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147"/>
  </p:notesMasterIdLst>
  <p:handoutMasterIdLst>
    <p:handoutMasterId r:id="rId148"/>
  </p:handoutMasterIdLst>
  <p:sldIdLst>
    <p:sldId id="1055" r:id="rId6"/>
    <p:sldId id="1223" r:id="rId7"/>
    <p:sldId id="1224" r:id="rId8"/>
    <p:sldId id="1093" r:id="rId9"/>
    <p:sldId id="1225" r:id="rId10"/>
    <p:sldId id="1226" r:id="rId11"/>
    <p:sldId id="1228" r:id="rId12"/>
    <p:sldId id="1234" r:id="rId13"/>
    <p:sldId id="1097" r:id="rId14"/>
    <p:sldId id="1098" r:id="rId15"/>
    <p:sldId id="1099" r:id="rId16"/>
    <p:sldId id="1100" r:id="rId17"/>
    <p:sldId id="1101" r:id="rId18"/>
    <p:sldId id="1102" r:id="rId19"/>
    <p:sldId id="1103" r:id="rId20"/>
    <p:sldId id="1104" r:id="rId21"/>
    <p:sldId id="1105" r:id="rId22"/>
    <p:sldId id="1106" r:id="rId23"/>
    <p:sldId id="1107" r:id="rId24"/>
    <p:sldId id="1108" r:id="rId25"/>
    <p:sldId id="1109" r:id="rId26"/>
    <p:sldId id="1110" r:id="rId27"/>
    <p:sldId id="1111" r:id="rId28"/>
    <p:sldId id="1112" r:id="rId29"/>
    <p:sldId id="1113" r:id="rId30"/>
    <p:sldId id="1114" r:id="rId31"/>
    <p:sldId id="1115" r:id="rId32"/>
    <p:sldId id="1116" r:id="rId33"/>
    <p:sldId id="1117" r:id="rId34"/>
    <p:sldId id="1118" r:id="rId35"/>
    <p:sldId id="1258" r:id="rId36"/>
    <p:sldId id="1120" r:id="rId37"/>
    <p:sldId id="1121" r:id="rId38"/>
    <p:sldId id="1122" r:id="rId39"/>
    <p:sldId id="1123" r:id="rId40"/>
    <p:sldId id="1124" r:id="rId41"/>
    <p:sldId id="1125" r:id="rId42"/>
    <p:sldId id="1126" r:id="rId43"/>
    <p:sldId id="1127" r:id="rId44"/>
    <p:sldId id="1128" r:id="rId45"/>
    <p:sldId id="1129" r:id="rId46"/>
    <p:sldId id="1130" r:id="rId47"/>
    <p:sldId id="1131" r:id="rId48"/>
    <p:sldId id="1132" r:id="rId49"/>
    <p:sldId id="1133" r:id="rId50"/>
    <p:sldId id="1231" r:id="rId51"/>
    <p:sldId id="1134" r:id="rId52"/>
    <p:sldId id="1135" r:id="rId53"/>
    <p:sldId id="1136" r:id="rId54"/>
    <p:sldId id="1137" r:id="rId55"/>
    <p:sldId id="1138" r:id="rId56"/>
    <p:sldId id="1232" r:id="rId57"/>
    <p:sldId id="1233" r:id="rId58"/>
    <p:sldId id="1140" r:id="rId59"/>
    <p:sldId id="1141" r:id="rId60"/>
    <p:sldId id="1142" r:id="rId61"/>
    <p:sldId id="1143" r:id="rId62"/>
    <p:sldId id="1144" r:id="rId63"/>
    <p:sldId id="1259" r:id="rId64"/>
    <p:sldId id="1146" r:id="rId65"/>
    <p:sldId id="1147" r:id="rId66"/>
    <p:sldId id="1148" r:id="rId67"/>
    <p:sldId id="1149" r:id="rId68"/>
    <p:sldId id="1150" r:id="rId69"/>
    <p:sldId id="1151" r:id="rId70"/>
    <p:sldId id="1152" r:id="rId71"/>
    <p:sldId id="1153" r:id="rId72"/>
    <p:sldId id="1154" r:id="rId73"/>
    <p:sldId id="1155" r:id="rId74"/>
    <p:sldId id="1156" r:id="rId75"/>
    <p:sldId id="1157" r:id="rId76"/>
    <p:sldId id="1158" r:id="rId77"/>
    <p:sldId id="1160" r:id="rId78"/>
    <p:sldId id="1161" r:id="rId79"/>
    <p:sldId id="1260" r:id="rId80"/>
    <p:sldId id="1163" r:id="rId81"/>
    <p:sldId id="1164" r:id="rId82"/>
    <p:sldId id="1165" r:id="rId83"/>
    <p:sldId id="1166" r:id="rId84"/>
    <p:sldId id="1167" r:id="rId85"/>
    <p:sldId id="1168" r:id="rId86"/>
    <p:sldId id="1169" r:id="rId87"/>
    <p:sldId id="1170" r:id="rId88"/>
    <p:sldId id="1171" r:id="rId89"/>
    <p:sldId id="1173" r:id="rId90"/>
    <p:sldId id="1175" r:id="rId91"/>
    <p:sldId id="1176" r:id="rId92"/>
    <p:sldId id="1177" r:id="rId93"/>
    <p:sldId id="1178" r:id="rId94"/>
    <p:sldId id="1179" r:id="rId95"/>
    <p:sldId id="1180" r:id="rId96"/>
    <p:sldId id="1181" r:id="rId97"/>
    <p:sldId id="1261" r:id="rId98"/>
    <p:sldId id="1183" r:id="rId99"/>
    <p:sldId id="1184" r:id="rId100"/>
    <p:sldId id="1185" r:id="rId101"/>
    <p:sldId id="1186" r:id="rId102"/>
    <p:sldId id="1270" r:id="rId103"/>
    <p:sldId id="1271" r:id="rId104"/>
    <p:sldId id="1187" r:id="rId105"/>
    <p:sldId id="1188" r:id="rId106"/>
    <p:sldId id="1189" r:id="rId107"/>
    <p:sldId id="1190" r:id="rId108"/>
    <p:sldId id="1192" r:id="rId109"/>
    <p:sldId id="1193" r:id="rId110"/>
    <p:sldId id="1194" r:id="rId111"/>
    <p:sldId id="1195" r:id="rId112"/>
    <p:sldId id="1196" r:id="rId113"/>
    <p:sldId id="1197" r:id="rId114"/>
    <p:sldId id="1198" r:id="rId115"/>
    <p:sldId id="1262" r:id="rId116"/>
    <p:sldId id="1200" r:id="rId117"/>
    <p:sldId id="1201" r:id="rId118"/>
    <p:sldId id="1202" r:id="rId119"/>
    <p:sldId id="1204" r:id="rId120"/>
    <p:sldId id="1205" r:id="rId121"/>
    <p:sldId id="1206" r:id="rId122"/>
    <p:sldId id="1207" r:id="rId123"/>
    <p:sldId id="1208" r:id="rId124"/>
    <p:sldId id="1268" r:id="rId125"/>
    <p:sldId id="1210" r:id="rId126"/>
    <p:sldId id="1211" r:id="rId127"/>
    <p:sldId id="1263" r:id="rId128"/>
    <p:sldId id="1213" r:id="rId129"/>
    <p:sldId id="1214" r:id="rId130"/>
    <p:sldId id="1215" r:id="rId131"/>
    <p:sldId id="1216" r:id="rId132"/>
    <p:sldId id="1217" r:id="rId133"/>
    <p:sldId id="1218" r:id="rId134"/>
    <p:sldId id="1219" r:id="rId135"/>
    <p:sldId id="1220" r:id="rId136"/>
    <p:sldId id="1250" r:id="rId137"/>
    <p:sldId id="1251" r:id="rId138"/>
    <p:sldId id="1252" r:id="rId139"/>
    <p:sldId id="1253" r:id="rId140"/>
    <p:sldId id="1254" r:id="rId141"/>
    <p:sldId id="1255" r:id="rId142"/>
    <p:sldId id="1256" r:id="rId143"/>
    <p:sldId id="1257" r:id="rId144"/>
    <p:sldId id="1222" r:id="rId145"/>
    <p:sldId id="1265" r:id="rId14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55"/>
            <p14:sldId id="1223"/>
            <p14:sldId id="1224"/>
            <p14:sldId id="1093"/>
            <p14:sldId id="1225"/>
            <p14:sldId id="1226"/>
            <p14:sldId id="1228"/>
            <p14:sldId id="1234"/>
          </p14:sldIdLst>
        </p14:section>
        <p14:section name="Step 1" id="{F8863520-660C-48BA-B01F-C2FE34E617C4}">
          <p14:sldIdLst>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Lst>
        </p14:section>
        <p14:section name="Step 2" id="{2B8F6EB1-6BDE-415F-B73B-14B5DD7316C8}">
          <p14:sldIdLst>
            <p14:sldId id="1258"/>
            <p14:sldId id="1120"/>
            <p14:sldId id="1121"/>
            <p14:sldId id="1122"/>
            <p14:sldId id="1123"/>
            <p14:sldId id="1124"/>
            <p14:sldId id="1125"/>
            <p14:sldId id="1126"/>
            <p14:sldId id="1127"/>
            <p14:sldId id="1128"/>
            <p14:sldId id="1129"/>
            <p14:sldId id="1130"/>
            <p14:sldId id="1131"/>
            <p14:sldId id="1132"/>
            <p14:sldId id="1133"/>
            <p14:sldId id="1231"/>
            <p14:sldId id="1134"/>
            <p14:sldId id="1135"/>
            <p14:sldId id="1136"/>
            <p14:sldId id="1137"/>
            <p14:sldId id="1138"/>
            <p14:sldId id="1232"/>
            <p14:sldId id="1233"/>
            <p14:sldId id="1140"/>
            <p14:sldId id="1141"/>
            <p14:sldId id="1142"/>
            <p14:sldId id="1143"/>
            <p14:sldId id="1144"/>
          </p14:sldIdLst>
        </p14:section>
        <p14:section name="Step 3" id="{00980C65-2B49-455F-B66C-EA9D6438B243}">
          <p14:sldIdLst>
            <p14:sldId id="1259"/>
            <p14:sldId id="1146"/>
            <p14:sldId id="1147"/>
            <p14:sldId id="1148"/>
            <p14:sldId id="1149"/>
            <p14:sldId id="1150"/>
            <p14:sldId id="1151"/>
            <p14:sldId id="1152"/>
            <p14:sldId id="1153"/>
            <p14:sldId id="1154"/>
            <p14:sldId id="1155"/>
            <p14:sldId id="1156"/>
            <p14:sldId id="1157"/>
            <p14:sldId id="1158"/>
            <p14:sldId id="1160"/>
            <p14:sldId id="1161"/>
          </p14:sldIdLst>
        </p14:section>
        <p14:section name="Step 4" id="{A008261A-9A41-4CD8-9A0C-20119EE40F78}">
          <p14:sldIdLst>
            <p14:sldId id="1260"/>
            <p14:sldId id="1163"/>
            <p14:sldId id="1164"/>
            <p14:sldId id="1165"/>
            <p14:sldId id="1166"/>
            <p14:sldId id="1167"/>
            <p14:sldId id="1168"/>
            <p14:sldId id="1169"/>
            <p14:sldId id="1170"/>
            <p14:sldId id="1171"/>
            <p14:sldId id="1173"/>
            <p14:sldId id="1175"/>
            <p14:sldId id="1176"/>
            <p14:sldId id="1177"/>
            <p14:sldId id="1178"/>
            <p14:sldId id="1179"/>
            <p14:sldId id="1180"/>
            <p14:sldId id="1181"/>
          </p14:sldIdLst>
        </p14:section>
        <p14:section name="Step 5" id="{6C3FF82A-FF0C-4B3E-94F1-CF9CD056FE65}">
          <p14:sldIdLst>
            <p14:sldId id="1261"/>
            <p14:sldId id="1183"/>
            <p14:sldId id="1184"/>
            <p14:sldId id="1185"/>
            <p14:sldId id="1186"/>
            <p14:sldId id="1270"/>
            <p14:sldId id="1271"/>
            <p14:sldId id="1187"/>
            <p14:sldId id="1188"/>
            <p14:sldId id="1189"/>
            <p14:sldId id="1190"/>
            <p14:sldId id="1192"/>
            <p14:sldId id="1193"/>
            <p14:sldId id="1194"/>
            <p14:sldId id="1195"/>
            <p14:sldId id="1196"/>
            <p14:sldId id="1197"/>
            <p14:sldId id="1198"/>
          </p14:sldIdLst>
        </p14:section>
        <p14:section name="Step 6" id="{02B0C412-5522-4051-B8FE-61390262A75B}">
          <p14:sldIdLst>
            <p14:sldId id="1262"/>
            <p14:sldId id="1200"/>
            <p14:sldId id="1201"/>
            <p14:sldId id="1202"/>
            <p14:sldId id="1204"/>
            <p14:sldId id="1205"/>
            <p14:sldId id="1206"/>
            <p14:sldId id="1207"/>
            <p14:sldId id="1208"/>
            <p14:sldId id="1268"/>
            <p14:sldId id="1210"/>
            <p14:sldId id="1211"/>
          </p14:sldIdLst>
        </p14:section>
        <p14:section name="Step 7" id="{51AE4B0C-358E-4D80-A769-AE090CD7F6C4}">
          <p14:sldIdLst>
            <p14:sldId id="1263"/>
            <p14:sldId id="1213"/>
            <p14:sldId id="1214"/>
            <p14:sldId id="1215"/>
            <p14:sldId id="1216"/>
            <p14:sldId id="1217"/>
            <p14:sldId id="1218"/>
            <p14:sldId id="1219"/>
            <p14:sldId id="1220"/>
          </p14:sldIdLst>
        </p14:section>
        <p14:section name="Closing" id="{BC9BE05A-963C-48AE-B541-CB894635B6F6}">
          <p14:sldIdLst>
            <p14:sldId id="1250"/>
            <p14:sldId id="1251"/>
            <p14:sldId id="1252"/>
            <p14:sldId id="1253"/>
            <p14:sldId id="1254"/>
            <p14:sldId id="1255"/>
            <p14:sldId id="1256"/>
            <p14:sldId id="1257"/>
            <p14:sldId id="1222"/>
            <p14:sldId id="1265"/>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25FD0"/>
    <a:srgbClr val="002050"/>
    <a:srgbClr val="442359"/>
    <a:srgbClr val="333333"/>
    <a:srgbClr val="FFFFFF"/>
    <a:srgbClr val="505050"/>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03" autoAdjust="0"/>
    <p:restoredTop sz="78286" autoAdjust="0"/>
  </p:normalViewPr>
  <p:slideViewPr>
    <p:cSldViewPr>
      <p:cViewPr varScale="1">
        <p:scale>
          <a:sx n="69" d="100"/>
          <a:sy n="69" d="100"/>
        </p:scale>
        <p:origin x="-858"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3" d="2"/>
        <a:sy n="3" d="2"/>
      </p:scale>
      <p:origin x="0" y="0"/>
    </p:cViewPr>
  </p:notesTextViewPr>
  <p:sorterViewPr>
    <p:cViewPr varScale="1">
      <p:scale>
        <a:sx n="1" d="1"/>
        <a:sy n="1" d="1"/>
      </p:scale>
      <p:origin x="0" y="0"/>
    </p:cViewPr>
  </p:sorterViewPr>
  <p:notesViewPr>
    <p:cSldViewPr showGuides="1">
      <p:cViewPr varScale="1">
        <p:scale>
          <a:sx n="84" d="100"/>
          <a:sy n="84" d="100"/>
        </p:scale>
        <p:origin x="1968" y="6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slide" Target="slides/slide139.xml"/><Relationship Id="rId149" Type="http://schemas.openxmlformats.org/officeDocument/2006/relationships/commentAuthors" Target="commentAuthors.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presProps" Target="presProps.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slide" Target="slides/slide119.xml"/><Relationship Id="rId129" Type="http://schemas.openxmlformats.org/officeDocument/2006/relationships/slide" Target="slides/slide124.xml"/><Relationship Id="rId137" Type="http://schemas.openxmlformats.org/officeDocument/2006/relationships/slide" Target="slides/slide13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32" Type="http://schemas.openxmlformats.org/officeDocument/2006/relationships/slide" Target="slides/slide127.xml"/><Relationship Id="rId140" Type="http://schemas.openxmlformats.org/officeDocument/2006/relationships/slide" Target="slides/slide135.xml"/><Relationship Id="rId145" Type="http://schemas.openxmlformats.org/officeDocument/2006/relationships/slide" Target="slides/slide140.xml"/><Relationship Id="rId15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slide" Target="slides/slide130.xml"/><Relationship Id="rId143" Type="http://schemas.openxmlformats.org/officeDocument/2006/relationships/slide" Target="slides/slide138.xml"/><Relationship Id="rId148" Type="http://schemas.openxmlformats.org/officeDocument/2006/relationships/handoutMaster" Target="handoutMasters/handoutMaster1.xml"/><Relationship Id="rId15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B8CD68-0F58-44FE-9D4C-1145A43E120A}" type="doc">
      <dgm:prSet loTypeId="urn:microsoft.com/office/officeart/2005/8/layout/radial1" loCatId="relationship" qsTypeId="urn:microsoft.com/office/officeart/2005/8/quickstyle/simple4" qsCatId="simple" csTypeId="urn:microsoft.com/office/officeart/2005/8/colors/accent2_2" csCatId="accent2" phldr="1"/>
      <dgm:spPr/>
      <dgm:t>
        <a:bodyPr/>
        <a:lstStyle/>
        <a:p>
          <a:endParaRPr lang="en-US"/>
        </a:p>
      </dgm:t>
    </dgm:pt>
    <dgm:pt modelId="{F3842530-DD69-436B-A9D1-22E8DDE9CFCE}">
      <dgm:prSet phldrT="[Text]">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dirty="0" smtClean="0"/>
            <a:t> </a:t>
          </a:r>
          <a:endParaRPr lang="en-US" dirty="0"/>
        </a:p>
      </dgm:t>
    </dgm:pt>
    <dgm:pt modelId="{871878F6-75E5-4606-8144-0FCB298942CB}" type="parTrans" cxnId="{1FE16462-C553-4C92-8059-4D3EB34D9795}">
      <dgm:prSet/>
      <dgm:spPr/>
      <dgm:t>
        <a:bodyPr/>
        <a:lstStyle/>
        <a:p>
          <a:endParaRPr lang="en-US"/>
        </a:p>
      </dgm:t>
    </dgm:pt>
    <dgm:pt modelId="{F0126942-5156-43BB-A838-2ABF421D198F}" type="sibTrans" cxnId="{1FE16462-C553-4C92-8059-4D3EB34D9795}">
      <dgm:prSet/>
      <dgm:spPr/>
      <dgm:t>
        <a:bodyPr/>
        <a:lstStyle/>
        <a:p>
          <a:endParaRPr lang="en-US"/>
        </a:p>
      </dgm:t>
    </dgm:pt>
    <dgm:pt modelId="{9157C61E-C02E-46CC-9C27-E200B4AF6454}">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1200" dirty="0" smtClean="0"/>
            <a:t> </a:t>
          </a:r>
          <a:endParaRPr lang="en-US" sz="1200" dirty="0"/>
        </a:p>
      </dgm:t>
    </dgm:pt>
    <dgm:pt modelId="{33FF39D8-0724-4B23-914D-88369FD4D10A}" type="parTrans" cxnId="{4DDFB5FC-531A-41D9-9CA7-5EE3B08A1360}">
      <dgm:prSet/>
      <dgm:spPr/>
      <dgm:t>
        <a:bodyPr/>
        <a:lstStyle/>
        <a:p>
          <a:endParaRPr lang="en-US" dirty="0"/>
        </a:p>
      </dgm:t>
    </dgm:pt>
    <dgm:pt modelId="{1E4DEDC4-BF6A-4293-93E8-023F62EF5ABE}" type="sibTrans" cxnId="{4DDFB5FC-531A-41D9-9CA7-5EE3B08A1360}">
      <dgm:prSet/>
      <dgm:spPr/>
      <dgm:t>
        <a:bodyPr/>
        <a:lstStyle/>
        <a:p>
          <a:endParaRPr lang="en-US"/>
        </a:p>
      </dgm:t>
    </dgm:pt>
    <dgm:pt modelId="{7DC31967-32FE-4B6F-B0C8-FC9CB2A5EC35}">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pPr algn="ctr">
            <a:spcAft>
              <a:spcPts val="0"/>
            </a:spcAft>
          </a:pPr>
          <a:r>
            <a:rPr lang="en-US" sz="1200" dirty="0" smtClean="0"/>
            <a:t> </a:t>
          </a:r>
          <a:endParaRPr lang="en-US" sz="1200" dirty="0"/>
        </a:p>
      </dgm:t>
    </dgm:pt>
    <dgm:pt modelId="{4A21266A-EAE3-4BF9-A578-09D85725CDBA}" type="parTrans" cxnId="{4E8A8F12-8304-40F4-BE5B-B9FA74BB162B}">
      <dgm:prSet/>
      <dgm:spPr/>
      <dgm:t>
        <a:bodyPr/>
        <a:lstStyle/>
        <a:p>
          <a:endParaRPr lang="en-US" dirty="0"/>
        </a:p>
      </dgm:t>
    </dgm:pt>
    <dgm:pt modelId="{89F50018-18FF-46C8-B7C7-23A39ECD820D}" type="sibTrans" cxnId="{4E8A8F12-8304-40F4-BE5B-B9FA74BB162B}">
      <dgm:prSet/>
      <dgm:spPr/>
      <dgm:t>
        <a:bodyPr/>
        <a:lstStyle/>
        <a:p>
          <a:endParaRPr lang="en-US"/>
        </a:p>
      </dgm:t>
    </dgm:pt>
    <dgm:pt modelId="{EAA83A6F-3E0D-4440-8130-0560F3441416}">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1200" dirty="0" smtClean="0"/>
            <a:t> </a:t>
          </a:r>
          <a:endParaRPr lang="en-US" sz="1200" dirty="0"/>
        </a:p>
      </dgm:t>
    </dgm:pt>
    <dgm:pt modelId="{AFC572F9-D564-498C-A4E2-78D8F321522D}" type="parTrans" cxnId="{7D9750CC-C341-447B-9F94-10D9B125C843}">
      <dgm:prSet/>
      <dgm:spPr/>
      <dgm:t>
        <a:bodyPr/>
        <a:lstStyle/>
        <a:p>
          <a:endParaRPr lang="en-US" dirty="0"/>
        </a:p>
      </dgm:t>
    </dgm:pt>
    <dgm:pt modelId="{68E34556-91CA-42BF-BA42-8671D7D2C244}" type="sibTrans" cxnId="{7D9750CC-C341-447B-9F94-10D9B125C843}">
      <dgm:prSet/>
      <dgm:spPr/>
      <dgm:t>
        <a:bodyPr/>
        <a:lstStyle/>
        <a:p>
          <a:endParaRPr lang="en-US"/>
        </a:p>
      </dgm:t>
    </dgm:pt>
    <dgm:pt modelId="{EF9CC09C-DF36-4AAA-8170-44448330EE6A}">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1200" dirty="0" smtClean="0"/>
            <a:t> </a:t>
          </a:r>
          <a:endParaRPr lang="en-US" sz="1200" dirty="0"/>
        </a:p>
      </dgm:t>
    </dgm:pt>
    <dgm:pt modelId="{D0F88111-ECB1-40FB-A80C-39F7EFB33A9B}" type="parTrans" cxnId="{4E9211C2-746F-4141-8540-79F86AD32AF4}">
      <dgm:prSet/>
      <dgm:spPr/>
      <dgm:t>
        <a:bodyPr/>
        <a:lstStyle/>
        <a:p>
          <a:endParaRPr lang="en-US" dirty="0"/>
        </a:p>
      </dgm:t>
    </dgm:pt>
    <dgm:pt modelId="{B94188EA-F4BA-49FF-A979-E9EFB2B29958}" type="sibTrans" cxnId="{4E9211C2-746F-4141-8540-79F86AD32AF4}">
      <dgm:prSet/>
      <dgm:spPr/>
      <dgm:t>
        <a:bodyPr/>
        <a:lstStyle/>
        <a:p>
          <a:endParaRPr lang="en-US"/>
        </a:p>
      </dgm:t>
    </dgm:pt>
    <dgm:pt modelId="{4C2AE101-F9D7-426E-AAE6-8575AEEB9A8B}">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1200" dirty="0" smtClean="0"/>
            <a:t> </a:t>
          </a:r>
          <a:endParaRPr lang="en-US" sz="1200" dirty="0"/>
        </a:p>
      </dgm:t>
    </dgm:pt>
    <dgm:pt modelId="{58D2AF4F-9B03-4F3D-AAC6-628BF31C4753}" type="sibTrans" cxnId="{AE9C3782-8450-447F-9AA0-0B35BF19DA42}">
      <dgm:prSet/>
      <dgm:spPr/>
      <dgm:t>
        <a:bodyPr/>
        <a:lstStyle/>
        <a:p>
          <a:endParaRPr lang="en-US"/>
        </a:p>
      </dgm:t>
    </dgm:pt>
    <dgm:pt modelId="{AE256A22-E00D-4AA3-9C01-235D11DF9A42}" type="parTrans" cxnId="{AE9C3782-8450-447F-9AA0-0B35BF19DA42}">
      <dgm:prSet/>
      <dgm:spPr/>
      <dgm:t>
        <a:bodyPr/>
        <a:lstStyle/>
        <a:p>
          <a:endParaRPr lang="en-US" dirty="0"/>
        </a:p>
      </dgm:t>
    </dgm:pt>
    <dgm:pt modelId="{76553FB0-9D64-4317-AD1B-A255FA31A182}" type="pres">
      <dgm:prSet presAssocID="{E2B8CD68-0F58-44FE-9D4C-1145A43E120A}" presName="cycle" presStyleCnt="0">
        <dgm:presLayoutVars>
          <dgm:chMax val="1"/>
          <dgm:dir/>
          <dgm:animLvl val="ctr"/>
          <dgm:resizeHandles val="exact"/>
        </dgm:presLayoutVars>
      </dgm:prSet>
      <dgm:spPr/>
      <dgm:t>
        <a:bodyPr/>
        <a:lstStyle/>
        <a:p>
          <a:endParaRPr lang="en-US"/>
        </a:p>
      </dgm:t>
    </dgm:pt>
    <dgm:pt modelId="{50B162AA-1A4C-4D37-84C4-CDB78B6BCCA3}" type="pres">
      <dgm:prSet presAssocID="{F3842530-DD69-436B-A9D1-22E8DDE9CFCE}" presName="centerShape" presStyleLbl="node0" presStyleIdx="0" presStyleCnt="1" custScaleX="98549" custScaleY="97158"/>
      <dgm:spPr/>
      <dgm:t>
        <a:bodyPr/>
        <a:lstStyle/>
        <a:p>
          <a:endParaRPr lang="en-US"/>
        </a:p>
      </dgm:t>
    </dgm:pt>
    <dgm:pt modelId="{B5D13C1E-5661-4ADA-A49D-DB75AA7C5B05}" type="pres">
      <dgm:prSet presAssocID="{33FF39D8-0724-4B23-914D-88369FD4D10A}" presName="Name9" presStyleLbl="parChTrans1D2" presStyleIdx="0" presStyleCnt="5"/>
      <dgm:spPr/>
      <dgm:t>
        <a:bodyPr/>
        <a:lstStyle/>
        <a:p>
          <a:endParaRPr lang="en-US"/>
        </a:p>
      </dgm:t>
    </dgm:pt>
    <dgm:pt modelId="{5D5DBC68-FEB8-45B5-836E-D3D6E0945902}" type="pres">
      <dgm:prSet presAssocID="{33FF39D8-0724-4B23-914D-88369FD4D10A}" presName="connTx" presStyleLbl="parChTrans1D2" presStyleIdx="0" presStyleCnt="5"/>
      <dgm:spPr/>
      <dgm:t>
        <a:bodyPr/>
        <a:lstStyle/>
        <a:p>
          <a:endParaRPr lang="en-US"/>
        </a:p>
      </dgm:t>
    </dgm:pt>
    <dgm:pt modelId="{B052CD86-11B6-453D-A0C1-242811C32FC5}" type="pres">
      <dgm:prSet presAssocID="{9157C61E-C02E-46CC-9C27-E200B4AF6454}" presName="node" presStyleLbl="node1" presStyleIdx="0" presStyleCnt="5" custScaleX="77710" custScaleY="77710">
        <dgm:presLayoutVars>
          <dgm:bulletEnabled val="1"/>
        </dgm:presLayoutVars>
      </dgm:prSet>
      <dgm:spPr/>
      <dgm:t>
        <a:bodyPr/>
        <a:lstStyle/>
        <a:p>
          <a:endParaRPr lang="en-US"/>
        </a:p>
      </dgm:t>
    </dgm:pt>
    <dgm:pt modelId="{5D00437A-A915-408E-975C-A1F368AFCEEE}" type="pres">
      <dgm:prSet presAssocID="{4A21266A-EAE3-4BF9-A578-09D85725CDBA}" presName="Name9" presStyleLbl="parChTrans1D2" presStyleIdx="1" presStyleCnt="5"/>
      <dgm:spPr/>
      <dgm:t>
        <a:bodyPr/>
        <a:lstStyle/>
        <a:p>
          <a:endParaRPr lang="en-US"/>
        </a:p>
      </dgm:t>
    </dgm:pt>
    <dgm:pt modelId="{EF7FD5ED-5D56-4662-A6E2-1D29D95A7047}" type="pres">
      <dgm:prSet presAssocID="{4A21266A-EAE3-4BF9-A578-09D85725CDBA}" presName="connTx" presStyleLbl="parChTrans1D2" presStyleIdx="1" presStyleCnt="5"/>
      <dgm:spPr/>
      <dgm:t>
        <a:bodyPr/>
        <a:lstStyle/>
        <a:p>
          <a:endParaRPr lang="en-US"/>
        </a:p>
      </dgm:t>
    </dgm:pt>
    <dgm:pt modelId="{C6F1C6AA-03F7-4697-97A3-5BFC82457781}" type="pres">
      <dgm:prSet presAssocID="{7DC31967-32FE-4B6F-B0C8-FC9CB2A5EC35}" presName="node" presStyleLbl="node1" presStyleIdx="1" presStyleCnt="5" custScaleX="77710" custScaleY="77710">
        <dgm:presLayoutVars>
          <dgm:bulletEnabled val="1"/>
        </dgm:presLayoutVars>
      </dgm:prSet>
      <dgm:spPr/>
      <dgm:t>
        <a:bodyPr/>
        <a:lstStyle/>
        <a:p>
          <a:endParaRPr lang="en-US"/>
        </a:p>
      </dgm:t>
    </dgm:pt>
    <dgm:pt modelId="{E1996D41-C7F0-442A-9810-0A80AD30F6CD}" type="pres">
      <dgm:prSet presAssocID="{AE256A22-E00D-4AA3-9C01-235D11DF9A42}" presName="Name9" presStyleLbl="parChTrans1D2" presStyleIdx="2" presStyleCnt="5"/>
      <dgm:spPr/>
      <dgm:t>
        <a:bodyPr/>
        <a:lstStyle/>
        <a:p>
          <a:endParaRPr lang="en-US"/>
        </a:p>
      </dgm:t>
    </dgm:pt>
    <dgm:pt modelId="{1BCBDF86-0D37-42A5-BF08-874BF5A89A44}" type="pres">
      <dgm:prSet presAssocID="{AE256A22-E00D-4AA3-9C01-235D11DF9A42}" presName="connTx" presStyleLbl="parChTrans1D2" presStyleIdx="2" presStyleCnt="5"/>
      <dgm:spPr/>
      <dgm:t>
        <a:bodyPr/>
        <a:lstStyle/>
        <a:p>
          <a:endParaRPr lang="en-US"/>
        </a:p>
      </dgm:t>
    </dgm:pt>
    <dgm:pt modelId="{C6D02E68-DD27-4F9B-B36A-7B513CF441E1}" type="pres">
      <dgm:prSet presAssocID="{4C2AE101-F9D7-426E-AAE6-8575AEEB9A8B}" presName="node" presStyleLbl="node1" presStyleIdx="2" presStyleCnt="5" custScaleX="77710" custScaleY="77710">
        <dgm:presLayoutVars>
          <dgm:bulletEnabled val="1"/>
        </dgm:presLayoutVars>
      </dgm:prSet>
      <dgm:spPr/>
      <dgm:t>
        <a:bodyPr/>
        <a:lstStyle/>
        <a:p>
          <a:endParaRPr lang="en-US"/>
        </a:p>
      </dgm:t>
    </dgm:pt>
    <dgm:pt modelId="{8EB18160-AA2F-45E0-BC76-B29D27852FF5}" type="pres">
      <dgm:prSet presAssocID="{AFC572F9-D564-498C-A4E2-78D8F321522D}" presName="Name9" presStyleLbl="parChTrans1D2" presStyleIdx="3" presStyleCnt="5"/>
      <dgm:spPr/>
      <dgm:t>
        <a:bodyPr/>
        <a:lstStyle/>
        <a:p>
          <a:endParaRPr lang="en-US"/>
        </a:p>
      </dgm:t>
    </dgm:pt>
    <dgm:pt modelId="{D376EEB1-9F40-4668-8F16-E0E468636B2F}" type="pres">
      <dgm:prSet presAssocID="{AFC572F9-D564-498C-A4E2-78D8F321522D}" presName="connTx" presStyleLbl="parChTrans1D2" presStyleIdx="3" presStyleCnt="5"/>
      <dgm:spPr/>
      <dgm:t>
        <a:bodyPr/>
        <a:lstStyle/>
        <a:p>
          <a:endParaRPr lang="en-US"/>
        </a:p>
      </dgm:t>
    </dgm:pt>
    <dgm:pt modelId="{021EF832-0A54-41FC-92A7-C148C524858B}" type="pres">
      <dgm:prSet presAssocID="{EAA83A6F-3E0D-4440-8130-0560F3441416}" presName="node" presStyleLbl="node1" presStyleIdx="3" presStyleCnt="5" custScaleX="77710" custScaleY="77710">
        <dgm:presLayoutVars>
          <dgm:bulletEnabled val="1"/>
        </dgm:presLayoutVars>
      </dgm:prSet>
      <dgm:spPr/>
      <dgm:t>
        <a:bodyPr/>
        <a:lstStyle/>
        <a:p>
          <a:endParaRPr lang="en-US"/>
        </a:p>
      </dgm:t>
    </dgm:pt>
    <dgm:pt modelId="{374CFCAF-B4D5-4EFC-AF0F-07EE90BB47BA}" type="pres">
      <dgm:prSet presAssocID="{D0F88111-ECB1-40FB-A80C-39F7EFB33A9B}" presName="Name9" presStyleLbl="parChTrans1D2" presStyleIdx="4" presStyleCnt="5"/>
      <dgm:spPr/>
      <dgm:t>
        <a:bodyPr/>
        <a:lstStyle/>
        <a:p>
          <a:endParaRPr lang="en-US"/>
        </a:p>
      </dgm:t>
    </dgm:pt>
    <dgm:pt modelId="{57D1A0F7-4D05-4333-B47D-7667F6246901}" type="pres">
      <dgm:prSet presAssocID="{D0F88111-ECB1-40FB-A80C-39F7EFB33A9B}" presName="connTx" presStyleLbl="parChTrans1D2" presStyleIdx="4" presStyleCnt="5"/>
      <dgm:spPr/>
      <dgm:t>
        <a:bodyPr/>
        <a:lstStyle/>
        <a:p>
          <a:endParaRPr lang="en-US"/>
        </a:p>
      </dgm:t>
    </dgm:pt>
    <dgm:pt modelId="{C0A6ADEB-5126-46A7-A9B1-39390F825362}" type="pres">
      <dgm:prSet presAssocID="{EF9CC09C-DF36-4AAA-8170-44448330EE6A}" presName="node" presStyleLbl="node1" presStyleIdx="4" presStyleCnt="5" custScaleX="77710" custScaleY="77710">
        <dgm:presLayoutVars>
          <dgm:bulletEnabled val="1"/>
        </dgm:presLayoutVars>
      </dgm:prSet>
      <dgm:spPr/>
      <dgm:t>
        <a:bodyPr/>
        <a:lstStyle/>
        <a:p>
          <a:endParaRPr lang="en-US"/>
        </a:p>
      </dgm:t>
    </dgm:pt>
  </dgm:ptLst>
  <dgm:cxnLst>
    <dgm:cxn modelId="{13F65CA9-3050-4BA3-9D78-907D2B1F1980}" type="presOf" srcId="{33FF39D8-0724-4B23-914D-88369FD4D10A}" destId="{5D5DBC68-FEB8-45B5-836E-D3D6E0945902}" srcOrd="1" destOrd="0" presId="urn:microsoft.com/office/officeart/2005/8/layout/radial1"/>
    <dgm:cxn modelId="{06503E18-821A-40BC-A8A8-179BE02AEB9C}" type="presOf" srcId="{AE256A22-E00D-4AA3-9C01-235D11DF9A42}" destId="{E1996D41-C7F0-442A-9810-0A80AD30F6CD}" srcOrd="0" destOrd="0" presId="urn:microsoft.com/office/officeart/2005/8/layout/radial1"/>
    <dgm:cxn modelId="{4A5F203F-0638-4312-9739-62CE9ACEF8E5}" type="presOf" srcId="{AFC572F9-D564-498C-A4E2-78D8F321522D}" destId="{8EB18160-AA2F-45E0-BC76-B29D27852FF5}" srcOrd="0" destOrd="0" presId="urn:microsoft.com/office/officeart/2005/8/layout/radial1"/>
    <dgm:cxn modelId="{4E8A8F12-8304-40F4-BE5B-B9FA74BB162B}" srcId="{F3842530-DD69-436B-A9D1-22E8DDE9CFCE}" destId="{7DC31967-32FE-4B6F-B0C8-FC9CB2A5EC35}" srcOrd="1" destOrd="0" parTransId="{4A21266A-EAE3-4BF9-A578-09D85725CDBA}" sibTransId="{89F50018-18FF-46C8-B7C7-23A39ECD820D}"/>
    <dgm:cxn modelId="{5FFC4E29-88B8-48C9-A5DE-1F1A6884819B}" type="presOf" srcId="{4C2AE101-F9D7-426E-AAE6-8575AEEB9A8B}" destId="{C6D02E68-DD27-4F9B-B36A-7B513CF441E1}" srcOrd="0" destOrd="0" presId="urn:microsoft.com/office/officeart/2005/8/layout/radial1"/>
    <dgm:cxn modelId="{B452E87F-D2C2-4FEE-B84B-BBCD915A01CF}" type="presOf" srcId="{F3842530-DD69-436B-A9D1-22E8DDE9CFCE}" destId="{50B162AA-1A4C-4D37-84C4-CDB78B6BCCA3}" srcOrd="0" destOrd="0" presId="urn:microsoft.com/office/officeart/2005/8/layout/radial1"/>
    <dgm:cxn modelId="{F760023E-BB2F-4397-86C6-50131417CD3A}" type="presOf" srcId="{EAA83A6F-3E0D-4440-8130-0560F3441416}" destId="{021EF832-0A54-41FC-92A7-C148C524858B}" srcOrd="0" destOrd="0" presId="urn:microsoft.com/office/officeart/2005/8/layout/radial1"/>
    <dgm:cxn modelId="{42C368BB-9C52-4C6D-8E92-E8B9DB23DF43}" type="presOf" srcId="{7DC31967-32FE-4B6F-B0C8-FC9CB2A5EC35}" destId="{C6F1C6AA-03F7-4697-97A3-5BFC82457781}" srcOrd="0" destOrd="0" presId="urn:microsoft.com/office/officeart/2005/8/layout/radial1"/>
    <dgm:cxn modelId="{9884FBAE-D737-4D26-9547-95D4C8316649}" type="presOf" srcId="{D0F88111-ECB1-40FB-A80C-39F7EFB33A9B}" destId="{374CFCAF-B4D5-4EFC-AF0F-07EE90BB47BA}" srcOrd="0" destOrd="0" presId="urn:microsoft.com/office/officeart/2005/8/layout/radial1"/>
    <dgm:cxn modelId="{0458C938-052F-43FA-9536-55A9D57B36CF}" type="presOf" srcId="{AFC572F9-D564-498C-A4E2-78D8F321522D}" destId="{D376EEB1-9F40-4668-8F16-E0E468636B2F}" srcOrd="1" destOrd="0" presId="urn:microsoft.com/office/officeart/2005/8/layout/radial1"/>
    <dgm:cxn modelId="{8E7F6BAE-77C1-4347-906F-68739FD540DC}" type="presOf" srcId="{9157C61E-C02E-46CC-9C27-E200B4AF6454}" destId="{B052CD86-11B6-453D-A0C1-242811C32FC5}" srcOrd="0" destOrd="0" presId="urn:microsoft.com/office/officeart/2005/8/layout/radial1"/>
    <dgm:cxn modelId="{DE1B90AB-B2B4-4E18-960F-2E7B469A50FF}" type="presOf" srcId="{EF9CC09C-DF36-4AAA-8170-44448330EE6A}" destId="{C0A6ADEB-5126-46A7-A9B1-39390F825362}" srcOrd="0" destOrd="0" presId="urn:microsoft.com/office/officeart/2005/8/layout/radial1"/>
    <dgm:cxn modelId="{74A6FFEE-2F4A-4539-946E-CA440C2A7E49}" type="presOf" srcId="{D0F88111-ECB1-40FB-A80C-39F7EFB33A9B}" destId="{57D1A0F7-4D05-4333-B47D-7667F6246901}" srcOrd="1" destOrd="0" presId="urn:microsoft.com/office/officeart/2005/8/layout/radial1"/>
    <dgm:cxn modelId="{45C66C2C-1A18-49AF-AC44-ACF2ACD3735D}" type="presOf" srcId="{E2B8CD68-0F58-44FE-9D4C-1145A43E120A}" destId="{76553FB0-9D64-4317-AD1B-A255FA31A182}" srcOrd="0" destOrd="0" presId="urn:microsoft.com/office/officeart/2005/8/layout/radial1"/>
    <dgm:cxn modelId="{AE9C3782-8450-447F-9AA0-0B35BF19DA42}" srcId="{F3842530-DD69-436B-A9D1-22E8DDE9CFCE}" destId="{4C2AE101-F9D7-426E-AAE6-8575AEEB9A8B}" srcOrd="2" destOrd="0" parTransId="{AE256A22-E00D-4AA3-9C01-235D11DF9A42}" sibTransId="{58D2AF4F-9B03-4F3D-AAC6-628BF31C4753}"/>
    <dgm:cxn modelId="{270CAEFC-EAF3-4D2D-9365-36EFFC5F2CCD}" type="presOf" srcId="{AE256A22-E00D-4AA3-9C01-235D11DF9A42}" destId="{1BCBDF86-0D37-42A5-BF08-874BF5A89A44}" srcOrd="1" destOrd="0" presId="urn:microsoft.com/office/officeart/2005/8/layout/radial1"/>
    <dgm:cxn modelId="{4E9211C2-746F-4141-8540-79F86AD32AF4}" srcId="{F3842530-DD69-436B-A9D1-22E8DDE9CFCE}" destId="{EF9CC09C-DF36-4AAA-8170-44448330EE6A}" srcOrd="4" destOrd="0" parTransId="{D0F88111-ECB1-40FB-A80C-39F7EFB33A9B}" sibTransId="{B94188EA-F4BA-49FF-A979-E9EFB2B29958}"/>
    <dgm:cxn modelId="{1FE16462-C553-4C92-8059-4D3EB34D9795}" srcId="{E2B8CD68-0F58-44FE-9D4C-1145A43E120A}" destId="{F3842530-DD69-436B-A9D1-22E8DDE9CFCE}" srcOrd="0" destOrd="0" parTransId="{871878F6-75E5-4606-8144-0FCB298942CB}" sibTransId="{F0126942-5156-43BB-A838-2ABF421D198F}"/>
    <dgm:cxn modelId="{7D9750CC-C341-447B-9F94-10D9B125C843}" srcId="{F3842530-DD69-436B-A9D1-22E8DDE9CFCE}" destId="{EAA83A6F-3E0D-4440-8130-0560F3441416}" srcOrd="3" destOrd="0" parTransId="{AFC572F9-D564-498C-A4E2-78D8F321522D}" sibTransId="{68E34556-91CA-42BF-BA42-8671D7D2C244}"/>
    <dgm:cxn modelId="{680B4B9D-1F3C-4779-8A4C-82DF5AEB59F3}" type="presOf" srcId="{4A21266A-EAE3-4BF9-A578-09D85725CDBA}" destId="{5D00437A-A915-408E-975C-A1F368AFCEEE}" srcOrd="0" destOrd="0" presId="urn:microsoft.com/office/officeart/2005/8/layout/radial1"/>
    <dgm:cxn modelId="{BA0202E7-414C-4846-B46E-E602827ADF7D}" type="presOf" srcId="{4A21266A-EAE3-4BF9-A578-09D85725CDBA}" destId="{EF7FD5ED-5D56-4662-A6E2-1D29D95A7047}" srcOrd="1" destOrd="0" presId="urn:microsoft.com/office/officeart/2005/8/layout/radial1"/>
    <dgm:cxn modelId="{4DDFB5FC-531A-41D9-9CA7-5EE3B08A1360}" srcId="{F3842530-DD69-436B-A9D1-22E8DDE9CFCE}" destId="{9157C61E-C02E-46CC-9C27-E200B4AF6454}" srcOrd="0" destOrd="0" parTransId="{33FF39D8-0724-4B23-914D-88369FD4D10A}" sibTransId="{1E4DEDC4-BF6A-4293-93E8-023F62EF5ABE}"/>
    <dgm:cxn modelId="{F93CF2A7-FE63-4F26-8D8C-7F6606A5FC39}" type="presOf" srcId="{33FF39D8-0724-4B23-914D-88369FD4D10A}" destId="{B5D13C1E-5661-4ADA-A49D-DB75AA7C5B05}" srcOrd="0" destOrd="0" presId="urn:microsoft.com/office/officeart/2005/8/layout/radial1"/>
    <dgm:cxn modelId="{31037D68-CE61-4060-9835-3E5FA404E21B}" type="presParOf" srcId="{76553FB0-9D64-4317-AD1B-A255FA31A182}" destId="{50B162AA-1A4C-4D37-84C4-CDB78B6BCCA3}" srcOrd="0" destOrd="0" presId="urn:microsoft.com/office/officeart/2005/8/layout/radial1"/>
    <dgm:cxn modelId="{AB3B6E5B-9BD9-4BBD-B623-83E0B72AAD5C}" type="presParOf" srcId="{76553FB0-9D64-4317-AD1B-A255FA31A182}" destId="{B5D13C1E-5661-4ADA-A49D-DB75AA7C5B05}" srcOrd="1" destOrd="0" presId="urn:microsoft.com/office/officeart/2005/8/layout/radial1"/>
    <dgm:cxn modelId="{D828FA9C-235C-4FD5-9B88-753FD54A6E02}" type="presParOf" srcId="{B5D13C1E-5661-4ADA-A49D-DB75AA7C5B05}" destId="{5D5DBC68-FEB8-45B5-836E-D3D6E0945902}" srcOrd="0" destOrd="0" presId="urn:microsoft.com/office/officeart/2005/8/layout/radial1"/>
    <dgm:cxn modelId="{36207175-856A-4228-9D60-EA12E1D5A770}" type="presParOf" srcId="{76553FB0-9D64-4317-AD1B-A255FA31A182}" destId="{B052CD86-11B6-453D-A0C1-242811C32FC5}" srcOrd="2" destOrd="0" presId="urn:microsoft.com/office/officeart/2005/8/layout/radial1"/>
    <dgm:cxn modelId="{2EA9F2E3-E8FF-4DD2-8E6A-CDF106773CD7}" type="presParOf" srcId="{76553FB0-9D64-4317-AD1B-A255FA31A182}" destId="{5D00437A-A915-408E-975C-A1F368AFCEEE}" srcOrd="3" destOrd="0" presId="urn:microsoft.com/office/officeart/2005/8/layout/radial1"/>
    <dgm:cxn modelId="{456052F9-AF50-42DA-B764-9F903744E127}" type="presParOf" srcId="{5D00437A-A915-408E-975C-A1F368AFCEEE}" destId="{EF7FD5ED-5D56-4662-A6E2-1D29D95A7047}" srcOrd="0" destOrd="0" presId="urn:microsoft.com/office/officeart/2005/8/layout/radial1"/>
    <dgm:cxn modelId="{2DC6A458-10BF-4428-8B43-65772818BA65}" type="presParOf" srcId="{76553FB0-9D64-4317-AD1B-A255FA31A182}" destId="{C6F1C6AA-03F7-4697-97A3-5BFC82457781}" srcOrd="4" destOrd="0" presId="urn:microsoft.com/office/officeart/2005/8/layout/radial1"/>
    <dgm:cxn modelId="{490B66A7-566D-420D-B7FC-16F7769BC310}" type="presParOf" srcId="{76553FB0-9D64-4317-AD1B-A255FA31A182}" destId="{E1996D41-C7F0-442A-9810-0A80AD30F6CD}" srcOrd="5" destOrd="0" presId="urn:microsoft.com/office/officeart/2005/8/layout/radial1"/>
    <dgm:cxn modelId="{0CD872A0-17C1-4D08-875C-7F9FE8E82B4D}" type="presParOf" srcId="{E1996D41-C7F0-442A-9810-0A80AD30F6CD}" destId="{1BCBDF86-0D37-42A5-BF08-874BF5A89A44}" srcOrd="0" destOrd="0" presId="urn:microsoft.com/office/officeart/2005/8/layout/radial1"/>
    <dgm:cxn modelId="{4262935F-B0D6-4D79-BE9F-E0235C266114}" type="presParOf" srcId="{76553FB0-9D64-4317-AD1B-A255FA31A182}" destId="{C6D02E68-DD27-4F9B-B36A-7B513CF441E1}" srcOrd="6" destOrd="0" presId="urn:microsoft.com/office/officeart/2005/8/layout/radial1"/>
    <dgm:cxn modelId="{A38A159C-AC5A-4D79-A6A9-FE187F58FDA5}" type="presParOf" srcId="{76553FB0-9D64-4317-AD1B-A255FA31A182}" destId="{8EB18160-AA2F-45E0-BC76-B29D27852FF5}" srcOrd="7" destOrd="0" presId="urn:microsoft.com/office/officeart/2005/8/layout/radial1"/>
    <dgm:cxn modelId="{016785D4-E72B-4603-AB2A-66656168F798}" type="presParOf" srcId="{8EB18160-AA2F-45E0-BC76-B29D27852FF5}" destId="{D376EEB1-9F40-4668-8F16-E0E468636B2F}" srcOrd="0" destOrd="0" presId="urn:microsoft.com/office/officeart/2005/8/layout/radial1"/>
    <dgm:cxn modelId="{8E39FD67-A4E9-4D5C-B14E-AC0A8A513567}" type="presParOf" srcId="{76553FB0-9D64-4317-AD1B-A255FA31A182}" destId="{021EF832-0A54-41FC-92A7-C148C524858B}" srcOrd="8" destOrd="0" presId="urn:microsoft.com/office/officeart/2005/8/layout/radial1"/>
    <dgm:cxn modelId="{2AC68985-0A7F-4219-8AEE-62E0F82F5186}" type="presParOf" srcId="{76553FB0-9D64-4317-AD1B-A255FA31A182}" destId="{374CFCAF-B4D5-4EFC-AF0F-07EE90BB47BA}" srcOrd="9" destOrd="0" presId="urn:microsoft.com/office/officeart/2005/8/layout/radial1"/>
    <dgm:cxn modelId="{4EDCBB35-9DC2-450F-8ED9-FA80EF58EA59}" type="presParOf" srcId="{374CFCAF-B4D5-4EFC-AF0F-07EE90BB47BA}" destId="{57D1A0F7-4D05-4333-B47D-7667F6246901}" srcOrd="0" destOrd="0" presId="urn:microsoft.com/office/officeart/2005/8/layout/radial1"/>
    <dgm:cxn modelId="{74E7DF4F-5257-48E1-B6A5-98E946FC1B00}" type="presParOf" srcId="{76553FB0-9D64-4317-AD1B-A255FA31A182}" destId="{C0A6ADEB-5126-46A7-A9B1-39390F825362}"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2B8CD68-0F58-44FE-9D4C-1145A43E120A}" type="doc">
      <dgm:prSet loTypeId="urn:microsoft.com/office/officeart/2005/8/layout/radial1" loCatId="relationship" qsTypeId="urn:microsoft.com/office/officeart/2005/8/quickstyle/simple4" qsCatId="simple" csTypeId="urn:microsoft.com/office/officeart/2005/8/colors/accent2_2" csCatId="accent2" phldr="1"/>
      <dgm:spPr/>
      <dgm:t>
        <a:bodyPr/>
        <a:lstStyle/>
        <a:p>
          <a:endParaRPr lang="en-US"/>
        </a:p>
      </dgm:t>
    </dgm:pt>
    <dgm:pt modelId="{F3842530-DD69-436B-A9D1-22E8DDE9CFCE}">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pPr>
            <a:spcAft>
              <a:spcPts val="0"/>
            </a:spcAft>
          </a:pPr>
          <a:r>
            <a:rPr lang="en-US" sz="1400" dirty="0" smtClean="0"/>
            <a:t> </a:t>
          </a:r>
          <a:endParaRPr lang="en-US" sz="1400" dirty="0"/>
        </a:p>
      </dgm:t>
    </dgm:pt>
    <dgm:pt modelId="{871878F6-75E5-4606-8144-0FCB298942CB}" type="parTrans" cxnId="{1FE16462-C553-4C92-8059-4D3EB34D9795}">
      <dgm:prSet/>
      <dgm:spPr/>
      <dgm:t>
        <a:bodyPr/>
        <a:lstStyle/>
        <a:p>
          <a:endParaRPr lang="en-US"/>
        </a:p>
      </dgm:t>
    </dgm:pt>
    <dgm:pt modelId="{F0126942-5156-43BB-A838-2ABF421D198F}" type="sibTrans" cxnId="{1FE16462-C553-4C92-8059-4D3EB34D9795}">
      <dgm:prSet/>
      <dgm:spPr/>
      <dgm:t>
        <a:bodyPr/>
        <a:lstStyle/>
        <a:p>
          <a:endParaRPr lang="en-US"/>
        </a:p>
      </dgm:t>
    </dgm:pt>
    <dgm:pt modelId="{9157C61E-C02E-46CC-9C27-E200B4AF6454}">
      <dgm:prSet phldrT="[Text]">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dirty="0" smtClean="0"/>
            <a:t> </a:t>
          </a:r>
          <a:endParaRPr lang="en-US" dirty="0"/>
        </a:p>
      </dgm:t>
    </dgm:pt>
    <dgm:pt modelId="{33FF39D8-0724-4B23-914D-88369FD4D10A}" type="parTrans" cxnId="{4DDFB5FC-531A-41D9-9CA7-5EE3B08A1360}">
      <dgm:prSet/>
      <dgm:spPr/>
      <dgm:t>
        <a:bodyPr/>
        <a:lstStyle/>
        <a:p>
          <a:endParaRPr lang="en-US" dirty="0"/>
        </a:p>
      </dgm:t>
    </dgm:pt>
    <dgm:pt modelId="{1E4DEDC4-BF6A-4293-93E8-023F62EF5ABE}" type="sibTrans" cxnId="{4DDFB5FC-531A-41D9-9CA7-5EE3B08A1360}">
      <dgm:prSet/>
      <dgm:spPr/>
      <dgm:t>
        <a:bodyPr/>
        <a:lstStyle/>
        <a:p>
          <a:endParaRPr lang="en-US"/>
        </a:p>
      </dgm:t>
    </dgm:pt>
    <dgm:pt modelId="{7DC31967-32FE-4B6F-B0C8-FC9CB2A5EC35}">
      <dgm:prSet phldrT="[Text]">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dirty="0" smtClean="0"/>
            <a:t> </a:t>
          </a:r>
          <a:endParaRPr lang="en-US" dirty="0"/>
        </a:p>
      </dgm:t>
    </dgm:pt>
    <dgm:pt modelId="{4A21266A-EAE3-4BF9-A578-09D85725CDBA}" type="parTrans" cxnId="{4E8A8F12-8304-40F4-BE5B-B9FA74BB162B}">
      <dgm:prSet/>
      <dgm:spPr/>
      <dgm:t>
        <a:bodyPr/>
        <a:lstStyle/>
        <a:p>
          <a:endParaRPr lang="en-US" dirty="0"/>
        </a:p>
      </dgm:t>
    </dgm:pt>
    <dgm:pt modelId="{89F50018-18FF-46C8-B7C7-23A39ECD820D}" type="sibTrans" cxnId="{4E8A8F12-8304-40F4-BE5B-B9FA74BB162B}">
      <dgm:prSet/>
      <dgm:spPr/>
      <dgm:t>
        <a:bodyPr/>
        <a:lstStyle/>
        <a:p>
          <a:endParaRPr lang="en-US"/>
        </a:p>
      </dgm:t>
    </dgm:pt>
    <dgm:pt modelId="{4C2AE101-F9D7-426E-AAE6-8575AEEB9A8B}">
      <dgm:prSet phldrT="[Text]">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dirty="0" smtClean="0"/>
            <a:t> </a:t>
          </a:r>
          <a:endParaRPr lang="en-US" dirty="0"/>
        </a:p>
      </dgm:t>
    </dgm:pt>
    <dgm:pt modelId="{AE256A22-E00D-4AA3-9C01-235D11DF9A42}" type="parTrans" cxnId="{AE9C3782-8450-447F-9AA0-0B35BF19DA42}">
      <dgm:prSet/>
      <dgm:spPr/>
      <dgm:t>
        <a:bodyPr/>
        <a:lstStyle/>
        <a:p>
          <a:endParaRPr lang="en-US" dirty="0"/>
        </a:p>
      </dgm:t>
    </dgm:pt>
    <dgm:pt modelId="{58D2AF4F-9B03-4F3D-AAC6-628BF31C4753}" type="sibTrans" cxnId="{AE9C3782-8450-447F-9AA0-0B35BF19DA42}">
      <dgm:prSet/>
      <dgm:spPr/>
      <dgm:t>
        <a:bodyPr/>
        <a:lstStyle/>
        <a:p>
          <a:endParaRPr lang="en-US"/>
        </a:p>
      </dgm:t>
    </dgm:pt>
    <dgm:pt modelId="{EAA83A6F-3E0D-4440-8130-0560F3441416}">
      <dgm:prSet phldrT="[Text]">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dirty="0" smtClean="0"/>
            <a:t> </a:t>
          </a:r>
          <a:endParaRPr lang="en-US" dirty="0"/>
        </a:p>
      </dgm:t>
    </dgm:pt>
    <dgm:pt modelId="{AFC572F9-D564-498C-A4E2-78D8F321522D}" type="parTrans" cxnId="{7D9750CC-C341-447B-9F94-10D9B125C843}">
      <dgm:prSet/>
      <dgm:spPr/>
      <dgm:t>
        <a:bodyPr/>
        <a:lstStyle/>
        <a:p>
          <a:endParaRPr lang="en-US" dirty="0"/>
        </a:p>
      </dgm:t>
    </dgm:pt>
    <dgm:pt modelId="{68E34556-91CA-42BF-BA42-8671D7D2C244}" type="sibTrans" cxnId="{7D9750CC-C341-447B-9F94-10D9B125C843}">
      <dgm:prSet/>
      <dgm:spPr/>
      <dgm:t>
        <a:bodyPr/>
        <a:lstStyle/>
        <a:p>
          <a:endParaRPr lang="en-US"/>
        </a:p>
      </dgm:t>
    </dgm:pt>
    <dgm:pt modelId="{EF9CC09C-DF36-4AAA-8170-44448330EE6A}">
      <dgm:prSet phldrT="[Text]">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dirty="0" smtClean="0"/>
            <a:t> </a:t>
          </a:r>
          <a:endParaRPr lang="en-US" dirty="0"/>
        </a:p>
      </dgm:t>
    </dgm:pt>
    <dgm:pt modelId="{D0F88111-ECB1-40FB-A80C-39F7EFB33A9B}" type="parTrans" cxnId="{4E9211C2-746F-4141-8540-79F86AD32AF4}">
      <dgm:prSet/>
      <dgm:spPr/>
      <dgm:t>
        <a:bodyPr/>
        <a:lstStyle/>
        <a:p>
          <a:endParaRPr lang="en-US" dirty="0"/>
        </a:p>
      </dgm:t>
    </dgm:pt>
    <dgm:pt modelId="{B94188EA-F4BA-49FF-A979-E9EFB2B29958}" type="sibTrans" cxnId="{4E9211C2-746F-4141-8540-79F86AD32AF4}">
      <dgm:prSet/>
      <dgm:spPr/>
      <dgm:t>
        <a:bodyPr/>
        <a:lstStyle/>
        <a:p>
          <a:endParaRPr lang="en-US"/>
        </a:p>
      </dgm:t>
    </dgm:pt>
    <dgm:pt modelId="{76553FB0-9D64-4317-AD1B-A255FA31A182}" type="pres">
      <dgm:prSet presAssocID="{E2B8CD68-0F58-44FE-9D4C-1145A43E120A}" presName="cycle" presStyleCnt="0">
        <dgm:presLayoutVars>
          <dgm:chMax val="1"/>
          <dgm:dir/>
          <dgm:animLvl val="ctr"/>
          <dgm:resizeHandles val="exact"/>
        </dgm:presLayoutVars>
      </dgm:prSet>
      <dgm:spPr/>
      <dgm:t>
        <a:bodyPr/>
        <a:lstStyle/>
        <a:p>
          <a:endParaRPr lang="en-US"/>
        </a:p>
      </dgm:t>
    </dgm:pt>
    <dgm:pt modelId="{50B162AA-1A4C-4D37-84C4-CDB78B6BCCA3}" type="pres">
      <dgm:prSet presAssocID="{F3842530-DD69-436B-A9D1-22E8DDE9CFCE}" presName="centerShape" presStyleLbl="node0" presStyleIdx="0" presStyleCnt="1" custScaleX="98549" custScaleY="97158" custLinFactNeighborY="-3652"/>
      <dgm:spPr/>
      <dgm:t>
        <a:bodyPr/>
        <a:lstStyle/>
        <a:p>
          <a:endParaRPr lang="en-US"/>
        </a:p>
      </dgm:t>
    </dgm:pt>
    <dgm:pt modelId="{B5D13C1E-5661-4ADA-A49D-DB75AA7C5B05}" type="pres">
      <dgm:prSet presAssocID="{33FF39D8-0724-4B23-914D-88369FD4D10A}" presName="Name9" presStyleLbl="parChTrans1D2" presStyleIdx="0" presStyleCnt="5"/>
      <dgm:spPr/>
      <dgm:t>
        <a:bodyPr/>
        <a:lstStyle/>
        <a:p>
          <a:endParaRPr lang="en-US"/>
        </a:p>
      </dgm:t>
    </dgm:pt>
    <dgm:pt modelId="{5D5DBC68-FEB8-45B5-836E-D3D6E0945902}" type="pres">
      <dgm:prSet presAssocID="{33FF39D8-0724-4B23-914D-88369FD4D10A}" presName="connTx" presStyleLbl="parChTrans1D2" presStyleIdx="0" presStyleCnt="5"/>
      <dgm:spPr/>
      <dgm:t>
        <a:bodyPr/>
        <a:lstStyle/>
        <a:p>
          <a:endParaRPr lang="en-US"/>
        </a:p>
      </dgm:t>
    </dgm:pt>
    <dgm:pt modelId="{B052CD86-11B6-453D-A0C1-242811C32FC5}" type="pres">
      <dgm:prSet presAssocID="{9157C61E-C02E-46CC-9C27-E200B4AF6454}" presName="node" presStyleLbl="node1" presStyleIdx="0" presStyleCnt="5" custScaleX="67570" custScaleY="64909" custRadScaleRad="107304">
        <dgm:presLayoutVars>
          <dgm:bulletEnabled val="1"/>
        </dgm:presLayoutVars>
      </dgm:prSet>
      <dgm:spPr/>
      <dgm:t>
        <a:bodyPr/>
        <a:lstStyle/>
        <a:p>
          <a:endParaRPr lang="en-US"/>
        </a:p>
      </dgm:t>
    </dgm:pt>
    <dgm:pt modelId="{5D00437A-A915-408E-975C-A1F368AFCEEE}" type="pres">
      <dgm:prSet presAssocID="{4A21266A-EAE3-4BF9-A578-09D85725CDBA}" presName="Name9" presStyleLbl="parChTrans1D2" presStyleIdx="1" presStyleCnt="5"/>
      <dgm:spPr/>
      <dgm:t>
        <a:bodyPr/>
        <a:lstStyle/>
        <a:p>
          <a:endParaRPr lang="en-US"/>
        </a:p>
      </dgm:t>
    </dgm:pt>
    <dgm:pt modelId="{EF7FD5ED-5D56-4662-A6E2-1D29D95A7047}" type="pres">
      <dgm:prSet presAssocID="{4A21266A-EAE3-4BF9-A578-09D85725CDBA}" presName="connTx" presStyleLbl="parChTrans1D2" presStyleIdx="1" presStyleCnt="5"/>
      <dgm:spPr/>
      <dgm:t>
        <a:bodyPr/>
        <a:lstStyle/>
        <a:p>
          <a:endParaRPr lang="en-US"/>
        </a:p>
      </dgm:t>
    </dgm:pt>
    <dgm:pt modelId="{C6F1C6AA-03F7-4697-97A3-5BFC82457781}" type="pres">
      <dgm:prSet presAssocID="{7DC31967-32FE-4B6F-B0C8-FC9CB2A5EC35}" presName="node" presStyleLbl="node1" presStyleIdx="1" presStyleCnt="5" custScaleX="67570" custScaleY="64909" custRadScaleRad="102493" custRadScaleInc="-10795">
        <dgm:presLayoutVars>
          <dgm:bulletEnabled val="1"/>
        </dgm:presLayoutVars>
      </dgm:prSet>
      <dgm:spPr/>
      <dgm:t>
        <a:bodyPr/>
        <a:lstStyle/>
        <a:p>
          <a:endParaRPr lang="en-US"/>
        </a:p>
      </dgm:t>
    </dgm:pt>
    <dgm:pt modelId="{E1996D41-C7F0-442A-9810-0A80AD30F6CD}" type="pres">
      <dgm:prSet presAssocID="{AE256A22-E00D-4AA3-9C01-235D11DF9A42}" presName="Name9" presStyleLbl="parChTrans1D2" presStyleIdx="2" presStyleCnt="5"/>
      <dgm:spPr/>
      <dgm:t>
        <a:bodyPr/>
        <a:lstStyle/>
        <a:p>
          <a:endParaRPr lang="en-US"/>
        </a:p>
      </dgm:t>
    </dgm:pt>
    <dgm:pt modelId="{1BCBDF86-0D37-42A5-BF08-874BF5A89A44}" type="pres">
      <dgm:prSet presAssocID="{AE256A22-E00D-4AA3-9C01-235D11DF9A42}" presName="connTx" presStyleLbl="parChTrans1D2" presStyleIdx="2" presStyleCnt="5"/>
      <dgm:spPr/>
      <dgm:t>
        <a:bodyPr/>
        <a:lstStyle/>
        <a:p>
          <a:endParaRPr lang="en-US"/>
        </a:p>
      </dgm:t>
    </dgm:pt>
    <dgm:pt modelId="{C6D02E68-DD27-4F9B-B36A-7B513CF441E1}" type="pres">
      <dgm:prSet presAssocID="{4C2AE101-F9D7-426E-AAE6-8575AEEB9A8B}" presName="node" presStyleLbl="node1" presStyleIdx="2" presStyleCnt="5" custScaleX="67570" custScaleY="64909" custRadScaleRad="94189" custRadScaleInc="-7257">
        <dgm:presLayoutVars>
          <dgm:bulletEnabled val="1"/>
        </dgm:presLayoutVars>
      </dgm:prSet>
      <dgm:spPr/>
      <dgm:t>
        <a:bodyPr/>
        <a:lstStyle/>
        <a:p>
          <a:endParaRPr lang="en-US"/>
        </a:p>
      </dgm:t>
    </dgm:pt>
    <dgm:pt modelId="{8EB18160-AA2F-45E0-BC76-B29D27852FF5}" type="pres">
      <dgm:prSet presAssocID="{AFC572F9-D564-498C-A4E2-78D8F321522D}" presName="Name9" presStyleLbl="parChTrans1D2" presStyleIdx="3" presStyleCnt="5"/>
      <dgm:spPr/>
      <dgm:t>
        <a:bodyPr/>
        <a:lstStyle/>
        <a:p>
          <a:endParaRPr lang="en-US"/>
        </a:p>
      </dgm:t>
    </dgm:pt>
    <dgm:pt modelId="{D376EEB1-9F40-4668-8F16-E0E468636B2F}" type="pres">
      <dgm:prSet presAssocID="{AFC572F9-D564-498C-A4E2-78D8F321522D}" presName="connTx" presStyleLbl="parChTrans1D2" presStyleIdx="3" presStyleCnt="5"/>
      <dgm:spPr/>
      <dgm:t>
        <a:bodyPr/>
        <a:lstStyle/>
        <a:p>
          <a:endParaRPr lang="en-US"/>
        </a:p>
      </dgm:t>
    </dgm:pt>
    <dgm:pt modelId="{021EF832-0A54-41FC-92A7-C148C524858B}" type="pres">
      <dgm:prSet presAssocID="{EAA83A6F-3E0D-4440-8130-0560F3441416}" presName="node" presStyleLbl="node1" presStyleIdx="3" presStyleCnt="5" custScaleX="67570" custScaleY="64909" custRadScaleRad="94189" custRadScaleInc="7257">
        <dgm:presLayoutVars>
          <dgm:bulletEnabled val="1"/>
        </dgm:presLayoutVars>
      </dgm:prSet>
      <dgm:spPr/>
      <dgm:t>
        <a:bodyPr/>
        <a:lstStyle/>
        <a:p>
          <a:endParaRPr lang="en-US"/>
        </a:p>
      </dgm:t>
    </dgm:pt>
    <dgm:pt modelId="{374CFCAF-B4D5-4EFC-AF0F-07EE90BB47BA}" type="pres">
      <dgm:prSet presAssocID="{D0F88111-ECB1-40FB-A80C-39F7EFB33A9B}" presName="Name9" presStyleLbl="parChTrans1D2" presStyleIdx="4" presStyleCnt="5"/>
      <dgm:spPr/>
      <dgm:t>
        <a:bodyPr/>
        <a:lstStyle/>
        <a:p>
          <a:endParaRPr lang="en-US"/>
        </a:p>
      </dgm:t>
    </dgm:pt>
    <dgm:pt modelId="{57D1A0F7-4D05-4333-B47D-7667F6246901}" type="pres">
      <dgm:prSet presAssocID="{D0F88111-ECB1-40FB-A80C-39F7EFB33A9B}" presName="connTx" presStyleLbl="parChTrans1D2" presStyleIdx="4" presStyleCnt="5"/>
      <dgm:spPr/>
      <dgm:t>
        <a:bodyPr/>
        <a:lstStyle/>
        <a:p>
          <a:endParaRPr lang="en-US"/>
        </a:p>
      </dgm:t>
    </dgm:pt>
    <dgm:pt modelId="{C0A6ADEB-5126-46A7-A9B1-39390F825362}" type="pres">
      <dgm:prSet presAssocID="{EF9CC09C-DF36-4AAA-8170-44448330EE6A}" presName="node" presStyleLbl="node1" presStyleIdx="4" presStyleCnt="5" custScaleX="67570" custScaleY="64909" custRadScaleRad="102493" custRadScaleInc="10795">
        <dgm:presLayoutVars>
          <dgm:bulletEnabled val="1"/>
        </dgm:presLayoutVars>
      </dgm:prSet>
      <dgm:spPr/>
      <dgm:t>
        <a:bodyPr/>
        <a:lstStyle/>
        <a:p>
          <a:endParaRPr lang="en-US"/>
        </a:p>
      </dgm:t>
    </dgm:pt>
  </dgm:ptLst>
  <dgm:cxnLst>
    <dgm:cxn modelId="{353755F5-3D62-49D2-AD00-9705714E0211}" type="presOf" srcId="{F3842530-DD69-436B-A9D1-22E8DDE9CFCE}" destId="{50B162AA-1A4C-4D37-84C4-CDB78B6BCCA3}" srcOrd="0" destOrd="0" presId="urn:microsoft.com/office/officeart/2005/8/layout/radial1"/>
    <dgm:cxn modelId="{316662B6-8497-46F7-85D0-02E7DFA98E16}" type="presOf" srcId="{D0F88111-ECB1-40FB-A80C-39F7EFB33A9B}" destId="{374CFCAF-B4D5-4EFC-AF0F-07EE90BB47BA}" srcOrd="0" destOrd="0" presId="urn:microsoft.com/office/officeart/2005/8/layout/radial1"/>
    <dgm:cxn modelId="{4E8A8F12-8304-40F4-BE5B-B9FA74BB162B}" srcId="{F3842530-DD69-436B-A9D1-22E8DDE9CFCE}" destId="{7DC31967-32FE-4B6F-B0C8-FC9CB2A5EC35}" srcOrd="1" destOrd="0" parTransId="{4A21266A-EAE3-4BF9-A578-09D85725CDBA}" sibTransId="{89F50018-18FF-46C8-B7C7-23A39ECD820D}"/>
    <dgm:cxn modelId="{4EBBE801-764D-4517-A1FC-3BF8A1E702D0}" type="presOf" srcId="{EAA83A6F-3E0D-4440-8130-0560F3441416}" destId="{021EF832-0A54-41FC-92A7-C148C524858B}" srcOrd="0" destOrd="0" presId="urn:microsoft.com/office/officeart/2005/8/layout/radial1"/>
    <dgm:cxn modelId="{6DF2629B-4B5D-4DB2-8E4E-4A7A92B00421}" type="presOf" srcId="{9157C61E-C02E-46CC-9C27-E200B4AF6454}" destId="{B052CD86-11B6-453D-A0C1-242811C32FC5}" srcOrd="0" destOrd="0" presId="urn:microsoft.com/office/officeart/2005/8/layout/radial1"/>
    <dgm:cxn modelId="{585002E6-4941-40B4-956A-A4BAD5146753}" type="presOf" srcId="{E2B8CD68-0F58-44FE-9D4C-1145A43E120A}" destId="{76553FB0-9D64-4317-AD1B-A255FA31A182}" srcOrd="0" destOrd="0" presId="urn:microsoft.com/office/officeart/2005/8/layout/radial1"/>
    <dgm:cxn modelId="{E87F91EA-0398-4951-893F-0E70D929068A}" type="presOf" srcId="{4A21266A-EAE3-4BF9-A578-09D85725CDBA}" destId="{EF7FD5ED-5D56-4662-A6E2-1D29D95A7047}" srcOrd="1" destOrd="0" presId="urn:microsoft.com/office/officeart/2005/8/layout/radial1"/>
    <dgm:cxn modelId="{20C06405-6FD9-4178-8379-AF3A0C91C7F9}" type="presOf" srcId="{AE256A22-E00D-4AA3-9C01-235D11DF9A42}" destId="{1BCBDF86-0D37-42A5-BF08-874BF5A89A44}" srcOrd="1" destOrd="0" presId="urn:microsoft.com/office/officeart/2005/8/layout/radial1"/>
    <dgm:cxn modelId="{61BBB412-05AC-4C03-B45E-7CC290391F4F}" type="presOf" srcId="{4A21266A-EAE3-4BF9-A578-09D85725CDBA}" destId="{5D00437A-A915-408E-975C-A1F368AFCEEE}" srcOrd="0" destOrd="0" presId="urn:microsoft.com/office/officeart/2005/8/layout/radial1"/>
    <dgm:cxn modelId="{6A7A3E1E-334A-4E6F-91D1-B3CA1A092649}" type="presOf" srcId="{33FF39D8-0724-4B23-914D-88369FD4D10A}" destId="{B5D13C1E-5661-4ADA-A49D-DB75AA7C5B05}" srcOrd="0" destOrd="0" presId="urn:microsoft.com/office/officeart/2005/8/layout/radial1"/>
    <dgm:cxn modelId="{6345293B-87C3-40A6-AF4E-0B3CE456B0DD}" type="presOf" srcId="{AFC572F9-D564-498C-A4E2-78D8F321522D}" destId="{8EB18160-AA2F-45E0-BC76-B29D27852FF5}" srcOrd="0" destOrd="0" presId="urn:microsoft.com/office/officeart/2005/8/layout/radial1"/>
    <dgm:cxn modelId="{39CC5A0D-69F2-4C3F-9F23-66919264266F}" type="presOf" srcId="{D0F88111-ECB1-40FB-A80C-39F7EFB33A9B}" destId="{57D1A0F7-4D05-4333-B47D-7667F6246901}" srcOrd="1" destOrd="0" presId="urn:microsoft.com/office/officeart/2005/8/layout/radial1"/>
    <dgm:cxn modelId="{A2D72843-F71E-4D64-84A2-9C18865F3D21}" type="presOf" srcId="{EF9CC09C-DF36-4AAA-8170-44448330EE6A}" destId="{C0A6ADEB-5126-46A7-A9B1-39390F825362}" srcOrd="0" destOrd="0" presId="urn:microsoft.com/office/officeart/2005/8/layout/radial1"/>
    <dgm:cxn modelId="{AE9C3782-8450-447F-9AA0-0B35BF19DA42}" srcId="{F3842530-DD69-436B-A9D1-22E8DDE9CFCE}" destId="{4C2AE101-F9D7-426E-AAE6-8575AEEB9A8B}" srcOrd="2" destOrd="0" parTransId="{AE256A22-E00D-4AA3-9C01-235D11DF9A42}" sibTransId="{58D2AF4F-9B03-4F3D-AAC6-628BF31C4753}"/>
    <dgm:cxn modelId="{BC695725-BB09-404A-A825-2E8BC1024047}" type="presOf" srcId="{AFC572F9-D564-498C-A4E2-78D8F321522D}" destId="{D376EEB1-9F40-4668-8F16-E0E468636B2F}" srcOrd="1" destOrd="0" presId="urn:microsoft.com/office/officeart/2005/8/layout/radial1"/>
    <dgm:cxn modelId="{181860BA-CFA9-487F-96A6-49DBCECF190B}" type="presOf" srcId="{AE256A22-E00D-4AA3-9C01-235D11DF9A42}" destId="{E1996D41-C7F0-442A-9810-0A80AD30F6CD}" srcOrd="0" destOrd="0" presId="urn:microsoft.com/office/officeart/2005/8/layout/radial1"/>
    <dgm:cxn modelId="{574F1267-7928-4CF6-B47A-C12EBFBD4485}" type="presOf" srcId="{7DC31967-32FE-4B6F-B0C8-FC9CB2A5EC35}" destId="{C6F1C6AA-03F7-4697-97A3-5BFC82457781}" srcOrd="0" destOrd="0" presId="urn:microsoft.com/office/officeart/2005/8/layout/radial1"/>
    <dgm:cxn modelId="{4E9211C2-746F-4141-8540-79F86AD32AF4}" srcId="{F3842530-DD69-436B-A9D1-22E8DDE9CFCE}" destId="{EF9CC09C-DF36-4AAA-8170-44448330EE6A}" srcOrd="4" destOrd="0" parTransId="{D0F88111-ECB1-40FB-A80C-39F7EFB33A9B}" sibTransId="{B94188EA-F4BA-49FF-A979-E9EFB2B29958}"/>
    <dgm:cxn modelId="{1FE16462-C553-4C92-8059-4D3EB34D9795}" srcId="{E2B8CD68-0F58-44FE-9D4C-1145A43E120A}" destId="{F3842530-DD69-436B-A9D1-22E8DDE9CFCE}" srcOrd="0" destOrd="0" parTransId="{871878F6-75E5-4606-8144-0FCB298942CB}" sibTransId="{F0126942-5156-43BB-A838-2ABF421D198F}"/>
    <dgm:cxn modelId="{7D9750CC-C341-447B-9F94-10D9B125C843}" srcId="{F3842530-DD69-436B-A9D1-22E8DDE9CFCE}" destId="{EAA83A6F-3E0D-4440-8130-0560F3441416}" srcOrd="3" destOrd="0" parTransId="{AFC572F9-D564-498C-A4E2-78D8F321522D}" sibTransId="{68E34556-91CA-42BF-BA42-8671D7D2C244}"/>
    <dgm:cxn modelId="{4DDFB5FC-531A-41D9-9CA7-5EE3B08A1360}" srcId="{F3842530-DD69-436B-A9D1-22E8DDE9CFCE}" destId="{9157C61E-C02E-46CC-9C27-E200B4AF6454}" srcOrd="0" destOrd="0" parTransId="{33FF39D8-0724-4B23-914D-88369FD4D10A}" sibTransId="{1E4DEDC4-BF6A-4293-93E8-023F62EF5ABE}"/>
    <dgm:cxn modelId="{FF9D97F9-1BB1-4D3A-8347-F89268D38F4F}" type="presOf" srcId="{33FF39D8-0724-4B23-914D-88369FD4D10A}" destId="{5D5DBC68-FEB8-45B5-836E-D3D6E0945902}" srcOrd="1" destOrd="0" presId="urn:microsoft.com/office/officeart/2005/8/layout/radial1"/>
    <dgm:cxn modelId="{63680D37-A77D-4A04-860C-46863ECC3124}" type="presOf" srcId="{4C2AE101-F9D7-426E-AAE6-8575AEEB9A8B}" destId="{C6D02E68-DD27-4F9B-B36A-7B513CF441E1}" srcOrd="0" destOrd="0" presId="urn:microsoft.com/office/officeart/2005/8/layout/radial1"/>
    <dgm:cxn modelId="{2464DD78-0A7C-4DCB-9131-232A37C00F35}" type="presParOf" srcId="{76553FB0-9D64-4317-AD1B-A255FA31A182}" destId="{50B162AA-1A4C-4D37-84C4-CDB78B6BCCA3}" srcOrd="0" destOrd="0" presId="urn:microsoft.com/office/officeart/2005/8/layout/radial1"/>
    <dgm:cxn modelId="{BB33BB25-26D4-466B-B976-B61A30001841}" type="presParOf" srcId="{76553FB0-9D64-4317-AD1B-A255FA31A182}" destId="{B5D13C1E-5661-4ADA-A49D-DB75AA7C5B05}" srcOrd="1" destOrd="0" presId="urn:microsoft.com/office/officeart/2005/8/layout/radial1"/>
    <dgm:cxn modelId="{8BAFEAF0-0787-4963-99CC-72E49A8BA775}" type="presParOf" srcId="{B5D13C1E-5661-4ADA-A49D-DB75AA7C5B05}" destId="{5D5DBC68-FEB8-45B5-836E-D3D6E0945902}" srcOrd="0" destOrd="0" presId="urn:microsoft.com/office/officeart/2005/8/layout/radial1"/>
    <dgm:cxn modelId="{017484BC-60FB-4102-9E27-50A3BAE83AC2}" type="presParOf" srcId="{76553FB0-9D64-4317-AD1B-A255FA31A182}" destId="{B052CD86-11B6-453D-A0C1-242811C32FC5}" srcOrd="2" destOrd="0" presId="urn:microsoft.com/office/officeart/2005/8/layout/radial1"/>
    <dgm:cxn modelId="{851BDCCE-CCFF-42A5-B616-11BFA19A6BE2}" type="presParOf" srcId="{76553FB0-9D64-4317-AD1B-A255FA31A182}" destId="{5D00437A-A915-408E-975C-A1F368AFCEEE}" srcOrd="3" destOrd="0" presId="urn:microsoft.com/office/officeart/2005/8/layout/radial1"/>
    <dgm:cxn modelId="{AD260B6C-D3DE-40CF-B7AA-A1925DA25DF0}" type="presParOf" srcId="{5D00437A-A915-408E-975C-A1F368AFCEEE}" destId="{EF7FD5ED-5D56-4662-A6E2-1D29D95A7047}" srcOrd="0" destOrd="0" presId="urn:microsoft.com/office/officeart/2005/8/layout/radial1"/>
    <dgm:cxn modelId="{801DB0A5-534B-406A-8E68-A6231FBD7B7D}" type="presParOf" srcId="{76553FB0-9D64-4317-AD1B-A255FA31A182}" destId="{C6F1C6AA-03F7-4697-97A3-5BFC82457781}" srcOrd="4" destOrd="0" presId="urn:microsoft.com/office/officeart/2005/8/layout/radial1"/>
    <dgm:cxn modelId="{4F4CD15C-3BC7-4449-B485-45B7BD50B030}" type="presParOf" srcId="{76553FB0-9D64-4317-AD1B-A255FA31A182}" destId="{E1996D41-C7F0-442A-9810-0A80AD30F6CD}" srcOrd="5" destOrd="0" presId="urn:microsoft.com/office/officeart/2005/8/layout/radial1"/>
    <dgm:cxn modelId="{DABCF9B1-B364-444E-B03C-5400BEBB39A1}" type="presParOf" srcId="{E1996D41-C7F0-442A-9810-0A80AD30F6CD}" destId="{1BCBDF86-0D37-42A5-BF08-874BF5A89A44}" srcOrd="0" destOrd="0" presId="urn:microsoft.com/office/officeart/2005/8/layout/radial1"/>
    <dgm:cxn modelId="{58F71979-D96C-4A4D-B09D-6C76CC9CD824}" type="presParOf" srcId="{76553FB0-9D64-4317-AD1B-A255FA31A182}" destId="{C6D02E68-DD27-4F9B-B36A-7B513CF441E1}" srcOrd="6" destOrd="0" presId="urn:microsoft.com/office/officeart/2005/8/layout/radial1"/>
    <dgm:cxn modelId="{50E95FE5-E4F7-453F-8EC8-1BC2EFB0E143}" type="presParOf" srcId="{76553FB0-9D64-4317-AD1B-A255FA31A182}" destId="{8EB18160-AA2F-45E0-BC76-B29D27852FF5}" srcOrd="7" destOrd="0" presId="urn:microsoft.com/office/officeart/2005/8/layout/radial1"/>
    <dgm:cxn modelId="{F200F6EB-8C11-4C4E-8CAB-A2C0A61390EF}" type="presParOf" srcId="{8EB18160-AA2F-45E0-BC76-B29D27852FF5}" destId="{D376EEB1-9F40-4668-8F16-E0E468636B2F}" srcOrd="0" destOrd="0" presId="urn:microsoft.com/office/officeart/2005/8/layout/radial1"/>
    <dgm:cxn modelId="{5F1422BE-B23A-4B36-8A32-4839AB70558E}" type="presParOf" srcId="{76553FB0-9D64-4317-AD1B-A255FA31A182}" destId="{021EF832-0A54-41FC-92A7-C148C524858B}" srcOrd="8" destOrd="0" presId="urn:microsoft.com/office/officeart/2005/8/layout/radial1"/>
    <dgm:cxn modelId="{D5C260DE-1294-46CA-8F45-E6DF582F0658}" type="presParOf" srcId="{76553FB0-9D64-4317-AD1B-A255FA31A182}" destId="{374CFCAF-B4D5-4EFC-AF0F-07EE90BB47BA}" srcOrd="9" destOrd="0" presId="urn:microsoft.com/office/officeart/2005/8/layout/radial1"/>
    <dgm:cxn modelId="{8CEB4730-3F8C-42D6-90A9-2F0C48F3A0A2}" type="presParOf" srcId="{374CFCAF-B4D5-4EFC-AF0F-07EE90BB47BA}" destId="{57D1A0F7-4D05-4333-B47D-7667F6246901}" srcOrd="0" destOrd="0" presId="urn:microsoft.com/office/officeart/2005/8/layout/radial1"/>
    <dgm:cxn modelId="{3813936C-B57B-4F6E-A39E-6538DA8483E5}" type="presParOf" srcId="{76553FB0-9D64-4317-AD1B-A255FA31A182}" destId="{C0A6ADEB-5126-46A7-A9B1-39390F825362}"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3294C7E-DEBC-40D6-8A37-83D539792F0D}" type="doc">
      <dgm:prSet loTypeId="urn:microsoft.com/office/officeart/2005/8/layout/radial6" loCatId="cycle" qsTypeId="urn:microsoft.com/office/officeart/2005/8/quickstyle/simple5" qsCatId="simple" csTypeId="urn:microsoft.com/office/officeart/2005/8/colors/accent2_2" csCatId="accent2" phldr="1"/>
      <dgm:spPr/>
    </dgm:pt>
    <dgm:pt modelId="{6347198A-B8C9-44F6-9DCB-858178018CE2}">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2000" dirty="0" smtClean="0">
              <a:solidFill>
                <a:srgbClr val="000000"/>
              </a:solidFill>
            </a:rPr>
            <a:t>Information</a:t>
          </a:r>
          <a:endParaRPr lang="en-US" sz="2000" dirty="0">
            <a:solidFill>
              <a:srgbClr val="000000"/>
            </a:solidFill>
          </a:endParaRPr>
        </a:p>
      </dgm:t>
    </dgm:pt>
    <dgm:pt modelId="{064BD8B4-F8B4-4070-A869-DBE72E6B1131}" type="parTrans" cxnId="{987D754E-2A42-4125-9058-AD8180038BD3}">
      <dgm:prSet/>
      <dgm:spPr/>
      <dgm:t>
        <a:bodyPr/>
        <a:lstStyle/>
        <a:p>
          <a:endParaRPr lang="en-US" sz="1800">
            <a:solidFill>
              <a:srgbClr val="000000"/>
            </a:solidFill>
          </a:endParaRPr>
        </a:p>
      </dgm:t>
    </dgm:pt>
    <dgm:pt modelId="{E4FEBC83-238D-41DE-823D-50846E189AE8}" type="sibTrans" cxnId="{987D754E-2A42-4125-9058-AD8180038BD3}">
      <dgm:prSet/>
      <dgm:spPr/>
      <dgm:t>
        <a:bodyPr/>
        <a:lstStyle/>
        <a:p>
          <a:endParaRPr lang="en-US" sz="1800">
            <a:solidFill>
              <a:srgbClr val="000000"/>
            </a:solidFill>
          </a:endParaRPr>
        </a:p>
      </dgm:t>
    </dgm:pt>
    <dgm:pt modelId="{876DAE70-DE8C-4855-934C-DC2DA49F5F1D}">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900" dirty="0" smtClean="0">
              <a:solidFill>
                <a:srgbClr val="000000"/>
              </a:solidFill>
            </a:rPr>
            <a:t>Search</a:t>
          </a:r>
          <a:endParaRPr lang="en-US" sz="900" dirty="0">
            <a:solidFill>
              <a:srgbClr val="000000"/>
            </a:solidFill>
          </a:endParaRPr>
        </a:p>
      </dgm:t>
    </dgm:pt>
    <dgm:pt modelId="{5CC5BDCF-016F-43B6-98C0-CD310400B0E4}" type="parTrans" cxnId="{36218503-3DB5-45AE-B061-14FF09305DF4}">
      <dgm:prSet/>
      <dgm:spPr/>
      <dgm:t>
        <a:bodyPr/>
        <a:lstStyle/>
        <a:p>
          <a:endParaRPr lang="en-US" sz="1800">
            <a:solidFill>
              <a:srgbClr val="000000"/>
            </a:solidFill>
          </a:endParaRPr>
        </a:p>
      </dgm:t>
    </dgm:pt>
    <dgm:pt modelId="{AD215481-E14E-4972-A543-779930ED31BE}" type="sibTrans" cxnId="{36218503-3DB5-45AE-B061-14FF09305DF4}">
      <dgm:prSet/>
      <dgm:spPr>
        <a:solidFill>
          <a:schemeClr val="tx1">
            <a:lumMod val="60000"/>
            <a:lumOff val="40000"/>
          </a:schemeClr>
        </a:solidFill>
      </dgm:spPr>
      <dgm:t>
        <a:bodyPr/>
        <a:lstStyle/>
        <a:p>
          <a:endParaRPr lang="en-US" sz="1800">
            <a:solidFill>
              <a:srgbClr val="000000"/>
            </a:solidFill>
          </a:endParaRPr>
        </a:p>
      </dgm:t>
    </dgm:pt>
    <dgm:pt modelId="{F63FA01C-E6BA-42ED-8215-FEE113EF92C0}">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900" smtClean="0">
              <a:solidFill>
                <a:srgbClr val="000000"/>
              </a:solidFill>
            </a:rPr>
            <a:t>Collaboration</a:t>
          </a:r>
          <a:endParaRPr lang="en-US" sz="900" dirty="0">
            <a:solidFill>
              <a:srgbClr val="000000"/>
            </a:solidFill>
          </a:endParaRPr>
        </a:p>
      </dgm:t>
    </dgm:pt>
    <dgm:pt modelId="{65BC4658-C574-4038-9B29-E7F59B28AF0D}" type="parTrans" cxnId="{1C7A9F6C-E0C6-48E6-8A5E-646CF352B132}">
      <dgm:prSet/>
      <dgm:spPr/>
      <dgm:t>
        <a:bodyPr/>
        <a:lstStyle/>
        <a:p>
          <a:endParaRPr lang="en-US" sz="1800">
            <a:solidFill>
              <a:srgbClr val="000000"/>
            </a:solidFill>
          </a:endParaRPr>
        </a:p>
      </dgm:t>
    </dgm:pt>
    <dgm:pt modelId="{972CDDE7-1FEB-4321-B793-EDA2A5665F46}" type="sibTrans" cxnId="{1C7A9F6C-E0C6-48E6-8A5E-646CF352B132}">
      <dgm:prSet/>
      <dgm:spPr>
        <a:solidFill>
          <a:schemeClr val="tx1">
            <a:lumMod val="60000"/>
            <a:lumOff val="40000"/>
          </a:schemeClr>
        </a:solidFill>
      </dgm:spPr>
      <dgm:t>
        <a:bodyPr/>
        <a:lstStyle/>
        <a:p>
          <a:endParaRPr lang="en-US" sz="1800">
            <a:solidFill>
              <a:srgbClr val="000000"/>
            </a:solidFill>
          </a:endParaRPr>
        </a:p>
      </dgm:t>
    </dgm:pt>
    <dgm:pt modelId="{F809A1D7-0CA2-44E0-9CA2-1B5DDC7679BE}">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900" dirty="0" smtClean="0">
              <a:solidFill>
                <a:srgbClr val="000000"/>
              </a:solidFill>
            </a:rPr>
            <a:t>Document Management</a:t>
          </a:r>
          <a:endParaRPr lang="en-US" sz="900" dirty="0">
            <a:solidFill>
              <a:srgbClr val="000000"/>
            </a:solidFill>
          </a:endParaRPr>
        </a:p>
      </dgm:t>
    </dgm:pt>
    <dgm:pt modelId="{78DB5479-C939-4B10-A804-6A98D3FC989E}" type="parTrans" cxnId="{F91E59D9-5A08-4EF9-9274-BD6B26AF7F26}">
      <dgm:prSet/>
      <dgm:spPr/>
      <dgm:t>
        <a:bodyPr/>
        <a:lstStyle/>
        <a:p>
          <a:endParaRPr lang="en-US" sz="1800">
            <a:solidFill>
              <a:srgbClr val="000000"/>
            </a:solidFill>
          </a:endParaRPr>
        </a:p>
      </dgm:t>
    </dgm:pt>
    <dgm:pt modelId="{C66FBB17-DCF0-4C36-968D-6C274E734A7B}" type="sibTrans" cxnId="{F91E59D9-5A08-4EF9-9274-BD6B26AF7F26}">
      <dgm:prSet/>
      <dgm:spPr>
        <a:solidFill>
          <a:schemeClr val="tx1">
            <a:lumMod val="60000"/>
            <a:lumOff val="40000"/>
          </a:schemeClr>
        </a:solidFill>
      </dgm:spPr>
      <dgm:t>
        <a:bodyPr/>
        <a:lstStyle/>
        <a:p>
          <a:endParaRPr lang="en-US" sz="1800">
            <a:solidFill>
              <a:srgbClr val="000000"/>
            </a:solidFill>
          </a:endParaRPr>
        </a:p>
      </dgm:t>
    </dgm:pt>
    <dgm:pt modelId="{D1C58D41-EAD3-4B71-8B48-00C20B9DBF83}">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900" dirty="0" smtClean="0">
              <a:solidFill>
                <a:srgbClr val="000000"/>
              </a:solidFill>
            </a:rPr>
            <a:t>Control</a:t>
          </a:r>
          <a:endParaRPr lang="en-US" sz="900" dirty="0">
            <a:solidFill>
              <a:srgbClr val="000000"/>
            </a:solidFill>
          </a:endParaRPr>
        </a:p>
      </dgm:t>
    </dgm:pt>
    <dgm:pt modelId="{9C4A62AD-9D9D-4C71-85C2-6CDE72471EE7}" type="parTrans" cxnId="{D03CB51D-8ABF-4D80-925B-8F54B8D545C0}">
      <dgm:prSet/>
      <dgm:spPr/>
      <dgm:t>
        <a:bodyPr/>
        <a:lstStyle/>
        <a:p>
          <a:endParaRPr lang="en-US" sz="1800">
            <a:solidFill>
              <a:srgbClr val="000000"/>
            </a:solidFill>
          </a:endParaRPr>
        </a:p>
      </dgm:t>
    </dgm:pt>
    <dgm:pt modelId="{06009C00-C267-44FD-994F-C497BB1E7072}" type="sibTrans" cxnId="{D03CB51D-8ABF-4D80-925B-8F54B8D545C0}">
      <dgm:prSet/>
      <dgm:spPr>
        <a:solidFill>
          <a:schemeClr val="tx1">
            <a:lumMod val="60000"/>
            <a:lumOff val="40000"/>
          </a:schemeClr>
        </a:solidFill>
      </dgm:spPr>
      <dgm:t>
        <a:bodyPr/>
        <a:lstStyle/>
        <a:p>
          <a:endParaRPr lang="en-US" sz="1800">
            <a:solidFill>
              <a:srgbClr val="000000"/>
            </a:solidFill>
          </a:endParaRPr>
        </a:p>
      </dgm:t>
    </dgm:pt>
    <dgm:pt modelId="{2D0F8301-E962-404E-9027-15A83A53984F}">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900" dirty="0" smtClean="0">
              <a:solidFill>
                <a:srgbClr val="000000"/>
              </a:solidFill>
            </a:rPr>
            <a:t>Process</a:t>
          </a:r>
          <a:endParaRPr lang="en-US" sz="900" dirty="0">
            <a:solidFill>
              <a:srgbClr val="000000"/>
            </a:solidFill>
          </a:endParaRPr>
        </a:p>
      </dgm:t>
    </dgm:pt>
    <dgm:pt modelId="{AAEEA64B-2C04-4FF9-B5CD-A923392B0B97}" type="parTrans" cxnId="{22304C1E-7019-4EC4-996A-8501F7AF0526}">
      <dgm:prSet/>
      <dgm:spPr/>
      <dgm:t>
        <a:bodyPr/>
        <a:lstStyle/>
        <a:p>
          <a:endParaRPr lang="en-US" sz="1800">
            <a:solidFill>
              <a:srgbClr val="000000"/>
            </a:solidFill>
          </a:endParaRPr>
        </a:p>
      </dgm:t>
    </dgm:pt>
    <dgm:pt modelId="{8DBDE463-966D-4C7F-9135-D443FDF4D7B4}" type="sibTrans" cxnId="{22304C1E-7019-4EC4-996A-8501F7AF0526}">
      <dgm:prSet/>
      <dgm:spPr>
        <a:solidFill>
          <a:schemeClr val="tx1">
            <a:lumMod val="60000"/>
            <a:lumOff val="40000"/>
          </a:schemeClr>
        </a:solidFill>
      </dgm:spPr>
      <dgm:t>
        <a:bodyPr/>
        <a:lstStyle/>
        <a:p>
          <a:endParaRPr lang="en-US" sz="1800">
            <a:solidFill>
              <a:srgbClr val="000000"/>
            </a:solidFill>
          </a:endParaRPr>
        </a:p>
      </dgm:t>
    </dgm:pt>
    <dgm:pt modelId="{1FBC7DE6-B870-4580-939A-58BAB301DEE8}">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900" dirty="0" smtClean="0">
              <a:solidFill>
                <a:srgbClr val="000000"/>
              </a:solidFill>
            </a:rPr>
            <a:t>Business Intelligence</a:t>
          </a:r>
          <a:endParaRPr lang="en-US" sz="900" dirty="0">
            <a:solidFill>
              <a:srgbClr val="000000"/>
            </a:solidFill>
          </a:endParaRPr>
        </a:p>
      </dgm:t>
    </dgm:pt>
    <dgm:pt modelId="{FED0CD6D-01A6-4005-9F7E-D427315B6D25}" type="parTrans" cxnId="{E20CAD28-A061-48D0-9160-F81A6E92EE07}">
      <dgm:prSet/>
      <dgm:spPr/>
      <dgm:t>
        <a:bodyPr/>
        <a:lstStyle/>
        <a:p>
          <a:endParaRPr lang="en-US" sz="1800">
            <a:solidFill>
              <a:srgbClr val="000000"/>
            </a:solidFill>
          </a:endParaRPr>
        </a:p>
      </dgm:t>
    </dgm:pt>
    <dgm:pt modelId="{6D77BD99-2863-49EC-98A6-CC442D949A4E}" type="sibTrans" cxnId="{E20CAD28-A061-48D0-9160-F81A6E92EE07}">
      <dgm:prSet/>
      <dgm:spPr>
        <a:solidFill>
          <a:schemeClr val="tx1">
            <a:lumMod val="60000"/>
            <a:lumOff val="40000"/>
          </a:schemeClr>
        </a:solidFill>
      </dgm:spPr>
      <dgm:t>
        <a:bodyPr/>
        <a:lstStyle/>
        <a:p>
          <a:endParaRPr lang="en-US" sz="1800">
            <a:solidFill>
              <a:srgbClr val="000000"/>
            </a:solidFill>
          </a:endParaRPr>
        </a:p>
      </dgm:t>
    </dgm:pt>
    <dgm:pt modelId="{8094DAEF-9362-485D-86F5-4F99D3DBA0A5}">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800" dirty="0" smtClean="0">
              <a:solidFill>
                <a:srgbClr val="000000"/>
              </a:solidFill>
            </a:rPr>
            <a:t>Personalization</a:t>
          </a:r>
          <a:endParaRPr lang="en-US" sz="900" dirty="0">
            <a:solidFill>
              <a:srgbClr val="000000"/>
            </a:solidFill>
          </a:endParaRPr>
        </a:p>
      </dgm:t>
    </dgm:pt>
    <dgm:pt modelId="{1F727E7C-F995-4983-8E9B-422AB9049FF3}" type="parTrans" cxnId="{8A224837-5B9A-4D01-959C-022F39B9DC2D}">
      <dgm:prSet/>
      <dgm:spPr/>
      <dgm:t>
        <a:bodyPr/>
        <a:lstStyle/>
        <a:p>
          <a:endParaRPr lang="en-US" sz="1800">
            <a:solidFill>
              <a:srgbClr val="000000"/>
            </a:solidFill>
          </a:endParaRPr>
        </a:p>
      </dgm:t>
    </dgm:pt>
    <dgm:pt modelId="{B3CD56F3-B6B0-4F09-A6B0-CDD4A7945995}" type="sibTrans" cxnId="{8A224837-5B9A-4D01-959C-022F39B9DC2D}">
      <dgm:prSet/>
      <dgm:spPr>
        <a:solidFill>
          <a:schemeClr val="tx1">
            <a:lumMod val="60000"/>
            <a:lumOff val="40000"/>
          </a:schemeClr>
        </a:solidFill>
      </dgm:spPr>
      <dgm:t>
        <a:bodyPr/>
        <a:lstStyle/>
        <a:p>
          <a:endParaRPr lang="en-US" sz="1800">
            <a:solidFill>
              <a:srgbClr val="000000"/>
            </a:solidFill>
          </a:endParaRPr>
        </a:p>
      </dgm:t>
    </dgm:pt>
    <dgm:pt modelId="{F82357DB-4942-481E-B0C2-3720FD0D8F03}">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900" dirty="0" smtClean="0">
              <a:solidFill>
                <a:srgbClr val="000000"/>
              </a:solidFill>
            </a:rPr>
            <a:t>Records Management</a:t>
          </a:r>
          <a:endParaRPr lang="en-US" sz="900" dirty="0">
            <a:solidFill>
              <a:srgbClr val="000000"/>
            </a:solidFill>
          </a:endParaRPr>
        </a:p>
      </dgm:t>
    </dgm:pt>
    <dgm:pt modelId="{38736077-9139-4AF8-AAA0-88103C1591BA}" type="parTrans" cxnId="{8704EF64-1820-49C2-8913-EAB54C1DC9C0}">
      <dgm:prSet/>
      <dgm:spPr/>
      <dgm:t>
        <a:bodyPr/>
        <a:lstStyle/>
        <a:p>
          <a:endParaRPr lang="en-US" sz="1800">
            <a:solidFill>
              <a:srgbClr val="000000"/>
            </a:solidFill>
          </a:endParaRPr>
        </a:p>
      </dgm:t>
    </dgm:pt>
    <dgm:pt modelId="{976DA1BF-9685-4F2D-BB17-9A01E94619E5}" type="sibTrans" cxnId="{8704EF64-1820-49C2-8913-EAB54C1DC9C0}">
      <dgm:prSet/>
      <dgm:spPr>
        <a:solidFill>
          <a:schemeClr val="tx1">
            <a:lumMod val="60000"/>
            <a:lumOff val="40000"/>
          </a:schemeClr>
        </a:solidFill>
      </dgm:spPr>
      <dgm:t>
        <a:bodyPr/>
        <a:lstStyle/>
        <a:p>
          <a:endParaRPr lang="en-US" sz="1800">
            <a:solidFill>
              <a:srgbClr val="000000"/>
            </a:solidFill>
          </a:endParaRPr>
        </a:p>
      </dgm:t>
    </dgm:pt>
    <dgm:pt modelId="{1CA85E8C-AA8D-4552-93CB-D161CD2AA200}">
      <dgm:prSet phldrT="[Text]" custT="1">
        <dgm:style>
          <a:lnRef idx="2">
            <a:schemeClr val="accent4">
              <a:shade val="50000"/>
            </a:schemeClr>
          </a:lnRef>
          <a:fillRef idx="1">
            <a:schemeClr val="accent4"/>
          </a:fillRef>
          <a:effectRef idx="0">
            <a:schemeClr val="accent4"/>
          </a:effectRef>
          <a:fontRef idx="minor">
            <a:schemeClr val="lt1"/>
          </a:fontRef>
        </dgm:style>
      </dgm:prSet>
      <dgm:spPr>
        <a:solidFill>
          <a:srgbClr val="92D050"/>
        </a:solidFill>
      </dgm:spPr>
      <dgm:t>
        <a:bodyPr/>
        <a:lstStyle/>
        <a:p>
          <a:r>
            <a:rPr lang="en-US" sz="900" dirty="0" smtClean="0">
              <a:solidFill>
                <a:srgbClr val="000000"/>
              </a:solidFill>
            </a:rPr>
            <a:t>Forms Services</a:t>
          </a:r>
          <a:endParaRPr lang="en-US" sz="900" dirty="0">
            <a:solidFill>
              <a:srgbClr val="000000"/>
            </a:solidFill>
          </a:endParaRPr>
        </a:p>
      </dgm:t>
    </dgm:pt>
    <dgm:pt modelId="{4E79A28D-4185-4DB8-B77C-1AA5559C7B9F}" type="parTrans" cxnId="{60BF2306-8FAD-4C96-AFEA-458863B6369E}">
      <dgm:prSet/>
      <dgm:spPr/>
      <dgm:t>
        <a:bodyPr/>
        <a:lstStyle/>
        <a:p>
          <a:endParaRPr lang="en-US" sz="1800">
            <a:solidFill>
              <a:srgbClr val="000000"/>
            </a:solidFill>
          </a:endParaRPr>
        </a:p>
      </dgm:t>
    </dgm:pt>
    <dgm:pt modelId="{03831F5B-6BFC-498C-8874-287DC43AE343}" type="sibTrans" cxnId="{60BF2306-8FAD-4C96-AFEA-458863B6369E}">
      <dgm:prSet/>
      <dgm:spPr>
        <a:solidFill>
          <a:schemeClr val="tx1">
            <a:lumMod val="60000"/>
            <a:lumOff val="40000"/>
          </a:schemeClr>
        </a:solidFill>
      </dgm:spPr>
      <dgm:t>
        <a:bodyPr/>
        <a:lstStyle/>
        <a:p>
          <a:endParaRPr lang="en-US" sz="1800">
            <a:solidFill>
              <a:srgbClr val="000000"/>
            </a:solidFill>
          </a:endParaRPr>
        </a:p>
      </dgm:t>
    </dgm:pt>
    <dgm:pt modelId="{E5A09234-F6FD-4BA4-8402-346697CC6CC3}" type="pres">
      <dgm:prSet presAssocID="{A3294C7E-DEBC-40D6-8A37-83D539792F0D}" presName="Name0" presStyleCnt="0">
        <dgm:presLayoutVars>
          <dgm:chMax val="1"/>
          <dgm:dir/>
          <dgm:animLvl val="ctr"/>
          <dgm:resizeHandles val="exact"/>
        </dgm:presLayoutVars>
      </dgm:prSet>
      <dgm:spPr/>
    </dgm:pt>
    <dgm:pt modelId="{8B0003E7-6773-4141-B3E9-4DF5A257386C}" type="pres">
      <dgm:prSet presAssocID="{6347198A-B8C9-44F6-9DCB-858178018CE2}" presName="centerShape" presStyleLbl="node0" presStyleIdx="0" presStyleCnt="1" custScaleX="146410" custScaleY="146410"/>
      <dgm:spPr/>
      <dgm:t>
        <a:bodyPr/>
        <a:lstStyle/>
        <a:p>
          <a:endParaRPr lang="en-US"/>
        </a:p>
      </dgm:t>
    </dgm:pt>
    <dgm:pt modelId="{70EAEB16-73CA-4195-9B89-33C2CC6102C5}" type="pres">
      <dgm:prSet presAssocID="{876DAE70-DE8C-4855-934C-DC2DA49F5F1D}" presName="node" presStyleLbl="node1" presStyleIdx="0" presStyleCnt="9">
        <dgm:presLayoutVars>
          <dgm:bulletEnabled val="1"/>
        </dgm:presLayoutVars>
      </dgm:prSet>
      <dgm:spPr/>
      <dgm:t>
        <a:bodyPr/>
        <a:lstStyle/>
        <a:p>
          <a:endParaRPr lang="en-US"/>
        </a:p>
      </dgm:t>
    </dgm:pt>
    <dgm:pt modelId="{7AE4C20D-06C3-4670-9B27-D2951314BA79}" type="pres">
      <dgm:prSet presAssocID="{876DAE70-DE8C-4855-934C-DC2DA49F5F1D}" presName="dummy" presStyleCnt="0"/>
      <dgm:spPr/>
    </dgm:pt>
    <dgm:pt modelId="{1594BBEE-020A-4FEB-BE1B-6DF5EC89E4E1}" type="pres">
      <dgm:prSet presAssocID="{AD215481-E14E-4972-A543-779930ED31BE}" presName="sibTrans" presStyleLbl="sibTrans2D1" presStyleIdx="0" presStyleCnt="9" custLinFactNeighborX="1120"/>
      <dgm:spPr/>
      <dgm:t>
        <a:bodyPr/>
        <a:lstStyle/>
        <a:p>
          <a:endParaRPr lang="en-US"/>
        </a:p>
      </dgm:t>
    </dgm:pt>
    <dgm:pt modelId="{E55A2D1D-2635-4BC2-B5BA-79D64BA53437}" type="pres">
      <dgm:prSet presAssocID="{F63FA01C-E6BA-42ED-8215-FEE113EF92C0}" presName="node" presStyleLbl="node1" presStyleIdx="1" presStyleCnt="9">
        <dgm:presLayoutVars>
          <dgm:bulletEnabled val="1"/>
        </dgm:presLayoutVars>
      </dgm:prSet>
      <dgm:spPr/>
      <dgm:t>
        <a:bodyPr/>
        <a:lstStyle/>
        <a:p>
          <a:endParaRPr lang="en-US"/>
        </a:p>
      </dgm:t>
    </dgm:pt>
    <dgm:pt modelId="{55EA85EA-D116-4E62-AB07-447A60FDF266}" type="pres">
      <dgm:prSet presAssocID="{F63FA01C-E6BA-42ED-8215-FEE113EF92C0}" presName="dummy" presStyleCnt="0"/>
      <dgm:spPr/>
    </dgm:pt>
    <dgm:pt modelId="{55D076A8-E873-433B-BD76-433920F906F8}" type="pres">
      <dgm:prSet presAssocID="{972CDDE7-1FEB-4321-B793-EDA2A5665F46}" presName="sibTrans" presStyleLbl="sibTrans2D1" presStyleIdx="1" presStyleCnt="9" custLinFactNeighborX="1120"/>
      <dgm:spPr/>
      <dgm:t>
        <a:bodyPr/>
        <a:lstStyle/>
        <a:p>
          <a:endParaRPr lang="en-US"/>
        </a:p>
      </dgm:t>
    </dgm:pt>
    <dgm:pt modelId="{B1794B90-21CA-4ED5-B8E1-7D3CCF98776B}" type="pres">
      <dgm:prSet presAssocID="{F809A1D7-0CA2-44E0-9CA2-1B5DDC7679BE}" presName="node" presStyleLbl="node1" presStyleIdx="2" presStyleCnt="9">
        <dgm:presLayoutVars>
          <dgm:bulletEnabled val="1"/>
        </dgm:presLayoutVars>
      </dgm:prSet>
      <dgm:spPr/>
      <dgm:t>
        <a:bodyPr/>
        <a:lstStyle/>
        <a:p>
          <a:endParaRPr lang="en-US"/>
        </a:p>
      </dgm:t>
    </dgm:pt>
    <dgm:pt modelId="{2716C6A0-0BDF-46FF-BC6F-206999012243}" type="pres">
      <dgm:prSet presAssocID="{F809A1D7-0CA2-44E0-9CA2-1B5DDC7679BE}" presName="dummy" presStyleCnt="0"/>
      <dgm:spPr/>
    </dgm:pt>
    <dgm:pt modelId="{C9C29100-8E03-42D6-8E05-41C01A4EB358}" type="pres">
      <dgm:prSet presAssocID="{C66FBB17-DCF0-4C36-968D-6C274E734A7B}" presName="sibTrans" presStyleLbl="sibTrans2D1" presStyleIdx="2" presStyleCnt="9" custLinFactNeighborX="1120"/>
      <dgm:spPr/>
      <dgm:t>
        <a:bodyPr/>
        <a:lstStyle/>
        <a:p>
          <a:endParaRPr lang="en-US"/>
        </a:p>
      </dgm:t>
    </dgm:pt>
    <dgm:pt modelId="{5D6465AE-4002-45DF-A379-ED8C764E535E}" type="pres">
      <dgm:prSet presAssocID="{D1C58D41-EAD3-4B71-8B48-00C20B9DBF83}" presName="node" presStyleLbl="node1" presStyleIdx="3" presStyleCnt="9">
        <dgm:presLayoutVars>
          <dgm:bulletEnabled val="1"/>
        </dgm:presLayoutVars>
      </dgm:prSet>
      <dgm:spPr/>
      <dgm:t>
        <a:bodyPr/>
        <a:lstStyle/>
        <a:p>
          <a:endParaRPr lang="en-US"/>
        </a:p>
      </dgm:t>
    </dgm:pt>
    <dgm:pt modelId="{18E278DC-7433-4B32-B0D1-322D0E77A6B0}" type="pres">
      <dgm:prSet presAssocID="{D1C58D41-EAD3-4B71-8B48-00C20B9DBF83}" presName="dummy" presStyleCnt="0"/>
      <dgm:spPr/>
    </dgm:pt>
    <dgm:pt modelId="{E410B67D-B299-43D1-A0BA-5CD8CEE2230E}" type="pres">
      <dgm:prSet presAssocID="{06009C00-C267-44FD-994F-C497BB1E7072}" presName="sibTrans" presStyleLbl="sibTrans2D1" presStyleIdx="3" presStyleCnt="9" custLinFactNeighborX="1120"/>
      <dgm:spPr/>
      <dgm:t>
        <a:bodyPr/>
        <a:lstStyle/>
        <a:p>
          <a:endParaRPr lang="en-US"/>
        </a:p>
      </dgm:t>
    </dgm:pt>
    <dgm:pt modelId="{78C474D2-6B7C-4374-8AEF-CF210CA4FE3E}" type="pres">
      <dgm:prSet presAssocID="{2D0F8301-E962-404E-9027-15A83A53984F}" presName="node" presStyleLbl="node1" presStyleIdx="4" presStyleCnt="9">
        <dgm:presLayoutVars>
          <dgm:bulletEnabled val="1"/>
        </dgm:presLayoutVars>
      </dgm:prSet>
      <dgm:spPr/>
      <dgm:t>
        <a:bodyPr/>
        <a:lstStyle/>
        <a:p>
          <a:endParaRPr lang="en-US"/>
        </a:p>
      </dgm:t>
    </dgm:pt>
    <dgm:pt modelId="{84B281AD-26A4-456C-AAF8-5D7D5B2CAC27}" type="pres">
      <dgm:prSet presAssocID="{2D0F8301-E962-404E-9027-15A83A53984F}" presName="dummy" presStyleCnt="0"/>
      <dgm:spPr/>
    </dgm:pt>
    <dgm:pt modelId="{31E2D9ED-08CA-4ABE-BF98-EFD8B35C3686}" type="pres">
      <dgm:prSet presAssocID="{8DBDE463-966D-4C7F-9135-D443FDF4D7B4}" presName="sibTrans" presStyleLbl="sibTrans2D1" presStyleIdx="4" presStyleCnt="9"/>
      <dgm:spPr/>
      <dgm:t>
        <a:bodyPr/>
        <a:lstStyle/>
        <a:p>
          <a:endParaRPr lang="en-US"/>
        </a:p>
      </dgm:t>
    </dgm:pt>
    <dgm:pt modelId="{B0795AA4-38E5-4923-878B-FB9EE23B8909}" type="pres">
      <dgm:prSet presAssocID="{1CA85E8C-AA8D-4552-93CB-D161CD2AA200}" presName="node" presStyleLbl="node1" presStyleIdx="5" presStyleCnt="9">
        <dgm:presLayoutVars>
          <dgm:bulletEnabled val="1"/>
        </dgm:presLayoutVars>
      </dgm:prSet>
      <dgm:spPr/>
      <dgm:t>
        <a:bodyPr/>
        <a:lstStyle/>
        <a:p>
          <a:endParaRPr lang="en-US"/>
        </a:p>
      </dgm:t>
    </dgm:pt>
    <dgm:pt modelId="{B3A4110D-BE7B-4F4A-86AF-76626264C138}" type="pres">
      <dgm:prSet presAssocID="{1CA85E8C-AA8D-4552-93CB-D161CD2AA200}" presName="dummy" presStyleCnt="0"/>
      <dgm:spPr/>
    </dgm:pt>
    <dgm:pt modelId="{FA241500-38CA-4D57-BC5D-36B33AE52D2C}" type="pres">
      <dgm:prSet presAssocID="{03831F5B-6BFC-498C-8874-287DC43AE343}" presName="sibTrans" presStyleLbl="sibTrans2D1" presStyleIdx="5" presStyleCnt="9"/>
      <dgm:spPr/>
      <dgm:t>
        <a:bodyPr/>
        <a:lstStyle/>
        <a:p>
          <a:endParaRPr lang="en-US"/>
        </a:p>
      </dgm:t>
    </dgm:pt>
    <dgm:pt modelId="{939B692F-668D-4A52-965C-70898FEE9466}" type="pres">
      <dgm:prSet presAssocID="{1FBC7DE6-B870-4580-939A-58BAB301DEE8}" presName="node" presStyleLbl="node1" presStyleIdx="6" presStyleCnt="9">
        <dgm:presLayoutVars>
          <dgm:bulletEnabled val="1"/>
        </dgm:presLayoutVars>
      </dgm:prSet>
      <dgm:spPr/>
      <dgm:t>
        <a:bodyPr/>
        <a:lstStyle/>
        <a:p>
          <a:endParaRPr lang="en-US"/>
        </a:p>
      </dgm:t>
    </dgm:pt>
    <dgm:pt modelId="{A1E5105E-B534-401A-9278-8F3DDA7F0C17}" type="pres">
      <dgm:prSet presAssocID="{1FBC7DE6-B870-4580-939A-58BAB301DEE8}" presName="dummy" presStyleCnt="0"/>
      <dgm:spPr/>
    </dgm:pt>
    <dgm:pt modelId="{3F641E75-DBC0-4964-B591-30AE09DC693F}" type="pres">
      <dgm:prSet presAssocID="{6D77BD99-2863-49EC-98A6-CC442D949A4E}" presName="sibTrans" presStyleLbl="sibTrans2D1" presStyleIdx="6" presStyleCnt="9"/>
      <dgm:spPr/>
      <dgm:t>
        <a:bodyPr/>
        <a:lstStyle/>
        <a:p>
          <a:endParaRPr lang="en-US"/>
        </a:p>
      </dgm:t>
    </dgm:pt>
    <dgm:pt modelId="{AC28AD7A-C733-454C-9E24-6B456D354C4A}" type="pres">
      <dgm:prSet presAssocID="{8094DAEF-9362-485D-86F5-4F99D3DBA0A5}" presName="node" presStyleLbl="node1" presStyleIdx="7" presStyleCnt="9">
        <dgm:presLayoutVars>
          <dgm:bulletEnabled val="1"/>
        </dgm:presLayoutVars>
      </dgm:prSet>
      <dgm:spPr/>
      <dgm:t>
        <a:bodyPr/>
        <a:lstStyle/>
        <a:p>
          <a:endParaRPr lang="en-US"/>
        </a:p>
      </dgm:t>
    </dgm:pt>
    <dgm:pt modelId="{88A41385-B18C-4ECE-AFC4-B9DB099D3E3D}" type="pres">
      <dgm:prSet presAssocID="{8094DAEF-9362-485D-86F5-4F99D3DBA0A5}" presName="dummy" presStyleCnt="0"/>
      <dgm:spPr/>
    </dgm:pt>
    <dgm:pt modelId="{22F9B5B6-75D1-461C-9262-80B60011BB64}" type="pres">
      <dgm:prSet presAssocID="{B3CD56F3-B6B0-4F09-A6B0-CDD4A7945995}" presName="sibTrans" presStyleLbl="sibTrans2D1" presStyleIdx="7" presStyleCnt="9"/>
      <dgm:spPr/>
      <dgm:t>
        <a:bodyPr/>
        <a:lstStyle/>
        <a:p>
          <a:endParaRPr lang="en-US"/>
        </a:p>
      </dgm:t>
    </dgm:pt>
    <dgm:pt modelId="{67B3A2F2-9D70-45AF-8F15-EF6A85179635}" type="pres">
      <dgm:prSet presAssocID="{F82357DB-4942-481E-B0C2-3720FD0D8F03}" presName="node" presStyleLbl="node1" presStyleIdx="8" presStyleCnt="9">
        <dgm:presLayoutVars>
          <dgm:bulletEnabled val="1"/>
        </dgm:presLayoutVars>
      </dgm:prSet>
      <dgm:spPr/>
      <dgm:t>
        <a:bodyPr/>
        <a:lstStyle/>
        <a:p>
          <a:endParaRPr lang="en-US"/>
        </a:p>
      </dgm:t>
    </dgm:pt>
    <dgm:pt modelId="{DAD1E624-9CAA-4949-A2F3-7B5E91900AAE}" type="pres">
      <dgm:prSet presAssocID="{F82357DB-4942-481E-B0C2-3720FD0D8F03}" presName="dummy" presStyleCnt="0"/>
      <dgm:spPr/>
    </dgm:pt>
    <dgm:pt modelId="{664A52E4-64FC-4203-93D2-7DA2C0D42702}" type="pres">
      <dgm:prSet presAssocID="{976DA1BF-9685-4F2D-BB17-9A01E94619E5}" presName="sibTrans" presStyleLbl="sibTrans2D1" presStyleIdx="8" presStyleCnt="9"/>
      <dgm:spPr/>
      <dgm:t>
        <a:bodyPr/>
        <a:lstStyle/>
        <a:p>
          <a:endParaRPr lang="en-US"/>
        </a:p>
      </dgm:t>
    </dgm:pt>
  </dgm:ptLst>
  <dgm:cxnLst>
    <dgm:cxn modelId="{D26F574D-E24B-49E5-9FD1-2F0221D09B94}" type="presOf" srcId="{8094DAEF-9362-485D-86F5-4F99D3DBA0A5}" destId="{AC28AD7A-C733-454C-9E24-6B456D354C4A}" srcOrd="0" destOrd="0" presId="urn:microsoft.com/office/officeart/2005/8/layout/radial6"/>
    <dgm:cxn modelId="{408B9C65-A372-4961-9777-554041CCB123}" type="presOf" srcId="{1FBC7DE6-B870-4580-939A-58BAB301DEE8}" destId="{939B692F-668D-4A52-965C-70898FEE9466}" srcOrd="0" destOrd="0" presId="urn:microsoft.com/office/officeart/2005/8/layout/radial6"/>
    <dgm:cxn modelId="{7CA01BBF-B09E-43B7-91F1-E1B839CEA579}" type="presOf" srcId="{6347198A-B8C9-44F6-9DCB-858178018CE2}" destId="{8B0003E7-6773-4141-B3E9-4DF5A257386C}" srcOrd="0" destOrd="0" presId="urn:microsoft.com/office/officeart/2005/8/layout/radial6"/>
    <dgm:cxn modelId="{36218503-3DB5-45AE-B061-14FF09305DF4}" srcId="{6347198A-B8C9-44F6-9DCB-858178018CE2}" destId="{876DAE70-DE8C-4855-934C-DC2DA49F5F1D}" srcOrd="0" destOrd="0" parTransId="{5CC5BDCF-016F-43B6-98C0-CD310400B0E4}" sibTransId="{AD215481-E14E-4972-A543-779930ED31BE}"/>
    <dgm:cxn modelId="{B039FCA3-EA70-4582-BD25-EC23F0C80A90}" type="presOf" srcId="{AD215481-E14E-4972-A543-779930ED31BE}" destId="{1594BBEE-020A-4FEB-BE1B-6DF5EC89E4E1}" srcOrd="0" destOrd="0" presId="urn:microsoft.com/office/officeart/2005/8/layout/radial6"/>
    <dgm:cxn modelId="{AB488352-ED8D-4B0E-AD8E-D282A30C820D}" type="presOf" srcId="{F82357DB-4942-481E-B0C2-3720FD0D8F03}" destId="{67B3A2F2-9D70-45AF-8F15-EF6A85179635}" srcOrd="0" destOrd="0" presId="urn:microsoft.com/office/officeart/2005/8/layout/radial6"/>
    <dgm:cxn modelId="{22304C1E-7019-4EC4-996A-8501F7AF0526}" srcId="{6347198A-B8C9-44F6-9DCB-858178018CE2}" destId="{2D0F8301-E962-404E-9027-15A83A53984F}" srcOrd="4" destOrd="0" parTransId="{AAEEA64B-2C04-4FF9-B5CD-A923392B0B97}" sibTransId="{8DBDE463-966D-4C7F-9135-D443FDF4D7B4}"/>
    <dgm:cxn modelId="{A4C890BC-5BD3-4E6F-8F8B-1887CEBA58F6}" type="presOf" srcId="{C66FBB17-DCF0-4C36-968D-6C274E734A7B}" destId="{C9C29100-8E03-42D6-8E05-41C01A4EB358}" srcOrd="0" destOrd="0" presId="urn:microsoft.com/office/officeart/2005/8/layout/radial6"/>
    <dgm:cxn modelId="{16C8D39C-CE9F-4E42-82FD-8D63160F000B}" type="presOf" srcId="{976DA1BF-9685-4F2D-BB17-9A01E94619E5}" destId="{664A52E4-64FC-4203-93D2-7DA2C0D42702}" srcOrd="0" destOrd="0" presId="urn:microsoft.com/office/officeart/2005/8/layout/radial6"/>
    <dgm:cxn modelId="{987D754E-2A42-4125-9058-AD8180038BD3}" srcId="{A3294C7E-DEBC-40D6-8A37-83D539792F0D}" destId="{6347198A-B8C9-44F6-9DCB-858178018CE2}" srcOrd="0" destOrd="0" parTransId="{064BD8B4-F8B4-4070-A869-DBE72E6B1131}" sibTransId="{E4FEBC83-238D-41DE-823D-50846E189AE8}"/>
    <dgm:cxn modelId="{61F04B75-5582-468F-A0F6-A3D498921155}" type="presOf" srcId="{F63FA01C-E6BA-42ED-8215-FEE113EF92C0}" destId="{E55A2D1D-2635-4BC2-B5BA-79D64BA53437}" srcOrd="0" destOrd="0" presId="urn:microsoft.com/office/officeart/2005/8/layout/radial6"/>
    <dgm:cxn modelId="{293A4D86-CD90-411D-BF5E-C8670C771A31}" type="presOf" srcId="{D1C58D41-EAD3-4B71-8B48-00C20B9DBF83}" destId="{5D6465AE-4002-45DF-A379-ED8C764E535E}" srcOrd="0" destOrd="0" presId="urn:microsoft.com/office/officeart/2005/8/layout/radial6"/>
    <dgm:cxn modelId="{E20CAD28-A061-48D0-9160-F81A6E92EE07}" srcId="{6347198A-B8C9-44F6-9DCB-858178018CE2}" destId="{1FBC7DE6-B870-4580-939A-58BAB301DEE8}" srcOrd="6" destOrd="0" parTransId="{FED0CD6D-01A6-4005-9F7E-D427315B6D25}" sibTransId="{6D77BD99-2863-49EC-98A6-CC442D949A4E}"/>
    <dgm:cxn modelId="{D03CB51D-8ABF-4D80-925B-8F54B8D545C0}" srcId="{6347198A-B8C9-44F6-9DCB-858178018CE2}" destId="{D1C58D41-EAD3-4B71-8B48-00C20B9DBF83}" srcOrd="3" destOrd="0" parTransId="{9C4A62AD-9D9D-4C71-85C2-6CDE72471EE7}" sibTransId="{06009C00-C267-44FD-994F-C497BB1E7072}"/>
    <dgm:cxn modelId="{E1D1711E-F908-462E-A15E-DC99E412B30C}" type="presOf" srcId="{8DBDE463-966D-4C7F-9135-D443FDF4D7B4}" destId="{31E2D9ED-08CA-4ABE-BF98-EFD8B35C3686}" srcOrd="0" destOrd="0" presId="urn:microsoft.com/office/officeart/2005/8/layout/radial6"/>
    <dgm:cxn modelId="{6E816C7E-6171-4537-93CF-02D660F54654}" type="presOf" srcId="{1CA85E8C-AA8D-4552-93CB-D161CD2AA200}" destId="{B0795AA4-38E5-4923-878B-FB9EE23B8909}" srcOrd="0" destOrd="0" presId="urn:microsoft.com/office/officeart/2005/8/layout/radial6"/>
    <dgm:cxn modelId="{DA1D2728-BC15-4358-9EE1-332368CBCEC1}" type="presOf" srcId="{03831F5B-6BFC-498C-8874-287DC43AE343}" destId="{FA241500-38CA-4D57-BC5D-36B33AE52D2C}" srcOrd="0" destOrd="0" presId="urn:microsoft.com/office/officeart/2005/8/layout/radial6"/>
    <dgm:cxn modelId="{A06B8152-C268-435D-8C09-CFEF89CA2D7F}" type="presOf" srcId="{972CDDE7-1FEB-4321-B793-EDA2A5665F46}" destId="{55D076A8-E873-433B-BD76-433920F906F8}" srcOrd="0" destOrd="0" presId="urn:microsoft.com/office/officeart/2005/8/layout/radial6"/>
    <dgm:cxn modelId="{8A224837-5B9A-4D01-959C-022F39B9DC2D}" srcId="{6347198A-B8C9-44F6-9DCB-858178018CE2}" destId="{8094DAEF-9362-485D-86F5-4F99D3DBA0A5}" srcOrd="7" destOrd="0" parTransId="{1F727E7C-F995-4983-8E9B-422AB9049FF3}" sibTransId="{B3CD56F3-B6B0-4F09-A6B0-CDD4A7945995}"/>
    <dgm:cxn modelId="{8704EF64-1820-49C2-8913-EAB54C1DC9C0}" srcId="{6347198A-B8C9-44F6-9DCB-858178018CE2}" destId="{F82357DB-4942-481E-B0C2-3720FD0D8F03}" srcOrd="8" destOrd="0" parTransId="{38736077-9139-4AF8-AAA0-88103C1591BA}" sibTransId="{976DA1BF-9685-4F2D-BB17-9A01E94619E5}"/>
    <dgm:cxn modelId="{F91E59D9-5A08-4EF9-9274-BD6B26AF7F26}" srcId="{6347198A-B8C9-44F6-9DCB-858178018CE2}" destId="{F809A1D7-0CA2-44E0-9CA2-1B5DDC7679BE}" srcOrd="2" destOrd="0" parTransId="{78DB5479-C939-4B10-A804-6A98D3FC989E}" sibTransId="{C66FBB17-DCF0-4C36-968D-6C274E734A7B}"/>
    <dgm:cxn modelId="{4B898C82-74BC-40A7-A4E6-3D7B6A379358}" type="presOf" srcId="{A3294C7E-DEBC-40D6-8A37-83D539792F0D}" destId="{E5A09234-F6FD-4BA4-8402-346697CC6CC3}" srcOrd="0" destOrd="0" presId="urn:microsoft.com/office/officeart/2005/8/layout/radial6"/>
    <dgm:cxn modelId="{2B790068-5AB4-4B75-8B47-FA636EE09EC7}" type="presOf" srcId="{06009C00-C267-44FD-994F-C497BB1E7072}" destId="{E410B67D-B299-43D1-A0BA-5CD8CEE2230E}" srcOrd="0" destOrd="0" presId="urn:microsoft.com/office/officeart/2005/8/layout/radial6"/>
    <dgm:cxn modelId="{85256E40-F4D2-45DB-92B6-070C82C12F30}" type="presOf" srcId="{6D77BD99-2863-49EC-98A6-CC442D949A4E}" destId="{3F641E75-DBC0-4964-B591-30AE09DC693F}" srcOrd="0" destOrd="0" presId="urn:microsoft.com/office/officeart/2005/8/layout/radial6"/>
    <dgm:cxn modelId="{60BF2306-8FAD-4C96-AFEA-458863B6369E}" srcId="{6347198A-B8C9-44F6-9DCB-858178018CE2}" destId="{1CA85E8C-AA8D-4552-93CB-D161CD2AA200}" srcOrd="5" destOrd="0" parTransId="{4E79A28D-4185-4DB8-B77C-1AA5559C7B9F}" sibTransId="{03831F5B-6BFC-498C-8874-287DC43AE343}"/>
    <dgm:cxn modelId="{1C7A9F6C-E0C6-48E6-8A5E-646CF352B132}" srcId="{6347198A-B8C9-44F6-9DCB-858178018CE2}" destId="{F63FA01C-E6BA-42ED-8215-FEE113EF92C0}" srcOrd="1" destOrd="0" parTransId="{65BC4658-C574-4038-9B29-E7F59B28AF0D}" sibTransId="{972CDDE7-1FEB-4321-B793-EDA2A5665F46}"/>
    <dgm:cxn modelId="{CBF2FD2B-A0E8-4636-AF78-8B0F87D44052}" type="presOf" srcId="{B3CD56F3-B6B0-4F09-A6B0-CDD4A7945995}" destId="{22F9B5B6-75D1-461C-9262-80B60011BB64}" srcOrd="0" destOrd="0" presId="urn:microsoft.com/office/officeart/2005/8/layout/radial6"/>
    <dgm:cxn modelId="{61E4C917-8483-4D19-9E17-F135CD96249E}" type="presOf" srcId="{2D0F8301-E962-404E-9027-15A83A53984F}" destId="{78C474D2-6B7C-4374-8AEF-CF210CA4FE3E}" srcOrd="0" destOrd="0" presId="urn:microsoft.com/office/officeart/2005/8/layout/radial6"/>
    <dgm:cxn modelId="{492CCDE9-3586-4FE6-A2B8-D924C0530F20}" type="presOf" srcId="{F809A1D7-0CA2-44E0-9CA2-1B5DDC7679BE}" destId="{B1794B90-21CA-4ED5-B8E1-7D3CCF98776B}" srcOrd="0" destOrd="0" presId="urn:microsoft.com/office/officeart/2005/8/layout/radial6"/>
    <dgm:cxn modelId="{6F54BA96-CE3B-4B01-89D7-3C2ECF3BABE7}" type="presOf" srcId="{876DAE70-DE8C-4855-934C-DC2DA49F5F1D}" destId="{70EAEB16-73CA-4195-9B89-33C2CC6102C5}" srcOrd="0" destOrd="0" presId="urn:microsoft.com/office/officeart/2005/8/layout/radial6"/>
    <dgm:cxn modelId="{8B931EB9-3402-4DD3-9499-75A773EC8114}" type="presParOf" srcId="{E5A09234-F6FD-4BA4-8402-346697CC6CC3}" destId="{8B0003E7-6773-4141-B3E9-4DF5A257386C}" srcOrd="0" destOrd="0" presId="urn:microsoft.com/office/officeart/2005/8/layout/radial6"/>
    <dgm:cxn modelId="{148453E3-2107-4B70-B391-FD672FA15061}" type="presParOf" srcId="{E5A09234-F6FD-4BA4-8402-346697CC6CC3}" destId="{70EAEB16-73CA-4195-9B89-33C2CC6102C5}" srcOrd="1" destOrd="0" presId="urn:microsoft.com/office/officeart/2005/8/layout/radial6"/>
    <dgm:cxn modelId="{4DB041FF-1889-421D-8506-9FA355D3A633}" type="presParOf" srcId="{E5A09234-F6FD-4BA4-8402-346697CC6CC3}" destId="{7AE4C20D-06C3-4670-9B27-D2951314BA79}" srcOrd="2" destOrd="0" presId="urn:microsoft.com/office/officeart/2005/8/layout/radial6"/>
    <dgm:cxn modelId="{C722021D-FCBB-454D-A2F2-618CA0BD97E4}" type="presParOf" srcId="{E5A09234-F6FD-4BA4-8402-346697CC6CC3}" destId="{1594BBEE-020A-4FEB-BE1B-6DF5EC89E4E1}" srcOrd="3" destOrd="0" presId="urn:microsoft.com/office/officeart/2005/8/layout/radial6"/>
    <dgm:cxn modelId="{682F55C3-A435-43DA-94F7-A7561332683C}" type="presParOf" srcId="{E5A09234-F6FD-4BA4-8402-346697CC6CC3}" destId="{E55A2D1D-2635-4BC2-B5BA-79D64BA53437}" srcOrd="4" destOrd="0" presId="urn:microsoft.com/office/officeart/2005/8/layout/radial6"/>
    <dgm:cxn modelId="{FEA5EB4B-DE80-4FCF-A53F-1185845B293B}" type="presParOf" srcId="{E5A09234-F6FD-4BA4-8402-346697CC6CC3}" destId="{55EA85EA-D116-4E62-AB07-447A60FDF266}" srcOrd="5" destOrd="0" presId="urn:microsoft.com/office/officeart/2005/8/layout/radial6"/>
    <dgm:cxn modelId="{EC1C6DA7-071D-46C0-872D-A410F7C779F1}" type="presParOf" srcId="{E5A09234-F6FD-4BA4-8402-346697CC6CC3}" destId="{55D076A8-E873-433B-BD76-433920F906F8}" srcOrd="6" destOrd="0" presId="urn:microsoft.com/office/officeart/2005/8/layout/radial6"/>
    <dgm:cxn modelId="{0B8D83AE-6449-49CE-A9A1-7CEE266D3591}" type="presParOf" srcId="{E5A09234-F6FD-4BA4-8402-346697CC6CC3}" destId="{B1794B90-21CA-4ED5-B8E1-7D3CCF98776B}" srcOrd="7" destOrd="0" presId="urn:microsoft.com/office/officeart/2005/8/layout/radial6"/>
    <dgm:cxn modelId="{AE13046C-A639-46FF-9E6F-0E8D41B50409}" type="presParOf" srcId="{E5A09234-F6FD-4BA4-8402-346697CC6CC3}" destId="{2716C6A0-0BDF-46FF-BC6F-206999012243}" srcOrd="8" destOrd="0" presId="urn:microsoft.com/office/officeart/2005/8/layout/radial6"/>
    <dgm:cxn modelId="{CF82CD17-170F-4CC5-948B-089052560080}" type="presParOf" srcId="{E5A09234-F6FD-4BA4-8402-346697CC6CC3}" destId="{C9C29100-8E03-42D6-8E05-41C01A4EB358}" srcOrd="9" destOrd="0" presId="urn:microsoft.com/office/officeart/2005/8/layout/radial6"/>
    <dgm:cxn modelId="{518D139B-2E3D-4082-8356-7A88B4192AA0}" type="presParOf" srcId="{E5A09234-F6FD-4BA4-8402-346697CC6CC3}" destId="{5D6465AE-4002-45DF-A379-ED8C764E535E}" srcOrd="10" destOrd="0" presId="urn:microsoft.com/office/officeart/2005/8/layout/radial6"/>
    <dgm:cxn modelId="{29A1B724-88FE-47B9-A5E1-189025DBEAE1}" type="presParOf" srcId="{E5A09234-F6FD-4BA4-8402-346697CC6CC3}" destId="{18E278DC-7433-4B32-B0D1-322D0E77A6B0}" srcOrd="11" destOrd="0" presId="urn:microsoft.com/office/officeart/2005/8/layout/radial6"/>
    <dgm:cxn modelId="{4E835CB7-F76A-48B3-AAF5-8B3FC7A71D36}" type="presParOf" srcId="{E5A09234-F6FD-4BA4-8402-346697CC6CC3}" destId="{E410B67D-B299-43D1-A0BA-5CD8CEE2230E}" srcOrd="12" destOrd="0" presId="urn:microsoft.com/office/officeart/2005/8/layout/radial6"/>
    <dgm:cxn modelId="{81EF88AA-9EBB-4556-9689-ED9036064ADC}" type="presParOf" srcId="{E5A09234-F6FD-4BA4-8402-346697CC6CC3}" destId="{78C474D2-6B7C-4374-8AEF-CF210CA4FE3E}" srcOrd="13" destOrd="0" presId="urn:microsoft.com/office/officeart/2005/8/layout/radial6"/>
    <dgm:cxn modelId="{64733954-36E0-49FF-9184-4BA1C7525BAA}" type="presParOf" srcId="{E5A09234-F6FD-4BA4-8402-346697CC6CC3}" destId="{84B281AD-26A4-456C-AAF8-5D7D5B2CAC27}" srcOrd="14" destOrd="0" presId="urn:microsoft.com/office/officeart/2005/8/layout/radial6"/>
    <dgm:cxn modelId="{2FC99E32-3CAA-492F-85DD-4E4F9359AEC6}" type="presParOf" srcId="{E5A09234-F6FD-4BA4-8402-346697CC6CC3}" destId="{31E2D9ED-08CA-4ABE-BF98-EFD8B35C3686}" srcOrd="15" destOrd="0" presId="urn:microsoft.com/office/officeart/2005/8/layout/radial6"/>
    <dgm:cxn modelId="{3B000F89-6643-427B-9341-A7EA1A4044B3}" type="presParOf" srcId="{E5A09234-F6FD-4BA4-8402-346697CC6CC3}" destId="{B0795AA4-38E5-4923-878B-FB9EE23B8909}" srcOrd="16" destOrd="0" presId="urn:microsoft.com/office/officeart/2005/8/layout/radial6"/>
    <dgm:cxn modelId="{316738D7-3EE9-4AEC-934A-2396C166B732}" type="presParOf" srcId="{E5A09234-F6FD-4BA4-8402-346697CC6CC3}" destId="{B3A4110D-BE7B-4F4A-86AF-76626264C138}" srcOrd="17" destOrd="0" presId="urn:microsoft.com/office/officeart/2005/8/layout/radial6"/>
    <dgm:cxn modelId="{E29B6397-ADAB-41B6-8927-B18B7AF03849}" type="presParOf" srcId="{E5A09234-F6FD-4BA4-8402-346697CC6CC3}" destId="{FA241500-38CA-4D57-BC5D-36B33AE52D2C}" srcOrd="18" destOrd="0" presId="urn:microsoft.com/office/officeart/2005/8/layout/radial6"/>
    <dgm:cxn modelId="{130906E5-0F8A-4EE8-9547-46D0DFF90242}" type="presParOf" srcId="{E5A09234-F6FD-4BA4-8402-346697CC6CC3}" destId="{939B692F-668D-4A52-965C-70898FEE9466}" srcOrd="19" destOrd="0" presId="urn:microsoft.com/office/officeart/2005/8/layout/radial6"/>
    <dgm:cxn modelId="{60A55162-5CCD-4304-8184-AA10B44E1FC3}" type="presParOf" srcId="{E5A09234-F6FD-4BA4-8402-346697CC6CC3}" destId="{A1E5105E-B534-401A-9278-8F3DDA7F0C17}" srcOrd="20" destOrd="0" presId="urn:microsoft.com/office/officeart/2005/8/layout/radial6"/>
    <dgm:cxn modelId="{2EDD563C-7D99-4FC3-95B5-7A75179227BA}" type="presParOf" srcId="{E5A09234-F6FD-4BA4-8402-346697CC6CC3}" destId="{3F641E75-DBC0-4964-B591-30AE09DC693F}" srcOrd="21" destOrd="0" presId="urn:microsoft.com/office/officeart/2005/8/layout/radial6"/>
    <dgm:cxn modelId="{20E5BE1A-8D49-4A7D-B7E2-E6F58014CD0B}" type="presParOf" srcId="{E5A09234-F6FD-4BA4-8402-346697CC6CC3}" destId="{AC28AD7A-C733-454C-9E24-6B456D354C4A}" srcOrd="22" destOrd="0" presId="urn:microsoft.com/office/officeart/2005/8/layout/radial6"/>
    <dgm:cxn modelId="{95674D7C-6303-47E2-A3CF-340B51050AAB}" type="presParOf" srcId="{E5A09234-F6FD-4BA4-8402-346697CC6CC3}" destId="{88A41385-B18C-4ECE-AFC4-B9DB099D3E3D}" srcOrd="23" destOrd="0" presId="urn:microsoft.com/office/officeart/2005/8/layout/radial6"/>
    <dgm:cxn modelId="{D4C335A0-7574-4B20-BA49-DD0FCA0C94FF}" type="presParOf" srcId="{E5A09234-F6FD-4BA4-8402-346697CC6CC3}" destId="{22F9B5B6-75D1-461C-9262-80B60011BB64}" srcOrd="24" destOrd="0" presId="urn:microsoft.com/office/officeart/2005/8/layout/radial6"/>
    <dgm:cxn modelId="{A8C8F000-C3DA-4F0B-9924-76D6427D696A}" type="presParOf" srcId="{E5A09234-F6FD-4BA4-8402-346697CC6CC3}" destId="{67B3A2F2-9D70-45AF-8F15-EF6A85179635}" srcOrd="25" destOrd="0" presId="urn:microsoft.com/office/officeart/2005/8/layout/radial6"/>
    <dgm:cxn modelId="{EAF74D52-3BBF-4959-A5D9-768E7D601DEB}" type="presParOf" srcId="{E5A09234-F6FD-4BA4-8402-346697CC6CC3}" destId="{DAD1E624-9CAA-4949-A2F3-7B5E91900AAE}" srcOrd="26" destOrd="0" presId="urn:microsoft.com/office/officeart/2005/8/layout/radial6"/>
    <dgm:cxn modelId="{6944775A-4B73-4BDD-BB9D-5CA8536BA9E6}" type="presParOf" srcId="{E5A09234-F6FD-4BA4-8402-346697CC6CC3}" destId="{664A52E4-64FC-4203-93D2-7DA2C0D42702}" srcOrd="27"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8CF1833-5655-4D6A-AA0E-FC0B9872F8DB}" type="doc">
      <dgm:prSet loTypeId="urn:microsoft.com/office/officeart/2005/8/layout/hierarchy5" loCatId="hierarchy" qsTypeId="urn:microsoft.com/office/officeart/2005/8/quickstyle/simple1" qsCatId="simple" csTypeId="urn:microsoft.com/office/officeart/2005/8/colors/colorful5" csCatId="colorful" phldr="1"/>
      <dgm:spPr/>
      <dgm:t>
        <a:bodyPr/>
        <a:lstStyle/>
        <a:p>
          <a:endParaRPr lang="en-US"/>
        </a:p>
      </dgm:t>
    </dgm:pt>
    <dgm:pt modelId="{A65FF095-E901-4F91-A0B2-D6B6C051E868}">
      <dgm:prSet phldrT="[Text]"/>
      <dgm:spPr>
        <a:xfrm>
          <a:off x="166640" y="1969751"/>
          <a:ext cx="1562278" cy="781139"/>
        </a:xfrm>
        <a:solidFill>
          <a:srgbClr val="99CC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Communication</a:t>
          </a:r>
          <a:endParaRPr lang="en-US" dirty="0">
            <a:solidFill>
              <a:sysClr val="window" lastClr="FFFFFF"/>
            </a:solidFill>
            <a:latin typeface="Calibri"/>
            <a:ea typeface="+mn-ea"/>
            <a:cs typeface="+mn-cs"/>
          </a:endParaRPr>
        </a:p>
      </dgm:t>
    </dgm:pt>
    <dgm:pt modelId="{59EB8109-D945-43CA-9CEB-34AB7F71C2F2}" type="parTrans" cxnId="{C67BCD43-E126-4B01-92EB-B7F21A003BED}">
      <dgm:prSet/>
      <dgm:spPr/>
      <dgm:t>
        <a:bodyPr/>
        <a:lstStyle/>
        <a:p>
          <a:endParaRPr lang="en-US"/>
        </a:p>
      </dgm:t>
    </dgm:pt>
    <dgm:pt modelId="{0F7DD29F-514E-4601-BF93-2E9355185697}" type="sibTrans" cxnId="{C67BCD43-E126-4B01-92EB-B7F21A003BED}">
      <dgm:prSet/>
      <dgm:spPr/>
      <dgm:t>
        <a:bodyPr/>
        <a:lstStyle/>
        <a:p>
          <a:endParaRPr lang="en-US"/>
        </a:p>
      </dgm:t>
    </dgm:pt>
    <dgm:pt modelId="{C161EA2E-476C-4396-859D-D8E6AAA9E095}">
      <dgm:prSet phldrT="[Text]"/>
      <dgm:spPr>
        <a:xfrm>
          <a:off x="2353830" y="1969751"/>
          <a:ext cx="1562278" cy="781139"/>
        </a:xfrm>
        <a:solidFill>
          <a:srgbClr val="333333">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Collaboration</a:t>
          </a:r>
          <a:endParaRPr lang="en-US" dirty="0">
            <a:solidFill>
              <a:sysClr val="window" lastClr="FFFFFF"/>
            </a:solidFill>
            <a:latin typeface="Calibri"/>
            <a:ea typeface="+mn-ea"/>
            <a:cs typeface="+mn-cs"/>
          </a:endParaRPr>
        </a:p>
      </dgm:t>
    </dgm:pt>
    <dgm:pt modelId="{1DA84FA6-2EAE-4F56-8485-E923936F2C90}" type="parTrans" cxnId="{D28C59C8-CCB9-4656-A397-DD170C1A6C57}">
      <dgm:prSet/>
      <dgm:spPr>
        <a:xfrm>
          <a:off x="1728918" y="2341556"/>
          <a:ext cx="624911" cy="37529"/>
        </a:xfrm>
        <a:noFill/>
        <a:ln w="25400" cap="flat" cmpd="sng" algn="ctr">
          <a:solidFill>
            <a:srgbClr val="333333">
              <a:hueOff val="0"/>
              <a:satOff val="0"/>
              <a:lumOff val="0"/>
              <a:alphaOff val="0"/>
            </a:srgbClr>
          </a:solidFill>
          <a:prstDash val="solid"/>
        </a:ln>
        <a:effectLst/>
      </dgm:spPr>
      <dgm:t>
        <a:bodyPr/>
        <a:lstStyle/>
        <a:p>
          <a:endParaRPr lang="en-US" dirty="0">
            <a:solidFill>
              <a:sysClr val="windowText" lastClr="000000">
                <a:hueOff val="0"/>
                <a:satOff val="0"/>
                <a:lumOff val="0"/>
                <a:alphaOff val="0"/>
              </a:sysClr>
            </a:solidFill>
            <a:latin typeface="Calibri"/>
            <a:ea typeface="+mn-ea"/>
            <a:cs typeface="+mn-cs"/>
          </a:endParaRPr>
        </a:p>
      </dgm:t>
    </dgm:pt>
    <dgm:pt modelId="{6D3CD943-DF7E-44C4-836A-2A98EFC761AA}" type="sibTrans" cxnId="{D28C59C8-CCB9-4656-A397-DD170C1A6C57}">
      <dgm:prSet/>
      <dgm:spPr/>
      <dgm:t>
        <a:bodyPr/>
        <a:lstStyle/>
        <a:p>
          <a:endParaRPr lang="en-US"/>
        </a:p>
      </dgm:t>
    </dgm:pt>
    <dgm:pt modelId="{1A7D7906-3EE1-4F51-9112-CBC1A139B678}">
      <dgm:prSet phldrT="[Text]"/>
      <dgm:spPr>
        <a:xfrm>
          <a:off x="4541019" y="1969751"/>
          <a:ext cx="1562278" cy="781139"/>
        </a:xfrm>
        <a:solidFill>
          <a:srgbClr val="99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Workflow/ Auditing</a:t>
          </a:r>
          <a:endParaRPr lang="en-US" dirty="0">
            <a:solidFill>
              <a:sysClr val="window" lastClr="FFFFFF"/>
            </a:solidFill>
            <a:latin typeface="Calibri"/>
            <a:ea typeface="+mn-ea"/>
            <a:cs typeface="+mn-cs"/>
          </a:endParaRPr>
        </a:p>
      </dgm:t>
    </dgm:pt>
    <dgm:pt modelId="{E2095077-9E5F-48EC-A166-96F9930F746A}" type="parTrans" cxnId="{1DBCC4E0-E39F-4F8B-A24F-842A49F5675F}">
      <dgm:prSet/>
      <dgm:spPr>
        <a:xfrm>
          <a:off x="3916108" y="2341556"/>
          <a:ext cx="624911" cy="37529"/>
        </a:xfrm>
        <a:noFill/>
        <a:ln w="25400" cap="flat" cmpd="sng" algn="ctr">
          <a:solidFill>
            <a:srgbClr val="990000">
              <a:hueOff val="0"/>
              <a:satOff val="0"/>
              <a:lumOff val="0"/>
              <a:alphaOff val="0"/>
            </a:srgbClr>
          </a:solidFill>
          <a:prstDash val="solid"/>
        </a:ln>
        <a:effectLst/>
      </dgm:spPr>
      <dgm:t>
        <a:bodyPr/>
        <a:lstStyle/>
        <a:p>
          <a:endParaRPr lang="en-US" dirty="0">
            <a:solidFill>
              <a:sysClr val="windowText" lastClr="000000">
                <a:hueOff val="0"/>
                <a:satOff val="0"/>
                <a:lumOff val="0"/>
                <a:alphaOff val="0"/>
              </a:sysClr>
            </a:solidFill>
            <a:latin typeface="Calibri"/>
            <a:ea typeface="+mn-ea"/>
            <a:cs typeface="+mn-cs"/>
          </a:endParaRPr>
        </a:p>
      </dgm:t>
    </dgm:pt>
    <dgm:pt modelId="{23722EFA-D935-4568-8638-0B660D1D6EEF}" type="sibTrans" cxnId="{1DBCC4E0-E39F-4F8B-A24F-842A49F5675F}">
      <dgm:prSet/>
      <dgm:spPr/>
      <dgm:t>
        <a:bodyPr/>
        <a:lstStyle/>
        <a:p>
          <a:endParaRPr lang="en-US"/>
        </a:p>
      </dgm:t>
    </dgm:pt>
    <dgm:pt modelId="{7F5CB135-ED78-4B99-BAB1-4A8258FCF26E}">
      <dgm:prSet phldrT="[Text]"/>
      <dgm:spPr>
        <a:xfrm>
          <a:off x="10412" y="0"/>
          <a:ext cx="1874733" cy="3746541"/>
        </a:xfrm>
        <a:solidFill>
          <a:srgbClr val="528A02">
            <a:tint val="40000"/>
            <a:hueOff val="0"/>
            <a:satOff val="0"/>
            <a:lumOff val="0"/>
            <a:alphaOff val="0"/>
          </a:srgbClr>
        </a:solidFill>
        <a:ln>
          <a:noFill/>
        </a:ln>
        <a:effectLst/>
      </dgm:spPr>
      <dgm:t>
        <a:bodyPr/>
        <a:lstStyle/>
        <a:p>
          <a:r>
            <a:rPr lang="en-US" b="1" dirty="0" smtClean="0">
              <a:solidFill>
                <a:sysClr val="windowText" lastClr="000000">
                  <a:hueOff val="0"/>
                  <a:satOff val="0"/>
                  <a:lumOff val="0"/>
                  <a:alphaOff val="0"/>
                </a:sysClr>
              </a:solidFill>
              <a:latin typeface="Calibri"/>
              <a:ea typeface="+mn-ea"/>
              <a:cs typeface="+mn-cs"/>
            </a:rPr>
            <a:t>Information Driven</a:t>
          </a:r>
          <a:endParaRPr lang="en-US" b="1" dirty="0">
            <a:solidFill>
              <a:sysClr val="windowText" lastClr="000000">
                <a:hueOff val="0"/>
                <a:satOff val="0"/>
                <a:lumOff val="0"/>
                <a:alphaOff val="0"/>
              </a:sysClr>
            </a:solidFill>
            <a:latin typeface="Calibri"/>
            <a:ea typeface="+mn-ea"/>
            <a:cs typeface="+mn-cs"/>
          </a:endParaRPr>
        </a:p>
      </dgm:t>
    </dgm:pt>
    <dgm:pt modelId="{9275B1A7-49A9-4BCF-B243-959973F70335}" type="parTrans" cxnId="{6E0A5F10-C3E8-4A70-A1CF-8866B243A88C}">
      <dgm:prSet/>
      <dgm:spPr/>
      <dgm:t>
        <a:bodyPr/>
        <a:lstStyle/>
        <a:p>
          <a:endParaRPr lang="en-US"/>
        </a:p>
      </dgm:t>
    </dgm:pt>
    <dgm:pt modelId="{3753A8DB-F24D-477A-BEE1-6A8256C973B0}" type="sibTrans" cxnId="{6E0A5F10-C3E8-4A70-A1CF-8866B243A88C}">
      <dgm:prSet/>
      <dgm:spPr/>
      <dgm:t>
        <a:bodyPr/>
        <a:lstStyle/>
        <a:p>
          <a:endParaRPr lang="en-US"/>
        </a:p>
      </dgm:t>
    </dgm:pt>
    <dgm:pt modelId="{8C1FA16F-1063-4BDD-9C5E-A2F43A0A6890}">
      <dgm:prSet phldrT="[Text]"/>
      <dgm:spPr>
        <a:xfrm>
          <a:off x="2197602" y="0"/>
          <a:ext cx="1874733" cy="3746541"/>
        </a:xfrm>
        <a:solidFill>
          <a:srgbClr val="528A02">
            <a:tint val="40000"/>
            <a:hueOff val="0"/>
            <a:satOff val="0"/>
            <a:lumOff val="0"/>
            <a:alphaOff val="0"/>
          </a:srgbClr>
        </a:solidFill>
        <a:ln>
          <a:noFill/>
        </a:ln>
        <a:effectLst/>
      </dgm:spPr>
      <dgm:t>
        <a:bodyPr/>
        <a:lstStyle/>
        <a:p>
          <a:r>
            <a:rPr lang="en-US" b="1" dirty="0" smtClean="0">
              <a:solidFill>
                <a:sysClr val="windowText" lastClr="000000">
                  <a:hueOff val="0"/>
                  <a:satOff val="0"/>
                  <a:lumOff val="0"/>
                  <a:alphaOff val="0"/>
                </a:sysClr>
              </a:solidFill>
              <a:latin typeface="Calibri"/>
              <a:ea typeface="+mn-ea"/>
              <a:cs typeface="+mn-cs"/>
            </a:rPr>
            <a:t>Collaboration</a:t>
          </a:r>
          <a:r>
            <a:rPr lang="en-US" dirty="0" smtClean="0">
              <a:solidFill>
                <a:sysClr val="windowText" lastClr="000000">
                  <a:hueOff val="0"/>
                  <a:satOff val="0"/>
                  <a:lumOff val="0"/>
                  <a:alphaOff val="0"/>
                </a:sysClr>
              </a:solidFill>
              <a:latin typeface="Calibri"/>
              <a:ea typeface="+mn-ea"/>
              <a:cs typeface="+mn-cs"/>
            </a:rPr>
            <a:t> </a:t>
          </a:r>
          <a:r>
            <a:rPr lang="en-US" b="1" dirty="0" smtClean="0">
              <a:solidFill>
                <a:sysClr val="windowText" lastClr="000000">
                  <a:hueOff val="0"/>
                  <a:satOff val="0"/>
                  <a:lumOff val="0"/>
                  <a:alphaOff val="0"/>
                </a:sysClr>
              </a:solidFill>
              <a:latin typeface="Calibri"/>
              <a:ea typeface="+mn-ea"/>
              <a:cs typeface="+mn-cs"/>
            </a:rPr>
            <a:t>Driven</a:t>
          </a:r>
          <a:endParaRPr lang="en-US" b="1" dirty="0">
            <a:solidFill>
              <a:sysClr val="windowText" lastClr="000000">
                <a:hueOff val="0"/>
                <a:satOff val="0"/>
                <a:lumOff val="0"/>
                <a:alphaOff val="0"/>
              </a:sysClr>
            </a:solidFill>
            <a:latin typeface="Calibri"/>
            <a:ea typeface="+mn-ea"/>
            <a:cs typeface="+mn-cs"/>
          </a:endParaRPr>
        </a:p>
      </dgm:t>
    </dgm:pt>
    <dgm:pt modelId="{975696CE-7F9A-4979-8B4B-8E8ECD47582E}" type="parTrans" cxnId="{92B50F3E-849C-4EAC-9D1A-83410442B1E7}">
      <dgm:prSet/>
      <dgm:spPr/>
      <dgm:t>
        <a:bodyPr/>
        <a:lstStyle/>
        <a:p>
          <a:endParaRPr lang="en-US"/>
        </a:p>
      </dgm:t>
    </dgm:pt>
    <dgm:pt modelId="{8DF94B9D-72F8-4049-90C6-E3C28FD09E76}" type="sibTrans" cxnId="{92B50F3E-849C-4EAC-9D1A-83410442B1E7}">
      <dgm:prSet/>
      <dgm:spPr/>
      <dgm:t>
        <a:bodyPr/>
        <a:lstStyle/>
        <a:p>
          <a:endParaRPr lang="en-US"/>
        </a:p>
      </dgm:t>
    </dgm:pt>
    <dgm:pt modelId="{CB440081-521F-4BA7-B610-10FB9C13106C}">
      <dgm:prSet phldrT="[Text]"/>
      <dgm:spPr>
        <a:xfrm>
          <a:off x="4384791" y="0"/>
          <a:ext cx="1874733" cy="3746541"/>
        </a:xfrm>
        <a:solidFill>
          <a:srgbClr val="528A02">
            <a:tint val="40000"/>
            <a:hueOff val="0"/>
            <a:satOff val="0"/>
            <a:lumOff val="0"/>
            <a:alphaOff val="0"/>
          </a:srgbClr>
        </a:solidFill>
        <a:ln>
          <a:noFill/>
        </a:ln>
        <a:effectLst/>
      </dgm:spPr>
      <dgm:t>
        <a:bodyPr/>
        <a:lstStyle/>
        <a:p>
          <a:r>
            <a:rPr lang="en-US" b="1" dirty="0" smtClean="0">
              <a:solidFill>
                <a:sysClr val="windowText" lastClr="000000">
                  <a:hueOff val="0"/>
                  <a:satOff val="0"/>
                  <a:lumOff val="0"/>
                  <a:alphaOff val="0"/>
                </a:sysClr>
              </a:solidFill>
              <a:latin typeface="Calibri"/>
              <a:ea typeface="+mn-ea"/>
              <a:cs typeface="+mn-cs"/>
            </a:rPr>
            <a:t>Business</a:t>
          </a:r>
          <a:r>
            <a:rPr lang="en-US" dirty="0" smtClean="0">
              <a:solidFill>
                <a:sysClr val="windowText" lastClr="000000">
                  <a:hueOff val="0"/>
                  <a:satOff val="0"/>
                  <a:lumOff val="0"/>
                  <a:alphaOff val="0"/>
                </a:sysClr>
              </a:solidFill>
              <a:latin typeface="Calibri"/>
              <a:ea typeface="+mn-ea"/>
              <a:cs typeface="+mn-cs"/>
            </a:rPr>
            <a:t> </a:t>
          </a:r>
          <a:r>
            <a:rPr lang="en-US" b="1" dirty="0" smtClean="0">
              <a:solidFill>
                <a:sysClr val="windowText" lastClr="000000">
                  <a:hueOff val="0"/>
                  <a:satOff val="0"/>
                  <a:lumOff val="0"/>
                  <a:alphaOff val="0"/>
                </a:sysClr>
              </a:solidFill>
              <a:latin typeface="Calibri"/>
              <a:ea typeface="+mn-ea"/>
              <a:cs typeface="+mn-cs"/>
            </a:rPr>
            <a:t>Process</a:t>
          </a:r>
          <a:r>
            <a:rPr lang="en-US" dirty="0" smtClean="0">
              <a:solidFill>
                <a:sysClr val="windowText" lastClr="000000">
                  <a:hueOff val="0"/>
                  <a:satOff val="0"/>
                  <a:lumOff val="0"/>
                  <a:alphaOff val="0"/>
                </a:sysClr>
              </a:solidFill>
              <a:latin typeface="Calibri"/>
              <a:ea typeface="+mn-ea"/>
              <a:cs typeface="+mn-cs"/>
            </a:rPr>
            <a:t> </a:t>
          </a:r>
          <a:r>
            <a:rPr lang="en-US" b="1" dirty="0" smtClean="0">
              <a:solidFill>
                <a:sysClr val="windowText" lastClr="000000">
                  <a:hueOff val="0"/>
                  <a:satOff val="0"/>
                  <a:lumOff val="0"/>
                  <a:alphaOff val="0"/>
                </a:sysClr>
              </a:solidFill>
              <a:latin typeface="Calibri"/>
              <a:ea typeface="+mn-ea"/>
              <a:cs typeface="+mn-cs"/>
            </a:rPr>
            <a:t>Driven</a:t>
          </a:r>
          <a:endParaRPr lang="en-US" b="1" dirty="0">
            <a:solidFill>
              <a:sysClr val="windowText" lastClr="000000">
                <a:hueOff val="0"/>
                <a:satOff val="0"/>
                <a:lumOff val="0"/>
                <a:alphaOff val="0"/>
              </a:sysClr>
            </a:solidFill>
            <a:latin typeface="Calibri"/>
            <a:ea typeface="+mn-ea"/>
            <a:cs typeface="+mn-cs"/>
          </a:endParaRPr>
        </a:p>
      </dgm:t>
    </dgm:pt>
    <dgm:pt modelId="{DFF50CE4-EABF-406F-B90E-DF089680F785}" type="parTrans" cxnId="{5ABDB38D-56BA-493B-8AE3-1A08BBB8A42C}">
      <dgm:prSet/>
      <dgm:spPr/>
      <dgm:t>
        <a:bodyPr/>
        <a:lstStyle/>
        <a:p>
          <a:endParaRPr lang="en-US"/>
        </a:p>
      </dgm:t>
    </dgm:pt>
    <dgm:pt modelId="{88C1CFF7-B48F-4EB6-9B91-20A640B5AE0C}" type="sibTrans" cxnId="{5ABDB38D-56BA-493B-8AE3-1A08BBB8A42C}">
      <dgm:prSet/>
      <dgm:spPr/>
      <dgm:t>
        <a:bodyPr/>
        <a:lstStyle/>
        <a:p>
          <a:endParaRPr lang="en-US"/>
        </a:p>
      </dgm:t>
    </dgm:pt>
    <dgm:pt modelId="{B967715F-9C77-40E3-8E9A-4D6954D7BE90}">
      <dgm:prSet phldrT="[Text]"/>
      <dgm:spPr>
        <a:xfrm>
          <a:off x="6571981" y="0"/>
          <a:ext cx="1874733" cy="3746541"/>
        </a:xfrm>
        <a:solidFill>
          <a:srgbClr val="528A02">
            <a:tint val="40000"/>
            <a:hueOff val="0"/>
            <a:satOff val="0"/>
            <a:lumOff val="0"/>
            <a:alphaOff val="0"/>
          </a:srgbClr>
        </a:solidFill>
        <a:ln>
          <a:noFill/>
        </a:ln>
        <a:effectLst/>
      </dgm:spPr>
      <dgm:t>
        <a:bodyPr/>
        <a:lstStyle/>
        <a:p>
          <a:r>
            <a:rPr lang="en-US" b="1" dirty="0" smtClean="0">
              <a:solidFill>
                <a:sysClr val="windowText" lastClr="000000">
                  <a:hueOff val="0"/>
                  <a:satOff val="0"/>
                  <a:lumOff val="0"/>
                  <a:alphaOff val="0"/>
                </a:sysClr>
              </a:solidFill>
              <a:latin typeface="Calibri"/>
              <a:ea typeface="+mn-ea"/>
              <a:cs typeface="+mn-cs"/>
            </a:rPr>
            <a:t>Business</a:t>
          </a:r>
          <a:r>
            <a:rPr lang="en-US" dirty="0" smtClean="0">
              <a:solidFill>
                <a:sysClr val="windowText" lastClr="000000">
                  <a:hueOff val="0"/>
                  <a:satOff val="0"/>
                  <a:lumOff val="0"/>
                  <a:alphaOff val="0"/>
                </a:sysClr>
              </a:solidFill>
              <a:latin typeface="Calibri"/>
              <a:ea typeface="+mn-ea"/>
              <a:cs typeface="+mn-cs"/>
            </a:rPr>
            <a:t> </a:t>
          </a:r>
          <a:r>
            <a:rPr lang="en-US" b="1" dirty="0" smtClean="0">
              <a:solidFill>
                <a:sysClr val="windowText" lastClr="000000">
                  <a:hueOff val="0"/>
                  <a:satOff val="0"/>
                  <a:lumOff val="0"/>
                  <a:alphaOff val="0"/>
                </a:sysClr>
              </a:solidFill>
              <a:latin typeface="Calibri"/>
              <a:ea typeface="+mn-ea"/>
              <a:cs typeface="+mn-cs"/>
            </a:rPr>
            <a:t>Intelligence</a:t>
          </a:r>
          <a:r>
            <a:rPr lang="en-US" dirty="0" smtClean="0">
              <a:solidFill>
                <a:sysClr val="windowText" lastClr="000000">
                  <a:hueOff val="0"/>
                  <a:satOff val="0"/>
                  <a:lumOff val="0"/>
                  <a:alphaOff val="0"/>
                </a:sysClr>
              </a:solidFill>
              <a:latin typeface="Calibri"/>
              <a:ea typeface="+mn-ea"/>
              <a:cs typeface="+mn-cs"/>
            </a:rPr>
            <a:t> </a:t>
          </a:r>
          <a:r>
            <a:rPr lang="en-US" b="1" dirty="0" smtClean="0">
              <a:solidFill>
                <a:sysClr val="windowText" lastClr="000000">
                  <a:hueOff val="0"/>
                  <a:satOff val="0"/>
                  <a:lumOff val="0"/>
                  <a:alphaOff val="0"/>
                </a:sysClr>
              </a:solidFill>
              <a:latin typeface="Calibri"/>
              <a:ea typeface="+mn-ea"/>
              <a:cs typeface="+mn-cs"/>
            </a:rPr>
            <a:t>Driven</a:t>
          </a:r>
          <a:endParaRPr lang="en-US" b="1" dirty="0">
            <a:solidFill>
              <a:sysClr val="windowText" lastClr="000000">
                <a:hueOff val="0"/>
                <a:satOff val="0"/>
                <a:lumOff val="0"/>
                <a:alphaOff val="0"/>
              </a:sysClr>
            </a:solidFill>
            <a:latin typeface="Calibri"/>
            <a:ea typeface="+mn-ea"/>
            <a:cs typeface="+mn-cs"/>
          </a:endParaRPr>
        </a:p>
      </dgm:t>
    </dgm:pt>
    <dgm:pt modelId="{6FCEF232-7A3C-4D79-9D8E-07112F8EF0CC}" type="parTrans" cxnId="{78037BA3-E806-4819-A9DA-FF252E39466C}">
      <dgm:prSet/>
      <dgm:spPr/>
      <dgm:t>
        <a:bodyPr/>
        <a:lstStyle/>
        <a:p>
          <a:endParaRPr lang="en-US"/>
        </a:p>
      </dgm:t>
    </dgm:pt>
    <dgm:pt modelId="{4589A806-5933-47C4-97E3-473AE2BF4931}" type="sibTrans" cxnId="{78037BA3-E806-4819-A9DA-FF252E39466C}">
      <dgm:prSet/>
      <dgm:spPr/>
      <dgm:t>
        <a:bodyPr/>
        <a:lstStyle/>
        <a:p>
          <a:endParaRPr lang="en-US"/>
        </a:p>
      </dgm:t>
    </dgm:pt>
    <dgm:pt modelId="{F1D88CF6-B0F7-4BC1-8D3E-EAB330B5F66C}">
      <dgm:prSet phldrT="[Text]"/>
      <dgm:spPr>
        <a:xfrm>
          <a:off x="6728209" y="1520596"/>
          <a:ext cx="1562278" cy="781139"/>
        </a:xfrm>
        <a:solidFill>
          <a:srgbClr val="FF66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Reporting</a:t>
          </a:r>
          <a:endParaRPr lang="en-US" dirty="0">
            <a:solidFill>
              <a:sysClr val="window" lastClr="FFFFFF"/>
            </a:solidFill>
            <a:latin typeface="Calibri"/>
            <a:ea typeface="+mn-ea"/>
            <a:cs typeface="+mn-cs"/>
          </a:endParaRPr>
        </a:p>
      </dgm:t>
    </dgm:pt>
    <dgm:pt modelId="{01B407F8-B056-4753-AEDD-BCDB2DD4AF8A}" type="parTrans" cxnId="{487E811A-F68D-4245-B85A-BD1B18E61787}">
      <dgm:prSet/>
      <dgm:spPr>
        <a:xfrm rot="19457599">
          <a:off x="6030963" y="2116978"/>
          <a:ext cx="769580" cy="37529"/>
        </a:xfrm>
        <a:noFill/>
        <a:ln w="25400" cap="flat" cmpd="sng" algn="ctr">
          <a:solidFill>
            <a:srgbClr val="FF6600">
              <a:hueOff val="0"/>
              <a:satOff val="0"/>
              <a:lumOff val="0"/>
              <a:alphaOff val="0"/>
            </a:srgbClr>
          </a:solidFill>
          <a:prstDash val="solid"/>
        </a:ln>
        <a:effectLst/>
      </dgm:spPr>
      <dgm:t>
        <a:bodyPr/>
        <a:lstStyle/>
        <a:p>
          <a:endParaRPr lang="en-US" dirty="0">
            <a:solidFill>
              <a:sysClr val="windowText" lastClr="000000">
                <a:hueOff val="0"/>
                <a:satOff val="0"/>
                <a:lumOff val="0"/>
                <a:alphaOff val="0"/>
              </a:sysClr>
            </a:solidFill>
            <a:latin typeface="Calibri"/>
            <a:ea typeface="+mn-ea"/>
            <a:cs typeface="+mn-cs"/>
          </a:endParaRPr>
        </a:p>
      </dgm:t>
    </dgm:pt>
    <dgm:pt modelId="{93A0B316-593B-4E76-8852-11CD209E824E}" type="sibTrans" cxnId="{487E811A-F68D-4245-B85A-BD1B18E61787}">
      <dgm:prSet/>
      <dgm:spPr/>
      <dgm:t>
        <a:bodyPr/>
        <a:lstStyle/>
        <a:p>
          <a:endParaRPr lang="en-US"/>
        </a:p>
      </dgm:t>
    </dgm:pt>
    <dgm:pt modelId="{6105BD75-9CEF-41C8-8562-234E53C95552}">
      <dgm:prSet phldrT="[Text]"/>
      <dgm:spPr>
        <a:xfrm>
          <a:off x="6728209" y="2418906"/>
          <a:ext cx="1562278" cy="781139"/>
        </a:xfrm>
        <a:solidFill>
          <a:srgbClr val="FF66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Dashboards</a:t>
          </a:r>
          <a:endParaRPr lang="en-US" dirty="0">
            <a:solidFill>
              <a:sysClr val="window" lastClr="FFFFFF"/>
            </a:solidFill>
            <a:latin typeface="Calibri"/>
            <a:ea typeface="+mn-ea"/>
            <a:cs typeface="+mn-cs"/>
          </a:endParaRPr>
        </a:p>
      </dgm:t>
    </dgm:pt>
    <dgm:pt modelId="{27CFCBE2-3E72-4F26-A37A-D50EEBB8FC8F}" type="parTrans" cxnId="{14A931A8-F5C6-47C2-BE83-1B040E2AE5E6}">
      <dgm:prSet/>
      <dgm:spPr>
        <a:xfrm rot="2142401">
          <a:off x="6030963" y="2566133"/>
          <a:ext cx="769580" cy="37529"/>
        </a:xfrm>
        <a:noFill/>
        <a:ln w="25400" cap="flat" cmpd="sng" algn="ctr">
          <a:solidFill>
            <a:srgbClr val="FF6600">
              <a:hueOff val="0"/>
              <a:satOff val="0"/>
              <a:lumOff val="0"/>
              <a:alphaOff val="0"/>
            </a:srgbClr>
          </a:solidFill>
          <a:prstDash val="solid"/>
        </a:ln>
        <a:effectLst/>
      </dgm:spPr>
      <dgm:t>
        <a:bodyPr/>
        <a:lstStyle/>
        <a:p>
          <a:endParaRPr lang="en-US" dirty="0">
            <a:solidFill>
              <a:sysClr val="windowText" lastClr="000000">
                <a:hueOff val="0"/>
                <a:satOff val="0"/>
                <a:lumOff val="0"/>
                <a:alphaOff val="0"/>
              </a:sysClr>
            </a:solidFill>
            <a:latin typeface="Calibri"/>
            <a:ea typeface="+mn-ea"/>
            <a:cs typeface="+mn-cs"/>
          </a:endParaRPr>
        </a:p>
      </dgm:t>
    </dgm:pt>
    <dgm:pt modelId="{0A6BAEE7-6D2A-48DC-B18C-9AC7BFE3B6CE}" type="sibTrans" cxnId="{14A931A8-F5C6-47C2-BE83-1B040E2AE5E6}">
      <dgm:prSet/>
      <dgm:spPr/>
      <dgm:t>
        <a:bodyPr/>
        <a:lstStyle/>
        <a:p>
          <a:endParaRPr lang="en-US"/>
        </a:p>
      </dgm:t>
    </dgm:pt>
    <dgm:pt modelId="{461E939C-7EA8-4B57-86EA-C3D5CFD62375}" type="pres">
      <dgm:prSet presAssocID="{08CF1833-5655-4D6A-AA0E-FC0B9872F8DB}" presName="mainComposite" presStyleCnt="0">
        <dgm:presLayoutVars>
          <dgm:chPref val="1"/>
          <dgm:dir/>
          <dgm:animOne val="branch"/>
          <dgm:animLvl val="lvl"/>
          <dgm:resizeHandles val="exact"/>
        </dgm:presLayoutVars>
      </dgm:prSet>
      <dgm:spPr/>
      <dgm:t>
        <a:bodyPr/>
        <a:lstStyle/>
        <a:p>
          <a:endParaRPr lang="en-US"/>
        </a:p>
      </dgm:t>
    </dgm:pt>
    <dgm:pt modelId="{6640E282-80FC-41C7-827D-BB6D73D7E211}" type="pres">
      <dgm:prSet presAssocID="{08CF1833-5655-4D6A-AA0E-FC0B9872F8DB}" presName="hierFlow" presStyleCnt="0"/>
      <dgm:spPr/>
    </dgm:pt>
    <dgm:pt modelId="{E49F78FF-32D2-4629-BF1C-A95237B95836}" type="pres">
      <dgm:prSet presAssocID="{08CF1833-5655-4D6A-AA0E-FC0B9872F8DB}" presName="firstBuf" presStyleCnt="0"/>
      <dgm:spPr/>
    </dgm:pt>
    <dgm:pt modelId="{1FEF860B-8EE2-4CF8-840C-7EE58897667D}" type="pres">
      <dgm:prSet presAssocID="{08CF1833-5655-4D6A-AA0E-FC0B9872F8DB}" presName="hierChild1" presStyleCnt="0">
        <dgm:presLayoutVars>
          <dgm:chPref val="1"/>
          <dgm:animOne val="branch"/>
          <dgm:animLvl val="lvl"/>
        </dgm:presLayoutVars>
      </dgm:prSet>
      <dgm:spPr/>
    </dgm:pt>
    <dgm:pt modelId="{F3B5884B-8D00-4611-AF44-D5B88FF51C97}" type="pres">
      <dgm:prSet presAssocID="{A65FF095-E901-4F91-A0B2-D6B6C051E868}" presName="Name17" presStyleCnt="0"/>
      <dgm:spPr/>
    </dgm:pt>
    <dgm:pt modelId="{D0759FA0-7DF3-4FA2-BF5A-7C561B18A8F3}" type="pres">
      <dgm:prSet presAssocID="{A65FF095-E901-4F91-A0B2-D6B6C051E868}" presName="level1Shape" presStyleLbl="node0" presStyleIdx="0" presStyleCnt="1">
        <dgm:presLayoutVars>
          <dgm:chPref val="3"/>
        </dgm:presLayoutVars>
      </dgm:prSet>
      <dgm:spPr>
        <a:prstGeom prst="roundRect">
          <a:avLst>
            <a:gd name="adj" fmla="val 10000"/>
          </a:avLst>
        </a:prstGeom>
      </dgm:spPr>
      <dgm:t>
        <a:bodyPr/>
        <a:lstStyle/>
        <a:p>
          <a:endParaRPr lang="en-US"/>
        </a:p>
      </dgm:t>
    </dgm:pt>
    <dgm:pt modelId="{E4692306-1331-4A79-9E12-B44F582D986A}" type="pres">
      <dgm:prSet presAssocID="{A65FF095-E901-4F91-A0B2-D6B6C051E868}" presName="hierChild2" presStyleCnt="0"/>
      <dgm:spPr/>
    </dgm:pt>
    <dgm:pt modelId="{CA00CF35-F7EE-412D-B171-69C0C9D7620D}" type="pres">
      <dgm:prSet presAssocID="{1DA84FA6-2EAE-4F56-8485-E923936F2C90}" presName="Name25" presStyleLbl="parChTrans1D2" presStyleIdx="0" presStyleCnt="1"/>
      <dgm:spPr>
        <a:custGeom>
          <a:avLst/>
          <a:gdLst/>
          <a:ahLst/>
          <a:cxnLst/>
          <a:rect l="0" t="0" r="0" b="0"/>
          <a:pathLst>
            <a:path>
              <a:moveTo>
                <a:pt x="0" y="18764"/>
              </a:moveTo>
              <a:lnTo>
                <a:pt x="624911" y="18764"/>
              </a:lnTo>
            </a:path>
          </a:pathLst>
        </a:custGeom>
      </dgm:spPr>
      <dgm:t>
        <a:bodyPr/>
        <a:lstStyle/>
        <a:p>
          <a:endParaRPr lang="en-US"/>
        </a:p>
      </dgm:t>
    </dgm:pt>
    <dgm:pt modelId="{EAEA97AD-66E4-43C6-A22B-5669E1B84A05}" type="pres">
      <dgm:prSet presAssocID="{1DA84FA6-2EAE-4F56-8485-E923936F2C90}" presName="connTx" presStyleLbl="parChTrans1D2" presStyleIdx="0" presStyleCnt="1"/>
      <dgm:spPr/>
      <dgm:t>
        <a:bodyPr/>
        <a:lstStyle/>
        <a:p>
          <a:endParaRPr lang="en-US"/>
        </a:p>
      </dgm:t>
    </dgm:pt>
    <dgm:pt modelId="{901A8A28-DA3C-4004-A8D7-077C0A73E545}" type="pres">
      <dgm:prSet presAssocID="{C161EA2E-476C-4396-859D-D8E6AAA9E095}" presName="Name30" presStyleCnt="0"/>
      <dgm:spPr/>
    </dgm:pt>
    <dgm:pt modelId="{1EA44F0F-5F21-4520-8D9F-D1789E461D21}" type="pres">
      <dgm:prSet presAssocID="{C161EA2E-476C-4396-859D-D8E6AAA9E095}" presName="level2Shape" presStyleLbl="node2" presStyleIdx="0" presStyleCnt="1"/>
      <dgm:spPr>
        <a:prstGeom prst="roundRect">
          <a:avLst>
            <a:gd name="adj" fmla="val 10000"/>
          </a:avLst>
        </a:prstGeom>
      </dgm:spPr>
      <dgm:t>
        <a:bodyPr/>
        <a:lstStyle/>
        <a:p>
          <a:endParaRPr lang="en-US"/>
        </a:p>
      </dgm:t>
    </dgm:pt>
    <dgm:pt modelId="{1969A2B3-2440-4678-8AD1-0BA375111797}" type="pres">
      <dgm:prSet presAssocID="{C161EA2E-476C-4396-859D-D8E6AAA9E095}" presName="hierChild3" presStyleCnt="0"/>
      <dgm:spPr/>
    </dgm:pt>
    <dgm:pt modelId="{9A2C377D-4079-42A0-ADAF-39B537AA26F7}" type="pres">
      <dgm:prSet presAssocID="{E2095077-9E5F-48EC-A166-96F9930F746A}" presName="Name25" presStyleLbl="parChTrans1D3" presStyleIdx="0" presStyleCnt="1"/>
      <dgm:spPr>
        <a:custGeom>
          <a:avLst/>
          <a:gdLst/>
          <a:ahLst/>
          <a:cxnLst/>
          <a:rect l="0" t="0" r="0" b="0"/>
          <a:pathLst>
            <a:path>
              <a:moveTo>
                <a:pt x="0" y="18764"/>
              </a:moveTo>
              <a:lnTo>
                <a:pt x="624911" y="18764"/>
              </a:lnTo>
            </a:path>
          </a:pathLst>
        </a:custGeom>
      </dgm:spPr>
      <dgm:t>
        <a:bodyPr/>
        <a:lstStyle/>
        <a:p>
          <a:endParaRPr lang="en-US"/>
        </a:p>
      </dgm:t>
    </dgm:pt>
    <dgm:pt modelId="{AE4480CA-4694-495E-B0FF-3FE5EF7E65DC}" type="pres">
      <dgm:prSet presAssocID="{E2095077-9E5F-48EC-A166-96F9930F746A}" presName="connTx" presStyleLbl="parChTrans1D3" presStyleIdx="0" presStyleCnt="1"/>
      <dgm:spPr/>
      <dgm:t>
        <a:bodyPr/>
        <a:lstStyle/>
        <a:p>
          <a:endParaRPr lang="en-US"/>
        </a:p>
      </dgm:t>
    </dgm:pt>
    <dgm:pt modelId="{90792CB8-DD34-4AA2-B0F4-27A04719A8B0}" type="pres">
      <dgm:prSet presAssocID="{1A7D7906-3EE1-4F51-9112-CBC1A139B678}" presName="Name30" presStyleCnt="0"/>
      <dgm:spPr/>
    </dgm:pt>
    <dgm:pt modelId="{C3D765BD-9053-4DE8-997B-5D0E15A07056}" type="pres">
      <dgm:prSet presAssocID="{1A7D7906-3EE1-4F51-9112-CBC1A139B678}" presName="level2Shape" presStyleLbl="node3" presStyleIdx="0" presStyleCnt="1"/>
      <dgm:spPr>
        <a:prstGeom prst="roundRect">
          <a:avLst>
            <a:gd name="adj" fmla="val 10000"/>
          </a:avLst>
        </a:prstGeom>
      </dgm:spPr>
      <dgm:t>
        <a:bodyPr/>
        <a:lstStyle/>
        <a:p>
          <a:endParaRPr lang="en-US"/>
        </a:p>
      </dgm:t>
    </dgm:pt>
    <dgm:pt modelId="{7956C250-4627-4EFF-901B-F7088708C4D9}" type="pres">
      <dgm:prSet presAssocID="{1A7D7906-3EE1-4F51-9112-CBC1A139B678}" presName="hierChild3" presStyleCnt="0"/>
      <dgm:spPr/>
    </dgm:pt>
    <dgm:pt modelId="{B4481E70-5AA8-4F5C-9CC9-F0FF75751139}" type="pres">
      <dgm:prSet presAssocID="{01B407F8-B056-4753-AEDD-BCDB2DD4AF8A}" presName="Name25" presStyleLbl="parChTrans1D4" presStyleIdx="0" presStyleCnt="2"/>
      <dgm:spPr>
        <a:custGeom>
          <a:avLst/>
          <a:gdLst/>
          <a:ahLst/>
          <a:cxnLst/>
          <a:rect l="0" t="0" r="0" b="0"/>
          <a:pathLst>
            <a:path>
              <a:moveTo>
                <a:pt x="0" y="18764"/>
              </a:moveTo>
              <a:lnTo>
                <a:pt x="769580" y="18764"/>
              </a:lnTo>
            </a:path>
          </a:pathLst>
        </a:custGeom>
      </dgm:spPr>
      <dgm:t>
        <a:bodyPr/>
        <a:lstStyle/>
        <a:p>
          <a:endParaRPr lang="en-US"/>
        </a:p>
      </dgm:t>
    </dgm:pt>
    <dgm:pt modelId="{1F8352F7-6141-45AF-B202-5EEF9FE4D38D}" type="pres">
      <dgm:prSet presAssocID="{01B407F8-B056-4753-AEDD-BCDB2DD4AF8A}" presName="connTx" presStyleLbl="parChTrans1D4" presStyleIdx="0" presStyleCnt="2"/>
      <dgm:spPr/>
      <dgm:t>
        <a:bodyPr/>
        <a:lstStyle/>
        <a:p>
          <a:endParaRPr lang="en-US"/>
        </a:p>
      </dgm:t>
    </dgm:pt>
    <dgm:pt modelId="{17DB3222-6434-4195-BBA0-8D2E56ACC15A}" type="pres">
      <dgm:prSet presAssocID="{F1D88CF6-B0F7-4BC1-8D3E-EAB330B5F66C}" presName="Name30" presStyleCnt="0"/>
      <dgm:spPr/>
    </dgm:pt>
    <dgm:pt modelId="{209A6554-3898-444A-8250-E4C9991246DC}" type="pres">
      <dgm:prSet presAssocID="{F1D88CF6-B0F7-4BC1-8D3E-EAB330B5F66C}" presName="level2Shape" presStyleLbl="node4" presStyleIdx="0" presStyleCnt="2"/>
      <dgm:spPr>
        <a:prstGeom prst="roundRect">
          <a:avLst>
            <a:gd name="adj" fmla="val 10000"/>
          </a:avLst>
        </a:prstGeom>
      </dgm:spPr>
      <dgm:t>
        <a:bodyPr/>
        <a:lstStyle/>
        <a:p>
          <a:endParaRPr lang="en-US"/>
        </a:p>
      </dgm:t>
    </dgm:pt>
    <dgm:pt modelId="{B2CB42C3-EF6B-45B4-98E2-D017FD64F215}" type="pres">
      <dgm:prSet presAssocID="{F1D88CF6-B0F7-4BC1-8D3E-EAB330B5F66C}" presName="hierChild3" presStyleCnt="0"/>
      <dgm:spPr/>
    </dgm:pt>
    <dgm:pt modelId="{7E90EDAE-3C5F-470A-B520-BBA06116A55B}" type="pres">
      <dgm:prSet presAssocID="{27CFCBE2-3E72-4F26-A37A-D50EEBB8FC8F}" presName="Name25" presStyleLbl="parChTrans1D4" presStyleIdx="1" presStyleCnt="2"/>
      <dgm:spPr>
        <a:custGeom>
          <a:avLst/>
          <a:gdLst/>
          <a:ahLst/>
          <a:cxnLst/>
          <a:rect l="0" t="0" r="0" b="0"/>
          <a:pathLst>
            <a:path>
              <a:moveTo>
                <a:pt x="0" y="18764"/>
              </a:moveTo>
              <a:lnTo>
                <a:pt x="769580" y="18764"/>
              </a:lnTo>
            </a:path>
          </a:pathLst>
        </a:custGeom>
      </dgm:spPr>
      <dgm:t>
        <a:bodyPr/>
        <a:lstStyle/>
        <a:p>
          <a:endParaRPr lang="en-US"/>
        </a:p>
      </dgm:t>
    </dgm:pt>
    <dgm:pt modelId="{37F62CC3-C984-40DD-89B5-0B266C21DFC3}" type="pres">
      <dgm:prSet presAssocID="{27CFCBE2-3E72-4F26-A37A-D50EEBB8FC8F}" presName="connTx" presStyleLbl="parChTrans1D4" presStyleIdx="1" presStyleCnt="2"/>
      <dgm:spPr/>
      <dgm:t>
        <a:bodyPr/>
        <a:lstStyle/>
        <a:p>
          <a:endParaRPr lang="en-US"/>
        </a:p>
      </dgm:t>
    </dgm:pt>
    <dgm:pt modelId="{33DB3915-3850-4B72-A3CA-3E9E474405D0}" type="pres">
      <dgm:prSet presAssocID="{6105BD75-9CEF-41C8-8562-234E53C95552}" presName="Name30" presStyleCnt="0"/>
      <dgm:spPr/>
    </dgm:pt>
    <dgm:pt modelId="{AAE3AE91-D386-4457-A87B-5BF562660E1A}" type="pres">
      <dgm:prSet presAssocID="{6105BD75-9CEF-41C8-8562-234E53C95552}" presName="level2Shape" presStyleLbl="node4" presStyleIdx="1" presStyleCnt="2"/>
      <dgm:spPr>
        <a:prstGeom prst="roundRect">
          <a:avLst>
            <a:gd name="adj" fmla="val 10000"/>
          </a:avLst>
        </a:prstGeom>
      </dgm:spPr>
      <dgm:t>
        <a:bodyPr/>
        <a:lstStyle/>
        <a:p>
          <a:endParaRPr lang="en-US"/>
        </a:p>
      </dgm:t>
    </dgm:pt>
    <dgm:pt modelId="{8660A15E-6ABC-4E53-8DBB-F0FDABB2E03D}" type="pres">
      <dgm:prSet presAssocID="{6105BD75-9CEF-41C8-8562-234E53C95552}" presName="hierChild3" presStyleCnt="0"/>
      <dgm:spPr/>
    </dgm:pt>
    <dgm:pt modelId="{12591B59-486E-4EC5-A5F8-40D982777F7C}" type="pres">
      <dgm:prSet presAssocID="{08CF1833-5655-4D6A-AA0E-FC0B9872F8DB}" presName="bgShapesFlow" presStyleCnt="0"/>
      <dgm:spPr/>
    </dgm:pt>
    <dgm:pt modelId="{D73CCDE2-C55D-4590-BA85-789956596297}" type="pres">
      <dgm:prSet presAssocID="{7F5CB135-ED78-4B99-BAB1-4A8258FCF26E}" presName="rectComp" presStyleCnt="0"/>
      <dgm:spPr/>
    </dgm:pt>
    <dgm:pt modelId="{9CC444B4-56A1-4F43-B09F-8B53E0DBC335}" type="pres">
      <dgm:prSet presAssocID="{7F5CB135-ED78-4B99-BAB1-4A8258FCF26E}" presName="bgRect" presStyleLbl="bgShp" presStyleIdx="0" presStyleCnt="4"/>
      <dgm:spPr>
        <a:prstGeom prst="roundRect">
          <a:avLst>
            <a:gd name="adj" fmla="val 10000"/>
          </a:avLst>
        </a:prstGeom>
      </dgm:spPr>
      <dgm:t>
        <a:bodyPr/>
        <a:lstStyle/>
        <a:p>
          <a:endParaRPr lang="en-US"/>
        </a:p>
      </dgm:t>
    </dgm:pt>
    <dgm:pt modelId="{54606A54-259B-44B9-BDE7-485F1F1D0EFE}" type="pres">
      <dgm:prSet presAssocID="{7F5CB135-ED78-4B99-BAB1-4A8258FCF26E}" presName="bgRectTx" presStyleLbl="bgShp" presStyleIdx="0" presStyleCnt="4">
        <dgm:presLayoutVars>
          <dgm:bulletEnabled val="1"/>
        </dgm:presLayoutVars>
      </dgm:prSet>
      <dgm:spPr/>
      <dgm:t>
        <a:bodyPr/>
        <a:lstStyle/>
        <a:p>
          <a:endParaRPr lang="en-US"/>
        </a:p>
      </dgm:t>
    </dgm:pt>
    <dgm:pt modelId="{880AFB9A-6129-408E-82C3-8858EADB987D}" type="pres">
      <dgm:prSet presAssocID="{7F5CB135-ED78-4B99-BAB1-4A8258FCF26E}" presName="spComp" presStyleCnt="0"/>
      <dgm:spPr/>
    </dgm:pt>
    <dgm:pt modelId="{3467D6BE-BA86-4A8D-8B37-2DC4CA102CF9}" type="pres">
      <dgm:prSet presAssocID="{7F5CB135-ED78-4B99-BAB1-4A8258FCF26E}" presName="hSp" presStyleCnt="0"/>
      <dgm:spPr/>
    </dgm:pt>
    <dgm:pt modelId="{5A36EB0A-A86D-47A0-AF19-1182F81E4C32}" type="pres">
      <dgm:prSet presAssocID="{8C1FA16F-1063-4BDD-9C5E-A2F43A0A6890}" presName="rectComp" presStyleCnt="0"/>
      <dgm:spPr/>
    </dgm:pt>
    <dgm:pt modelId="{F170C3FE-75C3-4A46-AFCE-189385BDAC06}" type="pres">
      <dgm:prSet presAssocID="{8C1FA16F-1063-4BDD-9C5E-A2F43A0A6890}" presName="bgRect" presStyleLbl="bgShp" presStyleIdx="1" presStyleCnt="4"/>
      <dgm:spPr>
        <a:prstGeom prst="roundRect">
          <a:avLst>
            <a:gd name="adj" fmla="val 10000"/>
          </a:avLst>
        </a:prstGeom>
      </dgm:spPr>
      <dgm:t>
        <a:bodyPr/>
        <a:lstStyle/>
        <a:p>
          <a:endParaRPr lang="en-US"/>
        </a:p>
      </dgm:t>
    </dgm:pt>
    <dgm:pt modelId="{BD9E9CB2-2F25-4697-A203-AE03024D90E7}" type="pres">
      <dgm:prSet presAssocID="{8C1FA16F-1063-4BDD-9C5E-A2F43A0A6890}" presName="bgRectTx" presStyleLbl="bgShp" presStyleIdx="1" presStyleCnt="4">
        <dgm:presLayoutVars>
          <dgm:bulletEnabled val="1"/>
        </dgm:presLayoutVars>
      </dgm:prSet>
      <dgm:spPr/>
      <dgm:t>
        <a:bodyPr/>
        <a:lstStyle/>
        <a:p>
          <a:endParaRPr lang="en-US"/>
        </a:p>
      </dgm:t>
    </dgm:pt>
    <dgm:pt modelId="{4D930F3E-C30E-4ACF-9A61-62E2D15D3111}" type="pres">
      <dgm:prSet presAssocID="{8C1FA16F-1063-4BDD-9C5E-A2F43A0A6890}" presName="spComp" presStyleCnt="0"/>
      <dgm:spPr/>
    </dgm:pt>
    <dgm:pt modelId="{B8AAA8D9-667A-4C37-86E3-43F02696655F}" type="pres">
      <dgm:prSet presAssocID="{8C1FA16F-1063-4BDD-9C5E-A2F43A0A6890}" presName="hSp" presStyleCnt="0"/>
      <dgm:spPr/>
    </dgm:pt>
    <dgm:pt modelId="{5971FE11-3B03-4A28-AF09-69B0AB8C4E2A}" type="pres">
      <dgm:prSet presAssocID="{CB440081-521F-4BA7-B610-10FB9C13106C}" presName="rectComp" presStyleCnt="0"/>
      <dgm:spPr/>
    </dgm:pt>
    <dgm:pt modelId="{ABB62A73-1069-4DD8-93DC-C9E4A82C7E06}" type="pres">
      <dgm:prSet presAssocID="{CB440081-521F-4BA7-B610-10FB9C13106C}" presName="bgRect" presStyleLbl="bgShp" presStyleIdx="2" presStyleCnt="4"/>
      <dgm:spPr>
        <a:prstGeom prst="roundRect">
          <a:avLst>
            <a:gd name="adj" fmla="val 10000"/>
          </a:avLst>
        </a:prstGeom>
      </dgm:spPr>
      <dgm:t>
        <a:bodyPr/>
        <a:lstStyle/>
        <a:p>
          <a:endParaRPr lang="en-US"/>
        </a:p>
      </dgm:t>
    </dgm:pt>
    <dgm:pt modelId="{FC2EE2A0-C4A7-4A82-865A-B4BC3E601103}" type="pres">
      <dgm:prSet presAssocID="{CB440081-521F-4BA7-B610-10FB9C13106C}" presName="bgRectTx" presStyleLbl="bgShp" presStyleIdx="2" presStyleCnt="4">
        <dgm:presLayoutVars>
          <dgm:bulletEnabled val="1"/>
        </dgm:presLayoutVars>
      </dgm:prSet>
      <dgm:spPr/>
      <dgm:t>
        <a:bodyPr/>
        <a:lstStyle/>
        <a:p>
          <a:endParaRPr lang="en-US"/>
        </a:p>
      </dgm:t>
    </dgm:pt>
    <dgm:pt modelId="{94129AE6-E09B-438A-A453-9DCC45479812}" type="pres">
      <dgm:prSet presAssocID="{CB440081-521F-4BA7-B610-10FB9C13106C}" presName="spComp" presStyleCnt="0"/>
      <dgm:spPr/>
    </dgm:pt>
    <dgm:pt modelId="{659F9EE0-5745-4489-B470-0EAEA6671C7B}" type="pres">
      <dgm:prSet presAssocID="{CB440081-521F-4BA7-B610-10FB9C13106C}" presName="hSp" presStyleCnt="0"/>
      <dgm:spPr/>
    </dgm:pt>
    <dgm:pt modelId="{1AEA7F0B-1AE7-4C5A-9576-E23BCF61D284}" type="pres">
      <dgm:prSet presAssocID="{B967715F-9C77-40E3-8E9A-4D6954D7BE90}" presName="rectComp" presStyleCnt="0"/>
      <dgm:spPr/>
    </dgm:pt>
    <dgm:pt modelId="{77DD2F9C-E259-4FC4-938B-298786E697D1}" type="pres">
      <dgm:prSet presAssocID="{B967715F-9C77-40E3-8E9A-4D6954D7BE90}" presName="bgRect" presStyleLbl="bgShp" presStyleIdx="3" presStyleCnt="4"/>
      <dgm:spPr>
        <a:prstGeom prst="roundRect">
          <a:avLst>
            <a:gd name="adj" fmla="val 10000"/>
          </a:avLst>
        </a:prstGeom>
      </dgm:spPr>
      <dgm:t>
        <a:bodyPr/>
        <a:lstStyle/>
        <a:p>
          <a:endParaRPr lang="en-US"/>
        </a:p>
      </dgm:t>
    </dgm:pt>
    <dgm:pt modelId="{329ED247-7329-4A72-8C17-226696325778}" type="pres">
      <dgm:prSet presAssocID="{B967715F-9C77-40E3-8E9A-4D6954D7BE90}" presName="bgRectTx" presStyleLbl="bgShp" presStyleIdx="3" presStyleCnt="4">
        <dgm:presLayoutVars>
          <dgm:bulletEnabled val="1"/>
        </dgm:presLayoutVars>
      </dgm:prSet>
      <dgm:spPr/>
      <dgm:t>
        <a:bodyPr/>
        <a:lstStyle/>
        <a:p>
          <a:endParaRPr lang="en-US"/>
        </a:p>
      </dgm:t>
    </dgm:pt>
  </dgm:ptLst>
  <dgm:cxnLst>
    <dgm:cxn modelId="{A56656C3-64D2-460C-8364-593D2A09302F}" type="presOf" srcId="{F1D88CF6-B0F7-4BC1-8D3E-EAB330B5F66C}" destId="{209A6554-3898-444A-8250-E4C9991246DC}" srcOrd="0" destOrd="0" presId="urn:microsoft.com/office/officeart/2005/8/layout/hierarchy5"/>
    <dgm:cxn modelId="{E6F3E105-D41D-4DE3-BCC7-B8AFFBD54703}" type="presOf" srcId="{7F5CB135-ED78-4B99-BAB1-4A8258FCF26E}" destId="{54606A54-259B-44B9-BDE7-485F1F1D0EFE}" srcOrd="1" destOrd="0" presId="urn:microsoft.com/office/officeart/2005/8/layout/hierarchy5"/>
    <dgm:cxn modelId="{4BAB4C1D-940F-4634-9A36-7DD598AB5FF3}" type="presOf" srcId="{08CF1833-5655-4D6A-AA0E-FC0B9872F8DB}" destId="{461E939C-7EA8-4B57-86EA-C3D5CFD62375}" srcOrd="0" destOrd="0" presId="urn:microsoft.com/office/officeart/2005/8/layout/hierarchy5"/>
    <dgm:cxn modelId="{A54EB87C-7B8F-4C24-B4EE-865F3F94FCF0}" type="presOf" srcId="{A65FF095-E901-4F91-A0B2-D6B6C051E868}" destId="{D0759FA0-7DF3-4FA2-BF5A-7C561B18A8F3}" srcOrd="0" destOrd="0" presId="urn:microsoft.com/office/officeart/2005/8/layout/hierarchy5"/>
    <dgm:cxn modelId="{18203E94-C08B-48A8-B5FF-33AB9C249610}" type="presOf" srcId="{6105BD75-9CEF-41C8-8562-234E53C95552}" destId="{AAE3AE91-D386-4457-A87B-5BF562660E1A}" srcOrd="0" destOrd="0" presId="urn:microsoft.com/office/officeart/2005/8/layout/hierarchy5"/>
    <dgm:cxn modelId="{08DC441B-1F4C-443B-8FE2-CDD146BECCF3}" type="presOf" srcId="{CB440081-521F-4BA7-B610-10FB9C13106C}" destId="{ABB62A73-1069-4DD8-93DC-C9E4A82C7E06}" srcOrd="0" destOrd="0" presId="urn:microsoft.com/office/officeart/2005/8/layout/hierarchy5"/>
    <dgm:cxn modelId="{14A931A8-F5C6-47C2-BE83-1B040E2AE5E6}" srcId="{1A7D7906-3EE1-4F51-9112-CBC1A139B678}" destId="{6105BD75-9CEF-41C8-8562-234E53C95552}" srcOrd="1" destOrd="0" parTransId="{27CFCBE2-3E72-4F26-A37A-D50EEBB8FC8F}" sibTransId="{0A6BAEE7-6D2A-48DC-B18C-9AC7BFE3B6CE}"/>
    <dgm:cxn modelId="{D28C59C8-CCB9-4656-A397-DD170C1A6C57}" srcId="{A65FF095-E901-4F91-A0B2-D6B6C051E868}" destId="{C161EA2E-476C-4396-859D-D8E6AAA9E095}" srcOrd="0" destOrd="0" parTransId="{1DA84FA6-2EAE-4F56-8485-E923936F2C90}" sibTransId="{6D3CD943-DF7E-44C4-836A-2A98EFC761AA}"/>
    <dgm:cxn modelId="{580CB4A3-0A85-4E8B-92E2-B9CD7A8E209C}" type="presOf" srcId="{27CFCBE2-3E72-4F26-A37A-D50EEBB8FC8F}" destId="{7E90EDAE-3C5F-470A-B520-BBA06116A55B}" srcOrd="0" destOrd="0" presId="urn:microsoft.com/office/officeart/2005/8/layout/hierarchy5"/>
    <dgm:cxn modelId="{DE36A4F9-A733-4D3C-9F78-32266CFFE81C}" type="presOf" srcId="{1A7D7906-3EE1-4F51-9112-CBC1A139B678}" destId="{C3D765BD-9053-4DE8-997B-5D0E15A07056}" srcOrd="0" destOrd="0" presId="urn:microsoft.com/office/officeart/2005/8/layout/hierarchy5"/>
    <dgm:cxn modelId="{6F233A5B-96E0-420A-8BCD-6B90B6FBD3B5}" type="presOf" srcId="{27CFCBE2-3E72-4F26-A37A-D50EEBB8FC8F}" destId="{37F62CC3-C984-40DD-89B5-0B266C21DFC3}" srcOrd="1" destOrd="0" presId="urn:microsoft.com/office/officeart/2005/8/layout/hierarchy5"/>
    <dgm:cxn modelId="{C67BCD43-E126-4B01-92EB-B7F21A003BED}" srcId="{08CF1833-5655-4D6A-AA0E-FC0B9872F8DB}" destId="{A65FF095-E901-4F91-A0B2-D6B6C051E868}" srcOrd="0" destOrd="0" parTransId="{59EB8109-D945-43CA-9CEB-34AB7F71C2F2}" sibTransId="{0F7DD29F-514E-4601-BF93-2E9355185697}"/>
    <dgm:cxn modelId="{5DE62CD6-04C3-406E-98B4-50910A7BD908}" type="presOf" srcId="{B967715F-9C77-40E3-8E9A-4D6954D7BE90}" destId="{77DD2F9C-E259-4FC4-938B-298786E697D1}" srcOrd="0" destOrd="0" presId="urn:microsoft.com/office/officeart/2005/8/layout/hierarchy5"/>
    <dgm:cxn modelId="{673F3463-E46C-45A9-B931-4FAEBF4D73C8}" type="presOf" srcId="{7F5CB135-ED78-4B99-BAB1-4A8258FCF26E}" destId="{9CC444B4-56A1-4F43-B09F-8B53E0DBC335}" srcOrd="0" destOrd="0" presId="urn:microsoft.com/office/officeart/2005/8/layout/hierarchy5"/>
    <dgm:cxn modelId="{1DBCC4E0-E39F-4F8B-A24F-842A49F5675F}" srcId="{C161EA2E-476C-4396-859D-D8E6AAA9E095}" destId="{1A7D7906-3EE1-4F51-9112-CBC1A139B678}" srcOrd="0" destOrd="0" parTransId="{E2095077-9E5F-48EC-A166-96F9930F746A}" sibTransId="{23722EFA-D935-4568-8638-0B660D1D6EEF}"/>
    <dgm:cxn modelId="{89329443-3510-4B24-8DBF-0DB443C71ED8}" type="presOf" srcId="{01B407F8-B056-4753-AEDD-BCDB2DD4AF8A}" destId="{B4481E70-5AA8-4F5C-9CC9-F0FF75751139}" srcOrd="0" destOrd="0" presId="urn:microsoft.com/office/officeart/2005/8/layout/hierarchy5"/>
    <dgm:cxn modelId="{1784DA13-04FF-44ED-B9F7-5E870533FDFB}" type="presOf" srcId="{8C1FA16F-1063-4BDD-9C5E-A2F43A0A6890}" destId="{F170C3FE-75C3-4A46-AFCE-189385BDAC06}" srcOrd="0" destOrd="0" presId="urn:microsoft.com/office/officeart/2005/8/layout/hierarchy5"/>
    <dgm:cxn modelId="{5ABDB38D-56BA-493B-8AE3-1A08BBB8A42C}" srcId="{08CF1833-5655-4D6A-AA0E-FC0B9872F8DB}" destId="{CB440081-521F-4BA7-B610-10FB9C13106C}" srcOrd="3" destOrd="0" parTransId="{DFF50CE4-EABF-406F-B90E-DF089680F785}" sibTransId="{88C1CFF7-B48F-4EB6-9B91-20A640B5AE0C}"/>
    <dgm:cxn modelId="{92B50F3E-849C-4EAC-9D1A-83410442B1E7}" srcId="{08CF1833-5655-4D6A-AA0E-FC0B9872F8DB}" destId="{8C1FA16F-1063-4BDD-9C5E-A2F43A0A6890}" srcOrd="2" destOrd="0" parTransId="{975696CE-7F9A-4979-8B4B-8E8ECD47582E}" sibTransId="{8DF94B9D-72F8-4049-90C6-E3C28FD09E76}"/>
    <dgm:cxn modelId="{6E0A5F10-C3E8-4A70-A1CF-8866B243A88C}" srcId="{08CF1833-5655-4D6A-AA0E-FC0B9872F8DB}" destId="{7F5CB135-ED78-4B99-BAB1-4A8258FCF26E}" srcOrd="1" destOrd="0" parTransId="{9275B1A7-49A9-4BCF-B243-959973F70335}" sibTransId="{3753A8DB-F24D-477A-BEE1-6A8256C973B0}"/>
    <dgm:cxn modelId="{7CA3EA33-AD0D-4617-9B04-CAEBBCF70AEC}" type="presOf" srcId="{1DA84FA6-2EAE-4F56-8485-E923936F2C90}" destId="{EAEA97AD-66E4-43C6-A22B-5669E1B84A05}" srcOrd="1" destOrd="0" presId="urn:microsoft.com/office/officeart/2005/8/layout/hierarchy5"/>
    <dgm:cxn modelId="{C031E9F9-73D0-494E-B5AC-401010F1F438}" type="presOf" srcId="{8C1FA16F-1063-4BDD-9C5E-A2F43A0A6890}" destId="{BD9E9CB2-2F25-4697-A203-AE03024D90E7}" srcOrd="1" destOrd="0" presId="urn:microsoft.com/office/officeart/2005/8/layout/hierarchy5"/>
    <dgm:cxn modelId="{78037BA3-E806-4819-A9DA-FF252E39466C}" srcId="{08CF1833-5655-4D6A-AA0E-FC0B9872F8DB}" destId="{B967715F-9C77-40E3-8E9A-4D6954D7BE90}" srcOrd="4" destOrd="0" parTransId="{6FCEF232-7A3C-4D79-9D8E-07112F8EF0CC}" sibTransId="{4589A806-5933-47C4-97E3-473AE2BF4931}"/>
    <dgm:cxn modelId="{90A1CE20-5D71-4D31-B8CB-26E8326C3945}" type="presOf" srcId="{E2095077-9E5F-48EC-A166-96F9930F746A}" destId="{AE4480CA-4694-495E-B0FF-3FE5EF7E65DC}" srcOrd="1" destOrd="0" presId="urn:microsoft.com/office/officeart/2005/8/layout/hierarchy5"/>
    <dgm:cxn modelId="{2697FDF7-DCFE-41C8-AD06-3FD8CEF0FF75}" type="presOf" srcId="{CB440081-521F-4BA7-B610-10FB9C13106C}" destId="{FC2EE2A0-C4A7-4A82-865A-B4BC3E601103}" srcOrd="1" destOrd="0" presId="urn:microsoft.com/office/officeart/2005/8/layout/hierarchy5"/>
    <dgm:cxn modelId="{F11387F7-454D-40CE-B9AA-17A7933AE7A3}" type="presOf" srcId="{01B407F8-B056-4753-AEDD-BCDB2DD4AF8A}" destId="{1F8352F7-6141-45AF-B202-5EEF9FE4D38D}" srcOrd="1" destOrd="0" presId="urn:microsoft.com/office/officeart/2005/8/layout/hierarchy5"/>
    <dgm:cxn modelId="{E8A6326B-695F-4CC7-ADBE-2D9ED9846B6E}" type="presOf" srcId="{B967715F-9C77-40E3-8E9A-4D6954D7BE90}" destId="{329ED247-7329-4A72-8C17-226696325778}" srcOrd="1" destOrd="0" presId="urn:microsoft.com/office/officeart/2005/8/layout/hierarchy5"/>
    <dgm:cxn modelId="{487E811A-F68D-4245-B85A-BD1B18E61787}" srcId="{1A7D7906-3EE1-4F51-9112-CBC1A139B678}" destId="{F1D88CF6-B0F7-4BC1-8D3E-EAB330B5F66C}" srcOrd="0" destOrd="0" parTransId="{01B407F8-B056-4753-AEDD-BCDB2DD4AF8A}" sibTransId="{93A0B316-593B-4E76-8852-11CD209E824E}"/>
    <dgm:cxn modelId="{F7E606E3-DFA0-43A8-81DC-5DE831180013}" type="presOf" srcId="{1DA84FA6-2EAE-4F56-8485-E923936F2C90}" destId="{CA00CF35-F7EE-412D-B171-69C0C9D7620D}" srcOrd="0" destOrd="0" presId="urn:microsoft.com/office/officeart/2005/8/layout/hierarchy5"/>
    <dgm:cxn modelId="{2C6DFE73-92DD-475D-A25C-D9291825DD81}" type="presOf" srcId="{E2095077-9E5F-48EC-A166-96F9930F746A}" destId="{9A2C377D-4079-42A0-ADAF-39B537AA26F7}" srcOrd="0" destOrd="0" presId="urn:microsoft.com/office/officeart/2005/8/layout/hierarchy5"/>
    <dgm:cxn modelId="{79077CE4-3DC4-4B32-BCAC-7495FBE9D56E}" type="presOf" srcId="{C161EA2E-476C-4396-859D-D8E6AAA9E095}" destId="{1EA44F0F-5F21-4520-8D9F-D1789E461D21}" srcOrd="0" destOrd="0" presId="urn:microsoft.com/office/officeart/2005/8/layout/hierarchy5"/>
    <dgm:cxn modelId="{66E0DD33-C14B-4C9B-97E6-118B0AA79EC8}" type="presParOf" srcId="{461E939C-7EA8-4B57-86EA-C3D5CFD62375}" destId="{6640E282-80FC-41C7-827D-BB6D73D7E211}" srcOrd="0" destOrd="0" presId="urn:microsoft.com/office/officeart/2005/8/layout/hierarchy5"/>
    <dgm:cxn modelId="{8FC8CCF6-38F4-4BBB-AF66-2C15D47D79B0}" type="presParOf" srcId="{6640E282-80FC-41C7-827D-BB6D73D7E211}" destId="{E49F78FF-32D2-4629-BF1C-A95237B95836}" srcOrd="0" destOrd="0" presId="urn:microsoft.com/office/officeart/2005/8/layout/hierarchy5"/>
    <dgm:cxn modelId="{B9C1CD7B-E185-4277-B20F-A3877EDBA5C8}" type="presParOf" srcId="{6640E282-80FC-41C7-827D-BB6D73D7E211}" destId="{1FEF860B-8EE2-4CF8-840C-7EE58897667D}" srcOrd="1" destOrd="0" presId="urn:microsoft.com/office/officeart/2005/8/layout/hierarchy5"/>
    <dgm:cxn modelId="{FEDACA9D-F8A9-4C4E-BB8D-130EFA75447E}" type="presParOf" srcId="{1FEF860B-8EE2-4CF8-840C-7EE58897667D}" destId="{F3B5884B-8D00-4611-AF44-D5B88FF51C97}" srcOrd="0" destOrd="0" presId="urn:microsoft.com/office/officeart/2005/8/layout/hierarchy5"/>
    <dgm:cxn modelId="{34CF373A-4580-48B7-BAB3-02B6D9C5B01D}" type="presParOf" srcId="{F3B5884B-8D00-4611-AF44-D5B88FF51C97}" destId="{D0759FA0-7DF3-4FA2-BF5A-7C561B18A8F3}" srcOrd="0" destOrd="0" presId="urn:microsoft.com/office/officeart/2005/8/layout/hierarchy5"/>
    <dgm:cxn modelId="{B5CC20AC-6F82-49E7-9D4C-D843593FF68E}" type="presParOf" srcId="{F3B5884B-8D00-4611-AF44-D5B88FF51C97}" destId="{E4692306-1331-4A79-9E12-B44F582D986A}" srcOrd="1" destOrd="0" presId="urn:microsoft.com/office/officeart/2005/8/layout/hierarchy5"/>
    <dgm:cxn modelId="{83CD7C7E-D69C-4EB4-AAD1-2808398DA250}" type="presParOf" srcId="{E4692306-1331-4A79-9E12-B44F582D986A}" destId="{CA00CF35-F7EE-412D-B171-69C0C9D7620D}" srcOrd="0" destOrd="0" presId="urn:microsoft.com/office/officeart/2005/8/layout/hierarchy5"/>
    <dgm:cxn modelId="{ACF1E7D7-8E58-45DF-8CFE-DA93BA331B03}" type="presParOf" srcId="{CA00CF35-F7EE-412D-B171-69C0C9D7620D}" destId="{EAEA97AD-66E4-43C6-A22B-5669E1B84A05}" srcOrd="0" destOrd="0" presId="urn:microsoft.com/office/officeart/2005/8/layout/hierarchy5"/>
    <dgm:cxn modelId="{A3DC6D47-6257-4C07-88B3-74D56B7B7CE6}" type="presParOf" srcId="{E4692306-1331-4A79-9E12-B44F582D986A}" destId="{901A8A28-DA3C-4004-A8D7-077C0A73E545}" srcOrd="1" destOrd="0" presId="urn:microsoft.com/office/officeart/2005/8/layout/hierarchy5"/>
    <dgm:cxn modelId="{C10A7671-D0BA-4FDF-BB48-4EE982F07C4A}" type="presParOf" srcId="{901A8A28-DA3C-4004-A8D7-077C0A73E545}" destId="{1EA44F0F-5F21-4520-8D9F-D1789E461D21}" srcOrd="0" destOrd="0" presId="urn:microsoft.com/office/officeart/2005/8/layout/hierarchy5"/>
    <dgm:cxn modelId="{019B5620-0539-48CD-BC22-2FD3B028962E}" type="presParOf" srcId="{901A8A28-DA3C-4004-A8D7-077C0A73E545}" destId="{1969A2B3-2440-4678-8AD1-0BA375111797}" srcOrd="1" destOrd="0" presId="urn:microsoft.com/office/officeart/2005/8/layout/hierarchy5"/>
    <dgm:cxn modelId="{85548133-3CC9-4BB0-B337-38ACA66C854A}" type="presParOf" srcId="{1969A2B3-2440-4678-8AD1-0BA375111797}" destId="{9A2C377D-4079-42A0-ADAF-39B537AA26F7}" srcOrd="0" destOrd="0" presId="urn:microsoft.com/office/officeart/2005/8/layout/hierarchy5"/>
    <dgm:cxn modelId="{D9E9EBCD-3E0E-4C99-842E-7727962E6616}" type="presParOf" srcId="{9A2C377D-4079-42A0-ADAF-39B537AA26F7}" destId="{AE4480CA-4694-495E-B0FF-3FE5EF7E65DC}" srcOrd="0" destOrd="0" presId="urn:microsoft.com/office/officeart/2005/8/layout/hierarchy5"/>
    <dgm:cxn modelId="{C49F8E4A-CE74-438B-B5C7-AB1F7649E985}" type="presParOf" srcId="{1969A2B3-2440-4678-8AD1-0BA375111797}" destId="{90792CB8-DD34-4AA2-B0F4-27A04719A8B0}" srcOrd="1" destOrd="0" presId="urn:microsoft.com/office/officeart/2005/8/layout/hierarchy5"/>
    <dgm:cxn modelId="{96942ED7-F358-4C13-9769-96A7B216AD3E}" type="presParOf" srcId="{90792CB8-DD34-4AA2-B0F4-27A04719A8B0}" destId="{C3D765BD-9053-4DE8-997B-5D0E15A07056}" srcOrd="0" destOrd="0" presId="urn:microsoft.com/office/officeart/2005/8/layout/hierarchy5"/>
    <dgm:cxn modelId="{9A26B068-D046-4371-B548-99C80F481AE2}" type="presParOf" srcId="{90792CB8-DD34-4AA2-B0F4-27A04719A8B0}" destId="{7956C250-4627-4EFF-901B-F7088708C4D9}" srcOrd="1" destOrd="0" presId="urn:microsoft.com/office/officeart/2005/8/layout/hierarchy5"/>
    <dgm:cxn modelId="{DC4F90C0-11BB-4314-B80A-DAF75236B77C}" type="presParOf" srcId="{7956C250-4627-4EFF-901B-F7088708C4D9}" destId="{B4481E70-5AA8-4F5C-9CC9-F0FF75751139}" srcOrd="0" destOrd="0" presId="urn:microsoft.com/office/officeart/2005/8/layout/hierarchy5"/>
    <dgm:cxn modelId="{F760A328-7C12-4921-8024-4F7AC7AA953A}" type="presParOf" srcId="{B4481E70-5AA8-4F5C-9CC9-F0FF75751139}" destId="{1F8352F7-6141-45AF-B202-5EEF9FE4D38D}" srcOrd="0" destOrd="0" presId="urn:microsoft.com/office/officeart/2005/8/layout/hierarchy5"/>
    <dgm:cxn modelId="{FF32D54F-9EBD-49B5-98AE-EE4D66B01CC2}" type="presParOf" srcId="{7956C250-4627-4EFF-901B-F7088708C4D9}" destId="{17DB3222-6434-4195-BBA0-8D2E56ACC15A}" srcOrd="1" destOrd="0" presId="urn:microsoft.com/office/officeart/2005/8/layout/hierarchy5"/>
    <dgm:cxn modelId="{0465A5C1-2C3F-4F7D-884D-7D8C8AE5846D}" type="presParOf" srcId="{17DB3222-6434-4195-BBA0-8D2E56ACC15A}" destId="{209A6554-3898-444A-8250-E4C9991246DC}" srcOrd="0" destOrd="0" presId="urn:microsoft.com/office/officeart/2005/8/layout/hierarchy5"/>
    <dgm:cxn modelId="{6D588A65-3855-44E1-8A64-6361DE4815F0}" type="presParOf" srcId="{17DB3222-6434-4195-BBA0-8D2E56ACC15A}" destId="{B2CB42C3-EF6B-45B4-98E2-D017FD64F215}" srcOrd="1" destOrd="0" presId="urn:microsoft.com/office/officeart/2005/8/layout/hierarchy5"/>
    <dgm:cxn modelId="{1EC533F6-D8D8-4DCB-AAAD-A4DBB942A2C7}" type="presParOf" srcId="{7956C250-4627-4EFF-901B-F7088708C4D9}" destId="{7E90EDAE-3C5F-470A-B520-BBA06116A55B}" srcOrd="2" destOrd="0" presId="urn:microsoft.com/office/officeart/2005/8/layout/hierarchy5"/>
    <dgm:cxn modelId="{F94B81A4-6DED-47A0-B0BD-BB4252E15E15}" type="presParOf" srcId="{7E90EDAE-3C5F-470A-B520-BBA06116A55B}" destId="{37F62CC3-C984-40DD-89B5-0B266C21DFC3}" srcOrd="0" destOrd="0" presId="urn:microsoft.com/office/officeart/2005/8/layout/hierarchy5"/>
    <dgm:cxn modelId="{727CF342-D55F-4CB8-BF83-907F7E54DDA1}" type="presParOf" srcId="{7956C250-4627-4EFF-901B-F7088708C4D9}" destId="{33DB3915-3850-4B72-A3CA-3E9E474405D0}" srcOrd="3" destOrd="0" presId="urn:microsoft.com/office/officeart/2005/8/layout/hierarchy5"/>
    <dgm:cxn modelId="{CB05C950-DF1B-44AA-96C4-7636C08C8165}" type="presParOf" srcId="{33DB3915-3850-4B72-A3CA-3E9E474405D0}" destId="{AAE3AE91-D386-4457-A87B-5BF562660E1A}" srcOrd="0" destOrd="0" presId="urn:microsoft.com/office/officeart/2005/8/layout/hierarchy5"/>
    <dgm:cxn modelId="{2BC96700-254C-49F1-A30E-E58427E5B781}" type="presParOf" srcId="{33DB3915-3850-4B72-A3CA-3E9E474405D0}" destId="{8660A15E-6ABC-4E53-8DBB-F0FDABB2E03D}" srcOrd="1" destOrd="0" presId="urn:microsoft.com/office/officeart/2005/8/layout/hierarchy5"/>
    <dgm:cxn modelId="{323D5F5B-028F-4617-91E7-18A177CC568D}" type="presParOf" srcId="{461E939C-7EA8-4B57-86EA-C3D5CFD62375}" destId="{12591B59-486E-4EC5-A5F8-40D982777F7C}" srcOrd="1" destOrd="0" presId="urn:microsoft.com/office/officeart/2005/8/layout/hierarchy5"/>
    <dgm:cxn modelId="{BB0CD646-FFCD-4143-BE41-EE6118813C6D}" type="presParOf" srcId="{12591B59-486E-4EC5-A5F8-40D982777F7C}" destId="{D73CCDE2-C55D-4590-BA85-789956596297}" srcOrd="0" destOrd="0" presId="urn:microsoft.com/office/officeart/2005/8/layout/hierarchy5"/>
    <dgm:cxn modelId="{BDCE85EB-9D81-46D6-98DB-D9D13A21FEA4}" type="presParOf" srcId="{D73CCDE2-C55D-4590-BA85-789956596297}" destId="{9CC444B4-56A1-4F43-B09F-8B53E0DBC335}" srcOrd="0" destOrd="0" presId="urn:microsoft.com/office/officeart/2005/8/layout/hierarchy5"/>
    <dgm:cxn modelId="{0302D779-3F13-4D07-9821-06B4AD44105F}" type="presParOf" srcId="{D73CCDE2-C55D-4590-BA85-789956596297}" destId="{54606A54-259B-44B9-BDE7-485F1F1D0EFE}" srcOrd="1" destOrd="0" presId="urn:microsoft.com/office/officeart/2005/8/layout/hierarchy5"/>
    <dgm:cxn modelId="{49590B32-70A0-43FB-9EE6-2DCFDBE76693}" type="presParOf" srcId="{12591B59-486E-4EC5-A5F8-40D982777F7C}" destId="{880AFB9A-6129-408E-82C3-8858EADB987D}" srcOrd="1" destOrd="0" presId="urn:microsoft.com/office/officeart/2005/8/layout/hierarchy5"/>
    <dgm:cxn modelId="{ACD5666C-BA9C-415D-B64B-C7A02F78AC87}" type="presParOf" srcId="{880AFB9A-6129-408E-82C3-8858EADB987D}" destId="{3467D6BE-BA86-4A8D-8B37-2DC4CA102CF9}" srcOrd="0" destOrd="0" presId="urn:microsoft.com/office/officeart/2005/8/layout/hierarchy5"/>
    <dgm:cxn modelId="{B2DD73AB-0DE6-4034-A9CA-7F9FEAC656A9}" type="presParOf" srcId="{12591B59-486E-4EC5-A5F8-40D982777F7C}" destId="{5A36EB0A-A86D-47A0-AF19-1182F81E4C32}" srcOrd="2" destOrd="0" presId="urn:microsoft.com/office/officeart/2005/8/layout/hierarchy5"/>
    <dgm:cxn modelId="{682072CF-3165-45B0-9FA5-42D34122411A}" type="presParOf" srcId="{5A36EB0A-A86D-47A0-AF19-1182F81E4C32}" destId="{F170C3FE-75C3-4A46-AFCE-189385BDAC06}" srcOrd="0" destOrd="0" presId="urn:microsoft.com/office/officeart/2005/8/layout/hierarchy5"/>
    <dgm:cxn modelId="{6D620F3F-16F9-46A5-9ABA-5B155EF9BAB8}" type="presParOf" srcId="{5A36EB0A-A86D-47A0-AF19-1182F81E4C32}" destId="{BD9E9CB2-2F25-4697-A203-AE03024D90E7}" srcOrd="1" destOrd="0" presId="urn:microsoft.com/office/officeart/2005/8/layout/hierarchy5"/>
    <dgm:cxn modelId="{29913C0C-23D3-45B9-915B-3C466DFA1651}" type="presParOf" srcId="{12591B59-486E-4EC5-A5F8-40D982777F7C}" destId="{4D930F3E-C30E-4ACF-9A61-62E2D15D3111}" srcOrd="3" destOrd="0" presId="urn:microsoft.com/office/officeart/2005/8/layout/hierarchy5"/>
    <dgm:cxn modelId="{D6B5BE21-E776-44C4-97C2-42235AC0E857}" type="presParOf" srcId="{4D930F3E-C30E-4ACF-9A61-62E2D15D3111}" destId="{B8AAA8D9-667A-4C37-86E3-43F02696655F}" srcOrd="0" destOrd="0" presId="urn:microsoft.com/office/officeart/2005/8/layout/hierarchy5"/>
    <dgm:cxn modelId="{7A3F5E71-7FE5-4E7C-AC2E-55640C79CE34}" type="presParOf" srcId="{12591B59-486E-4EC5-A5F8-40D982777F7C}" destId="{5971FE11-3B03-4A28-AF09-69B0AB8C4E2A}" srcOrd="4" destOrd="0" presId="urn:microsoft.com/office/officeart/2005/8/layout/hierarchy5"/>
    <dgm:cxn modelId="{66CDB768-2377-4FC0-A6E4-6EE2BFE2BFC5}" type="presParOf" srcId="{5971FE11-3B03-4A28-AF09-69B0AB8C4E2A}" destId="{ABB62A73-1069-4DD8-93DC-C9E4A82C7E06}" srcOrd="0" destOrd="0" presId="urn:microsoft.com/office/officeart/2005/8/layout/hierarchy5"/>
    <dgm:cxn modelId="{AFC2EAD0-564C-4683-BA2D-A8B1983B4B0F}" type="presParOf" srcId="{5971FE11-3B03-4A28-AF09-69B0AB8C4E2A}" destId="{FC2EE2A0-C4A7-4A82-865A-B4BC3E601103}" srcOrd="1" destOrd="0" presId="urn:microsoft.com/office/officeart/2005/8/layout/hierarchy5"/>
    <dgm:cxn modelId="{190ECEA5-4D7E-4394-B326-CB2EDFB34761}" type="presParOf" srcId="{12591B59-486E-4EC5-A5F8-40D982777F7C}" destId="{94129AE6-E09B-438A-A453-9DCC45479812}" srcOrd="5" destOrd="0" presId="urn:microsoft.com/office/officeart/2005/8/layout/hierarchy5"/>
    <dgm:cxn modelId="{45B84E2D-9000-4BDA-A0F8-A8D15B432A87}" type="presParOf" srcId="{94129AE6-E09B-438A-A453-9DCC45479812}" destId="{659F9EE0-5745-4489-B470-0EAEA6671C7B}" srcOrd="0" destOrd="0" presId="urn:microsoft.com/office/officeart/2005/8/layout/hierarchy5"/>
    <dgm:cxn modelId="{065FC4FD-BE2A-4B34-A4F5-B053F79E4A9E}" type="presParOf" srcId="{12591B59-486E-4EC5-A5F8-40D982777F7C}" destId="{1AEA7F0B-1AE7-4C5A-9576-E23BCF61D284}" srcOrd="6" destOrd="0" presId="urn:microsoft.com/office/officeart/2005/8/layout/hierarchy5"/>
    <dgm:cxn modelId="{1F57080F-62C2-4C9F-B3AD-24893FAFAB4A}" type="presParOf" srcId="{1AEA7F0B-1AE7-4C5A-9576-E23BCF61D284}" destId="{77DD2F9C-E259-4FC4-938B-298786E697D1}" srcOrd="0" destOrd="0" presId="urn:microsoft.com/office/officeart/2005/8/layout/hierarchy5"/>
    <dgm:cxn modelId="{5C6F89D6-C9E9-4BDC-9CDC-A2B746D8B343}" type="presParOf" srcId="{1AEA7F0B-1AE7-4C5A-9576-E23BCF61D284}" destId="{329ED247-7329-4A72-8C17-226696325778}" srcOrd="1" destOrd="0" presId="urn:microsoft.com/office/officeart/2005/8/layout/hierarchy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36A3BC5-E25C-4256-A4F5-876A3005FD53}"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en-US"/>
        </a:p>
      </dgm:t>
    </dgm:pt>
    <dgm:pt modelId="{216DFBA1-C5B0-4107-A006-C6434E739C7D}">
      <dgm:prSet phldrT="[Text]"/>
      <dgm:spPr/>
      <dgm:t>
        <a:bodyPr/>
        <a:lstStyle/>
        <a:p>
          <a:r>
            <a:rPr lang="en-US" dirty="0" smtClean="0">
              <a:solidFill>
                <a:srgbClr val="000000"/>
              </a:solidFill>
            </a:rPr>
            <a:t>Tactical Support Team</a:t>
          </a:r>
          <a:endParaRPr lang="en-US" dirty="0">
            <a:solidFill>
              <a:srgbClr val="000000"/>
            </a:solidFill>
          </a:endParaRPr>
        </a:p>
      </dgm:t>
    </dgm:pt>
    <dgm:pt modelId="{E3B8AC36-C9E4-423E-9162-6D60507B6625}" type="parTrans" cxnId="{9217EA09-52CB-41D4-B476-3DC01D683586}">
      <dgm:prSet/>
      <dgm:spPr/>
      <dgm:t>
        <a:bodyPr/>
        <a:lstStyle/>
        <a:p>
          <a:endParaRPr lang="en-US"/>
        </a:p>
      </dgm:t>
    </dgm:pt>
    <dgm:pt modelId="{AA044C84-65D0-4543-BA35-598EB2DC2AD1}" type="sibTrans" cxnId="{9217EA09-52CB-41D4-B476-3DC01D683586}">
      <dgm:prSet/>
      <dgm:spPr/>
      <dgm:t>
        <a:bodyPr/>
        <a:lstStyle/>
        <a:p>
          <a:endParaRPr lang="en-US"/>
        </a:p>
      </dgm:t>
    </dgm:pt>
    <dgm:pt modelId="{8E99F2C1-027C-4A8F-8815-343B06E79C8C}">
      <dgm:prSet phldrT="[Text]"/>
      <dgm:spPr/>
      <dgm:t>
        <a:bodyPr/>
        <a:lstStyle/>
        <a:p>
          <a:r>
            <a:rPr lang="en-US" dirty="0" smtClean="0">
              <a:solidFill>
                <a:srgbClr val="000000"/>
              </a:solidFill>
            </a:rPr>
            <a:t>Help Desk</a:t>
          </a:r>
          <a:endParaRPr lang="en-US" dirty="0">
            <a:solidFill>
              <a:srgbClr val="000000"/>
            </a:solidFill>
          </a:endParaRPr>
        </a:p>
      </dgm:t>
    </dgm:pt>
    <dgm:pt modelId="{FEA1A58E-8793-45BE-A289-EAA5714082DB}" type="parTrans" cxnId="{06AE1BC0-52AD-4DEC-9836-6451FD98A835}">
      <dgm:prSet/>
      <dgm:spPr/>
      <dgm:t>
        <a:bodyPr/>
        <a:lstStyle/>
        <a:p>
          <a:endParaRPr lang="en-US"/>
        </a:p>
      </dgm:t>
    </dgm:pt>
    <dgm:pt modelId="{FDA4CBC9-542A-46E6-BAFF-BDE60DFE0816}" type="sibTrans" cxnId="{06AE1BC0-52AD-4DEC-9836-6451FD98A835}">
      <dgm:prSet/>
      <dgm:spPr/>
      <dgm:t>
        <a:bodyPr/>
        <a:lstStyle/>
        <a:p>
          <a:endParaRPr lang="en-US"/>
        </a:p>
      </dgm:t>
    </dgm:pt>
    <dgm:pt modelId="{03F05BE1-BA9D-4263-B22B-E7B9903B4D7A}">
      <dgm:prSet phldrT="[Text]"/>
      <dgm:spPr/>
      <dgm:t>
        <a:bodyPr/>
        <a:lstStyle/>
        <a:p>
          <a:r>
            <a:rPr lang="en-US" dirty="0" smtClean="0">
              <a:solidFill>
                <a:srgbClr val="000000"/>
              </a:solidFill>
            </a:rPr>
            <a:t>Site Administrators</a:t>
          </a:r>
          <a:endParaRPr lang="en-US" dirty="0">
            <a:solidFill>
              <a:srgbClr val="000000"/>
            </a:solidFill>
          </a:endParaRPr>
        </a:p>
      </dgm:t>
    </dgm:pt>
    <dgm:pt modelId="{40C7649D-4434-43B8-B479-4598DDD91249}" type="parTrans" cxnId="{487E8AFC-A846-4093-9D9B-9223BFF52941}">
      <dgm:prSet/>
      <dgm:spPr/>
      <dgm:t>
        <a:bodyPr/>
        <a:lstStyle/>
        <a:p>
          <a:endParaRPr lang="en-US"/>
        </a:p>
      </dgm:t>
    </dgm:pt>
    <dgm:pt modelId="{6B5389CD-564B-49BC-ACAA-F150A5ADEE22}" type="sibTrans" cxnId="{487E8AFC-A846-4093-9D9B-9223BFF52941}">
      <dgm:prSet/>
      <dgm:spPr/>
      <dgm:t>
        <a:bodyPr/>
        <a:lstStyle/>
        <a:p>
          <a:endParaRPr lang="en-US"/>
        </a:p>
      </dgm:t>
    </dgm:pt>
    <dgm:pt modelId="{B5C53BB4-6044-48B1-B9EE-6E8F0D263081}">
      <dgm:prSet phldrT="[Text]"/>
      <dgm:spPr/>
      <dgm:t>
        <a:bodyPr/>
        <a:lstStyle/>
        <a:p>
          <a:r>
            <a:rPr lang="en-US" dirty="0" smtClean="0">
              <a:solidFill>
                <a:srgbClr val="000000"/>
              </a:solidFill>
            </a:rPr>
            <a:t>End Users</a:t>
          </a:r>
          <a:endParaRPr lang="en-US" dirty="0">
            <a:solidFill>
              <a:srgbClr val="000000"/>
            </a:solidFill>
          </a:endParaRPr>
        </a:p>
      </dgm:t>
    </dgm:pt>
    <dgm:pt modelId="{46231520-7073-4B6F-BAB4-7A73040EAAF1}" type="parTrans" cxnId="{F80172E3-55CA-4689-9CDA-4F80EE74B7C6}">
      <dgm:prSet/>
      <dgm:spPr/>
      <dgm:t>
        <a:bodyPr/>
        <a:lstStyle/>
        <a:p>
          <a:endParaRPr lang="en-US"/>
        </a:p>
      </dgm:t>
    </dgm:pt>
    <dgm:pt modelId="{0E6FF91F-288D-4EEF-A159-DF0065DB969E}" type="sibTrans" cxnId="{F80172E3-55CA-4689-9CDA-4F80EE74B7C6}">
      <dgm:prSet/>
      <dgm:spPr/>
      <dgm:t>
        <a:bodyPr/>
        <a:lstStyle/>
        <a:p>
          <a:endParaRPr lang="en-US"/>
        </a:p>
      </dgm:t>
    </dgm:pt>
    <dgm:pt modelId="{8A4A63BB-2655-4FF4-8FF6-A1DC35C60A9B}">
      <dgm:prSet phldrT="[Text]"/>
      <dgm:spPr/>
      <dgm:t>
        <a:bodyPr/>
        <a:lstStyle/>
        <a:p>
          <a:r>
            <a:rPr lang="en-US" dirty="0" smtClean="0">
              <a:solidFill>
                <a:srgbClr val="000000"/>
              </a:solidFill>
            </a:rPr>
            <a:t>Learning Libraries/Online/Help</a:t>
          </a:r>
          <a:endParaRPr lang="en-US" dirty="0">
            <a:solidFill>
              <a:srgbClr val="000000"/>
            </a:solidFill>
          </a:endParaRPr>
        </a:p>
      </dgm:t>
    </dgm:pt>
    <dgm:pt modelId="{EAD32B5B-A9AB-4B7D-BD49-93AFA92128D4}" type="parTrans" cxnId="{635F9F14-6744-46C0-B1AE-D9032FF8E875}">
      <dgm:prSet/>
      <dgm:spPr/>
      <dgm:t>
        <a:bodyPr/>
        <a:lstStyle/>
        <a:p>
          <a:endParaRPr lang="en-US"/>
        </a:p>
      </dgm:t>
    </dgm:pt>
    <dgm:pt modelId="{2F1C6036-304B-4855-AC2C-44CE290AF92E}" type="sibTrans" cxnId="{635F9F14-6744-46C0-B1AE-D9032FF8E875}">
      <dgm:prSet/>
      <dgm:spPr/>
      <dgm:t>
        <a:bodyPr/>
        <a:lstStyle/>
        <a:p>
          <a:endParaRPr lang="en-US"/>
        </a:p>
      </dgm:t>
    </dgm:pt>
    <dgm:pt modelId="{BFE71CAA-05C0-445B-9E27-00ED52F39061}" type="pres">
      <dgm:prSet presAssocID="{136A3BC5-E25C-4256-A4F5-876A3005FD53}" presName="compositeShape" presStyleCnt="0">
        <dgm:presLayoutVars>
          <dgm:dir/>
          <dgm:resizeHandles/>
        </dgm:presLayoutVars>
      </dgm:prSet>
      <dgm:spPr/>
      <dgm:t>
        <a:bodyPr/>
        <a:lstStyle/>
        <a:p>
          <a:endParaRPr lang="en-US"/>
        </a:p>
      </dgm:t>
    </dgm:pt>
    <dgm:pt modelId="{17043F33-FDDF-4152-8420-F668F2A91CE4}" type="pres">
      <dgm:prSet presAssocID="{136A3BC5-E25C-4256-A4F5-876A3005FD53}" presName="pyramid" presStyleLbl="node1" presStyleIdx="0" presStyleCnt="1"/>
      <dgm:spPr>
        <a:gradFill flip="none" rotWithShape="1">
          <a:gsLst>
            <a:gs pos="0">
              <a:srgbClr val="FFC000"/>
            </a:gs>
            <a:gs pos="45000">
              <a:srgbClr val="FF7A00"/>
            </a:gs>
            <a:gs pos="70000">
              <a:srgbClr val="FF0300"/>
            </a:gs>
            <a:gs pos="100000">
              <a:srgbClr val="4D0808"/>
            </a:gs>
          </a:gsLst>
          <a:lin ang="16200000" scaled="1"/>
          <a:tileRect/>
        </a:gradFill>
      </dgm:spPr>
    </dgm:pt>
    <dgm:pt modelId="{E08A21F2-3B85-4F0B-AE59-CEAAEAE42320}" type="pres">
      <dgm:prSet presAssocID="{136A3BC5-E25C-4256-A4F5-876A3005FD53}" presName="theList" presStyleCnt="0"/>
      <dgm:spPr/>
    </dgm:pt>
    <dgm:pt modelId="{9FDF6C3C-A283-4E14-BFC1-26A2B6D50203}" type="pres">
      <dgm:prSet presAssocID="{216DFBA1-C5B0-4107-A006-C6434E739C7D}" presName="aNode" presStyleLbl="fgAcc1" presStyleIdx="0" presStyleCnt="5">
        <dgm:presLayoutVars>
          <dgm:bulletEnabled val="1"/>
        </dgm:presLayoutVars>
      </dgm:prSet>
      <dgm:spPr/>
      <dgm:t>
        <a:bodyPr/>
        <a:lstStyle/>
        <a:p>
          <a:endParaRPr lang="en-US"/>
        </a:p>
      </dgm:t>
    </dgm:pt>
    <dgm:pt modelId="{20DF60A7-674A-4D43-B946-94417DE3E8AD}" type="pres">
      <dgm:prSet presAssocID="{216DFBA1-C5B0-4107-A006-C6434E739C7D}" presName="aSpace" presStyleCnt="0"/>
      <dgm:spPr/>
    </dgm:pt>
    <dgm:pt modelId="{4BB04AC2-EAD3-4C82-A94E-0D2B80A393CC}" type="pres">
      <dgm:prSet presAssocID="{8E99F2C1-027C-4A8F-8815-343B06E79C8C}" presName="aNode" presStyleLbl="fgAcc1" presStyleIdx="1" presStyleCnt="5">
        <dgm:presLayoutVars>
          <dgm:bulletEnabled val="1"/>
        </dgm:presLayoutVars>
      </dgm:prSet>
      <dgm:spPr/>
      <dgm:t>
        <a:bodyPr/>
        <a:lstStyle/>
        <a:p>
          <a:endParaRPr lang="en-US"/>
        </a:p>
      </dgm:t>
    </dgm:pt>
    <dgm:pt modelId="{B3DD422E-7E3E-42A0-AB86-3CC464F6BA49}" type="pres">
      <dgm:prSet presAssocID="{8E99F2C1-027C-4A8F-8815-343B06E79C8C}" presName="aSpace" presStyleCnt="0"/>
      <dgm:spPr/>
    </dgm:pt>
    <dgm:pt modelId="{E71108CA-A48B-4DD8-896C-6BD758D75ACA}" type="pres">
      <dgm:prSet presAssocID="{03F05BE1-BA9D-4263-B22B-E7B9903B4D7A}" presName="aNode" presStyleLbl="fgAcc1" presStyleIdx="2" presStyleCnt="5">
        <dgm:presLayoutVars>
          <dgm:bulletEnabled val="1"/>
        </dgm:presLayoutVars>
      </dgm:prSet>
      <dgm:spPr/>
      <dgm:t>
        <a:bodyPr/>
        <a:lstStyle/>
        <a:p>
          <a:endParaRPr lang="en-US"/>
        </a:p>
      </dgm:t>
    </dgm:pt>
    <dgm:pt modelId="{FABB00AD-7698-4A4A-B340-41958CBAC3EA}" type="pres">
      <dgm:prSet presAssocID="{03F05BE1-BA9D-4263-B22B-E7B9903B4D7A}" presName="aSpace" presStyleCnt="0"/>
      <dgm:spPr/>
    </dgm:pt>
    <dgm:pt modelId="{4F4CC750-B45B-4D18-B133-F45A157006A4}" type="pres">
      <dgm:prSet presAssocID="{B5C53BB4-6044-48B1-B9EE-6E8F0D263081}" presName="aNode" presStyleLbl="fgAcc1" presStyleIdx="3" presStyleCnt="5">
        <dgm:presLayoutVars>
          <dgm:bulletEnabled val="1"/>
        </dgm:presLayoutVars>
      </dgm:prSet>
      <dgm:spPr/>
      <dgm:t>
        <a:bodyPr/>
        <a:lstStyle/>
        <a:p>
          <a:endParaRPr lang="en-US"/>
        </a:p>
      </dgm:t>
    </dgm:pt>
    <dgm:pt modelId="{9ED7853E-B683-4FDB-98DC-036895AE607A}" type="pres">
      <dgm:prSet presAssocID="{B5C53BB4-6044-48B1-B9EE-6E8F0D263081}" presName="aSpace" presStyleCnt="0"/>
      <dgm:spPr/>
    </dgm:pt>
    <dgm:pt modelId="{D0031E5C-6E08-4F09-9FFE-AD97BF3217D9}" type="pres">
      <dgm:prSet presAssocID="{8A4A63BB-2655-4FF4-8FF6-A1DC35C60A9B}" presName="aNode" presStyleLbl="fgAcc1" presStyleIdx="4" presStyleCnt="5">
        <dgm:presLayoutVars>
          <dgm:bulletEnabled val="1"/>
        </dgm:presLayoutVars>
      </dgm:prSet>
      <dgm:spPr/>
      <dgm:t>
        <a:bodyPr/>
        <a:lstStyle/>
        <a:p>
          <a:endParaRPr lang="en-US"/>
        </a:p>
      </dgm:t>
    </dgm:pt>
    <dgm:pt modelId="{B09B3E70-E05F-41F7-A0B7-FFDB733DB21B}" type="pres">
      <dgm:prSet presAssocID="{8A4A63BB-2655-4FF4-8FF6-A1DC35C60A9B}" presName="aSpace" presStyleCnt="0"/>
      <dgm:spPr/>
    </dgm:pt>
  </dgm:ptLst>
  <dgm:cxnLst>
    <dgm:cxn modelId="{968F87DB-6992-4F0F-A07A-FFFEF948A39B}" type="presOf" srcId="{8A4A63BB-2655-4FF4-8FF6-A1DC35C60A9B}" destId="{D0031E5C-6E08-4F09-9FFE-AD97BF3217D9}" srcOrd="0" destOrd="0" presId="urn:microsoft.com/office/officeart/2005/8/layout/pyramid2"/>
    <dgm:cxn modelId="{06AE1BC0-52AD-4DEC-9836-6451FD98A835}" srcId="{136A3BC5-E25C-4256-A4F5-876A3005FD53}" destId="{8E99F2C1-027C-4A8F-8815-343B06E79C8C}" srcOrd="1" destOrd="0" parTransId="{FEA1A58E-8793-45BE-A289-EAA5714082DB}" sibTransId="{FDA4CBC9-542A-46E6-BAFF-BDE60DFE0816}"/>
    <dgm:cxn modelId="{9217EA09-52CB-41D4-B476-3DC01D683586}" srcId="{136A3BC5-E25C-4256-A4F5-876A3005FD53}" destId="{216DFBA1-C5B0-4107-A006-C6434E739C7D}" srcOrd="0" destOrd="0" parTransId="{E3B8AC36-C9E4-423E-9162-6D60507B6625}" sibTransId="{AA044C84-65D0-4543-BA35-598EB2DC2AD1}"/>
    <dgm:cxn modelId="{635F9F14-6744-46C0-B1AE-D9032FF8E875}" srcId="{136A3BC5-E25C-4256-A4F5-876A3005FD53}" destId="{8A4A63BB-2655-4FF4-8FF6-A1DC35C60A9B}" srcOrd="4" destOrd="0" parTransId="{EAD32B5B-A9AB-4B7D-BD49-93AFA92128D4}" sibTransId="{2F1C6036-304B-4855-AC2C-44CE290AF92E}"/>
    <dgm:cxn modelId="{66CFA1CC-41AB-4A10-A908-3CB6D0BAC66E}" type="presOf" srcId="{8E99F2C1-027C-4A8F-8815-343B06E79C8C}" destId="{4BB04AC2-EAD3-4C82-A94E-0D2B80A393CC}" srcOrd="0" destOrd="0" presId="urn:microsoft.com/office/officeart/2005/8/layout/pyramid2"/>
    <dgm:cxn modelId="{D475527D-5E40-483C-BA8A-85B8C8E0E4A4}" type="presOf" srcId="{B5C53BB4-6044-48B1-B9EE-6E8F0D263081}" destId="{4F4CC750-B45B-4D18-B133-F45A157006A4}" srcOrd="0" destOrd="0" presId="urn:microsoft.com/office/officeart/2005/8/layout/pyramid2"/>
    <dgm:cxn modelId="{8F5CE15E-FC07-47DA-A6FE-E67C30B66E4D}" type="presOf" srcId="{216DFBA1-C5B0-4107-A006-C6434E739C7D}" destId="{9FDF6C3C-A283-4E14-BFC1-26A2B6D50203}" srcOrd="0" destOrd="0" presId="urn:microsoft.com/office/officeart/2005/8/layout/pyramid2"/>
    <dgm:cxn modelId="{F53905B4-0CC7-4407-B11F-3EABB27973BD}" type="presOf" srcId="{03F05BE1-BA9D-4263-B22B-E7B9903B4D7A}" destId="{E71108CA-A48B-4DD8-896C-6BD758D75ACA}" srcOrd="0" destOrd="0" presId="urn:microsoft.com/office/officeart/2005/8/layout/pyramid2"/>
    <dgm:cxn modelId="{487E8AFC-A846-4093-9D9B-9223BFF52941}" srcId="{136A3BC5-E25C-4256-A4F5-876A3005FD53}" destId="{03F05BE1-BA9D-4263-B22B-E7B9903B4D7A}" srcOrd="2" destOrd="0" parTransId="{40C7649D-4434-43B8-B479-4598DDD91249}" sibTransId="{6B5389CD-564B-49BC-ACAA-F150A5ADEE22}"/>
    <dgm:cxn modelId="{92302130-6E42-4820-8B31-826BC94A3A82}" type="presOf" srcId="{136A3BC5-E25C-4256-A4F5-876A3005FD53}" destId="{BFE71CAA-05C0-445B-9E27-00ED52F39061}" srcOrd="0" destOrd="0" presId="urn:microsoft.com/office/officeart/2005/8/layout/pyramid2"/>
    <dgm:cxn modelId="{F80172E3-55CA-4689-9CDA-4F80EE74B7C6}" srcId="{136A3BC5-E25C-4256-A4F5-876A3005FD53}" destId="{B5C53BB4-6044-48B1-B9EE-6E8F0D263081}" srcOrd="3" destOrd="0" parTransId="{46231520-7073-4B6F-BAB4-7A73040EAAF1}" sibTransId="{0E6FF91F-288D-4EEF-A159-DF0065DB969E}"/>
    <dgm:cxn modelId="{6D68DB27-3C4C-46EC-ADFC-E828F07DA628}" type="presParOf" srcId="{BFE71CAA-05C0-445B-9E27-00ED52F39061}" destId="{17043F33-FDDF-4152-8420-F668F2A91CE4}" srcOrd="0" destOrd="0" presId="urn:microsoft.com/office/officeart/2005/8/layout/pyramid2"/>
    <dgm:cxn modelId="{3FCC53F6-3714-49BD-941E-950AA0F60C09}" type="presParOf" srcId="{BFE71CAA-05C0-445B-9E27-00ED52F39061}" destId="{E08A21F2-3B85-4F0B-AE59-CEAAEAE42320}" srcOrd="1" destOrd="0" presId="urn:microsoft.com/office/officeart/2005/8/layout/pyramid2"/>
    <dgm:cxn modelId="{16F12BB4-2ADC-4480-BF5F-E45A2903FD50}" type="presParOf" srcId="{E08A21F2-3B85-4F0B-AE59-CEAAEAE42320}" destId="{9FDF6C3C-A283-4E14-BFC1-26A2B6D50203}" srcOrd="0" destOrd="0" presId="urn:microsoft.com/office/officeart/2005/8/layout/pyramid2"/>
    <dgm:cxn modelId="{4B9024FB-AA10-4660-9304-D2BF8D2FEFBA}" type="presParOf" srcId="{E08A21F2-3B85-4F0B-AE59-CEAAEAE42320}" destId="{20DF60A7-674A-4D43-B946-94417DE3E8AD}" srcOrd="1" destOrd="0" presId="urn:microsoft.com/office/officeart/2005/8/layout/pyramid2"/>
    <dgm:cxn modelId="{7C990892-4C7D-45A1-8E7F-20C8ADF8A001}" type="presParOf" srcId="{E08A21F2-3B85-4F0B-AE59-CEAAEAE42320}" destId="{4BB04AC2-EAD3-4C82-A94E-0D2B80A393CC}" srcOrd="2" destOrd="0" presId="urn:microsoft.com/office/officeart/2005/8/layout/pyramid2"/>
    <dgm:cxn modelId="{0D298D0B-314E-455C-86E7-7ADCECE4E57F}" type="presParOf" srcId="{E08A21F2-3B85-4F0B-AE59-CEAAEAE42320}" destId="{B3DD422E-7E3E-42A0-AB86-3CC464F6BA49}" srcOrd="3" destOrd="0" presId="urn:microsoft.com/office/officeart/2005/8/layout/pyramid2"/>
    <dgm:cxn modelId="{0C49E917-EA5B-4E32-B06B-81C42A0400FE}" type="presParOf" srcId="{E08A21F2-3B85-4F0B-AE59-CEAAEAE42320}" destId="{E71108CA-A48B-4DD8-896C-6BD758D75ACA}" srcOrd="4" destOrd="0" presId="urn:microsoft.com/office/officeart/2005/8/layout/pyramid2"/>
    <dgm:cxn modelId="{C755B433-19B7-4A36-8A58-CB43E4BEE993}" type="presParOf" srcId="{E08A21F2-3B85-4F0B-AE59-CEAAEAE42320}" destId="{FABB00AD-7698-4A4A-B340-41958CBAC3EA}" srcOrd="5" destOrd="0" presId="urn:microsoft.com/office/officeart/2005/8/layout/pyramid2"/>
    <dgm:cxn modelId="{FB7F39E6-C467-4B46-9125-C378261C50C3}" type="presParOf" srcId="{E08A21F2-3B85-4F0B-AE59-CEAAEAE42320}" destId="{4F4CC750-B45B-4D18-B133-F45A157006A4}" srcOrd="6" destOrd="0" presId="urn:microsoft.com/office/officeart/2005/8/layout/pyramid2"/>
    <dgm:cxn modelId="{53FF3942-C7D2-4B90-B4CB-9079681FC58D}" type="presParOf" srcId="{E08A21F2-3B85-4F0B-AE59-CEAAEAE42320}" destId="{9ED7853E-B683-4FDB-98DC-036895AE607A}" srcOrd="7" destOrd="0" presId="urn:microsoft.com/office/officeart/2005/8/layout/pyramid2"/>
    <dgm:cxn modelId="{F67952D2-FFED-4CA7-B2EE-F16CD9E576E1}" type="presParOf" srcId="{E08A21F2-3B85-4F0B-AE59-CEAAEAE42320}" destId="{D0031E5C-6E08-4F09-9FFE-AD97BF3217D9}" srcOrd="8" destOrd="0" presId="urn:microsoft.com/office/officeart/2005/8/layout/pyramid2"/>
    <dgm:cxn modelId="{505CAF53-6D20-4151-8957-571486E52A84}" type="presParOf" srcId="{E08A21F2-3B85-4F0B-AE59-CEAAEAE42320}" destId="{B09B3E70-E05F-41F7-A0B7-FFDB733DB21B}"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SPC12 </a:t>
            </a:r>
            <a:r>
              <a:rPr lang="en-US" dirty="0"/>
              <a:t>-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59</a:t>
            </a:fld>
            <a:endParaRPr lang="en-US" dirty="0"/>
          </a:p>
        </p:txBody>
      </p:sp>
    </p:spTree>
    <p:extLst>
      <p:ext uri="{BB962C8B-B14F-4D97-AF65-F5344CB8AC3E}">
        <p14:creationId xmlns:p14="http://schemas.microsoft.com/office/powerpoint/2010/main" val="19430195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solidFill>
                  <a:prstClr val="black"/>
                </a:solidFill>
              </a:rPr>
              <a:pPr/>
              <a:t>65</a:t>
            </a:fld>
            <a:endParaRPr lang="en-US" dirty="0">
              <a:solidFill>
                <a:prstClr val="black"/>
              </a:solidFill>
            </a:endParaRPr>
          </a:p>
        </p:txBody>
      </p:sp>
    </p:spTree>
    <p:extLst>
      <p:ext uri="{BB962C8B-B14F-4D97-AF65-F5344CB8AC3E}">
        <p14:creationId xmlns:p14="http://schemas.microsoft.com/office/powerpoint/2010/main" val="15491671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1913786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75</a:t>
            </a:fld>
            <a:endParaRPr lang="en-US" dirty="0"/>
          </a:p>
        </p:txBody>
      </p:sp>
    </p:spTree>
    <p:extLst>
      <p:ext uri="{BB962C8B-B14F-4D97-AF65-F5344CB8AC3E}">
        <p14:creationId xmlns:p14="http://schemas.microsoft.com/office/powerpoint/2010/main" val="3456722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93</a:t>
            </a:fld>
            <a:endParaRPr lang="en-US" dirty="0"/>
          </a:p>
        </p:txBody>
      </p:sp>
    </p:spTree>
    <p:extLst>
      <p:ext uri="{BB962C8B-B14F-4D97-AF65-F5344CB8AC3E}">
        <p14:creationId xmlns:p14="http://schemas.microsoft.com/office/powerpoint/2010/main" val="3424018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111</a:t>
            </a:fld>
            <a:endParaRPr lang="en-US" dirty="0"/>
          </a:p>
        </p:txBody>
      </p:sp>
    </p:spTree>
    <p:extLst>
      <p:ext uri="{BB962C8B-B14F-4D97-AF65-F5344CB8AC3E}">
        <p14:creationId xmlns:p14="http://schemas.microsoft.com/office/powerpoint/2010/main" val="37438872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116</a:t>
            </a:fld>
            <a:endParaRPr lang="en-US" dirty="0"/>
          </a:p>
        </p:txBody>
      </p:sp>
    </p:spTree>
    <p:extLst>
      <p:ext uri="{BB962C8B-B14F-4D97-AF65-F5344CB8AC3E}">
        <p14:creationId xmlns:p14="http://schemas.microsoft.com/office/powerpoint/2010/main" val="992531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123</a:t>
            </a:fld>
            <a:endParaRPr lang="en-US" dirty="0"/>
          </a:p>
        </p:txBody>
      </p:sp>
    </p:spTree>
    <p:extLst>
      <p:ext uri="{BB962C8B-B14F-4D97-AF65-F5344CB8AC3E}">
        <p14:creationId xmlns:p14="http://schemas.microsoft.com/office/powerpoint/2010/main" val="2384077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127</a:t>
            </a:fld>
            <a:endParaRPr lang="en-US" dirty="0"/>
          </a:p>
        </p:txBody>
      </p:sp>
    </p:spTree>
    <p:extLst>
      <p:ext uri="{BB962C8B-B14F-4D97-AF65-F5344CB8AC3E}">
        <p14:creationId xmlns:p14="http://schemas.microsoft.com/office/powerpoint/2010/main" val="39785061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128</a:t>
            </a:fld>
            <a:endParaRPr lang="en-US" dirty="0"/>
          </a:p>
        </p:txBody>
      </p:sp>
    </p:spTree>
    <p:extLst>
      <p:ext uri="{BB962C8B-B14F-4D97-AF65-F5344CB8AC3E}">
        <p14:creationId xmlns:p14="http://schemas.microsoft.com/office/powerpoint/2010/main" val="3978506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132</a:t>
            </a:fld>
            <a:endParaRPr lang="en-US" dirty="0"/>
          </a:p>
        </p:txBody>
      </p:sp>
    </p:spTree>
    <p:extLst>
      <p:ext uri="{BB962C8B-B14F-4D97-AF65-F5344CB8AC3E}">
        <p14:creationId xmlns:p14="http://schemas.microsoft.com/office/powerpoint/2010/main" val="1389363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133</a:t>
            </a:fld>
            <a:endParaRPr lang="en-US" dirty="0"/>
          </a:p>
        </p:txBody>
      </p:sp>
    </p:spTree>
    <p:extLst>
      <p:ext uri="{BB962C8B-B14F-4D97-AF65-F5344CB8AC3E}">
        <p14:creationId xmlns:p14="http://schemas.microsoft.com/office/powerpoint/2010/main" val="8646346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134</a:t>
            </a:fld>
            <a:endParaRPr lang="en-US" dirty="0"/>
          </a:p>
        </p:txBody>
      </p:sp>
    </p:spTree>
    <p:extLst>
      <p:ext uri="{BB962C8B-B14F-4D97-AF65-F5344CB8AC3E}">
        <p14:creationId xmlns:p14="http://schemas.microsoft.com/office/powerpoint/2010/main" val="30727671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135</a:t>
            </a:fld>
            <a:endParaRPr lang="en-US" dirty="0"/>
          </a:p>
        </p:txBody>
      </p:sp>
    </p:spTree>
    <p:extLst>
      <p:ext uri="{BB962C8B-B14F-4D97-AF65-F5344CB8AC3E}">
        <p14:creationId xmlns:p14="http://schemas.microsoft.com/office/powerpoint/2010/main" val="29293800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136</a:t>
            </a:fld>
            <a:endParaRPr lang="en-US" dirty="0"/>
          </a:p>
        </p:txBody>
      </p:sp>
    </p:spTree>
    <p:extLst>
      <p:ext uri="{BB962C8B-B14F-4D97-AF65-F5344CB8AC3E}">
        <p14:creationId xmlns:p14="http://schemas.microsoft.com/office/powerpoint/2010/main" val="1998666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137</a:t>
            </a:fld>
            <a:endParaRPr lang="en-US" dirty="0"/>
          </a:p>
        </p:txBody>
      </p:sp>
    </p:spTree>
    <p:extLst>
      <p:ext uri="{BB962C8B-B14F-4D97-AF65-F5344CB8AC3E}">
        <p14:creationId xmlns:p14="http://schemas.microsoft.com/office/powerpoint/2010/main" val="8931804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138</a:t>
            </a:fld>
            <a:endParaRPr lang="en-US" dirty="0"/>
          </a:p>
        </p:txBody>
      </p:sp>
    </p:spTree>
    <p:extLst>
      <p:ext uri="{BB962C8B-B14F-4D97-AF65-F5344CB8AC3E}">
        <p14:creationId xmlns:p14="http://schemas.microsoft.com/office/powerpoint/2010/main" val="40287086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139</a:t>
            </a:fld>
            <a:endParaRPr lang="en-US" dirty="0"/>
          </a:p>
        </p:txBody>
      </p:sp>
    </p:spTree>
    <p:extLst>
      <p:ext uri="{BB962C8B-B14F-4D97-AF65-F5344CB8AC3E}">
        <p14:creationId xmlns:p14="http://schemas.microsoft.com/office/powerpoint/2010/main" val="17364461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140</a:t>
            </a:fld>
            <a:endParaRPr lang="en-US" dirty="0"/>
          </a:p>
        </p:txBody>
      </p:sp>
    </p:spTree>
    <p:extLst>
      <p:ext uri="{BB962C8B-B14F-4D97-AF65-F5344CB8AC3E}">
        <p14:creationId xmlns:p14="http://schemas.microsoft.com/office/powerpoint/2010/main" val="38695668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2AFFB76-423C-4D35-B760-5FDF30FB27D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141</a:t>
            </a:fld>
            <a:endParaRPr lang="en-US" dirty="0"/>
          </a:p>
        </p:txBody>
      </p:sp>
    </p:spTree>
    <p:extLst>
      <p:ext uri="{BB962C8B-B14F-4D97-AF65-F5344CB8AC3E}">
        <p14:creationId xmlns:p14="http://schemas.microsoft.com/office/powerpoint/2010/main" val="3180481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F8AC85-E0C1-4ACB-9EF9-C78B66540BE9}" type="slidenum">
              <a:rPr lang="en-US" smtClean="0"/>
              <a:t>5</a:t>
            </a:fld>
            <a:endParaRPr lang="en-US"/>
          </a:p>
        </p:txBody>
      </p:sp>
    </p:spTree>
    <p:extLst>
      <p:ext uri="{BB962C8B-B14F-4D97-AF65-F5344CB8AC3E}">
        <p14:creationId xmlns:p14="http://schemas.microsoft.com/office/powerpoint/2010/main" val="1384501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739740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4039673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17</a:t>
            </a:fld>
            <a:endParaRPr lang="en-US" dirty="0"/>
          </a:p>
        </p:txBody>
      </p:sp>
    </p:spTree>
    <p:extLst>
      <p:ext uri="{BB962C8B-B14F-4D97-AF65-F5344CB8AC3E}">
        <p14:creationId xmlns:p14="http://schemas.microsoft.com/office/powerpoint/2010/main" val="2472035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9220F-B6C8-4C57-8C48-FA9FAC80EE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2405325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544BD8-5FB3-46D7-B17C-B4AC36F577E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4253378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53</a:t>
            </a:fld>
            <a:endParaRPr lang="en-US" dirty="0"/>
          </a:p>
        </p:txBody>
      </p:sp>
    </p:spTree>
    <p:extLst>
      <p:ext uri="{BB962C8B-B14F-4D97-AF65-F5344CB8AC3E}">
        <p14:creationId xmlns:p14="http://schemas.microsoft.com/office/powerpoint/2010/main" val="41391543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Blan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850492"/>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13194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Blank">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6615308"/>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Blank">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5930025"/>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5795945"/>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8" name="Rectangle 17"/>
          <p:cNvSpPr/>
          <p:nvPr userDrawn="1"/>
        </p:nvSpPr>
        <p:spPr>
          <a:xfrm>
            <a:off x="0" y="2"/>
            <a:ext cx="12436475" cy="113244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36" name="Date Placeholder 3"/>
          <p:cNvSpPr>
            <a:spLocks noGrp="1"/>
          </p:cNvSpPr>
          <p:nvPr>
            <p:ph type="dt" sz="half" idx="10"/>
          </p:nvPr>
        </p:nvSpPr>
        <p:spPr>
          <a:xfrm>
            <a:off x="621824" y="6482889"/>
            <a:ext cx="2901844" cy="372394"/>
          </a:xfrm>
          <a:prstGeom prst="rect">
            <a:avLst/>
          </a:prstGeom>
        </p:spPr>
        <p:txBody>
          <a:bodyPr lIns="124358" tIns="62179" rIns="124358" bIns="62179"/>
          <a:lstStyle/>
          <a:p>
            <a:fld id="{710F4C3B-12BB-4EC8-A596-2037BFBCFD5E}" type="datetime1">
              <a:rPr lang="en-US" smtClean="0"/>
              <a:pPr/>
              <a:t>12/6/2012</a:t>
            </a:fld>
            <a:endParaRPr lang="en-US" dirty="0"/>
          </a:p>
        </p:txBody>
      </p:sp>
      <p:sp>
        <p:nvSpPr>
          <p:cNvPr id="37" name="Footer Placeholder 4"/>
          <p:cNvSpPr>
            <a:spLocks noGrp="1"/>
          </p:cNvSpPr>
          <p:nvPr>
            <p:ph type="ftr" sz="quarter" idx="11"/>
          </p:nvPr>
        </p:nvSpPr>
        <p:spPr>
          <a:xfrm>
            <a:off x="4249129" y="6482889"/>
            <a:ext cx="3938217" cy="372394"/>
          </a:xfrm>
          <a:prstGeom prst="rect">
            <a:avLst/>
          </a:prstGeom>
        </p:spPr>
        <p:txBody>
          <a:bodyPr lIns="124358" tIns="62179" rIns="124358" bIns="62179"/>
          <a:lstStyle/>
          <a:p>
            <a:endParaRPr lang="en-US" dirty="0"/>
          </a:p>
        </p:txBody>
      </p:sp>
      <p:sp>
        <p:nvSpPr>
          <p:cNvPr id="38" name="Slide Number Placeholder 5"/>
          <p:cNvSpPr>
            <a:spLocks noGrp="1"/>
          </p:cNvSpPr>
          <p:nvPr>
            <p:ph type="sldNum" sz="quarter" idx="12"/>
          </p:nvPr>
        </p:nvSpPr>
        <p:spPr>
          <a:xfrm>
            <a:off x="8912807" y="6482889"/>
            <a:ext cx="2901844" cy="372394"/>
          </a:xfrm>
          <a:prstGeom prst="rect">
            <a:avLst/>
          </a:prstGeom>
        </p:spPr>
        <p:txBody>
          <a:bodyPr lIns="124358" tIns="62179" rIns="124358" bIns="62179"/>
          <a:lstStyle/>
          <a:p>
            <a:fld id="{CD8CFD7C-5133-4F31-B8DD-48811D9CC472}" type="slidenum">
              <a:rPr lang="en-US" smtClean="0"/>
              <a:pPr/>
              <a:t>‹#›</a:t>
            </a:fld>
            <a:endParaRPr lang="en-US" dirty="0"/>
          </a:p>
        </p:txBody>
      </p:sp>
      <p:sp>
        <p:nvSpPr>
          <p:cNvPr id="39" name="Rectangle 38"/>
          <p:cNvSpPr/>
          <p:nvPr userDrawn="1"/>
        </p:nvSpPr>
        <p:spPr>
          <a:xfrm>
            <a:off x="0" y="5862079"/>
            <a:ext cx="12436475" cy="113244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pic>
        <p:nvPicPr>
          <p:cNvPr id="7"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255059" y="78308"/>
            <a:ext cx="3046439" cy="94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250" y="5956315"/>
            <a:ext cx="3046439" cy="94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141515"/>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249129" y="6482890"/>
            <a:ext cx="3938217" cy="373472"/>
          </a:xfrm>
          <a:prstGeom prst="rect">
            <a:avLst/>
          </a:prstGeom>
        </p:spPr>
        <p:txBody>
          <a:bodyPr lIns="124358" tIns="62179" rIns="124358" bIns="62179"/>
          <a:lstStyle/>
          <a:p>
            <a:endParaRPr lang="en-US" dirty="0"/>
          </a:p>
        </p:txBody>
      </p:sp>
      <p:sp>
        <p:nvSpPr>
          <p:cNvPr id="6" name="Slide Number Placeholder 5"/>
          <p:cNvSpPr>
            <a:spLocks noGrp="1"/>
          </p:cNvSpPr>
          <p:nvPr>
            <p:ph type="sldNum" sz="quarter" idx="12"/>
          </p:nvPr>
        </p:nvSpPr>
        <p:spPr>
          <a:xfrm>
            <a:off x="8912807" y="6482890"/>
            <a:ext cx="2901844" cy="373472"/>
          </a:xfrm>
          <a:prstGeom prst="rect">
            <a:avLst/>
          </a:prstGeom>
        </p:spPr>
        <p:txBody>
          <a:bodyPr lIns="124358" tIns="62179" rIns="124358" bIns="62179"/>
          <a:lstStyle/>
          <a:p>
            <a:fld id="{CD8CFD7C-5133-4F31-B8DD-48811D9CC472}" type="slidenum">
              <a:rPr lang="en-US" smtClean="0"/>
              <a:pPr/>
              <a:t>‹#›</a:t>
            </a:fld>
            <a:endParaRPr lang="en-US" dirty="0"/>
          </a:p>
        </p:txBody>
      </p:sp>
      <p:sp>
        <p:nvSpPr>
          <p:cNvPr id="8" name="Rectangle 7"/>
          <p:cNvSpPr/>
          <p:nvPr userDrawn="1"/>
        </p:nvSpPr>
        <p:spPr>
          <a:xfrm>
            <a:off x="0" y="2"/>
            <a:ext cx="12436475" cy="113244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9" name="Rectangle 8"/>
          <p:cNvSpPr/>
          <p:nvPr userDrawn="1"/>
        </p:nvSpPr>
        <p:spPr>
          <a:xfrm>
            <a:off x="0" y="5862079"/>
            <a:ext cx="12436475" cy="113244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pic>
        <p:nvPicPr>
          <p:cNvPr id="7"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255059" y="78308"/>
            <a:ext cx="3046439" cy="94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250" y="5956315"/>
            <a:ext cx="3046439" cy="94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819196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6" y="2173917"/>
            <a:ext cx="10571004" cy="1498210"/>
          </a:xfrm>
        </p:spPr>
        <p:txBody>
          <a:bodyPr/>
          <a:lstStyle/>
          <a:p>
            <a:r>
              <a:rPr lang="en-US" smtClean="0"/>
              <a:t>Click to edit Master title style</a:t>
            </a:r>
            <a:endParaRPr lang="en-US"/>
          </a:p>
        </p:txBody>
      </p:sp>
      <p:sp>
        <p:nvSpPr>
          <p:cNvPr id="3" name="Subtitle 2"/>
          <p:cNvSpPr>
            <a:spLocks noGrp="1"/>
          </p:cNvSpPr>
          <p:nvPr>
            <p:ph type="subTitle" idx="1"/>
          </p:nvPr>
        </p:nvSpPr>
        <p:spPr>
          <a:xfrm>
            <a:off x="1865471" y="3963564"/>
            <a:ext cx="8705533" cy="738664"/>
          </a:xfrm>
        </p:spPr>
        <p:txBody>
          <a:bodyPr/>
          <a:lstStyle>
            <a:lvl1pPr marL="0" indent="0" algn="ctr">
              <a:buNone/>
              <a:defRPr>
                <a:solidFill>
                  <a:schemeClr val="tx1">
                    <a:tint val="75000"/>
                  </a:schemeClr>
                </a:solidFill>
              </a:defRPr>
            </a:lvl1pPr>
            <a:lvl2pPr marL="621792" indent="0" algn="ctr">
              <a:buNone/>
              <a:defRPr>
                <a:solidFill>
                  <a:schemeClr val="tx1">
                    <a:tint val="75000"/>
                  </a:schemeClr>
                </a:solidFill>
              </a:defRPr>
            </a:lvl2pPr>
            <a:lvl3pPr marL="1243584" indent="0" algn="ctr">
              <a:buNone/>
              <a:defRPr>
                <a:solidFill>
                  <a:schemeClr val="tx1">
                    <a:tint val="75000"/>
                  </a:schemeClr>
                </a:solidFill>
              </a:defRPr>
            </a:lvl3pPr>
            <a:lvl4pPr marL="1865376" indent="0" algn="ctr">
              <a:buNone/>
              <a:defRPr>
                <a:solidFill>
                  <a:schemeClr val="tx1">
                    <a:tint val="75000"/>
                  </a:schemeClr>
                </a:solidFill>
              </a:defRPr>
            </a:lvl4pPr>
            <a:lvl5pPr marL="2487168" indent="0" algn="ctr">
              <a:buNone/>
              <a:defRPr>
                <a:solidFill>
                  <a:schemeClr val="tx1">
                    <a:tint val="75000"/>
                  </a:schemeClr>
                </a:solidFill>
              </a:defRPr>
            </a:lvl5pPr>
            <a:lvl6pPr marL="3108960" indent="0" algn="ctr">
              <a:buNone/>
              <a:defRPr>
                <a:solidFill>
                  <a:schemeClr val="tx1">
                    <a:tint val="75000"/>
                  </a:schemeClr>
                </a:solidFill>
              </a:defRPr>
            </a:lvl6pPr>
            <a:lvl7pPr marL="3730752" indent="0" algn="ctr">
              <a:buNone/>
              <a:defRPr>
                <a:solidFill>
                  <a:schemeClr val="tx1">
                    <a:tint val="75000"/>
                  </a:schemeClr>
                </a:solidFill>
              </a:defRPr>
            </a:lvl7pPr>
            <a:lvl8pPr marL="4352544" indent="0" algn="ctr">
              <a:buNone/>
              <a:defRPr>
                <a:solidFill>
                  <a:schemeClr val="tx1">
                    <a:tint val="75000"/>
                  </a:schemeClr>
                </a:solidFill>
              </a:defRPr>
            </a:lvl8pPr>
            <a:lvl9pPr marL="497433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21824" y="6482890"/>
            <a:ext cx="2901844" cy="373472"/>
          </a:xfrm>
          <a:prstGeom prst="rect">
            <a:avLst/>
          </a:prstGeom>
        </p:spPr>
        <p:txBody>
          <a:bodyPr lIns="124358" tIns="62179" rIns="124358" bIns="62179"/>
          <a:lstStyle/>
          <a:p>
            <a:fld id="{22CA0EB8-257E-4583-A2EE-8588CF4FDED1}" type="datetimeFigureOut">
              <a:rPr lang="en-US" smtClean="0"/>
              <a:t>12/6/2012</a:t>
            </a:fld>
            <a:endParaRPr lang="en-US"/>
          </a:p>
        </p:txBody>
      </p:sp>
      <p:sp>
        <p:nvSpPr>
          <p:cNvPr id="5" name="Footer Placeholder 4"/>
          <p:cNvSpPr>
            <a:spLocks noGrp="1"/>
          </p:cNvSpPr>
          <p:nvPr>
            <p:ph type="ftr" sz="quarter" idx="11"/>
          </p:nvPr>
        </p:nvSpPr>
        <p:spPr>
          <a:xfrm>
            <a:off x="4249129" y="6482890"/>
            <a:ext cx="3938217" cy="373472"/>
          </a:xfrm>
          <a:prstGeom prst="rect">
            <a:avLst/>
          </a:prstGeom>
        </p:spPr>
        <p:txBody>
          <a:bodyPr lIns="124358" tIns="62179" rIns="124358" bIns="62179"/>
          <a:lstStyle/>
          <a:p>
            <a:endParaRPr lang="en-US"/>
          </a:p>
        </p:txBody>
      </p:sp>
      <p:sp>
        <p:nvSpPr>
          <p:cNvPr id="6" name="Slide Number Placeholder 5"/>
          <p:cNvSpPr>
            <a:spLocks noGrp="1"/>
          </p:cNvSpPr>
          <p:nvPr>
            <p:ph type="sldNum" sz="quarter" idx="12"/>
          </p:nvPr>
        </p:nvSpPr>
        <p:spPr>
          <a:xfrm>
            <a:off x="8912807" y="6482890"/>
            <a:ext cx="2901844" cy="373472"/>
          </a:xfrm>
          <a:prstGeom prst="rect">
            <a:avLst/>
          </a:prstGeom>
        </p:spPr>
        <p:txBody>
          <a:bodyPr lIns="124358" tIns="62179" rIns="124358" bIns="62179"/>
          <a:lstStyle/>
          <a:p>
            <a:fld id="{389D0A45-8EF4-48F5-BC52-6050E1BA96E1}" type="slidenum">
              <a:rPr lang="en-US" smtClean="0"/>
              <a:t>‹#›</a:t>
            </a:fld>
            <a:endParaRPr lang="en-US"/>
          </a:p>
        </p:txBody>
      </p:sp>
      <p:sp>
        <p:nvSpPr>
          <p:cNvPr id="7" name="Rectangle 6"/>
          <p:cNvSpPr/>
          <p:nvPr userDrawn="1"/>
        </p:nvSpPr>
        <p:spPr>
          <a:xfrm>
            <a:off x="0" y="-27928"/>
            <a:ext cx="12436475" cy="1077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8" name="Rectangle 7"/>
          <p:cNvSpPr/>
          <p:nvPr userDrawn="1"/>
        </p:nvSpPr>
        <p:spPr>
          <a:xfrm>
            <a:off x="0" y="5945312"/>
            <a:ext cx="12486134" cy="1077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pic>
        <p:nvPicPr>
          <p:cNvPr id="9"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255059" y="78308"/>
            <a:ext cx="3046439" cy="94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250" y="5956315"/>
            <a:ext cx="3046439" cy="94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21985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18" name="Rectangle 17"/>
          <p:cNvSpPr/>
          <p:nvPr userDrawn="1"/>
        </p:nvSpPr>
        <p:spPr>
          <a:xfrm>
            <a:off x="0" y="2"/>
            <a:ext cx="12436475" cy="113244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37" name="Footer Placeholder 4"/>
          <p:cNvSpPr>
            <a:spLocks noGrp="1"/>
          </p:cNvSpPr>
          <p:nvPr>
            <p:ph type="ftr" sz="quarter" idx="11"/>
          </p:nvPr>
        </p:nvSpPr>
        <p:spPr>
          <a:xfrm>
            <a:off x="4249129" y="6482889"/>
            <a:ext cx="3938217" cy="372394"/>
          </a:xfrm>
          <a:prstGeom prst="rect">
            <a:avLst/>
          </a:prstGeom>
        </p:spPr>
        <p:txBody>
          <a:bodyPr lIns="124358" tIns="62179" rIns="124358" bIns="62179"/>
          <a:lstStyle/>
          <a:p>
            <a:endParaRPr lang="en-US" dirty="0"/>
          </a:p>
        </p:txBody>
      </p:sp>
      <p:sp>
        <p:nvSpPr>
          <p:cNvPr id="38" name="Slide Number Placeholder 5"/>
          <p:cNvSpPr>
            <a:spLocks noGrp="1"/>
          </p:cNvSpPr>
          <p:nvPr>
            <p:ph type="sldNum" sz="quarter" idx="12"/>
          </p:nvPr>
        </p:nvSpPr>
        <p:spPr>
          <a:xfrm>
            <a:off x="8912807" y="6482889"/>
            <a:ext cx="2901844" cy="372394"/>
          </a:xfrm>
          <a:prstGeom prst="rect">
            <a:avLst/>
          </a:prstGeom>
        </p:spPr>
        <p:txBody>
          <a:bodyPr lIns="124358" tIns="62179" rIns="124358" bIns="62179"/>
          <a:lstStyle/>
          <a:p>
            <a:fld id="{CD8CFD7C-5133-4F31-B8DD-48811D9CC472}" type="slidenum">
              <a:rPr lang="en-US" smtClean="0"/>
              <a:pPr/>
              <a:t>‹#›</a:t>
            </a:fld>
            <a:endParaRPr lang="en-US" dirty="0"/>
          </a:p>
        </p:txBody>
      </p:sp>
      <p:sp>
        <p:nvSpPr>
          <p:cNvPr id="39" name="Rectangle 38"/>
          <p:cNvSpPr/>
          <p:nvPr userDrawn="1"/>
        </p:nvSpPr>
        <p:spPr>
          <a:xfrm>
            <a:off x="0" y="5862079"/>
            <a:ext cx="12436475" cy="113244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pic>
        <p:nvPicPr>
          <p:cNvPr id="10"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255059" y="78308"/>
            <a:ext cx="3046439" cy="94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250" y="5956315"/>
            <a:ext cx="3046439" cy="94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508372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7.pn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2.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210" r:id="rId18"/>
    <p:sldLayoutId id="2147484211" r:id="rId19"/>
    <p:sldLayoutId id="2147484212" r:id="rId20"/>
    <p:sldLayoutId id="2147484213" r:id="rId21"/>
    <p:sldLayoutId id="2147484214" r:id="rId22"/>
    <p:sldLayoutId id="2147484127" r:id="rId23"/>
    <p:sldLayoutId id="2147484128" r:id="rId24"/>
    <p:sldLayoutId id="2147484129" r:id="rId25"/>
    <p:sldLayoutId id="2147484094" r:id="rId26"/>
    <p:sldLayoutId id="2147484096" r:id="rId27"/>
    <p:sldLayoutId id="2147484206" r:id="rId28"/>
    <p:sldLayoutId id="2147484207" r:id="rId29"/>
    <p:sldLayoutId id="2147484208" r:id="rId30"/>
    <p:sldLayoutId id="2147484209"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103510" y="6164262"/>
            <a:ext cx="1246398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@RHarbridge 								</a:t>
            </a:r>
            <a:r>
              <a:rPr lang="en-US" sz="2400" b="1" dirty="0" smtClean="0">
                <a:gradFill>
                  <a:gsLst>
                    <a:gs pos="2917">
                      <a:schemeClr val="tx1"/>
                    </a:gs>
                    <a:gs pos="30000">
                      <a:schemeClr val="tx1"/>
                    </a:gs>
                  </a:gsLst>
                  <a:lin ang="5400000" scaled="0"/>
                </a:gradFill>
              </a:rPr>
              <a:t> #SPC235   #SPC12</a:t>
            </a:r>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Layout" Target="../slideLayouts/slideLayout4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0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7.png"/><Relationship Id="rId1" Type="http://schemas.openxmlformats.org/officeDocument/2006/relationships/slideLayout" Target="../slideLayouts/slideLayout41.xml"/></Relationships>
</file>

<file path=ppt/slides/_rels/slide104.xml.rels><?xml version="1.0" encoding="UTF-8" standalone="yes"?>
<Relationships xmlns="http://schemas.openxmlformats.org/package/2006/relationships"><Relationship Id="rId2" Type="http://schemas.openxmlformats.org/officeDocument/2006/relationships/image" Target="../media/image108.wmf"/><Relationship Id="rId1" Type="http://schemas.openxmlformats.org/officeDocument/2006/relationships/slideLayout" Target="../slideLayouts/slideLayout41.xml"/></Relationships>
</file>

<file path=ppt/slides/_rels/slide10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31.png"/><Relationship Id="rId1" Type="http://schemas.openxmlformats.org/officeDocument/2006/relationships/slideLayout" Target="../slideLayouts/slideLayout41.xml"/><Relationship Id="rId4" Type="http://schemas.microsoft.com/office/2007/relationships/hdphoto" Target="../media/hdphoto4.wdp"/></Relationships>
</file>

<file path=ppt/slides/_rels/slide10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4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11.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18" Type="http://schemas.openxmlformats.org/officeDocument/2006/relationships/image" Target="../media/image25.JPG"/><Relationship Id="rId3" Type="http://schemas.openxmlformats.org/officeDocument/2006/relationships/image" Target="../media/image24.png"/><Relationship Id="rId7" Type="http://schemas.openxmlformats.org/officeDocument/2006/relationships/image" Target="../media/image29.jpeg"/><Relationship Id="rId12" Type="http://schemas.openxmlformats.org/officeDocument/2006/relationships/image" Target="../media/image30.jpeg"/><Relationship Id="rId17" Type="http://schemas.openxmlformats.org/officeDocument/2006/relationships/image" Target="../media/image33.png"/><Relationship Id="rId2" Type="http://schemas.openxmlformats.org/officeDocument/2006/relationships/notesSlide" Target="../notesSlides/notesSlide15.xml"/><Relationship Id="rId16" Type="http://schemas.openxmlformats.org/officeDocument/2006/relationships/image" Target="../media/image34.jpeg"/><Relationship Id="rId1" Type="http://schemas.openxmlformats.org/officeDocument/2006/relationships/slideLayout" Target="../slideLayouts/slideLayout41.xml"/><Relationship Id="rId6" Type="http://schemas.openxmlformats.org/officeDocument/2006/relationships/image" Target="../media/image28.jpeg"/><Relationship Id="rId11" Type="http://schemas.openxmlformats.org/officeDocument/2006/relationships/image" Target="../media/image39.jpeg"/><Relationship Id="rId5" Type="http://schemas.openxmlformats.org/officeDocument/2006/relationships/image" Target="../media/image27.jpeg"/><Relationship Id="rId15" Type="http://schemas.openxmlformats.org/officeDocument/2006/relationships/image" Target="../media/image112.png"/><Relationship Id="rId10" Type="http://schemas.openxmlformats.org/officeDocument/2006/relationships/image" Target="../media/image38.jpeg"/><Relationship Id="rId19" Type="http://schemas.openxmlformats.org/officeDocument/2006/relationships/image" Target="../media/image35.png"/><Relationship Id="rId4" Type="http://schemas.openxmlformats.org/officeDocument/2006/relationships/image" Target="../media/image26.png"/><Relationship Id="rId9" Type="http://schemas.openxmlformats.org/officeDocument/2006/relationships/image" Target="../media/image37.png"/><Relationship Id="rId14" Type="http://schemas.openxmlformats.org/officeDocument/2006/relationships/image" Target="../media/image31.png"/></Relationships>
</file>

<file path=ppt/slides/_rels/slide112.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4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2" Type="http://schemas.openxmlformats.org/officeDocument/2006/relationships/image" Target="../media/image114.wmf"/><Relationship Id="rId1" Type="http://schemas.openxmlformats.org/officeDocument/2006/relationships/slideLayout" Target="../slideLayouts/slideLayout41.xml"/></Relationships>
</file>

<file path=ppt/slides/_rels/slide115.xml.rels><?xml version="1.0" encoding="UTF-8" standalone="yes"?>
<Relationships xmlns="http://schemas.openxmlformats.org/package/2006/relationships"><Relationship Id="rId2" Type="http://schemas.openxmlformats.org/officeDocument/2006/relationships/hyperlink" Target="http://www.rharbridge.com/?page_id=565" TargetMode="External"/><Relationship Id="rId1" Type="http://schemas.openxmlformats.org/officeDocument/2006/relationships/slideLayout" Target="../slideLayouts/slideLayout41.xml"/></Relationships>
</file>

<file path=ppt/slides/_rels/slide11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6.xml"/><Relationship Id="rId1" Type="http://schemas.openxmlformats.org/officeDocument/2006/relationships/slideLayout" Target="../slideLayouts/slideLayout41.xml"/><Relationship Id="rId6" Type="http://schemas.openxmlformats.org/officeDocument/2006/relationships/hyperlink" Target="http://www.rharbridge.com/?page_id=565" TargetMode="External"/><Relationship Id="rId5" Type="http://schemas.openxmlformats.org/officeDocument/2006/relationships/image" Target="../media/image117.png"/><Relationship Id="rId4" Type="http://schemas.openxmlformats.org/officeDocument/2006/relationships/image" Target="../media/image116.png"/></Relationships>
</file>

<file path=ppt/slides/_rels/slide117.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41.xml"/><Relationship Id="rId4" Type="http://schemas.openxmlformats.org/officeDocument/2006/relationships/hyperlink" Target="http://www.rharbridge.com/?page_id=565" TargetMode="External"/></Relationships>
</file>

<file path=ppt/slides/_rels/slide118.xml.rels><?xml version="1.0" encoding="UTF-8" standalone="yes"?>
<Relationships xmlns="http://schemas.openxmlformats.org/package/2006/relationships"><Relationship Id="rId3" Type="http://schemas.openxmlformats.org/officeDocument/2006/relationships/hyperlink" Target="http://www.rharbridge.com/?page_id=565" TargetMode="External"/><Relationship Id="rId2" Type="http://schemas.openxmlformats.org/officeDocument/2006/relationships/image" Target="../media/image120.wmf"/><Relationship Id="rId1" Type="http://schemas.openxmlformats.org/officeDocument/2006/relationships/slideLayout" Target="../slideLayouts/slideLayout41.xml"/></Relationships>
</file>

<file path=ppt/slides/_rels/slide119.xml.rels><?xml version="1.0" encoding="UTF-8" standalone="yes"?>
<Relationships xmlns="http://schemas.openxmlformats.org/package/2006/relationships"><Relationship Id="rId2" Type="http://schemas.openxmlformats.org/officeDocument/2006/relationships/hyperlink" Target="http://www.rharbridge.com/?page_id=565" TargetMode="External"/><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20.xml.rels><?xml version="1.0" encoding="UTF-8" standalone="yes"?>
<Relationships xmlns="http://schemas.openxmlformats.org/package/2006/relationships"><Relationship Id="rId3" Type="http://schemas.openxmlformats.org/officeDocument/2006/relationships/hyperlink" Target="https://www.nothingbutsharepoint.com/sites/eusp/Pages/Powerful-Columns-You-Probably-Didn%E2%80%99t-Know-About.aspx" TargetMode="External"/><Relationship Id="rId2" Type="http://schemas.openxmlformats.org/officeDocument/2006/relationships/image" Target="../media/image121.png"/><Relationship Id="rId1" Type="http://schemas.openxmlformats.org/officeDocument/2006/relationships/slideLayout" Target="../slideLayouts/slideLayout4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23.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31.png"/><Relationship Id="rId18" Type="http://schemas.openxmlformats.org/officeDocument/2006/relationships/image" Target="../media/image25.JPG"/><Relationship Id="rId3" Type="http://schemas.openxmlformats.org/officeDocument/2006/relationships/image" Target="../media/image26.png"/><Relationship Id="rId7" Type="http://schemas.openxmlformats.org/officeDocument/2006/relationships/image" Target="../media/image36.png"/><Relationship Id="rId12" Type="http://schemas.openxmlformats.org/officeDocument/2006/relationships/image" Target="../media/image40.png"/><Relationship Id="rId17" Type="http://schemas.openxmlformats.org/officeDocument/2006/relationships/image" Target="../media/image35.png"/><Relationship Id="rId2" Type="http://schemas.openxmlformats.org/officeDocument/2006/relationships/notesSlide" Target="../notesSlides/notesSlide17.xml"/><Relationship Id="rId16" Type="http://schemas.openxmlformats.org/officeDocument/2006/relationships/image" Target="../media/image33.png"/><Relationship Id="rId1" Type="http://schemas.openxmlformats.org/officeDocument/2006/relationships/slideLayout" Target="../slideLayouts/slideLayout41.xml"/><Relationship Id="rId6" Type="http://schemas.openxmlformats.org/officeDocument/2006/relationships/image" Target="../media/image29.jpeg"/><Relationship Id="rId11" Type="http://schemas.openxmlformats.org/officeDocument/2006/relationships/image" Target="../media/image30.jpeg"/><Relationship Id="rId5" Type="http://schemas.openxmlformats.org/officeDocument/2006/relationships/image" Target="../media/image28.jpeg"/><Relationship Id="rId15" Type="http://schemas.openxmlformats.org/officeDocument/2006/relationships/image" Target="../media/image34.jpeg"/><Relationship Id="rId10" Type="http://schemas.openxmlformats.org/officeDocument/2006/relationships/image" Target="../media/image39.jpeg"/><Relationship Id="rId19" Type="http://schemas.openxmlformats.org/officeDocument/2006/relationships/image" Target="../media/image24.png"/><Relationship Id="rId4" Type="http://schemas.openxmlformats.org/officeDocument/2006/relationships/image" Target="../media/image27.jpeg"/><Relationship Id="rId9" Type="http://schemas.openxmlformats.org/officeDocument/2006/relationships/image" Target="../media/image38.jpeg"/><Relationship Id="rId14" Type="http://schemas.openxmlformats.org/officeDocument/2006/relationships/image" Target="../media/image112.png"/></Relationships>
</file>

<file path=ppt/slides/_rels/slide1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2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wmf"/><Relationship Id="rId1" Type="http://schemas.openxmlformats.org/officeDocument/2006/relationships/slideLayout" Target="../slideLayouts/slideLayout41.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127.xml.rels><?xml version="1.0" encoding="UTF-8" standalone="yes"?>
<Relationships xmlns="http://schemas.openxmlformats.org/package/2006/relationships"><Relationship Id="rId8" Type="http://schemas.openxmlformats.org/officeDocument/2006/relationships/image" Target="../media/image127.wmf"/><Relationship Id="rId3" Type="http://schemas.openxmlformats.org/officeDocument/2006/relationships/image" Target="../media/image126.png"/><Relationship Id="rId7" Type="http://schemas.openxmlformats.org/officeDocument/2006/relationships/image" Target="../media/image125.png"/><Relationship Id="rId2" Type="http://schemas.openxmlformats.org/officeDocument/2006/relationships/notesSlide" Target="../notesSlides/notesSlide18.xml"/><Relationship Id="rId1" Type="http://schemas.openxmlformats.org/officeDocument/2006/relationships/slideLayout" Target="../slideLayouts/slideLayout41.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wmf"/></Relationships>
</file>

<file path=ppt/slides/_rels/slide128.x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notesSlide" Target="../notesSlides/notesSlide19.xml"/><Relationship Id="rId1" Type="http://schemas.openxmlformats.org/officeDocument/2006/relationships/slideLayout" Target="../slideLayouts/slideLayout41.xml"/><Relationship Id="rId5" Type="http://schemas.openxmlformats.org/officeDocument/2006/relationships/image" Target="../media/image127.wmf"/><Relationship Id="rId4" Type="http://schemas.openxmlformats.org/officeDocument/2006/relationships/image" Target="../media/image123.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32.xml.rels><?xml version="1.0" encoding="UTF-8" standalone="yes"?>
<Relationships xmlns="http://schemas.openxmlformats.org/package/2006/relationships"><Relationship Id="rId8" Type="http://schemas.openxmlformats.org/officeDocument/2006/relationships/image" Target="../media/image29.jpeg"/><Relationship Id="rId13" Type="http://schemas.microsoft.com/office/2007/relationships/hdphoto" Target="../media/hdphoto2.wdp"/><Relationship Id="rId3" Type="http://schemas.openxmlformats.org/officeDocument/2006/relationships/image" Target="../media/image24.png"/><Relationship Id="rId7" Type="http://schemas.openxmlformats.org/officeDocument/2006/relationships/image" Target="../media/image28.jpeg"/><Relationship Id="rId12"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41.xml"/><Relationship Id="rId6" Type="http://schemas.openxmlformats.org/officeDocument/2006/relationships/image" Target="../media/image27.jpeg"/><Relationship Id="rId11" Type="http://schemas.openxmlformats.org/officeDocument/2006/relationships/image" Target="../media/image32.wmf"/><Relationship Id="rId5" Type="http://schemas.openxmlformats.org/officeDocument/2006/relationships/image" Target="../media/image26.png"/><Relationship Id="rId15" Type="http://schemas.openxmlformats.org/officeDocument/2006/relationships/image" Target="../media/image35.png"/><Relationship Id="rId10" Type="http://schemas.openxmlformats.org/officeDocument/2006/relationships/image" Target="../media/image31.png"/><Relationship Id="rId4" Type="http://schemas.openxmlformats.org/officeDocument/2006/relationships/image" Target="../media/image25.JPG"/><Relationship Id="rId9" Type="http://schemas.openxmlformats.org/officeDocument/2006/relationships/image" Target="../media/image30.jpeg"/><Relationship Id="rId14" Type="http://schemas.openxmlformats.org/officeDocument/2006/relationships/image" Target="../media/image34.jpeg"/></Relationships>
</file>

<file path=ppt/slides/_rels/slide133.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0.jpeg"/><Relationship Id="rId18" Type="http://schemas.openxmlformats.org/officeDocument/2006/relationships/image" Target="../media/image25.JPG"/><Relationship Id="rId3" Type="http://schemas.openxmlformats.org/officeDocument/2006/relationships/image" Target="../media/image32.wmf"/><Relationship Id="rId7" Type="http://schemas.openxmlformats.org/officeDocument/2006/relationships/image" Target="../media/image28.jpeg"/><Relationship Id="rId12" Type="http://schemas.openxmlformats.org/officeDocument/2006/relationships/image" Target="../media/image39.jpeg"/><Relationship Id="rId17" Type="http://schemas.openxmlformats.org/officeDocument/2006/relationships/image" Target="../media/image35.png"/><Relationship Id="rId2" Type="http://schemas.openxmlformats.org/officeDocument/2006/relationships/notesSlide" Target="../notesSlides/notesSlide21.xml"/><Relationship Id="rId16" Type="http://schemas.openxmlformats.org/officeDocument/2006/relationships/image" Target="../media/image33.png"/><Relationship Id="rId1" Type="http://schemas.openxmlformats.org/officeDocument/2006/relationships/slideLayout" Target="../slideLayouts/slideLayout41.xml"/><Relationship Id="rId6" Type="http://schemas.openxmlformats.org/officeDocument/2006/relationships/image" Target="../media/image27.jpeg"/><Relationship Id="rId11" Type="http://schemas.openxmlformats.org/officeDocument/2006/relationships/image" Target="../media/image38.jpeg"/><Relationship Id="rId5" Type="http://schemas.openxmlformats.org/officeDocument/2006/relationships/image" Target="../media/image26.png"/><Relationship Id="rId15" Type="http://schemas.openxmlformats.org/officeDocument/2006/relationships/image" Target="../media/image31.png"/><Relationship Id="rId10" Type="http://schemas.openxmlformats.org/officeDocument/2006/relationships/image" Target="../media/image37.png"/><Relationship Id="rId19" Type="http://schemas.openxmlformats.org/officeDocument/2006/relationships/image" Target="../media/image24.png"/><Relationship Id="rId4" Type="http://schemas.openxmlformats.org/officeDocument/2006/relationships/image" Target="../media/image34.jpeg"/><Relationship Id="rId9" Type="http://schemas.openxmlformats.org/officeDocument/2006/relationships/image" Target="../media/image36.png"/><Relationship Id="rId14" Type="http://schemas.openxmlformats.org/officeDocument/2006/relationships/image" Target="../media/image40.png"/></Relationships>
</file>

<file path=ppt/slides/_rels/slide13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18" Type="http://schemas.openxmlformats.org/officeDocument/2006/relationships/image" Target="../media/image25.JPG"/><Relationship Id="rId3" Type="http://schemas.openxmlformats.org/officeDocument/2006/relationships/image" Target="../media/image32.wmf"/><Relationship Id="rId7" Type="http://schemas.openxmlformats.org/officeDocument/2006/relationships/image" Target="../media/image29.jpeg"/><Relationship Id="rId12" Type="http://schemas.openxmlformats.org/officeDocument/2006/relationships/image" Target="../media/image30.jpeg"/><Relationship Id="rId17" Type="http://schemas.openxmlformats.org/officeDocument/2006/relationships/image" Target="../media/image35.png"/><Relationship Id="rId2" Type="http://schemas.openxmlformats.org/officeDocument/2006/relationships/notesSlide" Target="../notesSlides/notesSlide22.xml"/><Relationship Id="rId16" Type="http://schemas.openxmlformats.org/officeDocument/2006/relationships/image" Target="../media/image33.png"/><Relationship Id="rId1" Type="http://schemas.openxmlformats.org/officeDocument/2006/relationships/slideLayout" Target="../slideLayouts/slideLayout41.xml"/><Relationship Id="rId6" Type="http://schemas.openxmlformats.org/officeDocument/2006/relationships/image" Target="../media/image28.jpeg"/><Relationship Id="rId11" Type="http://schemas.openxmlformats.org/officeDocument/2006/relationships/image" Target="../media/image39.jpeg"/><Relationship Id="rId5" Type="http://schemas.openxmlformats.org/officeDocument/2006/relationships/image" Target="../media/image27.jpeg"/><Relationship Id="rId15" Type="http://schemas.openxmlformats.org/officeDocument/2006/relationships/image" Target="../media/image34.jpeg"/><Relationship Id="rId10" Type="http://schemas.openxmlformats.org/officeDocument/2006/relationships/image" Target="../media/image38.jpeg"/><Relationship Id="rId19" Type="http://schemas.openxmlformats.org/officeDocument/2006/relationships/image" Target="../media/image24.png"/><Relationship Id="rId4" Type="http://schemas.openxmlformats.org/officeDocument/2006/relationships/image" Target="../media/image26.png"/><Relationship Id="rId9" Type="http://schemas.openxmlformats.org/officeDocument/2006/relationships/image" Target="../media/image37.png"/><Relationship Id="rId14" Type="http://schemas.openxmlformats.org/officeDocument/2006/relationships/image" Target="../media/image31.png"/></Relationships>
</file>

<file path=ppt/slides/_rels/slide135.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31.png"/><Relationship Id="rId18" Type="http://schemas.openxmlformats.org/officeDocument/2006/relationships/image" Target="../media/image25.JPG"/><Relationship Id="rId3" Type="http://schemas.openxmlformats.org/officeDocument/2006/relationships/image" Target="../media/image26.png"/><Relationship Id="rId7" Type="http://schemas.openxmlformats.org/officeDocument/2006/relationships/image" Target="../media/image36.png"/><Relationship Id="rId12" Type="http://schemas.openxmlformats.org/officeDocument/2006/relationships/image" Target="../media/image40.png"/><Relationship Id="rId17" Type="http://schemas.openxmlformats.org/officeDocument/2006/relationships/image" Target="../media/image35.png"/><Relationship Id="rId2" Type="http://schemas.openxmlformats.org/officeDocument/2006/relationships/notesSlide" Target="../notesSlides/notesSlide23.xml"/><Relationship Id="rId16" Type="http://schemas.openxmlformats.org/officeDocument/2006/relationships/image" Target="../media/image33.png"/><Relationship Id="rId1" Type="http://schemas.openxmlformats.org/officeDocument/2006/relationships/slideLayout" Target="../slideLayouts/slideLayout41.xml"/><Relationship Id="rId6" Type="http://schemas.openxmlformats.org/officeDocument/2006/relationships/image" Target="../media/image29.jpeg"/><Relationship Id="rId11" Type="http://schemas.openxmlformats.org/officeDocument/2006/relationships/image" Target="../media/image30.jpeg"/><Relationship Id="rId5" Type="http://schemas.openxmlformats.org/officeDocument/2006/relationships/image" Target="../media/image28.jpeg"/><Relationship Id="rId15" Type="http://schemas.openxmlformats.org/officeDocument/2006/relationships/image" Target="../media/image34.jpeg"/><Relationship Id="rId10" Type="http://schemas.openxmlformats.org/officeDocument/2006/relationships/image" Target="../media/image39.jpeg"/><Relationship Id="rId19" Type="http://schemas.openxmlformats.org/officeDocument/2006/relationships/image" Target="../media/image24.png"/><Relationship Id="rId4" Type="http://schemas.openxmlformats.org/officeDocument/2006/relationships/image" Target="../media/image27.jpeg"/><Relationship Id="rId9" Type="http://schemas.openxmlformats.org/officeDocument/2006/relationships/image" Target="../media/image38.jpeg"/><Relationship Id="rId14" Type="http://schemas.openxmlformats.org/officeDocument/2006/relationships/image" Target="../media/image32.wmf"/></Relationships>
</file>

<file path=ppt/slides/_rels/slide136.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31.png"/><Relationship Id="rId18" Type="http://schemas.openxmlformats.org/officeDocument/2006/relationships/image" Target="../media/image35.png"/><Relationship Id="rId3" Type="http://schemas.openxmlformats.org/officeDocument/2006/relationships/image" Target="../media/image26.png"/><Relationship Id="rId7" Type="http://schemas.openxmlformats.org/officeDocument/2006/relationships/image" Target="../media/image36.png"/><Relationship Id="rId12" Type="http://schemas.openxmlformats.org/officeDocument/2006/relationships/image" Target="../media/image40.png"/><Relationship Id="rId17" Type="http://schemas.openxmlformats.org/officeDocument/2006/relationships/image" Target="../media/image34.jpeg"/><Relationship Id="rId2" Type="http://schemas.openxmlformats.org/officeDocument/2006/relationships/notesSlide" Target="../notesSlides/notesSlide24.xml"/><Relationship Id="rId16" Type="http://schemas.microsoft.com/office/2007/relationships/hdphoto" Target="../media/hdphoto2.wdp"/><Relationship Id="rId20" Type="http://schemas.openxmlformats.org/officeDocument/2006/relationships/image" Target="../media/image24.png"/><Relationship Id="rId1" Type="http://schemas.openxmlformats.org/officeDocument/2006/relationships/slideLayout" Target="../slideLayouts/slideLayout41.xml"/><Relationship Id="rId6" Type="http://schemas.openxmlformats.org/officeDocument/2006/relationships/image" Target="../media/image29.jpeg"/><Relationship Id="rId11" Type="http://schemas.openxmlformats.org/officeDocument/2006/relationships/image" Target="../media/image30.jpeg"/><Relationship Id="rId5" Type="http://schemas.openxmlformats.org/officeDocument/2006/relationships/image" Target="../media/image28.jpeg"/><Relationship Id="rId15" Type="http://schemas.openxmlformats.org/officeDocument/2006/relationships/image" Target="../media/image33.png"/><Relationship Id="rId10" Type="http://schemas.openxmlformats.org/officeDocument/2006/relationships/image" Target="../media/image39.jpeg"/><Relationship Id="rId19" Type="http://schemas.openxmlformats.org/officeDocument/2006/relationships/image" Target="../media/image25.JPG"/><Relationship Id="rId4" Type="http://schemas.openxmlformats.org/officeDocument/2006/relationships/image" Target="../media/image27.jpeg"/><Relationship Id="rId9" Type="http://schemas.openxmlformats.org/officeDocument/2006/relationships/image" Target="../media/image38.jpeg"/><Relationship Id="rId14" Type="http://schemas.openxmlformats.org/officeDocument/2006/relationships/image" Target="../media/image32.wmf"/></Relationships>
</file>

<file path=ppt/slides/_rels/slide13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31.png"/><Relationship Id="rId18" Type="http://schemas.openxmlformats.org/officeDocument/2006/relationships/image" Target="../media/image25.JPG"/><Relationship Id="rId3" Type="http://schemas.openxmlformats.org/officeDocument/2006/relationships/image" Target="../media/image26.png"/><Relationship Id="rId7" Type="http://schemas.openxmlformats.org/officeDocument/2006/relationships/image" Target="../media/image36.png"/><Relationship Id="rId12" Type="http://schemas.openxmlformats.org/officeDocument/2006/relationships/image" Target="../media/image40.png"/><Relationship Id="rId17" Type="http://schemas.openxmlformats.org/officeDocument/2006/relationships/image" Target="../media/image35.png"/><Relationship Id="rId2" Type="http://schemas.openxmlformats.org/officeDocument/2006/relationships/notesSlide" Target="../notesSlides/notesSlide25.xml"/><Relationship Id="rId16" Type="http://schemas.openxmlformats.org/officeDocument/2006/relationships/image" Target="../media/image33.png"/><Relationship Id="rId1" Type="http://schemas.openxmlformats.org/officeDocument/2006/relationships/slideLayout" Target="../slideLayouts/slideLayout41.xml"/><Relationship Id="rId6" Type="http://schemas.openxmlformats.org/officeDocument/2006/relationships/image" Target="../media/image29.jpeg"/><Relationship Id="rId11" Type="http://schemas.openxmlformats.org/officeDocument/2006/relationships/image" Target="../media/image30.jpeg"/><Relationship Id="rId5" Type="http://schemas.openxmlformats.org/officeDocument/2006/relationships/image" Target="../media/image28.jpeg"/><Relationship Id="rId15" Type="http://schemas.openxmlformats.org/officeDocument/2006/relationships/image" Target="../media/image34.jpeg"/><Relationship Id="rId10" Type="http://schemas.openxmlformats.org/officeDocument/2006/relationships/image" Target="../media/image39.jpeg"/><Relationship Id="rId19" Type="http://schemas.openxmlformats.org/officeDocument/2006/relationships/image" Target="../media/image24.png"/><Relationship Id="rId4" Type="http://schemas.openxmlformats.org/officeDocument/2006/relationships/image" Target="../media/image27.jpeg"/><Relationship Id="rId9" Type="http://schemas.openxmlformats.org/officeDocument/2006/relationships/image" Target="../media/image38.jpeg"/><Relationship Id="rId14" Type="http://schemas.openxmlformats.org/officeDocument/2006/relationships/image" Target="../media/image32.wmf"/></Relationships>
</file>

<file path=ppt/slides/_rels/slide13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18" Type="http://schemas.openxmlformats.org/officeDocument/2006/relationships/image" Target="../media/image25.JPG"/><Relationship Id="rId3" Type="http://schemas.openxmlformats.org/officeDocument/2006/relationships/image" Target="../media/image24.png"/><Relationship Id="rId7" Type="http://schemas.openxmlformats.org/officeDocument/2006/relationships/image" Target="../media/image29.jpeg"/><Relationship Id="rId12" Type="http://schemas.openxmlformats.org/officeDocument/2006/relationships/image" Target="../media/image30.jpeg"/><Relationship Id="rId17" Type="http://schemas.openxmlformats.org/officeDocument/2006/relationships/image" Target="../media/image33.png"/><Relationship Id="rId2" Type="http://schemas.openxmlformats.org/officeDocument/2006/relationships/notesSlide" Target="../notesSlides/notesSlide26.xml"/><Relationship Id="rId16" Type="http://schemas.openxmlformats.org/officeDocument/2006/relationships/image" Target="../media/image34.jpeg"/><Relationship Id="rId1" Type="http://schemas.openxmlformats.org/officeDocument/2006/relationships/slideLayout" Target="../slideLayouts/slideLayout41.xml"/><Relationship Id="rId6" Type="http://schemas.openxmlformats.org/officeDocument/2006/relationships/image" Target="../media/image28.jpeg"/><Relationship Id="rId11" Type="http://schemas.openxmlformats.org/officeDocument/2006/relationships/image" Target="../media/image39.jpeg"/><Relationship Id="rId5" Type="http://schemas.openxmlformats.org/officeDocument/2006/relationships/image" Target="../media/image27.jpeg"/><Relationship Id="rId15" Type="http://schemas.openxmlformats.org/officeDocument/2006/relationships/image" Target="../media/image112.png"/><Relationship Id="rId10" Type="http://schemas.openxmlformats.org/officeDocument/2006/relationships/image" Target="../media/image38.jpeg"/><Relationship Id="rId19" Type="http://schemas.openxmlformats.org/officeDocument/2006/relationships/image" Target="../media/image35.png"/><Relationship Id="rId4" Type="http://schemas.openxmlformats.org/officeDocument/2006/relationships/image" Target="../media/image26.png"/><Relationship Id="rId9" Type="http://schemas.openxmlformats.org/officeDocument/2006/relationships/image" Target="../media/image37.png"/><Relationship Id="rId14" Type="http://schemas.openxmlformats.org/officeDocument/2006/relationships/image" Target="../media/image31.png"/></Relationships>
</file>

<file path=ppt/slides/_rels/slide139.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31.png"/><Relationship Id="rId18" Type="http://schemas.openxmlformats.org/officeDocument/2006/relationships/image" Target="../media/image25.JPG"/><Relationship Id="rId3" Type="http://schemas.openxmlformats.org/officeDocument/2006/relationships/image" Target="../media/image26.png"/><Relationship Id="rId7" Type="http://schemas.openxmlformats.org/officeDocument/2006/relationships/image" Target="../media/image36.png"/><Relationship Id="rId12" Type="http://schemas.openxmlformats.org/officeDocument/2006/relationships/image" Target="../media/image40.png"/><Relationship Id="rId17" Type="http://schemas.openxmlformats.org/officeDocument/2006/relationships/image" Target="../media/image35.png"/><Relationship Id="rId2" Type="http://schemas.openxmlformats.org/officeDocument/2006/relationships/notesSlide" Target="../notesSlides/notesSlide27.xml"/><Relationship Id="rId16" Type="http://schemas.openxmlformats.org/officeDocument/2006/relationships/image" Target="../media/image33.png"/><Relationship Id="rId1" Type="http://schemas.openxmlformats.org/officeDocument/2006/relationships/slideLayout" Target="../slideLayouts/slideLayout41.xml"/><Relationship Id="rId6" Type="http://schemas.openxmlformats.org/officeDocument/2006/relationships/image" Target="../media/image29.jpeg"/><Relationship Id="rId11" Type="http://schemas.openxmlformats.org/officeDocument/2006/relationships/image" Target="../media/image30.jpeg"/><Relationship Id="rId5" Type="http://schemas.openxmlformats.org/officeDocument/2006/relationships/image" Target="../media/image28.jpeg"/><Relationship Id="rId15" Type="http://schemas.openxmlformats.org/officeDocument/2006/relationships/image" Target="../media/image34.jpeg"/><Relationship Id="rId10" Type="http://schemas.openxmlformats.org/officeDocument/2006/relationships/image" Target="../media/image39.jpeg"/><Relationship Id="rId19" Type="http://schemas.openxmlformats.org/officeDocument/2006/relationships/image" Target="../media/image24.png"/><Relationship Id="rId4" Type="http://schemas.openxmlformats.org/officeDocument/2006/relationships/image" Target="../media/image27.jpeg"/><Relationship Id="rId9" Type="http://schemas.openxmlformats.org/officeDocument/2006/relationships/image" Target="../media/image38.jpeg"/><Relationship Id="rId14" Type="http://schemas.openxmlformats.org/officeDocument/2006/relationships/image" Target="../media/image112.png"/></Relationships>
</file>

<file path=ppt/slides/_rels/slide14.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slideLayout" Target="../slideLayouts/slideLayout41.xml"/></Relationships>
</file>

<file path=ppt/slides/_rels/slide140.xml.rels><?xml version="1.0" encoding="UTF-8" standalone="yes"?>
<Relationships xmlns="http://schemas.openxmlformats.org/package/2006/relationships"><Relationship Id="rId8" Type="http://schemas.openxmlformats.org/officeDocument/2006/relationships/hyperlink" Target="http://www.spstandards.com/" TargetMode="External"/><Relationship Id="rId3" Type="http://schemas.openxmlformats.org/officeDocument/2006/relationships/hyperlink" Target="http://www.twitter.com/rharbridge" TargetMode="External"/><Relationship Id="rId7" Type="http://schemas.openxmlformats.org/officeDocument/2006/relationships/hyperlink" Target="http://www.practicalintranet.com/" TargetMode="External"/><Relationship Id="rId12" Type="http://schemas.openxmlformats.org/officeDocument/2006/relationships/image" Target="../media/image128.png"/><Relationship Id="rId2" Type="http://schemas.openxmlformats.org/officeDocument/2006/relationships/notesSlide" Target="../notesSlides/notesSlide28.xml"/><Relationship Id="rId1" Type="http://schemas.openxmlformats.org/officeDocument/2006/relationships/slideLayout" Target="../slideLayouts/slideLayout41.xml"/><Relationship Id="rId6" Type="http://schemas.openxmlformats.org/officeDocument/2006/relationships/hyperlink" Target="http://bit.ly/PortalSolutions" TargetMode="External"/><Relationship Id="rId11" Type="http://schemas.openxmlformats.org/officeDocument/2006/relationships/image" Target="../media/image14.jpeg"/><Relationship Id="rId5" Type="http://schemas.openxmlformats.org/officeDocument/2006/relationships/hyperlink" Target="mailto:Richard@PortalSolutions.net" TargetMode="External"/><Relationship Id="rId10" Type="http://schemas.openxmlformats.org/officeDocument/2006/relationships/hyperlink" Target="http://www.slideshare.net/rharbridge" TargetMode="External"/><Relationship Id="rId4" Type="http://schemas.openxmlformats.org/officeDocument/2006/relationships/hyperlink" Target="http://www.rharbridge.com/" TargetMode="External"/><Relationship Id="rId9" Type="http://schemas.openxmlformats.org/officeDocument/2006/relationships/hyperlink" Target="http://www.sharepointdiagnostics.com/" TargetMode="External"/></Relationships>
</file>

<file path=ppt/slides/_rels/slide141.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29.xml"/><Relationship Id="rId1" Type="http://schemas.openxmlformats.org/officeDocument/2006/relationships/slideLayout" Target="../slideLayouts/slideLayout40.xml"/><Relationship Id="rId5" Type="http://schemas.openxmlformats.org/officeDocument/2006/relationships/image" Target="../media/image128.png"/><Relationship Id="rId4" Type="http://schemas.openxmlformats.org/officeDocument/2006/relationships/hyperlink" Target="http://bit.ly/PortalSolutions"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5.png"/><Relationship Id="rId3" Type="http://schemas.openxmlformats.org/officeDocument/2006/relationships/image" Target="../media/image31.png"/><Relationship Id="rId7" Type="http://schemas.openxmlformats.org/officeDocument/2006/relationships/image" Target="../media/image36.png"/><Relationship Id="rId12"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41.xml"/><Relationship Id="rId6" Type="http://schemas.openxmlformats.org/officeDocument/2006/relationships/image" Target="../media/image29.jpeg"/><Relationship Id="rId11" Type="http://schemas.openxmlformats.org/officeDocument/2006/relationships/image" Target="../media/image30.jpeg"/><Relationship Id="rId5" Type="http://schemas.openxmlformats.org/officeDocument/2006/relationships/image" Target="../media/image27.jpeg"/><Relationship Id="rId10" Type="http://schemas.openxmlformats.org/officeDocument/2006/relationships/image" Target="../media/image39.jpeg"/><Relationship Id="rId4" Type="http://schemas.openxmlformats.org/officeDocument/2006/relationships/image" Target="../media/image26.png"/><Relationship Id="rId9" Type="http://schemas.openxmlformats.org/officeDocument/2006/relationships/image" Target="../media/image38.jpeg"/><Relationship Id="rId14" Type="http://schemas.openxmlformats.org/officeDocument/2006/relationships/image" Target="../media/image46.png"/></Relationships>
</file>

<file path=ppt/slides/_rels/slide1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1.xml"/></Relationships>
</file>

<file path=ppt/slides/_rels/slide21.x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3" Type="http://schemas.openxmlformats.org/officeDocument/2006/relationships/image" Target="../media/image52.png"/><Relationship Id="rId7" Type="http://schemas.openxmlformats.org/officeDocument/2006/relationships/image" Target="../media/image55.png"/><Relationship Id="rId12" Type="http://schemas.openxmlformats.org/officeDocument/2006/relationships/image" Target="../media/image60.png"/><Relationship Id="rId2" Type="http://schemas.openxmlformats.org/officeDocument/2006/relationships/image" Target="../media/image51.png"/><Relationship Id="rId1" Type="http://schemas.openxmlformats.org/officeDocument/2006/relationships/slideLayout" Target="../slideLayouts/slideLayout41.xml"/><Relationship Id="rId6" Type="http://schemas.openxmlformats.org/officeDocument/2006/relationships/image" Target="../media/image54.jpeg"/><Relationship Id="rId11" Type="http://schemas.openxmlformats.org/officeDocument/2006/relationships/image" Target="../media/image59.jpeg"/><Relationship Id="rId5" Type="http://schemas.openxmlformats.org/officeDocument/2006/relationships/image" Target="../media/image48.jpeg"/><Relationship Id="rId10" Type="http://schemas.openxmlformats.org/officeDocument/2006/relationships/image" Target="../media/image58.jpeg"/><Relationship Id="rId4" Type="http://schemas.openxmlformats.org/officeDocument/2006/relationships/image" Target="../media/image53.png"/><Relationship Id="rId9" Type="http://schemas.openxmlformats.org/officeDocument/2006/relationships/image" Target="../media/image57.png"/><Relationship Id="rId14" Type="http://schemas.openxmlformats.org/officeDocument/2006/relationships/image" Target="../media/image62.jpeg"/></Relationships>
</file>

<file path=ppt/slides/_rels/slide23.xml.rels><?xml version="1.0" encoding="UTF-8" standalone="yes"?>
<Relationships xmlns="http://schemas.openxmlformats.org/package/2006/relationships"><Relationship Id="rId3" Type="http://schemas.openxmlformats.org/officeDocument/2006/relationships/hyperlink" Target="https://www.nothingbutsharepoint.com/sites/eusp/Pages/SharePoint-is-not-a-Silver-Bullet.aspx" TargetMode="External"/><Relationship Id="rId2" Type="http://schemas.openxmlformats.org/officeDocument/2006/relationships/image" Target="../media/image63.png"/><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hyperlink" Target="Owen/SharePoint%20ISV%20Poster%202010.pdf" TargetMode="External"/><Relationship Id="rId1" Type="http://schemas.openxmlformats.org/officeDocument/2006/relationships/slideLayout" Target="../slideLayouts/slideLayout41.xml"/></Relationships>
</file>

<file path=ppt/slides/_rels/slide2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41.xml"/><Relationship Id="rId4" Type="http://schemas.openxmlformats.org/officeDocument/2006/relationships/image" Target="../media/image68.png"/></Relationships>
</file>

<file path=ppt/slides/_rels/slide2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48.jpeg"/><Relationship Id="rId1" Type="http://schemas.openxmlformats.org/officeDocument/2006/relationships/slideLayout" Target="../slideLayouts/slideLayout41.xml"/><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7.pn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image" Target="../media/image9.png"/><Relationship Id="rId16" Type="http://schemas.openxmlformats.org/officeDocument/2006/relationships/image" Target="../media/image20.png"/><Relationship Id="rId1" Type="http://schemas.openxmlformats.org/officeDocument/2006/relationships/slideLayout" Target="../slideLayouts/slideLayout41.xml"/><Relationship Id="rId6" Type="http://schemas.openxmlformats.org/officeDocument/2006/relationships/image" Target="../media/image11.wmf"/><Relationship Id="rId11" Type="http://schemas.openxmlformats.org/officeDocument/2006/relationships/image" Target="../media/image15.png"/><Relationship Id="rId5" Type="http://schemas.microsoft.com/office/2007/relationships/hdphoto" Target="../media/hdphoto1.wdp"/><Relationship Id="rId15" Type="http://schemas.openxmlformats.org/officeDocument/2006/relationships/image" Target="../media/image19.png"/><Relationship Id="rId10" Type="http://schemas.openxmlformats.org/officeDocument/2006/relationships/image" Target="../media/image14.jpeg"/><Relationship Id="rId4" Type="http://schemas.openxmlformats.org/officeDocument/2006/relationships/image" Target="../media/image10.png"/><Relationship Id="rId9" Type="http://schemas.openxmlformats.org/officeDocument/2006/relationships/hyperlink" Target="http://www.packtpub.com/microsoft-sharepoint-for-business-executives-guide/book" TargetMode="External"/><Relationship Id="rId14" Type="http://schemas.openxmlformats.org/officeDocument/2006/relationships/image" Target="../media/image1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18" Type="http://schemas.openxmlformats.org/officeDocument/2006/relationships/image" Target="../media/image25.JPG"/><Relationship Id="rId3" Type="http://schemas.openxmlformats.org/officeDocument/2006/relationships/image" Target="../media/image32.wmf"/><Relationship Id="rId7" Type="http://schemas.openxmlformats.org/officeDocument/2006/relationships/image" Target="../media/image29.jpeg"/><Relationship Id="rId12" Type="http://schemas.openxmlformats.org/officeDocument/2006/relationships/image" Target="../media/image30.jpeg"/><Relationship Id="rId17" Type="http://schemas.openxmlformats.org/officeDocument/2006/relationships/image" Target="../media/image35.png"/><Relationship Id="rId2" Type="http://schemas.openxmlformats.org/officeDocument/2006/relationships/notesSlide" Target="../notesSlides/notesSlide7.xml"/><Relationship Id="rId16" Type="http://schemas.openxmlformats.org/officeDocument/2006/relationships/image" Target="../media/image33.png"/><Relationship Id="rId1" Type="http://schemas.openxmlformats.org/officeDocument/2006/relationships/slideLayout" Target="../slideLayouts/slideLayout41.xml"/><Relationship Id="rId6" Type="http://schemas.openxmlformats.org/officeDocument/2006/relationships/image" Target="../media/image28.jpeg"/><Relationship Id="rId11" Type="http://schemas.openxmlformats.org/officeDocument/2006/relationships/image" Target="../media/image39.jpeg"/><Relationship Id="rId5" Type="http://schemas.openxmlformats.org/officeDocument/2006/relationships/image" Target="../media/image27.jpeg"/><Relationship Id="rId15" Type="http://schemas.openxmlformats.org/officeDocument/2006/relationships/image" Target="../media/image34.jpeg"/><Relationship Id="rId10" Type="http://schemas.openxmlformats.org/officeDocument/2006/relationships/image" Target="../media/image38.jpeg"/><Relationship Id="rId19" Type="http://schemas.openxmlformats.org/officeDocument/2006/relationships/image" Target="../media/image24.png"/><Relationship Id="rId4" Type="http://schemas.openxmlformats.org/officeDocument/2006/relationships/image" Target="../media/image26.png"/><Relationship Id="rId9" Type="http://schemas.openxmlformats.org/officeDocument/2006/relationships/image" Target="../media/image37.png"/><Relationship Id="rId14"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4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42.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2.jpeg"/><Relationship Id="rId3" Type="http://schemas.openxmlformats.org/officeDocument/2006/relationships/image" Target="../media/image54.jpeg"/><Relationship Id="rId7" Type="http://schemas.openxmlformats.org/officeDocument/2006/relationships/image" Target="../media/image55.png"/><Relationship Id="rId12" Type="http://schemas.openxmlformats.org/officeDocument/2006/relationships/image" Target="../media/image61.png"/><Relationship Id="rId2" Type="http://schemas.openxmlformats.org/officeDocument/2006/relationships/notesSlide" Target="../notesSlides/notesSlide8.xml"/><Relationship Id="rId1" Type="http://schemas.openxmlformats.org/officeDocument/2006/relationships/slideLayout" Target="../slideLayouts/slideLayout41.xml"/><Relationship Id="rId6" Type="http://schemas.openxmlformats.org/officeDocument/2006/relationships/image" Target="../media/image53.png"/><Relationship Id="rId11" Type="http://schemas.openxmlformats.org/officeDocument/2006/relationships/image" Target="../media/image60.png"/><Relationship Id="rId5" Type="http://schemas.openxmlformats.org/officeDocument/2006/relationships/image" Target="../media/image52.png"/><Relationship Id="rId10" Type="http://schemas.openxmlformats.org/officeDocument/2006/relationships/image" Target="../media/image58.jpeg"/><Relationship Id="rId4" Type="http://schemas.openxmlformats.org/officeDocument/2006/relationships/image" Target="../media/image51.png"/><Relationship Id="rId9" Type="http://schemas.openxmlformats.org/officeDocument/2006/relationships/image" Target="../media/image57.png"/><Relationship Id="rId14" Type="http://schemas.openxmlformats.org/officeDocument/2006/relationships/image" Target="../media/image77.gif"/></Relationships>
</file>

<file path=ppt/slides/_rels/slide43.xml.rels><?xml version="1.0" encoding="UTF-8" standalone="yes"?>
<Relationships xmlns="http://schemas.openxmlformats.org/package/2006/relationships"><Relationship Id="rId2" Type="http://schemas.openxmlformats.org/officeDocument/2006/relationships/image" Target="../media/image78.wmf"/><Relationship Id="rId1" Type="http://schemas.openxmlformats.org/officeDocument/2006/relationships/slideLayout" Target="../slideLayouts/slideLayout41.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79.png"/><Relationship Id="rId2" Type="http://schemas.openxmlformats.org/officeDocument/2006/relationships/diagramData" Target="../diagrams/data3.xml"/><Relationship Id="rId1" Type="http://schemas.openxmlformats.org/officeDocument/2006/relationships/slideLayout" Target="../slideLayouts/slideLayout4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41.xml"/></Relationships>
</file>

<file path=ppt/slides/_rels/slide5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slideLayout" Target="../slideLayouts/slideLayout4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9.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31.png"/><Relationship Id="rId18" Type="http://schemas.openxmlformats.org/officeDocument/2006/relationships/image" Target="../media/image25.JPG"/><Relationship Id="rId3" Type="http://schemas.openxmlformats.org/officeDocument/2006/relationships/image" Target="../media/image26.png"/><Relationship Id="rId7" Type="http://schemas.openxmlformats.org/officeDocument/2006/relationships/image" Target="../media/image36.png"/><Relationship Id="rId12" Type="http://schemas.openxmlformats.org/officeDocument/2006/relationships/image" Target="../media/image40.png"/><Relationship Id="rId17" Type="http://schemas.openxmlformats.org/officeDocument/2006/relationships/image" Target="../media/image35.png"/><Relationship Id="rId2" Type="http://schemas.openxmlformats.org/officeDocument/2006/relationships/notesSlide" Target="../notesSlides/notesSlide10.xml"/><Relationship Id="rId16" Type="http://schemas.openxmlformats.org/officeDocument/2006/relationships/image" Target="../media/image33.png"/><Relationship Id="rId1" Type="http://schemas.openxmlformats.org/officeDocument/2006/relationships/slideLayout" Target="../slideLayouts/slideLayout41.xml"/><Relationship Id="rId6" Type="http://schemas.openxmlformats.org/officeDocument/2006/relationships/image" Target="../media/image29.jpeg"/><Relationship Id="rId11" Type="http://schemas.openxmlformats.org/officeDocument/2006/relationships/image" Target="../media/image30.jpeg"/><Relationship Id="rId5" Type="http://schemas.openxmlformats.org/officeDocument/2006/relationships/image" Target="../media/image28.jpeg"/><Relationship Id="rId15" Type="http://schemas.openxmlformats.org/officeDocument/2006/relationships/image" Target="../media/image34.jpeg"/><Relationship Id="rId10" Type="http://schemas.openxmlformats.org/officeDocument/2006/relationships/image" Target="../media/image39.jpeg"/><Relationship Id="rId19" Type="http://schemas.openxmlformats.org/officeDocument/2006/relationships/image" Target="../media/image24.png"/><Relationship Id="rId4" Type="http://schemas.openxmlformats.org/officeDocument/2006/relationships/image" Target="../media/image27.jpeg"/><Relationship Id="rId9" Type="http://schemas.openxmlformats.org/officeDocument/2006/relationships/image" Target="../media/image38.jpeg"/><Relationship Id="rId14" Type="http://schemas.openxmlformats.org/officeDocument/2006/relationships/image" Target="../media/image32.wmf"/></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41.xml"/><Relationship Id="rId4" Type="http://schemas.openxmlformats.org/officeDocument/2006/relationships/image" Target="../media/image86.jpeg"/></Relationships>
</file>

<file path=ppt/slides/_rels/slide6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41.xml"/></Relationships>
</file>

<file path=ppt/slides/_rels/slide6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41.xml"/></Relationships>
</file>

<file path=ppt/slides/_rels/slide6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41.xml"/><Relationship Id="rId4" Type="http://schemas.openxmlformats.org/officeDocument/2006/relationships/image" Target="../media/image68.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6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41.xml"/></Relationships>
</file>

<file path=ppt/slides/_rels/slide6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4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8" Type="http://schemas.openxmlformats.org/officeDocument/2006/relationships/image" Target="../media/image29.jpeg"/><Relationship Id="rId13" Type="http://schemas.microsoft.com/office/2007/relationships/hdphoto" Target="../media/hdphoto2.wdp"/><Relationship Id="rId3" Type="http://schemas.openxmlformats.org/officeDocument/2006/relationships/image" Target="../media/image24.png"/><Relationship Id="rId7" Type="http://schemas.openxmlformats.org/officeDocument/2006/relationships/image" Target="../media/image28.jpeg"/><Relationship Id="rId12"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41.xml"/><Relationship Id="rId6" Type="http://schemas.openxmlformats.org/officeDocument/2006/relationships/image" Target="../media/image27.jpeg"/><Relationship Id="rId11" Type="http://schemas.openxmlformats.org/officeDocument/2006/relationships/image" Target="../media/image32.wmf"/><Relationship Id="rId5" Type="http://schemas.openxmlformats.org/officeDocument/2006/relationships/image" Target="../media/image26.png"/><Relationship Id="rId15" Type="http://schemas.openxmlformats.org/officeDocument/2006/relationships/image" Target="../media/image35.png"/><Relationship Id="rId10" Type="http://schemas.openxmlformats.org/officeDocument/2006/relationships/image" Target="../media/image31.png"/><Relationship Id="rId4" Type="http://schemas.openxmlformats.org/officeDocument/2006/relationships/image" Target="../media/image25.JPG"/><Relationship Id="rId9" Type="http://schemas.openxmlformats.org/officeDocument/2006/relationships/image" Target="../media/image30.jpeg"/><Relationship Id="rId14" Type="http://schemas.openxmlformats.org/officeDocument/2006/relationships/image" Target="../media/image34.jpeg"/></Relationships>
</file>

<file path=ppt/slides/_rels/slide7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4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4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5.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31.png"/><Relationship Id="rId18" Type="http://schemas.openxmlformats.org/officeDocument/2006/relationships/image" Target="../media/image35.png"/><Relationship Id="rId3" Type="http://schemas.openxmlformats.org/officeDocument/2006/relationships/image" Target="../media/image26.png"/><Relationship Id="rId7" Type="http://schemas.openxmlformats.org/officeDocument/2006/relationships/image" Target="../media/image36.png"/><Relationship Id="rId12" Type="http://schemas.openxmlformats.org/officeDocument/2006/relationships/image" Target="../media/image40.png"/><Relationship Id="rId17" Type="http://schemas.openxmlformats.org/officeDocument/2006/relationships/image" Target="../media/image34.jpeg"/><Relationship Id="rId2" Type="http://schemas.openxmlformats.org/officeDocument/2006/relationships/notesSlide" Target="../notesSlides/notesSlide13.xml"/><Relationship Id="rId16" Type="http://schemas.microsoft.com/office/2007/relationships/hdphoto" Target="../media/hdphoto2.wdp"/><Relationship Id="rId20" Type="http://schemas.openxmlformats.org/officeDocument/2006/relationships/image" Target="../media/image24.png"/><Relationship Id="rId1" Type="http://schemas.openxmlformats.org/officeDocument/2006/relationships/slideLayout" Target="../slideLayouts/slideLayout41.xml"/><Relationship Id="rId6" Type="http://schemas.openxmlformats.org/officeDocument/2006/relationships/image" Target="../media/image29.jpeg"/><Relationship Id="rId11" Type="http://schemas.openxmlformats.org/officeDocument/2006/relationships/image" Target="../media/image30.jpeg"/><Relationship Id="rId5" Type="http://schemas.openxmlformats.org/officeDocument/2006/relationships/image" Target="../media/image28.jpeg"/><Relationship Id="rId15" Type="http://schemas.openxmlformats.org/officeDocument/2006/relationships/image" Target="../media/image33.png"/><Relationship Id="rId10" Type="http://schemas.openxmlformats.org/officeDocument/2006/relationships/image" Target="../media/image39.jpeg"/><Relationship Id="rId19" Type="http://schemas.openxmlformats.org/officeDocument/2006/relationships/image" Target="../media/image25.JPG"/><Relationship Id="rId4" Type="http://schemas.openxmlformats.org/officeDocument/2006/relationships/image" Target="../media/image27.jpeg"/><Relationship Id="rId9" Type="http://schemas.openxmlformats.org/officeDocument/2006/relationships/image" Target="../media/image38.jpeg"/><Relationship Id="rId14" Type="http://schemas.openxmlformats.org/officeDocument/2006/relationships/image" Target="../media/image32.wmf"/></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9.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0.jpeg"/><Relationship Id="rId18" Type="http://schemas.openxmlformats.org/officeDocument/2006/relationships/image" Target="../media/image25.JPG"/><Relationship Id="rId3" Type="http://schemas.openxmlformats.org/officeDocument/2006/relationships/image" Target="../media/image32.wmf"/><Relationship Id="rId7" Type="http://schemas.openxmlformats.org/officeDocument/2006/relationships/image" Target="../media/image28.jpeg"/><Relationship Id="rId12" Type="http://schemas.openxmlformats.org/officeDocument/2006/relationships/image" Target="../media/image39.jpeg"/><Relationship Id="rId17" Type="http://schemas.openxmlformats.org/officeDocument/2006/relationships/image" Target="../media/image35.png"/><Relationship Id="rId2" Type="http://schemas.openxmlformats.org/officeDocument/2006/relationships/notesSlide" Target="../notesSlides/notesSlide5.xml"/><Relationship Id="rId16" Type="http://schemas.openxmlformats.org/officeDocument/2006/relationships/image" Target="../media/image33.png"/><Relationship Id="rId1" Type="http://schemas.openxmlformats.org/officeDocument/2006/relationships/slideLayout" Target="../slideLayouts/slideLayout41.xml"/><Relationship Id="rId6" Type="http://schemas.openxmlformats.org/officeDocument/2006/relationships/image" Target="../media/image27.jpeg"/><Relationship Id="rId11" Type="http://schemas.openxmlformats.org/officeDocument/2006/relationships/image" Target="../media/image38.jpeg"/><Relationship Id="rId5" Type="http://schemas.openxmlformats.org/officeDocument/2006/relationships/image" Target="../media/image26.png"/><Relationship Id="rId15" Type="http://schemas.openxmlformats.org/officeDocument/2006/relationships/image" Target="../media/image31.png"/><Relationship Id="rId10" Type="http://schemas.openxmlformats.org/officeDocument/2006/relationships/image" Target="../media/image37.png"/><Relationship Id="rId19" Type="http://schemas.openxmlformats.org/officeDocument/2006/relationships/image" Target="../media/image24.png"/><Relationship Id="rId4" Type="http://schemas.openxmlformats.org/officeDocument/2006/relationships/image" Target="../media/image34.jpeg"/><Relationship Id="rId9" Type="http://schemas.openxmlformats.org/officeDocument/2006/relationships/image" Target="../media/image36.png"/><Relationship Id="rId14" Type="http://schemas.openxmlformats.org/officeDocument/2006/relationships/image" Target="../media/image40.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81.x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image" Target="../media/image94.wmf"/><Relationship Id="rId1" Type="http://schemas.openxmlformats.org/officeDocument/2006/relationships/slideLayout" Target="../slideLayouts/slideLayout41.xml"/><Relationship Id="rId5" Type="http://schemas.openxmlformats.org/officeDocument/2006/relationships/image" Target="../media/image97.wmf"/><Relationship Id="rId4" Type="http://schemas.openxmlformats.org/officeDocument/2006/relationships/image" Target="../media/image96.wmf"/></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84.xml.rels><?xml version="1.0" encoding="UTF-8" standalone="yes"?>
<Relationships xmlns="http://schemas.openxmlformats.org/package/2006/relationships"><Relationship Id="rId2" Type="http://schemas.openxmlformats.org/officeDocument/2006/relationships/image" Target="../media/image98.gif"/><Relationship Id="rId1" Type="http://schemas.openxmlformats.org/officeDocument/2006/relationships/slideLayout" Target="../slideLayouts/slideLayout41.xml"/></Relationships>
</file>

<file path=ppt/slides/_rels/slide8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41.xml"/></Relationships>
</file>

<file path=ppt/slides/_rels/slide86.xml.rels><?xml version="1.0" encoding="UTF-8" standalone="yes"?>
<Relationships xmlns="http://schemas.openxmlformats.org/package/2006/relationships"><Relationship Id="rId3" Type="http://schemas.openxmlformats.org/officeDocument/2006/relationships/hyperlink" Target="http://www.rharbridge.com/?page_id=726" TargetMode="External"/><Relationship Id="rId2" Type="http://schemas.openxmlformats.org/officeDocument/2006/relationships/image" Target="../media/image100.png"/><Relationship Id="rId1" Type="http://schemas.openxmlformats.org/officeDocument/2006/relationships/slideLayout" Target="../slideLayouts/slideLayout41.xml"/></Relationships>
</file>

<file path=ppt/slides/_rels/slide87.xml.rels><?xml version="1.0" encoding="UTF-8" standalone="yes"?>
<Relationships xmlns="http://schemas.openxmlformats.org/package/2006/relationships"><Relationship Id="rId2" Type="http://schemas.openxmlformats.org/officeDocument/2006/relationships/hyperlink" Target="http://www.spstandards.com/" TargetMode="External"/><Relationship Id="rId1" Type="http://schemas.openxmlformats.org/officeDocument/2006/relationships/slideLayout" Target="../slideLayouts/slideLayout41.xml"/></Relationships>
</file>

<file path=ppt/slides/_rels/slide88.xml.rels><?xml version="1.0" encoding="UTF-8" standalone="yes"?>
<Relationships xmlns="http://schemas.openxmlformats.org/package/2006/relationships"><Relationship Id="rId3" Type="http://schemas.openxmlformats.org/officeDocument/2006/relationships/hyperlink" Target="http://www.rharbridge.com/?page_id=726" TargetMode="External"/><Relationship Id="rId2" Type="http://schemas.openxmlformats.org/officeDocument/2006/relationships/image" Target="../media/image100.png"/><Relationship Id="rId1" Type="http://schemas.openxmlformats.org/officeDocument/2006/relationships/slideLayout" Target="../slideLayouts/slideLayout41.xml"/></Relationships>
</file>

<file path=ppt/slides/_rels/slide89.xml.rels><?xml version="1.0" encoding="UTF-8" standalone="yes"?>
<Relationships xmlns="http://schemas.openxmlformats.org/package/2006/relationships"><Relationship Id="rId3" Type="http://schemas.openxmlformats.org/officeDocument/2006/relationships/hyperlink" Target="http://www.spstandards.com/" TargetMode="External"/><Relationship Id="rId2" Type="http://schemas.openxmlformats.org/officeDocument/2006/relationships/image" Target="../media/image100.png"/><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90.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4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93.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31.png"/><Relationship Id="rId18" Type="http://schemas.openxmlformats.org/officeDocument/2006/relationships/image" Target="../media/image25.JPG"/><Relationship Id="rId3" Type="http://schemas.openxmlformats.org/officeDocument/2006/relationships/image" Target="../media/image26.png"/><Relationship Id="rId7" Type="http://schemas.openxmlformats.org/officeDocument/2006/relationships/image" Target="../media/image36.png"/><Relationship Id="rId12" Type="http://schemas.openxmlformats.org/officeDocument/2006/relationships/image" Target="../media/image40.png"/><Relationship Id="rId17" Type="http://schemas.openxmlformats.org/officeDocument/2006/relationships/image" Target="../media/image35.png"/><Relationship Id="rId2" Type="http://schemas.openxmlformats.org/officeDocument/2006/relationships/notesSlide" Target="../notesSlides/notesSlide14.xml"/><Relationship Id="rId16" Type="http://schemas.openxmlformats.org/officeDocument/2006/relationships/image" Target="../media/image33.png"/><Relationship Id="rId1" Type="http://schemas.openxmlformats.org/officeDocument/2006/relationships/slideLayout" Target="../slideLayouts/slideLayout41.xml"/><Relationship Id="rId6" Type="http://schemas.openxmlformats.org/officeDocument/2006/relationships/image" Target="../media/image29.jpeg"/><Relationship Id="rId11" Type="http://schemas.openxmlformats.org/officeDocument/2006/relationships/image" Target="../media/image30.jpeg"/><Relationship Id="rId5" Type="http://schemas.openxmlformats.org/officeDocument/2006/relationships/image" Target="../media/image28.jpeg"/><Relationship Id="rId15" Type="http://schemas.openxmlformats.org/officeDocument/2006/relationships/image" Target="../media/image34.jpeg"/><Relationship Id="rId10" Type="http://schemas.openxmlformats.org/officeDocument/2006/relationships/image" Target="../media/image39.jpeg"/><Relationship Id="rId19" Type="http://schemas.openxmlformats.org/officeDocument/2006/relationships/image" Target="../media/image24.png"/><Relationship Id="rId4" Type="http://schemas.openxmlformats.org/officeDocument/2006/relationships/image" Target="../media/image27.jpeg"/><Relationship Id="rId9" Type="http://schemas.openxmlformats.org/officeDocument/2006/relationships/image" Target="../media/image38.jpeg"/><Relationship Id="rId14" Type="http://schemas.openxmlformats.org/officeDocument/2006/relationships/image" Target="../media/image32.wmf"/></Relationships>
</file>

<file path=ppt/slides/_rels/slide94.x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slideLayout" Target="../slideLayouts/slideLayout4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97.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41.xml"/></Relationships>
</file>

<file path=ppt/slides/_rels/slide9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05.jpeg"/><Relationship Id="rId1" Type="http://schemas.openxmlformats.org/officeDocument/2006/relationships/slideLayout" Target="../slideLayouts/slideLayout41.xml"/></Relationships>
</file>

<file path=ppt/slides/_rels/slide9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06.jpeg"/><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657525"/>
            <a:ext cx="10644773"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At Joe’s Company…</a:t>
            </a:r>
          </a:p>
        </p:txBody>
      </p:sp>
      <p:pic>
        <p:nvPicPr>
          <p:cNvPr id="4098" name="Picture 2" descr="C:\Program Files\Microsoft Office\MEDIA\CAGCAT10\j0205462.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03637" y="1973262"/>
            <a:ext cx="4297692" cy="3846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721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40409" y="502708"/>
            <a:ext cx="106594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Don’t forget you aren’t </a:t>
            </a:r>
            <a:r>
              <a:rPr lang="en-US" sz="6000" b="1" dirty="0" smtClean="0">
                <a:solidFill>
                  <a:srgbClr val="000000"/>
                </a:solidFill>
                <a:latin typeface="+mn-lt"/>
              </a:rPr>
              <a:t>superman</a:t>
            </a:r>
            <a:r>
              <a:rPr lang="en-US" sz="6000" dirty="0" smtClean="0">
                <a:solidFill>
                  <a:srgbClr val="000000"/>
                </a:solidFill>
                <a:latin typeface="+mn-lt"/>
              </a:rPr>
              <a:t>.</a:t>
            </a:r>
            <a:endParaRPr lang="en-US" sz="6000" dirty="0">
              <a:solidFill>
                <a:srgbClr val="000000"/>
              </a:solidFill>
              <a:latin typeface="+mn-lt"/>
            </a:endParaRPr>
          </a:p>
        </p:txBody>
      </p:sp>
      <p:sp>
        <p:nvSpPr>
          <p:cNvPr id="7" name="&quot;No&quot; Symbol 6"/>
          <p:cNvSpPr/>
          <p:nvPr/>
        </p:nvSpPr>
        <p:spPr>
          <a:xfrm>
            <a:off x="3581743" y="2079077"/>
            <a:ext cx="4747483" cy="4060793"/>
          </a:xfrm>
          <a:prstGeom prst="noSmoking">
            <a:avLst/>
          </a:prstGeom>
          <a:solidFill>
            <a:srgbClr val="C00000"/>
          </a:solidFill>
          <a:ln>
            <a:solidFill>
              <a:schemeClr val="accent5"/>
            </a:solidFill>
          </a:ln>
        </p:spPr>
        <p:style>
          <a:lnRef idx="1">
            <a:schemeClr val="accent1"/>
          </a:lnRef>
          <a:fillRef idx="3">
            <a:schemeClr val="accent1"/>
          </a:fillRef>
          <a:effectRef idx="2">
            <a:schemeClr val="accent1"/>
          </a:effectRef>
          <a:fontRef idx="minor">
            <a:schemeClr val="lt1"/>
          </a:fontRef>
        </p:style>
        <p:txBody>
          <a:bodyPr lIns="124358" tIns="62179" rIns="124358" bIns="62179" rtlCol="0" anchor="ctr"/>
          <a:lstStyle/>
          <a:p>
            <a:pPr algn="ctr"/>
            <a:endParaRPr lang="en-US" dirty="0">
              <a:solidFill>
                <a:schemeClr val="tx1"/>
              </a:solidFill>
            </a:endParaRPr>
          </a:p>
        </p:txBody>
      </p:sp>
      <p:grpSp>
        <p:nvGrpSpPr>
          <p:cNvPr id="8" name="Group 4"/>
          <p:cNvGrpSpPr>
            <a:grpSpLocks noChangeAspect="1"/>
          </p:cNvGrpSpPr>
          <p:nvPr/>
        </p:nvGrpSpPr>
        <p:grpSpPr bwMode="auto">
          <a:xfrm>
            <a:off x="3429312" y="2918216"/>
            <a:ext cx="7175939" cy="3169846"/>
            <a:chOff x="2504" y="2006"/>
            <a:chExt cx="1426" cy="840"/>
          </a:xfrm>
        </p:grpSpPr>
        <p:sp>
          <p:nvSpPr>
            <p:cNvPr id="9" name="AutoShape 3"/>
            <p:cNvSpPr>
              <a:spLocks noChangeAspect="1" noChangeArrowheads="1" noTextEdit="1"/>
            </p:cNvSpPr>
            <p:nvPr/>
          </p:nvSpPr>
          <p:spPr bwMode="auto">
            <a:xfrm>
              <a:off x="2504" y="2006"/>
              <a:ext cx="1426" cy="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p:nvSpPr>
          <p:spPr bwMode="auto">
            <a:xfrm>
              <a:off x="2738" y="2056"/>
              <a:ext cx="502" cy="388"/>
            </a:xfrm>
            <a:custGeom>
              <a:avLst/>
              <a:gdLst>
                <a:gd name="T0" fmla="*/ 500 w 502"/>
                <a:gd name="T1" fmla="*/ 260 h 388"/>
                <a:gd name="T2" fmla="*/ 502 w 502"/>
                <a:gd name="T3" fmla="*/ 222 h 388"/>
                <a:gd name="T4" fmla="*/ 494 w 502"/>
                <a:gd name="T5" fmla="*/ 184 h 388"/>
                <a:gd name="T6" fmla="*/ 476 w 502"/>
                <a:gd name="T7" fmla="*/ 146 h 388"/>
                <a:gd name="T8" fmla="*/ 450 w 502"/>
                <a:gd name="T9" fmla="*/ 112 h 388"/>
                <a:gd name="T10" fmla="*/ 418 w 502"/>
                <a:gd name="T11" fmla="*/ 80 h 388"/>
                <a:gd name="T12" fmla="*/ 378 w 502"/>
                <a:gd name="T13" fmla="*/ 52 h 388"/>
                <a:gd name="T14" fmla="*/ 334 w 502"/>
                <a:gd name="T15" fmla="*/ 28 h 388"/>
                <a:gd name="T16" fmla="*/ 284 w 502"/>
                <a:gd name="T17" fmla="*/ 12 h 388"/>
                <a:gd name="T18" fmla="*/ 258 w 502"/>
                <a:gd name="T19" fmla="*/ 6 h 388"/>
                <a:gd name="T20" fmla="*/ 210 w 502"/>
                <a:gd name="T21" fmla="*/ 0 h 388"/>
                <a:gd name="T22" fmla="*/ 162 w 502"/>
                <a:gd name="T23" fmla="*/ 2 h 388"/>
                <a:gd name="T24" fmla="*/ 118 w 502"/>
                <a:gd name="T25" fmla="*/ 12 h 388"/>
                <a:gd name="T26" fmla="*/ 80 w 502"/>
                <a:gd name="T27" fmla="*/ 28 h 388"/>
                <a:gd name="T28" fmla="*/ 48 w 502"/>
                <a:gd name="T29" fmla="*/ 50 h 388"/>
                <a:gd name="T30" fmla="*/ 24 w 502"/>
                <a:gd name="T31" fmla="*/ 78 h 388"/>
                <a:gd name="T32" fmla="*/ 6 w 502"/>
                <a:gd name="T33" fmla="*/ 110 h 388"/>
                <a:gd name="T34" fmla="*/ 2 w 502"/>
                <a:gd name="T35" fmla="*/ 128 h 388"/>
                <a:gd name="T36" fmla="*/ 0 w 502"/>
                <a:gd name="T37" fmla="*/ 168 h 388"/>
                <a:gd name="T38" fmla="*/ 8 w 502"/>
                <a:gd name="T39" fmla="*/ 206 h 388"/>
                <a:gd name="T40" fmla="*/ 26 w 502"/>
                <a:gd name="T41" fmla="*/ 242 h 388"/>
                <a:gd name="T42" fmla="*/ 50 w 502"/>
                <a:gd name="T43" fmla="*/ 278 h 388"/>
                <a:gd name="T44" fmla="*/ 84 w 502"/>
                <a:gd name="T45" fmla="*/ 310 h 388"/>
                <a:gd name="T46" fmla="*/ 122 w 502"/>
                <a:gd name="T47" fmla="*/ 338 h 388"/>
                <a:gd name="T48" fmla="*/ 168 w 502"/>
                <a:gd name="T49" fmla="*/ 360 h 388"/>
                <a:gd name="T50" fmla="*/ 218 w 502"/>
                <a:gd name="T51" fmla="*/ 376 h 388"/>
                <a:gd name="T52" fmla="*/ 242 w 502"/>
                <a:gd name="T53" fmla="*/ 382 h 388"/>
                <a:gd name="T54" fmla="*/ 292 w 502"/>
                <a:gd name="T55" fmla="*/ 388 h 388"/>
                <a:gd name="T56" fmla="*/ 340 w 502"/>
                <a:gd name="T57" fmla="*/ 386 h 388"/>
                <a:gd name="T58" fmla="*/ 384 w 502"/>
                <a:gd name="T59" fmla="*/ 376 h 388"/>
                <a:gd name="T60" fmla="*/ 422 w 502"/>
                <a:gd name="T61" fmla="*/ 362 h 388"/>
                <a:gd name="T62" fmla="*/ 454 w 502"/>
                <a:gd name="T63" fmla="*/ 340 h 388"/>
                <a:gd name="T64" fmla="*/ 478 w 502"/>
                <a:gd name="T65" fmla="*/ 312 h 388"/>
                <a:gd name="T66" fmla="*/ 496 w 502"/>
                <a:gd name="T67" fmla="*/ 278 h 388"/>
                <a:gd name="T68" fmla="*/ 500 w 502"/>
                <a:gd name="T69" fmla="*/ 26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2" h="388">
                  <a:moveTo>
                    <a:pt x="500" y="260"/>
                  </a:moveTo>
                  <a:lnTo>
                    <a:pt x="500" y="260"/>
                  </a:lnTo>
                  <a:lnTo>
                    <a:pt x="502" y="242"/>
                  </a:lnTo>
                  <a:lnTo>
                    <a:pt x="502" y="222"/>
                  </a:lnTo>
                  <a:lnTo>
                    <a:pt x="498" y="202"/>
                  </a:lnTo>
                  <a:lnTo>
                    <a:pt x="494" y="184"/>
                  </a:lnTo>
                  <a:lnTo>
                    <a:pt x="486" y="166"/>
                  </a:lnTo>
                  <a:lnTo>
                    <a:pt x="476" y="146"/>
                  </a:lnTo>
                  <a:lnTo>
                    <a:pt x="464" y="130"/>
                  </a:lnTo>
                  <a:lnTo>
                    <a:pt x="450" y="112"/>
                  </a:lnTo>
                  <a:lnTo>
                    <a:pt x="436" y="96"/>
                  </a:lnTo>
                  <a:lnTo>
                    <a:pt x="418" y="80"/>
                  </a:lnTo>
                  <a:lnTo>
                    <a:pt x="400" y="66"/>
                  </a:lnTo>
                  <a:lnTo>
                    <a:pt x="378" y="52"/>
                  </a:lnTo>
                  <a:lnTo>
                    <a:pt x="358" y="40"/>
                  </a:lnTo>
                  <a:lnTo>
                    <a:pt x="334" y="28"/>
                  </a:lnTo>
                  <a:lnTo>
                    <a:pt x="310" y="20"/>
                  </a:lnTo>
                  <a:lnTo>
                    <a:pt x="284" y="12"/>
                  </a:lnTo>
                  <a:lnTo>
                    <a:pt x="284" y="12"/>
                  </a:lnTo>
                  <a:lnTo>
                    <a:pt x="258" y="6"/>
                  </a:lnTo>
                  <a:lnTo>
                    <a:pt x="234" y="2"/>
                  </a:lnTo>
                  <a:lnTo>
                    <a:pt x="210" y="0"/>
                  </a:lnTo>
                  <a:lnTo>
                    <a:pt x="186" y="0"/>
                  </a:lnTo>
                  <a:lnTo>
                    <a:pt x="162" y="2"/>
                  </a:lnTo>
                  <a:lnTo>
                    <a:pt x="140" y="6"/>
                  </a:lnTo>
                  <a:lnTo>
                    <a:pt x="118" y="12"/>
                  </a:lnTo>
                  <a:lnTo>
                    <a:pt x="98" y="20"/>
                  </a:lnTo>
                  <a:lnTo>
                    <a:pt x="80" y="28"/>
                  </a:lnTo>
                  <a:lnTo>
                    <a:pt x="64" y="38"/>
                  </a:lnTo>
                  <a:lnTo>
                    <a:pt x="48" y="50"/>
                  </a:lnTo>
                  <a:lnTo>
                    <a:pt x="34" y="64"/>
                  </a:lnTo>
                  <a:lnTo>
                    <a:pt x="24" y="78"/>
                  </a:lnTo>
                  <a:lnTo>
                    <a:pt x="14" y="94"/>
                  </a:lnTo>
                  <a:lnTo>
                    <a:pt x="6" y="110"/>
                  </a:lnTo>
                  <a:lnTo>
                    <a:pt x="2" y="128"/>
                  </a:lnTo>
                  <a:lnTo>
                    <a:pt x="2" y="128"/>
                  </a:lnTo>
                  <a:lnTo>
                    <a:pt x="0" y="148"/>
                  </a:lnTo>
                  <a:lnTo>
                    <a:pt x="0" y="168"/>
                  </a:lnTo>
                  <a:lnTo>
                    <a:pt x="4" y="186"/>
                  </a:lnTo>
                  <a:lnTo>
                    <a:pt x="8" y="206"/>
                  </a:lnTo>
                  <a:lnTo>
                    <a:pt x="16" y="224"/>
                  </a:lnTo>
                  <a:lnTo>
                    <a:pt x="26" y="242"/>
                  </a:lnTo>
                  <a:lnTo>
                    <a:pt x="38" y="260"/>
                  </a:lnTo>
                  <a:lnTo>
                    <a:pt x="50" y="278"/>
                  </a:lnTo>
                  <a:lnTo>
                    <a:pt x="66" y="294"/>
                  </a:lnTo>
                  <a:lnTo>
                    <a:pt x="84" y="310"/>
                  </a:lnTo>
                  <a:lnTo>
                    <a:pt x="102" y="324"/>
                  </a:lnTo>
                  <a:lnTo>
                    <a:pt x="122" y="338"/>
                  </a:lnTo>
                  <a:lnTo>
                    <a:pt x="144" y="350"/>
                  </a:lnTo>
                  <a:lnTo>
                    <a:pt x="168" y="360"/>
                  </a:lnTo>
                  <a:lnTo>
                    <a:pt x="192" y="370"/>
                  </a:lnTo>
                  <a:lnTo>
                    <a:pt x="218" y="376"/>
                  </a:lnTo>
                  <a:lnTo>
                    <a:pt x="218" y="376"/>
                  </a:lnTo>
                  <a:lnTo>
                    <a:pt x="242" y="382"/>
                  </a:lnTo>
                  <a:lnTo>
                    <a:pt x="268" y="386"/>
                  </a:lnTo>
                  <a:lnTo>
                    <a:pt x="292" y="388"/>
                  </a:lnTo>
                  <a:lnTo>
                    <a:pt x="316" y="388"/>
                  </a:lnTo>
                  <a:lnTo>
                    <a:pt x="340" y="386"/>
                  </a:lnTo>
                  <a:lnTo>
                    <a:pt x="362" y="382"/>
                  </a:lnTo>
                  <a:lnTo>
                    <a:pt x="384" y="376"/>
                  </a:lnTo>
                  <a:lnTo>
                    <a:pt x="404" y="370"/>
                  </a:lnTo>
                  <a:lnTo>
                    <a:pt x="422" y="362"/>
                  </a:lnTo>
                  <a:lnTo>
                    <a:pt x="438" y="350"/>
                  </a:lnTo>
                  <a:lnTo>
                    <a:pt x="454" y="340"/>
                  </a:lnTo>
                  <a:lnTo>
                    <a:pt x="468" y="326"/>
                  </a:lnTo>
                  <a:lnTo>
                    <a:pt x="478" y="312"/>
                  </a:lnTo>
                  <a:lnTo>
                    <a:pt x="488" y="296"/>
                  </a:lnTo>
                  <a:lnTo>
                    <a:pt x="496" y="278"/>
                  </a:lnTo>
                  <a:lnTo>
                    <a:pt x="500" y="260"/>
                  </a:lnTo>
                  <a:lnTo>
                    <a:pt x="500" y="2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7"/>
            <p:cNvSpPr>
              <a:spLocks/>
            </p:cNvSpPr>
            <p:nvPr/>
          </p:nvSpPr>
          <p:spPr bwMode="auto">
            <a:xfrm>
              <a:off x="3026" y="2164"/>
              <a:ext cx="68" cy="96"/>
            </a:xfrm>
            <a:custGeom>
              <a:avLst/>
              <a:gdLst>
                <a:gd name="T0" fmla="*/ 8 w 68"/>
                <a:gd name="T1" fmla="*/ 86 h 96"/>
                <a:gd name="T2" fmla="*/ 8 w 68"/>
                <a:gd name="T3" fmla="*/ 86 h 96"/>
                <a:gd name="T4" fmla="*/ 24 w 68"/>
                <a:gd name="T5" fmla="*/ 88 h 96"/>
                <a:gd name="T6" fmla="*/ 42 w 68"/>
                <a:gd name="T7" fmla="*/ 92 h 96"/>
                <a:gd name="T8" fmla="*/ 42 w 68"/>
                <a:gd name="T9" fmla="*/ 92 h 96"/>
                <a:gd name="T10" fmla="*/ 56 w 68"/>
                <a:gd name="T11" fmla="*/ 96 h 96"/>
                <a:gd name="T12" fmla="*/ 56 w 68"/>
                <a:gd name="T13" fmla="*/ 96 h 96"/>
                <a:gd name="T14" fmla="*/ 62 w 68"/>
                <a:gd name="T15" fmla="*/ 88 h 96"/>
                <a:gd name="T16" fmla="*/ 66 w 68"/>
                <a:gd name="T17" fmla="*/ 74 h 96"/>
                <a:gd name="T18" fmla="*/ 68 w 68"/>
                <a:gd name="T19" fmla="*/ 60 h 96"/>
                <a:gd name="T20" fmla="*/ 68 w 68"/>
                <a:gd name="T21" fmla="*/ 46 h 96"/>
                <a:gd name="T22" fmla="*/ 68 w 68"/>
                <a:gd name="T23" fmla="*/ 46 h 96"/>
                <a:gd name="T24" fmla="*/ 66 w 68"/>
                <a:gd name="T25" fmla="*/ 36 h 96"/>
                <a:gd name="T26" fmla="*/ 62 w 68"/>
                <a:gd name="T27" fmla="*/ 26 h 96"/>
                <a:gd name="T28" fmla="*/ 58 w 68"/>
                <a:gd name="T29" fmla="*/ 18 h 96"/>
                <a:gd name="T30" fmla="*/ 54 w 68"/>
                <a:gd name="T31" fmla="*/ 10 h 96"/>
                <a:gd name="T32" fmla="*/ 48 w 68"/>
                <a:gd name="T33" fmla="*/ 6 h 96"/>
                <a:gd name="T34" fmla="*/ 42 w 68"/>
                <a:gd name="T35" fmla="*/ 2 h 96"/>
                <a:gd name="T36" fmla="*/ 34 w 68"/>
                <a:gd name="T37" fmla="*/ 0 h 96"/>
                <a:gd name="T38" fmla="*/ 28 w 68"/>
                <a:gd name="T39" fmla="*/ 2 h 96"/>
                <a:gd name="T40" fmla="*/ 28 w 68"/>
                <a:gd name="T41" fmla="*/ 2 h 96"/>
                <a:gd name="T42" fmla="*/ 22 w 68"/>
                <a:gd name="T43" fmla="*/ 4 h 96"/>
                <a:gd name="T44" fmla="*/ 16 w 68"/>
                <a:gd name="T45" fmla="*/ 8 h 96"/>
                <a:gd name="T46" fmla="*/ 10 w 68"/>
                <a:gd name="T47" fmla="*/ 14 h 96"/>
                <a:gd name="T48" fmla="*/ 6 w 68"/>
                <a:gd name="T49" fmla="*/ 22 h 96"/>
                <a:gd name="T50" fmla="*/ 2 w 68"/>
                <a:gd name="T51" fmla="*/ 32 h 96"/>
                <a:gd name="T52" fmla="*/ 0 w 68"/>
                <a:gd name="T53" fmla="*/ 40 h 96"/>
                <a:gd name="T54" fmla="*/ 0 w 68"/>
                <a:gd name="T55" fmla="*/ 52 h 96"/>
                <a:gd name="T56" fmla="*/ 0 w 68"/>
                <a:gd name="T57" fmla="*/ 62 h 96"/>
                <a:gd name="T58" fmla="*/ 0 w 68"/>
                <a:gd name="T59" fmla="*/ 62 h 96"/>
                <a:gd name="T60" fmla="*/ 4 w 68"/>
                <a:gd name="T61" fmla="*/ 76 h 96"/>
                <a:gd name="T62" fmla="*/ 8 w 68"/>
                <a:gd name="T63" fmla="*/ 86 h 96"/>
                <a:gd name="T64" fmla="*/ 8 w 68"/>
                <a:gd name="T65" fmla="*/ 8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96">
                  <a:moveTo>
                    <a:pt x="8" y="86"/>
                  </a:moveTo>
                  <a:lnTo>
                    <a:pt x="8" y="86"/>
                  </a:lnTo>
                  <a:lnTo>
                    <a:pt x="24" y="88"/>
                  </a:lnTo>
                  <a:lnTo>
                    <a:pt x="42" y="92"/>
                  </a:lnTo>
                  <a:lnTo>
                    <a:pt x="42" y="92"/>
                  </a:lnTo>
                  <a:lnTo>
                    <a:pt x="56" y="96"/>
                  </a:lnTo>
                  <a:lnTo>
                    <a:pt x="56" y="96"/>
                  </a:lnTo>
                  <a:lnTo>
                    <a:pt x="62" y="88"/>
                  </a:lnTo>
                  <a:lnTo>
                    <a:pt x="66" y="74"/>
                  </a:lnTo>
                  <a:lnTo>
                    <a:pt x="68" y="60"/>
                  </a:lnTo>
                  <a:lnTo>
                    <a:pt x="68" y="46"/>
                  </a:lnTo>
                  <a:lnTo>
                    <a:pt x="68" y="46"/>
                  </a:lnTo>
                  <a:lnTo>
                    <a:pt x="66" y="36"/>
                  </a:lnTo>
                  <a:lnTo>
                    <a:pt x="62" y="26"/>
                  </a:lnTo>
                  <a:lnTo>
                    <a:pt x="58" y="18"/>
                  </a:lnTo>
                  <a:lnTo>
                    <a:pt x="54" y="10"/>
                  </a:lnTo>
                  <a:lnTo>
                    <a:pt x="48" y="6"/>
                  </a:lnTo>
                  <a:lnTo>
                    <a:pt x="42" y="2"/>
                  </a:lnTo>
                  <a:lnTo>
                    <a:pt x="34" y="0"/>
                  </a:lnTo>
                  <a:lnTo>
                    <a:pt x="28" y="2"/>
                  </a:lnTo>
                  <a:lnTo>
                    <a:pt x="28" y="2"/>
                  </a:lnTo>
                  <a:lnTo>
                    <a:pt x="22" y="4"/>
                  </a:lnTo>
                  <a:lnTo>
                    <a:pt x="16" y="8"/>
                  </a:lnTo>
                  <a:lnTo>
                    <a:pt x="10" y="14"/>
                  </a:lnTo>
                  <a:lnTo>
                    <a:pt x="6" y="22"/>
                  </a:lnTo>
                  <a:lnTo>
                    <a:pt x="2" y="32"/>
                  </a:lnTo>
                  <a:lnTo>
                    <a:pt x="0" y="40"/>
                  </a:lnTo>
                  <a:lnTo>
                    <a:pt x="0" y="52"/>
                  </a:lnTo>
                  <a:lnTo>
                    <a:pt x="0" y="62"/>
                  </a:lnTo>
                  <a:lnTo>
                    <a:pt x="0" y="62"/>
                  </a:lnTo>
                  <a:lnTo>
                    <a:pt x="4" y="76"/>
                  </a:lnTo>
                  <a:lnTo>
                    <a:pt x="8" y="86"/>
                  </a:lnTo>
                  <a:lnTo>
                    <a:pt x="8"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p:cNvSpPr>
              <a:spLocks/>
            </p:cNvSpPr>
            <p:nvPr/>
          </p:nvSpPr>
          <p:spPr bwMode="auto">
            <a:xfrm>
              <a:off x="2834" y="2260"/>
              <a:ext cx="246" cy="114"/>
            </a:xfrm>
            <a:custGeom>
              <a:avLst/>
              <a:gdLst>
                <a:gd name="T0" fmla="*/ 0 w 246"/>
                <a:gd name="T1" fmla="*/ 0 h 114"/>
                <a:gd name="T2" fmla="*/ 0 w 246"/>
                <a:gd name="T3" fmla="*/ 0 h 114"/>
                <a:gd name="T4" fmla="*/ 4 w 246"/>
                <a:gd name="T5" fmla="*/ 8 h 114"/>
                <a:gd name="T6" fmla="*/ 18 w 246"/>
                <a:gd name="T7" fmla="*/ 30 h 114"/>
                <a:gd name="T8" fmla="*/ 40 w 246"/>
                <a:gd name="T9" fmla="*/ 58 h 114"/>
                <a:gd name="T10" fmla="*/ 54 w 246"/>
                <a:gd name="T11" fmla="*/ 72 h 114"/>
                <a:gd name="T12" fmla="*/ 70 w 246"/>
                <a:gd name="T13" fmla="*/ 86 h 114"/>
                <a:gd name="T14" fmla="*/ 88 w 246"/>
                <a:gd name="T15" fmla="*/ 96 h 114"/>
                <a:gd name="T16" fmla="*/ 106 w 246"/>
                <a:gd name="T17" fmla="*/ 106 h 114"/>
                <a:gd name="T18" fmla="*/ 126 w 246"/>
                <a:gd name="T19" fmla="*/ 112 h 114"/>
                <a:gd name="T20" fmla="*/ 148 w 246"/>
                <a:gd name="T21" fmla="*/ 114 h 114"/>
                <a:gd name="T22" fmla="*/ 160 w 246"/>
                <a:gd name="T23" fmla="*/ 114 h 114"/>
                <a:gd name="T24" fmla="*/ 170 w 246"/>
                <a:gd name="T25" fmla="*/ 112 h 114"/>
                <a:gd name="T26" fmla="*/ 182 w 246"/>
                <a:gd name="T27" fmla="*/ 108 h 114"/>
                <a:gd name="T28" fmla="*/ 194 w 246"/>
                <a:gd name="T29" fmla="*/ 102 h 114"/>
                <a:gd name="T30" fmla="*/ 208 w 246"/>
                <a:gd name="T31" fmla="*/ 96 h 114"/>
                <a:gd name="T32" fmla="*/ 220 w 246"/>
                <a:gd name="T33" fmla="*/ 88 h 114"/>
                <a:gd name="T34" fmla="*/ 232 w 246"/>
                <a:gd name="T35" fmla="*/ 78 h 114"/>
                <a:gd name="T36" fmla="*/ 246 w 246"/>
                <a:gd name="T37" fmla="*/ 66 h 114"/>
                <a:gd name="T38" fmla="*/ 246 w 246"/>
                <a:gd name="T39" fmla="*/ 66 h 114"/>
                <a:gd name="T40" fmla="*/ 240 w 246"/>
                <a:gd name="T41" fmla="*/ 66 h 114"/>
                <a:gd name="T42" fmla="*/ 226 w 246"/>
                <a:gd name="T43" fmla="*/ 70 h 114"/>
                <a:gd name="T44" fmla="*/ 202 w 246"/>
                <a:gd name="T45" fmla="*/ 72 h 114"/>
                <a:gd name="T46" fmla="*/ 172 w 246"/>
                <a:gd name="T47" fmla="*/ 72 h 114"/>
                <a:gd name="T48" fmla="*/ 154 w 246"/>
                <a:gd name="T49" fmla="*/ 70 h 114"/>
                <a:gd name="T50" fmla="*/ 136 w 246"/>
                <a:gd name="T51" fmla="*/ 66 h 114"/>
                <a:gd name="T52" fmla="*/ 116 w 246"/>
                <a:gd name="T53" fmla="*/ 60 h 114"/>
                <a:gd name="T54" fmla="*/ 94 w 246"/>
                <a:gd name="T55" fmla="*/ 54 h 114"/>
                <a:gd name="T56" fmla="*/ 72 w 246"/>
                <a:gd name="T57" fmla="*/ 44 h 114"/>
                <a:gd name="T58" fmla="*/ 48 w 246"/>
                <a:gd name="T59" fmla="*/ 32 h 114"/>
                <a:gd name="T60" fmla="*/ 24 w 246"/>
                <a:gd name="T61" fmla="*/ 18 h 114"/>
                <a:gd name="T62" fmla="*/ 0 w 246"/>
                <a:gd name="T63" fmla="*/ 0 h 114"/>
                <a:gd name="T64" fmla="*/ 0 w 246"/>
                <a:gd name="T6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114">
                  <a:moveTo>
                    <a:pt x="0" y="0"/>
                  </a:moveTo>
                  <a:lnTo>
                    <a:pt x="0" y="0"/>
                  </a:lnTo>
                  <a:lnTo>
                    <a:pt x="4" y="8"/>
                  </a:lnTo>
                  <a:lnTo>
                    <a:pt x="18" y="30"/>
                  </a:lnTo>
                  <a:lnTo>
                    <a:pt x="40" y="58"/>
                  </a:lnTo>
                  <a:lnTo>
                    <a:pt x="54" y="72"/>
                  </a:lnTo>
                  <a:lnTo>
                    <a:pt x="70" y="86"/>
                  </a:lnTo>
                  <a:lnTo>
                    <a:pt x="88" y="96"/>
                  </a:lnTo>
                  <a:lnTo>
                    <a:pt x="106" y="106"/>
                  </a:lnTo>
                  <a:lnTo>
                    <a:pt x="126" y="112"/>
                  </a:lnTo>
                  <a:lnTo>
                    <a:pt x="148" y="114"/>
                  </a:lnTo>
                  <a:lnTo>
                    <a:pt x="160" y="114"/>
                  </a:lnTo>
                  <a:lnTo>
                    <a:pt x="170" y="112"/>
                  </a:lnTo>
                  <a:lnTo>
                    <a:pt x="182" y="108"/>
                  </a:lnTo>
                  <a:lnTo>
                    <a:pt x="194" y="102"/>
                  </a:lnTo>
                  <a:lnTo>
                    <a:pt x="208" y="96"/>
                  </a:lnTo>
                  <a:lnTo>
                    <a:pt x="220" y="88"/>
                  </a:lnTo>
                  <a:lnTo>
                    <a:pt x="232" y="78"/>
                  </a:lnTo>
                  <a:lnTo>
                    <a:pt x="246" y="66"/>
                  </a:lnTo>
                  <a:lnTo>
                    <a:pt x="246" y="66"/>
                  </a:lnTo>
                  <a:lnTo>
                    <a:pt x="240" y="66"/>
                  </a:lnTo>
                  <a:lnTo>
                    <a:pt x="226" y="70"/>
                  </a:lnTo>
                  <a:lnTo>
                    <a:pt x="202" y="72"/>
                  </a:lnTo>
                  <a:lnTo>
                    <a:pt x="172" y="72"/>
                  </a:lnTo>
                  <a:lnTo>
                    <a:pt x="154" y="70"/>
                  </a:lnTo>
                  <a:lnTo>
                    <a:pt x="136" y="66"/>
                  </a:lnTo>
                  <a:lnTo>
                    <a:pt x="116" y="60"/>
                  </a:lnTo>
                  <a:lnTo>
                    <a:pt x="94" y="54"/>
                  </a:lnTo>
                  <a:lnTo>
                    <a:pt x="72" y="44"/>
                  </a:lnTo>
                  <a:lnTo>
                    <a:pt x="48" y="32"/>
                  </a:lnTo>
                  <a:lnTo>
                    <a:pt x="24" y="18"/>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9"/>
            <p:cNvSpPr>
              <a:spLocks/>
            </p:cNvSpPr>
            <p:nvPr/>
          </p:nvSpPr>
          <p:spPr bwMode="auto">
            <a:xfrm>
              <a:off x="2776" y="2352"/>
              <a:ext cx="486" cy="224"/>
            </a:xfrm>
            <a:custGeom>
              <a:avLst/>
              <a:gdLst>
                <a:gd name="T0" fmla="*/ 2 w 486"/>
                <a:gd name="T1" fmla="*/ 0 h 224"/>
                <a:gd name="T2" fmla="*/ 2 w 486"/>
                <a:gd name="T3" fmla="*/ 0 h 224"/>
                <a:gd name="T4" fmla="*/ 12 w 486"/>
                <a:gd name="T5" fmla="*/ 10 h 224"/>
                <a:gd name="T6" fmla="*/ 42 w 486"/>
                <a:gd name="T7" fmla="*/ 34 h 224"/>
                <a:gd name="T8" fmla="*/ 62 w 486"/>
                <a:gd name="T9" fmla="*/ 50 h 224"/>
                <a:gd name="T10" fmla="*/ 86 w 486"/>
                <a:gd name="T11" fmla="*/ 66 h 224"/>
                <a:gd name="T12" fmla="*/ 114 w 486"/>
                <a:gd name="T13" fmla="*/ 82 h 224"/>
                <a:gd name="T14" fmla="*/ 146 w 486"/>
                <a:gd name="T15" fmla="*/ 96 h 224"/>
                <a:gd name="T16" fmla="*/ 180 w 486"/>
                <a:gd name="T17" fmla="*/ 106 h 224"/>
                <a:gd name="T18" fmla="*/ 216 w 486"/>
                <a:gd name="T19" fmla="*/ 114 h 224"/>
                <a:gd name="T20" fmla="*/ 236 w 486"/>
                <a:gd name="T21" fmla="*/ 116 h 224"/>
                <a:gd name="T22" fmla="*/ 254 w 486"/>
                <a:gd name="T23" fmla="*/ 116 h 224"/>
                <a:gd name="T24" fmla="*/ 274 w 486"/>
                <a:gd name="T25" fmla="*/ 116 h 224"/>
                <a:gd name="T26" fmla="*/ 296 w 486"/>
                <a:gd name="T27" fmla="*/ 114 h 224"/>
                <a:gd name="T28" fmla="*/ 316 w 486"/>
                <a:gd name="T29" fmla="*/ 110 h 224"/>
                <a:gd name="T30" fmla="*/ 338 w 486"/>
                <a:gd name="T31" fmla="*/ 104 h 224"/>
                <a:gd name="T32" fmla="*/ 360 w 486"/>
                <a:gd name="T33" fmla="*/ 96 h 224"/>
                <a:gd name="T34" fmla="*/ 382 w 486"/>
                <a:gd name="T35" fmla="*/ 86 h 224"/>
                <a:gd name="T36" fmla="*/ 404 w 486"/>
                <a:gd name="T37" fmla="*/ 74 h 224"/>
                <a:gd name="T38" fmla="*/ 426 w 486"/>
                <a:gd name="T39" fmla="*/ 60 h 224"/>
                <a:gd name="T40" fmla="*/ 448 w 486"/>
                <a:gd name="T41" fmla="*/ 42 h 224"/>
                <a:gd name="T42" fmla="*/ 470 w 486"/>
                <a:gd name="T43" fmla="*/ 22 h 224"/>
                <a:gd name="T44" fmla="*/ 470 w 486"/>
                <a:gd name="T45" fmla="*/ 22 h 224"/>
                <a:gd name="T46" fmla="*/ 474 w 486"/>
                <a:gd name="T47" fmla="*/ 32 h 224"/>
                <a:gd name="T48" fmla="*/ 478 w 486"/>
                <a:gd name="T49" fmla="*/ 42 h 224"/>
                <a:gd name="T50" fmla="*/ 482 w 486"/>
                <a:gd name="T51" fmla="*/ 56 h 224"/>
                <a:gd name="T52" fmla="*/ 484 w 486"/>
                <a:gd name="T53" fmla="*/ 72 h 224"/>
                <a:gd name="T54" fmla="*/ 486 w 486"/>
                <a:gd name="T55" fmla="*/ 90 h 224"/>
                <a:gd name="T56" fmla="*/ 484 w 486"/>
                <a:gd name="T57" fmla="*/ 110 h 224"/>
                <a:gd name="T58" fmla="*/ 478 w 486"/>
                <a:gd name="T59" fmla="*/ 132 h 224"/>
                <a:gd name="T60" fmla="*/ 478 w 486"/>
                <a:gd name="T61" fmla="*/ 132 h 224"/>
                <a:gd name="T62" fmla="*/ 476 w 486"/>
                <a:gd name="T63" fmla="*/ 140 h 224"/>
                <a:gd name="T64" fmla="*/ 468 w 486"/>
                <a:gd name="T65" fmla="*/ 156 h 224"/>
                <a:gd name="T66" fmla="*/ 462 w 486"/>
                <a:gd name="T67" fmla="*/ 166 h 224"/>
                <a:gd name="T68" fmla="*/ 452 w 486"/>
                <a:gd name="T69" fmla="*/ 178 h 224"/>
                <a:gd name="T70" fmla="*/ 442 w 486"/>
                <a:gd name="T71" fmla="*/ 188 h 224"/>
                <a:gd name="T72" fmla="*/ 428 w 486"/>
                <a:gd name="T73" fmla="*/ 200 h 224"/>
                <a:gd name="T74" fmla="*/ 410 w 486"/>
                <a:gd name="T75" fmla="*/ 210 h 224"/>
                <a:gd name="T76" fmla="*/ 392 w 486"/>
                <a:gd name="T77" fmla="*/ 216 h 224"/>
                <a:gd name="T78" fmla="*/ 368 w 486"/>
                <a:gd name="T79" fmla="*/ 222 h 224"/>
                <a:gd name="T80" fmla="*/ 342 w 486"/>
                <a:gd name="T81" fmla="*/ 224 h 224"/>
                <a:gd name="T82" fmla="*/ 312 w 486"/>
                <a:gd name="T83" fmla="*/ 224 h 224"/>
                <a:gd name="T84" fmla="*/ 278 w 486"/>
                <a:gd name="T85" fmla="*/ 218 h 224"/>
                <a:gd name="T86" fmla="*/ 240 w 486"/>
                <a:gd name="T87" fmla="*/ 206 h 224"/>
                <a:gd name="T88" fmla="*/ 198 w 486"/>
                <a:gd name="T89" fmla="*/ 192 h 224"/>
                <a:gd name="T90" fmla="*/ 198 w 486"/>
                <a:gd name="T91" fmla="*/ 192 h 224"/>
                <a:gd name="T92" fmla="*/ 188 w 486"/>
                <a:gd name="T93" fmla="*/ 190 h 224"/>
                <a:gd name="T94" fmla="*/ 162 w 486"/>
                <a:gd name="T95" fmla="*/ 184 h 224"/>
                <a:gd name="T96" fmla="*/ 128 w 486"/>
                <a:gd name="T97" fmla="*/ 174 h 224"/>
                <a:gd name="T98" fmla="*/ 108 w 486"/>
                <a:gd name="T99" fmla="*/ 166 h 224"/>
                <a:gd name="T100" fmla="*/ 90 w 486"/>
                <a:gd name="T101" fmla="*/ 156 h 224"/>
                <a:gd name="T102" fmla="*/ 70 w 486"/>
                <a:gd name="T103" fmla="*/ 144 h 224"/>
                <a:gd name="T104" fmla="*/ 52 w 486"/>
                <a:gd name="T105" fmla="*/ 132 h 224"/>
                <a:gd name="T106" fmla="*/ 36 w 486"/>
                <a:gd name="T107" fmla="*/ 116 h 224"/>
                <a:gd name="T108" fmla="*/ 20 w 486"/>
                <a:gd name="T109" fmla="*/ 98 h 224"/>
                <a:gd name="T110" fmla="*/ 10 w 486"/>
                <a:gd name="T111" fmla="*/ 78 h 224"/>
                <a:gd name="T112" fmla="*/ 6 w 486"/>
                <a:gd name="T113" fmla="*/ 66 h 224"/>
                <a:gd name="T114" fmla="*/ 2 w 486"/>
                <a:gd name="T115" fmla="*/ 54 h 224"/>
                <a:gd name="T116" fmla="*/ 0 w 486"/>
                <a:gd name="T117" fmla="*/ 42 h 224"/>
                <a:gd name="T118" fmla="*/ 0 w 486"/>
                <a:gd name="T119" fmla="*/ 28 h 224"/>
                <a:gd name="T120" fmla="*/ 0 w 486"/>
                <a:gd name="T121" fmla="*/ 14 h 224"/>
                <a:gd name="T122" fmla="*/ 2 w 486"/>
                <a:gd name="T123" fmla="*/ 0 h 224"/>
                <a:gd name="T124" fmla="*/ 2 w 486"/>
                <a:gd name="T12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6" h="224">
                  <a:moveTo>
                    <a:pt x="2" y="0"/>
                  </a:moveTo>
                  <a:lnTo>
                    <a:pt x="2" y="0"/>
                  </a:lnTo>
                  <a:lnTo>
                    <a:pt x="12" y="10"/>
                  </a:lnTo>
                  <a:lnTo>
                    <a:pt x="42" y="34"/>
                  </a:lnTo>
                  <a:lnTo>
                    <a:pt x="62" y="50"/>
                  </a:lnTo>
                  <a:lnTo>
                    <a:pt x="86" y="66"/>
                  </a:lnTo>
                  <a:lnTo>
                    <a:pt x="114" y="82"/>
                  </a:lnTo>
                  <a:lnTo>
                    <a:pt x="146" y="96"/>
                  </a:lnTo>
                  <a:lnTo>
                    <a:pt x="180" y="106"/>
                  </a:lnTo>
                  <a:lnTo>
                    <a:pt x="216" y="114"/>
                  </a:lnTo>
                  <a:lnTo>
                    <a:pt x="236" y="116"/>
                  </a:lnTo>
                  <a:lnTo>
                    <a:pt x="254" y="116"/>
                  </a:lnTo>
                  <a:lnTo>
                    <a:pt x="274" y="116"/>
                  </a:lnTo>
                  <a:lnTo>
                    <a:pt x="296" y="114"/>
                  </a:lnTo>
                  <a:lnTo>
                    <a:pt x="316" y="110"/>
                  </a:lnTo>
                  <a:lnTo>
                    <a:pt x="338" y="104"/>
                  </a:lnTo>
                  <a:lnTo>
                    <a:pt x="360" y="96"/>
                  </a:lnTo>
                  <a:lnTo>
                    <a:pt x="382" y="86"/>
                  </a:lnTo>
                  <a:lnTo>
                    <a:pt x="404" y="74"/>
                  </a:lnTo>
                  <a:lnTo>
                    <a:pt x="426" y="60"/>
                  </a:lnTo>
                  <a:lnTo>
                    <a:pt x="448" y="42"/>
                  </a:lnTo>
                  <a:lnTo>
                    <a:pt x="470" y="22"/>
                  </a:lnTo>
                  <a:lnTo>
                    <a:pt x="470" y="22"/>
                  </a:lnTo>
                  <a:lnTo>
                    <a:pt x="474" y="32"/>
                  </a:lnTo>
                  <a:lnTo>
                    <a:pt x="478" y="42"/>
                  </a:lnTo>
                  <a:lnTo>
                    <a:pt x="482" y="56"/>
                  </a:lnTo>
                  <a:lnTo>
                    <a:pt x="484" y="72"/>
                  </a:lnTo>
                  <a:lnTo>
                    <a:pt x="486" y="90"/>
                  </a:lnTo>
                  <a:lnTo>
                    <a:pt x="484" y="110"/>
                  </a:lnTo>
                  <a:lnTo>
                    <a:pt x="478" y="132"/>
                  </a:lnTo>
                  <a:lnTo>
                    <a:pt x="478" y="132"/>
                  </a:lnTo>
                  <a:lnTo>
                    <a:pt x="476" y="140"/>
                  </a:lnTo>
                  <a:lnTo>
                    <a:pt x="468" y="156"/>
                  </a:lnTo>
                  <a:lnTo>
                    <a:pt x="462" y="166"/>
                  </a:lnTo>
                  <a:lnTo>
                    <a:pt x="452" y="178"/>
                  </a:lnTo>
                  <a:lnTo>
                    <a:pt x="442" y="188"/>
                  </a:lnTo>
                  <a:lnTo>
                    <a:pt x="428" y="200"/>
                  </a:lnTo>
                  <a:lnTo>
                    <a:pt x="410" y="210"/>
                  </a:lnTo>
                  <a:lnTo>
                    <a:pt x="392" y="216"/>
                  </a:lnTo>
                  <a:lnTo>
                    <a:pt x="368" y="222"/>
                  </a:lnTo>
                  <a:lnTo>
                    <a:pt x="342" y="224"/>
                  </a:lnTo>
                  <a:lnTo>
                    <a:pt x="312" y="224"/>
                  </a:lnTo>
                  <a:lnTo>
                    <a:pt x="278" y="218"/>
                  </a:lnTo>
                  <a:lnTo>
                    <a:pt x="240" y="206"/>
                  </a:lnTo>
                  <a:lnTo>
                    <a:pt x="198" y="192"/>
                  </a:lnTo>
                  <a:lnTo>
                    <a:pt x="198" y="192"/>
                  </a:lnTo>
                  <a:lnTo>
                    <a:pt x="188" y="190"/>
                  </a:lnTo>
                  <a:lnTo>
                    <a:pt x="162" y="184"/>
                  </a:lnTo>
                  <a:lnTo>
                    <a:pt x="128" y="174"/>
                  </a:lnTo>
                  <a:lnTo>
                    <a:pt x="108" y="166"/>
                  </a:lnTo>
                  <a:lnTo>
                    <a:pt x="90" y="156"/>
                  </a:lnTo>
                  <a:lnTo>
                    <a:pt x="70" y="144"/>
                  </a:lnTo>
                  <a:lnTo>
                    <a:pt x="52" y="132"/>
                  </a:lnTo>
                  <a:lnTo>
                    <a:pt x="36" y="116"/>
                  </a:lnTo>
                  <a:lnTo>
                    <a:pt x="20" y="98"/>
                  </a:lnTo>
                  <a:lnTo>
                    <a:pt x="10" y="78"/>
                  </a:lnTo>
                  <a:lnTo>
                    <a:pt x="6" y="66"/>
                  </a:lnTo>
                  <a:lnTo>
                    <a:pt x="2" y="54"/>
                  </a:lnTo>
                  <a:lnTo>
                    <a:pt x="0" y="42"/>
                  </a:lnTo>
                  <a:lnTo>
                    <a:pt x="0" y="28"/>
                  </a:lnTo>
                  <a:lnTo>
                    <a:pt x="0" y="14"/>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p:nvSpPr>
          <p:spPr bwMode="auto">
            <a:xfrm>
              <a:off x="2504" y="2006"/>
              <a:ext cx="428" cy="482"/>
            </a:xfrm>
            <a:custGeom>
              <a:avLst/>
              <a:gdLst>
                <a:gd name="T0" fmla="*/ 354 w 428"/>
                <a:gd name="T1" fmla="*/ 408 h 482"/>
                <a:gd name="T2" fmla="*/ 174 w 428"/>
                <a:gd name="T3" fmla="*/ 262 h 482"/>
                <a:gd name="T4" fmla="*/ 116 w 428"/>
                <a:gd name="T5" fmla="*/ 120 h 482"/>
                <a:gd name="T6" fmla="*/ 116 w 428"/>
                <a:gd name="T7" fmla="*/ 120 h 482"/>
                <a:gd name="T8" fmla="*/ 124 w 428"/>
                <a:gd name="T9" fmla="*/ 116 h 482"/>
                <a:gd name="T10" fmla="*/ 138 w 428"/>
                <a:gd name="T11" fmla="*/ 108 h 482"/>
                <a:gd name="T12" fmla="*/ 146 w 428"/>
                <a:gd name="T13" fmla="*/ 102 h 482"/>
                <a:gd name="T14" fmla="*/ 154 w 428"/>
                <a:gd name="T15" fmla="*/ 94 h 482"/>
                <a:gd name="T16" fmla="*/ 158 w 428"/>
                <a:gd name="T17" fmla="*/ 84 h 482"/>
                <a:gd name="T18" fmla="*/ 160 w 428"/>
                <a:gd name="T19" fmla="*/ 74 h 482"/>
                <a:gd name="T20" fmla="*/ 160 w 428"/>
                <a:gd name="T21" fmla="*/ 74 h 482"/>
                <a:gd name="T22" fmla="*/ 156 w 428"/>
                <a:gd name="T23" fmla="*/ 62 h 482"/>
                <a:gd name="T24" fmla="*/ 144 w 428"/>
                <a:gd name="T25" fmla="*/ 36 h 482"/>
                <a:gd name="T26" fmla="*/ 138 w 428"/>
                <a:gd name="T27" fmla="*/ 22 h 482"/>
                <a:gd name="T28" fmla="*/ 128 w 428"/>
                <a:gd name="T29" fmla="*/ 10 h 482"/>
                <a:gd name="T30" fmla="*/ 122 w 428"/>
                <a:gd name="T31" fmla="*/ 6 h 482"/>
                <a:gd name="T32" fmla="*/ 116 w 428"/>
                <a:gd name="T33" fmla="*/ 2 h 482"/>
                <a:gd name="T34" fmla="*/ 110 w 428"/>
                <a:gd name="T35" fmla="*/ 0 h 482"/>
                <a:gd name="T36" fmla="*/ 104 w 428"/>
                <a:gd name="T37" fmla="*/ 0 h 482"/>
                <a:gd name="T38" fmla="*/ 104 w 428"/>
                <a:gd name="T39" fmla="*/ 0 h 482"/>
                <a:gd name="T40" fmla="*/ 94 w 428"/>
                <a:gd name="T41" fmla="*/ 0 h 482"/>
                <a:gd name="T42" fmla="*/ 66 w 428"/>
                <a:gd name="T43" fmla="*/ 4 h 482"/>
                <a:gd name="T44" fmla="*/ 50 w 428"/>
                <a:gd name="T45" fmla="*/ 8 h 482"/>
                <a:gd name="T46" fmla="*/ 32 w 428"/>
                <a:gd name="T47" fmla="*/ 14 h 482"/>
                <a:gd name="T48" fmla="*/ 16 w 428"/>
                <a:gd name="T49" fmla="*/ 22 h 482"/>
                <a:gd name="T50" fmla="*/ 0 w 428"/>
                <a:gd name="T51" fmla="*/ 36 h 482"/>
                <a:gd name="T52" fmla="*/ 0 w 428"/>
                <a:gd name="T53" fmla="*/ 36 h 482"/>
                <a:gd name="T54" fmla="*/ 0 w 428"/>
                <a:gd name="T55" fmla="*/ 46 h 482"/>
                <a:gd name="T56" fmla="*/ 0 w 428"/>
                <a:gd name="T57" fmla="*/ 58 h 482"/>
                <a:gd name="T58" fmla="*/ 4 w 428"/>
                <a:gd name="T59" fmla="*/ 74 h 482"/>
                <a:gd name="T60" fmla="*/ 8 w 428"/>
                <a:gd name="T61" fmla="*/ 88 h 482"/>
                <a:gd name="T62" fmla="*/ 18 w 428"/>
                <a:gd name="T63" fmla="*/ 102 h 482"/>
                <a:gd name="T64" fmla="*/ 24 w 428"/>
                <a:gd name="T65" fmla="*/ 110 h 482"/>
                <a:gd name="T66" fmla="*/ 30 w 428"/>
                <a:gd name="T67" fmla="*/ 116 h 482"/>
                <a:gd name="T68" fmla="*/ 40 w 428"/>
                <a:gd name="T69" fmla="*/ 120 h 482"/>
                <a:gd name="T70" fmla="*/ 50 w 428"/>
                <a:gd name="T71" fmla="*/ 124 h 482"/>
                <a:gd name="T72" fmla="*/ 50 w 428"/>
                <a:gd name="T73" fmla="*/ 124 h 482"/>
                <a:gd name="T74" fmla="*/ 54 w 428"/>
                <a:gd name="T75" fmla="*/ 134 h 482"/>
                <a:gd name="T76" fmla="*/ 68 w 428"/>
                <a:gd name="T77" fmla="*/ 168 h 482"/>
                <a:gd name="T78" fmla="*/ 96 w 428"/>
                <a:gd name="T79" fmla="*/ 222 h 482"/>
                <a:gd name="T80" fmla="*/ 114 w 428"/>
                <a:gd name="T81" fmla="*/ 256 h 482"/>
                <a:gd name="T82" fmla="*/ 138 w 428"/>
                <a:gd name="T83" fmla="*/ 294 h 482"/>
                <a:gd name="T84" fmla="*/ 138 w 428"/>
                <a:gd name="T85" fmla="*/ 294 h 482"/>
                <a:gd name="T86" fmla="*/ 156 w 428"/>
                <a:gd name="T87" fmla="*/ 322 h 482"/>
                <a:gd name="T88" fmla="*/ 178 w 428"/>
                <a:gd name="T89" fmla="*/ 348 h 482"/>
                <a:gd name="T90" fmla="*/ 200 w 428"/>
                <a:gd name="T91" fmla="*/ 370 h 482"/>
                <a:gd name="T92" fmla="*/ 222 w 428"/>
                <a:gd name="T93" fmla="*/ 390 h 482"/>
                <a:gd name="T94" fmla="*/ 246 w 428"/>
                <a:gd name="T95" fmla="*/ 406 h 482"/>
                <a:gd name="T96" fmla="*/ 268 w 428"/>
                <a:gd name="T97" fmla="*/ 420 h 482"/>
                <a:gd name="T98" fmla="*/ 292 w 428"/>
                <a:gd name="T99" fmla="*/ 432 h 482"/>
                <a:gd name="T100" fmla="*/ 314 w 428"/>
                <a:gd name="T101" fmla="*/ 442 h 482"/>
                <a:gd name="T102" fmla="*/ 354 w 428"/>
                <a:gd name="T103" fmla="*/ 458 h 482"/>
                <a:gd name="T104" fmla="*/ 390 w 428"/>
                <a:gd name="T105" fmla="*/ 468 h 482"/>
                <a:gd name="T106" fmla="*/ 414 w 428"/>
                <a:gd name="T107" fmla="*/ 476 h 482"/>
                <a:gd name="T108" fmla="*/ 424 w 428"/>
                <a:gd name="T109" fmla="*/ 480 h 482"/>
                <a:gd name="T110" fmla="*/ 428 w 428"/>
                <a:gd name="T111" fmla="*/ 482 h 482"/>
                <a:gd name="T112" fmla="*/ 406 w 428"/>
                <a:gd name="T113" fmla="*/ 470 h 482"/>
                <a:gd name="T114" fmla="*/ 354 w 428"/>
                <a:gd name="T115" fmla="*/ 40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8" h="482">
                  <a:moveTo>
                    <a:pt x="354" y="408"/>
                  </a:moveTo>
                  <a:lnTo>
                    <a:pt x="174" y="262"/>
                  </a:lnTo>
                  <a:lnTo>
                    <a:pt x="116" y="120"/>
                  </a:lnTo>
                  <a:lnTo>
                    <a:pt x="116" y="120"/>
                  </a:lnTo>
                  <a:lnTo>
                    <a:pt x="124" y="116"/>
                  </a:lnTo>
                  <a:lnTo>
                    <a:pt x="138" y="108"/>
                  </a:lnTo>
                  <a:lnTo>
                    <a:pt x="146" y="102"/>
                  </a:lnTo>
                  <a:lnTo>
                    <a:pt x="154" y="94"/>
                  </a:lnTo>
                  <a:lnTo>
                    <a:pt x="158" y="84"/>
                  </a:lnTo>
                  <a:lnTo>
                    <a:pt x="160" y="74"/>
                  </a:lnTo>
                  <a:lnTo>
                    <a:pt x="160" y="74"/>
                  </a:lnTo>
                  <a:lnTo>
                    <a:pt x="156" y="62"/>
                  </a:lnTo>
                  <a:lnTo>
                    <a:pt x="144" y="36"/>
                  </a:lnTo>
                  <a:lnTo>
                    <a:pt x="138" y="22"/>
                  </a:lnTo>
                  <a:lnTo>
                    <a:pt x="128" y="10"/>
                  </a:lnTo>
                  <a:lnTo>
                    <a:pt x="122" y="6"/>
                  </a:lnTo>
                  <a:lnTo>
                    <a:pt x="116" y="2"/>
                  </a:lnTo>
                  <a:lnTo>
                    <a:pt x="110" y="0"/>
                  </a:lnTo>
                  <a:lnTo>
                    <a:pt x="104" y="0"/>
                  </a:lnTo>
                  <a:lnTo>
                    <a:pt x="104" y="0"/>
                  </a:lnTo>
                  <a:lnTo>
                    <a:pt x="94" y="0"/>
                  </a:lnTo>
                  <a:lnTo>
                    <a:pt x="66" y="4"/>
                  </a:lnTo>
                  <a:lnTo>
                    <a:pt x="50" y="8"/>
                  </a:lnTo>
                  <a:lnTo>
                    <a:pt x="32" y="14"/>
                  </a:lnTo>
                  <a:lnTo>
                    <a:pt x="16" y="22"/>
                  </a:lnTo>
                  <a:lnTo>
                    <a:pt x="0" y="36"/>
                  </a:lnTo>
                  <a:lnTo>
                    <a:pt x="0" y="36"/>
                  </a:lnTo>
                  <a:lnTo>
                    <a:pt x="0" y="46"/>
                  </a:lnTo>
                  <a:lnTo>
                    <a:pt x="0" y="58"/>
                  </a:lnTo>
                  <a:lnTo>
                    <a:pt x="4" y="74"/>
                  </a:lnTo>
                  <a:lnTo>
                    <a:pt x="8" y="88"/>
                  </a:lnTo>
                  <a:lnTo>
                    <a:pt x="18" y="102"/>
                  </a:lnTo>
                  <a:lnTo>
                    <a:pt x="24" y="110"/>
                  </a:lnTo>
                  <a:lnTo>
                    <a:pt x="30" y="116"/>
                  </a:lnTo>
                  <a:lnTo>
                    <a:pt x="40" y="120"/>
                  </a:lnTo>
                  <a:lnTo>
                    <a:pt x="50" y="124"/>
                  </a:lnTo>
                  <a:lnTo>
                    <a:pt x="50" y="124"/>
                  </a:lnTo>
                  <a:lnTo>
                    <a:pt x="54" y="134"/>
                  </a:lnTo>
                  <a:lnTo>
                    <a:pt x="68" y="168"/>
                  </a:lnTo>
                  <a:lnTo>
                    <a:pt x="96" y="222"/>
                  </a:lnTo>
                  <a:lnTo>
                    <a:pt x="114" y="256"/>
                  </a:lnTo>
                  <a:lnTo>
                    <a:pt x="138" y="294"/>
                  </a:lnTo>
                  <a:lnTo>
                    <a:pt x="138" y="294"/>
                  </a:lnTo>
                  <a:lnTo>
                    <a:pt x="156" y="322"/>
                  </a:lnTo>
                  <a:lnTo>
                    <a:pt x="178" y="348"/>
                  </a:lnTo>
                  <a:lnTo>
                    <a:pt x="200" y="370"/>
                  </a:lnTo>
                  <a:lnTo>
                    <a:pt x="222" y="390"/>
                  </a:lnTo>
                  <a:lnTo>
                    <a:pt x="246" y="406"/>
                  </a:lnTo>
                  <a:lnTo>
                    <a:pt x="268" y="420"/>
                  </a:lnTo>
                  <a:lnTo>
                    <a:pt x="292" y="432"/>
                  </a:lnTo>
                  <a:lnTo>
                    <a:pt x="314" y="442"/>
                  </a:lnTo>
                  <a:lnTo>
                    <a:pt x="354" y="458"/>
                  </a:lnTo>
                  <a:lnTo>
                    <a:pt x="390" y="468"/>
                  </a:lnTo>
                  <a:lnTo>
                    <a:pt x="414" y="476"/>
                  </a:lnTo>
                  <a:lnTo>
                    <a:pt x="424" y="480"/>
                  </a:lnTo>
                  <a:lnTo>
                    <a:pt x="428" y="482"/>
                  </a:lnTo>
                  <a:lnTo>
                    <a:pt x="406" y="470"/>
                  </a:lnTo>
                  <a:lnTo>
                    <a:pt x="354" y="4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p:nvSpPr>
          <p:spPr bwMode="auto">
            <a:xfrm>
              <a:off x="3216" y="2394"/>
              <a:ext cx="168" cy="178"/>
            </a:xfrm>
            <a:custGeom>
              <a:avLst/>
              <a:gdLst>
                <a:gd name="T0" fmla="*/ 0 w 168"/>
                <a:gd name="T1" fmla="*/ 22 h 178"/>
                <a:gd name="T2" fmla="*/ 28 w 168"/>
                <a:gd name="T3" fmla="*/ 14 h 178"/>
                <a:gd name="T4" fmla="*/ 70 w 168"/>
                <a:gd name="T5" fmla="*/ 2 h 178"/>
                <a:gd name="T6" fmla="*/ 94 w 168"/>
                <a:gd name="T7" fmla="*/ 0 h 178"/>
                <a:gd name="T8" fmla="*/ 116 w 168"/>
                <a:gd name="T9" fmla="*/ 6 h 178"/>
                <a:gd name="T10" fmla="*/ 134 w 168"/>
                <a:gd name="T11" fmla="*/ 18 h 178"/>
                <a:gd name="T12" fmla="*/ 148 w 168"/>
                <a:gd name="T13" fmla="*/ 42 h 178"/>
                <a:gd name="T14" fmla="*/ 150 w 168"/>
                <a:gd name="T15" fmla="*/ 52 h 178"/>
                <a:gd name="T16" fmla="*/ 154 w 168"/>
                <a:gd name="T17" fmla="*/ 90 h 178"/>
                <a:gd name="T18" fmla="*/ 162 w 168"/>
                <a:gd name="T19" fmla="*/ 98 h 178"/>
                <a:gd name="T20" fmla="*/ 166 w 168"/>
                <a:gd name="T21" fmla="*/ 112 h 178"/>
                <a:gd name="T22" fmla="*/ 166 w 168"/>
                <a:gd name="T23" fmla="*/ 136 h 178"/>
                <a:gd name="T24" fmla="*/ 158 w 168"/>
                <a:gd name="T25" fmla="*/ 148 h 178"/>
                <a:gd name="T26" fmla="*/ 138 w 168"/>
                <a:gd name="T27" fmla="*/ 168 h 178"/>
                <a:gd name="T28" fmla="*/ 120 w 168"/>
                <a:gd name="T29" fmla="*/ 178 h 178"/>
                <a:gd name="T30" fmla="*/ 108 w 168"/>
                <a:gd name="T31" fmla="*/ 178 h 178"/>
                <a:gd name="T32" fmla="*/ 96 w 168"/>
                <a:gd name="T33" fmla="*/ 172 h 178"/>
                <a:gd name="T34" fmla="*/ 92 w 168"/>
                <a:gd name="T35" fmla="*/ 164 h 178"/>
                <a:gd name="T36" fmla="*/ 78 w 168"/>
                <a:gd name="T37" fmla="*/ 146 h 178"/>
                <a:gd name="T38" fmla="*/ 72 w 168"/>
                <a:gd name="T39" fmla="*/ 122 h 178"/>
                <a:gd name="T40" fmla="*/ 74 w 168"/>
                <a:gd name="T41" fmla="*/ 112 h 178"/>
                <a:gd name="T42" fmla="*/ 84 w 168"/>
                <a:gd name="T43" fmla="*/ 102 h 178"/>
                <a:gd name="T44" fmla="*/ 104 w 168"/>
                <a:gd name="T45" fmla="*/ 96 h 178"/>
                <a:gd name="T46" fmla="*/ 134 w 168"/>
                <a:gd name="T47" fmla="*/ 90 h 178"/>
                <a:gd name="T48" fmla="*/ 138 w 168"/>
                <a:gd name="T49" fmla="*/ 90 h 178"/>
                <a:gd name="T50" fmla="*/ 124 w 168"/>
                <a:gd name="T51" fmla="*/ 96 h 178"/>
                <a:gd name="T52" fmla="*/ 114 w 168"/>
                <a:gd name="T53" fmla="*/ 68 h 178"/>
                <a:gd name="T54" fmla="*/ 100 w 168"/>
                <a:gd name="T55" fmla="*/ 48 h 178"/>
                <a:gd name="T56" fmla="*/ 86 w 168"/>
                <a:gd name="T57" fmla="*/ 40 h 178"/>
                <a:gd name="T58" fmla="*/ 68 w 168"/>
                <a:gd name="T59" fmla="*/ 40 h 178"/>
                <a:gd name="T60" fmla="*/ 48 w 168"/>
                <a:gd name="T61" fmla="*/ 48 h 178"/>
                <a:gd name="T62" fmla="*/ 0 w 168"/>
                <a:gd name="T63" fmla="*/ 22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78">
                  <a:moveTo>
                    <a:pt x="0" y="22"/>
                  </a:moveTo>
                  <a:lnTo>
                    <a:pt x="0" y="22"/>
                  </a:lnTo>
                  <a:lnTo>
                    <a:pt x="10" y="20"/>
                  </a:lnTo>
                  <a:lnTo>
                    <a:pt x="28" y="14"/>
                  </a:lnTo>
                  <a:lnTo>
                    <a:pt x="48" y="8"/>
                  </a:lnTo>
                  <a:lnTo>
                    <a:pt x="70" y="2"/>
                  </a:lnTo>
                  <a:lnTo>
                    <a:pt x="82" y="0"/>
                  </a:lnTo>
                  <a:lnTo>
                    <a:pt x="94" y="0"/>
                  </a:lnTo>
                  <a:lnTo>
                    <a:pt x="106" y="2"/>
                  </a:lnTo>
                  <a:lnTo>
                    <a:pt x="116" y="6"/>
                  </a:lnTo>
                  <a:lnTo>
                    <a:pt x="126" y="10"/>
                  </a:lnTo>
                  <a:lnTo>
                    <a:pt x="134" y="18"/>
                  </a:lnTo>
                  <a:lnTo>
                    <a:pt x="142" y="28"/>
                  </a:lnTo>
                  <a:lnTo>
                    <a:pt x="148" y="42"/>
                  </a:lnTo>
                  <a:lnTo>
                    <a:pt x="148" y="42"/>
                  </a:lnTo>
                  <a:lnTo>
                    <a:pt x="150" y="52"/>
                  </a:lnTo>
                  <a:lnTo>
                    <a:pt x="154" y="90"/>
                  </a:lnTo>
                  <a:lnTo>
                    <a:pt x="154" y="90"/>
                  </a:lnTo>
                  <a:lnTo>
                    <a:pt x="156" y="92"/>
                  </a:lnTo>
                  <a:lnTo>
                    <a:pt x="162" y="98"/>
                  </a:lnTo>
                  <a:lnTo>
                    <a:pt x="164" y="104"/>
                  </a:lnTo>
                  <a:lnTo>
                    <a:pt x="166" y="112"/>
                  </a:lnTo>
                  <a:lnTo>
                    <a:pt x="168" y="122"/>
                  </a:lnTo>
                  <a:lnTo>
                    <a:pt x="166" y="136"/>
                  </a:lnTo>
                  <a:lnTo>
                    <a:pt x="166" y="136"/>
                  </a:lnTo>
                  <a:lnTo>
                    <a:pt x="158" y="148"/>
                  </a:lnTo>
                  <a:lnTo>
                    <a:pt x="148" y="158"/>
                  </a:lnTo>
                  <a:lnTo>
                    <a:pt x="138" y="168"/>
                  </a:lnTo>
                  <a:lnTo>
                    <a:pt x="126" y="176"/>
                  </a:lnTo>
                  <a:lnTo>
                    <a:pt x="120" y="178"/>
                  </a:lnTo>
                  <a:lnTo>
                    <a:pt x="114" y="178"/>
                  </a:lnTo>
                  <a:lnTo>
                    <a:pt x="108" y="178"/>
                  </a:lnTo>
                  <a:lnTo>
                    <a:pt x="102" y="176"/>
                  </a:lnTo>
                  <a:lnTo>
                    <a:pt x="96" y="172"/>
                  </a:lnTo>
                  <a:lnTo>
                    <a:pt x="92" y="164"/>
                  </a:lnTo>
                  <a:lnTo>
                    <a:pt x="92" y="164"/>
                  </a:lnTo>
                  <a:lnTo>
                    <a:pt x="84" y="156"/>
                  </a:lnTo>
                  <a:lnTo>
                    <a:pt x="78" y="146"/>
                  </a:lnTo>
                  <a:lnTo>
                    <a:pt x="74" y="134"/>
                  </a:lnTo>
                  <a:lnTo>
                    <a:pt x="72" y="122"/>
                  </a:lnTo>
                  <a:lnTo>
                    <a:pt x="72" y="118"/>
                  </a:lnTo>
                  <a:lnTo>
                    <a:pt x="74" y="112"/>
                  </a:lnTo>
                  <a:lnTo>
                    <a:pt x="78" y="106"/>
                  </a:lnTo>
                  <a:lnTo>
                    <a:pt x="84" y="102"/>
                  </a:lnTo>
                  <a:lnTo>
                    <a:pt x="92" y="98"/>
                  </a:lnTo>
                  <a:lnTo>
                    <a:pt x="104" y="96"/>
                  </a:lnTo>
                  <a:lnTo>
                    <a:pt x="104" y="96"/>
                  </a:lnTo>
                  <a:lnTo>
                    <a:pt x="134" y="90"/>
                  </a:lnTo>
                  <a:lnTo>
                    <a:pt x="138" y="90"/>
                  </a:lnTo>
                  <a:lnTo>
                    <a:pt x="138" y="90"/>
                  </a:lnTo>
                  <a:lnTo>
                    <a:pt x="124" y="96"/>
                  </a:lnTo>
                  <a:lnTo>
                    <a:pt x="124" y="96"/>
                  </a:lnTo>
                  <a:lnTo>
                    <a:pt x="120" y="80"/>
                  </a:lnTo>
                  <a:lnTo>
                    <a:pt x="114" y="68"/>
                  </a:lnTo>
                  <a:lnTo>
                    <a:pt x="104" y="54"/>
                  </a:lnTo>
                  <a:lnTo>
                    <a:pt x="100" y="48"/>
                  </a:lnTo>
                  <a:lnTo>
                    <a:pt x="94" y="44"/>
                  </a:lnTo>
                  <a:lnTo>
                    <a:pt x="86" y="40"/>
                  </a:lnTo>
                  <a:lnTo>
                    <a:pt x="78" y="38"/>
                  </a:lnTo>
                  <a:lnTo>
                    <a:pt x="68" y="40"/>
                  </a:lnTo>
                  <a:lnTo>
                    <a:pt x="58" y="42"/>
                  </a:lnTo>
                  <a:lnTo>
                    <a:pt x="48" y="48"/>
                  </a:lnTo>
                  <a:lnTo>
                    <a:pt x="34" y="58"/>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p:nvSpPr>
          <p:spPr bwMode="auto">
            <a:xfrm>
              <a:off x="3270" y="2256"/>
              <a:ext cx="660" cy="266"/>
            </a:xfrm>
            <a:custGeom>
              <a:avLst/>
              <a:gdLst>
                <a:gd name="T0" fmla="*/ 0 w 660"/>
                <a:gd name="T1" fmla="*/ 90 h 266"/>
                <a:gd name="T2" fmla="*/ 12 w 660"/>
                <a:gd name="T3" fmla="*/ 66 h 266"/>
                <a:gd name="T4" fmla="*/ 28 w 660"/>
                <a:gd name="T5" fmla="*/ 44 h 266"/>
                <a:gd name="T6" fmla="*/ 52 w 660"/>
                <a:gd name="T7" fmla="*/ 22 h 266"/>
                <a:gd name="T8" fmla="*/ 88 w 660"/>
                <a:gd name="T9" fmla="*/ 6 h 266"/>
                <a:gd name="T10" fmla="*/ 134 w 660"/>
                <a:gd name="T11" fmla="*/ 0 h 266"/>
                <a:gd name="T12" fmla="*/ 196 w 660"/>
                <a:gd name="T13" fmla="*/ 14 h 266"/>
                <a:gd name="T14" fmla="*/ 270 w 660"/>
                <a:gd name="T15" fmla="*/ 50 h 266"/>
                <a:gd name="T16" fmla="*/ 294 w 660"/>
                <a:gd name="T17" fmla="*/ 62 h 266"/>
                <a:gd name="T18" fmla="*/ 348 w 660"/>
                <a:gd name="T19" fmla="*/ 84 h 266"/>
                <a:gd name="T20" fmla="*/ 420 w 660"/>
                <a:gd name="T21" fmla="*/ 104 h 266"/>
                <a:gd name="T22" fmla="*/ 454 w 660"/>
                <a:gd name="T23" fmla="*/ 108 h 266"/>
                <a:gd name="T24" fmla="*/ 488 w 660"/>
                <a:gd name="T25" fmla="*/ 104 h 266"/>
                <a:gd name="T26" fmla="*/ 504 w 660"/>
                <a:gd name="T27" fmla="*/ 98 h 266"/>
                <a:gd name="T28" fmla="*/ 574 w 660"/>
                <a:gd name="T29" fmla="*/ 70 h 266"/>
                <a:gd name="T30" fmla="*/ 632 w 660"/>
                <a:gd name="T31" fmla="*/ 56 h 266"/>
                <a:gd name="T32" fmla="*/ 660 w 660"/>
                <a:gd name="T33" fmla="*/ 52 h 266"/>
                <a:gd name="T34" fmla="*/ 614 w 660"/>
                <a:gd name="T35" fmla="*/ 72 h 266"/>
                <a:gd name="T36" fmla="*/ 578 w 660"/>
                <a:gd name="T37" fmla="*/ 98 h 266"/>
                <a:gd name="T38" fmla="*/ 558 w 660"/>
                <a:gd name="T39" fmla="*/ 120 h 266"/>
                <a:gd name="T40" fmla="*/ 546 w 660"/>
                <a:gd name="T41" fmla="*/ 148 h 266"/>
                <a:gd name="T42" fmla="*/ 546 w 660"/>
                <a:gd name="T43" fmla="*/ 180 h 266"/>
                <a:gd name="T44" fmla="*/ 554 w 660"/>
                <a:gd name="T45" fmla="*/ 198 h 266"/>
                <a:gd name="T46" fmla="*/ 558 w 660"/>
                <a:gd name="T47" fmla="*/ 214 h 266"/>
                <a:gd name="T48" fmla="*/ 558 w 660"/>
                <a:gd name="T49" fmla="*/ 230 h 266"/>
                <a:gd name="T50" fmla="*/ 548 w 660"/>
                <a:gd name="T51" fmla="*/ 246 h 266"/>
                <a:gd name="T52" fmla="*/ 524 w 660"/>
                <a:gd name="T53" fmla="*/ 260 h 266"/>
                <a:gd name="T54" fmla="*/ 480 w 660"/>
                <a:gd name="T55" fmla="*/ 266 h 266"/>
                <a:gd name="T56" fmla="*/ 412 w 660"/>
                <a:gd name="T57" fmla="*/ 262 h 266"/>
                <a:gd name="T58" fmla="*/ 314 w 660"/>
                <a:gd name="T59" fmla="*/ 246 h 266"/>
                <a:gd name="T60" fmla="*/ 216 w 660"/>
                <a:gd name="T61" fmla="*/ 230 h 266"/>
                <a:gd name="T62" fmla="*/ 124 w 660"/>
                <a:gd name="T63" fmla="*/ 210 h 266"/>
                <a:gd name="T64" fmla="*/ 112 w 660"/>
                <a:gd name="T65" fmla="*/ 204 h 266"/>
                <a:gd name="T66" fmla="*/ 110 w 660"/>
                <a:gd name="T67" fmla="*/ 188 h 266"/>
                <a:gd name="T68" fmla="*/ 96 w 660"/>
                <a:gd name="T69" fmla="*/ 152 h 266"/>
                <a:gd name="T70" fmla="*/ 84 w 660"/>
                <a:gd name="T71" fmla="*/ 136 h 266"/>
                <a:gd name="T72" fmla="*/ 66 w 660"/>
                <a:gd name="T73" fmla="*/ 124 h 266"/>
                <a:gd name="T74" fmla="*/ 42 w 660"/>
                <a:gd name="T75" fmla="*/ 118 h 266"/>
                <a:gd name="T76" fmla="*/ 12 w 660"/>
                <a:gd name="T77" fmla="*/ 12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60" h="266">
                  <a:moveTo>
                    <a:pt x="0" y="90"/>
                  </a:moveTo>
                  <a:lnTo>
                    <a:pt x="0" y="90"/>
                  </a:lnTo>
                  <a:lnTo>
                    <a:pt x="2" y="84"/>
                  </a:lnTo>
                  <a:lnTo>
                    <a:pt x="12" y="66"/>
                  </a:lnTo>
                  <a:lnTo>
                    <a:pt x="18" y="54"/>
                  </a:lnTo>
                  <a:lnTo>
                    <a:pt x="28" y="44"/>
                  </a:lnTo>
                  <a:lnTo>
                    <a:pt x="38" y="32"/>
                  </a:lnTo>
                  <a:lnTo>
                    <a:pt x="52" y="22"/>
                  </a:lnTo>
                  <a:lnTo>
                    <a:pt x="68" y="12"/>
                  </a:lnTo>
                  <a:lnTo>
                    <a:pt x="88" y="6"/>
                  </a:lnTo>
                  <a:lnTo>
                    <a:pt x="110" y="2"/>
                  </a:lnTo>
                  <a:lnTo>
                    <a:pt x="134" y="0"/>
                  </a:lnTo>
                  <a:lnTo>
                    <a:pt x="164" y="4"/>
                  </a:lnTo>
                  <a:lnTo>
                    <a:pt x="196" y="14"/>
                  </a:lnTo>
                  <a:lnTo>
                    <a:pt x="232" y="28"/>
                  </a:lnTo>
                  <a:lnTo>
                    <a:pt x="270" y="50"/>
                  </a:lnTo>
                  <a:lnTo>
                    <a:pt x="270" y="50"/>
                  </a:lnTo>
                  <a:lnTo>
                    <a:pt x="294" y="62"/>
                  </a:lnTo>
                  <a:lnTo>
                    <a:pt x="318" y="72"/>
                  </a:lnTo>
                  <a:lnTo>
                    <a:pt x="348" y="84"/>
                  </a:lnTo>
                  <a:lnTo>
                    <a:pt x="384" y="96"/>
                  </a:lnTo>
                  <a:lnTo>
                    <a:pt x="420" y="104"/>
                  </a:lnTo>
                  <a:lnTo>
                    <a:pt x="438" y="108"/>
                  </a:lnTo>
                  <a:lnTo>
                    <a:pt x="454" y="108"/>
                  </a:lnTo>
                  <a:lnTo>
                    <a:pt x="472" y="108"/>
                  </a:lnTo>
                  <a:lnTo>
                    <a:pt x="488" y="104"/>
                  </a:lnTo>
                  <a:lnTo>
                    <a:pt x="488" y="104"/>
                  </a:lnTo>
                  <a:lnTo>
                    <a:pt x="504" y="98"/>
                  </a:lnTo>
                  <a:lnTo>
                    <a:pt x="548" y="80"/>
                  </a:lnTo>
                  <a:lnTo>
                    <a:pt x="574" y="70"/>
                  </a:lnTo>
                  <a:lnTo>
                    <a:pt x="604" y="62"/>
                  </a:lnTo>
                  <a:lnTo>
                    <a:pt x="632" y="56"/>
                  </a:lnTo>
                  <a:lnTo>
                    <a:pt x="660" y="52"/>
                  </a:lnTo>
                  <a:lnTo>
                    <a:pt x="660" y="52"/>
                  </a:lnTo>
                  <a:lnTo>
                    <a:pt x="636" y="62"/>
                  </a:lnTo>
                  <a:lnTo>
                    <a:pt x="614" y="72"/>
                  </a:lnTo>
                  <a:lnTo>
                    <a:pt x="590" y="88"/>
                  </a:lnTo>
                  <a:lnTo>
                    <a:pt x="578" y="98"/>
                  </a:lnTo>
                  <a:lnTo>
                    <a:pt x="566" y="108"/>
                  </a:lnTo>
                  <a:lnTo>
                    <a:pt x="558" y="120"/>
                  </a:lnTo>
                  <a:lnTo>
                    <a:pt x="550" y="132"/>
                  </a:lnTo>
                  <a:lnTo>
                    <a:pt x="546" y="148"/>
                  </a:lnTo>
                  <a:lnTo>
                    <a:pt x="544" y="162"/>
                  </a:lnTo>
                  <a:lnTo>
                    <a:pt x="546" y="180"/>
                  </a:lnTo>
                  <a:lnTo>
                    <a:pt x="554" y="198"/>
                  </a:lnTo>
                  <a:lnTo>
                    <a:pt x="554" y="198"/>
                  </a:lnTo>
                  <a:lnTo>
                    <a:pt x="556" y="202"/>
                  </a:lnTo>
                  <a:lnTo>
                    <a:pt x="558" y="214"/>
                  </a:lnTo>
                  <a:lnTo>
                    <a:pt x="560" y="222"/>
                  </a:lnTo>
                  <a:lnTo>
                    <a:pt x="558" y="230"/>
                  </a:lnTo>
                  <a:lnTo>
                    <a:pt x="554" y="238"/>
                  </a:lnTo>
                  <a:lnTo>
                    <a:pt x="548" y="246"/>
                  </a:lnTo>
                  <a:lnTo>
                    <a:pt x="538" y="254"/>
                  </a:lnTo>
                  <a:lnTo>
                    <a:pt x="524" y="260"/>
                  </a:lnTo>
                  <a:lnTo>
                    <a:pt x="504" y="264"/>
                  </a:lnTo>
                  <a:lnTo>
                    <a:pt x="480" y="266"/>
                  </a:lnTo>
                  <a:lnTo>
                    <a:pt x="450" y="266"/>
                  </a:lnTo>
                  <a:lnTo>
                    <a:pt x="412" y="262"/>
                  </a:lnTo>
                  <a:lnTo>
                    <a:pt x="368" y="256"/>
                  </a:lnTo>
                  <a:lnTo>
                    <a:pt x="314" y="246"/>
                  </a:lnTo>
                  <a:lnTo>
                    <a:pt x="314" y="246"/>
                  </a:lnTo>
                  <a:lnTo>
                    <a:pt x="216" y="230"/>
                  </a:lnTo>
                  <a:lnTo>
                    <a:pt x="148" y="216"/>
                  </a:lnTo>
                  <a:lnTo>
                    <a:pt x="124" y="210"/>
                  </a:lnTo>
                  <a:lnTo>
                    <a:pt x="116" y="208"/>
                  </a:lnTo>
                  <a:lnTo>
                    <a:pt x="112" y="204"/>
                  </a:lnTo>
                  <a:lnTo>
                    <a:pt x="112" y="204"/>
                  </a:lnTo>
                  <a:lnTo>
                    <a:pt x="110" y="188"/>
                  </a:lnTo>
                  <a:lnTo>
                    <a:pt x="104" y="170"/>
                  </a:lnTo>
                  <a:lnTo>
                    <a:pt x="96" y="152"/>
                  </a:lnTo>
                  <a:lnTo>
                    <a:pt x="90" y="144"/>
                  </a:lnTo>
                  <a:lnTo>
                    <a:pt x="84" y="136"/>
                  </a:lnTo>
                  <a:lnTo>
                    <a:pt x="76" y="128"/>
                  </a:lnTo>
                  <a:lnTo>
                    <a:pt x="66" y="124"/>
                  </a:lnTo>
                  <a:lnTo>
                    <a:pt x="54" y="120"/>
                  </a:lnTo>
                  <a:lnTo>
                    <a:pt x="42" y="118"/>
                  </a:lnTo>
                  <a:lnTo>
                    <a:pt x="28" y="120"/>
                  </a:lnTo>
                  <a:lnTo>
                    <a:pt x="12" y="126"/>
                  </a:lnTo>
                  <a:lnTo>
                    <a:pt x="0" y="9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p:nvSpPr>
          <p:spPr bwMode="auto">
            <a:xfrm>
              <a:off x="3056" y="2540"/>
              <a:ext cx="154" cy="130"/>
            </a:xfrm>
            <a:custGeom>
              <a:avLst/>
              <a:gdLst>
                <a:gd name="T0" fmla="*/ 40 w 154"/>
                <a:gd name="T1" fmla="*/ 0 h 130"/>
                <a:gd name="T2" fmla="*/ 40 w 154"/>
                <a:gd name="T3" fmla="*/ 0 h 130"/>
                <a:gd name="T4" fmla="*/ 30 w 154"/>
                <a:gd name="T5" fmla="*/ 12 h 130"/>
                <a:gd name="T6" fmla="*/ 20 w 154"/>
                <a:gd name="T7" fmla="*/ 24 h 130"/>
                <a:gd name="T8" fmla="*/ 10 w 154"/>
                <a:gd name="T9" fmla="*/ 40 h 130"/>
                <a:gd name="T10" fmla="*/ 2 w 154"/>
                <a:gd name="T11" fmla="*/ 56 h 130"/>
                <a:gd name="T12" fmla="*/ 0 w 154"/>
                <a:gd name="T13" fmla="*/ 66 h 130"/>
                <a:gd name="T14" fmla="*/ 0 w 154"/>
                <a:gd name="T15" fmla="*/ 74 h 130"/>
                <a:gd name="T16" fmla="*/ 0 w 154"/>
                <a:gd name="T17" fmla="*/ 82 h 130"/>
                <a:gd name="T18" fmla="*/ 2 w 154"/>
                <a:gd name="T19" fmla="*/ 90 h 130"/>
                <a:gd name="T20" fmla="*/ 8 w 154"/>
                <a:gd name="T21" fmla="*/ 96 h 130"/>
                <a:gd name="T22" fmla="*/ 16 w 154"/>
                <a:gd name="T23" fmla="*/ 102 h 130"/>
                <a:gd name="T24" fmla="*/ 16 w 154"/>
                <a:gd name="T25" fmla="*/ 102 h 130"/>
                <a:gd name="T26" fmla="*/ 46 w 154"/>
                <a:gd name="T27" fmla="*/ 102 h 130"/>
                <a:gd name="T28" fmla="*/ 92 w 154"/>
                <a:gd name="T29" fmla="*/ 100 h 130"/>
                <a:gd name="T30" fmla="*/ 92 w 154"/>
                <a:gd name="T31" fmla="*/ 100 h 130"/>
                <a:gd name="T32" fmla="*/ 100 w 154"/>
                <a:gd name="T33" fmla="*/ 106 h 130"/>
                <a:gd name="T34" fmla="*/ 114 w 154"/>
                <a:gd name="T35" fmla="*/ 118 h 130"/>
                <a:gd name="T36" fmla="*/ 124 w 154"/>
                <a:gd name="T37" fmla="*/ 124 h 130"/>
                <a:gd name="T38" fmla="*/ 132 w 154"/>
                <a:gd name="T39" fmla="*/ 128 h 130"/>
                <a:gd name="T40" fmla="*/ 142 w 154"/>
                <a:gd name="T41" fmla="*/ 130 h 130"/>
                <a:gd name="T42" fmla="*/ 146 w 154"/>
                <a:gd name="T43" fmla="*/ 128 h 130"/>
                <a:gd name="T44" fmla="*/ 150 w 154"/>
                <a:gd name="T45" fmla="*/ 126 h 130"/>
                <a:gd name="T46" fmla="*/ 150 w 154"/>
                <a:gd name="T47" fmla="*/ 126 h 130"/>
                <a:gd name="T48" fmla="*/ 154 w 154"/>
                <a:gd name="T49" fmla="*/ 124 h 130"/>
                <a:gd name="T50" fmla="*/ 154 w 154"/>
                <a:gd name="T51" fmla="*/ 120 h 130"/>
                <a:gd name="T52" fmla="*/ 154 w 154"/>
                <a:gd name="T53" fmla="*/ 114 h 130"/>
                <a:gd name="T54" fmla="*/ 152 w 154"/>
                <a:gd name="T55" fmla="*/ 106 h 130"/>
                <a:gd name="T56" fmla="*/ 146 w 154"/>
                <a:gd name="T57" fmla="*/ 98 h 130"/>
                <a:gd name="T58" fmla="*/ 134 w 154"/>
                <a:gd name="T59" fmla="*/ 88 h 130"/>
                <a:gd name="T60" fmla="*/ 116 w 154"/>
                <a:gd name="T61" fmla="*/ 76 h 130"/>
                <a:gd name="T62" fmla="*/ 56 w 154"/>
                <a:gd name="T63" fmla="*/ 68 h 130"/>
                <a:gd name="T64" fmla="*/ 56 w 154"/>
                <a:gd name="T65" fmla="*/ 68 h 130"/>
                <a:gd name="T66" fmla="*/ 74 w 154"/>
                <a:gd name="T67" fmla="*/ 50 h 130"/>
                <a:gd name="T68" fmla="*/ 114 w 154"/>
                <a:gd name="T69" fmla="*/ 16 h 130"/>
                <a:gd name="T70" fmla="*/ 114 w 154"/>
                <a:gd name="T71" fmla="*/ 16 h 130"/>
                <a:gd name="T72" fmla="*/ 116 w 154"/>
                <a:gd name="T73" fmla="*/ 14 h 130"/>
                <a:gd name="T74" fmla="*/ 118 w 154"/>
                <a:gd name="T75" fmla="*/ 10 h 130"/>
                <a:gd name="T76" fmla="*/ 116 w 154"/>
                <a:gd name="T77" fmla="*/ 8 h 130"/>
                <a:gd name="T78" fmla="*/ 112 w 154"/>
                <a:gd name="T79" fmla="*/ 6 h 130"/>
                <a:gd name="T80" fmla="*/ 102 w 154"/>
                <a:gd name="T81" fmla="*/ 2 h 130"/>
                <a:gd name="T82" fmla="*/ 86 w 154"/>
                <a:gd name="T83" fmla="*/ 0 h 130"/>
                <a:gd name="T84" fmla="*/ 56 w 154"/>
                <a:gd name="T85" fmla="*/ 0 h 130"/>
                <a:gd name="T86" fmla="*/ 40 w 154"/>
                <a:gd name="T87" fmla="*/ 0 h 130"/>
                <a:gd name="T88" fmla="*/ 40 w 154"/>
                <a:gd name="T8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4" h="130">
                  <a:moveTo>
                    <a:pt x="40" y="0"/>
                  </a:moveTo>
                  <a:lnTo>
                    <a:pt x="40" y="0"/>
                  </a:lnTo>
                  <a:lnTo>
                    <a:pt x="30" y="12"/>
                  </a:lnTo>
                  <a:lnTo>
                    <a:pt x="20" y="24"/>
                  </a:lnTo>
                  <a:lnTo>
                    <a:pt x="10" y="40"/>
                  </a:lnTo>
                  <a:lnTo>
                    <a:pt x="2" y="56"/>
                  </a:lnTo>
                  <a:lnTo>
                    <a:pt x="0" y="66"/>
                  </a:lnTo>
                  <a:lnTo>
                    <a:pt x="0" y="74"/>
                  </a:lnTo>
                  <a:lnTo>
                    <a:pt x="0" y="82"/>
                  </a:lnTo>
                  <a:lnTo>
                    <a:pt x="2" y="90"/>
                  </a:lnTo>
                  <a:lnTo>
                    <a:pt x="8" y="96"/>
                  </a:lnTo>
                  <a:lnTo>
                    <a:pt x="16" y="102"/>
                  </a:lnTo>
                  <a:lnTo>
                    <a:pt x="16" y="102"/>
                  </a:lnTo>
                  <a:lnTo>
                    <a:pt x="46" y="102"/>
                  </a:lnTo>
                  <a:lnTo>
                    <a:pt x="92" y="100"/>
                  </a:lnTo>
                  <a:lnTo>
                    <a:pt x="92" y="100"/>
                  </a:lnTo>
                  <a:lnTo>
                    <a:pt x="100" y="106"/>
                  </a:lnTo>
                  <a:lnTo>
                    <a:pt x="114" y="118"/>
                  </a:lnTo>
                  <a:lnTo>
                    <a:pt x="124" y="124"/>
                  </a:lnTo>
                  <a:lnTo>
                    <a:pt x="132" y="128"/>
                  </a:lnTo>
                  <a:lnTo>
                    <a:pt x="142" y="130"/>
                  </a:lnTo>
                  <a:lnTo>
                    <a:pt x="146" y="128"/>
                  </a:lnTo>
                  <a:lnTo>
                    <a:pt x="150" y="126"/>
                  </a:lnTo>
                  <a:lnTo>
                    <a:pt x="150" y="126"/>
                  </a:lnTo>
                  <a:lnTo>
                    <a:pt x="154" y="124"/>
                  </a:lnTo>
                  <a:lnTo>
                    <a:pt x="154" y="120"/>
                  </a:lnTo>
                  <a:lnTo>
                    <a:pt x="154" y="114"/>
                  </a:lnTo>
                  <a:lnTo>
                    <a:pt x="152" y="106"/>
                  </a:lnTo>
                  <a:lnTo>
                    <a:pt x="146" y="98"/>
                  </a:lnTo>
                  <a:lnTo>
                    <a:pt x="134" y="88"/>
                  </a:lnTo>
                  <a:lnTo>
                    <a:pt x="116" y="76"/>
                  </a:lnTo>
                  <a:lnTo>
                    <a:pt x="56" y="68"/>
                  </a:lnTo>
                  <a:lnTo>
                    <a:pt x="56" y="68"/>
                  </a:lnTo>
                  <a:lnTo>
                    <a:pt x="74" y="50"/>
                  </a:lnTo>
                  <a:lnTo>
                    <a:pt x="114" y="16"/>
                  </a:lnTo>
                  <a:lnTo>
                    <a:pt x="114" y="16"/>
                  </a:lnTo>
                  <a:lnTo>
                    <a:pt x="116" y="14"/>
                  </a:lnTo>
                  <a:lnTo>
                    <a:pt x="118" y="10"/>
                  </a:lnTo>
                  <a:lnTo>
                    <a:pt x="116" y="8"/>
                  </a:lnTo>
                  <a:lnTo>
                    <a:pt x="112" y="6"/>
                  </a:lnTo>
                  <a:lnTo>
                    <a:pt x="102" y="2"/>
                  </a:lnTo>
                  <a:lnTo>
                    <a:pt x="86" y="0"/>
                  </a:lnTo>
                  <a:lnTo>
                    <a:pt x="56" y="0"/>
                  </a:lnTo>
                  <a:lnTo>
                    <a:pt x="40" y="0"/>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p:nvSpPr>
          <p:spPr bwMode="auto">
            <a:xfrm>
              <a:off x="2988" y="2540"/>
              <a:ext cx="224" cy="164"/>
            </a:xfrm>
            <a:custGeom>
              <a:avLst/>
              <a:gdLst>
                <a:gd name="T0" fmla="*/ 0 w 224"/>
                <a:gd name="T1" fmla="*/ 0 h 164"/>
                <a:gd name="T2" fmla="*/ 0 w 224"/>
                <a:gd name="T3" fmla="*/ 0 h 164"/>
                <a:gd name="T4" fmla="*/ 166 w 224"/>
                <a:gd name="T5" fmla="*/ 138 h 164"/>
                <a:gd name="T6" fmla="*/ 166 w 224"/>
                <a:gd name="T7" fmla="*/ 138 h 164"/>
                <a:gd name="T8" fmla="*/ 168 w 224"/>
                <a:gd name="T9" fmla="*/ 142 h 164"/>
                <a:gd name="T10" fmla="*/ 172 w 224"/>
                <a:gd name="T11" fmla="*/ 152 h 164"/>
                <a:gd name="T12" fmla="*/ 178 w 224"/>
                <a:gd name="T13" fmla="*/ 156 h 164"/>
                <a:gd name="T14" fmla="*/ 184 w 224"/>
                <a:gd name="T15" fmla="*/ 160 h 164"/>
                <a:gd name="T16" fmla="*/ 192 w 224"/>
                <a:gd name="T17" fmla="*/ 164 h 164"/>
                <a:gd name="T18" fmla="*/ 204 w 224"/>
                <a:gd name="T19" fmla="*/ 164 h 164"/>
                <a:gd name="T20" fmla="*/ 204 w 224"/>
                <a:gd name="T21" fmla="*/ 164 h 164"/>
                <a:gd name="T22" fmla="*/ 212 w 224"/>
                <a:gd name="T23" fmla="*/ 164 h 164"/>
                <a:gd name="T24" fmla="*/ 218 w 224"/>
                <a:gd name="T25" fmla="*/ 162 h 164"/>
                <a:gd name="T26" fmla="*/ 222 w 224"/>
                <a:gd name="T27" fmla="*/ 160 h 164"/>
                <a:gd name="T28" fmla="*/ 224 w 224"/>
                <a:gd name="T29" fmla="*/ 158 h 164"/>
                <a:gd name="T30" fmla="*/ 224 w 224"/>
                <a:gd name="T31" fmla="*/ 156 h 164"/>
                <a:gd name="T32" fmla="*/ 220 w 224"/>
                <a:gd name="T33" fmla="*/ 150 h 164"/>
                <a:gd name="T34" fmla="*/ 210 w 224"/>
                <a:gd name="T35" fmla="*/ 142 h 164"/>
                <a:gd name="T36" fmla="*/ 190 w 224"/>
                <a:gd name="T37" fmla="*/ 130 h 164"/>
                <a:gd name="T38" fmla="*/ 66 w 224"/>
                <a:gd name="T39" fmla="*/ 16 h 164"/>
                <a:gd name="T40" fmla="*/ 0 w 224"/>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164">
                  <a:moveTo>
                    <a:pt x="0" y="0"/>
                  </a:moveTo>
                  <a:lnTo>
                    <a:pt x="0" y="0"/>
                  </a:lnTo>
                  <a:lnTo>
                    <a:pt x="166" y="138"/>
                  </a:lnTo>
                  <a:lnTo>
                    <a:pt x="166" y="138"/>
                  </a:lnTo>
                  <a:lnTo>
                    <a:pt x="168" y="142"/>
                  </a:lnTo>
                  <a:lnTo>
                    <a:pt x="172" y="152"/>
                  </a:lnTo>
                  <a:lnTo>
                    <a:pt x="178" y="156"/>
                  </a:lnTo>
                  <a:lnTo>
                    <a:pt x="184" y="160"/>
                  </a:lnTo>
                  <a:lnTo>
                    <a:pt x="192" y="164"/>
                  </a:lnTo>
                  <a:lnTo>
                    <a:pt x="204" y="164"/>
                  </a:lnTo>
                  <a:lnTo>
                    <a:pt x="204" y="164"/>
                  </a:lnTo>
                  <a:lnTo>
                    <a:pt x="212" y="164"/>
                  </a:lnTo>
                  <a:lnTo>
                    <a:pt x="218" y="162"/>
                  </a:lnTo>
                  <a:lnTo>
                    <a:pt x="222" y="160"/>
                  </a:lnTo>
                  <a:lnTo>
                    <a:pt x="224" y="158"/>
                  </a:lnTo>
                  <a:lnTo>
                    <a:pt x="224" y="156"/>
                  </a:lnTo>
                  <a:lnTo>
                    <a:pt x="220" y="150"/>
                  </a:lnTo>
                  <a:lnTo>
                    <a:pt x="210" y="142"/>
                  </a:lnTo>
                  <a:lnTo>
                    <a:pt x="190" y="130"/>
                  </a:lnTo>
                  <a:lnTo>
                    <a:pt x="66" y="1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p:nvSpPr>
          <p:spPr bwMode="auto">
            <a:xfrm>
              <a:off x="3040" y="2162"/>
              <a:ext cx="38" cy="62"/>
            </a:xfrm>
            <a:custGeom>
              <a:avLst/>
              <a:gdLst>
                <a:gd name="T0" fmla="*/ 38 w 38"/>
                <a:gd name="T1" fmla="*/ 32 h 62"/>
                <a:gd name="T2" fmla="*/ 38 w 38"/>
                <a:gd name="T3" fmla="*/ 32 h 62"/>
                <a:gd name="T4" fmla="*/ 36 w 38"/>
                <a:gd name="T5" fmla="*/ 44 h 62"/>
                <a:gd name="T6" fmla="*/ 32 w 38"/>
                <a:gd name="T7" fmla="*/ 52 h 62"/>
                <a:gd name="T8" fmla="*/ 26 w 38"/>
                <a:gd name="T9" fmla="*/ 60 h 62"/>
                <a:gd name="T10" fmla="*/ 22 w 38"/>
                <a:gd name="T11" fmla="*/ 62 h 62"/>
                <a:gd name="T12" fmla="*/ 18 w 38"/>
                <a:gd name="T13" fmla="*/ 62 h 62"/>
                <a:gd name="T14" fmla="*/ 18 w 38"/>
                <a:gd name="T15" fmla="*/ 62 h 62"/>
                <a:gd name="T16" fmla="*/ 16 w 38"/>
                <a:gd name="T17" fmla="*/ 62 h 62"/>
                <a:gd name="T18" fmla="*/ 12 w 38"/>
                <a:gd name="T19" fmla="*/ 60 h 62"/>
                <a:gd name="T20" fmla="*/ 6 w 38"/>
                <a:gd name="T21" fmla="*/ 52 h 62"/>
                <a:gd name="T22" fmla="*/ 2 w 38"/>
                <a:gd name="T23" fmla="*/ 44 h 62"/>
                <a:gd name="T24" fmla="*/ 0 w 38"/>
                <a:gd name="T25" fmla="*/ 32 h 62"/>
                <a:gd name="T26" fmla="*/ 0 w 38"/>
                <a:gd name="T27" fmla="*/ 32 h 62"/>
                <a:gd name="T28" fmla="*/ 2 w 38"/>
                <a:gd name="T29" fmla="*/ 20 h 62"/>
                <a:gd name="T30" fmla="*/ 6 w 38"/>
                <a:gd name="T31" fmla="*/ 10 h 62"/>
                <a:gd name="T32" fmla="*/ 12 w 38"/>
                <a:gd name="T33" fmla="*/ 2 h 62"/>
                <a:gd name="T34" fmla="*/ 16 w 38"/>
                <a:gd name="T35" fmla="*/ 0 h 62"/>
                <a:gd name="T36" fmla="*/ 18 w 38"/>
                <a:gd name="T37" fmla="*/ 0 h 62"/>
                <a:gd name="T38" fmla="*/ 18 w 38"/>
                <a:gd name="T39" fmla="*/ 0 h 62"/>
                <a:gd name="T40" fmla="*/ 22 w 38"/>
                <a:gd name="T41" fmla="*/ 0 h 62"/>
                <a:gd name="T42" fmla="*/ 26 w 38"/>
                <a:gd name="T43" fmla="*/ 2 h 62"/>
                <a:gd name="T44" fmla="*/ 32 w 38"/>
                <a:gd name="T45" fmla="*/ 10 h 62"/>
                <a:gd name="T46" fmla="*/ 36 w 38"/>
                <a:gd name="T47" fmla="*/ 20 h 62"/>
                <a:gd name="T48" fmla="*/ 38 w 38"/>
                <a:gd name="T49" fmla="*/ 32 h 62"/>
                <a:gd name="T50" fmla="*/ 38 w 38"/>
                <a:gd name="T51"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 h="62">
                  <a:moveTo>
                    <a:pt x="38" y="32"/>
                  </a:moveTo>
                  <a:lnTo>
                    <a:pt x="38" y="32"/>
                  </a:lnTo>
                  <a:lnTo>
                    <a:pt x="36" y="44"/>
                  </a:lnTo>
                  <a:lnTo>
                    <a:pt x="32" y="52"/>
                  </a:lnTo>
                  <a:lnTo>
                    <a:pt x="26" y="60"/>
                  </a:lnTo>
                  <a:lnTo>
                    <a:pt x="22" y="62"/>
                  </a:lnTo>
                  <a:lnTo>
                    <a:pt x="18" y="62"/>
                  </a:lnTo>
                  <a:lnTo>
                    <a:pt x="18" y="62"/>
                  </a:lnTo>
                  <a:lnTo>
                    <a:pt x="16" y="62"/>
                  </a:lnTo>
                  <a:lnTo>
                    <a:pt x="12" y="60"/>
                  </a:lnTo>
                  <a:lnTo>
                    <a:pt x="6" y="52"/>
                  </a:lnTo>
                  <a:lnTo>
                    <a:pt x="2" y="44"/>
                  </a:lnTo>
                  <a:lnTo>
                    <a:pt x="0" y="32"/>
                  </a:lnTo>
                  <a:lnTo>
                    <a:pt x="0" y="32"/>
                  </a:lnTo>
                  <a:lnTo>
                    <a:pt x="2" y="20"/>
                  </a:lnTo>
                  <a:lnTo>
                    <a:pt x="6" y="10"/>
                  </a:lnTo>
                  <a:lnTo>
                    <a:pt x="12" y="2"/>
                  </a:lnTo>
                  <a:lnTo>
                    <a:pt x="16" y="0"/>
                  </a:lnTo>
                  <a:lnTo>
                    <a:pt x="18" y="0"/>
                  </a:lnTo>
                  <a:lnTo>
                    <a:pt x="18" y="0"/>
                  </a:lnTo>
                  <a:lnTo>
                    <a:pt x="22" y="0"/>
                  </a:lnTo>
                  <a:lnTo>
                    <a:pt x="26" y="2"/>
                  </a:lnTo>
                  <a:lnTo>
                    <a:pt x="32" y="10"/>
                  </a:lnTo>
                  <a:lnTo>
                    <a:pt x="36" y="20"/>
                  </a:lnTo>
                  <a:lnTo>
                    <a:pt x="38" y="32"/>
                  </a:lnTo>
                  <a:lnTo>
                    <a:pt x="38"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p:nvSpPr>
          <p:spPr bwMode="auto">
            <a:xfrm>
              <a:off x="2852" y="2124"/>
              <a:ext cx="68" cy="96"/>
            </a:xfrm>
            <a:custGeom>
              <a:avLst/>
              <a:gdLst>
                <a:gd name="T0" fmla="*/ 8 w 68"/>
                <a:gd name="T1" fmla="*/ 86 h 96"/>
                <a:gd name="T2" fmla="*/ 8 w 68"/>
                <a:gd name="T3" fmla="*/ 86 h 96"/>
                <a:gd name="T4" fmla="*/ 24 w 68"/>
                <a:gd name="T5" fmla="*/ 88 h 96"/>
                <a:gd name="T6" fmla="*/ 42 w 68"/>
                <a:gd name="T7" fmla="*/ 92 h 96"/>
                <a:gd name="T8" fmla="*/ 42 w 68"/>
                <a:gd name="T9" fmla="*/ 92 h 96"/>
                <a:gd name="T10" fmla="*/ 56 w 68"/>
                <a:gd name="T11" fmla="*/ 96 h 96"/>
                <a:gd name="T12" fmla="*/ 56 w 68"/>
                <a:gd name="T13" fmla="*/ 96 h 96"/>
                <a:gd name="T14" fmla="*/ 62 w 68"/>
                <a:gd name="T15" fmla="*/ 86 h 96"/>
                <a:gd name="T16" fmla="*/ 66 w 68"/>
                <a:gd name="T17" fmla="*/ 74 h 96"/>
                <a:gd name="T18" fmla="*/ 68 w 68"/>
                <a:gd name="T19" fmla="*/ 60 h 96"/>
                <a:gd name="T20" fmla="*/ 68 w 68"/>
                <a:gd name="T21" fmla="*/ 46 h 96"/>
                <a:gd name="T22" fmla="*/ 68 w 68"/>
                <a:gd name="T23" fmla="*/ 46 h 96"/>
                <a:gd name="T24" fmla="*/ 66 w 68"/>
                <a:gd name="T25" fmla="*/ 34 h 96"/>
                <a:gd name="T26" fmla="*/ 62 w 68"/>
                <a:gd name="T27" fmla="*/ 26 h 96"/>
                <a:gd name="T28" fmla="*/ 58 w 68"/>
                <a:gd name="T29" fmla="*/ 18 h 96"/>
                <a:gd name="T30" fmla="*/ 54 w 68"/>
                <a:gd name="T31" fmla="*/ 10 h 96"/>
                <a:gd name="T32" fmla="*/ 48 w 68"/>
                <a:gd name="T33" fmla="*/ 6 h 96"/>
                <a:gd name="T34" fmla="*/ 42 w 68"/>
                <a:gd name="T35" fmla="*/ 2 h 96"/>
                <a:gd name="T36" fmla="*/ 34 w 68"/>
                <a:gd name="T37" fmla="*/ 0 h 96"/>
                <a:gd name="T38" fmla="*/ 28 w 68"/>
                <a:gd name="T39" fmla="*/ 2 h 96"/>
                <a:gd name="T40" fmla="*/ 28 w 68"/>
                <a:gd name="T41" fmla="*/ 2 h 96"/>
                <a:gd name="T42" fmla="*/ 22 w 68"/>
                <a:gd name="T43" fmla="*/ 4 h 96"/>
                <a:gd name="T44" fmla="*/ 16 w 68"/>
                <a:gd name="T45" fmla="*/ 8 h 96"/>
                <a:gd name="T46" fmla="*/ 10 w 68"/>
                <a:gd name="T47" fmla="*/ 14 h 96"/>
                <a:gd name="T48" fmla="*/ 6 w 68"/>
                <a:gd name="T49" fmla="*/ 22 h 96"/>
                <a:gd name="T50" fmla="*/ 4 w 68"/>
                <a:gd name="T51" fmla="*/ 30 h 96"/>
                <a:gd name="T52" fmla="*/ 2 w 68"/>
                <a:gd name="T53" fmla="*/ 40 h 96"/>
                <a:gd name="T54" fmla="*/ 0 w 68"/>
                <a:gd name="T55" fmla="*/ 52 h 96"/>
                <a:gd name="T56" fmla="*/ 2 w 68"/>
                <a:gd name="T57" fmla="*/ 62 h 96"/>
                <a:gd name="T58" fmla="*/ 2 w 68"/>
                <a:gd name="T59" fmla="*/ 62 h 96"/>
                <a:gd name="T60" fmla="*/ 4 w 68"/>
                <a:gd name="T61" fmla="*/ 74 h 96"/>
                <a:gd name="T62" fmla="*/ 8 w 68"/>
                <a:gd name="T63" fmla="*/ 86 h 96"/>
                <a:gd name="T64" fmla="*/ 8 w 68"/>
                <a:gd name="T65" fmla="*/ 8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96">
                  <a:moveTo>
                    <a:pt x="8" y="86"/>
                  </a:moveTo>
                  <a:lnTo>
                    <a:pt x="8" y="86"/>
                  </a:lnTo>
                  <a:lnTo>
                    <a:pt x="24" y="88"/>
                  </a:lnTo>
                  <a:lnTo>
                    <a:pt x="42" y="92"/>
                  </a:lnTo>
                  <a:lnTo>
                    <a:pt x="42" y="92"/>
                  </a:lnTo>
                  <a:lnTo>
                    <a:pt x="56" y="96"/>
                  </a:lnTo>
                  <a:lnTo>
                    <a:pt x="56" y="96"/>
                  </a:lnTo>
                  <a:lnTo>
                    <a:pt x="62" y="86"/>
                  </a:lnTo>
                  <a:lnTo>
                    <a:pt x="66" y="74"/>
                  </a:lnTo>
                  <a:lnTo>
                    <a:pt x="68" y="60"/>
                  </a:lnTo>
                  <a:lnTo>
                    <a:pt x="68" y="46"/>
                  </a:lnTo>
                  <a:lnTo>
                    <a:pt x="68" y="46"/>
                  </a:lnTo>
                  <a:lnTo>
                    <a:pt x="66" y="34"/>
                  </a:lnTo>
                  <a:lnTo>
                    <a:pt x="62" y="26"/>
                  </a:lnTo>
                  <a:lnTo>
                    <a:pt x="58" y="18"/>
                  </a:lnTo>
                  <a:lnTo>
                    <a:pt x="54" y="10"/>
                  </a:lnTo>
                  <a:lnTo>
                    <a:pt x="48" y="6"/>
                  </a:lnTo>
                  <a:lnTo>
                    <a:pt x="42" y="2"/>
                  </a:lnTo>
                  <a:lnTo>
                    <a:pt x="34" y="0"/>
                  </a:lnTo>
                  <a:lnTo>
                    <a:pt x="28" y="2"/>
                  </a:lnTo>
                  <a:lnTo>
                    <a:pt x="28" y="2"/>
                  </a:lnTo>
                  <a:lnTo>
                    <a:pt x="22" y="4"/>
                  </a:lnTo>
                  <a:lnTo>
                    <a:pt x="16" y="8"/>
                  </a:lnTo>
                  <a:lnTo>
                    <a:pt x="10" y="14"/>
                  </a:lnTo>
                  <a:lnTo>
                    <a:pt x="6" y="22"/>
                  </a:lnTo>
                  <a:lnTo>
                    <a:pt x="4" y="30"/>
                  </a:lnTo>
                  <a:lnTo>
                    <a:pt x="2" y="40"/>
                  </a:lnTo>
                  <a:lnTo>
                    <a:pt x="0" y="52"/>
                  </a:lnTo>
                  <a:lnTo>
                    <a:pt x="2" y="62"/>
                  </a:lnTo>
                  <a:lnTo>
                    <a:pt x="2" y="62"/>
                  </a:lnTo>
                  <a:lnTo>
                    <a:pt x="4" y="74"/>
                  </a:lnTo>
                  <a:lnTo>
                    <a:pt x="8" y="86"/>
                  </a:lnTo>
                  <a:lnTo>
                    <a:pt x="8"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p:nvSpPr>
          <p:spPr bwMode="auto">
            <a:xfrm>
              <a:off x="2866" y="2122"/>
              <a:ext cx="38" cy="62"/>
            </a:xfrm>
            <a:custGeom>
              <a:avLst/>
              <a:gdLst>
                <a:gd name="T0" fmla="*/ 38 w 38"/>
                <a:gd name="T1" fmla="*/ 30 h 62"/>
                <a:gd name="T2" fmla="*/ 38 w 38"/>
                <a:gd name="T3" fmla="*/ 30 h 62"/>
                <a:gd name="T4" fmla="*/ 38 w 38"/>
                <a:gd name="T5" fmla="*/ 42 h 62"/>
                <a:gd name="T6" fmla="*/ 32 w 38"/>
                <a:gd name="T7" fmla="*/ 52 h 62"/>
                <a:gd name="T8" fmla="*/ 26 w 38"/>
                <a:gd name="T9" fmla="*/ 60 h 62"/>
                <a:gd name="T10" fmla="*/ 24 w 38"/>
                <a:gd name="T11" fmla="*/ 62 h 62"/>
                <a:gd name="T12" fmla="*/ 20 w 38"/>
                <a:gd name="T13" fmla="*/ 62 h 62"/>
                <a:gd name="T14" fmla="*/ 20 w 38"/>
                <a:gd name="T15" fmla="*/ 62 h 62"/>
                <a:gd name="T16" fmla="*/ 16 w 38"/>
                <a:gd name="T17" fmla="*/ 62 h 62"/>
                <a:gd name="T18" fmla="*/ 12 w 38"/>
                <a:gd name="T19" fmla="*/ 60 h 62"/>
                <a:gd name="T20" fmla="*/ 6 w 38"/>
                <a:gd name="T21" fmla="*/ 52 h 62"/>
                <a:gd name="T22" fmla="*/ 2 w 38"/>
                <a:gd name="T23" fmla="*/ 42 h 62"/>
                <a:gd name="T24" fmla="*/ 0 w 38"/>
                <a:gd name="T25" fmla="*/ 30 h 62"/>
                <a:gd name="T26" fmla="*/ 0 w 38"/>
                <a:gd name="T27" fmla="*/ 30 h 62"/>
                <a:gd name="T28" fmla="*/ 2 w 38"/>
                <a:gd name="T29" fmla="*/ 20 h 62"/>
                <a:gd name="T30" fmla="*/ 6 w 38"/>
                <a:gd name="T31" fmla="*/ 10 h 62"/>
                <a:gd name="T32" fmla="*/ 12 w 38"/>
                <a:gd name="T33" fmla="*/ 2 h 62"/>
                <a:gd name="T34" fmla="*/ 16 w 38"/>
                <a:gd name="T35" fmla="*/ 0 h 62"/>
                <a:gd name="T36" fmla="*/ 20 w 38"/>
                <a:gd name="T37" fmla="*/ 0 h 62"/>
                <a:gd name="T38" fmla="*/ 20 w 38"/>
                <a:gd name="T39" fmla="*/ 0 h 62"/>
                <a:gd name="T40" fmla="*/ 24 w 38"/>
                <a:gd name="T41" fmla="*/ 0 h 62"/>
                <a:gd name="T42" fmla="*/ 26 w 38"/>
                <a:gd name="T43" fmla="*/ 2 h 62"/>
                <a:gd name="T44" fmla="*/ 32 w 38"/>
                <a:gd name="T45" fmla="*/ 10 h 62"/>
                <a:gd name="T46" fmla="*/ 38 w 38"/>
                <a:gd name="T47" fmla="*/ 20 h 62"/>
                <a:gd name="T48" fmla="*/ 38 w 38"/>
                <a:gd name="T49" fmla="*/ 30 h 62"/>
                <a:gd name="T50" fmla="*/ 38 w 38"/>
                <a:gd name="T51"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 h="62">
                  <a:moveTo>
                    <a:pt x="38" y="30"/>
                  </a:moveTo>
                  <a:lnTo>
                    <a:pt x="38" y="30"/>
                  </a:lnTo>
                  <a:lnTo>
                    <a:pt x="38" y="42"/>
                  </a:lnTo>
                  <a:lnTo>
                    <a:pt x="32" y="52"/>
                  </a:lnTo>
                  <a:lnTo>
                    <a:pt x="26" y="60"/>
                  </a:lnTo>
                  <a:lnTo>
                    <a:pt x="24" y="62"/>
                  </a:lnTo>
                  <a:lnTo>
                    <a:pt x="20" y="62"/>
                  </a:lnTo>
                  <a:lnTo>
                    <a:pt x="20" y="62"/>
                  </a:lnTo>
                  <a:lnTo>
                    <a:pt x="16" y="62"/>
                  </a:lnTo>
                  <a:lnTo>
                    <a:pt x="12" y="60"/>
                  </a:lnTo>
                  <a:lnTo>
                    <a:pt x="6" y="52"/>
                  </a:lnTo>
                  <a:lnTo>
                    <a:pt x="2" y="42"/>
                  </a:lnTo>
                  <a:lnTo>
                    <a:pt x="0" y="30"/>
                  </a:lnTo>
                  <a:lnTo>
                    <a:pt x="0" y="30"/>
                  </a:lnTo>
                  <a:lnTo>
                    <a:pt x="2" y="20"/>
                  </a:lnTo>
                  <a:lnTo>
                    <a:pt x="6" y="10"/>
                  </a:lnTo>
                  <a:lnTo>
                    <a:pt x="12" y="2"/>
                  </a:lnTo>
                  <a:lnTo>
                    <a:pt x="16" y="0"/>
                  </a:lnTo>
                  <a:lnTo>
                    <a:pt x="20" y="0"/>
                  </a:lnTo>
                  <a:lnTo>
                    <a:pt x="20" y="0"/>
                  </a:lnTo>
                  <a:lnTo>
                    <a:pt x="24" y="0"/>
                  </a:lnTo>
                  <a:lnTo>
                    <a:pt x="26" y="2"/>
                  </a:lnTo>
                  <a:lnTo>
                    <a:pt x="32" y="10"/>
                  </a:lnTo>
                  <a:lnTo>
                    <a:pt x="38" y="20"/>
                  </a:lnTo>
                  <a:lnTo>
                    <a:pt x="38" y="30"/>
                  </a:lnTo>
                  <a:lnTo>
                    <a:pt x="38"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2" name="Rectangle 21"/>
          <p:cNvSpPr/>
          <p:nvPr/>
        </p:nvSpPr>
        <p:spPr>
          <a:xfrm>
            <a:off x="5347459" y="6192849"/>
            <a:ext cx="1327978" cy="402571"/>
          </a:xfrm>
          <a:prstGeom prst="rect">
            <a:avLst/>
          </a:prstGeom>
        </p:spPr>
        <p:txBody>
          <a:bodyPr wrap="none" lIns="124358" tIns="62179" rIns="124358" bIns="62179">
            <a:spAutoFit/>
          </a:bodyPr>
          <a:lstStyle/>
          <a:p>
            <a:r>
              <a:rPr lang="en-US" dirty="0" smtClean="0">
                <a:solidFill>
                  <a:srgbClr val="000000"/>
                </a:solidFill>
              </a:rPr>
              <a:t>(Sorry Joe)</a:t>
            </a:r>
            <a:endParaRPr lang="en-US" dirty="0">
              <a:solidFill>
                <a:srgbClr val="000000"/>
              </a:solidFill>
            </a:endParaRPr>
          </a:p>
        </p:txBody>
      </p:sp>
    </p:spTree>
    <p:extLst>
      <p:ext uri="{BB962C8B-B14F-4D97-AF65-F5344CB8AC3E}">
        <p14:creationId xmlns:p14="http://schemas.microsoft.com/office/powerpoint/2010/main" val="4746366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40409" y="502708"/>
            <a:ext cx="111928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b="1" dirty="0">
                <a:solidFill>
                  <a:srgbClr val="CC6600"/>
                </a:solidFill>
                <a:latin typeface="+mn-lt"/>
              </a:rPr>
              <a:t>Multiple Tiers</a:t>
            </a:r>
            <a:r>
              <a:rPr lang="en-US" sz="6000" b="1" dirty="0">
                <a:solidFill>
                  <a:srgbClr val="000000"/>
                </a:solidFill>
                <a:latin typeface="+mn-lt"/>
              </a:rPr>
              <a:t> </a:t>
            </a:r>
            <a:r>
              <a:rPr lang="en-US" sz="6000" dirty="0">
                <a:solidFill>
                  <a:srgbClr val="000000"/>
                </a:solidFill>
                <a:latin typeface="+mn-lt"/>
              </a:rPr>
              <a:t>for </a:t>
            </a:r>
            <a:r>
              <a:rPr lang="en-US" sz="6000" dirty="0" smtClean="0">
                <a:solidFill>
                  <a:srgbClr val="000000"/>
                </a:solidFill>
                <a:latin typeface="+mn-lt"/>
              </a:rPr>
              <a:t>Escalation</a:t>
            </a:r>
            <a:endParaRPr lang="en-US" sz="6000" dirty="0">
              <a:solidFill>
                <a:srgbClr val="000000"/>
              </a:solidFill>
              <a:latin typeface="+mn-lt"/>
            </a:endParaRPr>
          </a:p>
        </p:txBody>
      </p:sp>
      <p:graphicFrame>
        <p:nvGraphicFramePr>
          <p:cNvPr id="2" name="Diagram 1"/>
          <p:cNvGraphicFramePr/>
          <p:nvPr>
            <p:extLst>
              <p:ext uri="{D42A27DB-BD31-4B8C-83A1-F6EECF244321}">
                <p14:modId xmlns:p14="http://schemas.microsoft.com/office/powerpoint/2010/main" val="924780850"/>
              </p:ext>
            </p:extLst>
          </p:nvPr>
        </p:nvGraphicFramePr>
        <p:xfrm>
          <a:off x="1713187" y="1943146"/>
          <a:ext cx="9303909" cy="47855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809429" y="1363662"/>
            <a:ext cx="4342008" cy="541071"/>
          </a:xfrm>
          <a:prstGeom prst="rect">
            <a:avLst/>
          </a:prstGeom>
        </p:spPr>
        <p:txBody>
          <a:bodyPr wrap="none" lIns="124358" tIns="62179" rIns="124358" bIns="62179">
            <a:spAutoFit/>
          </a:bodyPr>
          <a:lstStyle/>
          <a:p>
            <a:r>
              <a:rPr lang="en-US" sz="2700" dirty="0" smtClean="0">
                <a:solidFill>
                  <a:srgbClr val="000000"/>
                </a:solidFill>
              </a:rPr>
              <a:t>You </a:t>
            </a:r>
            <a:r>
              <a:rPr lang="en-US" sz="2700" dirty="0">
                <a:solidFill>
                  <a:srgbClr val="000000"/>
                </a:solidFill>
              </a:rPr>
              <a:t>can’t know </a:t>
            </a:r>
            <a:r>
              <a:rPr lang="en-US" sz="2700" dirty="0" smtClean="0">
                <a:solidFill>
                  <a:srgbClr val="000000"/>
                </a:solidFill>
              </a:rPr>
              <a:t>everything.</a:t>
            </a:r>
            <a:endParaRPr lang="en-US" sz="2700" dirty="0">
              <a:solidFill>
                <a:srgbClr val="000000"/>
              </a:solidFill>
            </a:endParaRPr>
          </a:p>
        </p:txBody>
      </p:sp>
    </p:spTree>
    <p:extLst>
      <p:ext uri="{BB962C8B-B14F-4D97-AF65-F5344CB8AC3E}">
        <p14:creationId xmlns:p14="http://schemas.microsoft.com/office/powerpoint/2010/main" val="3682104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68793" y="502708"/>
            <a:ext cx="12002644"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b="1" dirty="0" smtClean="0">
                <a:solidFill>
                  <a:srgbClr val="000000"/>
                </a:solidFill>
                <a:latin typeface="+mn-lt"/>
              </a:rPr>
              <a:t>Measure</a:t>
            </a:r>
            <a:r>
              <a:rPr lang="en-US" sz="6000" b="1" dirty="0" smtClean="0">
                <a:latin typeface="+mn-lt"/>
              </a:rPr>
              <a:t> </a:t>
            </a:r>
            <a:r>
              <a:rPr lang="en-US" sz="6000" b="1" dirty="0">
                <a:solidFill>
                  <a:srgbClr val="CC6600"/>
                </a:solidFill>
                <a:latin typeface="+mn-lt"/>
              </a:rPr>
              <a:t>Support</a:t>
            </a:r>
          </a:p>
        </p:txBody>
      </p:sp>
      <p:sp>
        <p:nvSpPr>
          <p:cNvPr id="8" name="Rectangle 7"/>
          <p:cNvSpPr/>
          <p:nvPr/>
        </p:nvSpPr>
        <p:spPr>
          <a:xfrm>
            <a:off x="804637" y="1429162"/>
            <a:ext cx="6218238" cy="544100"/>
          </a:xfrm>
          <a:prstGeom prst="rect">
            <a:avLst/>
          </a:prstGeom>
        </p:spPr>
        <p:txBody>
          <a:bodyPr lIns="124358" tIns="62179" rIns="124358" bIns="62179">
            <a:spAutoFit/>
          </a:bodyPr>
          <a:lstStyle/>
          <a:p>
            <a:pPr>
              <a:spcBef>
                <a:spcPts val="816"/>
              </a:spcBef>
              <a:spcAft>
                <a:spcPts val="816"/>
              </a:spcAft>
              <a:tabLst>
                <a:tab pos="621792" algn="l"/>
              </a:tabLst>
            </a:pPr>
            <a:r>
              <a:rPr lang="en-US" sz="2700" dirty="0">
                <a:solidFill>
                  <a:srgbClr val="000000"/>
                </a:solidFill>
              </a:rPr>
              <a:t>Learn and use data to be proactive.</a:t>
            </a:r>
          </a:p>
        </p:txBody>
      </p:sp>
      <p:grpSp>
        <p:nvGrpSpPr>
          <p:cNvPr id="33" name="Group 32"/>
          <p:cNvGrpSpPr/>
          <p:nvPr/>
        </p:nvGrpSpPr>
        <p:grpSpPr>
          <a:xfrm>
            <a:off x="6051717" y="2307610"/>
            <a:ext cx="4040240" cy="3288880"/>
            <a:chOff x="5576888" y="2238374"/>
            <a:chExt cx="1858963" cy="1935163"/>
          </a:xfrm>
        </p:grpSpPr>
        <p:sp>
          <p:nvSpPr>
            <p:cNvPr id="34" name="Freeform 8"/>
            <p:cNvSpPr>
              <a:spLocks noEditPoints="1"/>
            </p:cNvSpPr>
            <p:nvPr/>
          </p:nvSpPr>
          <p:spPr bwMode="auto">
            <a:xfrm>
              <a:off x="5576888" y="2238374"/>
              <a:ext cx="1763713" cy="1935163"/>
            </a:xfrm>
            <a:custGeom>
              <a:avLst/>
              <a:gdLst>
                <a:gd name="T0" fmla="*/ 0 w 1111"/>
                <a:gd name="T1" fmla="*/ 1083 h 1219"/>
                <a:gd name="T2" fmla="*/ 0 w 1111"/>
                <a:gd name="T3" fmla="*/ 130 h 1219"/>
                <a:gd name="T4" fmla="*/ 1111 w 1111"/>
                <a:gd name="T5" fmla="*/ 0 h 1219"/>
                <a:gd name="T6" fmla="*/ 1101 w 1111"/>
                <a:gd name="T7" fmla="*/ 1200 h 1219"/>
                <a:gd name="T8" fmla="*/ 1101 w 1111"/>
                <a:gd name="T9" fmla="*/ 1219 h 1219"/>
                <a:gd name="T10" fmla="*/ 0 w 1111"/>
                <a:gd name="T11" fmla="*/ 1083 h 1219"/>
                <a:gd name="T12" fmla="*/ 0 w 1111"/>
                <a:gd name="T13" fmla="*/ 1083 h 1219"/>
                <a:gd name="T14" fmla="*/ 1089 w 1111"/>
                <a:gd name="T15" fmla="*/ 1197 h 1219"/>
                <a:gd name="T16" fmla="*/ 1089 w 1111"/>
                <a:gd name="T17" fmla="*/ 1178 h 1219"/>
                <a:gd name="T18" fmla="*/ 1089 w 1111"/>
                <a:gd name="T19" fmla="*/ 1197 h 1219"/>
                <a:gd name="T20" fmla="*/ 1089 w 1111"/>
                <a:gd name="T21" fmla="*/ 1197 h 1219"/>
                <a:gd name="T22" fmla="*/ 28 w 1111"/>
                <a:gd name="T23" fmla="*/ 1054 h 1219"/>
                <a:gd name="T24" fmla="*/ 1073 w 1111"/>
                <a:gd name="T25" fmla="*/ 1178 h 1219"/>
                <a:gd name="T26" fmla="*/ 1082 w 1111"/>
                <a:gd name="T27" fmla="*/ 41 h 1219"/>
                <a:gd name="T28" fmla="*/ 28 w 1111"/>
                <a:gd name="T29" fmla="*/ 155 h 1219"/>
                <a:gd name="T30" fmla="*/ 28 w 1111"/>
                <a:gd name="T31" fmla="*/ 1054 h 1219"/>
                <a:gd name="T32" fmla="*/ 28 w 1111"/>
                <a:gd name="T33" fmla="*/ 105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1" h="1219">
                  <a:moveTo>
                    <a:pt x="0" y="1083"/>
                  </a:moveTo>
                  <a:lnTo>
                    <a:pt x="0" y="130"/>
                  </a:lnTo>
                  <a:lnTo>
                    <a:pt x="1111" y="0"/>
                  </a:lnTo>
                  <a:lnTo>
                    <a:pt x="1101" y="1200"/>
                  </a:lnTo>
                  <a:lnTo>
                    <a:pt x="1101" y="1219"/>
                  </a:lnTo>
                  <a:lnTo>
                    <a:pt x="0" y="1083"/>
                  </a:lnTo>
                  <a:lnTo>
                    <a:pt x="0" y="1083"/>
                  </a:lnTo>
                  <a:close/>
                  <a:moveTo>
                    <a:pt x="1089" y="1197"/>
                  </a:moveTo>
                  <a:lnTo>
                    <a:pt x="1089" y="1178"/>
                  </a:lnTo>
                  <a:lnTo>
                    <a:pt x="1089" y="1197"/>
                  </a:lnTo>
                  <a:lnTo>
                    <a:pt x="1089" y="1197"/>
                  </a:lnTo>
                  <a:close/>
                  <a:moveTo>
                    <a:pt x="28" y="1054"/>
                  </a:moveTo>
                  <a:lnTo>
                    <a:pt x="1073" y="1178"/>
                  </a:lnTo>
                  <a:lnTo>
                    <a:pt x="1082" y="41"/>
                  </a:lnTo>
                  <a:lnTo>
                    <a:pt x="28" y="155"/>
                  </a:lnTo>
                  <a:lnTo>
                    <a:pt x="28" y="1054"/>
                  </a:lnTo>
                  <a:lnTo>
                    <a:pt x="28" y="1054"/>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28"/>
            <p:cNvSpPr>
              <a:spLocks noChangeArrowheads="1"/>
            </p:cNvSpPr>
            <p:nvPr/>
          </p:nvSpPr>
          <p:spPr bwMode="auto">
            <a:xfrm>
              <a:off x="7324726" y="2238374"/>
              <a:ext cx="111125" cy="1930400"/>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 name="Group 5"/>
          <p:cNvGrpSpPr>
            <a:grpSpLocks noChangeAspect="1"/>
          </p:cNvGrpSpPr>
          <p:nvPr/>
        </p:nvGrpSpPr>
        <p:grpSpPr bwMode="auto">
          <a:xfrm>
            <a:off x="2794678" y="3412487"/>
            <a:ext cx="3648329" cy="2270908"/>
            <a:chOff x="-381" y="2618"/>
            <a:chExt cx="1118" cy="928"/>
          </a:xfrm>
        </p:grpSpPr>
        <p:sp>
          <p:nvSpPr>
            <p:cNvPr id="38" name="Freeform 6"/>
            <p:cNvSpPr>
              <a:spLocks/>
            </p:cNvSpPr>
            <p:nvPr/>
          </p:nvSpPr>
          <p:spPr bwMode="auto">
            <a:xfrm>
              <a:off x="-263" y="3466"/>
              <a:ext cx="822" cy="80"/>
            </a:xfrm>
            <a:custGeom>
              <a:avLst/>
              <a:gdLst>
                <a:gd name="T0" fmla="*/ 822 w 822"/>
                <a:gd name="T1" fmla="*/ 40 h 80"/>
                <a:gd name="T2" fmla="*/ 822 w 822"/>
                <a:gd name="T3" fmla="*/ 40 h 80"/>
                <a:gd name="T4" fmla="*/ 820 w 822"/>
                <a:gd name="T5" fmla="*/ 36 h 80"/>
                <a:gd name="T6" fmla="*/ 814 w 822"/>
                <a:gd name="T7" fmla="*/ 32 h 80"/>
                <a:gd name="T8" fmla="*/ 804 w 822"/>
                <a:gd name="T9" fmla="*/ 28 h 80"/>
                <a:gd name="T10" fmla="*/ 790 w 822"/>
                <a:gd name="T11" fmla="*/ 24 h 80"/>
                <a:gd name="T12" fmla="*/ 752 w 822"/>
                <a:gd name="T13" fmla="*/ 18 h 80"/>
                <a:gd name="T14" fmla="*/ 702 w 822"/>
                <a:gd name="T15" fmla="*/ 12 h 80"/>
                <a:gd name="T16" fmla="*/ 642 w 822"/>
                <a:gd name="T17" fmla="*/ 6 h 80"/>
                <a:gd name="T18" fmla="*/ 572 w 822"/>
                <a:gd name="T19" fmla="*/ 2 h 80"/>
                <a:gd name="T20" fmla="*/ 494 w 822"/>
                <a:gd name="T21" fmla="*/ 0 h 80"/>
                <a:gd name="T22" fmla="*/ 412 w 822"/>
                <a:gd name="T23" fmla="*/ 0 h 80"/>
                <a:gd name="T24" fmla="*/ 412 w 822"/>
                <a:gd name="T25" fmla="*/ 0 h 80"/>
                <a:gd name="T26" fmla="*/ 328 w 822"/>
                <a:gd name="T27" fmla="*/ 0 h 80"/>
                <a:gd name="T28" fmla="*/ 252 w 822"/>
                <a:gd name="T29" fmla="*/ 2 h 80"/>
                <a:gd name="T30" fmla="*/ 182 w 822"/>
                <a:gd name="T31" fmla="*/ 6 h 80"/>
                <a:gd name="T32" fmla="*/ 120 w 822"/>
                <a:gd name="T33" fmla="*/ 12 h 80"/>
                <a:gd name="T34" fmla="*/ 70 w 822"/>
                <a:gd name="T35" fmla="*/ 18 h 80"/>
                <a:gd name="T36" fmla="*/ 32 w 822"/>
                <a:gd name="T37" fmla="*/ 24 h 80"/>
                <a:gd name="T38" fmla="*/ 18 w 822"/>
                <a:gd name="T39" fmla="*/ 28 h 80"/>
                <a:gd name="T40" fmla="*/ 8 w 822"/>
                <a:gd name="T41" fmla="*/ 32 h 80"/>
                <a:gd name="T42" fmla="*/ 2 w 822"/>
                <a:gd name="T43" fmla="*/ 36 h 80"/>
                <a:gd name="T44" fmla="*/ 0 w 822"/>
                <a:gd name="T45" fmla="*/ 40 h 80"/>
                <a:gd name="T46" fmla="*/ 0 w 822"/>
                <a:gd name="T47" fmla="*/ 40 h 80"/>
                <a:gd name="T48" fmla="*/ 2 w 822"/>
                <a:gd name="T49" fmla="*/ 44 h 80"/>
                <a:gd name="T50" fmla="*/ 8 w 822"/>
                <a:gd name="T51" fmla="*/ 48 h 80"/>
                <a:gd name="T52" fmla="*/ 18 w 822"/>
                <a:gd name="T53" fmla="*/ 52 h 80"/>
                <a:gd name="T54" fmla="*/ 32 w 822"/>
                <a:gd name="T55" fmla="*/ 56 h 80"/>
                <a:gd name="T56" fmla="*/ 70 w 822"/>
                <a:gd name="T57" fmla="*/ 62 h 80"/>
                <a:gd name="T58" fmla="*/ 120 w 822"/>
                <a:gd name="T59" fmla="*/ 68 h 80"/>
                <a:gd name="T60" fmla="*/ 182 w 822"/>
                <a:gd name="T61" fmla="*/ 74 h 80"/>
                <a:gd name="T62" fmla="*/ 252 w 822"/>
                <a:gd name="T63" fmla="*/ 78 h 80"/>
                <a:gd name="T64" fmla="*/ 328 w 822"/>
                <a:gd name="T65" fmla="*/ 80 h 80"/>
                <a:gd name="T66" fmla="*/ 412 w 822"/>
                <a:gd name="T67" fmla="*/ 80 h 80"/>
                <a:gd name="T68" fmla="*/ 412 w 822"/>
                <a:gd name="T69" fmla="*/ 80 h 80"/>
                <a:gd name="T70" fmla="*/ 494 w 822"/>
                <a:gd name="T71" fmla="*/ 80 h 80"/>
                <a:gd name="T72" fmla="*/ 572 w 822"/>
                <a:gd name="T73" fmla="*/ 78 h 80"/>
                <a:gd name="T74" fmla="*/ 642 w 822"/>
                <a:gd name="T75" fmla="*/ 74 h 80"/>
                <a:gd name="T76" fmla="*/ 702 w 822"/>
                <a:gd name="T77" fmla="*/ 68 h 80"/>
                <a:gd name="T78" fmla="*/ 752 w 822"/>
                <a:gd name="T79" fmla="*/ 62 h 80"/>
                <a:gd name="T80" fmla="*/ 790 w 822"/>
                <a:gd name="T81" fmla="*/ 56 h 80"/>
                <a:gd name="T82" fmla="*/ 804 w 822"/>
                <a:gd name="T83" fmla="*/ 52 h 80"/>
                <a:gd name="T84" fmla="*/ 814 w 822"/>
                <a:gd name="T85" fmla="*/ 48 h 80"/>
                <a:gd name="T86" fmla="*/ 820 w 822"/>
                <a:gd name="T87" fmla="*/ 44 h 80"/>
                <a:gd name="T88" fmla="*/ 822 w 822"/>
                <a:gd name="T89" fmla="*/ 40 h 80"/>
                <a:gd name="T90" fmla="*/ 822 w 822"/>
                <a:gd name="T9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2" h="80">
                  <a:moveTo>
                    <a:pt x="822" y="40"/>
                  </a:moveTo>
                  <a:lnTo>
                    <a:pt x="822" y="40"/>
                  </a:lnTo>
                  <a:lnTo>
                    <a:pt x="820" y="36"/>
                  </a:lnTo>
                  <a:lnTo>
                    <a:pt x="814" y="32"/>
                  </a:lnTo>
                  <a:lnTo>
                    <a:pt x="804" y="28"/>
                  </a:lnTo>
                  <a:lnTo>
                    <a:pt x="790" y="24"/>
                  </a:lnTo>
                  <a:lnTo>
                    <a:pt x="752" y="18"/>
                  </a:lnTo>
                  <a:lnTo>
                    <a:pt x="702" y="12"/>
                  </a:lnTo>
                  <a:lnTo>
                    <a:pt x="642" y="6"/>
                  </a:lnTo>
                  <a:lnTo>
                    <a:pt x="572" y="2"/>
                  </a:lnTo>
                  <a:lnTo>
                    <a:pt x="494" y="0"/>
                  </a:lnTo>
                  <a:lnTo>
                    <a:pt x="412" y="0"/>
                  </a:lnTo>
                  <a:lnTo>
                    <a:pt x="412" y="0"/>
                  </a:lnTo>
                  <a:lnTo>
                    <a:pt x="328" y="0"/>
                  </a:lnTo>
                  <a:lnTo>
                    <a:pt x="252" y="2"/>
                  </a:lnTo>
                  <a:lnTo>
                    <a:pt x="182" y="6"/>
                  </a:lnTo>
                  <a:lnTo>
                    <a:pt x="120" y="12"/>
                  </a:lnTo>
                  <a:lnTo>
                    <a:pt x="70" y="18"/>
                  </a:lnTo>
                  <a:lnTo>
                    <a:pt x="32" y="24"/>
                  </a:lnTo>
                  <a:lnTo>
                    <a:pt x="18" y="28"/>
                  </a:lnTo>
                  <a:lnTo>
                    <a:pt x="8" y="32"/>
                  </a:lnTo>
                  <a:lnTo>
                    <a:pt x="2" y="36"/>
                  </a:lnTo>
                  <a:lnTo>
                    <a:pt x="0" y="40"/>
                  </a:lnTo>
                  <a:lnTo>
                    <a:pt x="0" y="40"/>
                  </a:lnTo>
                  <a:lnTo>
                    <a:pt x="2" y="44"/>
                  </a:lnTo>
                  <a:lnTo>
                    <a:pt x="8" y="48"/>
                  </a:lnTo>
                  <a:lnTo>
                    <a:pt x="18" y="52"/>
                  </a:lnTo>
                  <a:lnTo>
                    <a:pt x="32" y="56"/>
                  </a:lnTo>
                  <a:lnTo>
                    <a:pt x="70" y="62"/>
                  </a:lnTo>
                  <a:lnTo>
                    <a:pt x="120" y="68"/>
                  </a:lnTo>
                  <a:lnTo>
                    <a:pt x="182" y="74"/>
                  </a:lnTo>
                  <a:lnTo>
                    <a:pt x="252" y="78"/>
                  </a:lnTo>
                  <a:lnTo>
                    <a:pt x="328" y="80"/>
                  </a:lnTo>
                  <a:lnTo>
                    <a:pt x="412" y="80"/>
                  </a:lnTo>
                  <a:lnTo>
                    <a:pt x="412" y="80"/>
                  </a:lnTo>
                  <a:lnTo>
                    <a:pt x="494" y="80"/>
                  </a:lnTo>
                  <a:lnTo>
                    <a:pt x="572" y="78"/>
                  </a:lnTo>
                  <a:lnTo>
                    <a:pt x="642" y="74"/>
                  </a:lnTo>
                  <a:lnTo>
                    <a:pt x="702" y="68"/>
                  </a:lnTo>
                  <a:lnTo>
                    <a:pt x="752" y="62"/>
                  </a:lnTo>
                  <a:lnTo>
                    <a:pt x="790" y="56"/>
                  </a:lnTo>
                  <a:lnTo>
                    <a:pt x="804" y="52"/>
                  </a:lnTo>
                  <a:lnTo>
                    <a:pt x="814" y="48"/>
                  </a:lnTo>
                  <a:lnTo>
                    <a:pt x="820" y="44"/>
                  </a:lnTo>
                  <a:lnTo>
                    <a:pt x="822" y="40"/>
                  </a:lnTo>
                  <a:lnTo>
                    <a:pt x="822" y="4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7"/>
            <p:cNvSpPr>
              <a:spLocks/>
            </p:cNvSpPr>
            <p:nvPr/>
          </p:nvSpPr>
          <p:spPr bwMode="auto">
            <a:xfrm>
              <a:off x="-229" y="2974"/>
              <a:ext cx="558" cy="332"/>
            </a:xfrm>
            <a:custGeom>
              <a:avLst/>
              <a:gdLst>
                <a:gd name="T0" fmla="*/ 558 w 558"/>
                <a:gd name="T1" fmla="*/ 0 h 332"/>
                <a:gd name="T2" fmla="*/ 558 w 558"/>
                <a:gd name="T3" fmla="*/ 0 h 332"/>
                <a:gd name="T4" fmla="*/ 532 w 558"/>
                <a:gd name="T5" fmla="*/ 22 h 332"/>
                <a:gd name="T6" fmla="*/ 504 w 558"/>
                <a:gd name="T7" fmla="*/ 44 h 332"/>
                <a:gd name="T8" fmla="*/ 472 w 558"/>
                <a:gd name="T9" fmla="*/ 62 h 332"/>
                <a:gd name="T10" fmla="*/ 438 w 558"/>
                <a:gd name="T11" fmla="*/ 80 h 332"/>
                <a:gd name="T12" fmla="*/ 402 w 558"/>
                <a:gd name="T13" fmla="*/ 94 h 332"/>
                <a:gd name="T14" fmla="*/ 364 w 558"/>
                <a:gd name="T15" fmla="*/ 106 h 332"/>
                <a:gd name="T16" fmla="*/ 324 w 558"/>
                <a:gd name="T17" fmla="*/ 118 h 332"/>
                <a:gd name="T18" fmla="*/ 284 w 558"/>
                <a:gd name="T19" fmla="*/ 124 h 332"/>
                <a:gd name="T20" fmla="*/ 284 w 558"/>
                <a:gd name="T21" fmla="*/ 124 h 332"/>
                <a:gd name="T22" fmla="*/ 244 w 558"/>
                <a:gd name="T23" fmla="*/ 128 h 332"/>
                <a:gd name="T24" fmla="*/ 204 w 558"/>
                <a:gd name="T25" fmla="*/ 130 h 332"/>
                <a:gd name="T26" fmla="*/ 166 w 558"/>
                <a:gd name="T27" fmla="*/ 128 h 332"/>
                <a:gd name="T28" fmla="*/ 130 w 558"/>
                <a:gd name="T29" fmla="*/ 122 h 332"/>
                <a:gd name="T30" fmla="*/ 94 w 558"/>
                <a:gd name="T31" fmla="*/ 114 h 332"/>
                <a:gd name="T32" fmla="*/ 60 w 558"/>
                <a:gd name="T33" fmla="*/ 104 h 332"/>
                <a:gd name="T34" fmla="*/ 30 w 558"/>
                <a:gd name="T35" fmla="*/ 90 h 332"/>
                <a:gd name="T36" fmla="*/ 0 w 558"/>
                <a:gd name="T37" fmla="*/ 76 h 332"/>
                <a:gd name="T38" fmla="*/ 56 w 558"/>
                <a:gd name="T39" fmla="*/ 280 h 332"/>
                <a:gd name="T40" fmla="*/ 56 w 558"/>
                <a:gd name="T41" fmla="*/ 280 h 332"/>
                <a:gd name="T42" fmla="*/ 58 w 558"/>
                <a:gd name="T43" fmla="*/ 288 h 332"/>
                <a:gd name="T44" fmla="*/ 64 w 558"/>
                <a:gd name="T45" fmla="*/ 296 h 332"/>
                <a:gd name="T46" fmla="*/ 70 w 558"/>
                <a:gd name="T47" fmla="*/ 302 h 332"/>
                <a:gd name="T48" fmla="*/ 80 w 558"/>
                <a:gd name="T49" fmla="*/ 308 h 332"/>
                <a:gd name="T50" fmla="*/ 92 w 558"/>
                <a:gd name="T51" fmla="*/ 314 h 332"/>
                <a:gd name="T52" fmla="*/ 104 w 558"/>
                <a:gd name="T53" fmla="*/ 320 h 332"/>
                <a:gd name="T54" fmla="*/ 134 w 558"/>
                <a:gd name="T55" fmla="*/ 326 h 332"/>
                <a:gd name="T56" fmla="*/ 170 w 558"/>
                <a:gd name="T57" fmla="*/ 332 h 332"/>
                <a:gd name="T58" fmla="*/ 210 w 558"/>
                <a:gd name="T59" fmla="*/ 332 h 332"/>
                <a:gd name="T60" fmla="*/ 254 w 558"/>
                <a:gd name="T61" fmla="*/ 330 h 332"/>
                <a:gd name="T62" fmla="*/ 300 w 558"/>
                <a:gd name="T63" fmla="*/ 324 h 332"/>
                <a:gd name="T64" fmla="*/ 300 w 558"/>
                <a:gd name="T65" fmla="*/ 324 h 332"/>
                <a:gd name="T66" fmla="*/ 348 w 558"/>
                <a:gd name="T67" fmla="*/ 314 h 332"/>
                <a:gd name="T68" fmla="*/ 394 w 558"/>
                <a:gd name="T69" fmla="*/ 302 h 332"/>
                <a:gd name="T70" fmla="*/ 436 w 558"/>
                <a:gd name="T71" fmla="*/ 288 h 332"/>
                <a:gd name="T72" fmla="*/ 472 w 558"/>
                <a:gd name="T73" fmla="*/ 272 h 332"/>
                <a:gd name="T74" fmla="*/ 502 w 558"/>
                <a:gd name="T75" fmla="*/ 256 h 332"/>
                <a:gd name="T76" fmla="*/ 514 w 558"/>
                <a:gd name="T77" fmla="*/ 246 h 332"/>
                <a:gd name="T78" fmla="*/ 526 w 558"/>
                <a:gd name="T79" fmla="*/ 238 h 332"/>
                <a:gd name="T80" fmla="*/ 534 w 558"/>
                <a:gd name="T81" fmla="*/ 230 h 332"/>
                <a:gd name="T82" fmla="*/ 540 w 558"/>
                <a:gd name="T83" fmla="*/ 220 h 332"/>
                <a:gd name="T84" fmla="*/ 546 w 558"/>
                <a:gd name="T85" fmla="*/ 212 h 332"/>
                <a:gd name="T86" fmla="*/ 548 w 558"/>
                <a:gd name="T87" fmla="*/ 204 h 332"/>
                <a:gd name="T88" fmla="*/ 558 w 558"/>
                <a:gd name="T89"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8" h="332">
                  <a:moveTo>
                    <a:pt x="558" y="0"/>
                  </a:moveTo>
                  <a:lnTo>
                    <a:pt x="558" y="0"/>
                  </a:lnTo>
                  <a:lnTo>
                    <a:pt x="532" y="22"/>
                  </a:lnTo>
                  <a:lnTo>
                    <a:pt x="504" y="44"/>
                  </a:lnTo>
                  <a:lnTo>
                    <a:pt x="472" y="62"/>
                  </a:lnTo>
                  <a:lnTo>
                    <a:pt x="438" y="80"/>
                  </a:lnTo>
                  <a:lnTo>
                    <a:pt x="402" y="94"/>
                  </a:lnTo>
                  <a:lnTo>
                    <a:pt x="364" y="106"/>
                  </a:lnTo>
                  <a:lnTo>
                    <a:pt x="324" y="118"/>
                  </a:lnTo>
                  <a:lnTo>
                    <a:pt x="284" y="124"/>
                  </a:lnTo>
                  <a:lnTo>
                    <a:pt x="284" y="124"/>
                  </a:lnTo>
                  <a:lnTo>
                    <a:pt x="244" y="128"/>
                  </a:lnTo>
                  <a:lnTo>
                    <a:pt x="204" y="130"/>
                  </a:lnTo>
                  <a:lnTo>
                    <a:pt x="166" y="128"/>
                  </a:lnTo>
                  <a:lnTo>
                    <a:pt x="130" y="122"/>
                  </a:lnTo>
                  <a:lnTo>
                    <a:pt x="94" y="114"/>
                  </a:lnTo>
                  <a:lnTo>
                    <a:pt x="60" y="104"/>
                  </a:lnTo>
                  <a:lnTo>
                    <a:pt x="30" y="90"/>
                  </a:lnTo>
                  <a:lnTo>
                    <a:pt x="0" y="76"/>
                  </a:lnTo>
                  <a:lnTo>
                    <a:pt x="56" y="280"/>
                  </a:lnTo>
                  <a:lnTo>
                    <a:pt x="56" y="280"/>
                  </a:lnTo>
                  <a:lnTo>
                    <a:pt x="58" y="288"/>
                  </a:lnTo>
                  <a:lnTo>
                    <a:pt x="64" y="296"/>
                  </a:lnTo>
                  <a:lnTo>
                    <a:pt x="70" y="302"/>
                  </a:lnTo>
                  <a:lnTo>
                    <a:pt x="80" y="308"/>
                  </a:lnTo>
                  <a:lnTo>
                    <a:pt x="92" y="314"/>
                  </a:lnTo>
                  <a:lnTo>
                    <a:pt x="104" y="320"/>
                  </a:lnTo>
                  <a:lnTo>
                    <a:pt x="134" y="326"/>
                  </a:lnTo>
                  <a:lnTo>
                    <a:pt x="170" y="332"/>
                  </a:lnTo>
                  <a:lnTo>
                    <a:pt x="210" y="332"/>
                  </a:lnTo>
                  <a:lnTo>
                    <a:pt x="254" y="330"/>
                  </a:lnTo>
                  <a:lnTo>
                    <a:pt x="300" y="324"/>
                  </a:lnTo>
                  <a:lnTo>
                    <a:pt x="300" y="324"/>
                  </a:lnTo>
                  <a:lnTo>
                    <a:pt x="348" y="314"/>
                  </a:lnTo>
                  <a:lnTo>
                    <a:pt x="394" y="302"/>
                  </a:lnTo>
                  <a:lnTo>
                    <a:pt x="436" y="288"/>
                  </a:lnTo>
                  <a:lnTo>
                    <a:pt x="472" y="272"/>
                  </a:lnTo>
                  <a:lnTo>
                    <a:pt x="502" y="256"/>
                  </a:lnTo>
                  <a:lnTo>
                    <a:pt x="514" y="246"/>
                  </a:lnTo>
                  <a:lnTo>
                    <a:pt x="526" y="238"/>
                  </a:lnTo>
                  <a:lnTo>
                    <a:pt x="534" y="230"/>
                  </a:lnTo>
                  <a:lnTo>
                    <a:pt x="540" y="220"/>
                  </a:lnTo>
                  <a:lnTo>
                    <a:pt x="546" y="212"/>
                  </a:lnTo>
                  <a:lnTo>
                    <a:pt x="548" y="204"/>
                  </a:lnTo>
                  <a:lnTo>
                    <a:pt x="5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8"/>
            <p:cNvSpPr>
              <a:spLocks/>
            </p:cNvSpPr>
            <p:nvPr/>
          </p:nvSpPr>
          <p:spPr bwMode="auto">
            <a:xfrm>
              <a:off x="-381" y="3086"/>
              <a:ext cx="202" cy="254"/>
            </a:xfrm>
            <a:custGeom>
              <a:avLst/>
              <a:gdLst>
                <a:gd name="T0" fmla="*/ 170 w 202"/>
                <a:gd name="T1" fmla="*/ 4 h 254"/>
                <a:gd name="T2" fmla="*/ 170 w 202"/>
                <a:gd name="T3" fmla="*/ 4 h 254"/>
                <a:gd name="T4" fmla="*/ 156 w 202"/>
                <a:gd name="T5" fmla="*/ 12 h 254"/>
                <a:gd name="T6" fmla="*/ 138 w 202"/>
                <a:gd name="T7" fmla="*/ 24 h 254"/>
                <a:gd name="T8" fmla="*/ 118 w 202"/>
                <a:gd name="T9" fmla="*/ 42 h 254"/>
                <a:gd name="T10" fmla="*/ 96 w 202"/>
                <a:gd name="T11" fmla="*/ 68 h 254"/>
                <a:gd name="T12" fmla="*/ 84 w 202"/>
                <a:gd name="T13" fmla="*/ 84 h 254"/>
                <a:gd name="T14" fmla="*/ 72 w 202"/>
                <a:gd name="T15" fmla="*/ 100 h 254"/>
                <a:gd name="T16" fmla="*/ 60 w 202"/>
                <a:gd name="T17" fmla="*/ 120 h 254"/>
                <a:gd name="T18" fmla="*/ 48 w 202"/>
                <a:gd name="T19" fmla="*/ 142 h 254"/>
                <a:gd name="T20" fmla="*/ 38 w 202"/>
                <a:gd name="T21" fmla="*/ 166 h 254"/>
                <a:gd name="T22" fmla="*/ 28 w 202"/>
                <a:gd name="T23" fmla="*/ 192 h 254"/>
                <a:gd name="T24" fmla="*/ 28 w 202"/>
                <a:gd name="T25" fmla="*/ 192 h 254"/>
                <a:gd name="T26" fmla="*/ 20 w 202"/>
                <a:gd name="T27" fmla="*/ 200 h 254"/>
                <a:gd name="T28" fmla="*/ 14 w 202"/>
                <a:gd name="T29" fmla="*/ 206 h 254"/>
                <a:gd name="T30" fmla="*/ 6 w 202"/>
                <a:gd name="T31" fmla="*/ 214 h 254"/>
                <a:gd name="T32" fmla="*/ 2 w 202"/>
                <a:gd name="T33" fmla="*/ 224 h 254"/>
                <a:gd name="T34" fmla="*/ 0 w 202"/>
                <a:gd name="T35" fmla="*/ 234 h 254"/>
                <a:gd name="T36" fmla="*/ 0 w 202"/>
                <a:gd name="T37" fmla="*/ 238 h 254"/>
                <a:gd name="T38" fmla="*/ 2 w 202"/>
                <a:gd name="T39" fmla="*/ 244 h 254"/>
                <a:gd name="T40" fmla="*/ 6 w 202"/>
                <a:gd name="T41" fmla="*/ 248 h 254"/>
                <a:gd name="T42" fmla="*/ 12 w 202"/>
                <a:gd name="T43" fmla="*/ 252 h 254"/>
                <a:gd name="T44" fmla="*/ 12 w 202"/>
                <a:gd name="T45" fmla="*/ 252 h 254"/>
                <a:gd name="T46" fmla="*/ 16 w 202"/>
                <a:gd name="T47" fmla="*/ 254 h 254"/>
                <a:gd name="T48" fmla="*/ 28 w 202"/>
                <a:gd name="T49" fmla="*/ 254 h 254"/>
                <a:gd name="T50" fmla="*/ 34 w 202"/>
                <a:gd name="T51" fmla="*/ 252 h 254"/>
                <a:gd name="T52" fmla="*/ 40 w 202"/>
                <a:gd name="T53" fmla="*/ 248 h 254"/>
                <a:gd name="T54" fmla="*/ 46 w 202"/>
                <a:gd name="T55" fmla="*/ 242 h 254"/>
                <a:gd name="T56" fmla="*/ 50 w 202"/>
                <a:gd name="T57" fmla="*/ 234 h 254"/>
                <a:gd name="T58" fmla="*/ 54 w 202"/>
                <a:gd name="T59" fmla="*/ 220 h 254"/>
                <a:gd name="T60" fmla="*/ 54 w 202"/>
                <a:gd name="T61" fmla="*/ 220 h 254"/>
                <a:gd name="T62" fmla="*/ 56 w 202"/>
                <a:gd name="T63" fmla="*/ 220 h 254"/>
                <a:gd name="T64" fmla="*/ 60 w 202"/>
                <a:gd name="T65" fmla="*/ 222 h 254"/>
                <a:gd name="T66" fmla="*/ 62 w 202"/>
                <a:gd name="T67" fmla="*/ 220 h 254"/>
                <a:gd name="T68" fmla="*/ 64 w 202"/>
                <a:gd name="T69" fmla="*/ 220 h 254"/>
                <a:gd name="T70" fmla="*/ 66 w 202"/>
                <a:gd name="T71" fmla="*/ 216 h 254"/>
                <a:gd name="T72" fmla="*/ 64 w 202"/>
                <a:gd name="T73" fmla="*/ 212 h 254"/>
                <a:gd name="T74" fmla="*/ 58 w 202"/>
                <a:gd name="T75" fmla="*/ 196 h 254"/>
                <a:gd name="T76" fmla="*/ 58 w 202"/>
                <a:gd name="T77" fmla="*/ 196 h 254"/>
                <a:gd name="T78" fmla="*/ 62 w 202"/>
                <a:gd name="T79" fmla="*/ 176 h 254"/>
                <a:gd name="T80" fmla="*/ 70 w 202"/>
                <a:gd name="T81" fmla="*/ 156 h 254"/>
                <a:gd name="T82" fmla="*/ 84 w 202"/>
                <a:gd name="T83" fmla="*/ 130 h 254"/>
                <a:gd name="T84" fmla="*/ 102 w 202"/>
                <a:gd name="T85" fmla="*/ 104 h 254"/>
                <a:gd name="T86" fmla="*/ 112 w 202"/>
                <a:gd name="T87" fmla="*/ 90 h 254"/>
                <a:gd name="T88" fmla="*/ 126 w 202"/>
                <a:gd name="T89" fmla="*/ 78 h 254"/>
                <a:gd name="T90" fmla="*/ 140 w 202"/>
                <a:gd name="T91" fmla="*/ 64 h 254"/>
                <a:gd name="T92" fmla="*/ 156 w 202"/>
                <a:gd name="T93" fmla="*/ 54 h 254"/>
                <a:gd name="T94" fmla="*/ 176 w 202"/>
                <a:gd name="T95" fmla="*/ 42 h 254"/>
                <a:gd name="T96" fmla="*/ 196 w 202"/>
                <a:gd name="T97" fmla="*/ 34 h 254"/>
                <a:gd name="T98" fmla="*/ 196 w 202"/>
                <a:gd name="T99" fmla="*/ 34 h 254"/>
                <a:gd name="T100" fmla="*/ 200 w 202"/>
                <a:gd name="T101" fmla="*/ 28 h 254"/>
                <a:gd name="T102" fmla="*/ 202 w 202"/>
                <a:gd name="T103" fmla="*/ 20 h 254"/>
                <a:gd name="T104" fmla="*/ 202 w 202"/>
                <a:gd name="T105" fmla="*/ 14 h 254"/>
                <a:gd name="T106" fmla="*/ 200 w 202"/>
                <a:gd name="T107" fmla="*/ 8 h 254"/>
                <a:gd name="T108" fmla="*/ 198 w 202"/>
                <a:gd name="T109" fmla="*/ 4 h 254"/>
                <a:gd name="T110" fmla="*/ 196 w 202"/>
                <a:gd name="T111" fmla="*/ 2 h 254"/>
                <a:gd name="T112" fmla="*/ 186 w 202"/>
                <a:gd name="T113" fmla="*/ 0 h 254"/>
                <a:gd name="T114" fmla="*/ 170 w 202"/>
                <a:gd name="T115" fmla="*/ 4 h 254"/>
                <a:gd name="T116" fmla="*/ 170 w 202"/>
                <a:gd name="T117" fmla="*/ 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2" h="254">
                  <a:moveTo>
                    <a:pt x="170" y="4"/>
                  </a:moveTo>
                  <a:lnTo>
                    <a:pt x="170" y="4"/>
                  </a:lnTo>
                  <a:lnTo>
                    <a:pt x="156" y="12"/>
                  </a:lnTo>
                  <a:lnTo>
                    <a:pt x="138" y="24"/>
                  </a:lnTo>
                  <a:lnTo>
                    <a:pt x="118" y="42"/>
                  </a:lnTo>
                  <a:lnTo>
                    <a:pt x="96" y="68"/>
                  </a:lnTo>
                  <a:lnTo>
                    <a:pt x="84" y="84"/>
                  </a:lnTo>
                  <a:lnTo>
                    <a:pt x="72" y="100"/>
                  </a:lnTo>
                  <a:lnTo>
                    <a:pt x="60" y="120"/>
                  </a:lnTo>
                  <a:lnTo>
                    <a:pt x="48" y="142"/>
                  </a:lnTo>
                  <a:lnTo>
                    <a:pt x="38" y="166"/>
                  </a:lnTo>
                  <a:lnTo>
                    <a:pt x="28" y="192"/>
                  </a:lnTo>
                  <a:lnTo>
                    <a:pt x="28" y="192"/>
                  </a:lnTo>
                  <a:lnTo>
                    <a:pt x="20" y="200"/>
                  </a:lnTo>
                  <a:lnTo>
                    <a:pt x="14" y="206"/>
                  </a:lnTo>
                  <a:lnTo>
                    <a:pt x="6" y="214"/>
                  </a:lnTo>
                  <a:lnTo>
                    <a:pt x="2" y="224"/>
                  </a:lnTo>
                  <a:lnTo>
                    <a:pt x="0" y="234"/>
                  </a:lnTo>
                  <a:lnTo>
                    <a:pt x="0" y="238"/>
                  </a:lnTo>
                  <a:lnTo>
                    <a:pt x="2" y="244"/>
                  </a:lnTo>
                  <a:lnTo>
                    <a:pt x="6" y="248"/>
                  </a:lnTo>
                  <a:lnTo>
                    <a:pt x="12" y="252"/>
                  </a:lnTo>
                  <a:lnTo>
                    <a:pt x="12" y="252"/>
                  </a:lnTo>
                  <a:lnTo>
                    <a:pt x="16" y="254"/>
                  </a:lnTo>
                  <a:lnTo>
                    <a:pt x="28" y="254"/>
                  </a:lnTo>
                  <a:lnTo>
                    <a:pt x="34" y="252"/>
                  </a:lnTo>
                  <a:lnTo>
                    <a:pt x="40" y="248"/>
                  </a:lnTo>
                  <a:lnTo>
                    <a:pt x="46" y="242"/>
                  </a:lnTo>
                  <a:lnTo>
                    <a:pt x="50" y="234"/>
                  </a:lnTo>
                  <a:lnTo>
                    <a:pt x="54" y="220"/>
                  </a:lnTo>
                  <a:lnTo>
                    <a:pt x="54" y="220"/>
                  </a:lnTo>
                  <a:lnTo>
                    <a:pt x="56" y="220"/>
                  </a:lnTo>
                  <a:lnTo>
                    <a:pt x="60" y="222"/>
                  </a:lnTo>
                  <a:lnTo>
                    <a:pt x="62" y="220"/>
                  </a:lnTo>
                  <a:lnTo>
                    <a:pt x="64" y="220"/>
                  </a:lnTo>
                  <a:lnTo>
                    <a:pt x="66" y="216"/>
                  </a:lnTo>
                  <a:lnTo>
                    <a:pt x="64" y="212"/>
                  </a:lnTo>
                  <a:lnTo>
                    <a:pt x="58" y="196"/>
                  </a:lnTo>
                  <a:lnTo>
                    <a:pt x="58" y="196"/>
                  </a:lnTo>
                  <a:lnTo>
                    <a:pt x="62" y="176"/>
                  </a:lnTo>
                  <a:lnTo>
                    <a:pt x="70" y="156"/>
                  </a:lnTo>
                  <a:lnTo>
                    <a:pt x="84" y="130"/>
                  </a:lnTo>
                  <a:lnTo>
                    <a:pt x="102" y="104"/>
                  </a:lnTo>
                  <a:lnTo>
                    <a:pt x="112" y="90"/>
                  </a:lnTo>
                  <a:lnTo>
                    <a:pt x="126" y="78"/>
                  </a:lnTo>
                  <a:lnTo>
                    <a:pt x="140" y="64"/>
                  </a:lnTo>
                  <a:lnTo>
                    <a:pt x="156" y="54"/>
                  </a:lnTo>
                  <a:lnTo>
                    <a:pt x="176" y="42"/>
                  </a:lnTo>
                  <a:lnTo>
                    <a:pt x="196" y="34"/>
                  </a:lnTo>
                  <a:lnTo>
                    <a:pt x="196" y="34"/>
                  </a:lnTo>
                  <a:lnTo>
                    <a:pt x="200" y="28"/>
                  </a:lnTo>
                  <a:lnTo>
                    <a:pt x="202" y="20"/>
                  </a:lnTo>
                  <a:lnTo>
                    <a:pt x="202" y="14"/>
                  </a:lnTo>
                  <a:lnTo>
                    <a:pt x="200" y="8"/>
                  </a:lnTo>
                  <a:lnTo>
                    <a:pt x="198" y="4"/>
                  </a:lnTo>
                  <a:lnTo>
                    <a:pt x="196" y="2"/>
                  </a:lnTo>
                  <a:lnTo>
                    <a:pt x="186" y="0"/>
                  </a:lnTo>
                  <a:lnTo>
                    <a:pt x="170" y="4"/>
                  </a:lnTo>
                  <a:lnTo>
                    <a:pt x="17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1"/>
            <p:cNvSpPr>
              <a:spLocks/>
            </p:cNvSpPr>
            <p:nvPr/>
          </p:nvSpPr>
          <p:spPr bwMode="auto">
            <a:xfrm>
              <a:off x="-209" y="3200"/>
              <a:ext cx="208" cy="346"/>
            </a:xfrm>
            <a:custGeom>
              <a:avLst/>
              <a:gdLst>
                <a:gd name="T0" fmla="*/ 166 w 208"/>
                <a:gd name="T1" fmla="*/ 10 h 346"/>
                <a:gd name="T2" fmla="*/ 166 w 208"/>
                <a:gd name="T3" fmla="*/ 10 h 346"/>
                <a:gd name="T4" fmla="*/ 152 w 208"/>
                <a:gd name="T5" fmla="*/ 24 h 346"/>
                <a:gd name="T6" fmla="*/ 138 w 208"/>
                <a:gd name="T7" fmla="*/ 44 h 346"/>
                <a:gd name="T8" fmla="*/ 122 w 208"/>
                <a:gd name="T9" fmla="*/ 70 h 346"/>
                <a:gd name="T10" fmla="*/ 114 w 208"/>
                <a:gd name="T11" fmla="*/ 88 h 346"/>
                <a:gd name="T12" fmla="*/ 106 w 208"/>
                <a:gd name="T13" fmla="*/ 106 h 346"/>
                <a:gd name="T14" fmla="*/ 100 w 208"/>
                <a:gd name="T15" fmla="*/ 128 h 346"/>
                <a:gd name="T16" fmla="*/ 92 w 208"/>
                <a:gd name="T17" fmla="*/ 152 h 346"/>
                <a:gd name="T18" fmla="*/ 88 w 208"/>
                <a:gd name="T19" fmla="*/ 178 h 346"/>
                <a:gd name="T20" fmla="*/ 84 w 208"/>
                <a:gd name="T21" fmla="*/ 206 h 346"/>
                <a:gd name="T22" fmla="*/ 80 w 208"/>
                <a:gd name="T23" fmla="*/ 236 h 346"/>
                <a:gd name="T24" fmla="*/ 80 w 208"/>
                <a:gd name="T25" fmla="*/ 270 h 346"/>
                <a:gd name="T26" fmla="*/ 80 w 208"/>
                <a:gd name="T27" fmla="*/ 270 h 346"/>
                <a:gd name="T28" fmla="*/ 64 w 208"/>
                <a:gd name="T29" fmla="*/ 274 h 346"/>
                <a:gd name="T30" fmla="*/ 50 w 208"/>
                <a:gd name="T31" fmla="*/ 278 h 346"/>
                <a:gd name="T32" fmla="*/ 34 w 208"/>
                <a:gd name="T33" fmla="*/ 286 h 346"/>
                <a:gd name="T34" fmla="*/ 18 w 208"/>
                <a:gd name="T35" fmla="*/ 296 h 346"/>
                <a:gd name="T36" fmla="*/ 12 w 208"/>
                <a:gd name="T37" fmla="*/ 302 h 346"/>
                <a:gd name="T38" fmla="*/ 6 w 208"/>
                <a:gd name="T39" fmla="*/ 308 h 346"/>
                <a:gd name="T40" fmla="*/ 2 w 208"/>
                <a:gd name="T41" fmla="*/ 314 h 346"/>
                <a:gd name="T42" fmla="*/ 0 w 208"/>
                <a:gd name="T43" fmla="*/ 322 h 346"/>
                <a:gd name="T44" fmla="*/ 0 w 208"/>
                <a:gd name="T45" fmla="*/ 330 h 346"/>
                <a:gd name="T46" fmla="*/ 2 w 208"/>
                <a:gd name="T47" fmla="*/ 340 h 346"/>
                <a:gd name="T48" fmla="*/ 2 w 208"/>
                <a:gd name="T49" fmla="*/ 340 h 346"/>
                <a:gd name="T50" fmla="*/ 4 w 208"/>
                <a:gd name="T51" fmla="*/ 340 h 346"/>
                <a:gd name="T52" fmla="*/ 12 w 208"/>
                <a:gd name="T53" fmla="*/ 344 h 346"/>
                <a:gd name="T54" fmla="*/ 24 w 208"/>
                <a:gd name="T55" fmla="*/ 346 h 346"/>
                <a:gd name="T56" fmla="*/ 40 w 208"/>
                <a:gd name="T57" fmla="*/ 346 h 346"/>
                <a:gd name="T58" fmla="*/ 122 w 208"/>
                <a:gd name="T59" fmla="*/ 308 h 346"/>
                <a:gd name="T60" fmla="*/ 122 w 208"/>
                <a:gd name="T61" fmla="*/ 308 h 346"/>
                <a:gd name="T62" fmla="*/ 126 w 208"/>
                <a:gd name="T63" fmla="*/ 304 h 346"/>
                <a:gd name="T64" fmla="*/ 130 w 208"/>
                <a:gd name="T65" fmla="*/ 298 h 346"/>
                <a:gd name="T66" fmla="*/ 132 w 208"/>
                <a:gd name="T67" fmla="*/ 294 h 346"/>
                <a:gd name="T68" fmla="*/ 132 w 208"/>
                <a:gd name="T69" fmla="*/ 290 h 346"/>
                <a:gd name="T70" fmla="*/ 132 w 208"/>
                <a:gd name="T71" fmla="*/ 284 h 346"/>
                <a:gd name="T72" fmla="*/ 130 w 208"/>
                <a:gd name="T73" fmla="*/ 280 h 346"/>
                <a:gd name="T74" fmla="*/ 114 w 208"/>
                <a:gd name="T75" fmla="*/ 262 h 346"/>
                <a:gd name="T76" fmla="*/ 114 w 208"/>
                <a:gd name="T77" fmla="*/ 262 h 346"/>
                <a:gd name="T78" fmla="*/ 114 w 208"/>
                <a:gd name="T79" fmla="*/ 240 h 346"/>
                <a:gd name="T80" fmla="*/ 114 w 208"/>
                <a:gd name="T81" fmla="*/ 214 h 346"/>
                <a:gd name="T82" fmla="*/ 118 w 208"/>
                <a:gd name="T83" fmla="*/ 182 h 346"/>
                <a:gd name="T84" fmla="*/ 122 w 208"/>
                <a:gd name="T85" fmla="*/ 164 h 346"/>
                <a:gd name="T86" fmla="*/ 128 w 208"/>
                <a:gd name="T87" fmla="*/ 146 h 346"/>
                <a:gd name="T88" fmla="*/ 136 w 208"/>
                <a:gd name="T89" fmla="*/ 126 h 346"/>
                <a:gd name="T90" fmla="*/ 144 w 208"/>
                <a:gd name="T91" fmla="*/ 108 h 346"/>
                <a:gd name="T92" fmla="*/ 156 w 208"/>
                <a:gd name="T93" fmla="*/ 88 h 346"/>
                <a:gd name="T94" fmla="*/ 170 w 208"/>
                <a:gd name="T95" fmla="*/ 70 h 346"/>
                <a:gd name="T96" fmla="*/ 188 w 208"/>
                <a:gd name="T97" fmla="*/ 52 h 346"/>
                <a:gd name="T98" fmla="*/ 208 w 208"/>
                <a:gd name="T99" fmla="*/ 36 h 346"/>
                <a:gd name="T100" fmla="*/ 208 w 208"/>
                <a:gd name="T101" fmla="*/ 36 h 346"/>
                <a:gd name="T102" fmla="*/ 208 w 208"/>
                <a:gd name="T103" fmla="*/ 28 h 346"/>
                <a:gd name="T104" fmla="*/ 208 w 208"/>
                <a:gd name="T105" fmla="*/ 20 h 346"/>
                <a:gd name="T106" fmla="*/ 206 w 208"/>
                <a:gd name="T107" fmla="*/ 12 h 346"/>
                <a:gd name="T108" fmla="*/ 202 w 208"/>
                <a:gd name="T109" fmla="*/ 4 h 346"/>
                <a:gd name="T110" fmla="*/ 198 w 208"/>
                <a:gd name="T111" fmla="*/ 2 h 346"/>
                <a:gd name="T112" fmla="*/ 194 w 208"/>
                <a:gd name="T113" fmla="*/ 0 h 346"/>
                <a:gd name="T114" fmla="*/ 190 w 208"/>
                <a:gd name="T115" fmla="*/ 0 h 346"/>
                <a:gd name="T116" fmla="*/ 182 w 208"/>
                <a:gd name="T117" fmla="*/ 2 h 346"/>
                <a:gd name="T118" fmla="*/ 166 w 208"/>
                <a:gd name="T119" fmla="*/ 10 h 346"/>
                <a:gd name="T120" fmla="*/ 166 w 208"/>
                <a:gd name="T121" fmla="*/ 1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346">
                  <a:moveTo>
                    <a:pt x="166" y="10"/>
                  </a:moveTo>
                  <a:lnTo>
                    <a:pt x="166" y="10"/>
                  </a:lnTo>
                  <a:lnTo>
                    <a:pt x="152" y="24"/>
                  </a:lnTo>
                  <a:lnTo>
                    <a:pt x="138" y="44"/>
                  </a:lnTo>
                  <a:lnTo>
                    <a:pt x="122" y="70"/>
                  </a:lnTo>
                  <a:lnTo>
                    <a:pt x="114" y="88"/>
                  </a:lnTo>
                  <a:lnTo>
                    <a:pt x="106" y="106"/>
                  </a:lnTo>
                  <a:lnTo>
                    <a:pt x="100" y="128"/>
                  </a:lnTo>
                  <a:lnTo>
                    <a:pt x="92" y="152"/>
                  </a:lnTo>
                  <a:lnTo>
                    <a:pt x="88" y="178"/>
                  </a:lnTo>
                  <a:lnTo>
                    <a:pt x="84" y="206"/>
                  </a:lnTo>
                  <a:lnTo>
                    <a:pt x="80" y="236"/>
                  </a:lnTo>
                  <a:lnTo>
                    <a:pt x="80" y="270"/>
                  </a:lnTo>
                  <a:lnTo>
                    <a:pt x="80" y="270"/>
                  </a:lnTo>
                  <a:lnTo>
                    <a:pt x="64" y="274"/>
                  </a:lnTo>
                  <a:lnTo>
                    <a:pt x="50" y="278"/>
                  </a:lnTo>
                  <a:lnTo>
                    <a:pt x="34" y="286"/>
                  </a:lnTo>
                  <a:lnTo>
                    <a:pt x="18" y="296"/>
                  </a:lnTo>
                  <a:lnTo>
                    <a:pt x="12" y="302"/>
                  </a:lnTo>
                  <a:lnTo>
                    <a:pt x="6" y="308"/>
                  </a:lnTo>
                  <a:lnTo>
                    <a:pt x="2" y="314"/>
                  </a:lnTo>
                  <a:lnTo>
                    <a:pt x="0" y="322"/>
                  </a:lnTo>
                  <a:lnTo>
                    <a:pt x="0" y="330"/>
                  </a:lnTo>
                  <a:lnTo>
                    <a:pt x="2" y="340"/>
                  </a:lnTo>
                  <a:lnTo>
                    <a:pt x="2" y="340"/>
                  </a:lnTo>
                  <a:lnTo>
                    <a:pt x="4" y="340"/>
                  </a:lnTo>
                  <a:lnTo>
                    <a:pt x="12" y="344"/>
                  </a:lnTo>
                  <a:lnTo>
                    <a:pt x="24" y="346"/>
                  </a:lnTo>
                  <a:lnTo>
                    <a:pt x="40" y="346"/>
                  </a:lnTo>
                  <a:lnTo>
                    <a:pt x="122" y="308"/>
                  </a:lnTo>
                  <a:lnTo>
                    <a:pt x="122" y="308"/>
                  </a:lnTo>
                  <a:lnTo>
                    <a:pt x="126" y="304"/>
                  </a:lnTo>
                  <a:lnTo>
                    <a:pt x="130" y="298"/>
                  </a:lnTo>
                  <a:lnTo>
                    <a:pt x="132" y="294"/>
                  </a:lnTo>
                  <a:lnTo>
                    <a:pt x="132" y="290"/>
                  </a:lnTo>
                  <a:lnTo>
                    <a:pt x="132" y="284"/>
                  </a:lnTo>
                  <a:lnTo>
                    <a:pt x="130" y="280"/>
                  </a:lnTo>
                  <a:lnTo>
                    <a:pt x="114" y="262"/>
                  </a:lnTo>
                  <a:lnTo>
                    <a:pt x="114" y="262"/>
                  </a:lnTo>
                  <a:lnTo>
                    <a:pt x="114" y="240"/>
                  </a:lnTo>
                  <a:lnTo>
                    <a:pt x="114" y="214"/>
                  </a:lnTo>
                  <a:lnTo>
                    <a:pt x="118" y="182"/>
                  </a:lnTo>
                  <a:lnTo>
                    <a:pt x="122" y="164"/>
                  </a:lnTo>
                  <a:lnTo>
                    <a:pt x="128" y="146"/>
                  </a:lnTo>
                  <a:lnTo>
                    <a:pt x="136" y="126"/>
                  </a:lnTo>
                  <a:lnTo>
                    <a:pt x="144" y="108"/>
                  </a:lnTo>
                  <a:lnTo>
                    <a:pt x="156" y="88"/>
                  </a:lnTo>
                  <a:lnTo>
                    <a:pt x="170" y="70"/>
                  </a:lnTo>
                  <a:lnTo>
                    <a:pt x="188" y="52"/>
                  </a:lnTo>
                  <a:lnTo>
                    <a:pt x="208" y="36"/>
                  </a:lnTo>
                  <a:lnTo>
                    <a:pt x="208" y="36"/>
                  </a:lnTo>
                  <a:lnTo>
                    <a:pt x="208" y="28"/>
                  </a:lnTo>
                  <a:lnTo>
                    <a:pt x="208" y="20"/>
                  </a:lnTo>
                  <a:lnTo>
                    <a:pt x="206" y="12"/>
                  </a:lnTo>
                  <a:lnTo>
                    <a:pt x="202" y="4"/>
                  </a:lnTo>
                  <a:lnTo>
                    <a:pt x="198" y="2"/>
                  </a:lnTo>
                  <a:lnTo>
                    <a:pt x="194" y="0"/>
                  </a:lnTo>
                  <a:lnTo>
                    <a:pt x="190" y="0"/>
                  </a:lnTo>
                  <a:lnTo>
                    <a:pt x="182" y="2"/>
                  </a:lnTo>
                  <a:lnTo>
                    <a:pt x="166" y="10"/>
                  </a:lnTo>
                  <a:lnTo>
                    <a:pt x="166"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2"/>
            <p:cNvSpPr>
              <a:spLocks/>
            </p:cNvSpPr>
            <p:nvPr/>
          </p:nvSpPr>
          <p:spPr bwMode="auto">
            <a:xfrm>
              <a:off x="217" y="3170"/>
              <a:ext cx="208" cy="346"/>
            </a:xfrm>
            <a:custGeom>
              <a:avLst/>
              <a:gdLst>
                <a:gd name="T0" fmla="*/ 42 w 208"/>
                <a:gd name="T1" fmla="*/ 10 h 346"/>
                <a:gd name="T2" fmla="*/ 42 w 208"/>
                <a:gd name="T3" fmla="*/ 10 h 346"/>
                <a:gd name="T4" fmla="*/ 56 w 208"/>
                <a:gd name="T5" fmla="*/ 24 h 346"/>
                <a:gd name="T6" fmla="*/ 70 w 208"/>
                <a:gd name="T7" fmla="*/ 42 h 346"/>
                <a:gd name="T8" fmla="*/ 86 w 208"/>
                <a:gd name="T9" fmla="*/ 70 h 346"/>
                <a:gd name="T10" fmla="*/ 94 w 208"/>
                <a:gd name="T11" fmla="*/ 88 h 346"/>
                <a:gd name="T12" fmla="*/ 102 w 208"/>
                <a:gd name="T13" fmla="*/ 106 h 346"/>
                <a:gd name="T14" fmla="*/ 108 w 208"/>
                <a:gd name="T15" fmla="*/ 128 h 346"/>
                <a:gd name="T16" fmla="*/ 116 w 208"/>
                <a:gd name="T17" fmla="*/ 150 h 346"/>
                <a:gd name="T18" fmla="*/ 120 w 208"/>
                <a:gd name="T19" fmla="*/ 176 h 346"/>
                <a:gd name="T20" fmla="*/ 126 w 208"/>
                <a:gd name="T21" fmla="*/ 204 h 346"/>
                <a:gd name="T22" fmla="*/ 128 w 208"/>
                <a:gd name="T23" fmla="*/ 236 h 346"/>
                <a:gd name="T24" fmla="*/ 128 w 208"/>
                <a:gd name="T25" fmla="*/ 268 h 346"/>
                <a:gd name="T26" fmla="*/ 128 w 208"/>
                <a:gd name="T27" fmla="*/ 268 h 346"/>
                <a:gd name="T28" fmla="*/ 144 w 208"/>
                <a:gd name="T29" fmla="*/ 272 h 346"/>
                <a:gd name="T30" fmla="*/ 158 w 208"/>
                <a:gd name="T31" fmla="*/ 278 h 346"/>
                <a:gd name="T32" fmla="*/ 174 w 208"/>
                <a:gd name="T33" fmla="*/ 286 h 346"/>
                <a:gd name="T34" fmla="*/ 190 w 208"/>
                <a:gd name="T35" fmla="*/ 294 h 346"/>
                <a:gd name="T36" fmla="*/ 196 w 208"/>
                <a:gd name="T37" fmla="*/ 300 h 346"/>
                <a:gd name="T38" fmla="*/ 202 w 208"/>
                <a:gd name="T39" fmla="*/ 306 h 346"/>
                <a:gd name="T40" fmla="*/ 206 w 208"/>
                <a:gd name="T41" fmla="*/ 314 h 346"/>
                <a:gd name="T42" fmla="*/ 208 w 208"/>
                <a:gd name="T43" fmla="*/ 322 h 346"/>
                <a:gd name="T44" fmla="*/ 208 w 208"/>
                <a:gd name="T45" fmla="*/ 330 h 346"/>
                <a:gd name="T46" fmla="*/ 206 w 208"/>
                <a:gd name="T47" fmla="*/ 338 h 346"/>
                <a:gd name="T48" fmla="*/ 206 w 208"/>
                <a:gd name="T49" fmla="*/ 338 h 346"/>
                <a:gd name="T50" fmla="*/ 204 w 208"/>
                <a:gd name="T51" fmla="*/ 340 h 346"/>
                <a:gd name="T52" fmla="*/ 196 w 208"/>
                <a:gd name="T53" fmla="*/ 344 h 346"/>
                <a:gd name="T54" fmla="*/ 186 w 208"/>
                <a:gd name="T55" fmla="*/ 346 h 346"/>
                <a:gd name="T56" fmla="*/ 170 w 208"/>
                <a:gd name="T57" fmla="*/ 346 h 346"/>
                <a:gd name="T58" fmla="*/ 86 w 208"/>
                <a:gd name="T59" fmla="*/ 306 h 346"/>
                <a:gd name="T60" fmla="*/ 86 w 208"/>
                <a:gd name="T61" fmla="*/ 306 h 346"/>
                <a:gd name="T62" fmla="*/ 82 w 208"/>
                <a:gd name="T63" fmla="*/ 304 h 346"/>
                <a:gd name="T64" fmla="*/ 78 w 208"/>
                <a:gd name="T65" fmla="*/ 298 h 346"/>
                <a:gd name="T66" fmla="*/ 76 w 208"/>
                <a:gd name="T67" fmla="*/ 294 h 346"/>
                <a:gd name="T68" fmla="*/ 76 w 208"/>
                <a:gd name="T69" fmla="*/ 290 h 346"/>
                <a:gd name="T70" fmla="*/ 76 w 208"/>
                <a:gd name="T71" fmla="*/ 284 h 346"/>
                <a:gd name="T72" fmla="*/ 78 w 208"/>
                <a:gd name="T73" fmla="*/ 278 h 346"/>
                <a:gd name="T74" fmla="*/ 94 w 208"/>
                <a:gd name="T75" fmla="*/ 262 h 346"/>
                <a:gd name="T76" fmla="*/ 94 w 208"/>
                <a:gd name="T77" fmla="*/ 262 h 346"/>
                <a:gd name="T78" fmla="*/ 96 w 208"/>
                <a:gd name="T79" fmla="*/ 238 h 346"/>
                <a:gd name="T80" fmla="*/ 94 w 208"/>
                <a:gd name="T81" fmla="*/ 212 h 346"/>
                <a:gd name="T82" fmla="*/ 90 w 208"/>
                <a:gd name="T83" fmla="*/ 180 h 346"/>
                <a:gd name="T84" fmla="*/ 86 w 208"/>
                <a:gd name="T85" fmla="*/ 162 h 346"/>
                <a:gd name="T86" fmla="*/ 80 w 208"/>
                <a:gd name="T87" fmla="*/ 144 h 346"/>
                <a:gd name="T88" fmla="*/ 74 w 208"/>
                <a:gd name="T89" fmla="*/ 126 h 346"/>
                <a:gd name="T90" fmla="*/ 64 w 208"/>
                <a:gd name="T91" fmla="*/ 106 h 346"/>
                <a:gd name="T92" fmla="*/ 52 w 208"/>
                <a:gd name="T93" fmla="*/ 88 h 346"/>
                <a:gd name="T94" fmla="*/ 38 w 208"/>
                <a:gd name="T95" fmla="*/ 70 h 346"/>
                <a:gd name="T96" fmla="*/ 20 w 208"/>
                <a:gd name="T97" fmla="*/ 52 h 346"/>
                <a:gd name="T98" fmla="*/ 0 w 208"/>
                <a:gd name="T99" fmla="*/ 36 h 346"/>
                <a:gd name="T100" fmla="*/ 0 w 208"/>
                <a:gd name="T101" fmla="*/ 36 h 346"/>
                <a:gd name="T102" fmla="*/ 0 w 208"/>
                <a:gd name="T103" fmla="*/ 26 h 346"/>
                <a:gd name="T104" fmla="*/ 0 w 208"/>
                <a:gd name="T105" fmla="*/ 18 h 346"/>
                <a:gd name="T106" fmla="*/ 2 w 208"/>
                <a:gd name="T107" fmla="*/ 10 h 346"/>
                <a:gd name="T108" fmla="*/ 6 w 208"/>
                <a:gd name="T109" fmla="*/ 4 h 346"/>
                <a:gd name="T110" fmla="*/ 10 w 208"/>
                <a:gd name="T111" fmla="*/ 2 h 346"/>
                <a:gd name="T112" fmla="*/ 14 w 208"/>
                <a:gd name="T113" fmla="*/ 0 h 346"/>
                <a:gd name="T114" fmla="*/ 18 w 208"/>
                <a:gd name="T115" fmla="*/ 0 h 346"/>
                <a:gd name="T116" fmla="*/ 26 w 208"/>
                <a:gd name="T117" fmla="*/ 2 h 346"/>
                <a:gd name="T118" fmla="*/ 42 w 208"/>
                <a:gd name="T119" fmla="*/ 10 h 346"/>
                <a:gd name="T120" fmla="*/ 42 w 208"/>
                <a:gd name="T121" fmla="*/ 1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346">
                  <a:moveTo>
                    <a:pt x="42" y="10"/>
                  </a:moveTo>
                  <a:lnTo>
                    <a:pt x="42" y="10"/>
                  </a:lnTo>
                  <a:lnTo>
                    <a:pt x="56" y="24"/>
                  </a:lnTo>
                  <a:lnTo>
                    <a:pt x="70" y="42"/>
                  </a:lnTo>
                  <a:lnTo>
                    <a:pt x="86" y="70"/>
                  </a:lnTo>
                  <a:lnTo>
                    <a:pt x="94" y="88"/>
                  </a:lnTo>
                  <a:lnTo>
                    <a:pt x="102" y="106"/>
                  </a:lnTo>
                  <a:lnTo>
                    <a:pt x="108" y="128"/>
                  </a:lnTo>
                  <a:lnTo>
                    <a:pt x="116" y="150"/>
                  </a:lnTo>
                  <a:lnTo>
                    <a:pt x="120" y="176"/>
                  </a:lnTo>
                  <a:lnTo>
                    <a:pt x="126" y="204"/>
                  </a:lnTo>
                  <a:lnTo>
                    <a:pt x="128" y="236"/>
                  </a:lnTo>
                  <a:lnTo>
                    <a:pt x="128" y="268"/>
                  </a:lnTo>
                  <a:lnTo>
                    <a:pt x="128" y="268"/>
                  </a:lnTo>
                  <a:lnTo>
                    <a:pt x="144" y="272"/>
                  </a:lnTo>
                  <a:lnTo>
                    <a:pt x="158" y="278"/>
                  </a:lnTo>
                  <a:lnTo>
                    <a:pt x="174" y="286"/>
                  </a:lnTo>
                  <a:lnTo>
                    <a:pt x="190" y="294"/>
                  </a:lnTo>
                  <a:lnTo>
                    <a:pt x="196" y="300"/>
                  </a:lnTo>
                  <a:lnTo>
                    <a:pt x="202" y="306"/>
                  </a:lnTo>
                  <a:lnTo>
                    <a:pt x="206" y="314"/>
                  </a:lnTo>
                  <a:lnTo>
                    <a:pt x="208" y="322"/>
                  </a:lnTo>
                  <a:lnTo>
                    <a:pt x="208" y="330"/>
                  </a:lnTo>
                  <a:lnTo>
                    <a:pt x="206" y="338"/>
                  </a:lnTo>
                  <a:lnTo>
                    <a:pt x="206" y="338"/>
                  </a:lnTo>
                  <a:lnTo>
                    <a:pt x="204" y="340"/>
                  </a:lnTo>
                  <a:lnTo>
                    <a:pt x="196" y="344"/>
                  </a:lnTo>
                  <a:lnTo>
                    <a:pt x="186" y="346"/>
                  </a:lnTo>
                  <a:lnTo>
                    <a:pt x="170" y="346"/>
                  </a:lnTo>
                  <a:lnTo>
                    <a:pt x="86" y="306"/>
                  </a:lnTo>
                  <a:lnTo>
                    <a:pt x="86" y="306"/>
                  </a:lnTo>
                  <a:lnTo>
                    <a:pt x="82" y="304"/>
                  </a:lnTo>
                  <a:lnTo>
                    <a:pt x="78" y="298"/>
                  </a:lnTo>
                  <a:lnTo>
                    <a:pt x="76" y="294"/>
                  </a:lnTo>
                  <a:lnTo>
                    <a:pt x="76" y="290"/>
                  </a:lnTo>
                  <a:lnTo>
                    <a:pt x="76" y="284"/>
                  </a:lnTo>
                  <a:lnTo>
                    <a:pt x="78" y="278"/>
                  </a:lnTo>
                  <a:lnTo>
                    <a:pt x="94" y="262"/>
                  </a:lnTo>
                  <a:lnTo>
                    <a:pt x="94" y="262"/>
                  </a:lnTo>
                  <a:lnTo>
                    <a:pt x="96" y="238"/>
                  </a:lnTo>
                  <a:lnTo>
                    <a:pt x="94" y="212"/>
                  </a:lnTo>
                  <a:lnTo>
                    <a:pt x="90" y="180"/>
                  </a:lnTo>
                  <a:lnTo>
                    <a:pt x="86" y="162"/>
                  </a:lnTo>
                  <a:lnTo>
                    <a:pt x="80" y="144"/>
                  </a:lnTo>
                  <a:lnTo>
                    <a:pt x="74" y="126"/>
                  </a:lnTo>
                  <a:lnTo>
                    <a:pt x="64" y="106"/>
                  </a:lnTo>
                  <a:lnTo>
                    <a:pt x="52" y="88"/>
                  </a:lnTo>
                  <a:lnTo>
                    <a:pt x="38" y="70"/>
                  </a:lnTo>
                  <a:lnTo>
                    <a:pt x="20" y="52"/>
                  </a:lnTo>
                  <a:lnTo>
                    <a:pt x="0" y="36"/>
                  </a:lnTo>
                  <a:lnTo>
                    <a:pt x="0" y="36"/>
                  </a:lnTo>
                  <a:lnTo>
                    <a:pt x="0" y="26"/>
                  </a:lnTo>
                  <a:lnTo>
                    <a:pt x="0" y="18"/>
                  </a:lnTo>
                  <a:lnTo>
                    <a:pt x="2" y="10"/>
                  </a:lnTo>
                  <a:lnTo>
                    <a:pt x="6" y="4"/>
                  </a:lnTo>
                  <a:lnTo>
                    <a:pt x="10" y="2"/>
                  </a:lnTo>
                  <a:lnTo>
                    <a:pt x="14" y="0"/>
                  </a:lnTo>
                  <a:lnTo>
                    <a:pt x="18" y="0"/>
                  </a:lnTo>
                  <a:lnTo>
                    <a:pt x="26" y="2"/>
                  </a:lnTo>
                  <a:lnTo>
                    <a:pt x="42" y="10"/>
                  </a:lnTo>
                  <a:lnTo>
                    <a:pt x="42"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13"/>
            <p:cNvSpPr>
              <a:spLocks/>
            </p:cNvSpPr>
            <p:nvPr/>
          </p:nvSpPr>
          <p:spPr bwMode="auto">
            <a:xfrm>
              <a:off x="-313" y="2618"/>
              <a:ext cx="710" cy="458"/>
            </a:xfrm>
            <a:custGeom>
              <a:avLst/>
              <a:gdLst>
                <a:gd name="T0" fmla="*/ 2 w 710"/>
                <a:gd name="T1" fmla="*/ 308 h 458"/>
                <a:gd name="T2" fmla="*/ 0 w 710"/>
                <a:gd name="T3" fmla="*/ 262 h 458"/>
                <a:gd name="T4" fmla="*/ 12 w 710"/>
                <a:gd name="T5" fmla="*/ 218 h 458"/>
                <a:gd name="T6" fmla="*/ 36 w 710"/>
                <a:gd name="T7" fmla="*/ 174 h 458"/>
                <a:gd name="T8" fmla="*/ 72 w 710"/>
                <a:gd name="T9" fmla="*/ 132 h 458"/>
                <a:gd name="T10" fmla="*/ 118 w 710"/>
                <a:gd name="T11" fmla="*/ 94 h 458"/>
                <a:gd name="T12" fmla="*/ 174 w 710"/>
                <a:gd name="T13" fmla="*/ 60 h 458"/>
                <a:gd name="T14" fmla="*/ 238 w 710"/>
                <a:gd name="T15" fmla="*/ 34 h 458"/>
                <a:gd name="T16" fmla="*/ 308 w 710"/>
                <a:gd name="T17" fmla="*/ 14 h 458"/>
                <a:gd name="T18" fmla="*/ 344 w 710"/>
                <a:gd name="T19" fmla="*/ 6 h 458"/>
                <a:gd name="T20" fmla="*/ 414 w 710"/>
                <a:gd name="T21" fmla="*/ 0 h 458"/>
                <a:gd name="T22" fmla="*/ 480 w 710"/>
                <a:gd name="T23" fmla="*/ 2 h 458"/>
                <a:gd name="T24" fmla="*/ 542 w 710"/>
                <a:gd name="T25" fmla="*/ 14 h 458"/>
                <a:gd name="T26" fmla="*/ 596 w 710"/>
                <a:gd name="T27" fmla="*/ 32 h 458"/>
                <a:gd name="T28" fmla="*/ 642 w 710"/>
                <a:gd name="T29" fmla="*/ 58 h 458"/>
                <a:gd name="T30" fmla="*/ 676 w 710"/>
                <a:gd name="T31" fmla="*/ 92 h 458"/>
                <a:gd name="T32" fmla="*/ 700 w 710"/>
                <a:gd name="T33" fmla="*/ 130 h 458"/>
                <a:gd name="T34" fmla="*/ 706 w 710"/>
                <a:gd name="T35" fmla="*/ 152 h 458"/>
                <a:gd name="T36" fmla="*/ 708 w 710"/>
                <a:gd name="T37" fmla="*/ 198 h 458"/>
                <a:gd name="T38" fmla="*/ 698 w 710"/>
                <a:gd name="T39" fmla="*/ 242 h 458"/>
                <a:gd name="T40" fmla="*/ 674 w 710"/>
                <a:gd name="T41" fmla="*/ 286 h 458"/>
                <a:gd name="T42" fmla="*/ 638 w 710"/>
                <a:gd name="T43" fmla="*/ 328 h 458"/>
                <a:gd name="T44" fmla="*/ 590 w 710"/>
                <a:gd name="T45" fmla="*/ 366 h 458"/>
                <a:gd name="T46" fmla="*/ 536 w 710"/>
                <a:gd name="T47" fmla="*/ 398 h 458"/>
                <a:gd name="T48" fmla="*/ 472 w 710"/>
                <a:gd name="T49" fmla="*/ 426 h 458"/>
                <a:gd name="T50" fmla="*/ 402 w 710"/>
                <a:gd name="T51" fmla="*/ 446 h 458"/>
                <a:gd name="T52" fmla="*/ 366 w 710"/>
                <a:gd name="T53" fmla="*/ 452 h 458"/>
                <a:gd name="T54" fmla="*/ 296 w 710"/>
                <a:gd name="T55" fmla="*/ 458 h 458"/>
                <a:gd name="T56" fmla="*/ 228 w 710"/>
                <a:gd name="T57" fmla="*/ 456 h 458"/>
                <a:gd name="T58" fmla="*/ 168 w 710"/>
                <a:gd name="T59" fmla="*/ 446 h 458"/>
                <a:gd name="T60" fmla="*/ 114 w 710"/>
                <a:gd name="T61" fmla="*/ 426 h 458"/>
                <a:gd name="T62" fmla="*/ 68 w 710"/>
                <a:gd name="T63" fmla="*/ 400 h 458"/>
                <a:gd name="T64" fmla="*/ 32 w 710"/>
                <a:gd name="T65" fmla="*/ 368 h 458"/>
                <a:gd name="T66" fmla="*/ 10 w 710"/>
                <a:gd name="T67" fmla="*/ 328 h 458"/>
                <a:gd name="T68" fmla="*/ 2 w 710"/>
                <a:gd name="T69" fmla="*/ 30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0" h="458">
                  <a:moveTo>
                    <a:pt x="2" y="308"/>
                  </a:moveTo>
                  <a:lnTo>
                    <a:pt x="2" y="308"/>
                  </a:lnTo>
                  <a:lnTo>
                    <a:pt x="0" y="284"/>
                  </a:lnTo>
                  <a:lnTo>
                    <a:pt x="0" y="262"/>
                  </a:lnTo>
                  <a:lnTo>
                    <a:pt x="4" y="240"/>
                  </a:lnTo>
                  <a:lnTo>
                    <a:pt x="12" y="218"/>
                  </a:lnTo>
                  <a:lnTo>
                    <a:pt x="22" y="194"/>
                  </a:lnTo>
                  <a:lnTo>
                    <a:pt x="36" y="174"/>
                  </a:lnTo>
                  <a:lnTo>
                    <a:pt x="52" y="152"/>
                  </a:lnTo>
                  <a:lnTo>
                    <a:pt x="72" y="132"/>
                  </a:lnTo>
                  <a:lnTo>
                    <a:pt x="94" y="112"/>
                  </a:lnTo>
                  <a:lnTo>
                    <a:pt x="118" y="94"/>
                  </a:lnTo>
                  <a:lnTo>
                    <a:pt x="146" y="76"/>
                  </a:lnTo>
                  <a:lnTo>
                    <a:pt x="174" y="60"/>
                  </a:lnTo>
                  <a:lnTo>
                    <a:pt x="204" y="46"/>
                  </a:lnTo>
                  <a:lnTo>
                    <a:pt x="238" y="34"/>
                  </a:lnTo>
                  <a:lnTo>
                    <a:pt x="272" y="22"/>
                  </a:lnTo>
                  <a:lnTo>
                    <a:pt x="308" y="14"/>
                  </a:lnTo>
                  <a:lnTo>
                    <a:pt x="308" y="14"/>
                  </a:lnTo>
                  <a:lnTo>
                    <a:pt x="344" y="6"/>
                  </a:lnTo>
                  <a:lnTo>
                    <a:pt x="378" y="2"/>
                  </a:lnTo>
                  <a:lnTo>
                    <a:pt x="414" y="0"/>
                  </a:lnTo>
                  <a:lnTo>
                    <a:pt x="448" y="0"/>
                  </a:lnTo>
                  <a:lnTo>
                    <a:pt x="480" y="2"/>
                  </a:lnTo>
                  <a:lnTo>
                    <a:pt x="512" y="8"/>
                  </a:lnTo>
                  <a:lnTo>
                    <a:pt x="542" y="14"/>
                  </a:lnTo>
                  <a:lnTo>
                    <a:pt x="570" y="22"/>
                  </a:lnTo>
                  <a:lnTo>
                    <a:pt x="596" y="32"/>
                  </a:lnTo>
                  <a:lnTo>
                    <a:pt x="620" y="44"/>
                  </a:lnTo>
                  <a:lnTo>
                    <a:pt x="642" y="58"/>
                  </a:lnTo>
                  <a:lnTo>
                    <a:pt x="660" y="74"/>
                  </a:lnTo>
                  <a:lnTo>
                    <a:pt x="676" y="92"/>
                  </a:lnTo>
                  <a:lnTo>
                    <a:pt x="690" y="110"/>
                  </a:lnTo>
                  <a:lnTo>
                    <a:pt x="700" y="130"/>
                  </a:lnTo>
                  <a:lnTo>
                    <a:pt x="706" y="152"/>
                  </a:lnTo>
                  <a:lnTo>
                    <a:pt x="706" y="152"/>
                  </a:lnTo>
                  <a:lnTo>
                    <a:pt x="710" y="174"/>
                  </a:lnTo>
                  <a:lnTo>
                    <a:pt x="708" y="198"/>
                  </a:lnTo>
                  <a:lnTo>
                    <a:pt x="704" y="220"/>
                  </a:lnTo>
                  <a:lnTo>
                    <a:pt x="698" y="242"/>
                  </a:lnTo>
                  <a:lnTo>
                    <a:pt x="686" y="264"/>
                  </a:lnTo>
                  <a:lnTo>
                    <a:pt x="674" y="286"/>
                  </a:lnTo>
                  <a:lnTo>
                    <a:pt x="656" y="308"/>
                  </a:lnTo>
                  <a:lnTo>
                    <a:pt x="638" y="328"/>
                  </a:lnTo>
                  <a:lnTo>
                    <a:pt x="616" y="346"/>
                  </a:lnTo>
                  <a:lnTo>
                    <a:pt x="590" y="366"/>
                  </a:lnTo>
                  <a:lnTo>
                    <a:pt x="564" y="382"/>
                  </a:lnTo>
                  <a:lnTo>
                    <a:pt x="536" y="398"/>
                  </a:lnTo>
                  <a:lnTo>
                    <a:pt x="504" y="412"/>
                  </a:lnTo>
                  <a:lnTo>
                    <a:pt x="472" y="426"/>
                  </a:lnTo>
                  <a:lnTo>
                    <a:pt x="438" y="436"/>
                  </a:lnTo>
                  <a:lnTo>
                    <a:pt x="402" y="446"/>
                  </a:lnTo>
                  <a:lnTo>
                    <a:pt x="402" y="446"/>
                  </a:lnTo>
                  <a:lnTo>
                    <a:pt x="366" y="452"/>
                  </a:lnTo>
                  <a:lnTo>
                    <a:pt x="330" y="456"/>
                  </a:lnTo>
                  <a:lnTo>
                    <a:pt x="296" y="458"/>
                  </a:lnTo>
                  <a:lnTo>
                    <a:pt x="262" y="458"/>
                  </a:lnTo>
                  <a:lnTo>
                    <a:pt x="228" y="456"/>
                  </a:lnTo>
                  <a:lnTo>
                    <a:pt x="198" y="452"/>
                  </a:lnTo>
                  <a:lnTo>
                    <a:pt x="168" y="446"/>
                  </a:lnTo>
                  <a:lnTo>
                    <a:pt x="140" y="438"/>
                  </a:lnTo>
                  <a:lnTo>
                    <a:pt x="114" y="426"/>
                  </a:lnTo>
                  <a:lnTo>
                    <a:pt x="90" y="414"/>
                  </a:lnTo>
                  <a:lnTo>
                    <a:pt x="68" y="400"/>
                  </a:lnTo>
                  <a:lnTo>
                    <a:pt x="48" y="386"/>
                  </a:lnTo>
                  <a:lnTo>
                    <a:pt x="32" y="368"/>
                  </a:lnTo>
                  <a:lnTo>
                    <a:pt x="20" y="350"/>
                  </a:lnTo>
                  <a:lnTo>
                    <a:pt x="10" y="328"/>
                  </a:lnTo>
                  <a:lnTo>
                    <a:pt x="2" y="308"/>
                  </a:lnTo>
                  <a:lnTo>
                    <a:pt x="2" y="3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4"/>
            <p:cNvSpPr>
              <a:spLocks/>
            </p:cNvSpPr>
            <p:nvPr/>
          </p:nvSpPr>
          <p:spPr bwMode="auto">
            <a:xfrm>
              <a:off x="149" y="2706"/>
              <a:ext cx="102" cy="90"/>
            </a:xfrm>
            <a:custGeom>
              <a:avLst/>
              <a:gdLst>
                <a:gd name="T0" fmla="*/ 22 w 102"/>
                <a:gd name="T1" fmla="*/ 90 h 90"/>
                <a:gd name="T2" fmla="*/ 22 w 102"/>
                <a:gd name="T3" fmla="*/ 90 h 90"/>
                <a:gd name="T4" fmla="*/ 38 w 102"/>
                <a:gd name="T5" fmla="*/ 84 h 90"/>
                <a:gd name="T6" fmla="*/ 54 w 102"/>
                <a:gd name="T7" fmla="*/ 80 h 90"/>
                <a:gd name="T8" fmla="*/ 54 w 102"/>
                <a:gd name="T9" fmla="*/ 80 h 90"/>
                <a:gd name="T10" fmla="*/ 78 w 102"/>
                <a:gd name="T11" fmla="*/ 76 h 90"/>
                <a:gd name="T12" fmla="*/ 98 w 102"/>
                <a:gd name="T13" fmla="*/ 76 h 90"/>
                <a:gd name="T14" fmla="*/ 98 w 102"/>
                <a:gd name="T15" fmla="*/ 76 h 90"/>
                <a:gd name="T16" fmla="*/ 102 w 102"/>
                <a:gd name="T17" fmla="*/ 62 h 90"/>
                <a:gd name="T18" fmla="*/ 100 w 102"/>
                <a:gd name="T19" fmla="*/ 48 h 90"/>
                <a:gd name="T20" fmla="*/ 96 w 102"/>
                <a:gd name="T21" fmla="*/ 32 h 90"/>
                <a:gd name="T22" fmla="*/ 86 w 102"/>
                <a:gd name="T23" fmla="*/ 20 h 90"/>
                <a:gd name="T24" fmla="*/ 86 w 102"/>
                <a:gd name="T25" fmla="*/ 20 h 90"/>
                <a:gd name="T26" fmla="*/ 78 w 102"/>
                <a:gd name="T27" fmla="*/ 12 h 90"/>
                <a:gd name="T28" fmla="*/ 70 w 102"/>
                <a:gd name="T29" fmla="*/ 6 h 90"/>
                <a:gd name="T30" fmla="*/ 60 w 102"/>
                <a:gd name="T31" fmla="*/ 2 h 90"/>
                <a:gd name="T32" fmla="*/ 50 w 102"/>
                <a:gd name="T33" fmla="*/ 0 h 90"/>
                <a:gd name="T34" fmla="*/ 40 w 102"/>
                <a:gd name="T35" fmla="*/ 0 h 90"/>
                <a:gd name="T36" fmla="*/ 32 w 102"/>
                <a:gd name="T37" fmla="*/ 2 h 90"/>
                <a:gd name="T38" fmla="*/ 22 w 102"/>
                <a:gd name="T39" fmla="*/ 4 h 90"/>
                <a:gd name="T40" fmla="*/ 14 w 102"/>
                <a:gd name="T41" fmla="*/ 10 h 90"/>
                <a:gd name="T42" fmla="*/ 14 w 102"/>
                <a:gd name="T43" fmla="*/ 10 h 90"/>
                <a:gd name="T44" fmla="*/ 8 w 102"/>
                <a:gd name="T45" fmla="*/ 18 h 90"/>
                <a:gd name="T46" fmla="*/ 4 w 102"/>
                <a:gd name="T47" fmla="*/ 26 h 90"/>
                <a:gd name="T48" fmla="*/ 0 w 102"/>
                <a:gd name="T49" fmla="*/ 36 h 90"/>
                <a:gd name="T50" fmla="*/ 0 w 102"/>
                <a:gd name="T51" fmla="*/ 46 h 90"/>
                <a:gd name="T52" fmla="*/ 0 w 102"/>
                <a:gd name="T53" fmla="*/ 56 h 90"/>
                <a:gd name="T54" fmla="*/ 4 w 102"/>
                <a:gd name="T55" fmla="*/ 64 h 90"/>
                <a:gd name="T56" fmla="*/ 8 w 102"/>
                <a:gd name="T57" fmla="*/ 74 h 90"/>
                <a:gd name="T58" fmla="*/ 16 w 102"/>
                <a:gd name="T59" fmla="*/ 84 h 90"/>
                <a:gd name="T60" fmla="*/ 16 w 102"/>
                <a:gd name="T61" fmla="*/ 84 h 90"/>
                <a:gd name="T62" fmla="*/ 22 w 102"/>
                <a:gd name="T63" fmla="*/ 90 h 90"/>
                <a:gd name="T64" fmla="*/ 22 w 102"/>
                <a:gd name="T6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90">
                  <a:moveTo>
                    <a:pt x="22" y="90"/>
                  </a:moveTo>
                  <a:lnTo>
                    <a:pt x="22" y="90"/>
                  </a:lnTo>
                  <a:lnTo>
                    <a:pt x="38" y="84"/>
                  </a:lnTo>
                  <a:lnTo>
                    <a:pt x="54" y="80"/>
                  </a:lnTo>
                  <a:lnTo>
                    <a:pt x="54" y="80"/>
                  </a:lnTo>
                  <a:lnTo>
                    <a:pt x="78" y="76"/>
                  </a:lnTo>
                  <a:lnTo>
                    <a:pt x="98" y="76"/>
                  </a:lnTo>
                  <a:lnTo>
                    <a:pt x="98" y="76"/>
                  </a:lnTo>
                  <a:lnTo>
                    <a:pt x="102" y="62"/>
                  </a:lnTo>
                  <a:lnTo>
                    <a:pt x="100" y="48"/>
                  </a:lnTo>
                  <a:lnTo>
                    <a:pt x="96" y="32"/>
                  </a:lnTo>
                  <a:lnTo>
                    <a:pt x="86" y="20"/>
                  </a:lnTo>
                  <a:lnTo>
                    <a:pt x="86" y="20"/>
                  </a:lnTo>
                  <a:lnTo>
                    <a:pt x="78" y="12"/>
                  </a:lnTo>
                  <a:lnTo>
                    <a:pt x="70" y="6"/>
                  </a:lnTo>
                  <a:lnTo>
                    <a:pt x="60" y="2"/>
                  </a:lnTo>
                  <a:lnTo>
                    <a:pt x="50" y="0"/>
                  </a:lnTo>
                  <a:lnTo>
                    <a:pt x="40" y="0"/>
                  </a:lnTo>
                  <a:lnTo>
                    <a:pt x="32" y="2"/>
                  </a:lnTo>
                  <a:lnTo>
                    <a:pt x="22" y="4"/>
                  </a:lnTo>
                  <a:lnTo>
                    <a:pt x="14" y="10"/>
                  </a:lnTo>
                  <a:lnTo>
                    <a:pt x="14" y="10"/>
                  </a:lnTo>
                  <a:lnTo>
                    <a:pt x="8" y="18"/>
                  </a:lnTo>
                  <a:lnTo>
                    <a:pt x="4" y="26"/>
                  </a:lnTo>
                  <a:lnTo>
                    <a:pt x="0" y="36"/>
                  </a:lnTo>
                  <a:lnTo>
                    <a:pt x="0" y="46"/>
                  </a:lnTo>
                  <a:lnTo>
                    <a:pt x="0" y="56"/>
                  </a:lnTo>
                  <a:lnTo>
                    <a:pt x="4" y="64"/>
                  </a:lnTo>
                  <a:lnTo>
                    <a:pt x="8" y="74"/>
                  </a:lnTo>
                  <a:lnTo>
                    <a:pt x="16" y="84"/>
                  </a:lnTo>
                  <a:lnTo>
                    <a:pt x="16" y="84"/>
                  </a:lnTo>
                  <a:lnTo>
                    <a:pt x="22" y="90"/>
                  </a:lnTo>
                  <a:lnTo>
                    <a:pt x="22"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5"/>
            <p:cNvSpPr>
              <a:spLocks/>
            </p:cNvSpPr>
            <p:nvPr/>
          </p:nvSpPr>
          <p:spPr bwMode="auto">
            <a:xfrm>
              <a:off x="-107" y="2762"/>
              <a:ext cx="96" cy="98"/>
            </a:xfrm>
            <a:custGeom>
              <a:avLst/>
              <a:gdLst>
                <a:gd name="T0" fmla="*/ 18 w 96"/>
                <a:gd name="T1" fmla="*/ 98 h 98"/>
                <a:gd name="T2" fmla="*/ 18 w 96"/>
                <a:gd name="T3" fmla="*/ 98 h 98"/>
                <a:gd name="T4" fmla="*/ 36 w 96"/>
                <a:gd name="T5" fmla="*/ 94 h 98"/>
                <a:gd name="T6" fmla="*/ 36 w 96"/>
                <a:gd name="T7" fmla="*/ 94 h 98"/>
                <a:gd name="T8" fmla="*/ 62 w 96"/>
                <a:gd name="T9" fmla="*/ 90 h 98"/>
                <a:gd name="T10" fmla="*/ 84 w 96"/>
                <a:gd name="T11" fmla="*/ 88 h 98"/>
                <a:gd name="T12" fmla="*/ 84 w 96"/>
                <a:gd name="T13" fmla="*/ 88 h 98"/>
                <a:gd name="T14" fmla="*/ 90 w 96"/>
                <a:gd name="T15" fmla="*/ 76 h 98"/>
                <a:gd name="T16" fmla="*/ 94 w 96"/>
                <a:gd name="T17" fmla="*/ 62 h 98"/>
                <a:gd name="T18" fmla="*/ 94 w 96"/>
                <a:gd name="T19" fmla="*/ 62 h 98"/>
                <a:gd name="T20" fmla="*/ 96 w 96"/>
                <a:gd name="T21" fmla="*/ 52 h 98"/>
                <a:gd name="T22" fmla="*/ 94 w 96"/>
                <a:gd name="T23" fmla="*/ 40 h 98"/>
                <a:gd name="T24" fmla="*/ 92 w 96"/>
                <a:gd name="T25" fmla="*/ 30 h 98"/>
                <a:gd name="T26" fmla="*/ 88 w 96"/>
                <a:gd name="T27" fmla="*/ 22 h 98"/>
                <a:gd name="T28" fmla="*/ 82 w 96"/>
                <a:gd name="T29" fmla="*/ 14 h 98"/>
                <a:gd name="T30" fmla="*/ 74 w 96"/>
                <a:gd name="T31" fmla="*/ 8 h 98"/>
                <a:gd name="T32" fmla="*/ 66 w 96"/>
                <a:gd name="T33" fmla="*/ 2 h 98"/>
                <a:gd name="T34" fmla="*/ 58 w 96"/>
                <a:gd name="T35" fmla="*/ 0 h 98"/>
                <a:gd name="T36" fmla="*/ 58 w 96"/>
                <a:gd name="T37" fmla="*/ 0 h 98"/>
                <a:gd name="T38" fmla="*/ 48 w 96"/>
                <a:gd name="T39" fmla="*/ 0 h 98"/>
                <a:gd name="T40" fmla="*/ 38 w 96"/>
                <a:gd name="T41" fmla="*/ 0 h 98"/>
                <a:gd name="T42" fmla="*/ 30 w 96"/>
                <a:gd name="T43" fmla="*/ 4 h 98"/>
                <a:gd name="T44" fmla="*/ 22 w 96"/>
                <a:gd name="T45" fmla="*/ 10 h 98"/>
                <a:gd name="T46" fmla="*/ 14 w 96"/>
                <a:gd name="T47" fmla="*/ 16 h 98"/>
                <a:gd name="T48" fmla="*/ 8 w 96"/>
                <a:gd name="T49" fmla="*/ 26 h 98"/>
                <a:gd name="T50" fmla="*/ 4 w 96"/>
                <a:gd name="T51" fmla="*/ 34 h 98"/>
                <a:gd name="T52" fmla="*/ 0 w 96"/>
                <a:gd name="T53" fmla="*/ 46 h 98"/>
                <a:gd name="T54" fmla="*/ 0 w 96"/>
                <a:gd name="T55" fmla="*/ 46 h 98"/>
                <a:gd name="T56" fmla="*/ 0 w 96"/>
                <a:gd name="T57" fmla="*/ 60 h 98"/>
                <a:gd name="T58" fmla="*/ 2 w 96"/>
                <a:gd name="T59" fmla="*/ 76 h 98"/>
                <a:gd name="T60" fmla="*/ 8 w 96"/>
                <a:gd name="T61" fmla="*/ 88 h 98"/>
                <a:gd name="T62" fmla="*/ 18 w 96"/>
                <a:gd name="T63" fmla="*/ 98 h 98"/>
                <a:gd name="T64" fmla="*/ 18 w 96"/>
                <a:gd name="T65"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98">
                  <a:moveTo>
                    <a:pt x="18" y="98"/>
                  </a:moveTo>
                  <a:lnTo>
                    <a:pt x="18" y="98"/>
                  </a:lnTo>
                  <a:lnTo>
                    <a:pt x="36" y="94"/>
                  </a:lnTo>
                  <a:lnTo>
                    <a:pt x="36" y="94"/>
                  </a:lnTo>
                  <a:lnTo>
                    <a:pt x="62" y="90"/>
                  </a:lnTo>
                  <a:lnTo>
                    <a:pt x="84" y="88"/>
                  </a:lnTo>
                  <a:lnTo>
                    <a:pt x="84" y="88"/>
                  </a:lnTo>
                  <a:lnTo>
                    <a:pt x="90" y="76"/>
                  </a:lnTo>
                  <a:lnTo>
                    <a:pt x="94" y="62"/>
                  </a:lnTo>
                  <a:lnTo>
                    <a:pt x="94" y="62"/>
                  </a:lnTo>
                  <a:lnTo>
                    <a:pt x="96" y="52"/>
                  </a:lnTo>
                  <a:lnTo>
                    <a:pt x="94" y="40"/>
                  </a:lnTo>
                  <a:lnTo>
                    <a:pt x="92" y="30"/>
                  </a:lnTo>
                  <a:lnTo>
                    <a:pt x="88" y="22"/>
                  </a:lnTo>
                  <a:lnTo>
                    <a:pt x="82" y="14"/>
                  </a:lnTo>
                  <a:lnTo>
                    <a:pt x="74" y="8"/>
                  </a:lnTo>
                  <a:lnTo>
                    <a:pt x="66" y="2"/>
                  </a:lnTo>
                  <a:lnTo>
                    <a:pt x="58" y="0"/>
                  </a:lnTo>
                  <a:lnTo>
                    <a:pt x="58" y="0"/>
                  </a:lnTo>
                  <a:lnTo>
                    <a:pt x="48" y="0"/>
                  </a:lnTo>
                  <a:lnTo>
                    <a:pt x="38" y="0"/>
                  </a:lnTo>
                  <a:lnTo>
                    <a:pt x="30" y="4"/>
                  </a:lnTo>
                  <a:lnTo>
                    <a:pt x="22" y="10"/>
                  </a:lnTo>
                  <a:lnTo>
                    <a:pt x="14" y="16"/>
                  </a:lnTo>
                  <a:lnTo>
                    <a:pt x="8" y="26"/>
                  </a:lnTo>
                  <a:lnTo>
                    <a:pt x="4" y="34"/>
                  </a:lnTo>
                  <a:lnTo>
                    <a:pt x="0" y="46"/>
                  </a:lnTo>
                  <a:lnTo>
                    <a:pt x="0" y="46"/>
                  </a:lnTo>
                  <a:lnTo>
                    <a:pt x="0" y="60"/>
                  </a:lnTo>
                  <a:lnTo>
                    <a:pt x="2" y="76"/>
                  </a:lnTo>
                  <a:lnTo>
                    <a:pt x="8" y="88"/>
                  </a:lnTo>
                  <a:lnTo>
                    <a:pt x="18" y="98"/>
                  </a:lnTo>
                  <a:lnTo>
                    <a:pt x="18"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6"/>
            <p:cNvSpPr>
              <a:spLocks/>
            </p:cNvSpPr>
            <p:nvPr/>
          </p:nvSpPr>
          <p:spPr bwMode="auto">
            <a:xfrm>
              <a:off x="213" y="2750"/>
              <a:ext cx="38" cy="52"/>
            </a:xfrm>
            <a:custGeom>
              <a:avLst/>
              <a:gdLst>
                <a:gd name="T0" fmla="*/ 2 w 38"/>
                <a:gd name="T1" fmla="*/ 30 h 52"/>
                <a:gd name="T2" fmla="*/ 2 w 38"/>
                <a:gd name="T3" fmla="*/ 30 h 52"/>
                <a:gd name="T4" fmla="*/ 0 w 38"/>
                <a:gd name="T5" fmla="*/ 20 h 52"/>
                <a:gd name="T6" fmla="*/ 2 w 38"/>
                <a:gd name="T7" fmla="*/ 10 h 52"/>
                <a:gd name="T8" fmla="*/ 8 w 38"/>
                <a:gd name="T9" fmla="*/ 2 h 52"/>
                <a:gd name="T10" fmla="*/ 14 w 38"/>
                <a:gd name="T11" fmla="*/ 0 h 52"/>
                <a:gd name="T12" fmla="*/ 14 w 38"/>
                <a:gd name="T13" fmla="*/ 0 h 52"/>
                <a:gd name="T14" fmla="*/ 20 w 38"/>
                <a:gd name="T15" fmla="*/ 0 h 52"/>
                <a:gd name="T16" fmla="*/ 28 w 38"/>
                <a:gd name="T17" fmla="*/ 4 h 52"/>
                <a:gd name="T18" fmla="*/ 32 w 38"/>
                <a:gd name="T19" fmla="*/ 12 h 52"/>
                <a:gd name="T20" fmla="*/ 36 w 38"/>
                <a:gd name="T21" fmla="*/ 22 h 52"/>
                <a:gd name="T22" fmla="*/ 36 w 38"/>
                <a:gd name="T23" fmla="*/ 22 h 52"/>
                <a:gd name="T24" fmla="*/ 38 w 38"/>
                <a:gd name="T25" fmla="*/ 32 h 52"/>
                <a:gd name="T26" fmla="*/ 36 w 38"/>
                <a:gd name="T27" fmla="*/ 42 h 52"/>
                <a:gd name="T28" fmla="*/ 32 w 38"/>
                <a:gd name="T29" fmla="*/ 48 h 52"/>
                <a:gd name="T30" fmla="*/ 26 w 38"/>
                <a:gd name="T31" fmla="*/ 52 h 52"/>
                <a:gd name="T32" fmla="*/ 26 w 38"/>
                <a:gd name="T33" fmla="*/ 52 h 52"/>
                <a:gd name="T34" fmla="*/ 18 w 38"/>
                <a:gd name="T35" fmla="*/ 52 h 52"/>
                <a:gd name="T36" fmla="*/ 12 w 38"/>
                <a:gd name="T37" fmla="*/ 48 h 52"/>
                <a:gd name="T38" fmla="*/ 6 w 38"/>
                <a:gd name="T39" fmla="*/ 40 h 52"/>
                <a:gd name="T40" fmla="*/ 2 w 38"/>
                <a:gd name="T41" fmla="*/ 30 h 52"/>
                <a:gd name="T42" fmla="*/ 2 w 38"/>
                <a:gd name="T43"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2">
                  <a:moveTo>
                    <a:pt x="2" y="30"/>
                  </a:moveTo>
                  <a:lnTo>
                    <a:pt x="2" y="30"/>
                  </a:lnTo>
                  <a:lnTo>
                    <a:pt x="0" y="20"/>
                  </a:lnTo>
                  <a:lnTo>
                    <a:pt x="2" y="10"/>
                  </a:lnTo>
                  <a:lnTo>
                    <a:pt x="8" y="2"/>
                  </a:lnTo>
                  <a:lnTo>
                    <a:pt x="14" y="0"/>
                  </a:lnTo>
                  <a:lnTo>
                    <a:pt x="14" y="0"/>
                  </a:lnTo>
                  <a:lnTo>
                    <a:pt x="20" y="0"/>
                  </a:lnTo>
                  <a:lnTo>
                    <a:pt x="28" y="4"/>
                  </a:lnTo>
                  <a:lnTo>
                    <a:pt x="32" y="12"/>
                  </a:lnTo>
                  <a:lnTo>
                    <a:pt x="36" y="22"/>
                  </a:lnTo>
                  <a:lnTo>
                    <a:pt x="36" y="22"/>
                  </a:lnTo>
                  <a:lnTo>
                    <a:pt x="38" y="32"/>
                  </a:lnTo>
                  <a:lnTo>
                    <a:pt x="36" y="42"/>
                  </a:lnTo>
                  <a:lnTo>
                    <a:pt x="32" y="48"/>
                  </a:lnTo>
                  <a:lnTo>
                    <a:pt x="26" y="52"/>
                  </a:lnTo>
                  <a:lnTo>
                    <a:pt x="26" y="52"/>
                  </a:lnTo>
                  <a:lnTo>
                    <a:pt x="18" y="52"/>
                  </a:lnTo>
                  <a:lnTo>
                    <a:pt x="12" y="48"/>
                  </a:lnTo>
                  <a:lnTo>
                    <a:pt x="6" y="40"/>
                  </a:lnTo>
                  <a:lnTo>
                    <a:pt x="2" y="30"/>
                  </a:lnTo>
                  <a:lnTo>
                    <a:pt x="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17"/>
            <p:cNvSpPr>
              <a:spLocks/>
            </p:cNvSpPr>
            <p:nvPr/>
          </p:nvSpPr>
          <p:spPr bwMode="auto">
            <a:xfrm>
              <a:off x="-51" y="2814"/>
              <a:ext cx="36" cy="52"/>
            </a:xfrm>
            <a:custGeom>
              <a:avLst/>
              <a:gdLst>
                <a:gd name="T0" fmla="*/ 0 w 36"/>
                <a:gd name="T1" fmla="*/ 30 h 52"/>
                <a:gd name="T2" fmla="*/ 0 w 36"/>
                <a:gd name="T3" fmla="*/ 30 h 52"/>
                <a:gd name="T4" fmla="*/ 0 w 36"/>
                <a:gd name="T5" fmla="*/ 20 h 52"/>
                <a:gd name="T6" fmla="*/ 2 w 36"/>
                <a:gd name="T7" fmla="*/ 10 h 52"/>
                <a:gd name="T8" fmla="*/ 6 w 36"/>
                <a:gd name="T9" fmla="*/ 4 h 52"/>
                <a:gd name="T10" fmla="*/ 12 w 36"/>
                <a:gd name="T11" fmla="*/ 0 h 52"/>
                <a:gd name="T12" fmla="*/ 12 w 36"/>
                <a:gd name="T13" fmla="*/ 0 h 52"/>
                <a:gd name="T14" fmla="*/ 20 w 36"/>
                <a:gd name="T15" fmla="*/ 0 h 52"/>
                <a:gd name="T16" fmla="*/ 26 w 36"/>
                <a:gd name="T17" fmla="*/ 4 h 52"/>
                <a:gd name="T18" fmla="*/ 32 w 36"/>
                <a:gd name="T19" fmla="*/ 12 h 52"/>
                <a:gd name="T20" fmla="*/ 36 w 36"/>
                <a:gd name="T21" fmla="*/ 22 h 52"/>
                <a:gd name="T22" fmla="*/ 36 w 36"/>
                <a:gd name="T23" fmla="*/ 22 h 52"/>
                <a:gd name="T24" fmla="*/ 36 w 36"/>
                <a:gd name="T25" fmla="*/ 32 h 52"/>
                <a:gd name="T26" fmla="*/ 34 w 36"/>
                <a:gd name="T27" fmla="*/ 42 h 52"/>
                <a:gd name="T28" fmla="*/ 30 w 36"/>
                <a:gd name="T29" fmla="*/ 48 h 52"/>
                <a:gd name="T30" fmla="*/ 24 w 36"/>
                <a:gd name="T31" fmla="*/ 52 h 52"/>
                <a:gd name="T32" fmla="*/ 24 w 36"/>
                <a:gd name="T33" fmla="*/ 52 h 52"/>
                <a:gd name="T34" fmla="*/ 16 w 36"/>
                <a:gd name="T35" fmla="*/ 52 h 52"/>
                <a:gd name="T36" fmla="*/ 10 w 36"/>
                <a:gd name="T37" fmla="*/ 48 h 52"/>
                <a:gd name="T38" fmla="*/ 4 w 36"/>
                <a:gd name="T39" fmla="*/ 40 h 52"/>
                <a:gd name="T40" fmla="*/ 0 w 36"/>
                <a:gd name="T41" fmla="*/ 30 h 52"/>
                <a:gd name="T42" fmla="*/ 0 w 36"/>
                <a:gd name="T43"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2">
                  <a:moveTo>
                    <a:pt x="0" y="30"/>
                  </a:moveTo>
                  <a:lnTo>
                    <a:pt x="0" y="30"/>
                  </a:lnTo>
                  <a:lnTo>
                    <a:pt x="0" y="20"/>
                  </a:lnTo>
                  <a:lnTo>
                    <a:pt x="2" y="10"/>
                  </a:lnTo>
                  <a:lnTo>
                    <a:pt x="6" y="4"/>
                  </a:lnTo>
                  <a:lnTo>
                    <a:pt x="12" y="0"/>
                  </a:lnTo>
                  <a:lnTo>
                    <a:pt x="12" y="0"/>
                  </a:lnTo>
                  <a:lnTo>
                    <a:pt x="20" y="0"/>
                  </a:lnTo>
                  <a:lnTo>
                    <a:pt x="26" y="4"/>
                  </a:lnTo>
                  <a:lnTo>
                    <a:pt x="32" y="12"/>
                  </a:lnTo>
                  <a:lnTo>
                    <a:pt x="36" y="22"/>
                  </a:lnTo>
                  <a:lnTo>
                    <a:pt x="36" y="22"/>
                  </a:lnTo>
                  <a:lnTo>
                    <a:pt x="36" y="32"/>
                  </a:lnTo>
                  <a:lnTo>
                    <a:pt x="34" y="42"/>
                  </a:lnTo>
                  <a:lnTo>
                    <a:pt x="30" y="48"/>
                  </a:lnTo>
                  <a:lnTo>
                    <a:pt x="24" y="52"/>
                  </a:lnTo>
                  <a:lnTo>
                    <a:pt x="24" y="52"/>
                  </a:lnTo>
                  <a:lnTo>
                    <a:pt x="16" y="52"/>
                  </a:lnTo>
                  <a:lnTo>
                    <a:pt x="10" y="48"/>
                  </a:lnTo>
                  <a:lnTo>
                    <a:pt x="4" y="40"/>
                  </a:lnTo>
                  <a:lnTo>
                    <a:pt x="0" y="30"/>
                  </a:lnTo>
                  <a:lnTo>
                    <a:pt x="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18"/>
            <p:cNvSpPr>
              <a:spLocks/>
            </p:cNvSpPr>
            <p:nvPr/>
          </p:nvSpPr>
          <p:spPr bwMode="auto">
            <a:xfrm>
              <a:off x="-87" y="2860"/>
              <a:ext cx="348" cy="134"/>
            </a:xfrm>
            <a:custGeom>
              <a:avLst/>
              <a:gdLst>
                <a:gd name="T0" fmla="*/ 348 w 348"/>
                <a:gd name="T1" fmla="*/ 0 h 134"/>
                <a:gd name="T2" fmla="*/ 348 w 348"/>
                <a:gd name="T3" fmla="*/ 0 h 134"/>
                <a:gd name="T4" fmla="*/ 342 w 348"/>
                <a:gd name="T5" fmla="*/ 10 h 134"/>
                <a:gd name="T6" fmla="*/ 322 w 348"/>
                <a:gd name="T7" fmla="*/ 34 h 134"/>
                <a:gd name="T8" fmla="*/ 308 w 348"/>
                <a:gd name="T9" fmla="*/ 50 h 134"/>
                <a:gd name="T10" fmla="*/ 290 w 348"/>
                <a:gd name="T11" fmla="*/ 68 h 134"/>
                <a:gd name="T12" fmla="*/ 272 w 348"/>
                <a:gd name="T13" fmla="*/ 84 h 134"/>
                <a:gd name="T14" fmla="*/ 248 w 348"/>
                <a:gd name="T15" fmla="*/ 100 h 134"/>
                <a:gd name="T16" fmla="*/ 224 w 348"/>
                <a:gd name="T17" fmla="*/ 114 h 134"/>
                <a:gd name="T18" fmla="*/ 198 w 348"/>
                <a:gd name="T19" fmla="*/ 124 h 134"/>
                <a:gd name="T20" fmla="*/ 184 w 348"/>
                <a:gd name="T21" fmla="*/ 128 h 134"/>
                <a:gd name="T22" fmla="*/ 170 w 348"/>
                <a:gd name="T23" fmla="*/ 132 h 134"/>
                <a:gd name="T24" fmla="*/ 154 w 348"/>
                <a:gd name="T25" fmla="*/ 134 h 134"/>
                <a:gd name="T26" fmla="*/ 138 w 348"/>
                <a:gd name="T27" fmla="*/ 134 h 134"/>
                <a:gd name="T28" fmla="*/ 122 w 348"/>
                <a:gd name="T29" fmla="*/ 132 h 134"/>
                <a:gd name="T30" fmla="*/ 106 w 348"/>
                <a:gd name="T31" fmla="*/ 130 h 134"/>
                <a:gd name="T32" fmla="*/ 90 w 348"/>
                <a:gd name="T33" fmla="*/ 126 h 134"/>
                <a:gd name="T34" fmla="*/ 72 w 348"/>
                <a:gd name="T35" fmla="*/ 120 h 134"/>
                <a:gd name="T36" fmla="*/ 54 w 348"/>
                <a:gd name="T37" fmla="*/ 112 h 134"/>
                <a:gd name="T38" fmla="*/ 36 w 348"/>
                <a:gd name="T39" fmla="*/ 102 h 134"/>
                <a:gd name="T40" fmla="*/ 18 w 348"/>
                <a:gd name="T41" fmla="*/ 90 h 134"/>
                <a:gd name="T42" fmla="*/ 0 w 348"/>
                <a:gd name="T43" fmla="*/ 76 h 134"/>
                <a:gd name="T44" fmla="*/ 0 w 348"/>
                <a:gd name="T45" fmla="*/ 76 h 134"/>
                <a:gd name="T46" fmla="*/ 8 w 348"/>
                <a:gd name="T47" fmla="*/ 78 h 134"/>
                <a:gd name="T48" fmla="*/ 28 w 348"/>
                <a:gd name="T49" fmla="*/ 82 h 134"/>
                <a:gd name="T50" fmla="*/ 62 w 348"/>
                <a:gd name="T51" fmla="*/ 84 h 134"/>
                <a:gd name="T52" fmla="*/ 104 w 348"/>
                <a:gd name="T53" fmla="*/ 84 h 134"/>
                <a:gd name="T54" fmla="*/ 130 w 348"/>
                <a:gd name="T55" fmla="*/ 80 h 134"/>
                <a:gd name="T56" fmla="*/ 156 w 348"/>
                <a:gd name="T57" fmla="*/ 76 h 134"/>
                <a:gd name="T58" fmla="*/ 186 w 348"/>
                <a:gd name="T59" fmla="*/ 70 h 134"/>
                <a:gd name="T60" fmla="*/ 216 w 348"/>
                <a:gd name="T61" fmla="*/ 62 h 134"/>
                <a:gd name="T62" fmla="*/ 248 w 348"/>
                <a:gd name="T63" fmla="*/ 52 h 134"/>
                <a:gd name="T64" fmla="*/ 280 w 348"/>
                <a:gd name="T65" fmla="*/ 38 h 134"/>
                <a:gd name="T66" fmla="*/ 314 w 348"/>
                <a:gd name="T67" fmla="*/ 20 h 134"/>
                <a:gd name="T68" fmla="*/ 348 w 348"/>
                <a:gd name="T69" fmla="*/ 0 h 134"/>
                <a:gd name="T70" fmla="*/ 348 w 348"/>
                <a:gd name="T7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134">
                  <a:moveTo>
                    <a:pt x="348" y="0"/>
                  </a:moveTo>
                  <a:lnTo>
                    <a:pt x="348" y="0"/>
                  </a:lnTo>
                  <a:lnTo>
                    <a:pt x="342" y="10"/>
                  </a:lnTo>
                  <a:lnTo>
                    <a:pt x="322" y="34"/>
                  </a:lnTo>
                  <a:lnTo>
                    <a:pt x="308" y="50"/>
                  </a:lnTo>
                  <a:lnTo>
                    <a:pt x="290" y="68"/>
                  </a:lnTo>
                  <a:lnTo>
                    <a:pt x="272" y="84"/>
                  </a:lnTo>
                  <a:lnTo>
                    <a:pt x="248" y="100"/>
                  </a:lnTo>
                  <a:lnTo>
                    <a:pt x="224" y="114"/>
                  </a:lnTo>
                  <a:lnTo>
                    <a:pt x="198" y="124"/>
                  </a:lnTo>
                  <a:lnTo>
                    <a:pt x="184" y="128"/>
                  </a:lnTo>
                  <a:lnTo>
                    <a:pt x="170" y="132"/>
                  </a:lnTo>
                  <a:lnTo>
                    <a:pt x="154" y="134"/>
                  </a:lnTo>
                  <a:lnTo>
                    <a:pt x="138" y="134"/>
                  </a:lnTo>
                  <a:lnTo>
                    <a:pt x="122" y="132"/>
                  </a:lnTo>
                  <a:lnTo>
                    <a:pt x="106" y="130"/>
                  </a:lnTo>
                  <a:lnTo>
                    <a:pt x="90" y="126"/>
                  </a:lnTo>
                  <a:lnTo>
                    <a:pt x="72" y="120"/>
                  </a:lnTo>
                  <a:lnTo>
                    <a:pt x="54" y="112"/>
                  </a:lnTo>
                  <a:lnTo>
                    <a:pt x="36" y="102"/>
                  </a:lnTo>
                  <a:lnTo>
                    <a:pt x="18" y="90"/>
                  </a:lnTo>
                  <a:lnTo>
                    <a:pt x="0" y="76"/>
                  </a:lnTo>
                  <a:lnTo>
                    <a:pt x="0" y="76"/>
                  </a:lnTo>
                  <a:lnTo>
                    <a:pt x="8" y="78"/>
                  </a:lnTo>
                  <a:lnTo>
                    <a:pt x="28" y="82"/>
                  </a:lnTo>
                  <a:lnTo>
                    <a:pt x="62" y="84"/>
                  </a:lnTo>
                  <a:lnTo>
                    <a:pt x="104" y="84"/>
                  </a:lnTo>
                  <a:lnTo>
                    <a:pt x="130" y="80"/>
                  </a:lnTo>
                  <a:lnTo>
                    <a:pt x="156" y="76"/>
                  </a:lnTo>
                  <a:lnTo>
                    <a:pt x="186" y="70"/>
                  </a:lnTo>
                  <a:lnTo>
                    <a:pt x="216" y="62"/>
                  </a:lnTo>
                  <a:lnTo>
                    <a:pt x="248" y="52"/>
                  </a:lnTo>
                  <a:lnTo>
                    <a:pt x="280" y="38"/>
                  </a:lnTo>
                  <a:lnTo>
                    <a:pt x="314" y="20"/>
                  </a:lnTo>
                  <a:lnTo>
                    <a:pt x="348" y="0"/>
                  </a:lnTo>
                  <a:lnTo>
                    <a:pt x="3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19"/>
            <p:cNvSpPr>
              <a:spLocks/>
            </p:cNvSpPr>
            <p:nvPr/>
          </p:nvSpPr>
          <p:spPr bwMode="auto">
            <a:xfrm>
              <a:off x="271" y="2960"/>
              <a:ext cx="464" cy="108"/>
            </a:xfrm>
            <a:custGeom>
              <a:avLst/>
              <a:gdLst>
                <a:gd name="T0" fmla="*/ 382 w 464"/>
                <a:gd name="T1" fmla="*/ 6 h 108"/>
                <a:gd name="T2" fmla="*/ 382 w 464"/>
                <a:gd name="T3" fmla="*/ 6 h 108"/>
                <a:gd name="T4" fmla="*/ 376 w 464"/>
                <a:gd name="T5" fmla="*/ 10 h 108"/>
                <a:gd name="T6" fmla="*/ 356 w 464"/>
                <a:gd name="T7" fmla="*/ 20 h 108"/>
                <a:gd name="T8" fmla="*/ 326 w 464"/>
                <a:gd name="T9" fmla="*/ 34 h 108"/>
                <a:gd name="T10" fmla="*/ 284 w 464"/>
                <a:gd name="T11" fmla="*/ 48 h 108"/>
                <a:gd name="T12" fmla="*/ 260 w 464"/>
                <a:gd name="T13" fmla="*/ 56 h 108"/>
                <a:gd name="T14" fmla="*/ 236 w 464"/>
                <a:gd name="T15" fmla="*/ 60 h 108"/>
                <a:gd name="T16" fmla="*/ 208 w 464"/>
                <a:gd name="T17" fmla="*/ 64 h 108"/>
                <a:gd name="T18" fmla="*/ 178 w 464"/>
                <a:gd name="T19" fmla="*/ 66 h 108"/>
                <a:gd name="T20" fmla="*/ 148 w 464"/>
                <a:gd name="T21" fmla="*/ 66 h 108"/>
                <a:gd name="T22" fmla="*/ 116 w 464"/>
                <a:gd name="T23" fmla="*/ 62 h 108"/>
                <a:gd name="T24" fmla="*/ 84 w 464"/>
                <a:gd name="T25" fmla="*/ 58 h 108"/>
                <a:gd name="T26" fmla="*/ 50 w 464"/>
                <a:gd name="T27" fmla="*/ 48 h 108"/>
                <a:gd name="T28" fmla="*/ 50 w 464"/>
                <a:gd name="T29" fmla="*/ 48 h 108"/>
                <a:gd name="T30" fmla="*/ 36 w 464"/>
                <a:gd name="T31" fmla="*/ 52 h 108"/>
                <a:gd name="T32" fmla="*/ 24 w 464"/>
                <a:gd name="T33" fmla="*/ 58 h 108"/>
                <a:gd name="T34" fmla="*/ 12 w 464"/>
                <a:gd name="T35" fmla="*/ 64 h 108"/>
                <a:gd name="T36" fmla="*/ 4 w 464"/>
                <a:gd name="T37" fmla="*/ 72 h 108"/>
                <a:gd name="T38" fmla="*/ 2 w 464"/>
                <a:gd name="T39" fmla="*/ 76 h 108"/>
                <a:gd name="T40" fmla="*/ 0 w 464"/>
                <a:gd name="T41" fmla="*/ 80 h 108"/>
                <a:gd name="T42" fmla="*/ 2 w 464"/>
                <a:gd name="T43" fmla="*/ 86 h 108"/>
                <a:gd name="T44" fmla="*/ 6 w 464"/>
                <a:gd name="T45" fmla="*/ 90 h 108"/>
                <a:gd name="T46" fmla="*/ 14 w 464"/>
                <a:gd name="T47" fmla="*/ 96 h 108"/>
                <a:gd name="T48" fmla="*/ 24 w 464"/>
                <a:gd name="T49" fmla="*/ 102 h 108"/>
                <a:gd name="T50" fmla="*/ 24 w 464"/>
                <a:gd name="T51" fmla="*/ 102 h 108"/>
                <a:gd name="T52" fmla="*/ 34 w 464"/>
                <a:gd name="T53" fmla="*/ 102 h 108"/>
                <a:gd name="T54" fmla="*/ 60 w 464"/>
                <a:gd name="T55" fmla="*/ 106 h 108"/>
                <a:gd name="T56" fmla="*/ 100 w 464"/>
                <a:gd name="T57" fmla="*/ 108 h 108"/>
                <a:gd name="T58" fmla="*/ 152 w 464"/>
                <a:gd name="T59" fmla="*/ 108 h 108"/>
                <a:gd name="T60" fmla="*/ 182 w 464"/>
                <a:gd name="T61" fmla="*/ 106 h 108"/>
                <a:gd name="T62" fmla="*/ 212 w 464"/>
                <a:gd name="T63" fmla="*/ 102 h 108"/>
                <a:gd name="T64" fmla="*/ 244 w 464"/>
                <a:gd name="T65" fmla="*/ 98 h 108"/>
                <a:gd name="T66" fmla="*/ 278 w 464"/>
                <a:gd name="T67" fmla="*/ 90 h 108"/>
                <a:gd name="T68" fmla="*/ 312 w 464"/>
                <a:gd name="T69" fmla="*/ 80 h 108"/>
                <a:gd name="T70" fmla="*/ 346 w 464"/>
                <a:gd name="T71" fmla="*/ 68 h 108"/>
                <a:gd name="T72" fmla="*/ 380 w 464"/>
                <a:gd name="T73" fmla="*/ 52 h 108"/>
                <a:gd name="T74" fmla="*/ 412 w 464"/>
                <a:gd name="T75" fmla="*/ 34 h 108"/>
                <a:gd name="T76" fmla="*/ 412 w 464"/>
                <a:gd name="T77" fmla="*/ 34 h 108"/>
                <a:gd name="T78" fmla="*/ 436 w 464"/>
                <a:gd name="T79" fmla="*/ 32 h 108"/>
                <a:gd name="T80" fmla="*/ 454 w 464"/>
                <a:gd name="T81" fmla="*/ 28 h 108"/>
                <a:gd name="T82" fmla="*/ 460 w 464"/>
                <a:gd name="T83" fmla="*/ 24 h 108"/>
                <a:gd name="T84" fmla="*/ 464 w 464"/>
                <a:gd name="T85" fmla="*/ 20 h 108"/>
                <a:gd name="T86" fmla="*/ 464 w 464"/>
                <a:gd name="T87" fmla="*/ 20 h 108"/>
                <a:gd name="T88" fmla="*/ 464 w 464"/>
                <a:gd name="T89" fmla="*/ 14 h 108"/>
                <a:gd name="T90" fmla="*/ 462 w 464"/>
                <a:gd name="T91" fmla="*/ 6 h 108"/>
                <a:gd name="T92" fmla="*/ 462 w 464"/>
                <a:gd name="T93" fmla="*/ 6 h 108"/>
                <a:gd name="T94" fmla="*/ 460 w 464"/>
                <a:gd name="T95" fmla="*/ 4 h 108"/>
                <a:gd name="T96" fmla="*/ 454 w 464"/>
                <a:gd name="T97" fmla="*/ 2 h 108"/>
                <a:gd name="T98" fmla="*/ 436 w 464"/>
                <a:gd name="T99" fmla="*/ 2 h 108"/>
                <a:gd name="T100" fmla="*/ 416 w 464"/>
                <a:gd name="T101" fmla="*/ 2 h 108"/>
                <a:gd name="T102" fmla="*/ 410 w 464"/>
                <a:gd name="T103" fmla="*/ 2 h 108"/>
                <a:gd name="T104" fmla="*/ 408 w 464"/>
                <a:gd name="T105" fmla="*/ 0 h 108"/>
                <a:gd name="T106" fmla="*/ 382 w 464"/>
                <a:gd name="T107"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4" h="108">
                  <a:moveTo>
                    <a:pt x="382" y="6"/>
                  </a:moveTo>
                  <a:lnTo>
                    <a:pt x="382" y="6"/>
                  </a:lnTo>
                  <a:lnTo>
                    <a:pt x="376" y="10"/>
                  </a:lnTo>
                  <a:lnTo>
                    <a:pt x="356" y="20"/>
                  </a:lnTo>
                  <a:lnTo>
                    <a:pt x="326" y="34"/>
                  </a:lnTo>
                  <a:lnTo>
                    <a:pt x="284" y="48"/>
                  </a:lnTo>
                  <a:lnTo>
                    <a:pt x="260" y="56"/>
                  </a:lnTo>
                  <a:lnTo>
                    <a:pt x="236" y="60"/>
                  </a:lnTo>
                  <a:lnTo>
                    <a:pt x="208" y="64"/>
                  </a:lnTo>
                  <a:lnTo>
                    <a:pt x="178" y="66"/>
                  </a:lnTo>
                  <a:lnTo>
                    <a:pt x="148" y="66"/>
                  </a:lnTo>
                  <a:lnTo>
                    <a:pt x="116" y="62"/>
                  </a:lnTo>
                  <a:lnTo>
                    <a:pt x="84" y="58"/>
                  </a:lnTo>
                  <a:lnTo>
                    <a:pt x="50" y="48"/>
                  </a:lnTo>
                  <a:lnTo>
                    <a:pt x="50" y="48"/>
                  </a:lnTo>
                  <a:lnTo>
                    <a:pt x="36" y="52"/>
                  </a:lnTo>
                  <a:lnTo>
                    <a:pt x="24" y="58"/>
                  </a:lnTo>
                  <a:lnTo>
                    <a:pt x="12" y="64"/>
                  </a:lnTo>
                  <a:lnTo>
                    <a:pt x="4" y="72"/>
                  </a:lnTo>
                  <a:lnTo>
                    <a:pt x="2" y="76"/>
                  </a:lnTo>
                  <a:lnTo>
                    <a:pt x="0" y="80"/>
                  </a:lnTo>
                  <a:lnTo>
                    <a:pt x="2" y="86"/>
                  </a:lnTo>
                  <a:lnTo>
                    <a:pt x="6" y="90"/>
                  </a:lnTo>
                  <a:lnTo>
                    <a:pt x="14" y="96"/>
                  </a:lnTo>
                  <a:lnTo>
                    <a:pt x="24" y="102"/>
                  </a:lnTo>
                  <a:lnTo>
                    <a:pt x="24" y="102"/>
                  </a:lnTo>
                  <a:lnTo>
                    <a:pt x="34" y="102"/>
                  </a:lnTo>
                  <a:lnTo>
                    <a:pt x="60" y="106"/>
                  </a:lnTo>
                  <a:lnTo>
                    <a:pt x="100" y="108"/>
                  </a:lnTo>
                  <a:lnTo>
                    <a:pt x="152" y="108"/>
                  </a:lnTo>
                  <a:lnTo>
                    <a:pt x="182" y="106"/>
                  </a:lnTo>
                  <a:lnTo>
                    <a:pt x="212" y="102"/>
                  </a:lnTo>
                  <a:lnTo>
                    <a:pt x="244" y="98"/>
                  </a:lnTo>
                  <a:lnTo>
                    <a:pt x="278" y="90"/>
                  </a:lnTo>
                  <a:lnTo>
                    <a:pt x="312" y="80"/>
                  </a:lnTo>
                  <a:lnTo>
                    <a:pt x="346" y="68"/>
                  </a:lnTo>
                  <a:lnTo>
                    <a:pt x="380" y="52"/>
                  </a:lnTo>
                  <a:lnTo>
                    <a:pt x="412" y="34"/>
                  </a:lnTo>
                  <a:lnTo>
                    <a:pt x="412" y="34"/>
                  </a:lnTo>
                  <a:lnTo>
                    <a:pt x="436" y="32"/>
                  </a:lnTo>
                  <a:lnTo>
                    <a:pt x="454" y="28"/>
                  </a:lnTo>
                  <a:lnTo>
                    <a:pt x="460" y="24"/>
                  </a:lnTo>
                  <a:lnTo>
                    <a:pt x="464" y="20"/>
                  </a:lnTo>
                  <a:lnTo>
                    <a:pt x="464" y="20"/>
                  </a:lnTo>
                  <a:lnTo>
                    <a:pt x="464" y="14"/>
                  </a:lnTo>
                  <a:lnTo>
                    <a:pt x="462" y="6"/>
                  </a:lnTo>
                  <a:lnTo>
                    <a:pt x="462" y="6"/>
                  </a:lnTo>
                  <a:lnTo>
                    <a:pt x="460" y="4"/>
                  </a:lnTo>
                  <a:lnTo>
                    <a:pt x="454" y="2"/>
                  </a:lnTo>
                  <a:lnTo>
                    <a:pt x="436" y="2"/>
                  </a:lnTo>
                  <a:lnTo>
                    <a:pt x="416" y="2"/>
                  </a:lnTo>
                  <a:lnTo>
                    <a:pt x="410" y="2"/>
                  </a:lnTo>
                  <a:lnTo>
                    <a:pt x="408" y="0"/>
                  </a:lnTo>
                  <a:lnTo>
                    <a:pt x="38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20"/>
            <p:cNvSpPr>
              <a:spLocks/>
            </p:cNvSpPr>
            <p:nvPr/>
          </p:nvSpPr>
          <p:spPr bwMode="auto">
            <a:xfrm>
              <a:off x="271" y="2960"/>
              <a:ext cx="464" cy="108"/>
            </a:xfrm>
            <a:custGeom>
              <a:avLst/>
              <a:gdLst>
                <a:gd name="T0" fmla="*/ 382 w 464"/>
                <a:gd name="T1" fmla="*/ 6 h 108"/>
                <a:gd name="T2" fmla="*/ 382 w 464"/>
                <a:gd name="T3" fmla="*/ 6 h 108"/>
                <a:gd name="T4" fmla="*/ 376 w 464"/>
                <a:gd name="T5" fmla="*/ 10 h 108"/>
                <a:gd name="T6" fmla="*/ 356 w 464"/>
                <a:gd name="T7" fmla="*/ 20 h 108"/>
                <a:gd name="T8" fmla="*/ 326 w 464"/>
                <a:gd name="T9" fmla="*/ 34 h 108"/>
                <a:gd name="T10" fmla="*/ 284 w 464"/>
                <a:gd name="T11" fmla="*/ 48 h 108"/>
                <a:gd name="T12" fmla="*/ 260 w 464"/>
                <a:gd name="T13" fmla="*/ 56 h 108"/>
                <a:gd name="T14" fmla="*/ 236 w 464"/>
                <a:gd name="T15" fmla="*/ 60 h 108"/>
                <a:gd name="T16" fmla="*/ 208 w 464"/>
                <a:gd name="T17" fmla="*/ 64 h 108"/>
                <a:gd name="T18" fmla="*/ 178 w 464"/>
                <a:gd name="T19" fmla="*/ 66 h 108"/>
                <a:gd name="T20" fmla="*/ 148 w 464"/>
                <a:gd name="T21" fmla="*/ 66 h 108"/>
                <a:gd name="T22" fmla="*/ 116 w 464"/>
                <a:gd name="T23" fmla="*/ 62 h 108"/>
                <a:gd name="T24" fmla="*/ 84 w 464"/>
                <a:gd name="T25" fmla="*/ 58 h 108"/>
                <a:gd name="T26" fmla="*/ 50 w 464"/>
                <a:gd name="T27" fmla="*/ 48 h 108"/>
                <a:gd name="T28" fmla="*/ 50 w 464"/>
                <a:gd name="T29" fmla="*/ 48 h 108"/>
                <a:gd name="T30" fmla="*/ 36 w 464"/>
                <a:gd name="T31" fmla="*/ 52 h 108"/>
                <a:gd name="T32" fmla="*/ 24 w 464"/>
                <a:gd name="T33" fmla="*/ 58 h 108"/>
                <a:gd name="T34" fmla="*/ 12 w 464"/>
                <a:gd name="T35" fmla="*/ 64 h 108"/>
                <a:gd name="T36" fmla="*/ 4 w 464"/>
                <a:gd name="T37" fmla="*/ 72 h 108"/>
                <a:gd name="T38" fmla="*/ 2 w 464"/>
                <a:gd name="T39" fmla="*/ 76 h 108"/>
                <a:gd name="T40" fmla="*/ 0 w 464"/>
                <a:gd name="T41" fmla="*/ 80 h 108"/>
                <a:gd name="T42" fmla="*/ 2 w 464"/>
                <a:gd name="T43" fmla="*/ 86 h 108"/>
                <a:gd name="T44" fmla="*/ 6 w 464"/>
                <a:gd name="T45" fmla="*/ 90 h 108"/>
                <a:gd name="T46" fmla="*/ 14 w 464"/>
                <a:gd name="T47" fmla="*/ 96 h 108"/>
                <a:gd name="T48" fmla="*/ 24 w 464"/>
                <a:gd name="T49" fmla="*/ 102 h 108"/>
                <a:gd name="T50" fmla="*/ 24 w 464"/>
                <a:gd name="T51" fmla="*/ 102 h 108"/>
                <a:gd name="T52" fmla="*/ 34 w 464"/>
                <a:gd name="T53" fmla="*/ 102 h 108"/>
                <a:gd name="T54" fmla="*/ 60 w 464"/>
                <a:gd name="T55" fmla="*/ 106 h 108"/>
                <a:gd name="T56" fmla="*/ 100 w 464"/>
                <a:gd name="T57" fmla="*/ 108 h 108"/>
                <a:gd name="T58" fmla="*/ 152 w 464"/>
                <a:gd name="T59" fmla="*/ 108 h 108"/>
                <a:gd name="T60" fmla="*/ 182 w 464"/>
                <a:gd name="T61" fmla="*/ 106 h 108"/>
                <a:gd name="T62" fmla="*/ 212 w 464"/>
                <a:gd name="T63" fmla="*/ 102 h 108"/>
                <a:gd name="T64" fmla="*/ 244 w 464"/>
                <a:gd name="T65" fmla="*/ 98 h 108"/>
                <a:gd name="T66" fmla="*/ 278 w 464"/>
                <a:gd name="T67" fmla="*/ 90 h 108"/>
                <a:gd name="T68" fmla="*/ 312 w 464"/>
                <a:gd name="T69" fmla="*/ 80 h 108"/>
                <a:gd name="T70" fmla="*/ 346 w 464"/>
                <a:gd name="T71" fmla="*/ 68 h 108"/>
                <a:gd name="T72" fmla="*/ 380 w 464"/>
                <a:gd name="T73" fmla="*/ 52 h 108"/>
                <a:gd name="T74" fmla="*/ 412 w 464"/>
                <a:gd name="T75" fmla="*/ 34 h 108"/>
                <a:gd name="T76" fmla="*/ 412 w 464"/>
                <a:gd name="T77" fmla="*/ 34 h 108"/>
                <a:gd name="T78" fmla="*/ 436 w 464"/>
                <a:gd name="T79" fmla="*/ 32 h 108"/>
                <a:gd name="T80" fmla="*/ 454 w 464"/>
                <a:gd name="T81" fmla="*/ 28 h 108"/>
                <a:gd name="T82" fmla="*/ 460 w 464"/>
                <a:gd name="T83" fmla="*/ 24 h 108"/>
                <a:gd name="T84" fmla="*/ 464 w 464"/>
                <a:gd name="T85" fmla="*/ 20 h 108"/>
                <a:gd name="T86" fmla="*/ 464 w 464"/>
                <a:gd name="T87" fmla="*/ 20 h 108"/>
                <a:gd name="T88" fmla="*/ 464 w 464"/>
                <a:gd name="T89" fmla="*/ 14 h 108"/>
                <a:gd name="T90" fmla="*/ 462 w 464"/>
                <a:gd name="T91" fmla="*/ 6 h 108"/>
                <a:gd name="T92" fmla="*/ 462 w 464"/>
                <a:gd name="T93" fmla="*/ 6 h 108"/>
                <a:gd name="T94" fmla="*/ 460 w 464"/>
                <a:gd name="T95" fmla="*/ 4 h 108"/>
                <a:gd name="T96" fmla="*/ 454 w 464"/>
                <a:gd name="T97" fmla="*/ 2 h 108"/>
                <a:gd name="T98" fmla="*/ 436 w 464"/>
                <a:gd name="T99" fmla="*/ 2 h 108"/>
                <a:gd name="T100" fmla="*/ 416 w 464"/>
                <a:gd name="T101" fmla="*/ 2 h 108"/>
                <a:gd name="T102" fmla="*/ 410 w 464"/>
                <a:gd name="T103" fmla="*/ 2 h 108"/>
                <a:gd name="T104" fmla="*/ 408 w 464"/>
                <a:gd name="T10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4" h="108">
                  <a:moveTo>
                    <a:pt x="382" y="6"/>
                  </a:moveTo>
                  <a:lnTo>
                    <a:pt x="382" y="6"/>
                  </a:lnTo>
                  <a:lnTo>
                    <a:pt x="376" y="10"/>
                  </a:lnTo>
                  <a:lnTo>
                    <a:pt x="356" y="20"/>
                  </a:lnTo>
                  <a:lnTo>
                    <a:pt x="326" y="34"/>
                  </a:lnTo>
                  <a:lnTo>
                    <a:pt x="284" y="48"/>
                  </a:lnTo>
                  <a:lnTo>
                    <a:pt x="260" y="56"/>
                  </a:lnTo>
                  <a:lnTo>
                    <a:pt x="236" y="60"/>
                  </a:lnTo>
                  <a:lnTo>
                    <a:pt x="208" y="64"/>
                  </a:lnTo>
                  <a:lnTo>
                    <a:pt x="178" y="66"/>
                  </a:lnTo>
                  <a:lnTo>
                    <a:pt x="148" y="66"/>
                  </a:lnTo>
                  <a:lnTo>
                    <a:pt x="116" y="62"/>
                  </a:lnTo>
                  <a:lnTo>
                    <a:pt x="84" y="58"/>
                  </a:lnTo>
                  <a:lnTo>
                    <a:pt x="50" y="48"/>
                  </a:lnTo>
                  <a:lnTo>
                    <a:pt x="50" y="48"/>
                  </a:lnTo>
                  <a:lnTo>
                    <a:pt x="36" y="52"/>
                  </a:lnTo>
                  <a:lnTo>
                    <a:pt x="24" y="58"/>
                  </a:lnTo>
                  <a:lnTo>
                    <a:pt x="12" y="64"/>
                  </a:lnTo>
                  <a:lnTo>
                    <a:pt x="4" y="72"/>
                  </a:lnTo>
                  <a:lnTo>
                    <a:pt x="2" y="76"/>
                  </a:lnTo>
                  <a:lnTo>
                    <a:pt x="0" y="80"/>
                  </a:lnTo>
                  <a:lnTo>
                    <a:pt x="2" y="86"/>
                  </a:lnTo>
                  <a:lnTo>
                    <a:pt x="6" y="90"/>
                  </a:lnTo>
                  <a:lnTo>
                    <a:pt x="14" y="96"/>
                  </a:lnTo>
                  <a:lnTo>
                    <a:pt x="24" y="102"/>
                  </a:lnTo>
                  <a:lnTo>
                    <a:pt x="24" y="102"/>
                  </a:lnTo>
                  <a:lnTo>
                    <a:pt x="34" y="102"/>
                  </a:lnTo>
                  <a:lnTo>
                    <a:pt x="60" y="106"/>
                  </a:lnTo>
                  <a:lnTo>
                    <a:pt x="100" y="108"/>
                  </a:lnTo>
                  <a:lnTo>
                    <a:pt x="152" y="108"/>
                  </a:lnTo>
                  <a:lnTo>
                    <a:pt x="182" y="106"/>
                  </a:lnTo>
                  <a:lnTo>
                    <a:pt x="212" y="102"/>
                  </a:lnTo>
                  <a:lnTo>
                    <a:pt x="244" y="98"/>
                  </a:lnTo>
                  <a:lnTo>
                    <a:pt x="278" y="90"/>
                  </a:lnTo>
                  <a:lnTo>
                    <a:pt x="312" y="80"/>
                  </a:lnTo>
                  <a:lnTo>
                    <a:pt x="346" y="68"/>
                  </a:lnTo>
                  <a:lnTo>
                    <a:pt x="380" y="52"/>
                  </a:lnTo>
                  <a:lnTo>
                    <a:pt x="412" y="34"/>
                  </a:lnTo>
                  <a:lnTo>
                    <a:pt x="412" y="34"/>
                  </a:lnTo>
                  <a:lnTo>
                    <a:pt x="436" y="32"/>
                  </a:lnTo>
                  <a:lnTo>
                    <a:pt x="454" y="28"/>
                  </a:lnTo>
                  <a:lnTo>
                    <a:pt x="460" y="24"/>
                  </a:lnTo>
                  <a:lnTo>
                    <a:pt x="464" y="20"/>
                  </a:lnTo>
                  <a:lnTo>
                    <a:pt x="464" y="20"/>
                  </a:lnTo>
                  <a:lnTo>
                    <a:pt x="464" y="14"/>
                  </a:lnTo>
                  <a:lnTo>
                    <a:pt x="462" y="6"/>
                  </a:lnTo>
                  <a:lnTo>
                    <a:pt x="462" y="6"/>
                  </a:lnTo>
                  <a:lnTo>
                    <a:pt x="460" y="4"/>
                  </a:lnTo>
                  <a:lnTo>
                    <a:pt x="454" y="2"/>
                  </a:lnTo>
                  <a:lnTo>
                    <a:pt x="436" y="2"/>
                  </a:lnTo>
                  <a:lnTo>
                    <a:pt x="416" y="2"/>
                  </a:lnTo>
                  <a:lnTo>
                    <a:pt x="410" y="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35"/>
            <p:cNvSpPr>
              <a:spLocks/>
            </p:cNvSpPr>
            <p:nvPr/>
          </p:nvSpPr>
          <p:spPr bwMode="auto">
            <a:xfrm>
              <a:off x="649" y="2944"/>
              <a:ext cx="88" cy="68"/>
            </a:xfrm>
            <a:custGeom>
              <a:avLst/>
              <a:gdLst>
                <a:gd name="T0" fmla="*/ 88 w 88"/>
                <a:gd name="T1" fmla="*/ 34 h 68"/>
                <a:gd name="T2" fmla="*/ 88 w 88"/>
                <a:gd name="T3" fmla="*/ 34 h 68"/>
                <a:gd name="T4" fmla="*/ 88 w 88"/>
                <a:gd name="T5" fmla="*/ 40 h 68"/>
                <a:gd name="T6" fmla="*/ 84 w 88"/>
                <a:gd name="T7" fmla="*/ 48 h 68"/>
                <a:gd name="T8" fmla="*/ 80 w 88"/>
                <a:gd name="T9" fmla="*/ 54 h 68"/>
                <a:gd name="T10" fmla="*/ 76 w 88"/>
                <a:gd name="T11" fmla="*/ 58 h 68"/>
                <a:gd name="T12" fmla="*/ 68 w 88"/>
                <a:gd name="T13" fmla="*/ 62 h 68"/>
                <a:gd name="T14" fmla="*/ 62 w 88"/>
                <a:gd name="T15" fmla="*/ 66 h 68"/>
                <a:gd name="T16" fmla="*/ 52 w 88"/>
                <a:gd name="T17" fmla="*/ 68 h 68"/>
                <a:gd name="T18" fmla="*/ 44 w 88"/>
                <a:gd name="T19" fmla="*/ 68 h 68"/>
                <a:gd name="T20" fmla="*/ 44 w 88"/>
                <a:gd name="T21" fmla="*/ 68 h 68"/>
                <a:gd name="T22" fmla="*/ 36 w 88"/>
                <a:gd name="T23" fmla="*/ 68 h 68"/>
                <a:gd name="T24" fmla="*/ 26 w 88"/>
                <a:gd name="T25" fmla="*/ 66 h 68"/>
                <a:gd name="T26" fmla="*/ 20 w 88"/>
                <a:gd name="T27" fmla="*/ 62 h 68"/>
                <a:gd name="T28" fmla="*/ 12 w 88"/>
                <a:gd name="T29" fmla="*/ 58 h 68"/>
                <a:gd name="T30" fmla="*/ 8 w 88"/>
                <a:gd name="T31" fmla="*/ 54 h 68"/>
                <a:gd name="T32" fmla="*/ 4 w 88"/>
                <a:gd name="T33" fmla="*/ 48 h 68"/>
                <a:gd name="T34" fmla="*/ 0 w 88"/>
                <a:gd name="T35" fmla="*/ 40 h 68"/>
                <a:gd name="T36" fmla="*/ 0 w 88"/>
                <a:gd name="T37" fmla="*/ 34 h 68"/>
                <a:gd name="T38" fmla="*/ 0 w 88"/>
                <a:gd name="T39" fmla="*/ 34 h 68"/>
                <a:gd name="T40" fmla="*/ 0 w 88"/>
                <a:gd name="T41" fmla="*/ 28 h 68"/>
                <a:gd name="T42" fmla="*/ 4 w 88"/>
                <a:gd name="T43" fmla="*/ 20 h 68"/>
                <a:gd name="T44" fmla="*/ 8 w 88"/>
                <a:gd name="T45" fmla="*/ 14 h 68"/>
                <a:gd name="T46" fmla="*/ 12 w 88"/>
                <a:gd name="T47" fmla="*/ 10 h 68"/>
                <a:gd name="T48" fmla="*/ 20 w 88"/>
                <a:gd name="T49" fmla="*/ 6 h 68"/>
                <a:gd name="T50" fmla="*/ 26 w 88"/>
                <a:gd name="T51" fmla="*/ 2 h 68"/>
                <a:gd name="T52" fmla="*/ 36 w 88"/>
                <a:gd name="T53" fmla="*/ 0 h 68"/>
                <a:gd name="T54" fmla="*/ 44 w 88"/>
                <a:gd name="T55" fmla="*/ 0 h 68"/>
                <a:gd name="T56" fmla="*/ 44 w 88"/>
                <a:gd name="T57" fmla="*/ 0 h 68"/>
                <a:gd name="T58" fmla="*/ 52 w 88"/>
                <a:gd name="T59" fmla="*/ 0 h 68"/>
                <a:gd name="T60" fmla="*/ 62 w 88"/>
                <a:gd name="T61" fmla="*/ 2 h 68"/>
                <a:gd name="T62" fmla="*/ 68 w 88"/>
                <a:gd name="T63" fmla="*/ 6 h 68"/>
                <a:gd name="T64" fmla="*/ 76 w 88"/>
                <a:gd name="T65" fmla="*/ 10 h 68"/>
                <a:gd name="T66" fmla="*/ 80 w 88"/>
                <a:gd name="T67" fmla="*/ 14 h 68"/>
                <a:gd name="T68" fmla="*/ 84 w 88"/>
                <a:gd name="T69" fmla="*/ 20 h 68"/>
                <a:gd name="T70" fmla="*/ 88 w 88"/>
                <a:gd name="T71" fmla="*/ 28 h 68"/>
                <a:gd name="T72" fmla="*/ 88 w 88"/>
                <a:gd name="T73" fmla="*/ 34 h 68"/>
                <a:gd name="T74" fmla="*/ 88 w 88"/>
                <a:gd name="T75"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68">
                  <a:moveTo>
                    <a:pt x="88" y="34"/>
                  </a:moveTo>
                  <a:lnTo>
                    <a:pt x="88" y="34"/>
                  </a:lnTo>
                  <a:lnTo>
                    <a:pt x="88" y="40"/>
                  </a:lnTo>
                  <a:lnTo>
                    <a:pt x="84" y="48"/>
                  </a:lnTo>
                  <a:lnTo>
                    <a:pt x="80" y="54"/>
                  </a:lnTo>
                  <a:lnTo>
                    <a:pt x="76" y="58"/>
                  </a:lnTo>
                  <a:lnTo>
                    <a:pt x="68" y="62"/>
                  </a:lnTo>
                  <a:lnTo>
                    <a:pt x="62" y="66"/>
                  </a:lnTo>
                  <a:lnTo>
                    <a:pt x="52" y="68"/>
                  </a:lnTo>
                  <a:lnTo>
                    <a:pt x="44" y="68"/>
                  </a:lnTo>
                  <a:lnTo>
                    <a:pt x="44" y="68"/>
                  </a:lnTo>
                  <a:lnTo>
                    <a:pt x="36" y="68"/>
                  </a:lnTo>
                  <a:lnTo>
                    <a:pt x="26" y="66"/>
                  </a:lnTo>
                  <a:lnTo>
                    <a:pt x="20" y="62"/>
                  </a:lnTo>
                  <a:lnTo>
                    <a:pt x="12" y="58"/>
                  </a:lnTo>
                  <a:lnTo>
                    <a:pt x="8" y="54"/>
                  </a:lnTo>
                  <a:lnTo>
                    <a:pt x="4" y="48"/>
                  </a:lnTo>
                  <a:lnTo>
                    <a:pt x="0" y="40"/>
                  </a:lnTo>
                  <a:lnTo>
                    <a:pt x="0" y="34"/>
                  </a:lnTo>
                  <a:lnTo>
                    <a:pt x="0" y="34"/>
                  </a:lnTo>
                  <a:lnTo>
                    <a:pt x="0" y="28"/>
                  </a:lnTo>
                  <a:lnTo>
                    <a:pt x="4" y="20"/>
                  </a:lnTo>
                  <a:lnTo>
                    <a:pt x="8" y="14"/>
                  </a:lnTo>
                  <a:lnTo>
                    <a:pt x="12" y="10"/>
                  </a:lnTo>
                  <a:lnTo>
                    <a:pt x="20" y="6"/>
                  </a:lnTo>
                  <a:lnTo>
                    <a:pt x="26" y="2"/>
                  </a:lnTo>
                  <a:lnTo>
                    <a:pt x="36" y="0"/>
                  </a:lnTo>
                  <a:lnTo>
                    <a:pt x="44" y="0"/>
                  </a:lnTo>
                  <a:lnTo>
                    <a:pt x="44" y="0"/>
                  </a:lnTo>
                  <a:lnTo>
                    <a:pt x="52" y="0"/>
                  </a:lnTo>
                  <a:lnTo>
                    <a:pt x="62" y="2"/>
                  </a:lnTo>
                  <a:lnTo>
                    <a:pt x="68" y="6"/>
                  </a:lnTo>
                  <a:lnTo>
                    <a:pt x="76" y="10"/>
                  </a:lnTo>
                  <a:lnTo>
                    <a:pt x="80" y="14"/>
                  </a:lnTo>
                  <a:lnTo>
                    <a:pt x="84" y="20"/>
                  </a:lnTo>
                  <a:lnTo>
                    <a:pt x="88" y="28"/>
                  </a:lnTo>
                  <a:lnTo>
                    <a:pt x="88" y="34"/>
                  </a:lnTo>
                  <a:lnTo>
                    <a:pt x="88"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 name="Group 5"/>
          <p:cNvGrpSpPr>
            <a:grpSpLocks noChangeAspect="1"/>
          </p:cNvGrpSpPr>
          <p:nvPr/>
        </p:nvGrpSpPr>
        <p:grpSpPr bwMode="auto">
          <a:xfrm>
            <a:off x="6204806" y="2694915"/>
            <a:ext cx="3407076" cy="2553326"/>
            <a:chOff x="2379" y="1706"/>
            <a:chExt cx="1578" cy="1577"/>
          </a:xfrm>
        </p:grpSpPr>
        <p:sp>
          <p:nvSpPr>
            <p:cNvPr id="52" name="AutoShape 4"/>
            <p:cNvSpPr>
              <a:spLocks noChangeAspect="1" noChangeArrowheads="1" noTextEdit="1"/>
            </p:cNvSpPr>
            <p:nvPr/>
          </p:nvSpPr>
          <p:spPr bwMode="auto">
            <a:xfrm>
              <a:off x="2379" y="1706"/>
              <a:ext cx="1578" cy="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6"/>
            <p:cNvSpPr>
              <a:spLocks/>
            </p:cNvSpPr>
            <p:nvPr/>
          </p:nvSpPr>
          <p:spPr bwMode="auto">
            <a:xfrm>
              <a:off x="2379" y="1706"/>
              <a:ext cx="1577" cy="1576"/>
            </a:xfrm>
            <a:custGeom>
              <a:avLst/>
              <a:gdLst>
                <a:gd name="T0" fmla="*/ 2620 w 3154"/>
                <a:gd name="T1" fmla="*/ 3098 h 3152"/>
                <a:gd name="T2" fmla="*/ 2559 w 3154"/>
                <a:gd name="T3" fmla="*/ 3119 h 3152"/>
                <a:gd name="T4" fmla="*/ 2497 w 3154"/>
                <a:gd name="T5" fmla="*/ 3133 h 3152"/>
                <a:gd name="T6" fmla="*/ 2436 w 3154"/>
                <a:gd name="T7" fmla="*/ 3144 h 3152"/>
                <a:gd name="T8" fmla="*/ 2377 w 3154"/>
                <a:gd name="T9" fmla="*/ 3151 h 3152"/>
                <a:gd name="T10" fmla="*/ 2321 w 3154"/>
                <a:gd name="T11" fmla="*/ 3152 h 3152"/>
                <a:gd name="T12" fmla="*/ 2276 w 3154"/>
                <a:gd name="T13" fmla="*/ 3152 h 3152"/>
                <a:gd name="T14" fmla="*/ 2231 w 3154"/>
                <a:gd name="T15" fmla="*/ 3151 h 3152"/>
                <a:gd name="T16" fmla="*/ 2173 w 3154"/>
                <a:gd name="T17" fmla="*/ 3144 h 3152"/>
                <a:gd name="T18" fmla="*/ 2112 w 3154"/>
                <a:gd name="T19" fmla="*/ 3133 h 3152"/>
                <a:gd name="T20" fmla="*/ 2056 w 3154"/>
                <a:gd name="T21" fmla="*/ 3120 h 3152"/>
                <a:gd name="T22" fmla="*/ 2006 w 3154"/>
                <a:gd name="T23" fmla="*/ 3106 h 3152"/>
                <a:gd name="T24" fmla="*/ 1961 w 3154"/>
                <a:gd name="T25" fmla="*/ 3088 h 3152"/>
                <a:gd name="T26" fmla="*/ 1927 w 3154"/>
                <a:gd name="T27" fmla="*/ 3072 h 3152"/>
                <a:gd name="T28" fmla="*/ 1905 w 3154"/>
                <a:gd name="T29" fmla="*/ 3059 h 3152"/>
                <a:gd name="T30" fmla="*/ 1881 w 3154"/>
                <a:gd name="T31" fmla="*/ 3048 h 3152"/>
                <a:gd name="T32" fmla="*/ 1802 w 3154"/>
                <a:gd name="T33" fmla="*/ 2998 h 3152"/>
                <a:gd name="T34" fmla="*/ 1706 w 3154"/>
                <a:gd name="T35" fmla="*/ 2920 h 3152"/>
                <a:gd name="T36" fmla="*/ 1619 w 3154"/>
                <a:gd name="T37" fmla="*/ 2825 h 3152"/>
                <a:gd name="T38" fmla="*/ 1564 w 3154"/>
                <a:gd name="T39" fmla="*/ 2746 h 3152"/>
                <a:gd name="T40" fmla="*/ 1486 w 3154"/>
                <a:gd name="T41" fmla="*/ 2587 h 3152"/>
                <a:gd name="T42" fmla="*/ 1442 w 3154"/>
                <a:gd name="T43" fmla="*/ 2417 h 3152"/>
                <a:gd name="T44" fmla="*/ 1242 w 3154"/>
                <a:gd name="T45" fmla="*/ 2300 h 3152"/>
                <a:gd name="T46" fmla="*/ 1439 w 3154"/>
                <a:gd name="T47" fmla="*/ 2204 h 3152"/>
                <a:gd name="T48" fmla="*/ 1447 w 3154"/>
                <a:gd name="T49" fmla="*/ 2144 h 3152"/>
                <a:gd name="T50" fmla="*/ 1454 w 3154"/>
                <a:gd name="T51" fmla="*/ 2114 h 3152"/>
                <a:gd name="T52" fmla="*/ 289 w 3154"/>
                <a:gd name="T53" fmla="*/ 2103 h 3152"/>
                <a:gd name="T54" fmla="*/ 304 w 3154"/>
                <a:gd name="T55" fmla="*/ 2024 h 3152"/>
                <a:gd name="T56" fmla="*/ 524 w 3154"/>
                <a:gd name="T57" fmla="*/ 2024 h 3152"/>
                <a:gd name="T58" fmla="*/ 996 w 3154"/>
                <a:gd name="T59" fmla="*/ 618 h 3152"/>
                <a:gd name="T60" fmla="*/ 1248 w 3154"/>
                <a:gd name="T61" fmla="*/ 1369 h 3152"/>
                <a:gd name="T62" fmla="*/ 1478 w 3154"/>
                <a:gd name="T63" fmla="*/ 2024 h 3152"/>
                <a:gd name="T64" fmla="*/ 1545 w 3154"/>
                <a:gd name="T65" fmla="*/ 1870 h 3152"/>
                <a:gd name="T66" fmla="*/ 1641 w 3154"/>
                <a:gd name="T67" fmla="*/ 1735 h 3152"/>
                <a:gd name="T68" fmla="*/ 1719 w 3154"/>
                <a:gd name="T69" fmla="*/ 2 h 3152"/>
                <a:gd name="T70" fmla="*/ 1955 w 3154"/>
                <a:gd name="T71" fmla="*/ 1504 h 3152"/>
                <a:gd name="T72" fmla="*/ 2011 w 3154"/>
                <a:gd name="T73" fmla="*/ 1481 h 3152"/>
                <a:gd name="T74" fmla="*/ 2069 w 3154"/>
                <a:gd name="T75" fmla="*/ 1464 h 3152"/>
                <a:gd name="T76" fmla="*/ 2126 w 3154"/>
                <a:gd name="T77" fmla="*/ 1451 h 3152"/>
                <a:gd name="T78" fmla="*/ 2186 w 3154"/>
                <a:gd name="T79" fmla="*/ 1441 h 3152"/>
                <a:gd name="T80" fmla="*/ 2245 w 3154"/>
                <a:gd name="T81" fmla="*/ 1437 h 3152"/>
                <a:gd name="T82" fmla="*/ 2342 w 3154"/>
                <a:gd name="T83" fmla="*/ 1437 h 3152"/>
                <a:gd name="T84" fmla="*/ 2461 w 3154"/>
                <a:gd name="T85" fmla="*/ 1449 h 3152"/>
                <a:gd name="T86" fmla="*/ 2573 w 3154"/>
                <a:gd name="T87" fmla="*/ 1478 h 3152"/>
                <a:gd name="T88" fmla="*/ 2679 w 3154"/>
                <a:gd name="T89" fmla="*/ 1522 h 3152"/>
                <a:gd name="T90" fmla="*/ 2779 w 3154"/>
                <a:gd name="T91" fmla="*/ 1581 h 3152"/>
                <a:gd name="T92" fmla="*/ 2872 w 3154"/>
                <a:gd name="T93" fmla="*/ 1656 h 3152"/>
                <a:gd name="T94" fmla="*/ 2965 w 3154"/>
                <a:gd name="T95" fmla="*/ 1753 h 3152"/>
                <a:gd name="T96" fmla="*/ 3023 w 3154"/>
                <a:gd name="T97" fmla="*/ 1836 h 3152"/>
                <a:gd name="T98" fmla="*/ 3092 w 3154"/>
                <a:gd name="T99" fmla="*/ 1968 h 3152"/>
                <a:gd name="T100" fmla="*/ 3135 w 3154"/>
                <a:gd name="T101" fmla="*/ 2112 h 3152"/>
                <a:gd name="T102" fmla="*/ 3150 w 3154"/>
                <a:gd name="T103" fmla="*/ 2205 h 3152"/>
                <a:gd name="T104" fmla="*/ 3154 w 3154"/>
                <a:gd name="T105" fmla="*/ 2326 h 3152"/>
                <a:gd name="T106" fmla="*/ 3143 w 3154"/>
                <a:gd name="T107" fmla="*/ 2428 h 3152"/>
                <a:gd name="T108" fmla="*/ 3098 w 3154"/>
                <a:gd name="T109" fmla="*/ 2602 h 3152"/>
                <a:gd name="T110" fmla="*/ 3034 w 3154"/>
                <a:gd name="T111" fmla="*/ 2741 h 3152"/>
                <a:gd name="T112" fmla="*/ 2965 w 3154"/>
                <a:gd name="T113" fmla="*/ 2844 h 3152"/>
                <a:gd name="T114" fmla="*/ 2912 w 3154"/>
                <a:gd name="T115" fmla="*/ 2907 h 3152"/>
                <a:gd name="T116" fmla="*/ 2891 w 3154"/>
                <a:gd name="T117" fmla="*/ 2929 h 3152"/>
                <a:gd name="T118" fmla="*/ 2807 w 3154"/>
                <a:gd name="T119" fmla="*/ 2998 h 3152"/>
                <a:gd name="T120" fmla="*/ 2719 w 3154"/>
                <a:gd name="T121" fmla="*/ 3053 h 3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4" h="3152">
                  <a:moveTo>
                    <a:pt x="2660" y="3082"/>
                  </a:moveTo>
                  <a:lnTo>
                    <a:pt x="2639" y="3090"/>
                  </a:lnTo>
                  <a:lnTo>
                    <a:pt x="2620" y="3098"/>
                  </a:lnTo>
                  <a:lnTo>
                    <a:pt x="2599" y="3106"/>
                  </a:lnTo>
                  <a:lnTo>
                    <a:pt x="2578" y="3112"/>
                  </a:lnTo>
                  <a:lnTo>
                    <a:pt x="2559" y="3119"/>
                  </a:lnTo>
                  <a:lnTo>
                    <a:pt x="2538" y="3124"/>
                  </a:lnTo>
                  <a:lnTo>
                    <a:pt x="2517" y="3128"/>
                  </a:lnTo>
                  <a:lnTo>
                    <a:pt x="2497" y="3133"/>
                  </a:lnTo>
                  <a:lnTo>
                    <a:pt x="2477" y="3138"/>
                  </a:lnTo>
                  <a:lnTo>
                    <a:pt x="2456" y="3141"/>
                  </a:lnTo>
                  <a:lnTo>
                    <a:pt x="2436" y="3144"/>
                  </a:lnTo>
                  <a:lnTo>
                    <a:pt x="2416" y="3146"/>
                  </a:lnTo>
                  <a:lnTo>
                    <a:pt x="2396" y="3149"/>
                  </a:lnTo>
                  <a:lnTo>
                    <a:pt x="2377" y="3151"/>
                  </a:lnTo>
                  <a:lnTo>
                    <a:pt x="2356" y="3151"/>
                  </a:lnTo>
                  <a:lnTo>
                    <a:pt x="2337" y="3152"/>
                  </a:lnTo>
                  <a:lnTo>
                    <a:pt x="2321" y="3152"/>
                  </a:lnTo>
                  <a:lnTo>
                    <a:pt x="2306" y="3152"/>
                  </a:lnTo>
                  <a:lnTo>
                    <a:pt x="2290" y="3152"/>
                  </a:lnTo>
                  <a:lnTo>
                    <a:pt x="2276" y="3152"/>
                  </a:lnTo>
                  <a:lnTo>
                    <a:pt x="2260" y="3152"/>
                  </a:lnTo>
                  <a:lnTo>
                    <a:pt x="2245" y="3151"/>
                  </a:lnTo>
                  <a:lnTo>
                    <a:pt x="2231" y="3151"/>
                  </a:lnTo>
                  <a:lnTo>
                    <a:pt x="2216" y="3149"/>
                  </a:lnTo>
                  <a:lnTo>
                    <a:pt x="2194" y="3148"/>
                  </a:lnTo>
                  <a:lnTo>
                    <a:pt x="2173" y="3144"/>
                  </a:lnTo>
                  <a:lnTo>
                    <a:pt x="2152" y="3141"/>
                  </a:lnTo>
                  <a:lnTo>
                    <a:pt x="2131" y="3138"/>
                  </a:lnTo>
                  <a:lnTo>
                    <a:pt x="2112" y="3133"/>
                  </a:lnTo>
                  <a:lnTo>
                    <a:pt x="2093" y="3130"/>
                  </a:lnTo>
                  <a:lnTo>
                    <a:pt x="2073" y="3125"/>
                  </a:lnTo>
                  <a:lnTo>
                    <a:pt x="2056" y="3120"/>
                  </a:lnTo>
                  <a:lnTo>
                    <a:pt x="2038" y="3115"/>
                  </a:lnTo>
                  <a:lnTo>
                    <a:pt x="2022" y="3111"/>
                  </a:lnTo>
                  <a:lnTo>
                    <a:pt x="2006" y="3106"/>
                  </a:lnTo>
                  <a:lnTo>
                    <a:pt x="1990" y="3099"/>
                  </a:lnTo>
                  <a:lnTo>
                    <a:pt x="1976" y="3093"/>
                  </a:lnTo>
                  <a:lnTo>
                    <a:pt x="1961" y="3088"/>
                  </a:lnTo>
                  <a:lnTo>
                    <a:pt x="1948" y="3082"/>
                  </a:lnTo>
                  <a:lnTo>
                    <a:pt x="1935" y="3075"/>
                  </a:lnTo>
                  <a:lnTo>
                    <a:pt x="1927" y="3072"/>
                  </a:lnTo>
                  <a:lnTo>
                    <a:pt x="1919" y="3067"/>
                  </a:lnTo>
                  <a:lnTo>
                    <a:pt x="1911" y="3064"/>
                  </a:lnTo>
                  <a:lnTo>
                    <a:pt x="1905" y="3059"/>
                  </a:lnTo>
                  <a:lnTo>
                    <a:pt x="1897" y="3056"/>
                  </a:lnTo>
                  <a:lnTo>
                    <a:pt x="1889" y="3051"/>
                  </a:lnTo>
                  <a:lnTo>
                    <a:pt x="1881" y="3048"/>
                  </a:lnTo>
                  <a:lnTo>
                    <a:pt x="1873" y="3043"/>
                  </a:lnTo>
                  <a:lnTo>
                    <a:pt x="1837" y="3022"/>
                  </a:lnTo>
                  <a:lnTo>
                    <a:pt x="1802" y="2998"/>
                  </a:lnTo>
                  <a:lnTo>
                    <a:pt x="1768" y="2974"/>
                  </a:lnTo>
                  <a:lnTo>
                    <a:pt x="1736" y="2947"/>
                  </a:lnTo>
                  <a:lnTo>
                    <a:pt x="1706" y="2920"/>
                  </a:lnTo>
                  <a:lnTo>
                    <a:pt x="1675" y="2889"/>
                  </a:lnTo>
                  <a:lnTo>
                    <a:pt x="1646" y="2859"/>
                  </a:lnTo>
                  <a:lnTo>
                    <a:pt x="1619" y="2825"/>
                  </a:lnTo>
                  <a:lnTo>
                    <a:pt x="1617" y="2825"/>
                  </a:lnTo>
                  <a:lnTo>
                    <a:pt x="1563" y="2748"/>
                  </a:lnTo>
                  <a:lnTo>
                    <a:pt x="1564" y="2746"/>
                  </a:lnTo>
                  <a:lnTo>
                    <a:pt x="1534" y="2695"/>
                  </a:lnTo>
                  <a:lnTo>
                    <a:pt x="1508" y="2642"/>
                  </a:lnTo>
                  <a:lnTo>
                    <a:pt x="1486" y="2587"/>
                  </a:lnTo>
                  <a:lnTo>
                    <a:pt x="1468" y="2531"/>
                  </a:lnTo>
                  <a:lnTo>
                    <a:pt x="1454" y="2475"/>
                  </a:lnTo>
                  <a:lnTo>
                    <a:pt x="1442" y="2417"/>
                  </a:lnTo>
                  <a:lnTo>
                    <a:pt x="1436" y="2359"/>
                  </a:lnTo>
                  <a:lnTo>
                    <a:pt x="1434" y="2300"/>
                  </a:lnTo>
                  <a:lnTo>
                    <a:pt x="1242" y="2300"/>
                  </a:lnTo>
                  <a:lnTo>
                    <a:pt x="1242" y="2225"/>
                  </a:lnTo>
                  <a:lnTo>
                    <a:pt x="1437" y="2225"/>
                  </a:lnTo>
                  <a:lnTo>
                    <a:pt x="1439" y="2204"/>
                  </a:lnTo>
                  <a:lnTo>
                    <a:pt x="1441" y="2185"/>
                  </a:lnTo>
                  <a:lnTo>
                    <a:pt x="1444" y="2164"/>
                  </a:lnTo>
                  <a:lnTo>
                    <a:pt x="1447" y="2144"/>
                  </a:lnTo>
                  <a:lnTo>
                    <a:pt x="1449" y="2133"/>
                  </a:lnTo>
                  <a:lnTo>
                    <a:pt x="1452" y="2124"/>
                  </a:lnTo>
                  <a:lnTo>
                    <a:pt x="1454" y="2114"/>
                  </a:lnTo>
                  <a:lnTo>
                    <a:pt x="1455" y="2103"/>
                  </a:lnTo>
                  <a:lnTo>
                    <a:pt x="798" y="2103"/>
                  </a:lnTo>
                  <a:lnTo>
                    <a:pt x="289" y="2103"/>
                  </a:lnTo>
                  <a:lnTo>
                    <a:pt x="0" y="2103"/>
                  </a:lnTo>
                  <a:lnTo>
                    <a:pt x="29" y="2024"/>
                  </a:lnTo>
                  <a:lnTo>
                    <a:pt x="304" y="2024"/>
                  </a:lnTo>
                  <a:lnTo>
                    <a:pt x="305" y="705"/>
                  </a:lnTo>
                  <a:lnTo>
                    <a:pt x="524" y="705"/>
                  </a:lnTo>
                  <a:lnTo>
                    <a:pt x="524" y="2024"/>
                  </a:lnTo>
                  <a:lnTo>
                    <a:pt x="776" y="2024"/>
                  </a:lnTo>
                  <a:lnTo>
                    <a:pt x="776" y="618"/>
                  </a:lnTo>
                  <a:lnTo>
                    <a:pt x="996" y="618"/>
                  </a:lnTo>
                  <a:lnTo>
                    <a:pt x="996" y="2024"/>
                  </a:lnTo>
                  <a:lnTo>
                    <a:pt x="1248" y="2024"/>
                  </a:lnTo>
                  <a:lnTo>
                    <a:pt x="1248" y="1369"/>
                  </a:lnTo>
                  <a:lnTo>
                    <a:pt x="1468" y="1369"/>
                  </a:lnTo>
                  <a:lnTo>
                    <a:pt x="1468" y="2024"/>
                  </a:lnTo>
                  <a:lnTo>
                    <a:pt x="1478" y="2024"/>
                  </a:lnTo>
                  <a:lnTo>
                    <a:pt x="1497" y="1971"/>
                  </a:lnTo>
                  <a:lnTo>
                    <a:pt x="1519" y="1920"/>
                  </a:lnTo>
                  <a:lnTo>
                    <a:pt x="1545" y="1870"/>
                  </a:lnTo>
                  <a:lnTo>
                    <a:pt x="1574" y="1823"/>
                  </a:lnTo>
                  <a:lnTo>
                    <a:pt x="1606" y="1778"/>
                  </a:lnTo>
                  <a:lnTo>
                    <a:pt x="1641" y="1735"/>
                  </a:lnTo>
                  <a:lnTo>
                    <a:pt x="1678" y="1693"/>
                  </a:lnTo>
                  <a:lnTo>
                    <a:pt x="1719" y="1655"/>
                  </a:lnTo>
                  <a:lnTo>
                    <a:pt x="1719" y="2"/>
                  </a:lnTo>
                  <a:lnTo>
                    <a:pt x="1937" y="0"/>
                  </a:lnTo>
                  <a:lnTo>
                    <a:pt x="1937" y="1512"/>
                  </a:lnTo>
                  <a:lnTo>
                    <a:pt x="1955" y="1504"/>
                  </a:lnTo>
                  <a:lnTo>
                    <a:pt x="1974" y="1496"/>
                  </a:lnTo>
                  <a:lnTo>
                    <a:pt x="1993" y="1490"/>
                  </a:lnTo>
                  <a:lnTo>
                    <a:pt x="2011" y="1481"/>
                  </a:lnTo>
                  <a:lnTo>
                    <a:pt x="2030" y="1475"/>
                  </a:lnTo>
                  <a:lnTo>
                    <a:pt x="2049" y="1470"/>
                  </a:lnTo>
                  <a:lnTo>
                    <a:pt x="2069" y="1464"/>
                  </a:lnTo>
                  <a:lnTo>
                    <a:pt x="2088" y="1459"/>
                  </a:lnTo>
                  <a:lnTo>
                    <a:pt x="2107" y="1454"/>
                  </a:lnTo>
                  <a:lnTo>
                    <a:pt x="2126" y="1451"/>
                  </a:lnTo>
                  <a:lnTo>
                    <a:pt x="2146" y="1448"/>
                  </a:lnTo>
                  <a:lnTo>
                    <a:pt x="2165" y="1445"/>
                  </a:lnTo>
                  <a:lnTo>
                    <a:pt x="2186" y="1441"/>
                  </a:lnTo>
                  <a:lnTo>
                    <a:pt x="2205" y="1440"/>
                  </a:lnTo>
                  <a:lnTo>
                    <a:pt x="2224" y="1438"/>
                  </a:lnTo>
                  <a:lnTo>
                    <a:pt x="2245" y="1437"/>
                  </a:lnTo>
                  <a:lnTo>
                    <a:pt x="2245" y="1435"/>
                  </a:lnTo>
                  <a:lnTo>
                    <a:pt x="2342" y="1435"/>
                  </a:lnTo>
                  <a:lnTo>
                    <a:pt x="2342" y="1437"/>
                  </a:lnTo>
                  <a:lnTo>
                    <a:pt x="2382" y="1440"/>
                  </a:lnTo>
                  <a:lnTo>
                    <a:pt x="2422" y="1443"/>
                  </a:lnTo>
                  <a:lnTo>
                    <a:pt x="2461" y="1449"/>
                  </a:lnTo>
                  <a:lnTo>
                    <a:pt x="2499" y="1457"/>
                  </a:lnTo>
                  <a:lnTo>
                    <a:pt x="2536" y="1467"/>
                  </a:lnTo>
                  <a:lnTo>
                    <a:pt x="2573" y="1478"/>
                  </a:lnTo>
                  <a:lnTo>
                    <a:pt x="2610" y="1491"/>
                  </a:lnTo>
                  <a:lnTo>
                    <a:pt x="2645" y="1506"/>
                  </a:lnTo>
                  <a:lnTo>
                    <a:pt x="2679" y="1522"/>
                  </a:lnTo>
                  <a:lnTo>
                    <a:pt x="2713" y="1541"/>
                  </a:lnTo>
                  <a:lnTo>
                    <a:pt x="2746" y="1560"/>
                  </a:lnTo>
                  <a:lnTo>
                    <a:pt x="2779" y="1581"/>
                  </a:lnTo>
                  <a:lnTo>
                    <a:pt x="2811" y="1605"/>
                  </a:lnTo>
                  <a:lnTo>
                    <a:pt x="2841" y="1629"/>
                  </a:lnTo>
                  <a:lnTo>
                    <a:pt x="2872" y="1656"/>
                  </a:lnTo>
                  <a:lnTo>
                    <a:pt x="2901" y="1684"/>
                  </a:lnTo>
                  <a:lnTo>
                    <a:pt x="2901" y="1682"/>
                  </a:lnTo>
                  <a:lnTo>
                    <a:pt x="2965" y="1753"/>
                  </a:lnTo>
                  <a:lnTo>
                    <a:pt x="2963" y="1754"/>
                  </a:lnTo>
                  <a:lnTo>
                    <a:pt x="2995" y="1794"/>
                  </a:lnTo>
                  <a:lnTo>
                    <a:pt x="3023" y="1836"/>
                  </a:lnTo>
                  <a:lnTo>
                    <a:pt x="3048" y="1880"/>
                  </a:lnTo>
                  <a:lnTo>
                    <a:pt x="3071" y="1923"/>
                  </a:lnTo>
                  <a:lnTo>
                    <a:pt x="3092" y="1968"/>
                  </a:lnTo>
                  <a:lnTo>
                    <a:pt x="3108" y="2014"/>
                  </a:lnTo>
                  <a:lnTo>
                    <a:pt x="3122" y="2063"/>
                  </a:lnTo>
                  <a:lnTo>
                    <a:pt x="3135" y="2112"/>
                  </a:lnTo>
                  <a:lnTo>
                    <a:pt x="3137" y="2112"/>
                  </a:lnTo>
                  <a:lnTo>
                    <a:pt x="3151" y="2205"/>
                  </a:lnTo>
                  <a:lnTo>
                    <a:pt x="3150" y="2205"/>
                  </a:lnTo>
                  <a:lnTo>
                    <a:pt x="3153" y="2246"/>
                  </a:lnTo>
                  <a:lnTo>
                    <a:pt x="3154" y="2286"/>
                  </a:lnTo>
                  <a:lnTo>
                    <a:pt x="3154" y="2326"/>
                  </a:lnTo>
                  <a:lnTo>
                    <a:pt x="3153" y="2364"/>
                  </a:lnTo>
                  <a:lnTo>
                    <a:pt x="3151" y="2364"/>
                  </a:lnTo>
                  <a:lnTo>
                    <a:pt x="3143" y="2428"/>
                  </a:lnTo>
                  <a:lnTo>
                    <a:pt x="3132" y="2489"/>
                  </a:lnTo>
                  <a:lnTo>
                    <a:pt x="3116" y="2547"/>
                  </a:lnTo>
                  <a:lnTo>
                    <a:pt x="3098" y="2602"/>
                  </a:lnTo>
                  <a:lnTo>
                    <a:pt x="3079" y="2652"/>
                  </a:lnTo>
                  <a:lnTo>
                    <a:pt x="3056" y="2698"/>
                  </a:lnTo>
                  <a:lnTo>
                    <a:pt x="3034" y="2741"/>
                  </a:lnTo>
                  <a:lnTo>
                    <a:pt x="3010" y="2780"/>
                  </a:lnTo>
                  <a:lnTo>
                    <a:pt x="2987" y="2814"/>
                  </a:lnTo>
                  <a:lnTo>
                    <a:pt x="2965" y="2844"/>
                  </a:lnTo>
                  <a:lnTo>
                    <a:pt x="2946" y="2870"/>
                  </a:lnTo>
                  <a:lnTo>
                    <a:pt x="2928" y="2891"/>
                  </a:lnTo>
                  <a:lnTo>
                    <a:pt x="2912" y="2907"/>
                  </a:lnTo>
                  <a:lnTo>
                    <a:pt x="2901" y="2920"/>
                  </a:lnTo>
                  <a:lnTo>
                    <a:pt x="2894" y="2926"/>
                  </a:lnTo>
                  <a:lnTo>
                    <a:pt x="2891" y="2929"/>
                  </a:lnTo>
                  <a:lnTo>
                    <a:pt x="2864" y="2955"/>
                  </a:lnTo>
                  <a:lnTo>
                    <a:pt x="2836" y="2977"/>
                  </a:lnTo>
                  <a:lnTo>
                    <a:pt x="2807" y="2998"/>
                  </a:lnTo>
                  <a:lnTo>
                    <a:pt x="2779" y="3019"/>
                  </a:lnTo>
                  <a:lnTo>
                    <a:pt x="2750" y="3037"/>
                  </a:lnTo>
                  <a:lnTo>
                    <a:pt x="2719" y="3053"/>
                  </a:lnTo>
                  <a:lnTo>
                    <a:pt x="2690" y="3069"/>
                  </a:lnTo>
                  <a:lnTo>
                    <a:pt x="2660" y="3082"/>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7"/>
            <p:cNvSpPr>
              <a:spLocks/>
            </p:cNvSpPr>
            <p:nvPr/>
          </p:nvSpPr>
          <p:spPr bwMode="auto">
            <a:xfrm>
              <a:off x="3568" y="2817"/>
              <a:ext cx="341" cy="326"/>
            </a:xfrm>
            <a:custGeom>
              <a:avLst/>
              <a:gdLst>
                <a:gd name="T0" fmla="*/ 412 w 681"/>
                <a:gd name="T1" fmla="*/ 654 h 654"/>
                <a:gd name="T2" fmla="*/ 0 w 681"/>
                <a:gd name="T3" fmla="*/ 106 h 654"/>
                <a:gd name="T4" fmla="*/ 676 w 681"/>
                <a:gd name="T5" fmla="*/ 0 h 654"/>
                <a:gd name="T6" fmla="*/ 679 w 681"/>
                <a:gd name="T7" fmla="*/ 47 h 654"/>
                <a:gd name="T8" fmla="*/ 681 w 681"/>
                <a:gd name="T9" fmla="*/ 95 h 654"/>
                <a:gd name="T10" fmla="*/ 677 w 681"/>
                <a:gd name="T11" fmla="*/ 140 h 654"/>
                <a:gd name="T12" fmla="*/ 673 w 681"/>
                <a:gd name="T13" fmla="*/ 187 h 654"/>
                <a:gd name="T14" fmla="*/ 665 w 681"/>
                <a:gd name="T15" fmla="*/ 232 h 654"/>
                <a:gd name="T16" fmla="*/ 655 w 681"/>
                <a:gd name="T17" fmla="*/ 275 h 654"/>
                <a:gd name="T18" fmla="*/ 642 w 681"/>
                <a:gd name="T19" fmla="*/ 318 h 654"/>
                <a:gd name="T20" fmla="*/ 626 w 681"/>
                <a:gd name="T21" fmla="*/ 360 h 654"/>
                <a:gd name="T22" fmla="*/ 608 w 681"/>
                <a:gd name="T23" fmla="*/ 402 h 654"/>
                <a:gd name="T24" fmla="*/ 587 w 681"/>
                <a:gd name="T25" fmla="*/ 442 h 654"/>
                <a:gd name="T26" fmla="*/ 565 w 681"/>
                <a:gd name="T27" fmla="*/ 480 h 654"/>
                <a:gd name="T28" fmla="*/ 539 w 681"/>
                <a:gd name="T29" fmla="*/ 517 h 654"/>
                <a:gd name="T30" fmla="*/ 510 w 681"/>
                <a:gd name="T31" fmla="*/ 554 h 654"/>
                <a:gd name="T32" fmla="*/ 480 w 681"/>
                <a:gd name="T33" fmla="*/ 588 h 654"/>
                <a:gd name="T34" fmla="*/ 448 w 681"/>
                <a:gd name="T35" fmla="*/ 622 h 654"/>
                <a:gd name="T36" fmla="*/ 412 w 681"/>
                <a:gd name="T37" fmla="*/ 654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1" h="654">
                  <a:moveTo>
                    <a:pt x="412" y="654"/>
                  </a:moveTo>
                  <a:lnTo>
                    <a:pt x="0" y="106"/>
                  </a:lnTo>
                  <a:lnTo>
                    <a:pt x="676" y="0"/>
                  </a:lnTo>
                  <a:lnTo>
                    <a:pt x="679" y="47"/>
                  </a:lnTo>
                  <a:lnTo>
                    <a:pt x="681" y="95"/>
                  </a:lnTo>
                  <a:lnTo>
                    <a:pt x="677" y="140"/>
                  </a:lnTo>
                  <a:lnTo>
                    <a:pt x="673" y="187"/>
                  </a:lnTo>
                  <a:lnTo>
                    <a:pt x="665" y="232"/>
                  </a:lnTo>
                  <a:lnTo>
                    <a:pt x="655" y="275"/>
                  </a:lnTo>
                  <a:lnTo>
                    <a:pt x="642" y="318"/>
                  </a:lnTo>
                  <a:lnTo>
                    <a:pt x="626" y="360"/>
                  </a:lnTo>
                  <a:lnTo>
                    <a:pt x="608" y="402"/>
                  </a:lnTo>
                  <a:lnTo>
                    <a:pt x="587" y="442"/>
                  </a:lnTo>
                  <a:lnTo>
                    <a:pt x="565" y="480"/>
                  </a:lnTo>
                  <a:lnTo>
                    <a:pt x="539" y="517"/>
                  </a:lnTo>
                  <a:lnTo>
                    <a:pt x="510" y="554"/>
                  </a:lnTo>
                  <a:lnTo>
                    <a:pt x="480" y="588"/>
                  </a:lnTo>
                  <a:lnTo>
                    <a:pt x="448" y="622"/>
                  </a:lnTo>
                  <a:lnTo>
                    <a:pt x="412" y="654"/>
                  </a:lnTo>
                  <a:close/>
                </a:path>
              </a:pathLst>
            </a:custGeom>
            <a:solidFill>
              <a:srgbClr val="00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8"/>
            <p:cNvSpPr>
              <a:spLocks/>
            </p:cNvSpPr>
            <p:nvPr/>
          </p:nvSpPr>
          <p:spPr bwMode="auto">
            <a:xfrm>
              <a:off x="3550" y="2472"/>
              <a:ext cx="244" cy="327"/>
            </a:xfrm>
            <a:custGeom>
              <a:avLst/>
              <a:gdLst>
                <a:gd name="T0" fmla="*/ 0 w 488"/>
                <a:gd name="T1" fmla="*/ 0 h 655"/>
                <a:gd name="T2" fmla="*/ 35 w 488"/>
                <a:gd name="T3" fmla="*/ 3 h 655"/>
                <a:gd name="T4" fmla="*/ 69 w 488"/>
                <a:gd name="T5" fmla="*/ 7 h 655"/>
                <a:gd name="T6" fmla="*/ 104 w 488"/>
                <a:gd name="T7" fmla="*/ 13 h 655"/>
                <a:gd name="T8" fmla="*/ 136 w 488"/>
                <a:gd name="T9" fmla="*/ 20 h 655"/>
                <a:gd name="T10" fmla="*/ 170 w 488"/>
                <a:gd name="T11" fmla="*/ 29 h 655"/>
                <a:gd name="T12" fmla="*/ 202 w 488"/>
                <a:gd name="T13" fmla="*/ 39 h 655"/>
                <a:gd name="T14" fmla="*/ 234 w 488"/>
                <a:gd name="T15" fmla="*/ 50 h 655"/>
                <a:gd name="T16" fmla="*/ 265 w 488"/>
                <a:gd name="T17" fmla="*/ 63 h 655"/>
                <a:gd name="T18" fmla="*/ 295 w 488"/>
                <a:gd name="T19" fmla="*/ 77 h 655"/>
                <a:gd name="T20" fmla="*/ 324 w 488"/>
                <a:gd name="T21" fmla="*/ 92 h 655"/>
                <a:gd name="T22" fmla="*/ 353 w 488"/>
                <a:gd name="T23" fmla="*/ 109 h 655"/>
                <a:gd name="T24" fmla="*/ 382 w 488"/>
                <a:gd name="T25" fmla="*/ 127 h 655"/>
                <a:gd name="T26" fmla="*/ 409 w 488"/>
                <a:gd name="T27" fmla="*/ 148 h 655"/>
                <a:gd name="T28" fmla="*/ 437 w 488"/>
                <a:gd name="T29" fmla="*/ 169 h 655"/>
                <a:gd name="T30" fmla="*/ 462 w 488"/>
                <a:gd name="T31" fmla="*/ 191 h 655"/>
                <a:gd name="T32" fmla="*/ 488 w 488"/>
                <a:gd name="T33" fmla="*/ 215 h 655"/>
                <a:gd name="T34" fmla="*/ 0 w 488"/>
                <a:gd name="T35" fmla="*/ 655 h 655"/>
                <a:gd name="T36" fmla="*/ 0 w 488"/>
                <a:gd name="T37"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8" h="655">
                  <a:moveTo>
                    <a:pt x="0" y="0"/>
                  </a:moveTo>
                  <a:lnTo>
                    <a:pt x="35" y="3"/>
                  </a:lnTo>
                  <a:lnTo>
                    <a:pt x="69" y="7"/>
                  </a:lnTo>
                  <a:lnTo>
                    <a:pt x="104" y="13"/>
                  </a:lnTo>
                  <a:lnTo>
                    <a:pt x="136" y="20"/>
                  </a:lnTo>
                  <a:lnTo>
                    <a:pt x="170" y="29"/>
                  </a:lnTo>
                  <a:lnTo>
                    <a:pt x="202" y="39"/>
                  </a:lnTo>
                  <a:lnTo>
                    <a:pt x="234" y="50"/>
                  </a:lnTo>
                  <a:lnTo>
                    <a:pt x="265" y="63"/>
                  </a:lnTo>
                  <a:lnTo>
                    <a:pt x="295" y="77"/>
                  </a:lnTo>
                  <a:lnTo>
                    <a:pt x="324" y="92"/>
                  </a:lnTo>
                  <a:lnTo>
                    <a:pt x="353" y="109"/>
                  </a:lnTo>
                  <a:lnTo>
                    <a:pt x="382" y="127"/>
                  </a:lnTo>
                  <a:lnTo>
                    <a:pt x="409" y="148"/>
                  </a:lnTo>
                  <a:lnTo>
                    <a:pt x="437" y="169"/>
                  </a:lnTo>
                  <a:lnTo>
                    <a:pt x="462" y="191"/>
                  </a:lnTo>
                  <a:lnTo>
                    <a:pt x="488" y="215"/>
                  </a:lnTo>
                  <a:lnTo>
                    <a:pt x="0" y="655"/>
                  </a:lnTo>
                  <a:lnTo>
                    <a:pt x="0" y="0"/>
                  </a:lnTo>
                  <a:close/>
                </a:path>
              </a:pathLst>
            </a:custGeom>
            <a:solidFill>
              <a:srgbClr val="5A8B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p:nvSpPr>
          <p:spPr bwMode="auto">
            <a:xfrm>
              <a:off x="3601" y="2615"/>
              <a:ext cx="298" cy="202"/>
            </a:xfrm>
            <a:custGeom>
              <a:avLst/>
              <a:gdLst>
                <a:gd name="T0" fmla="*/ 449 w 596"/>
                <a:gd name="T1" fmla="*/ 0 h 402"/>
                <a:gd name="T2" fmla="*/ 476 w 596"/>
                <a:gd name="T3" fmla="*/ 35 h 402"/>
                <a:gd name="T4" fmla="*/ 500 w 596"/>
                <a:gd name="T5" fmla="*/ 70 h 402"/>
                <a:gd name="T6" fmla="*/ 522 w 596"/>
                <a:gd name="T7" fmla="*/ 107 h 402"/>
                <a:gd name="T8" fmla="*/ 542 w 596"/>
                <a:gd name="T9" fmla="*/ 144 h 402"/>
                <a:gd name="T10" fmla="*/ 558 w 596"/>
                <a:gd name="T11" fmla="*/ 184 h 402"/>
                <a:gd name="T12" fmla="*/ 572 w 596"/>
                <a:gd name="T13" fmla="*/ 224 h 402"/>
                <a:gd name="T14" fmla="*/ 585 w 596"/>
                <a:gd name="T15" fmla="*/ 264 h 402"/>
                <a:gd name="T16" fmla="*/ 596 w 596"/>
                <a:gd name="T17" fmla="*/ 308 h 402"/>
                <a:gd name="T18" fmla="*/ 0 w 596"/>
                <a:gd name="T19" fmla="*/ 402 h 402"/>
                <a:gd name="T20" fmla="*/ 449 w 596"/>
                <a:gd name="T2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402">
                  <a:moveTo>
                    <a:pt x="449" y="0"/>
                  </a:moveTo>
                  <a:lnTo>
                    <a:pt x="476" y="35"/>
                  </a:lnTo>
                  <a:lnTo>
                    <a:pt x="500" y="70"/>
                  </a:lnTo>
                  <a:lnTo>
                    <a:pt x="522" y="107"/>
                  </a:lnTo>
                  <a:lnTo>
                    <a:pt x="542" y="144"/>
                  </a:lnTo>
                  <a:lnTo>
                    <a:pt x="558" y="184"/>
                  </a:lnTo>
                  <a:lnTo>
                    <a:pt x="572" y="224"/>
                  </a:lnTo>
                  <a:lnTo>
                    <a:pt x="585" y="264"/>
                  </a:lnTo>
                  <a:lnTo>
                    <a:pt x="596" y="308"/>
                  </a:lnTo>
                  <a:lnTo>
                    <a:pt x="0" y="402"/>
                  </a:lnTo>
                  <a:lnTo>
                    <a:pt x="449" y="0"/>
                  </a:lnTo>
                  <a:close/>
                </a:path>
              </a:pathLst>
            </a:custGeom>
            <a:solidFill>
              <a:srgbClr val="84C0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p:nvSpPr>
          <p:spPr bwMode="auto">
            <a:xfrm>
              <a:off x="3144" y="2472"/>
              <a:ext cx="361" cy="580"/>
            </a:xfrm>
            <a:custGeom>
              <a:avLst/>
              <a:gdLst>
                <a:gd name="T0" fmla="*/ 13 w 723"/>
                <a:gd name="T1" fmla="*/ 629 h 1161"/>
                <a:gd name="T2" fmla="*/ 21 w 723"/>
                <a:gd name="T3" fmla="*/ 593 h 1161"/>
                <a:gd name="T4" fmla="*/ 29 w 723"/>
                <a:gd name="T5" fmla="*/ 556 h 1161"/>
                <a:gd name="T6" fmla="*/ 40 w 723"/>
                <a:gd name="T7" fmla="*/ 519 h 1161"/>
                <a:gd name="T8" fmla="*/ 53 w 723"/>
                <a:gd name="T9" fmla="*/ 483 h 1161"/>
                <a:gd name="T10" fmla="*/ 67 w 723"/>
                <a:gd name="T11" fmla="*/ 450 h 1161"/>
                <a:gd name="T12" fmla="*/ 84 w 723"/>
                <a:gd name="T13" fmla="*/ 416 h 1161"/>
                <a:gd name="T14" fmla="*/ 101 w 723"/>
                <a:gd name="T15" fmla="*/ 382 h 1161"/>
                <a:gd name="T16" fmla="*/ 120 w 723"/>
                <a:gd name="T17" fmla="*/ 350 h 1161"/>
                <a:gd name="T18" fmla="*/ 141 w 723"/>
                <a:gd name="T19" fmla="*/ 320 h 1161"/>
                <a:gd name="T20" fmla="*/ 164 w 723"/>
                <a:gd name="T21" fmla="*/ 291 h 1161"/>
                <a:gd name="T22" fmla="*/ 186 w 723"/>
                <a:gd name="T23" fmla="*/ 262 h 1161"/>
                <a:gd name="T24" fmla="*/ 212 w 723"/>
                <a:gd name="T25" fmla="*/ 233 h 1161"/>
                <a:gd name="T26" fmla="*/ 239 w 723"/>
                <a:gd name="T27" fmla="*/ 207 h 1161"/>
                <a:gd name="T28" fmla="*/ 267 w 723"/>
                <a:gd name="T29" fmla="*/ 182 h 1161"/>
                <a:gd name="T30" fmla="*/ 297 w 723"/>
                <a:gd name="T31" fmla="*/ 158 h 1161"/>
                <a:gd name="T32" fmla="*/ 328 w 723"/>
                <a:gd name="T33" fmla="*/ 135 h 1161"/>
                <a:gd name="T34" fmla="*/ 350 w 723"/>
                <a:gd name="T35" fmla="*/ 121 h 1161"/>
                <a:gd name="T36" fmla="*/ 371 w 723"/>
                <a:gd name="T37" fmla="*/ 106 h 1161"/>
                <a:gd name="T38" fmla="*/ 395 w 723"/>
                <a:gd name="T39" fmla="*/ 93 h 1161"/>
                <a:gd name="T40" fmla="*/ 418 w 723"/>
                <a:gd name="T41" fmla="*/ 82 h 1161"/>
                <a:gd name="T42" fmla="*/ 440 w 723"/>
                <a:gd name="T43" fmla="*/ 71 h 1161"/>
                <a:gd name="T44" fmla="*/ 464 w 723"/>
                <a:gd name="T45" fmla="*/ 60 h 1161"/>
                <a:gd name="T46" fmla="*/ 488 w 723"/>
                <a:gd name="T47" fmla="*/ 50 h 1161"/>
                <a:gd name="T48" fmla="*/ 512 w 723"/>
                <a:gd name="T49" fmla="*/ 40 h 1161"/>
                <a:gd name="T50" fmla="*/ 536 w 723"/>
                <a:gd name="T51" fmla="*/ 34 h 1161"/>
                <a:gd name="T52" fmla="*/ 562 w 723"/>
                <a:gd name="T53" fmla="*/ 26 h 1161"/>
                <a:gd name="T54" fmla="*/ 586 w 723"/>
                <a:gd name="T55" fmla="*/ 20 h 1161"/>
                <a:gd name="T56" fmla="*/ 612 w 723"/>
                <a:gd name="T57" fmla="*/ 15 h 1161"/>
                <a:gd name="T58" fmla="*/ 638 w 723"/>
                <a:gd name="T59" fmla="*/ 10 h 1161"/>
                <a:gd name="T60" fmla="*/ 663 w 723"/>
                <a:gd name="T61" fmla="*/ 5 h 1161"/>
                <a:gd name="T62" fmla="*/ 691 w 723"/>
                <a:gd name="T63" fmla="*/ 2 h 1161"/>
                <a:gd name="T64" fmla="*/ 716 w 723"/>
                <a:gd name="T65" fmla="*/ 0 h 1161"/>
                <a:gd name="T66" fmla="*/ 723 w 723"/>
                <a:gd name="T67" fmla="*/ 723 h 1161"/>
                <a:gd name="T68" fmla="*/ 112 w 723"/>
                <a:gd name="T69" fmla="*/ 1161 h 1161"/>
                <a:gd name="T70" fmla="*/ 79 w 723"/>
                <a:gd name="T71" fmla="*/ 1100 h 1161"/>
                <a:gd name="T72" fmla="*/ 51 w 723"/>
                <a:gd name="T73" fmla="*/ 1037 h 1161"/>
                <a:gd name="T74" fmla="*/ 29 w 723"/>
                <a:gd name="T75" fmla="*/ 971 h 1161"/>
                <a:gd name="T76" fmla="*/ 14 w 723"/>
                <a:gd name="T77" fmla="*/ 906 h 1161"/>
                <a:gd name="T78" fmla="*/ 5 w 723"/>
                <a:gd name="T79" fmla="*/ 838 h 1161"/>
                <a:gd name="T80" fmla="*/ 0 w 723"/>
                <a:gd name="T81" fmla="*/ 769 h 1161"/>
                <a:gd name="T82" fmla="*/ 3 w 723"/>
                <a:gd name="T83" fmla="*/ 698 h 1161"/>
                <a:gd name="T84" fmla="*/ 13 w 723"/>
                <a:gd name="T85" fmla="*/ 629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1161">
                  <a:moveTo>
                    <a:pt x="13" y="629"/>
                  </a:moveTo>
                  <a:lnTo>
                    <a:pt x="21" y="593"/>
                  </a:lnTo>
                  <a:lnTo>
                    <a:pt x="29" y="556"/>
                  </a:lnTo>
                  <a:lnTo>
                    <a:pt x="40" y="519"/>
                  </a:lnTo>
                  <a:lnTo>
                    <a:pt x="53" y="483"/>
                  </a:lnTo>
                  <a:lnTo>
                    <a:pt x="67" y="450"/>
                  </a:lnTo>
                  <a:lnTo>
                    <a:pt x="84" y="416"/>
                  </a:lnTo>
                  <a:lnTo>
                    <a:pt x="101" y="382"/>
                  </a:lnTo>
                  <a:lnTo>
                    <a:pt x="120" y="350"/>
                  </a:lnTo>
                  <a:lnTo>
                    <a:pt x="141" y="320"/>
                  </a:lnTo>
                  <a:lnTo>
                    <a:pt x="164" y="291"/>
                  </a:lnTo>
                  <a:lnTo>
                    <a:pt x="186" y="262"/>
                  </a:lnTo>
                  <a:lnTo>
                    <a:pt x="212" y="233"/>
                  </a:lnTo>
                  <a:lnTo>
                    <a:pt x="239" y="207"/>
                  </a:lnTo>
                  <a:lnTo>
                    <a:pt x="267" y="182"/>
                  </a:lnTo>
                  <a:lnTo>
                    <a:pt x="297" y="158"/>
                  </a:lnTo>
                  <a:lnTo>
                    <a:pt x="328" y="135"/>
                  </a:lnTo>
                  <a:lnTo>
                    <a:pt x="350" y="121"/>
                  </a:lnTo>
                  <a:lnTo>
                    <a:pt x="371" y="106"/>
                  </a:lnTo>
                  <a:lnTo>
                    <a:pt x="395" y="93"/>
                  </a:lnTo>
                  <a:lnTo>
                    <a:pt x="418" y="82"/>
                  </a:lnTo>
                  <a:lnTo>
                    <a:pt x="440" y="71"/>
                  </a:lnTo>
                  <a:lnTo>
                    <a:pt x="464" y="60"/>
                  </a:lnTo>
                  <a:lnTo>
                    <a:pt x="488" y="50"/>
                  </a:lnTo>
                  <a:lnTo>
                    <a:pt x="512" y="40"/>
                  </a:lnTo>
                  <a:lnTo>
                    <a:pt x="536" y="34"/>
                  </a:lnTo>
                  <a:lnTo>
                    <a:pt x="562" y="26"/>
                  </a:lnTo>
                  <a:lnTo>
                    <a:pt x="586" y="20"/>
                  </a:lnTo>
                  <a:lnTo>
                    <a:pt x="612" y="15"/>
                  </a:lnTo>
                  <a:lnTo>
                    <a:pt x="638" y="10"/>
                  </a:lnTo>
                  <a:lnTo>
                    <a:pt x="663" y="5"/>
                  </a:lnTo>
                  <a:lnTo>
                    <a:pt x="691" y="2"/>
                  </a:lnTo>
                  <a:lnTo>
                    <a:pt x="716" y="0"/>
                  </a:lnTo>
                  <a:lnTo>
                    <a:pt x="723" y="723"/>
                  </a:lnTo>
                  <a:lnTo>
                    <a:pt x="112" y="1161"/>
                  </a:lnTo>
                  <a:lnTo>
                    <a:pt x="79" y="1100"/>
                  </a:lnTo>
                  <a:lnTo>
                    <a:pt x="51" y="1037"/>
                  </a:lnTo>
                  <a:lnTo>
                    <a:pt x="29" y="971"/>
                  </a:lnTo>
                  <a:lnTo>
                    <a:pt x="14" y="906"/>
                  </a:lnTo>
                  <a:lnTo>
                    <a:pt x="5" y="838"/>
                  </a:lnTo>
                  <a:lnTo>
                    <a:pt x="0" y="769"/>
                  </a:lnTo>
                  <a:lnTo>
                    <a:pt x="3" y="698"/>
                  </a:lnTo>
                  <a:lnTo>
                    <a:pt x="13" y="62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p:nvSpPr>
          <p:spPr bwMode="auto">
            <a:xfrm>
              <a:off x="3227" y="2879"/>
              <a:ext cx="509" cy="356"/>
            </a:xfrm>
            <a:custGeom>
              <a:avLst/>
              <a:gdLst>
                <a:gd name="T0" fmla="*/ 840 w 1018"/>
                <a:gd name="T1" fmla="*/ 672 h 711"/>
                <a:gd name="T2" fmla="*/ 813 w 1018"/>
                <a:gd name="T3" fmla="*/ 680 h 711"/>
                <a:gd name="T4" fmla="*/ 787 w 1018"/>
                <a:gd name="T5" fmla="*/ 687 h 711"/>
                <a:gd name="T6" fmla="*/ 760 w 1018"/>
                <a:gd name="T7" fmla="*/ 693 h 711"/>
                <a:gd name="T8" fmla="*/ 734 w 1018"/>
                <a:gd name="T9" fmla="*/ 698 h 711"/>
                <a:gd name="T10" fmla="*/ 707 w 1018"/>
                <a:gd name="T11" fmla="*/ 703 h 711"/>
                <a:gd name="T12" fmla="*/ 681 w 1018"/>
                <a:gd name="T13" fmla="*/ 706 h 711"/>
                <a:gd name="T14" fmla="*/ 654 w 1018"/>
                <a:gd name="T15" fmla="*/ 709 h 711"/>
                <a:gd name="T16" fmla="*/ 626 w 1018"/>
                <a:gd name="T17" fmla="*/ 711 h 711"/>
                <a:gd name="T18" fmla="*/ 614 w 1018"/>
                <a:gd name="T19" fmla="*/ 711 h 711"/>
                <a:gd name="T20" fmla="*/ 602 w 1018"/>
                <a:gd name="T21" fmla="*/ 711 h 711"/>
                <a:gd name="T22" fmla="*/ 589 w 1018"/>
                <a:gd name="T23" fmla="*/ 711 h 711"/>
                <a:gd name="T24" fmla="*/ 578 w 1018"/>
                <a:gd name="T25" fmla="*/ 711 h 711"/>
                <a:gd name="T26" fmla="*/ 565 w 1018"/>
                <a:gd name="T27" fmla="*/ 711 h 711"/>
                <a:gd name="T28" fmla="*/ 554 w 1018"/>
                <a:gd name="T29" fmla="*/ 709 h 711"/>
                <a:gd name="T30" fmla="*/ 541 w 1018"/>
                <a:gd name="T31" fmla="*/ 709 h 711"/>
                <a:gd name="T32" fmla="*/ 528 w 1018"/>
                <a:gd name="T33" fmla="*/ 707 h 711"/>
                <a:gd name="T34" fmla="*/ 492 w 1018"/>
                <a:gd name="T35" fmla="*/ 703 h 711"/>
                <a:gd name="T36" fmla="*/ 453 w 1018"/>
                <a:gd name="T37" fmla="*/ 698 h 711"/>
                <a:gd name="T38" fmla="*/ 416 w 1018"/>
                <a:gd name="T39" fmla="*/ 690 h 711"/>
                <a:gd name="T40" fmla="*/ 381 w 1018"/>
                <a:gd name="T41" fmla="*/ 679 h 711"/>
                <a:gd name="T42" fmla="*/ 344 w 1018"/>
                <a:gd name="T43" fmla="*/ 667 h 711"/>
                <a:gd name="T44" fmla="*/ 308 w 1018"/>
                <a:gd name="T45" fmla="*/ 655 h 711"/>
                <a:gd name="T46" fmla="*/ 273 w 1018"/>
                <a:gd name="T47" fmla="*/ 638 h 711"/>
                <a:gd name="T48" fmla="*/ 239 w 1018"/>
                <a:gd name="T49" fmla="*/ 622 h 711"/>
                <a:gd name="T50" fmla="*/ 206 w 1018"/>
                <a:gd name="T51" fmla="*/ 603 h 711"/>
                <a:gd name="T52" fmla="*/ 174 w 1018"/>
                <a:gd name="T53" fmla="*/ 582 h 711"/>
                <a:gd name="T54" fmla="*/ 141 w 1018"/>
                <a:gd name="T55" fmla="*/ 560 h 711"/>
                <a:gd name="T56" fmla="*/ 111 w 1018"/>
                <a:gd name="T57" fmla="*/ 536 h 711"/>
                <a:gd name="T58" fmla="*/ 82 w 1018"/>
                <a:gd name="T59" fmla="*/ 510 h 711"/>
                <a:gd name="T60" fmla="*/ 53 w 1018"/>
                <a:gd name="T61" fmla="*/ 483 h 711"/>
                <a:gd name="T62" fmla="*/ 26 w 1018"/>
                <a:gd name="T63" fmla="*/ 454 h 711"/>
                <a:gd name="T64" fmla="*/ 0 w 1018"/>
                <a:gd name="T65" fmla="*/ 423 h 711"/>
                <a:gd name="T66" fmla="*/ 583 w 1018"/>
                <a:gd name="T67" fmla="*/ 0 h 711"/>
                <a:gd name="T68" fmla="*/ 1018 w 1018"/>
                <a:gd name="T69" fmla="*/ 584 h 711"/>
                <a:gd name="T70" fmla="*/ 997 w 1018"/>
                <a:gd name="T71" fmla="*/ 598 h 711"/>
                <a:gd name="T72" fmla="*/ 975 w 1018"/>
                <a:gd name="T73" fmla="*/ 611 h 711"/>
                <a:gd name="T74" fmla="*/ 954 w 1018"/>
                <a:gd name="T75" fmla="*/ 624 h 711"/>
                <a:gd name="T76" fmla="*/ 932 w 1018"/>
                <a:gd name="T77" fmla="*/ 635 h 711"/>
                <a:gd name="T78" fmla="*/ 909 w 1018"/>
                <a:gd name="T79" fmla="*/ 645 h 711"/>
                <a:gd name="T80" fmla="*/ 885 w 1018"/>
                <a:gd name="T81" fmla="*/ 655 h 711"/>
                <a:gd name="T82" fmla="*/ 863 w 1018"/>
                <a:gd name="T83" fmla="*/ 664 h 711"/>
                <a:gd name="T84" fmla="*/ 840 w 1018"/>
                <a:gd name="T85" fmla="*/ 67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8" h="711">
                  <a:moveTo>
                    <a:pt x="840" y="672"/>
                  </a:moveTo>
                  <a:lnTo>
                    <a:pt x="813" y="680"/>
                  </a:lnTo>
                  <a:lnTo>
                    <a:pt x="787" y="687"/>
                  </a:lnTo>
                  <a:lnTo>
                    <a:pt x="760" y="693"/>
                  </a:lnTo>
                  <a:lnTo>
                    <a:pt x="734" y="698"/>
                  </a:lnTo>
                  <a:lnTo>
                    <a:pt x="707" y="703"/>
                  </a:lnTo>
                  <a:lnTo>
                    <a:pt x="681" y="706"/>
                  </a:lnTo>
                  <a:lnTo>
                    <a:pt x="654" y="709"/>
                  </a:lnTo>
                  <a:lnTo>
                    <a:pt x="626" y="711"/>
                  </a:lnTo>
                  <a:lnTo>
                    <a:pt x="614" y="711"/>
                  </a:lnTo>
                  <a:lnTo>
                    <a:pt x="602" y="711"/>
                  </a:lnTo>
                  <a:lnTo>
                    <a:pt x="589" y="711"/>
                  </a:lnTo>
                  <a:lnTo>
                    <a:pt x="578" y="711"/>
                  </a:lnTo>
                  <a:lnTo>
                    <a:pt x="565" y="711"/>
                  </a:lnTo>
                  <a:lnTo>
                    <a:pt x="554" y="709"/>
                  </a:lnTo>
                  <a:lnTo>
                    <a:pt x="541" y="709"/>
                  </a:lnTo>
                  <a:lnTo>
                    <a:pt x="528" y="707"/>
                  </a:lnTo>
                  <a:lnTo>
                    <a:pt x="492" y="703"/>
                  </a:lnTo>
                  <a:lnTo>
                    <a:pt x="453" y="698"/>
                  </a:lnTo>
                  <a:lnTo>
                    <a:pt x="416" y="690"/>
                  </a:lnTo>
                  <a:lnTo>
                    <a:pt x="381" y="679"/>
                  </a:lnTo>
                  <a:lnTo>
                    <a:pt x="344" y="667"/>
                  </a:lnTo>
                  <a:lnTo>
                    <a:pt x="308" y="655"/>
                  </a:lnTo>
                  <a:lnTo>
                    <a:pt x="273" y="638"/>
                  </a:lnTo>
                  <a:lnTo>
                    <a:pt x="239" y="622"/>
                  </a:lnTo>
                  <a:lnTo>
                    <a:pt x="206" y="603"/>
                  </a:lnTo>
                  <a:lnTo>
                    <a:pt x="174" y="582"/>
                  </a:lnTo>
                  <a:lnTo>
                    <a:pt x="141" y="560"/>
                  </a:lnTo>
                  <a:lnTo>
                    <a:pt x="111" y="536"/>
                  </a:lnTo>
                  <a:lnTo>
                    <a:pt x="82" y="510"/>
                  </a:lnTo>
                  <a:lnTo>
                    <a:pt x="53" y="483"/>
                  </a:lnTo>
                  <a:lnTo>
                    <a:pt x="26" y="454"/>
                  </a:lnTo>
                  <a:lnTo>
                    <a:pt x="0" y="423"/>
                  </a:lnTo>
                  <a:lnTo>
                    <a:pt x="583" y="0"/>
                  </a:lnTo>
                  <a:lnTo>
                    <a:pt x="1018" y="584"/>
                  </a:lnTo>
                  <a:lnTo>
                    <a:pt x="997" y="598"/>
                  </a:lnTo>
                  <a:lnTo>
                    <a:pt x="975" y="611"/>
                  </a:lnTo>
                  <a:lnTo>
                    <a:pt x="954" y="624"/>
                  </a:lnTo>
                  <a:lnTo>
                    <a:pt x="932" y="635"/>
                  </a:lnTo>
                  <a:lnTo>
                    <a:pt x="909" y="645"/>
                  </a:lnTo>
                  <a:lnTo>
                    <a:pt x="885" y="655"/>
                  </a:lnTo>
                  <a:lnTo>
                    <a:pt x="863" y="664"/>
                  </a:lnTo>
                  <a:lnTo>
                    <a:pt x="840" y="672"/>
                  </a:lnTo>
                  <a:close/>
                </a:path>
              </a:pathLst>
            </a:custGeom>
            <a:solidFill>
              <a:srgbClr val="69A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Rectangle 12"/>
            <p:cNvSpPr>
              <a:spLocks noChangeArrowheads="1"/>
            </p:cNvSpPr>
            <p:nvPr/>
          </p:nvSpPr>
          <p:spPr bwMode="auto">
            <a:xfrm>
              <a:off x="2389" y="2369"/>
              <a:ext cx="78" cy="29"/>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Rectangle 13"/>
            <p:cNvSpPr>
              <a:spLocks noChangeArrowheads="1"/>
            </p:cNvSpPr>
            <p:nvPr/>
          </p:nvSpPr>
          <p:spPr bwMode="auto">
            <a:xfrm>
              <a:off x="2389" y="2549"/>
              <a:ext cx="78" cy="29"/>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14"/>
            <p:cNvSpPr>
              <a:spLocks noChangeArrowheads="1"/>
            </p:cNvSpPr>
            <p:nvPr/>
          </p:nvSpPr>
          <p:spPr bwMode="auto">
            <a:xfrm>
              <a:off x="2389" y="2178"/>
              <a:ext cx="78" cy="28"/>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Rectangle 15"/>
            <p:cNvSpPr>
              <a:spLocks noChangeArrowheads="1"/>
            </p:cNvSpPr>
            <p:nvPr/>
          </p:nvSpPr>
          <p:spPr bwMode="auto">
            <a:xfrm>
              <a:off x="2389" y="1986"/>
              <a:ext cx="78" cy="28"/>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Rectangle 16"/>
            <p:cNvSpPr>
              <a:spLocks noChangeArrowheads="1"/>
            </p:cNvSpPr>
            <p:nvPr/>
          </p:nvSpPr>
          <p:spPr bwMode="auto">
            <a:xfrm>
              <a:off x="2389" y="1794"/>
              <a:ext cx="78" cy="28"/>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72" name="Freeform 17"/>
            <p:cNvSpPr>
              <a:spLocks/>
            </p:cNvSpPr>
            <p:nvPr/>
          </p:nvSpPr>
          <p:spPr bwMode="auto">
            <a:xfrm>
              <a:off x="2531" y="2818"/>
              <a:ext cx="110" cy="38"/>
            </a:xfrm>
            <a:custGeom>
              <a:avLst/>
              <a:gdLst>
                <a:gd name="T0" fmla="*/ 220 w 220"/>
                <a:gd name="T1" fmla="*/ 75 h 75"/>
                <a:gd name="T2" fmla="*/ 0 w 220"/>
                <a:gd name="T3" fmla="*/ 75 h 75"/>
                <a:gd name="T4" fmla="*/ 0 w 220"/>
                <a:gd name="T5" fmla="*/ 0 h 75"/>
                <a:gd name="T6" fmla="*/ 106 w 220"/>
                <a:gd name="T7" fmla="*/ 0 h 75"/>
                <a:gd name="T8" fmla="*/ 220 w 220"/>
                <a:gd name="T9" fmla="*/ 0 h 75"/>
                <a:gd name="T10" fmla="*/ 220 w 220"/>
                <a:gd name="T11" fmla="*/ 75 h 75"/>
              </a:gdLst>
              <a:ahLst/>
              <a:cxnLst>
                <a:cxn ang="0">
                  <a:pos x="T0" y="T1"/>
                </a:cxn>
                <a:cxn ang="0">
                  <a:pos x="T2" y="T3"/>
                </a:cxn>
                <a:cxn ang="0">
                  <a:pos x="T4" y="T5"/>
                </a:cxn>
                <a:cxn ang="0">
                  <a:pos x="T6" y="T7"/>
                </a:cxn>
                <a:cxn ang="0">
                  <a:pos x="T8" y="T9"/>
                </a:cxn>
                <a:cxn ang="0">
                  <a:pos x="T10" y="T11"/>
                </a:cxn>
              </a:cxnLst>
              <a:rect l="0" t="0" r="r" b="b"/>
              <a:pathLst>
                <a:path w="220" h="75">
                  <a:moveTo>
                    <a:pt x="220" y="75"/>
                  </a:moveTo>
                  <a:lnTo>
                    <a:pt x="0" y="75"/>
                  </a:lnTo>
                  <a:lnTo>
                    <a:pt x="0" y="0"/>
                  </a:lnTo>
                  <a:lnTo>
                    <a:pt x="106" y="0"/>
                  </a:lnTo>
                  <a:lnTo>
                    <a:pt x="220" y="0"/>
                  </a:lnTo>
                  <a:lnTo>
                    <a:pt x="220" y="75"/>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73" name="Freeform 18"/>
            <p:cNvSpPr>
              <a:spLocks/>
            </p:cNvSpPr>
            <p:nvPr/>
          </p:nvSpPr>
          <p:spPr bwMode="auto">
            <a:xfrm>
              <a:off x="2765" y="2818"/>
              <a:ext cx="110" cy="38"/>
            </a:xfrm>
            <a:custGeom>
              <a:avLst/>
              <a:gdLst>
                <a:gd name="T0" fmla="*/ 220 w 220"/>
                <a:gd name="T1" fmla="*/ 75 h 75"/>
                <a:gd name="T2" fmla="*/ 0 w 220"/>
                <a:gd name="T3" fmla="*/ 75 h 75"/>
                <a:gd name="T4" fmla="*/ 0 w 220"/>
                <a:gd name="T5" fmla="*/ 0 h 75"/>
                <a:gd name="T6" fmla="*/ 107 w 220"/>
                <a:gd name="T7" fmla="*/ 0 h 75"/>
                <a:gd name="T8" fmla="*/ 220 w 220"/>
                <a:gd name="T9" fmla="*/ 0 h 75"/>
                <a:gd name="T10" fmla="*/ 220 w 220"/>
                <a:gd name="T11" fmla="*/ 75 h 75"/>
              </a:gdLst>
              <a:ahLst/>
              <a:cxnLst>
                <a:cxn ang="0">
                  <a:pos x="T0" y="T1"/>
                </a:cxn>
                <a:cxn ang="0">
                  <a:pos x="T2" y="T3"/>
                </a:cxn>
                <a:cxn ang="0">
                  <a:pos x="T4" y="T5"/>
                </a:cxn>
                <a:cxn ang="0">
                  <a:pos x="T6" y="T7"/>
                </a:cxn>
                <a:cxn ang="0">
                  <a:pos x="T8" y="T9"/>
                </a:cxn>
                <a:cxn ang="0">
                  <a:pos x="T10" y="T11"/>
                </a:cxn>
              </a:cxnLst>
              <a:rect l="0" t="0" r="r" b="b"/>
              <a:pathLst>
                <a:path w="220" h="75">
                  <a:moveTo>
                    <a:pt x="220" y="75"/>
                  </a:moveTo>
                  <a:lnTo>
                    <a:pt x="0" y="75"/>
                  </a:lnTo>
                  <a:lnTo>
                    <a:pt x="0" y="0"/>
                  </a:lnTo>
                  <a:lnTo>
                    <a:pt x="107" y="0"/>
                  </a:lnTo>
                  <a:lnTo>
                    <a:pt x="220" y="0"/>
                  </a:lnTo>
                  <a:lnTo>
                    <a:pt x="220" y="75"/>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7020227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a:off x="5808893" y="2088447"/>
            <a:ext cx="6145671" cy="4248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a:xfrm>
            <a:off x="731837" y="502708"/>
            <a:ext cx="12290839"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b="1" dirty="0" smtClean="0">
                <a:solidFill>
                  <a:srgbClr val="000000"/>
                </a:solidFill>
                <a:latin typeface="+mn-lt"/>
              </a:rPr>
              <a:t>Diversify </a:t>
            </a:r>
            <a:r>
              <a:rPr lang="en-US" sz="6000" b="1" dirty="0">
                <a:solidFill>
                  <a:srgbClr val="000000"/>
                </a:solidFill>
                <a:latin typeface="+mn-lt"/>
              </a:rPr>
              <a:t>Support</a:t>
            </a:r>
            <a:r>
              <a:rPr lang="en-US" sz="6000" b="1" dirty="0" smtClean="0">
                <a:solidFill>
                  <a:srgbClr val="000000"/>
                </a:solidFill>
                <a:latin typeface="+mn-lt"/>
              </a:rPr>
              <a:t> </a:t>
            </a:r>
          </a:p>
          <a:p>
            <a:pPr algn="l"/>
            <a:r>
              <a:rPr lang="en-US" sz="6000" dirty="0" smtClean="0">
                <a:solidFill>
                  <a:srgbClr val="000000"/>
                </a:solidFill>
                <a:latin typeface="+mn-lt"/>
              </a:rPr>
              <a:t>resources/mediums</a:t>
            </a:r>
            <a:endParaRPr lang="en-US" sz="6000" dirty="0">
              <a:solidFill>
                <a:srgbClr val="000000"/>
              </a:solidFill>
              <a:latin typeface="+mn-lt"/>
            </a:endParaRPr>
          </a:p>
        </p:txBody>
      </p:sp>
      <p:sp>
        <p:nvSpPr>
          <p:cNvPr id="43" name="Rectangle 42"/>
          <p:cNvSpPr/>
          <p:nvPr/>
        </p:nvSpPr>
        <p:spPr>
          <a:xfrm>
            <a:off x="750282" y="2360016"/>
            <a:ext cx="11259155" cy="3880446"/>
          </a:xfrm>
          <a:prstGeom prst="rect">
            <a:avLst/>
          </a:prstGeom>
        </p:spPr>
        <p:txBody>
          <a:bodyPr wrap="square" lIns="124358" tIns="62179" rIns="124358" bIns="62179">
            <a:spAutoFit/>
          </a:bodyPr>
          <a:lstStyle/>
          <a:p>
            <a:pPr marL="621792" indent="-621792">
              <a:buFont typeface="Wingdings" pitchFamily="2" charset="2"/>
              <a:buChar char="§"/>
              <a:tabLst>
                <a:tab pos="621792" algn="l"/>
              </a:tabLst>
            </a:pPr>
            <a:r>
              <a:rPr lang="en-US" sz="3200" dirty="0">
                <a:solidFill>
                  <a:srgbClr val="000000"/>
                </a:solidFill>
              </a:rPr>
              <a:t>Books and Manuals</a:t>
            </a:r>
          </a:p>
          <a:p>
            <a:pPr marL="621792" indent="-621792">
              <a:buFont typeface="Wingdings" pitchFamily="2" charset="2"/>
              <a:buChar char="§"/>
              <a:tabLst>
                <a:tab pos="621792" algn="l"/>
              </a:tabLst>
            </a:pPr>
            <a:r>
              <a:rPr lang="en-US" sz="3200" dirty="0">
                <a:solidFill>
                  <a:srgbClr val="000000"/>
                </a:solidFill>
              </a:rPr>
              <a:t>Online</a:t>
            </a:r>
          </a:p>
          <a:p>
            <a:pPr marL="1243584" lvl="1" indent="-621792">
              <a:buFont typeface="Wingdings" pitchFamily="2" charset="2"/>
              <a:buChar char="§"/>
              <a:tabLst>
                <a:tab pos="621792" algn="l"/>
              </a:tabLst>
            </a:pPr>
            <a:r>
              <a:rPr lang="en-US" sz="2800" dirty="0">
                <a:solidFill>
                  <a:srgbClr val="000000"/>
                </a:solidFill>
              </a:rPr>
              <a:t>MSDN</a:t>
            </a:r>
          </a:p>
          <a:p>
            <a:pPr marL="1243584" lvl="1" indent="-621792">
              <a:buFont typeface="Wingdings" pitchFamily="2" charset="2"/>
              <a:buChar char="§"/>
              <a:tabLst>
                <a:tab pos="621792" algn="l"/>
              </a:tabLst>
            </a:pPr>
            <a:r>
              <a:rPr lang="en-US" sz="2800" dirty="0">
                <a:solidFill>
                  <a:srgbClr val="000000"/>
                </a:solidFill>
              </a:rPr>
              <a:t>TechNet</a:t>
            </a:r>
          </a:p>
          <a:p>
            <a:pPr marL="1243584" lvl="1" indent="-621792">
              <a:buFont typeface="Wingdings" pitchFamily="2" charset="2"/>
              <a:buChar char="§"/>
              <a:tabLst>
                <a:tab pos="621792" algn="l"/>
              </a:tabLst>
            </a:pPr>
            <a:r>
              <a:rPr lang="en-US" sz="2800" dirty="0">
                <a:solidFill>
                  <a:srgbClr val="000000"/>
                </a:solidFill>
              </a:rPr>
              <a:t>Blogs</a:t>
            </a:r>
          </a:p>
          <a:p>
            <a:pPr marL="621792" indent="-621792">
              <a:buFont typeface="Wingdings" pitchFamily="2" charset="2"/>
              <a:buChar char="§"/>
              <a:tabLst>
                <a:tab pos="621792" algn="l"/>
              </a:tabLst>
            </a:pPr>
            <a:r>
              <a:rPr lang="en-US" sz="3200" dirty="0">
                <a:solidFill>
                  <a:srgbClr val="000000"/>
                </a:solidFill>
              </a:rPr>
              <a:t>Cheat Sheets</a:t>
            </a:r>
          </a:p>
          <a:p>
            <a:pPr marL="621792" indent="-621792">
              <a:buFont typeface="Wingdings" pitchFamily="2" charset="2"/>
              <a:buChar char="§"/>
              <a:tabLst>
                <a:tab pos="621792" algn="l"/>
              </a:tabLst>
            </a:pPr>
            <a:r>
              <a:rPr lang="en-US" sz="3200" dirty="0">
                <a:solidFill>
                  <a:srgbClr val="000000"/>
                </a:solidFill>
              </a:rPr>
              <a:t>One on One</a:t>
            </a:r>
          </a:p>
          <a:p>
            <a:pPr marL="621792" indent="-621792">
              <a:buFont typeface="Wingdings" pitchFamily="2" charset="2"/>
              <a:buChar char="§"/>
              <a:tabLst>
                <a:tab pos="621792" algn="l"/>
              </a:tabLst>
            </a:pPr>
            <a:r>
              <a:rPr lang="en-US" sz="3200" dirty="0">
                <a:solidFill>
                  <a:srgbClr val="000000"/>
                </a:solidFill>
              </a:rPr>
              <a:t>Classroom Training</a:t>
            </a:r>
          </a:p>
        </p:txBody>
      </p:sp>
      <p:sp>
        <p:nvSpPr>
          <p:cNvPr id="10" name="Rectangle 9"/>
          <p:cNvSpPr/>
          <p:nvPr/>
        </p:nvSpPr>
        <p:spPr>
          <a:xfrm>
            <a:off x="2972586" y="3295996"/>
            <a:ext cx="8579651" cy="1649066"/>
          </a:xfrm>
          <a:prstGeom prst="rect">
            <a:avLst/>
          </a:prstGeom>
        </p:spPr>
        <p:txBody>
          <a:bodyPr wrap="square" lIns="124358" tIns="62179" rIns="124358" bIns="62179">
            <a:spAutoFit/>
          </a:bodyPr>
          <a:lstStyle/>
          <a:p>
            <a:pPr marL="1243584" lvl="1" indent="-621792">
              <a:buFont typeface="Wingdings" pitchFamily="2" charset="2"/>
              <a:buChar char="§"/>
              <a:tabLst>
                <a:tab pos="621792" algn="l"/>
              </a:tabLst>
            </a:pPr>
            <a:r>
              <a:rPr lang="en-US" sz="3200" dirty="0">
                <a:solidFill>
                  <a:srgbClr val="000000"/>
                </a:solidFill>
              </a:rPr>
              <a:t>Forums</a:t>
            </a:r>
          </a:p>
          <a:p>
            <a:pPr marL="1243584" lvl="1" indent="-621792">
              <a:buFont typeface="Wingdings" pitchFamily="2" charset="2"/>
              <a:buChar char="§"/>
              <a:tabLst>
                <a:tab pos="621792" algn="l"/>
              </a:tabLst>
            </a:pPr>
            <a:r>
              <a:rPr lang="en-US" sz="3200" dirty="0">
                <a:solidFill>
                  <a:srgbClr val="000000"/>
                </a:solidFill>
              </a:rPr>
              <a:t>Help </a:t>
            </a:r>
          </a:p>
          <a:p>
            <a:pPr marL="1243584" lvl="1" indent="-621792">
              <a:buFont typeface="Wingdings" pitchFamily="2" charset="2"/>
              <a:buChar char="§"/>
              <a:tabLst>
                <a:tab pos="621792" algn="l"/>
              </a:tabLst>
            </a:pPr>
            <a:r>
              <a:rPr lang="en-US" sz="3200" dirty="0">
                <a:solidFill>
                  <a:srgbClr val="000000"/>
                </a:solidFill>
              </a:rPr>
              <a:t>Etc</a:t>
            </a:r>
          </a:p>
        </p:txBody>
      </p:sp>
    </p:spTree>
    <p:extLst>
      <p:ext uri="{BB962C8B-B14F-4D97-AF65-F5344CB8AC3E}">
        <p14:creationId xmlns:p14="http://schemas.microsoft.com/office/powerpoint/2010/main" val="88726826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descr="C:\Documents and Settings\rharbridge\Local Settings\Temporary Internet Files\Content.IE5\TJ2ID309\00197626[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63442" y="2532871"/>
            <a:ext cx="3578795" cy="3174191"/>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746342" y="525462"/>
            <a:ext cx="11567895"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Avoid too much too fast.</a:t>
            </a:r>
            <a:br>
              <a:rPr lang="en-US" sz="6000" dirty="0" smtClean="0">
                <a:solidFill>
                  <a:srgbClr val="000000"/>
                </a:solidFill>
                <a:latin typeface="+mn-lt"/>
              </a:rPr>
            </a:br>
            <a:r>
              <a:rPr lang="en-US" sz="6000" dirty="0" smtClean="0">
                <a:solidFill>
                  <a:srgbClr val="000000"/>
                </a:solidFill>
                <a:latin typeface="+mn-lt"/>
              </a:rPr>
              <a:t>Keep it </a:t>
            </a:r>
            <a:r>
              <a:rPr lang="en-US" sz="6000" b="1" dirty="0" smtClean="0">
                <a:solidFill>
                  <a:srgbClr val="000000"/>
                </a:solidFill>
                <a:latin typeface="+mn-lt"/>
              </a:rPr>
              <a:t>simple</a:t>
            </a:r>
            <a:r>
              <a:rPr lang="en-US" sz="6000" dirty="0" smtClean="0">
                <a:solidFill>
                  <a:srgbClr val="000000"/>
                </a:solidFill>
                <a:latin typeface="+mn-lt"/>
              </a:rPr>
              <a:t>.</a:t>
            </a:r>
            <a:endParaRPr lang="en-US" sz="6000" dirty="0">
              <a:solidFill>
                <a:srgbClr val="000000"/>
              </a:solidFill>
              <a:latin typeface="+mn-lt"/>
            </a:endParaRPr>
          </a:p>
        </p:txBody>
      </p:sp>
      <p:sp>
        <p:nvSpPr>
          <p:cNvPr id="5" name="Title 1"/>
          <p:cNvSpPr txBox="1">
            <a:spLocks/>
          </p:cNvSpPr>
          <p:nvPr/>
        </p:nvSpPr>
        <p:spPr>
          <a:xfrm>
            <a:off x="731837" y="5608108"/>
            <a:ext cx="11567895"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800" dirty="0">
                <a:solidFill>
                  <a:srgbClr val="000000"/>
                </a:solidFill>
                <a:latin typeface="+mn-lt"/>
              </a:rPr>
              <a:t>It’s like learning to drive.</a:t>
            </a:r>
          </a:p>
        </p:txBody>
      </p:sp>
    </p:spTree>
    <p:extLst>
      <p:ext uri="{BB962C8B-B14F-4D97-AF65-F5344CB8AC3E}">
        <p14:creationId xmlns:p14="http://schemas.microsoft.com/office/powerpoint/2010/main" val="13878195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9"/>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37047" y="-1398837"/>
            <a:ext cx="8587088" cy="5151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descr="http://www.somewhatfrank.com/images/2008/02/17/awesome.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backgroundMark x1="33028" y1="47044" x2="35780" y2="67352"/>
                        <a14:backgroundMark x1="51560" y1="83805" x2="69174" y2="81748"/>
                        <a14:backgroundMark x1="82569" y1="57069" x2="82569" y2="57069"/>
                      </a14:backgroundRemoval>
                    </a14:imgEffect>
                  </a14:imgLayer>
                </a14:imgProps>
              </a:ext>
              <a:ext uri="{28A0092B-C50C-407E-A947-70E740481C1C}">
                <a14:useLocalDpi xmlns:a14="http://schemas.microsoft.com/office/drawing/2010/main"/>
              </a:ext>
            </a:extLst>
          </a:blip>
          <a:srcRect/>
          <a:stretch>
            <a:fillRect/>
          </a:stretch>
        </p:blipFill>
        <p:spPr bwMode="auto">
          <a:xfrm>
            <a:off x="2437364" y="1972069"/>
            <a:ext cx="7060290" cy="3778987"/>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845087" y="1049213"/>
            <a:ext cx="10571004" cy="1499290"/>
          </a:xfrm>
          <a:prstGeom prst="rect">
            <a:avLst/>
          </a:prstGeom>
        </p:spPr>
        <p:txBody>
          <a:bodyPr lIns="124358" tIns="62179" rIns="124358" bIns="62179"/>
          <a:lstStyle/>
          <a:p>
            <a:pPr algn="ctr" defTabSz="1243584">
              <a:spcBef>
                <a:spcPct val="0"/>
              </a:spcBef>
              <a:defRPr/>
            </a:pPr>
            <a:endParaRPr lang="en-US" sz="6000" dirty="0">
              <a:latin typeface="+mj-lt"/>
              <a:ea typeface="+mj-ea"/>
              <a:cs typeface="+mj-cs"/>
            </a:endParaRPr>
          </a:p>
          <a:p>
            <a:pPr algn="ctr" defTabSz="1243584">
              <a:spcBef>
                <a:spcPct val="0"/>
              </a:spcBef>
              <a:defRPr/>
            </a:pPr>
            <a:r>
              <a:rPr lang="en-US" sz="6000" dirty="0">
                <a:latin typeface="+mj-lt"/>
                <a:ea typeface="+mj-ea"/>
                <a:cs typeface="+mj-cs"/>
              </a:rPr>
              <a:t>IS </a:t>
            </a:r>
          </a:p>
          <a:p>
            <a:pPr algn="ctr" defTabSz="1243584">
              <a:spcBef>
                <a:spcPct val="0"/>
              </a:spcBef>
              <a:defRPr/>
            </a:pPr>
            <a:endParaRPr lang="en-US" sz="6000" dirty="0">
              <a:latin typeface="+mj-lt"/>
              <a:ea typeface="+mj-ea"/>
              <a:cs typeface="+mj-cs"/>
            </a:endParaRPr>
          </a:p>
          <a:p>
            <a:pPr algn="ctr" defTabSz="1243584">
              <a:spcBef>
                <a:spcPct val="0"/>
              </a:spcBef>
              <a:defRPr/>
            </a:pPr>
            <a:endParaRPr lang="en-US" sz="6000" dirty="0">
              <a:latin typeface="+mj-lt"/>
              <a:ea typeface="+mj-ea"/>
              <a:cs typeface="+mj-cs"/>
            </a:endParaRPr>
          </a:p>
          <a:p>
            <a:pPr algn="ctr" defTabSz="1243584">
              <a:spcBef>
                <a:spcPct val="0"/>
              </a:spcBef>
              <a:defRPr/>
            </a:pPr>
            <a:endParaRPr lang="en-US" sz="6000" dirty="0">
              <a:latin typeface="+mj-lt"/>
              <a:ea typeface="+mj-ea"/>
              <a:cs typeface="+mj-cs"/>
            </a:endParaRPr>
          </a:p>
          <a:p>
            <a:pPr algn="ctr" defTabSz="1243584">
              <a:spcBef>
                <a:spcPct val="0"/>
              </a:spcBef>
              <a:defRPr/>
            </a:pPr>
            <a:r>
              <a:rPr lang="en-US" sz="6000" dirty="0">
                <a:latin typeface="+mj-lt"/>
                <a:ea typeface="+mj-ea"/>
                <a:cs typeface="+mj-cs"/>
              </a:rPr>
              <a:t>Use them.</a:t>
            </a:r>
            <a:endParaRPr lang="en-US" sz="6000" b="1" dirty="0">
              <a:latin typeface="+mj-lt"/>
              <a:ea typeface="+mj-ea"/>
              <a:cs typeface="+mj-cs"/>
            </a:endParaRPr>
          </a:p>
        </p:txBody>
      </p:sp>
    </p:spTree>
    <p:extLst>
      <p:ext uri="{BB962C8B-B14F-4D97-AF65-F5344CB8AC3E}">
        <p14:creationId xmlns:p14="http://schemas.microsoft.com/office/powerpoint/2010/main" val="1796475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88987" y="579437"/>
            <a:ext cx="12287250" cy="1165225"/>
          </a:xfrm>
        </p:spPr>
        <p:txBody>
          <a:bodyPr/>
          <a:lstStyle/>
          <a:p>
            <a:r>
              <a:rPr lang="en-US" sz="6000" b="1" dirty="0" smtClean="0">
                <a:solidFill>
                  <a:srgbClr val="000000"/>
                </a:solidFill>
                <a:latin typeface="+mn-lt"/>
              </a:rPr>
              <a:t>Productivity Hub</a:t>
            </a:r>
            <a:endParaRPr lang="en-US" sz="6000" b="1" dirty="0">
              <a:solidFill>
                <a:srgbClr val="000000"/>
              </a:solidFill>
              <a:latin typeface="+mn-lt"/>
            </a:endParaRPr>
          </a:p>
        </p:txBody>
      </p:sp>
      <p:pic>
        <p:nvPicPr>
          <p:cNvPr id="6146" name="Picture 2" descr="Photo of home page of the Productivity Hub"/>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65237" y="1567908"/>
            <a:ext cx="9525000" cy="543455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09105" y="1516062"/>
            <a:ext cx="9581132"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90109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40409" y="525462"/>
            <a:ext cx="111928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b="1" dirty="0" smtClean="0">
                <a:solidFill>
                  <a:srgbClr val="CC6600"/>
                </a:solidFill>
                <a:latin typeface="+mn-lt"/>
              </a:rPr>
              <a:t>Support</a:t>
            </a:r>
            <a:r>
              <a:rPr lang="en-US" sz="6000" dirty="0" smtClean="0">
                <a:latin typeface="+mn-lt"/>
              </a:rPr>
              <a:t> </a:t>
            </a:r>
            <a:r>
              <a:rPr lang="en-US" sz="6000" dirty="0" smtClean="0">
                <a:solidFill>
                  <a:srgbClr val="000000"/>
                </a:solidFill>
                <a:latin typeface="+mn-lt"/>
              </a:rPr>
              <a:t>Tip…</a:t>
            </a:r>
            <a:endParaRPr lang="en-US" sz="6000" dirty="0">
              <a:solidFill>
                <a:srgbClr val="000000"/>
              </a:solidFill>
              <a:latin typeface="+mn-lt"/>
            </a:endParaRPr>
          </a:p>
        </p:txBody>
      </p:sp>
      <p:grpSp>
        <p:nvGrpSpPr>
          <p:cNvPr id="25" name="Group 4"/>
          <p:cNvGrpSpPr>
            <a:grpSpLocks noChangeAspect="1"/>
          </p:cNvGrpSpPr>
          <p:nvPr/>
        </p:nvGrpSpPr>
        <p:grpSpPr bwMode="auto">
          <a:xfrm>
            <a:off x="4462618" y="3199348"/>
            <a:ext cx="3051019" cy="2584089"/>
            <a:chOff x="1961" y="1976"/>
            <a:chExt cx="1550" cy="1596"/>
          </a:xfrm>
        </p:grpSpPr>
        <p:sp>
          <p:nvSpPr>
            <p:cNvPr id="26" name="Freeform 25"/>
            <p:cNvSpPr>
              <a:spLocks/>
            </p:cNvSpPr>
            <p:nvPr/>
          </p:nvSpPr>
          <p:spPr bwMode="auto">
            <a:xfrm>
              <a:off x="1961" y="3437"/>
              <a:ext cx="1481" cy="135"/>
            </a:xfrm>
            <a:custGeom>
              <a:avLst/>
              <a:gdLst>
                <a:gd name="T0" fmla="*/ 1481 w 1481"/>
                <a:gd name="T1" fmla="*/ 70 h 135"/>
                <a:gd name="T2" fmla="*/ 1481 w 1481"/>
                <a:gd name="T3" fmla="*/ 70 h 135"/>
                <a:gd name="T4" fmla="*/ 1477 w 1481"/>
                <a:gd name="T5" fmla="*/ 62 h 135"/>
                <a:gd name="T6" fmla="*/ 1465 w 1481"/>
                <a:gd name="T7" fmla="*/ 54 h 135"/>
                <a:gd name="T8" fmla="*/ 1423 w 1481"/>
                <a:gd name="T9" fmla="*/ 43 h 135"/>
                <a:gd name="T10" fmla="*/ 1354 w 1481"/>
                <a:gd name="T11" fmla="*/ 31 h 135"/>
                <a:gd name="T12" fmla="*/ 1265 w 1481"/>
                <a:gd name="T13" fmla="*/ 20 h 135"/>
                <a:gd name="T14" fmla="*/ 1154 w 1481"/>
                <a:gd name="T15" fmla="*/ 12 h 135"/>
                <a:gd name="T16" fmla="*/ 1031 w 1481"/>
                <a:gd name="T17" fmla="*/ 8 h 135"/>
                <a:gd name="T18" fmla="*/ 892 w 1481"/>
                <a:gd name="T19" fmla="*/ 4 h 135"/>
                <a:gd name="T20" fmla="*/ 742 w 1481"/>
                <a:gd name="T21" fmla="*/ 0 h 135"/>
                <a:gd name="T22" fmla="*/ 742 w 1481"/>
                <a:gd name="T23" fmla="*/ 0 h 135"/>
                <a:gd name="T24" fmla="*/ 592 w 1481"/>
                <a:gd name="T25" fmla="*/ 4 h 135"/>
                <a:gd name="T26" fmla="*/ 454 w 1481"/>
                <a:gd name="T27" fmla="*/ 8 h 135"/>
                <a:gd name="T28" fmla="*/ 327 w 1481"/>
                <a:gd name="T29" fmla="*/ 12 h 135"/>
                <a:gd name="T30" fmla="*/ 219 w 1481"/>
                <a:gd name="T31" fmla="*/ 20 h 135"/>
                <a:gd name="T32" fmla="*/ 127 w 1481"/>
                <a:gd name="T33" fmla="*/ 31 h 135"/>
                <a:gd name="T34" fmla="*/ 58 w 1481"/>
                <a:gd name="T35" fmla="*/ 43 h 135"/>
                <a:gd name="T36" fmla="*/ 15 w 1481"/>
                <a:gd name="T37" fmla="*/ 54 h 135"/>
                <a:gd name="T38" fmla="*/ 4 w 1481"/>
                <a:gd name="T39" fmla="*/ 62 h 135"/>
                <a:gd name="T40" fmla="*/ 0 w 1481"/>
                <a:gd name="T41" fmla="*/ 70 h 135"/>
                <a:gd name="T42" fmla="*/ 0 w 1481"/>
                <a:gd name="T43" fmla="*/ 70 h 135"/>
                <a:gd name="T44" fmla="*/ 4 w 1481"/>
                <a:gd name="T45" fmla="*/ 77 h 135"/>
                <a:gd name="T46" fmla="*/ 15 w 1481"/>
                <a:gd name="T47" fmla="*/ 81 h 135"/>
                <a:gd name="T48" fmla="*/ 58 w 1481"/>
                <a:gd name="T49" fmla="*/ 97 h 135"/>
                <a:gd name="T50" fmla="*/ 127 w 1481"/>
                <a:gd name="T51" fmla="*/ 108 h 135"/>
                <a:gd name="T52" fmla="*/ 219 w 1481"/>
                <a:gd name="T53" fmla="*/ 116 h 135"/>
                <a:gd name="T54" fmla="*/ 327 w 1481"/>
                <a:gd name="T55" fmla="*/ 123 h 135"/>
                <a:gd name="T56" fmla="*/ 454 w 1481"/>
                <a:gd name="T57" fmla="*/ 131 h 135"/>
                <a:gd name="T58" fmla="*/ 592 w 1481"/>
                <a:gd name="T59" fmla="*/ 135 h 135"/>
                <a:gd name="T60" fmla="*/ 742 w 1481"/>
                <a:gd name="T61" fmla="*/ 135 h 135"/>
                <a:gd name="T62" fmla="*/ 742 w 1481"/>
                <a:gd name="T63" fmla="*/ 135 h 135"/>
                <a:gd name="T64" fmla="*/ 892 w 1481"/>
                <a:gd name="T65" fmla="*/ 135 h 135"/>
                <a:gd name="T66" fmla="*/ 1031 w 1481"/>
                <a:gd name="T67" fmla="*/ 131 h 135"/>
                <a:gd name="T68" fmla="*/ 1154 w 1481"/>
                <a:gd name="T69" fmla="*/ 123 h 135"/>
                <a:gd name="T70" fmla="*/ 1265 w 1481"/>
                <a:gd name="T71" fmla="*/ 116 h 135"/>
                <a:gd name="T72" fmla="*/ 1354 w 1481"/>
                <a:gd name="T73" fmla="*/ 108 h 135"/>
                <a:gd name="T74" fmla="*/ 1423 w 1481"/>
                <a:gd name="T75" fmla="*/ 97 h 135"/>
                <a:gd name="T76" fmla="*/ 1465 w 1481"/>
                <a:gd name="T77" fmla="*/ 81 h 135"/>
                <a:gd name="T78" fmla="*/ 1477 w 1481"/>
                <a:gd name="T79" fmla="*/ 77 h 135"/>
                <a:gd name="T80" fmla="*/ 1481 w 1481"/>
                <a:gd name="T81" fmla="*/ 70 h 135"/>
                <a:gd name="T82" fmla="*/ 1481 w 1481"/>
                <a:gd name="T83"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81" h="135">
                  <a:moveTo>
                    <a:pt x="1481" y="70"/>
                  </a:moveTo>
                  <a:lnTo>
                    <a:pt x="1481" y="70"/>
                  </a:lnTo>
                  <a:lnTo>
                    <a:pt x="1477" y="62"/>
                  </a:lnTo>
                  <a:lnTo>
                    <a:pt x="1465" y="54"/>
                  </a:lnTo>
                  <a:lnTo>
                    <a:pt x="1423" y="43"/>
                  </a:lnTo>
                  <a:lnTo>
                    <a:pt x="1354" y="31"/>
                  </a:lnTo>
                  <a:lnTo>
                    <a:pt x="1265" y="20"/>
                  </a:lnTo>
                  <a:lnTo>
                    <a:pt x="1154" y="12"/>
                  </a:lnTo>
                  <a:lnTo>
                    <a:pt x="1031" y="8"/>
                  </a:lnTo>
                  <a:lnTo>
                    <a:pt x="892" y="4"/>
                  </a:lnTo>
                  <a:lnTo>
                    <a:pt x="742" y="0"/>
                  </a:lnTo>
                  <a:lnTo>
                    <a:pt x="742" y="0"/>
                  </a:lnTo>
                  <a:lnTo>
                    <a:pt x="592" y="4"/>
                  </a:lnTo>
                  <a:lnTo>
                    <a:pt x="454" y="8"/>
                  </a:lnTo>
                  <a:lnTo>
                    <a:pt x="327" y="12"/>
                  </a:lnTo>
                  <a:lnTo>
                    <a:pt x="219" y="20"/>
                  </a:lnTo>
                  <a:lnTo>
                    <a:pt x="127" y="31"/>
                  </a:lnTo>
                  <a:lnTo>
                    <a:pt x="58" y="43"/>
                  </a:lnTo>
                  <a:lnTo>
                    <a:pt x="15" y="54"/>
                  </a:lnTo>
                  <a:lnTo>
                    <a:pt x="4" y="62"/>
                  </a:lnTo>
                  <a:lnTo>
                    <a:pt x="0" y="70"/>
                  </a:lnTo>
                  <a:lnTo>
                    <a:pt x="0" y="70"/>
                  </a:lnTo>
                  <a:lnTo>
                    <a:pt x="4" y="77"/>
                  </a:lnTo>
                  <a:lnTo>
                    <a:pt x="15" y="81"/>
                  </a:lnTo>
                  <a:lnTo>
                    <a:pt x="58" y="97"/>
                  </a:lnTo>
                  <a:lnTo>
                    <a:pt x="127" y="108"/>
                  </a:lnTo>
                  <a:lnTo>
                    <a:pt x="219" y="116"/>
                  </a:lnTo>
                  <a:lnTo>
                    <a:pt x="327" y="123"/>
                  </a:lnTo>
                  <a:lnTo>
                    <a:pt x="454" y="131"/>
                  </a:lnTo>
                  <a:lnTo>
                    <a:pt x="592" y="135"/>
                  </a:lnTo>
                  <a:lnTo>
                    <a:pt x="742" y="135"/>
                  </a:lnTo>
                  <a:lnTo>
                    <a:pt x="742" y="135"/>
                  </a:lnTo>
                  <a:lnTo>
                    <a:pt x="892" y="135"/>
                  </a:lnTo>
                  <a:lnTo>
                    <a:pt x="1031" y="131"/>
                  </a:lnTo>
                  <a:lnTo>
                    <a:pt x="1154" y="123"/>
                  </a:lnTo>
                  <a:lnTo>
                    <a:pt x="1265" y="116"/>
                  </a:lnTo>
                  <a:lnTo>
                    <a:pt x="1354" y="108"/>
                  </a:lnTo>
                  <a:lnTo>
                    <a:pt x="1423" y="97"/>
                  </a:lnTo>
                  <a:lnTo>
                    <a:pt x="1465" y="81"/>
                  </a:lnTo>
                  <a:lnTo>
                    <a:pt x="1477" y="77"/>
                  </a:lnTo>
                  <a:lnTo>
                    <a:pt x="1481" y="70"/>
                  </a:lnTo>
                  <a:lnTo>
                    <a:pt x="1481" y="7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6"/>
            <p:cNvSpPr>
              <a:spLocks/>
            </p:cNvSpPr>
            <p:nvPr/>
          </p:nvSpPr>
          <p:spPr bwMode="auto">
            <a:xfrm>
              <a:off x="2334" y="2610"/>
              <a:ext cx="919" cy="550"/>
            </a:xfrm>
            <a:custGeom>
              <a:avLst/>
              <a:gdLst>
                <a:gd name="T0" fmla="*/ 446 w 919"/>
                <a:gd name="T1" fmla="*/ 208 h 550"/>
                <a:gd name="T2" fmla="*/ 446 w 919"/>
                <a:gd name="T3" fmla="*/ 208 h 550"/>
                <a:gd name="T4" fmla="*/ 381 w 919"/>
                <a:gd name="T5" fmla="*/ 196 h 550"/>
                <a:gd name="T6" fmla="*/ 315 w 919"/>
                <a:gd name="T7" fmla="*/ 177 h 550"/>
                <a:gd name="T8" fmla="*/ 254 w 919"/>
                <a:gd name="T9" fmla="*/ 158 h 550"/>
                <a:gd name="T10" fmla="*/ 196 w 919"/>
                <a:gd name="T11" fmla="*/ 131 h 550"/>
                <a:gd name="T12" fmla="*/ 142 w 919"/>
                <a:gd name="T13" fmla="*/ 104 h 550"/>
                <a:gd name="T14" fmla="*/ 89 w 919"/>
                <a:gd name="T15" fmla="*/ 73 h 550"/>
                <a:gd name="T16" fmla="*/ 42 w 919"/>
                <a:gd name="T17" fmla="*/ 39 h 550"/>
                <a:gd name="T18" fmla="*/ 0 w 919"/>
                <a:gd name="T19" fmla="*/ 0 h 550"/>
                <a:gd name="T20" fmla="*/ 8 w 919"/>
                <a:gd name="T21" fmla="*/ 339 h 550"/>
                <a:gd name="T22" fmla="*/ 8 w 919"/>
                <a:gd name="T23" fmla="*/ 339 h 550"/>
                <a:gd name="T24" fmla="*/ 8 w 919"/>
                <a:gd name="T25" fmla="*/ 339 h 550"/>
                <a:gd name="T26" fmla="*/ 8 w 919"/>
                <a:gd name="T27" fmla="*/ 339 h 550"/>
                <a:gd name="T28" fmla="*/ 8 w 919"/>
                <a:gd name="T29" fmla="*/ 350 h 550"/>
                <a:gd name="T30" fmla="*/ 15 w 919"/>
                <a:gd name="T31" fmla="*/ 366 h 550"/>
                <a:gd name="T32" fmla="*/ 27 w 919"/>
                <a:gd name="T33" fmla="*/ 381 h 550"/>
                <a:gd name="T34" fmla="*/ 39 w 919"/>
                <a:gd name="T35" fmla="*/ 396 h 550"/>
                <a:gd name="T36" fmla="*/ 77 w 919"/>
                <a:gd name="T37" fmla="*/ 423 h 550"/>
                <a:gd name="T38" fmla="*/ 127 w 919"/>
                <a:gd name="T39" fmla="*/ 454 h 550"/>
                <a:gd name="T40" fmla="*/ 185 w 919"/>
                <a:gd name="T41" fmla="*/ 477 h 550"/>
                <a:gd name="T42" fmla="*/ 254 w 919"/>
                <a:gd name="T43" fmla="*/ 500 h 550"/>
                <a:gd name="T44" fmla="*/ 327 w 919"/>
                <a:gd name="T45" fmla="*/ 523 h 550"/>
                <a:gd name="T46" fmla="*/ 408 w 919"/>
                <a:gd name="T47" fmla="*/ 539 h 550"/>
                <a:gd name="T48" fmla="*/ 408 w 919"/>
                <a:gd name="T49" fmla="*/ 539 h 550"/>
                <a:gd name="T50" fmla="*/ 485 w 919"/>
                <a:gd name="T51" fmla="*/ 547 h 550"/>
                <a:gd name="T52" fmla="*/ 554 w 919"/>
                <a:gd name="T53" fmla="*/ 550 h 550"/>
                <a:gd name="T54" fmla="*/ 623 w 919"/>
                <a:gd name="T55" fmla="*/ 550 h 550"/>
                <a:gd name="T56" fmla="*/ 681 w 919"/>
                <a:gd name="T57" fmla="*/ 543 h 550"/>
                <a:gd name="T58" fmla="*/ 731 w 919"/>
                <a:gd name="T59" fmla="*/ 531 h 550"/>
                <a:gd name="T60" fmla="*/ 773 w 919"/>
                <a:gd name="T61" fmla="*/ 512 h 550"/>
                <a:gd name="T62" fmla="*/ 789 w 919"/>
                <a:gd name="T63" fmla="*/ 504 h 550"/>
                <a:gd name="T64" fmla="*/ 800 w 919"/>
                <a:gd name="T65" fmla="*/ 493 h 550"/>
                <a:gd name="T66" fmla="*/ 812 w 919"/>
                <a:gd name="T67" fmla="*/ 477 h 550"/>
                <a:gd name="T68" fmla="*/ 815 w 919"/>
                <a:gd name="T69" fmla="*/ 466 h 550"/>
                <a:gd name="T70" fmla="*/ 919 w 919"/>
                <a:gd name="T71" fmla="*/ 127 h 550"/>
                <a:gd name="T72" fmla="*/ 919 w 919"/>
                <a:gd name="T73" fmla="*/ 127 h 550"/>
                <a:gd name="T74" fmla="*/ 869 w 919"/>
                <a:gd name="T75" fmla="*/ 150 h 550"/>
                <a:gd name="T76" fmla="*/ 815 w 919"/>
                <a:gd name="T77" fmla="*/ 173 h 550"/>
                <a:gd name="T78" fmla="*/ 762 w 919"/>
                <a:gd name="T79" fmla="*/ 193 h 550"/>
                <a:gd name="T80" fmla="*/ 704 w 919"/>
                <a:gd name="T81" fmla="*/ 204 h 550"/>
                <a:gd name="T82" fmla="*/ 642 w 919"/>
                <a:gd name="T83" fmla="*/ 212 h 550"/>
                <a:gd name="T84" fmla="*/ 577 w 919"/>
                <a:gd name="T85" fmla="*/ 216 h 550"/>
                <a:gd name="T86" fmla="*/ 512 w 919"/>
                <a:gd name="T87" fmla="*/ 216 h 550"/>
                <a:gd name="T88" fmla="*/ 446 w 919"/>
                <a:gd name="T89" fmla="*/ 208 h 550"/>
                <a:gd name="T90" fmla="*/ 446 w 919"/>
                <a:gd name="T91" fmla="*/ 208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9" h="550">
                  <a:moveTo>
                    <a:pt x="446" y="208"/>
                  </a:moveTo>
                  <a:lnTo>
                    <a:pt x="446" y="208"/>
                  </a:lnTo>
                  <a:lnTo>
                    <a:pt x="381" y="196"/>
                  </a:lnTo>
                  <a:lnTo>
                    <a:pt x="315" y="177"/>
                  </a:lnTo>
                  <a:lnTo>
                    <a:pt x="254" y="158"/>
                  </a:lnTo>
                  <a:lnTo>
                    <a:pt x="196" y="131"/>
                  </a:lnTo>
                  <a:lnTo>
                    <a:pt x="142" y="104"/>
                  </a:lnTo>
                  <a:lnTo>
                    <a:pt x="89" y="73"/>
                  </a:lnTo>
                  <a:lnTo>
                    <a:pt x="42" y="39"/>
                  </a:lnTo>
                  <a:lnTo>
                    <a:pt x="0" y="0"/>
                  </a:lnTo>
                  <a:lnTo>
                    <a:pt x="8" y="339"/>
                  </a:lnTo>
                  <a:lnTo>
                    <a:pt x="8" y="339"/>
                  </a:lnTo>
                  <a:lnTo>
                    <a:pt x="8" y="339"/>
                  </a:lnTo>
                  <a:lnTo>
                    <a:pt x="8" y="339"/>
                  </a:lnTo>
                  <a:lnTo>
                    <a:pt x="8" y="350"/>
                  </a:lnTo>
                  <a:lnTo>
                    <a:pt x="15" y="366"/>
                  </a:lnTo>
                  <a:lnTo>
                    <a:pt x="27" y="381"/>
                  </a:lnTo>
                  <a:lnTo>
                    <a:pt x="39" y="396"/>
                  </a:lnTo>
                  <a:lnTo>
                    <a:pt x="77" y="423"/>
                  </a:lnTo>
                  <a:lnTo>
                    <a:pt x="127" y="454"/>
                  </a:lnTo>
                  <a:lnTo>
                    <a:pt x="185" y="477"/>
                  </a:lnTo>
                  <a:lnTo>
                    <a:pt x="254" y="500"/>
                  </a:lnTo>
                  <a:lnTo>
                    <a:pt x="327" y="523"/>
                  </a:lnTo>
                  <a:lnTo>
                    <a:pt x="408" y="539"/>
                  </a:lnTo>
                  <a:lnTo>
                    <a:pt x="408" y="539"/>
                  </a:lnTo>
                  <a:lnTo>
                    <a:pt x="485" y="547"/>
                  </a:lnTo>
                  <a:lnTo>
                    <a:pt x="554" y="550"/>
                  </a:lnTo>
                  <a:lnTo>
                    <a:pt x="623" y="550"/>
                  </a:lnTo>
                  <a:lnTo>
                    <a:pt x="681" y="543"/>
                  </a:lnTo>
                  <a:lnTo>
                    <a:pt x="731" y="531"/>
                  </a:lnTo>
                  <a:lnTo>
                    <a:pt x="773" y="512"/>
                  </a:lnTo>
                  <a:lnTo>
                    <a:pt x="789" y="504"/>
                  </a:lnTo>
                  <a:lnTo>
                    <a:pt x="800" y="493"/>
                  </a:lnTo>
                  <a:lnTo>
                    <a:pt x="812" y="477"/>
                  </a:lnTo>
                  <a:lnTo>
                    <a:pt x="815" y="466"/>
                  </a:lnTo>
                  <a:lnTo>
                    <a:pt x="919" y="127"/>
                  </a:lnTo>
                  <a:lnTo>
                    <a:pt x="919" y="127"/>
                  </a:lnTo>
                  <a:lnTo>
                    <a:pt x="869" y="150"/>
                  </a:lnTo>
                  <a:lnTo>
                    <a:pt x="815" y="173"/>
                  </a:lnTo>
                  <a:lnTo>
                    <a:pt x="762" y="193"/>
                  </a:lnTo>
                  <a:lnTo>
                    <a:pt x="704" y="204"/>
                  </a:lnTo>
                  <a:lnTo>
                    <a:pt x="642" y="212"/>
                  </a:lnTo>
                  <a:lnTo>
                    <a:pt x="577" y="216"/>
                  </a:lnTo>
                  <a:lnTo>
                    <a:pt x="512" y="216"/>
                  </a:lnTo>
                  <a:lnTo>
                    <a:pt x="446" y="208"/>
                  </a:lnTo>
                  <a:lnTo>
                    <a:pt x="446" y="2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7"/>
            <p:cNvSpPr>
              <a:spLocks/>
            </p:cNvSpPr>
            <p:nvPr/>
          </p:nvSpPr>
          <p:spPr bwMode="auto">
            <a:xfrm>
              <a:off x="3176" y="2799"/>
              <a:ext cx="335" cy="419"/>
            </a:xfrm>
            <a:custGeom>
              <a:avLst/>
              <a:gdLst>
                <a:gd name="T0" fmla="*/ 54 w 335"/>
                <a:gd name="T1" fmla="*/ 4 h 419"/>
                <a:gd name="T2" fmla="*/ 54 w 335"/>
                <a:gd name="T3" fmla="*/ 4 h 419"/>
                <a:gd name="T4" fmla="*/ 77 w 335"/>
                <a:gd name="T5" fmla="*/ 19 h 419"/>
                <a:gd name="T6" fmla="*/ 104 w 335"/>
                <a:gd name="T7" fmla="*/ 38 h 419"/>
                <a:gd name="T8" fmla="*/ 139 w 335"/>
                <a:gd name="T9" fmla="*/ 69 h 419"/>
                <a:gd name="T10" fmla="*/ 177 w 335"/>
                <a:gd name="T11" fmla="*/ 111 h 419"/>
                <a:gd name="T12" fmla="*/ 216 w 335"/>
                <a:gd name="T13" fmla="*/ 165 h 419"/>
                <a:gd name="T14" fmla="*/ 235 w 335"/>
                <a:gd name="T15" fmla="*/ 196 h 419"/>
                <a:gd name="T16" fmla="*/ 254 w 335"/>
                <a:gd name="T17" fmla="*/ 234 h 419"/>
                <a:gd name="T18" fmla="*/ 273 w 335"/>
                <a:gd name="T19" fmla="*/ 273 h 419"/>
                <a:gd name="T20" fmla="*/ 289 w 335"/>
                <a:gd name="T21" fmla="*/ 319 h 419"/>
                <a:gd name="T22" fmla="*/ 289 w 335"/>
                <a:gd name="T23" fmla="*/ 319 h 419"/>
                <a:gd name="T24" fmla="*/ 300 w 335"/>
                <a:gd name="T25" fmla="*/ 327 h 419"/>
                <a:gd name="T26" fmla="*/ 323 w 335"/>
                <a:gd name="T27" fmla="*/ 354 h 419"/>
                <a:gd name="T28" fmla="*/ 331 w 335"/>
                <a:gd name="T29" fmla="*/ 369 h 419"/>
                <a:gd name="T30" fmla="*/ 335 w 335"/>
                <a:gd name="T31" fmla="*/ 384 h 419"/>
                <a:gd name="T32" fmla="*/ 331 w 335"/>
                <a:gd name="T33" fmla="*/ 392 h 419"/>
                <a:gd name="T34" fmla="*/ 331 w 335"/>
                <a:gd name="T35" fmla="*/ 400 h 419"/>
                <a:gd name="T36" fmla="*/ 323 w 335"/>
                <a:gd name="T37" fmla="*/ 408 h 419"/>
                <a:gd name="T38" fmla="*/ 316 w 335"/>
                <a:gd name="T39" fmla="*/ 415 h 419"/>
                <a:gd name="T40" fmla="*/ 316 w 335"/>
                <a:gd name="T41" fmla="*/ 415 h 419"/>
                <a:gd name="T42" fmla="*/ 308 w 335"/>
                <a:gd name="T43" fmla="*/ 415 h 419"/>
                <a:gd name="T44" fmla="*/ 289 w 335"/>
                <a:gd name="T45" fmla="*/ 419 h 419"/>
                <a:gd name="T46" fmla="*/ 277 w 335"/>
                <a:gd name="T47" fmla="*/ 415 h 419"/>
                <a:gd name="T48" fmla="*/ 266 w 335"/>
                <a:gd name="T49" fmla="*/ 408 h 419"/>
                <a:gd name="T50" fmla="*/ 258 w 335"/>
                <a:gd name="T51" fmla="*/ 400 h 419"/>
                <a:gd name="T52" fmla="*/ 250 w 335"/>
                <a:gd name="T53" fmla="*/ 384 h 419"/>
                <a:gd name="T54" fmla="*/ 247 w 335"/>
                <a:gd name="T55" fmla="*/ 361 h 419"/>
                <a:gd name="T56" fmla="*/ 247 w 335"/>
                <a:gd name="T57" fmla="*/ 361 h 419"/>
                <a:gd name="T58" fmla="*/ 235 w 335"/>
                <a:gd name="T59" fmla="*/ 365 h 419"/>
                <a:gd name="T60" fmla="*/ 227 w 335"/>
                <a:gd name="T61" fmla="*/ 361 h 419"/>
                <a:gd name="T62" fmla="*/ 227 w 335"/>
                <a:gd name="T63" fmla="*/ 358 h 419"/>
                <a:gd name="T64" fmla="*/ 227 w 335"/>
                <a:gd name="T65" fmla="*/ 350 h 419"/>
                <a:gd name="T66" fmla="*/ 239 w 335"/>
                <a:gd name="T67" fmla="*/ 323 h 419"/>
                <a:gd name="T68" fmla="*/ 239 w 335"/>
                <a:gd name="T69" fmla="*/ 323 h 419"/>
                <a:gd name="T70" fmla="*/ 231 w 335"/>
                <a:gd name="T71" fmla="*/ 288 h 419"/>
                <a:gd name="T72" fmla="*/ 216 w 335"/>
                <a:gd name="T73" fmla="*/ 254 h 419"/>
                <a:gd name="T74" fmla="*/ 197 w 335"/>
                <a:gd name="T75" fmla="*/ 215 h 419"/>
                <a:gd name="T76" fmla="*/ 166 w 335"/>
                <a:gd name="T77" fmla="*/ 169 h 419"/>
                <a:gd name="T78" fmla="*/ 147 w 335"/>
                <a:gd name="T79" fmla="*/ 146 h 419"/>
                <a:gd name="T80" fmla="*/ 127 w 335"/>
                <a:gd name="T81" fmla="*/ 127 h 419"/>
                <a:gd name="T82" fmla="*/ 100 w 335"/>
                <a:gd name="T83" fmla="*/ 104 h 419"/>
                <a:gd name="T84" fmla="*/ 73 w 335"/>
                <a:gd name="T85" fmla="*/ 84 h 419"/>
                <a:gd name="T86" fmla="*/ 43 w 335"/>
                <a:gd name="T87" fmla="*/ 69 h 419"/>
                <a:gd name="T88" fmla="*/ 8 w 335"/>
                <a:gd name="T89" fmla="*/ 54 h 419"/>
                <a:gd name="T90" fmla="*/ 8 w 335"/>
                <a:gd name="T91" fmla="*/ 54 h 419"/>
                <a:gd name="T92" fmla="*/ 4 w 335"/>
                <a:gd name="T93" fmla="*/ 42 h 419"/>
                <a:gd name="T94" fmla="*/ 0 w 335"/>
                <a:gd name="T95" fmla="*/ 31 h 419"/>
                <a:gd name="T96" fmla="*/ 0 w 335"/>
                <a:gd name="T97" fmla="*/ 19 h 419"/>
                <a:gd name="T98" fmla="*/ 0 w 335"/>
                <a:gd name="T99" fmla="*/ 11 h 419"/>
                <a:gd name="T100" fmla="*/ 12 w 335"/>
                <a:gd name="T101" fmla="*/ 4 h 419"/>
                <a:gd name="T102" fmla="*/ 27 w 335"/>
                <a:gd name="T103" fmla="*/ 0 h 419"/>
                <a:gd name="T104" fmla="*/ 54 w 335"/>
                <a:gd name="T105" fmla="*/ 4 h 419"/>
                <a:gd name="T106" fmla="*/ 54 w 335"/>
                <a:gd name="T107" fmla="*/ 4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5" h="419">
                  <a:moveTo>
                    <a:pt x="54" y="4"/>
                  </a:moveTo>
                  <a:lnTo>
                    <a:pt x="54" y="4"/>
                  </a:lnTo>
                  <a:lnTo>
                    <a:pt x="77" y="19"/>
                  </a:lnTo>
                  <a:lnTo>
                    <a:pt x="104" y="38"/>
                  </a:lnTo>
                  <a:lnTo>
                    <a:pt x="139" y="69"/>
                  </a:lnTo>
                  <a:lnTo>
                    <a:pt x="177" y="111"/>
                  </a:lnTo>
                  <a:lnTo>
                    <a:pt x="216" y="165"/>
                  </a:lnTo>
                  <a:lnTo>
                    <a:pt x="235" y="196"/>
                  </a:lnTo>
                  <a:lnTo>
                    <a:pt x="254" y="234"/>
                  </a:lnTo>
                  <a:lnTo>
                    <a:pt x="273" y="273"/>
                  </a:lnTo>
                  <a:lnTo>
                    <a:pt x="289" y="319"/>
                  </a:lnTo>
                  <a:lnTo>
                    <a:pt x="289" y="319"/>
                  </a:lnTo>
                  <a:lnTo>
                    <a:pt x="300" y="327"/>
                  </a:lnTo>
                  <a:lnTo>
                    <a:pt x="323" y="354"/>
                  </a:lnTo>
                  <a:lnTo>
                    <a:pt x="331" y="369"/>
                  </a:lnTo>
                  <a:lnTo>
                    <a:pt x="335" y="384"/>
                  </a:lnTo>
                  <a:lnTo>
                    <a:pt x="331" y="392"/>
                  </a:lnTo>
                  <a:lnTo>
                    <a:pt x="331" y="400"/>
                  </a:lnTo>
                  <a:lnTo>
                    <a:pt x="323" y="408"/>
                  </a:lnTo>
                  <a:lnTo>
                    <a:pt x="316" y="415"/>
                  </a:lnTo>
                  <a:lnTo>
                    <a:pt x="316" y="415"/>
                  </a:lnTo>
                  <a:lnTo>
                    <a:pt x="308" y="415"/>
                  </a:lnTo>
                  <a:lnTo>
                    <a:pt x="289" y="419"/>
                  </a:lnTo>
                  <a:lnTo>
                    <a:pt x="277" y="415"/>
                  </a:lnTo>
                  <a:lnTo>
                    <a:pt x="266" y="408"/>
                  </a:lnTo>
                  <a:lnTo>
                    <a:pt x="258" y="400"/>
                  </a:lnTo>
                  <a:lnTo>
                    <a:pt x="250" y="384"/>
                  </a:lnTo>
                  <a:lnTo>
                    <a:pt x="247" y="361"/>
                  </a:lnTo>
                  <a:lnTo>
                    <a:pt x="247" y="361"/>
                  </a:lnTo>
                  <a:lnTo>
                    <a:pt x="235" y="365"/>
                  </a:lnTo>
                  <a:lnTo>
                    <a:pt x="227" y="361"/>
                  </a:lnTo>
                  <a:lnTo>
                    <a:pt x="227" y="358"/>
                  </a:lnTo>
                  <a:lnTo>
                    <a:pt x="227" y="350"/>
                  </a:lnTo>
                  <a:lnTo>
                    <a:pt x="239" y="323"/>
                  </a:lnTo>
                  <a:lnTo>
                    <a:pt x="239" y="323"/>
                  </a:lnTo>
                  <a:lnTo>
                    <a:pt x="231" y="288"/>
                  </a:lnTo>
                  <a:lnTo>
                    <a:pt x="216" y="254"/>
                  </a:lnTo>
                  <a:lnTo>
                    <a:pt x="197" y="215"/>
                  </a:lnTo>
                  <a:lnTo>
                    <a:pt x="166" y="169"/>
                  </a:lnTo>
                  <a:lnTo>
                    <a:pt x="147" y="146"/>
                  </a:lnTo>
                  <a:lnTo>
                    <a:pt x="127" y="127"/>
                  </a:lnTo>
                  <a:lnTo>
                    <a:pt x="100" y="104"/>
                  </a:lnTo>
                  <a:lnTo>
                    <a:pt x="73" y="84"/>
                  </a:lnTo>
                  <a:lnTo>
                    <a:pt x="43" y="69"/>
                  </a:lnTo>
                  <a:lnTo>
                    <a:pt x="8" y="54"/>
                  </a:lnTo>
                  <a:lnTo>
                    <a:pt x="8" y="54"/>
                  </a:lnTo>
                  <a:lnTo>
                    <a:pt x="4" y="42"/>
                  </a:lnTo>
                  <a:lnTo>
                    <a:pt x="0" y="31"/>
                  </a:lnTo>
                  <a:lnTo>
                    <a:pt x="0" y="19"/>
                  </a:lnTo>
                  <a:lnTo>
                    <a:pt x="0" y="11"/>
                  </a:lnTo>
                  <a:lnTo>
                    <a:pt x="12" y="4"/>
                  </a:lnTo>
                  <a:lnTo>
                    <a:pt x="27" y="0"/>
                  </a:lnTo>
                  <a:lnTo>
                    <a:pt x="54" y="4"/>
                  </a:lnTo>
                  <a:lnTo>
                    <a:pt x="5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8"/>
            <p:cNvSpPr>
              <a:spLocks/>
            </p:cNvSpPr>
            <p:nvPr/>
          </p:nvSpPr>
          <p:spPr bwMode="auto">
            <a:xfrm>
              <a:off x="2880" y="2987"/>
              <a:ext cx="346" cy="573"/>
            </a:xfrm>
            <a:custGeom>
              <a:avLst/>
              <a:gdLst>
                <a:gd name="T0" fmla="*/ 69 w 346"/>
                <a:gd name="T1" fmla="*/ 16 h 573"/>
                <a:gd name="T2" fmla="*/ 69 w 346"/>
                <a:gd name="T3" fmla="*/ 16 h 573"/>
                <a:gd name="T4" fmla="*/ 93 w 346"/>
                <a:gd name="T5" fmla="*/ 39 h 573"/>
                <a:gd name="T6" fmla="*/ 116 w 346"/>
                <a:gd name="T7" fmla="*/ 70 h 573"/>
                <a:gd name="T8" fmla="*/ 143 w 346"/>
                <a:gd name="T9" fmla="*/ 116 h 573"/>
                <a:gd name="T10" fmla="*/ 169 w 346"/>
                <a:gd name="T11" fmla="*/ 173 h 573"/>
                <a:gd name="T12" fmla="*/ 181 w 346"/>
                <a:gd name="T13" fmla="*/ 212 h 573"/>
                <a:gd name="T14" fmla="*/ 193 w 346"/>
                <a:gd name="T15" fmla="*/ 250 h 573"/>
                <a:gd name="T16" fmla="*/ 200 w 346"/>
                <a:gd name="T17" fmla="*/ 293 h 573"/>
                <a:gd name="T18" fmla="*/ 208 w 346"/>
                <a:gd name="T19" fmla="*/ 339 h 573"/>
                <a:gd name="T20" fmla="*/ 212 w 346"/>
                <a:gd name="T21" fmla="*/ 389 h 573"/>
                <a:gd name="T22" fmla="*/ 216 w 346"/>
                <a:gd name="T23" fmla="*/ 443 h 573"/>
                <a:gd name="T24" fmla="*/ 216 w 346"/>
                <a:gd name="T25" fmla="*/ 443 h 573"/>
                <a:gd name="T26" fmla="*/ 239 w 346"/>
                <a:gd name="T27" fmla="*/ 450 h 573"/>
                <a:gd name="T28" fmla="*/ 262 w 346"/>
                <a:gd name="T29" fmla="*/ 458 h 573"/>
                <a:gd name="T30" fmla="*/ 289 w 346"/>
                <a:gd name="T31" fmla="*/ 470 h 573"/>
                <a:gd name="T32" fmla="*/ 316 w 346"/>
                <a:gd name="T33" fmla="*/ 489 h 573"/>
                <a:gd name="T34" fmla="*/ 335 w 346"/>
                <a:gd name="T35" fmla="*/ 508 h 573"/>
                <a:gd name="T36" fmla="*/ 343 w 346"/>
                <a:gd name="T37" fmla="*/ 520 h 573"/>
                <a:gd name="T38" fmla="*/ 346 w 346"/>
                <a:gd name="T39" fmla="*/ 531 h 573"/>
                <a:gd name="T40" fmla="*/ 346 w 346"/>
                <a:gd name="T41" fmla="*/ 547 h 573"/>
                <a:gd name="T42" fmla="*/ 343 w 346"/>
                <a:gd name="T43" fmla="*/ 558 h 573"/>
                <a:gd name="T44" fmla="*/ 343 w 346"/>
                <a:gd name="T45" fmla="*/ 558 h 573"/>
                <a:gd name="T46" fmla="*/ 327 w 346"/>
                <a:gd name="T47" fmla="*/ 566 h 573"/>
                <a:gd name="T48" fmla="*/ 308 w 346"/>
                <a:gd name="T49" fmla="*/ 573 h 573"/>
                <a:gd name="T50" fmla="*/ 281 w 346"/>
                <a:gd name="T51" fmla="*/ 573 h 573"/>
                <a:gd name="T52" fmla="*/ 143 w 346"/>
                <a:gd name="T53" fmla="*/ 508 h 573"/>
                <a:gd name="T54" fmla="*/ 143 w 346"/>
                <a:gd name="T55" fmla="*/ 508 h 573"/>
                <a:gd name="T56" fmla="*/ 139 w 346"/>
                <a:gd name="T57" fmla="*/ 504 h 573"/>
                <a:gd name="T58" fmla="*/ 131 w 346"/>
                <a:gd name="T59" fmla="*/ 493 h 573"/>
                <a:gd name="T60" fmla="*/ 127 w 346"/>
                <a:gd name="T61" fmla="*/ 477 h 573"/>
                <a:gd name="T62" fmla="*/ 127 w 346"/>
                <a:gd name="T63" fmla="*/ 470 h 573"/>
                <a:gd name="T64" fmla="*/ 131 w 346"/>
                <a:gd name="T65" fmla="*/ 462 h 573"/>
                <a:gd name="T66" fmla="*/ 154 w 346"/>
                <a:gd name="T67" fmla="*/ 431 h 573"/>
                <a:gd name="T68" fmla="*/ 154 w 346"/>
                <a:gd name="T69" fmla="*/ 431 h 573"/>
                <a:gd name="T70" fmla="*/ 158 w 346"/>
                <a:gd name="T71" fmla="*/ 393 h 573"/>
                <a:gd name="T72" fmla="*/ 158 w 346"/>
                <a:gd name="T73" fmla="*/ 350 h 573"/>
                <a:gd name="T74" fmla="*/ 150 w 346"/>
                <a:gd name="T75" fmla="*/ 300 h 573"/>
                <a:gd name="T76" fmla="*/ 143 w 346"/>
                <a:gd name="T77" fmla="*/ 270 h 573"/>
                <a:gd name="T78" fmla="*/ 135 w 346"/>
                <a:gd name="T79" fmla="*/ 239 h 573"/>
                <a:gd name="T80" fmla="*/ 123 w 346"/>
                <a:gd name="T81" fmla="*/ 208 h 573"/>
                <a:gd name="T82" fmla="*/ 108 w 346"/>
                <a:gd name="T83" fmla="*/ 177 h 573"/>
                <a:gd name="T84" fmla="*/ 89 w 346"/>
                <a:gd name="T85" fmla="*/ 146 h 573"/>
                <a:gd name="T86" fmla="*/ 62 w 346"/>
                <a:gd name="T87" fmla="*/ 116 h 573"/>
                <a:gd name="T88" fmla="*/ 35 w 346"/>
                <a:gd name="T89" fmla="*/ 85 h 573"/>
                <a:gd name="T90" fmla="*/ 0 w 346"/>
                <a:gd name="T91" fmla="*/ 58 h 573"/>
                <a:gd name="T92" fmla="*/ 0 w 346"/>
                <a:gd name="T93" fmla="*/ 58 h 573"/>
                <a:gd name="T94" fmla="*/ 0 w 346"/>
                <a:gd name="T95" fmla="*/ 43 h 573"/>
                <a:gd name="T96" fmla="*/ 0 w 346"/>
                <a:gd name="T97" fmla="*/ 31 h 573"/>
                <a:gd name="T98" fmla="*/ 4 w 346"/>
                <a:gd name="T99" fmla="*/ 16 h 573"/>
                <a:gd name="T100" fmla="*/ 12 w 346"/>
                <a:gd name="T101" fmla="*/ 4 h 573"/>
                <a:gd name="T102" fmla="*/ 16 w 346"/>
                <a:gd name="T103" fmla="*/ 0 h 573"/>
                <a:gd name="T104" fmla="*/ 23 w 346"/>
                <a:gd name="T105" fmla="*/ 0 h 573"/>
                <a:gd name="T106" fmla="*/ 43 w 346"/>
                <a:gd name="T107" fmla="*/ 0 h 573"/>
                <a:gd name="T108" fmla="*/ 69 w 346"/>
                <a:gd name="T109" fmla="*/ 16 h 573"/>
                <a:gd name="T110" fmla="*/ 69 w 346"/>
                <a:gd name="T111" fmla="*/ 16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6" h="573">
                  <a:moveTo>
                    <a:pt x="69" y="16"/>
                  </a:moveTo>
                  <a:lnTo>
                    <a:pt x="69" y="16"/>
                  </a:lnTo>
                  <a:lnTo>
                    <a:pt x="93" y="39"/>
                  </a:lnTo>
                  <a:lnTo>
                    <a:pt x="116" y="70"/>
                  </a:lnTo>
                  <a:lnTo>
                    <a:pt x="143" y="116"/>
                  </a:lnTo>
                  <a:lnTo>
                    <a:pt x="169" y="173"/>
                  </a:lnTo>
                  <a:lnTo>
                    <a:pt x="181" y="212"/>
                  </a:lnTo>
                  <a:lnTo>
                    <a:pt x="193" y="250"/>
                  </a:lnTo>
                  <a:lnTo>
                    <a:pt x="200" y="293"/>
                  </a:lnTo>
                  <a:lnTo>
                    <a:pt x="208" y="339"/>
                  </a:lnTo>
                  <a:lnTo>
                    <a:pt x="212" y="389"/>
                  </a:lnTo>
                  <a:lnTo>
                    <a:pt x="216" y="443"/>
                  </a:lnTo>
                  <a:lnTo>
                    <a:pt x="216" y="443"/>
                  </a:lnTo>
                  <a:lnTo>
                    <a:pt x="239" y="450"/>
                  </a:lnTo>
                  <a:lnTo>
                    <a:pt x="262" y="458"/>
                  </a:lnTo>
                  <a:lnTo>
                    <a:pt x="289" y="470"/>
                  </a:lnTo>
                  <a:lnTo>
                    <a:pt x="316" y="489"/>
                  </a:lnTo>
                  <a:lnTo>
                    <a:pt x="335" y="508"/>
                  </a:lnTo>
                  <a:lnTo>
                    <a:pt x="343" y="520"/>
                  </a:lnTo>
                  <a:lnTo>
                    <a:pt x="346" y="531"/>
                  </a:lnTo>
                  <a:lnTo>
                    <a:pt x="346" y="547"/>
                  </a:lnTo>
                  <a:lnTo>
                    <a:pt x="343" y="558"/>
                  </a:lnTo>
                  <a:lnTo>
                    <a:pt x="343" y="558"/>
                  </a:lnTo>
                  <a:lnTo>
                    <a:pt x="327" y="566"/>
                  </a:lnTo>
                  <a:lnTo>
                    <a:pt x="308" y="573"/>
                  </a:lnTo>
                  <a:lnTo>
                    <a:pt x="281" y="573"/>
                  </a:lnTo>
                  <a:lnTo>
                    <a:pt x="143" y="508"/>
                  </a:lnTo>
                  <a:lnTo>
                    <a:pt x="143" y="508"/>
                  </a:lnTo>
                  <a:lnTo>
                    <a:pt x="139" y="504"/>
                  </a:lnTo>
                  <a:lnTo>
                    <a:pt x="131" y="493"/>
                  </a:lnTo>
                  <a:lnTo>
                    <a:pt x="127" y="477"/>
                  </a:lnTo>
                  <a:lnTo>
                    <a:pt x="127" y="470"/>
                  </a:lnTo>
                  <a:lnTo>
                    <a:pt x="131" y="462"/>
                  </a:lnTo>
                  <a:lnTo>
                    <a:pt x="154" y="431"/>
                  </a:lnTo>
                  <a:lnTo>
                    <a:pt x="154" y="431"/>
                  </a:lnTo>
                  <a:lnTo>
                    <a:pt x="158" y="393"/>
                  </a:lnTo>
                  <a:lnTo>
                    <a:pt x="158" y="350"/>
                  </a:lnTo>
                  <a:lnTo>
                    <a:pt x="150" y="300"/>
                  </a:lnTo>
                  <a:lnTo>
                    <a:pt x="143" y="270"/>
                  </a:lnTo>
                  <a:lnTo>
                    <a:pt x="135" y="239"/>
                  </a:lnTo>
                  <a:lnTo>
                    <a:pt x="123" y="208"/>
                  </a:lnTo>
                  <a:lnTo>
                    <a:pt x="108" y="177"/>
                  </a:lnTo>
                  <a:lnTo>
                    <a:pt x="89" y="146"/>
                  </a:lnTo>
                  <a:lnTo>
                    <a:pt x="62" y="116"/>
                  </a:lnTo>
                  <a:lnTo>
                    <a:pt x="35" y="85"/>
                  </a:lnTo>
                  <a:lnTo>
                    <a:pt x="0" y="58"/>
                  </a:lnTo>
                  <a:lnTo>
                    <a:pt x="0" y="58"/>
                  </a:lnTo>
                  <a:lnTo>
                    <a:pt x="0" y="43"/>
                  </a:lnTo>
                  <a:lnTo>
                    <a:pt x="0" y="31"/>
                  </a:lnTo>
                  <a:lnTo>
                    <a:pt x="4" y="16"/>
                  </a:lnTo>
                  <a:lnTo>
                    <a:pt x="12" y="4"/>
                  </a:lnTo>
                  <a:lnTo>
                    <a:pt x="16" y="0"/>
                  </a:lnTo>
                  <a:lnTo>
                    <a:pt x="23" y="0"/>
                  </a:lnTo>
                  <a:lnTo>
                    <a:pt x="43" y="0"/>
                  </a:lnTo>
                  <a:lnTo>
                    <a:pt x="69" y="16"/>
                  </a:lnTo>
                  <a:lnTo>
                    <a:pt x="6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9"/>
            <p:cNvSpPr>
              <a:spLocks/>
            </p:cNvSpPr>
            <p:nvPr/>
          </p:nvSpPr>
          <p:spPr bwMode="auto">
            <a:xfrm>
              <a:off x="2176" y="2937"/>
              <a:ext cx="347" cy="570"/>
            </a:xfrm>
            <a:custGeom>
              <a:avLst/>
              <a:gdLst>
                <a:gd name="T0" fmla="*/ 273 w 347"/>
                <a:gd name="T1" fmla="*/ 16 h 570"/>
                <a:gd name="T2" fmla="*/ 273 w 347"/>
                <a:gd name="T3" fmla="*/ 16 h 570"/>
                <a:gd name="T4" fmla="*/ 254 w 347"/>
                <a:gd name="T5" fmla="*/ 39 h 570"/>
                <a:gd name="T6" fmla="*/ 231 w 347"/>
                <a:gd name="T7" fmla="*/ 69 h 570"/>
                <a:gd name="T8" fmla="*/ 204 w 347"/>
                <a:gd name="T9" fmla="*/ 116 h 570"/>
                <a:gd name="T10" fmla="*/ 177 w 347"/>
                <a:gd name="T11" fmla="*/ 173 h 570"/>
                <a:gd name="T12" fmla="*/ 166 w 347"/>
                <a:gd name="T13" fmla="*/ 208 h 570"/>
                <a:gd name="T14" fmla="*/ 154 w 347"/>
                <a:gd name="T15" fmla="*/ 250 h 570"/>
                <a:gd name="T16" fmla="*/ 147 w 347"/>
                <a:gd name="T17" fmla="*/ 293 h 570"/>
                <a:gd name="T18" fmla="*/ 139 w 347"/>
                <a:gd name="T19" fmla="*/ 339 h 570"/>
                <a:gd name="T20" fmla="*/ 135 w 347"/>
                <a:gd name="T21" fmla="*/ 389 h 570"/>
                <a:gd name="T22" fmla="*/ 131 w 347"/>
                <a:gd name="T23" fmla="*/ 443 h 570"/>
                <a:gd name="T24" fmla="*/ 131 w 347"/>
                <a:gd name="T25" fmla="*/ 443 h 570"/>
                <a:gd name="T26" fmla="*/ 108 w 347"/>
                <a:gd name="T27" fmla="*/ 450 h 570"/>
                <a:gd name="T28" fmla="*/ 81 w 347"/>
                <a:gd name="T29" fmla="*/ 458 h 570"/>
                <a:gd name="T30" fmla="*/ 54 w 347"/>
                <a:gd name="T31" fmla="*/ 470 h 570"/>
                <a:gd name="T32" fmla="*/ 31 w 347"/>
                <a:gd name="T33" fmla="*/ 485 h 570"/>
                <a:gd name="T34" fmla="*/ 12 w 347"/>
                <a:gd name="T35" fmla="*/ 508 h 570"/>
                <a:gd name="T36" fmla="*/ 4 w 347"/>
                <a:gd name="T37" fmla="*/ 520 h 570"/>
                <a:gd name="T38" fmla="*/ 0 w 347"/>
                <a:gd name="T39" fmla="*/ 531 h 570"/>
                <a:gd name="T40" fmla="*/ 0 w 347"/>
                <a:gd name="T41" fmla="*/ 543 h 570"/>
                <a:gd name="T42" fmla="*/ 4 w 347"/>
                <a:gd name="T43" fmla="*/ 558 h 570"/>
                <a:gd name="T44" fmla="*/ 4 w 347"/>
                <a:gd name="T45" fmla="*/ 558 h 570"/>
                <a:gd name="T46" fmla="*/ 20 w 347"/>
                <a:gd name="T47" fmla="*/ 566 h 570"/>
                <a:gd name="T48" fmla="*/ 39 w 347"/>
                <a:gd name="T49" fmla="*/ 570 h 570"/>
                <a:gd name="T50" fmla="*/ 66 w 347"/>
                <a:gd name="T51" fmla="*/ 570 h 570"/>
                <a:gd name="T52" fmla="*/ 204 w 347"/>
                <a:gd name="T53" fmla="*/ 504 h 570"/>
                <a:gd name="T54" fmla="*/ 204 w 347"/>
                <a:gd name="T55" fmla="*/ 504 h 570"/>
                <a:gd name="T56" fmla="*/ 208 w 347"/>
                <a:gd name="T57" fmla="*/ 504 h 570"/>
                <a:gd name="T58" fmla="*/ 216 w 347"/>
                <a:gd name="T59" fmla="*/ 493 h 570"/>
                <a:gd name="T60" fmla="*/ 220 w 347"/>
                <a:gd name="T61" fmla="*/ 477 h 570"/>
                <a:gd name="T62" fmla="*/ 220 w 347"/>
                <a:gd name="T63" fmla="*/ 470 h 570"/>
                <a:gd name="T64" fmla="*/ 216 w 347"/>
                <a:gd name="T65" fmla="*/ 462 h 570"/>
                <a:gd name="T66" fmla="*/ 189 w 347"/>
                <a:gd name="T67" fmla="*/ 431 h 570"/>
                <a:gd name="T68" fmla="*/ 189 w 347"/>
                <a:gd name="T69" fmla="*/ 431 h 570"/>
                <a:gd name="T70" fmla="*/ 189 w 347"/>
                <a:gd name="T71" fmla="*/ 393 h 570"/>
                <a:gd name="T72" fmla="*/ 189 w 347"/>
                <a:gd name="T73" fmla="*/ 350 h 570"/>
                <a:gd name="T74" fmla="*/ 197 w 347"/>
                <a:gd name="T75" fmla="*/ 296 h 570"/>
                <a:gd name="T76" fmla="*/ 200 w 347"/>
                <a:gd name="T77" fmla="*/ 270 h 570"/>
                <a:gd name="T78" fmla="*/ 212 w 347"/>
                <a:gd name="T79" fmla="*/ 239 h 570"/>
                <a:gd name="T80" fmla="*/ 223 w 347"/>
                <a:gd name="T81" fmla="*/ 208 h 570"/>
                <a:gd name="T82" fmla="*/ 239 w 347"/>
                <a:gd name="T83" fmla="*/ 177 h 570"/>
                <a:gd name="T84" fmla="*/ 258 w 347"/>
                <a:gd name="T85" fmla="*/ 146 h 570"/>
                <a:gd name="T86" fmla="*/ 281 w 347"/>
                <a:gd name="T87" fmla="*/ 116 h 570"/>
                <a:gd name="T88" fmla="*/ 312 w 347"/>
                <a:gd name="T89" fmla="*/ 85 h 570"/>
                <a:gd name="T90" fmla="*/ 343 w 347"/>
                <a:gd name="T91" fmla="*/ 58 h 570"/>
                <a:gd name="T92" fmla="*/ 343 w 347"/>
                <a:gd name="T93" fmla="*/ 58 h 570"/>
                <a:gd name="T94" fmla="*/ 347 w 347"/>
                <a:gd name="T95" fmla="*/ 43 h 570"/>
                <a:gd name="T96" fmla="*/ 347 w 347"/>
                <a:gd name="T97" fmla="*/ 31 h 570"/>
                <a:gd name="T98" fmla="*/ 343 w 347"/>
                <a:gd name="T99" fmla="*/ 16 h 570"/>
                <a:gd name="T100" fmla="*/ 335 w 347"/>
                <a:gd name="T101" fmla="*/ 4 h 570"/>
                <a:gd name="T102" fmla="*/ 331 w 347"/>
                <a:gd name="T103" fmla="*/ 0 h 570"/>
                <a:gd name="T104" fmla="*/ 323 w 347"/>
                <a:gd name="T105" fmla="*/ 0 h 570"/>
                <a:gd name="T106" fmla="*/ 304 w 347"/>
                <a:gd name="T107" fmla="*/ 0 h 570"/>
                <a:gd name="T108" fmla="*/ 273 w 347"/>
                <a:gd name="T109" fmla="*/ 16 h 570"/>
                <a:gd name="T110" fmla="*/ 273 w 347"/>
                <a:gd name="T111" fmla="*/ 1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7" h="570">
                  <a:moveTo>
                    <a:pt x="273" y="16"/>
                  </a:moveTo>
                  <a:lnTo>
                    <a:pt x="273" y="16"/>
                  </a:lnTo>
                  <a:lnTo>
                    <a:pt x="254" y="39"/>
                  </a:lnTo>
                  <a:lnTo>
                    <a:pt x="231" y="69"/>
                  </a:lnTo>
                  <a:lnTo>
                    <a:pt x="204" y="116"/>
                  </a:lnTo>
                  <a:lnTo>
                    <a:pt x="177" y="173"/>
                  </a:lnTo>
                  <a:lnTo>
                    <a:pt x="166" y="208"/>
                  </a:lnTo>
                  <a:lnTo>
                    <a:pt x="154" y="250"/>
                  </a:lnTo>
                  <a:lnTo>
                    <a:pt x="147" y="293"/>
                  </a:lnTo>
                  <a:lnTo>
                    <a:pt x="139" y="339"/>
                  </a:lnTo>
                  <a:lnTo>
                    <a:pt x="135" y="389"/>
                  </a:lnTo>
                  <a:lnTo>
                    <a:pt x="131" y="443"/>
                  </a:lnTo>
                  <a:lnTo>
                    <a:pt x="131" y="443"/>
                  </a:lnTo>
                  <a:lnTo>
                    <a:pt x="108" y="450"/>
                  </a:lnTo>
                  <a:lnTo>
                    <a:pt x="81" y="458"/>
                  </a:lnTo>
                  <a:lnTo>
                    <a:pt x="54" y="470"/>
                  </a:lnTo>
                  <a:lnTo>
                    <a:pt x="31" y="485"/>
                  </a:lnTo>
                  <a:lnTo>
                    <a:pt x="12" y="508"/>
                  </a:lnTo>
                  <a:lnTo>
                    <a:pt x="4" y="520"/>
                  </a:lnTo>
                  <a:lnTo>
                    <a:pt x="0" y="531"/>
                  </a:lnTo>
                  <a:lnTo>
                    <a:pt x="0" y="543"/>
                  </a:lnTo>
                  <a:lnTo>
                    <a:pt x="4" y="558"/>
                  </a:lnTo>
                  <a:lnTo>
                    <a:pt x="4" y="558"/>
                  </a:lnTo>
                  <a:lnTo>
                    <a:pt x="20" y="566"/>
                  </a:lnTo>
                  <a:lnTo>
                    <a:pt x="39" y="570"/>
                  </a:lnTo>
                  <a:lnTo>
                    <a:pt x="66" y="570"/>
                  </a:lnTo>
                  <a:lnTo>
                    <a:pt x="204" y="504"/>
                  </a:lnTo>
                  <a:lnTo>
                    <a:pt x="204" y="504"/>
                  </a:lnTo>
                  <a:lnTo>
                    <a:pt x="208" y="504"/>
                  </a:lnTo>
                  <a:lnTo>
                    <a:pt x="216" y="493"/>
                  </a:lnTo>
                  <a:lnTo>
                    <a:pt x="220" y="477"/>
                  </a:lnTo>
                  <a:lnTo>
                    <a:pt x="220" y="470"/>
                  </a:lnTo>
                  <a:lnTo>
                    <a:pt x="216" y="462"/>
                  </a:lnTo>
                  <a:lnTo>
                    <a:pt x="189" y="431"/>
                  </a:lnTo>
                  <a:lnTo>
                    <a:pt x="189" y="431"/>
                  </a:lnTo>
                  <a:lnTo>
                    <a:pt x="189" y="393"/>
                  </a:lnTo>
                  <a:lnTo>
                    <a:pt x="189" y="350"/>
                  </a:lnTo>
                  <a:lnTo>
                    <a:pt x="197" y="296"/>
                  </a:lnTo>
                  <a:lnTo>
                    <a:pt x="200" y="270"/>
                  </a:lnTo>
                  <a:lnTo>
                    <a:pt x="212" y="239"/>
                  </a:lnTo>
                  <a:lnTo>
                    <a:pt x="223" y="208"/>
                  </a:lnTo>
                  <a:lnTo>
                    <a:pt x="239" y="177"/>
                  </a:lnTo>
                  <a:lnTo>
                    <a:pt x="258" y="146"/>
                  </a:lnTo>
                  <a:lnTo>
                    <a:pt x="281" y="116"/>
                  </a:lnTo>
                  <a:lnTo>
                    <a:pt x="312" y="85"/>
                  </a:lnTo>
                  <a:lnTo>
                    <a:pt x="343" y="58"/>
                  </a:lnTo>
                  <a:lnTo>
                    <a:pt x="343" y="58"/>
                  </a:lnTo>
                  <a:lnTo>
                    <a:pt x="347" y="43"/>
                  </a:lnTo>
                  <a:lnTo>
                    <a:pt x="347" y="31"/>
                  </a:lnTo>
                  <a:lnTo>
                    <a:pt x="343" y="16"/>
                  </a:lnTo>
                  <a:lnTo>
                    <a:pt x="335" y="4"/>
                  </a:lnTo>
                  <a:lnTo>
                    <a:pt x="331" y="0"/>
                  </a:lnTo>
                  <a:lnTo>
                    <a:pt x="323" y="0"/>
                  </a:lnTo>
                  <a:lnTo>
                    <a:pt x="304" y="0"/>
                  </a:lnTo>
                  <a:lnTo>
                    <a:pt x="273" y="16"/>
                  </a:lnTo>
                  <a:lnTo>
                    <a:pt x="273"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30"/>
            <p:cNvSpPr>
              <a:spLocks/>
            </p:cNvSpPr>
            <p:nvPr/>
          </p:nvSpPr>
          <p:spPr bwMode="auto">
            <a:xfrm>
              <a:off x="1976" y="1976"/>
              <a:ext cx="443" cy="769"/>
            </a:xfrm>
            <a:custGeom>
              <a:avLst/>
              <a:gdLst>
                <a:gd name="T0" fmla="*/ 70 w 443"/>
                <a:gd name="T1" fmla="*/ 119 h 769"/>
                <a:gd name="T2" fmla="*/ 62 w 443"/>
                <a:gd name="T3" fmla="*/ 169 h 769"/>
                <a:gd name="T4" fmla="*/ 62 w 443"/>
                <a:gd name="T5" fmla="*/ 226 h 769"/>
                <a:gd name="T6" fmla="*/ 70 w 443"/>
                <a:gd name="T7" fmla="*/ 300 h 769"/>
                <a:gd name="T8" fmla="*/ 97 w 443"/>
                <a:gd name="T9" fmla="*/ 380 h 769"/>
                <a:gd name="T10" fmla="*/ 150 w 443"/>
                <a:gd name="T11" fmla="*/ 469 h 769"/>
                <a:gd name="T12" fmla="*/ 235 w 443"/>
                <a:gd name="T13" fmla="*/ 553 h 769"/>
                <a:gd name="T14" fmla="*/ 358 w 443"/>
                <a:gd name="T15" fmla="*/ 634 h 769"/>
                <a:gd name="T16" fmla="*/ 381 w 443"/>
                <a:gd name="T17" fmla="*/ 661 h 769"/>
                <a:gd name="T18" fmla="*/ 439 w 443"/>
                <a:gd name="T19" fmla="*/ 734 h 769"/>
                <a:gd name="T20" fmla="*/ 443 w 443"/>
                <a:gd name="T21" fmla="*/ 757 h 769"/>
                <a:gd name="T22" fmla="*/ 435 w 443"/>
                <a:gd name="T23" fmla="*/ 769 h 769"/>
                <a:gd name="T24" fmla="*/ 404 w 443"/>
                <a:gd name="T25" fmla="*/ 765 h 769"/>
                <a:gd name="T26" fmla="*/ 389 w 443"/>
                <a:gd name="T27" fmla="*/ 757 h 769"/>
                <a:gd name="T28" fmla="*/ 273 w 443"/>
                <a:gd name="T29" fmla="*/ 677 h 769"/>
                <a:gd name="T30" fmla="*/ 197 w 443"/>
                <a:gd name="T31" fmla="*/ 607 h 769"/>
                <a:gd name="T32" fmla="*/ 120 w 443"/>
                <a:gd name="T33" fmla="*/ 519 h 769"/>
                <a:gd name="T34" fmla="*/ 58 w 443"/>
                <a:gd name="T35" fmla="*/ 407 h 769"/>
                <a:gd name="T36" fmla="*/ 16 w 443"/>
                <a:gd name="T37" fmla="*/ 276 h 769"/>
                <a:gd name="T38" fmla="*/ 8 w 443"/>
                <a:gd name="T39" fmla="*/ 203 h 769"/>
                <a:gd name="T40" fmla="*/ 4 w 443"/>
                <a:gd name="T41" fmla="*/ 126 h 769"/>
                <a:gd name="T42" fmla="*/ 0 w 443"/>
                <a:gd name="T43" fmla="*/ 119 h 769"/>
                <a:gd name="T44" fmla="*/ 4 w 443"/>
                <a:gd name="T45" fmla="*/ 96 h 769"/>
                <a:gd name="T46" fmla="*/ 8 w 443"/>
                <a:gd name="T47" fmla="*/ 88 h 769"/>
                <a:gd name="T48" fmla="*/ 20 w 443"/>
                <a:gd name="T49" fmla="*/ 76 h 769"/>
                <a:gd name="T50" fmla="*/ 39 w 443"/>
                <a:gd name="T51" fmla="*/ 65 h 769"/>
                <a:gd name="T52" fmla="*/ 39 w 443"/>
                <a:gd name="T53" fmla="*/ 50 h 769"/>
                <a:gd name="T54" fmla="*/ 43 w 443"/>
                <a:gd name="T55" fmla="*/ 23 h 769"/>
                <a:gd name="T56" fmla="*/ 54 w 443"/>
                <a:gd name="T57" fmla="*/ 0 h 769"/>
                <a:gd name="T58" fmla="*/ 62 w 443"/>
                <a:gd name="T59" fmla="*/ 3 h 769"/>
                <a:gd name="T60" fmla="*/ 66 w 443"/>
                <a:gd name="T61" fmla="*/ 34 h 769"/>
                <a:gd name="T62" fmla="*/ 70 w 443"/>
                <a:gd name="T63" fmla="*/ 11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769">
                  <a:moveTo>
                    <a:pt x="70" y="119"/>
                  </a:moveTo>
                  <a:lnTo>
                    <a:pt x="70" y="119"/>
                  </a:lnTo>
                  <a:lnTo>
                    <a:pt x="66" y="130"/>
                  </a:lnTo>
                  <a:lnTo>
                    <a:pt x="62" y="169"/>
                  </a:lnTo>
                  <a:lnTo>
                    <a:pt x="58" y="196"/>
                  </a:lnTo>
                  <a:lnTo>
                    <a:pt x="62" y="226"/>
                  </a:lnTo>
                  <a:lnTo>
                    <a:pt x="62" y="261"/>
                  </a:lnTo>
                  <a:lnTo>
                    <a:pt x="70" y="300"/>
                  </a:lnTo>
                  <a:lnTo>
                    <a:pt x="81" y="338"/>
                  </a:lnTo>
                  <a:lnTo>
                    <a:pt x="97" y="380"/>
                  </a:lnTo>
                  <a:lnTo>
                    <a:pt x="120" y="423"/>
                  </a:lnTo>
                  <a:lnTo>
                    <a:pt x="150" y="469"/>
                  </a:lnTo>
                  <a:lnTo>
                    <a:pt x="189" y="511"/>
                  </a:lnTo>
                  <a:lnTo>
                    <a:pt x="235" y="553"/>
                  </a:lnTo>
                  <a:lnTo>
                    <a:pt x="293" y="596"/>
                  </a:lnTo>
                  <a:lnTo>
                    <a:pt x="358" y="634"/>
                  </a:lnTo>
                  <a:lnTo>
                    <a:pt x="358" y="634"/>
                  </a:lnTo>
                  <a:lnTo>
                    <a:pt x="381" y="661"/>
                  </a:lnTo>
                  <a:lnTo>
                    <a:pt x="423" y="711"/>
                  </a:lnTo>
                  <a:lnTo>
                    <a:pt x="439" y="734"/>
                  </a:lnTo>
                  <a:lnTo>
                    <a:pt x="443" y="746"/>
                  </a:lnTo>
                  <a:lnTo>
                    <a:pt x="443" y="757"/>
                  </a:lnTo>
                  <a:lnTo>
                    <a:pt x="439" y="761"/>
                  </a:lnTo>
                  <a:lnTo>
                    <a:pt x="435" y="769"/>
                  </a:lnTo>
                  <a:lnTo>
                    <a:pt x="423" y="769"/>
                  </a:lnTo>
                  <a:lnTo>
                    <a:pt x="404" y="765"/>
                  </a:lnTo>
                  <a:lnTo>
                    <a:pt x="404" y="765"/>
                  </a:lnTo>
                  <a:lnTo>
                    <a:pt x="389" y="757"/>
                  </a:lnTo>
                  <a:lnTo>
                    <a:pt x="339" y="727"/>
                  </a:lnTo>
                  <a:lnTo>
                    <a:pt x="273" y="677"/>
                  </a:lnTo>
                  <a:lnTo>
                    <a:pt x="235" y="646"/>
                  </a:lnTo>
                  <a:lnTo>
                    <a:pt x="197" y="607"/>
                  </a:lnTo>
                  <a:lnTo>
                    <a:pt x="158" y="565"/>
                  </a:lnTo>
                  <a:lnTo>
                    <a:pt x="120" y="519"/>
                  </a:lnTo>
                  <a:lnTo>
                    <a:pt x="89" y="465"/>
                  </a:lnTo>
                  <a:lnTo>
                    <a:pt x="58" y="407"/>
                  </a:lnTo>
                  <a:lnTo>
                    <a:pt x="35" y="346"/>
                  </a:lnTo>
                  <a:lnTo>
                    <a:pt x="16" y="276"/>
                  </a:lnTo>
                  <a:lnTo>
                    <a:pt x="8" y="242"/>
                  </a:lnTo>
                  <a:lnTo>
                    <a:pt x="8" y="203"/>
                  </a:lnTo>
                  <a:lnTo>
                    <a:pt x="4" y="165"/>
                  </a:lnTo>
                  <a:lnTo>
                    <a:pt x="4" y="126"/>
                  </a:lnTo>
                  <a:lnTo>
                    <a:pt x="4" y="126"/>
                  </a:lnTo>
                  <a:lnTo>
                    <a:pt x="0" y="119"/>
                  </a:lnTo>
                  <a:lnTo>
                    <a:pt x="0" y="107"/>
                  </a:lnTo>
                  <a:lnTo>
                    <a:pt x="4" y="96"/>
                  </a:lnTo>
                  <a:lnTo>
                    <a:pt x="4" y="96"/>
                  </a:lnTo>
                  <a:lnTo>
                    <a:pt x="8" y="88"/>
                  </a:lnTo>
                  <a:lnTo>
                    <a:pt x="20" y="76"/>
                  </a:lnTo>
                  <a:lnTo>
                    <a:pt x="20" y="76"/>
                  </a:lnTo>
                  <a:lnTo>
                    <a:pt x="27" y="69"/>
                  </a:lnTo>
                  <a:lnTo>
                    <a:pt x="39" y="65"/>
                  </a:lnTo>
                  <a:lnTo>
                    <a:pt x="39" y="65"/>
                  </a:lnTo>
                  <a:lnTo>
                    <a:pt x="39" y="50"/>
                  </a:lnTo>
                  <a:lnTo>
                    <a:pt x="43" y="23"/>
                  </a:lnTo>
                  <a:lnTo>
                    <a:pt x="43" y="23"/>
                  </a:lnTo>
                  <a:lnTo>
                    <a:pt x="50" y="3"/>
                  </a:lnTo>
                  <a:lnTo>
                    <a:pt x="54" y="0"/>
                  </a:lnTo>
                  <a:lnTo>
                    <a:pt x="58" y="0"/>
                  </a:lnTo>
                  <a:lnTo>
                    <a:pt x="62" y="3"/>
                  </a:lnTo>
                  <a:lnTo>
                    <a:pt x="66" y="11"/>
                  </a:lnTo>
                  <a:lnTo>
                    <a:pt x="66" y="34"/>
                  </a:lnTo>
                  <a:lnTo>
                    <a:pt x="66" y="65"/>
                  </a:lnTo>
                  <a:lnTo>
                    <a:pt x="70" y="1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31"/>
            <p:cNvSpPr>
              <a:spLocks/>
            </p:cNvSpPr>
            <p:nvPr/>
          </p:nvSpPr>
          <p:spPr bwMode="auto">
            <a:xfrm>
              <a:off x="1976" y="1976"/>
              <a:ext cx="443" cy="769"/>
            </a:xfrm>
            <a:custGeom>
              <a:avLst/>
              <a:gdLst>
                <a:gd name="T0" fmla="*/ 70 w 443"/>
                <a:gd name="T1" fmla="*/ 119 h 769"/>
                <a:gd name="T2" fmla="*/ 70 w 443"/>
                <a:gd name="T3" fmla="*/ 119 h 769"/>
                <a:gd name="T4" fmla="*/ 66 w 443"/>
                <a:gd name="T5" fmla="*/ 130 h 769"/>
                <a:gd name="T6" fmla="*/ 62 w 443"/>
                <a:gd name="T7" fmla="*/ 169 h 769"/>
                <a:gd name="T8" fmla="*/ 58 w 443"/>
                <a:gd name="T9" fmla="*/ 196 h 769"/>
                <a:gd name="T10" fmla="*/ 62 w 443"/>
                <a:gd name="T11" fmla="*/ 226 h 769"/>
                <a:gd name="T12" fmla="*/ 62 w 443"/>
                <a:gd name="T13" fmla="*/ 261 h 769"/>
                <a:gd name="T14" fmla="*/ 70 w 443"/>
                <a:gd name="T15" fmla="*/ 300 h 769"/>
                <a:gd name="T16" fmla="*/ 81 w 443"/>
                <a:gd name="T17" fmla="*/ 338 h 769"/>
                <a:gd name="T18" fmla="*/ 97 w 443"/>
                <a:gd name="T19" fmla="*/ 380 h 769"/>
                <a:gd name="T20" fmla="*/ 120 w 443"/>
                <a:gd name="T21" fmla="*/ 423 h 769"/>
                <a:gd name="T22" fmla="*/ 150 w 443"/>
                <a:gd name="T23" fmla="*/ 469 h 769"/>
                <a:gd name="T24" fmla="*/ 189 w 443"/>
                <a:gd name="T25" fmla="*/ 511 h 769"/>
                <a:gd name="T26" fmla="*/ 235 w 443"/>
                <a:gd name="T27" fmla="*/ 553 h 769"/>
                <a:gd name="T28" fmla="*/ 293 w 443"/>
                <a:gd name="T29" fmla="*/ 596 h 769"/>
                <a:gd name="T30" fmla="*/ 358 w 443"/>
                <a:gd name="T31" fmla="*/ 634 h 769"/>
                <a:gd name="T32" fmla="*/ 358 w 443"/>
                <a:gd name="T33" fmla="*/ 634 h 769"/>
                <a:gd name="T34" fmla="*/ 381 w 443"/>
                <a:gd name="T35" fmla="*/ 661 h 769"/>
                <a:gd name="T36" fmla="*/ 423 w 443"/>
                <a:gd name="T37" fmla="*/ 711 h 769"/>
                <a:gd name="T38" fmla="*/ 439 w 443"/>
                <a:gd name="T39" fmla="*/ 734 h 769"/>
                <a:gd name="T40" fmla="*/ 443 w 443"/>
                <a:gd name="T41" fmla="*/ 746 h 769"/>
                <a:gd name="T42" fmla="*/ 443 w 443"/>
                <a:gd name="T43" fmla="*/ 757 h 769"/>
                <a:gd name="T44" fmla="*/ 439 w 443"/>
                <a:gd name="T45" fmla="*/ 761 h 769"/>
                <a:gd name="T46" fmla="*/ 435 w 443"/>
                <a:gd name="T47" fmla="*/ 769 h 769"/>
                <a:gd name="T48" fmla="*/ 423 w 443"/>
                <a:gd name="T49" fmla="*/ 769 h 769"/>
                <a:gd name="T50" fmla="*/ 404 w 443"/>
                <a:gd name="T51" fmla="*/ 765 h 769"/>
                <a:gd name="T52" fmla="*/ 404 w 443"/>
                <a:gd name="T53" fmla="*/ 765 h 769"/>
                <a:gd name="T54" fmla="*/ 389 w 443"/>
                <a:gd name="T55" fmla="*/ 757 h 769"/>
                <a:gd name="T56" fmla="*/ 339 w 443"/>
                <a:gd name="T57" fmla="*/ 727 h 769"/>
                <a:gd name="T58" fmla="*/ 273 w 443"/>
                <a:gd name="T59" fmla="*/ 677 h 769"/>
                <a:gd name="T60" fmla="*/ 235 w 443"/>
                <a:gd name="T61" fmla="*/ 646 h 769"/>
                <a:gd name="T62" fmla="*/ 197 w 443"/>
                <a:gd name="T63" fmla="*/ 607 h 769"/>
                <a:gd name="T64" fmla="*/ 158 w 443"/>
                <a:gd name="T65" fmla="*/ 565 h 769"/>
                <a:gd name="T66" fmla="*/ 120 w 443"/>
                <a:gd name="T67" fmla="*/ 519 h 769"/>
                <a:gd name="T68" fmla="*/ 89 w 443"/>
                <a:gd name="T69" fmla="*/ 465 h 769"/>
                <a:gd name="T70" fmla="*/ 58 w 443"/>
                <a:gd name="T71" fmla="*/ 407 h 769"/>
                <a:gd name="T72" fmla="*/ 35 w 443"/>
                <a:gd name="T73" fmla="*/ 346 h 769"/>
                <a:gd name="T74" fmla="*/ 16 w 443"/>
                <a:gd name="T75" fmla="*/ 276 h 769"/>
                <a:gd name="T76" fmla="*/ 8 w 443"/>
                <a:gd name="T77" fmla="*/ 242 h 769"/>
                <a:gd name="T78" fmla="*/ 8 w 443"/>
                <a:gd name="T79" fmla="*/ 203 h 769"/>
                <a:gd name="T80" fmla="*/ 4 w 443"/>
                <a:gd name="T81" fmla="*/ 165 h 769"/>
                <a:gd name="T82" fmla="*/ 4 w 443"/>
                <a:gd name="T83" fmla="*/ 126 h 769"/>
                <a:gd name="T84" fmla="*/ 4 w 443"/>
                <a:gd name="T85" fmla="*/ 126 h 769"/>
                <a:gd name="T86" fmla="*/ 0 w 443"/>
                <a:gd name="T87" fmla="*/ 119 h 769"/>
                <a:gd name="T88" fmla="*/ 0 w 443"/>
                <a:gd name="T89" fmla="*/ 107 h 769"/>
                <a:gd name="T90" fmla="*/ 4 w 443"/>
                <a:gd name="T91" fmla="*/ 96 h 769"/>
                <a:gd name="T92" fmla="*/ 4 w 443"/>
                <a:gd name="T93" fmla="*/ 96 h 769"/>
                <a:gd name="T94" fmla="*/ 8 w 443"/>
                <a:gd name="T95" fmla="*/ 88 h 769"/>
                <a:gd name="T96" fmla="*/ 20 w 443"/>
                <a:gd name="T97" fmla="*/ 76 h 769"/>
                <a:gd name="T98" fmla="*/ 20 w 443"/>
                <a:gd name="T99" fmla="*/ 76 h 769"/>
                <a:gd name="T100" fmla="*/ 27 w 443"/>
                <a:gd name="T101" fmla="*/ 69 h 769"/>
                <a:gd name="T102" fmla="*/ 39 w 443"/>
                <a:gd name="T103" fmla="*/ 65 h 769"/>
                <a:gd name="T104" fmla="*/ 39 w 443"/>
                <a:gd name="T105" fmla="*/ 65 h 769"/>
                <a:gd name="T106" fmla="*/ 39 w 443"/>
                <a:gd name="T107" fmla="*/ 50 h 769"/>
                <a:gd name="T108" fmla="*/ 43 w 443"/>
                <a:gd name="T109" fmla="*/ 23 h 769"/>
                <a:gd name="T110" fmla="*/ 43 w 443"/>
                <a:gd name="T111" fmla="*/ 23 h 769"/>
                <a:gd name="T112" fmla="*/ 50 w 443"/>
                <a:gd name="T113" fmla="*/ 3 h 769"/>
                <a:gd name="T114" fmla="*/ 54 w 443"/>
                <a:gd name="T115" fmla="*/ 0 h 769"/>
                <a:gd name="T116" fmla="*/ 58 w 443"/>
                <a:gd name="T117" fmla="*/ 0 h 769"/>
                <a:gd name="T118" fmla="*/ 62 w 443"/>
                <a:gd name="T119" fmla="*/ 3 h 769"/>
                <a:gd name="T120" fmla="*/ 66 w 443"/>
                <a:gd name="T121" fmla="*/ 11 h 769"/>
                <a:gd name="T122" fmla="*/ 66 w 443"/>
                <a:gd name="T123" fmla="*/ 34 h 769"/>
                <a:gd name="T124" fmla="*/ 66 w 443"/>
                <a:gd name="T125" fmla="*/ 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3" h="769">
                  <a:moveTo>
                    <a:pt x="70" y="119"/>
                  </a:moveTo>
                  <a:lnTo>
                    <a:pt x="70" y="119"/>
                  </a:lnTo>
                  <a:lnTo>
                    <a:pt x="66" y="130"/>
                  </a:lnTo>
                  <a:lnTo>
                    <a:pt x="62" y="169"/>
                  </a:lnTo>
                  <a:lnTo>
                    <a:pt x="58" y="196"/>
                  </a:lnTo>
                  <a:lnTo>
                    <a:pt x="62" y="226"/>
                  </a:lnTo>
                  <a:lnTo>
                    <a:pt x="62" y="261"/>
                  </a:lnTo>
                  <a:lnTo>
                    <a:pt x="70" y="300"/>
                  </a:lnTo>
                  <a:lnTo>
                    <a:pt x="81" y="338"/>
                  </a:lnTo>
                  <a:lnTo>
                    <a:pt x="97" y="380"/>
                  </a:lnTo>
                  <a:lnTo>
                    <a:pt x="120" y="423"/>
                  </a:lnTo>
                  <a:lnTo>
                    <a:pt x="150" y="469"/>
                  </a:lnTo>
                  <a:lnTo>
                    <a:pt x="189" y="511"/>
                  </a:lnTo>
                  <a:lnTo>
                    <a:pt x="235" y="553"/>
                  </a:lnTo>
                  <a:lnTo>
                    <a:pt x="293" y="596"/>
                  </a:lnTo>
                  <a:lnTo>
                    <a:pt x="358" y="634"/>
                  </a:lnTo>
                  <a:lnTo>
                    <a:pt x="358" y="634"/>
                  </a:lnTo>
                  <a:lnTo>
                    <a:pt x="381" y="661"/>
                  </a:lnTo>
                  <a:lnTo>
                    <a:pt x="423" y="711"/>
                  </a:lnTo>
                  <a:lnTo>
                    <a:pt x="439" y="734"/>
                  </a:lnTo>
                  <a:lnTo>
                    <a:pt x="443" y="746"/>
                  </a:lnTo>
                  <a:lnTo>
                    <a:pt x="443" y="757"/>
                  </a:lnTo>
                  <a:lnTo>
                    <a:pt x="439" y="761"/>
                  </a:lnTo>
                  <a:lnTo>
                    <a:pt x="435" y="769"/>
                  </a:lnTo>
                  <a:lnTo>
                    <a:pt x="423" y="769"/>
                  </a:lnTo>
                  <a:lnTo>
                    <a:pt x="404" y="765"/>
                  </a:lnTo>
                  <a:lnTo>
                    <a:pt x="404" y="765"/>
                  </a:lnTo>
                  <a:lnTo>
                    <a:pt x="389" y="757"/>
                  </a:lnTo>
                  <a:lnTo>
                    <a:pt x="339" y="727"/>
                  </a:lnTo>
                  <a:lnTo>
                    <a:pt x="273" y="677"/>
                  </a:lnTo>
                  <a:lnTo>
                    <a:pt x="235" y="646"/>
                  </a:lnTo>
                  <a:lnTo>
                    <a:pt x="197" y="607"/>
                  </a:lnTo>
                  <a:lnTo>
                    <a:pt x="158" y="565"/>
                  </a:lnTo>
                  <a:lnTo>
                    <a:pt x="120" y="519"/>
                  </a:lnTo>
                  <a:lnTo>
                    <a:pt x="89" y="465"/>
                  </a:lnTo>
                  <a:lnTo>
                    <a:pt x="58" y="407"/>
                  </a:lnTo>
                  <a:lnTo>
                    <a:pt x="35" y="346"/>
                  </a:lnTo>
                  <a:lnTo>
                    <a:pt x="16" y="276"/>
                  </a:lnTo>
                  <a:lnTo>
                    <a:pt x="8" y="242"/>
                  </a:lnTo>
                  <a:lnTo>
                    <a:pt x="8" y="203"/>
                  </a:lnTo>
                  <a:lnTo>
                    <a:pt x="4" y="165"/>
                  </a:lnTo>
                  <a:lnTo>
                    <a:pt x="4" y="126"/>
                  </a:lnTo>
                  <a:lnTo>
                    <a:pt x="4" y="126"/>
                  </a:lnTo>
                  <a:lnTo>
                    <a:pt x="0" y="119"/>
                  </a:lnTo>
                  <a:lnTo>
                    <a:pt x="0" y="107"/>
                  </a:lnTo>
                  <a:lnTo>
                    <a:pt x="4" y="96"/>
                  </a:lnTo>
                  <a:lnTo>
                    <a:pt x="4" y="96"/>
                  </a:lnTo>
                  <a:lnTo>
                    <a:pt x="8" y="88"/>
                  </a:lnTo>
                  <a:lnTo>
                    <a:pt x="20" y="76"/>
                  </a:lnTo>
                  <a:lnTo>
                    <a:pt x="20" y="76"/>
                  </a:lnTo>
                  <a:lnTo>
                    <a:pt x="27" y="69"/>
                  </a:lnTo>
                  <a:lnTo>
                    <a:pt x="39" y="65"/>
                  </a:lnTo>
                  <a:lnTo>
                    <a:pt x="39" y="65"/>
                  </a:lnTo>
                  <a:lnTo>
                    <a:pt x="39" y="50"/>
                  </a:lnTo>
                  <a:lnTo>
                    <a:pt x="43" y="23"/>
                  </a:lnTo>
                  <a:lnTo>
                    <a:pt x="43" y="23"/>
                  </a:lnTo>
                  <a:lnTo>
                    <a:pt x="50" y="3"/>
                  </a:lnTo>
                  <a:lnTo>
                    <a:pt x="54" y="0"/>
                  </a:lnTo>
                  <a:lnTo>
                    <a:pt x="58" y="0"/>
                  </a:lnTo>
                  <a:lnTo>
                    <a:pt x="62" y="3"/>
                  </a:lnTo>
                  <a:lnTo>
                    <a:pt x="66" y="11"/>
                  </a:lnTo>
                  <a:lnTo>
                    <a:pt x="66" y="34"/>
                  </a:lnTo>
                  <a:lnTo>
                    <a:pt x="66" y="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2"/>
            <p:cNvSpPr>
              <a:spLocks/>
            </p:cNvSpPr>
            <p:nvPr/>
          </p:nvSpPr>
          <p:spPr bwMode="auto">
            <a:xfrm>
              <a:off x="2223" y="2022"/>
              <a:ext cx="1176" cy="761"/>
            </a:xfrm>
            <a:custGeom>
              <a:avLst/>
              <a:gdLst>
                <a:gd name="T0" fmla="*/ 1169 w 1176"/>
                <a:gd name="T1" fmla="*/ 507 h 761"/>
                <a:gd name="T2" fmla="*/ 1173 w 1176"/>
                <a:gd name="T3" fmla="*/ 434 h 761"/>
                <a:gd name="T4" fmla="*/ 1153 w 1176"/>
                <a:gd name="T5" fmla="*/ 361 h 761"/>
                <a:gd name="T6" fmla="*/ 1115 w 1176"/>
                <a:gd name="T7" fmla="*/ 288 h 761"/>
                <a:gd name="T8" fmla="*/ 1053 w 1176"/>
                <a:gd name="T9" fmla="*/ 219 h 761"/>
                <a:gd name="T10" fmla="*/ 980 w 1176"/>
                <a:gd name="T11" fmla="*/ 157 h 761"/>
                <a:gd name="T12" fmla="*/ 888 w 1176"/>
                <a:gd name="T13" fmla="*/ 100 h 761"/>
                <a:gd name="T14" fmla="*/ 784 w 1176"/>
                <a:gd name="T15" fmla="*/ 57 h 761"/>
                <a:gd name="T16" fmla="*/ 665 w 1176"/>
                <a:gd name="T17" fmla="*/ 23 h 761"/>
                <a:gd name="T18" fmla="*/ 607 w 1176"/>
                <a:gd name="T19" fmla="*/ 11 h 761"/>
                <a:gd name="T20" fmla="*/ 492 w 1176"/>
                <a:gd name="T21" fmla="*/ 0 h 761"/>
                <a:gd name="T22" fmla="*/ 380 w 1176"/>
                <a:gd name="T23" fmla="*/ 7 h 761"/>
                <a:gd name="T24" fmla="*/ 276 w 1176"/>
                <a:gd name="T25" fmla="*/ 23 h 761"/>
                <a:gd name="T26" fmla="*/ 188 w 1176"/>
                <a:gd name="T27" fmla="*/ 54 h 761"/>
                <a:gd name="T28" fmla="*/ 115 w 1176"/>
                <a:gd name="T29" fmla="*/ 96 h 761"/>
                <a:gd name="T30" fmla="*/ 57 w 1176"/>
                <a:gd name="T31" fmla="*/ 154 h 761"/>
                <a:gd name="T32" fmla="*/ 19 w 1176"/>
                <a:gd name="T33" fmla="*/ 215 h 761"/>
                <a:gd name="T34" fmla="*/ 7 w 1176"/>
                <a:gd name="T35" fmla="*/ 254 h 761"/>
                <a:gd name="T36" fmla="*/ 3 w 1176"/>
                <a:gd name="T37" fmla="*/ 327 h 761"/>
                <a:gd name="T38" fmla="*/ 23 w 1176"/>
                <a:gd name="T39" fmla="*/ 400 h 761"/>
                <a:gd name="T40" fmla="*/ 61 w 1176"/>
                <a:gd name="T41" fmla="*/ 473 h 761"/>
                <a:gd name="T42" fmla="*/ 123 w 1176"/>
                <a:gd name="T43" fmla="*/ 542 h 761"/>
                <a:gd name="T44" fmla="*/ 196 w 1176"/>
                <a:gd name="T45" fmla="*/ 604 h 761"/>
                <a:gd name="T46" fmla="*/ 288 w 1176"/>
                <a:gd name="T47" fmla="*/ 661 h 761"/>
                <a:gd name="T48" fmla="*/ 392 w 1176"/>
                <a:gd name="T49" fmla="*/ 704 h 761"/>
                <a:gd name="T50" fmla="*/ 511 w 1176"/>
                <a:gd name="T51" fmla="*/ 738 h 761"/>
                <a:gd name="T52" fmla="*/ 569 w 1176"/>
                <a:gd name="T53" fmla="*/ 750 h 761"/>
                <a:gd name="T54" fmla="*/ 684 w 1176"/>
                <a:gd name="T55" fmla="*/ 761 h 761"/>
                <a:gd name="T56" fmla="*/ 796 w 1176"/>
                <a:gd name="T57" fmla="*/ 758 h 761"/>
                <a:gd name="T58" fmla="*/ 896 w 1176"/>
                <a:gd name="T59" fmla="*/ 738 h 761"/>
                <a:gd name="T60" fmla="*/ 988 w 1176"/>
                <a:gd name="T61" fmla="*/ 708 h 761"/>
                <a:gd name="T62" fmla="*/ 1061 w 1176"/>
                <a:gd name="T63" fmla="*/ 665 h 761"/>
                <a:gd name="T64" fmla="*/ 1119 w 1176"/>
                <a:gd name="T65" fmla="*/ 607 h 761"/>
                <a:gd name="T66" fmla="*/ 1157 w 1176"/>
                <a:gd name="T67" fmla="*/ 546 h 761"/>
                <a:gd name="T68" fmla="*/ 1169 w 1176"/>
                <a:gd name="T69" fmla="*/ 507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76" h="761">
                  <a:moveTo>
                    <a:pt x="1169" y="507"/>
                  </a:moveTo>
                  <a:lnTo>
                    <a:pt x="1169" y="507"/>
                  </a:lnTo>
                  <a:lnTo>
                    <a:pt x="1176" y="473"/>
                  </a:lnTo>
                  <a:lnTo>
                    <a:pt x="1173" y="434"/>
                  </a:lnTo>
                  <a:lnTo>
                    <a:pt x="1169" y="396"/>
                  </a:lnTo>
                  <a:lnTo>
                    <a:pt x="1153" y="361"/>
                  </a:lnTo>
                  <a:lnTo>
                    <a:pt x="1138" y="323"/>
                  </a:lnTo>
                  <a:lnTo>
                    <a:pt x="1115" y="288"/>
                  </a:lnTo>
                  <a:lnTo>
                    <a:pt x="1088" y="254"/>
                  </a:lnTo>
                  <a:lnTo>
                    <a:pt x="1053" y="219"/>
                  </a:lnTo>
                  <a:lnTo>
                    <a:pt x="1019" y="188"/>
                  </a:lnTo>
                  <a:lnTo>
                    <a:pt x="980" y="157"/>
                  </a:lnTo>
                  <a:lnTo>
                    <a:pt x="934" y="127"/>
                  </a:lnTo>
                  <a:lnTo>
                    <a:pt x="888" y="100"/>
                  </a:lnTo>
                  <a:lnTo>
                    <a:pt x="838" y="77"/>
                  </a:lnTo>
                  <a:lnTo>
                    <a:pt x="784" y="57"/>
                  </a:lnTo>
                  <a:lnTo>
                    <a:pt x="726" y="38"/>
                  </a:lnTo>
                  <a:lnTo>
                    <a:pt x="665" y="23"/>
                  </a:lnTo>
                  <a:lnTo>
                    <a:pt x="665" y="23"/>
                  </a:lnTo>
                  <a:lnTo>
                    <a:pt x="607" y="11"/>
                  </a:lnTo>
                  <a:lnTo>
                    <a:pt x="550" y="4"/>
                  </a:lnTo>
                  <a:lnTo>
                    <a:pt x="492" y="0"/>
                  </a:lnTo>
                  <a:lnTo>
                    <a:pt x="434" y="4"/>
                  </a:lnTo>
                  <a:lnTo>
                    <a:pt x="380" y="7"/>
                  </a:lnTo>
                  <a:lnTo>
                    <a:pt x="326" y="11"/>
                  </a:lnTo>
                  <a:lnTo>
                    <a:pt x="276" y="23"/>
                  </a:lnTo>
                  <a:lnTo>
                    <a:pt x="230" y="38"/>
                  </a:lnTo>
                  <a:lnTo>
                    <a:pt x="188" y="54"/>
                  </a:lnTo>
                  <a:lnTo>
                    <a:pt x="150" y="73"/>
                  </a:lnTo>
                  <a:lnTo>
                    <a:pt x="115" y="96"/>
                  </a:lnTo>
                  <a:lnTo>
                    <a:pt x="80" y="123"/>
                  </a:lnTo>
                  <a:lnTo>
                    <a:pt x="57" y="154"/>
                  </a:lnTo>
                  <a:lnTo>
                    <a:pt x="34" y="184"/>
                  </a:lnTo>
                  <a:lnTo>
                    <a:pt x="19" y="215"/>
                  </a:lnTo>
                  <a:lnTo>
                    <a:pt x="7" y="254"/>
                  </a:lnTo>
                  <a:lnTo>
                    <a:pt x="7" y="254"/>
                  </a:lnTo>
                  <a:lnTo>
                    <a:pt x="0" y="288"/>
                  </a:lnTo>
                  <a:lnTo>
                    <a:pt x="3" y="327"/>
                  </a:lnTo>
                  <a:lnTo>
                    <a:pt x="7" y="365"/>
                  </a:lnTo>
                  <a:lnTo>
                    <a:pt x="23" y="400"/>
                  </a:lnTo>
                  <a:lnTo>
                    <a:pt x="38" y="438"/>
                  </a:lnTo>
                  <a:lnTo>
                    <a:pt x="61" y="473"/>
                  </a:lnTo>
                  <a:lnTo>
                    <a:pt x="88" y="507"/>
                  </a:lnTo>
                  <a:lnTo>
                    <a:pt x="123" y="542"/>
                  </a:lnTo>
                  <a:lnTo>
                    <a:pt x="157" y="573"/>
                  </a:lnTo>
                  <a:lnTo>
                    <a:pt x="196" y="604"/>
                  </a:lnTo>
                  <a:lnTo>
                    <a:pt x="242" y="634"/>
                  </a:lnTo>
                  <a:lnTo>
                    <a:pt x="288" y="661"/>
                  </a:lnTo>
                  <a:lnTo>
                    <a:pt x="338" y="684"/>
                  </a:lnTo>
                  <a:lnTo>
                    <a:pt x="392" y="704"/>
                  </a:lnTo>
                  <a:lnTo>
                    <a:pt x="450" y="723"/>
                  </a:lnTo>
                  <a:lnTo>
                    <a:pt x="511" y="738"/>
                  </a:lnTo>
                  <a:lnTo>
                    <a:pt x="511" y="738"/>
                  </a:lnTo>
                  <a:lnTo>
                    <a:pt x="569" y="750"/>
                  </a:lnTo>
                  <a:lnTo>
                    <a:pt x="626" y="758"/>
                  </a:lnTo>
                  <a:lnTo>
                    <a:pt x="684" y="761"/>
                  </a:lnTo>
                  <a:lnTo>
                    <a:pt x="742" y="761"/>
                  </a:lnTo>
                  <a:lnTo>
                    <a:pt x="796" y="758"/>
                  </a:lnTo>
                  <a:lnTo>
                    <a:pt x="850" y="750"/>
                  </a:lnTo>
                  <a:lnTo>
                    <a:pt x="896" y="738"/>
                  </a:lnTo>
                  <a:lnTo>
                    <a:pt x="946" y="723"/>
                  </a:lnTo>
                  <a:lnTo>
                    <a:pt x="988" y="708"/>
                  </a:lnTo>
                  <a:lnTo>
                    <a:pt x="1026" y="688"/>
                  </a:lnTo>
                  <a:lnTo>
                    <a:pt x="1061" y="665"/>
                  </a:lnTo>
                  <a:lnTo>
                    <a:pt x="1092" y="638"/>
                  </a:lnTo>
                  <a:lnTo>
                    <a:pt x="1119" y="607"/>
                  </a:lnTo>
                  <a:lnTo>
                    <a:pt x="1142" y="577"/>
                  </a:lnTo>
                  <a:lnTo>
                    <a:pt x="1157" y="546"/>
                  </a:lnTo>
                  <a:lnTo>
                    <a:pt x="1169" y="507"/>
                  </a:lnTo>
                  <a:lnTo>
                    <a:pt x="1169" y="5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3"/>
            <p:cNvSpPr>
              <a:spLocks/>
            </p:cNvSpPr>
            <p:nvPr/>
          </p:nvSpPr>
          <p:spPr bwMode="auto">
            <a:xfrm>
              <a:off x="2465" y="2168"/>
              <a:ext cx="169" cy="150"/>
            </a:xfrm>
            <a:custGeom>
              <a:avLst/>
              <a:gdLst>
                <a:gd name="T0" fmla="*/ 77 w 169"/>
                <a:gd name="T1" fmla="*/ 134 h 150"/>
                <a:gd name="T2" fmla="*/ 77 w 169"/>
                <a:gd name="T3" fmla="*/ 134 h 150"/>
                <a:gd name="T4" fmla="*/ 108 w 169"/>
                <a:gd name="T5" fmla="*/ 142 h 150"/>
                <a:gd name="T6" fmla="*/ 131 w 169"/>
                <a:gd name="T7" fmla="*/ 150 h 150"/>
                <a:gd name="T8" fmla="*/ 131 w 169"/>
                <a:gd name="T9" fmla="*/ 150 h 150"/>
                <a:gd name="T10" fmla="*/ 142 w 169"/>
                <a:gd name="T11" fmla="*/ 138 h 150"/>
                <a:gd name="T12" fmla="*/ 142 w 169"/>
                <a:gd name="T13" fmla="*/ 138 h 150"/>
                <a:gd name="T14" fmla="*/ 154 w 169"/>
                <a:gd name="T15" fmla="*/ 123 h 150"/>
                <a:gd name="T16" fmla="*/ 161 w 169"/>
                <a:gd name="T17" fmla="*/ 108 h 150"/>
                <a:gd name="T18" fmla="*/ 165 w 169"/>
                <a:gd name="T19" fmla="*/ 92 h 150"/>
                <a:gd name="T20" fmla="*/ 169 w 169"/>
                <a:gd name="T21" fmla="*/ 77 h 150"/>
                <a:gd name="T22" fmla="*/ 165 w 169"/>
                <a:gd name="T23" fmla="*/ 58 h 150"/>
                <a:gd name="T24" fmla="*/ 161 w 169"/>
                <a:gd name="T25" fmla="*/ 42 h 150"/>
                <a:gd name="T26" fmla="*/ 154 w 169"/>
                <a:gd name="T27" fmla="*/ 31 h 150"/>
                <a:gd name="T28" fmla="*/ 146 w 169"/>
                <a:gd name="T29" fmla="*/ 19 h 150"/>
                <a:gd name="T30" fmla="*/ 146 w 169"/>
                <a:gd name="T31" fmla="*/ 19 h 150"/>
                <a:gd name="T32" fmla="*/ 131 w 169"/>
                <a:gd name="T33" fmla="*/ 8 h 150"/>
                <a:gd name="T34" fmla="*/ 115 w 169"/>
                <a:gd name="T35" fmla="*/ 4 h 150"/>
                <a:gd name="T36" fmla="*/ 100 w 169"/>
                <a:gd name="T37" fmla="*/ 0 h 150"/>
                <a:gd name="T38" fmla="*/ 84 w 169"/>
                <a:gd name="T39" fmla="*/ 0 h 150"/>
                <a:gd name="T40" fmla="*/ 69 w 169"/>
                <a:gd name="T41" fmla="*/ 4 h 150"/>
                <a:gd name="T42" fmla="*/ 54 w 169"/>
                <a:gd name="T43" fmla="*/ 11 h 150"/>
                <a:gd name="T44" fmla="*/ 38 w 169"/>
                <a:gd name="T45" fmla="*/ 19 h 150"/>
                <a:gd name="T46" fmla="*/ 23 w 169"/>
                <a:gd name="T47" fmla="*/ 34 h 150"/>
                <a:gd name="T48" fmla="*/ 23 w 169"/>
                <a:gd name="T49" fmla="*/ 34 h 150"/>
                <a:gd name="T50" fmla="*/ 11 w 169"/>
                <a:gd name="T51" fmla="*/ 54 h 150"/>
                <a:gd name="T52" fmla="*/ 0 w 169"/>
                <a:gd name="T53" fmla="*/ 77 h 150"/>
                <a:gd name="T54" fmla="*/ 0 w 169"/>
                <a:gd name="T55" fmla="*/ 104 h 150"/>
                <a:gd name="T56" fmla="*/ 4 w 169"/>
                <a:gd name="T57" fmla="*/ 127 h 150"/>
                <a:gd name="T58" fmla="*/ 4 w 169"/>
                <a:gd name="T59" fmla="*/ 127 h 150"/>
                <a:gd name="T60" fmla="*/ 38 w 169"/>
                <a:gd name="T61" fmla="*/ 127 h 150"/>
                <a:gd name="T62" fmla="*/ 77 w 169"/>
                <a:gd name="T63" fmla="*/ 134 h 150"/>
                <a:gd name="T64" fmla="*/ 77 w 169"/>
                <a:gd name="T65" fmla="*/ 13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50">
                  <a:moveTo>
                    <a:pt x="77" y="134"/>
                  </a:moveTo>
                  <a:lnTo>
                    <a:pt x="77" y="134"/>
                  </a:lnTo>
                  <a:lnTo>
                    <a:pt x="108" y="142"/>
                  </a:lnTo>
                  <a:lnTo>
                    <a:pt x="131" y="150"/>
                  </a:lnTo>
                  <a:lnTo>
                    <a:pt x="131" y="150"/>
                  </a:lnTo>
                  <a:lnTo>
                    <a:pt x="142" y="138"/>
                  </a:lnTo>
                  <a:lnTo>
                    <a:pt x="142" y="138"/>
                  </a:lnTo>
                  <a:lnTo>
                    <a:pt x="154" y="123"/>
                  </a:lnTo>
                  <a:lnTo>
                    <a:pt x="161" y="108"/>
                  </a:lnTo>
                  <a:lnTo>
                    <a:pt x="165" y="92"/>
                  </a:lnTo>
                  <a:lnTo>
                    <a:pt x="169" y="77"/>
                  </a:lnTo>
                  <a:lnTo>
                    <a:pt x="165" y="58"/>
                  </a:lnTo>
                  <a:lnTo>
                    <a:pt x="161" y="42"/>
                  </a:lnTo>
                  <a:lnTo>
                    <a:pt x="154" y="31"/>
                  </a:lnTo>
                  <a:lnTo>
                    <a:pt x="146" y="19"/>
                  </a:lnTo>
                  <a:lnTo>
                    <a:pt x="146" y="19"/>
                  </a:lnTo>
                  <a:lnTo>
                    <a:pt x="131" y="8"/>
                  </a:lnTo>
                  <a:lnTo>
                    <a:pt x="115" y="4"/>
                  </a:lnTo>
                  <a:lnTo>
                    <a:pt x="100" y="0"/>
                  </a:lnTo>
                  <a:lnTo>
                    <a:pt x="84" y="0"/>
                  </a:lnTo>
                  <a:lnTo>
                    <a:pt x="69" y="4"/>
                  </a:lnTo>
                  <a:lnTo>
                    <a:pt x="54" y="11"/>
                  </a:lnTo>
                  <a:lnTo>
                    <a:pt x="38" y="19"/>
                  </a:lnTo>
                  <a:lnTo>
                    <a:pt x="23" y="34"/>
                  </a:lnTo>
                  <a:lnTo>
                    <a:pt x="23" y="34"/>
                  </a:lnTo>
                  <a:lnTo>
                    <a:pt x="11" y="54"/>
                  </a:lnTo>
                  <a:lnTo>
                    <a:pt x="0" y="77"/>
                  </a:lnTo>
                  <a:lnTo>
                    <a:pt x="0" y="104"/>
                  </a:lnTo>
                  <a:lnTo>
                    <a:pt x="4" y="127"/>
                  </a:lnTo>
                  <a:lnTo>
                    <a:pt x="4" y="127"/>
                  </a:lnTo>
                  <a:lnTo>
                    <a:pt x="38" y="127"/>
                  </a:lnTo>
                  <a:lnTo>
                    <a:pt x="77" y="134"/>
                  </a:lnTo>
                  <a:lnTo>
                    <a:pt x="77" y="1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34"/>
            <p:cNvSpPr>
              <a:spLocks/>
            </p:cNvSpPr>
            <p:nvPr/>
          </p:nvSpPr>
          <p:spPr bwMode="auto">
            <a:xfrm>
              <a:off x="2899" y="2260"/>
              <a:ext cx="158" cy="162"/>
            </a:xfrm>
            <a:custGeom>
              <a:avLst/>
              <a:gdLst>
                <a:gd name="T0" fmla="*/ 20 w 158"/>
                <a:gd name="T1" fmla="*/ 146 h 162"/>
                <a:gd name="T2" fmla="*/ 20 w 158"/>
                <a:gd name="T3" fmla="*/ 146 h 162"/>
                <a:gd name="T4" fmla="*/ 54 w 158"/>
                <a:gd name="T5" fmla="*/ 150 h 162"/>
                <a:gd name="T6" fmla="*/ 97 w 158"/>
                <a:gd name="T7" fmla="*/ 154 h 162"/>
                <a:gd name="T8" fmla="*/ 97 w 158"/>
                <a:gd name="T9" fmla="*/ 154 h 162"/>
                <a:gd name="T10" fmla="*/ 127 w 158"/>
                <a:gd name="T11" fmla="*/ 162 h 162"/>
                <a:gd name="T12" fmla="*/ 127 w 158"/>
                <a:gd name="T13" fmla="*/ 162 h 162"/>
                <a:gd name="T14" fmla="*/ 143 w 158"/>
                <a:gd name="T15" fmla="*/ 146 h 162"/>
                <a:gd name="T16" fmla="*/ 154 w 158"/>
                <a:gd name="T17" fmla="*/ 127 h 162"/>
                <a:gd name="T18" fmla="*/ 158 w 158"/>
                <a:gd name="T19" fmla="*/ 100 h 162"/>
                <a:gd name="T20" fmla="*/ 158 w 158"/>
                <a:gd name="T21" fmla="*/ 77 h 162"/>
                <a:gd name="T22" fmla="*/ 158 w 158"/>
                <a:gd name="T23" fmla="*/ 77 h 162"/>
                <a:gd name="T24" fmla="*/ 150 w 158"/>
                <a:gd name="T25" fmla="*/ 58 h 162"/>
                <a:gd name="T26" fmla="*/ 143 w 158"/>
                <a:gd name="T27" fmla="*/ 42 h 162"/>
                <a:gd name="T28" fmla="*/ 135 w 158"/>
                <a:gd name="T29" fmla="*/ 27 h 162"/>
                <a:gd name="T30" fmla="*/ 124 w 158"/>
                <a:gd name="T31" fmla="*/ 16 h 162"/>
                <a:gd name="T32" fmla="*/ 108 w 158"/>
                <a:gd name="T33" fmla="*/ 8 h 162"/>
                <a:gd name="T34" fmla="*/ 93 w 158"/>
                <a:gd name="T35" fmla="*/ 4 h 162"/>
                <a:gd name="T36" fmla="*/ 77 w 158"/>
                <a:gd name="T37" fmla="*/ 0 h 162"/>
                <a:gd name="T38" fmla="*/ 62 w 158"/>
                <a:gd name="T39" fmla="*/ 0 h 162"/>
                <a:gd name="T40" fmla="*/ 62 w 158"/>
                <a:gd name="T41" fmla="*/ 0 h 162"/>
                <a:gd name="T42" fmla="*/ 47 w 158"/>
                <a:gd name="T43" fmla="*/ 4 h 162"/>
                <a:gd name="T44" fmla="*/ 35 w 158"/>
                <a:gd name="T45" fmla="*/ 12 h 162"/>
                <a:gd name="T46" fmla="*/ 24 w 158"/>
                <a:gd name="T47" fmla="*/ 23 h 162"/>
                <a:gd name="T48" fmla="*/ 12 w 158"/>
                <a:gd name="T49" fmla="*/ 39 h 162"/>
                <a:gd name="T50" fmla="*/ 4 w 158"/>
                <a:gd name="T51" fmla="*/ 50 h 162"/>
                <a:gd name="T52" fmla="*/ 0 w 158"/>
                <a:gd name="T53" fmla="*/ 69 h 162"/>
                <a:gd name="T54" fmla="*/ 0 w 158"/>
                <a:gd name="T55" fmla="*/ 85 h 162"/>
                <a:gd name="T56" fmla="*/ 0 w 158"/>
                <a:gd name="T57" fmla="*/ 104 h 162"/>
                <a:gd name="T58" fmla="*/ 0 w 158"/>
                <a:gd name="T59" fmla="*/ 104 h 162"/>
                <a:gd name="T60" fmla="*/ 8 w 158"/>
                <a:gd name="T61" fmla="*/ 127 h 162"/>
                <a:gd name="T62" fmla="*/ 20 w 158"/>
                <a:gd name="T63" fmla="*/ 146 h 162"/>
                <a:gd name="T64" fmla="*/ 20 w 158"/>
                <a:gd name="T6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162">
                  <a:moveTo>
                    <a:pt x="20" y="146"/>
                  </a:moveTo>
                  <a:lnTo>
                    <a:pt x="20" y="146"/>
                  </a:lnTo>
                  <a:lnTo>
                    <a:pt x="54" y="150"/>
                  </a:lnTo>
                  <a:lnTo>
                    <a:pt x="97" y="154"/>
                  </a:lnTo>
                  <a:lnTo>
                    <a:pt x="97" y="154"/>
                  </a:lnTo>
                  <a:lnTo>
                    <a:pt x="127" y="162"/>
                  </a:lnTo>
                  <a:lnTo>
                    <a:pt x="127" y="162"/>
                  </a:lnTo>
                  <a:lnTo>
                    <a:pt x="143" y="146"/>
                  </a:lnTo>
                  <a:lnTo>
                    <a:pt x="154" y="127"/>
                  </a:lnTo>
                  <a:lnTo>
                    <a:pt x="158" y="100"/>
                  </a:lnTo>
                  <a:lnTo>
                    <a:pt x="158" y="77"/>
                  </a:lnTo>
                  <a:lnTo>
                    <a:pt x="158" y="77"/>
                  </a:lnTo>
                  <a:lnTo>
                    <a:pt x="150" y="58"/>
                  </a:lnTo>
                  <a:lnTo>
                    <a:pt x="143" y="42"/>
                  </a:lnTo>
                  <a:lnTo>
                    <a:pt x="135" y="27"/>
                  </a:lnTo>
                  <a:lnTo>
                    <a:pt x="124" y="16"/>
                  </a:lnTo>
                  <a:lnTo>
                    <a:pt x="108" y="8"/>
                  </a:lnTo>
                  <a:lnTo>
                    <a:pt x="93" y="4"/>
                  </a:lnTo>
                  <a:lnTo>
                    <a:pt x="77" y="0"/>
                  </a:lnTo>
                  <a:lnTo>
                    <a:pt x="62" y="0"/>
                  </a:lnTo>
                  <a:lnTo>
                    <a:pt x="62" y="0"/>
                  </a:lnTo>
                  <a:lnTo>
                    <a:pt x="47" y="4"/>
                  </a:lnTo>
                  <a:lnTo>
                    <a:pt x="35" y="12"/>
                  </a:lnTo>
                  <a:lnTo>
                    <a:pt x="24" y="23"/>
                  </a:lnTo>
                  <a:lnTo>
                    <a:pt x="12" y="39"/>
                  </a:lnTo>
                  <a:lnTo>
                    <a:pt x="4" y="50"/>
                  </a:lnTo>
                  <a:lnTo>
                    <a:pt x="0" y="69"/>
                  </a:lnTo>
                  <a:lnTo>
                    <a:pt x="0" y="85"/>
                  </a:lnTo>
                  <a:lnTo>
                    <a:pt x="0" y="104"/>
                  </a:lnTo>
                  <a:lnTo>
                    <a:pt x="0" y="104"/>
                  </a:lnTo>
                  <a:lnTo>
                    <a:pt x="8" y="127"/>
                  </a:lnTo>
                  <a:lnTo>
                    <a:pt x="20" y="146"/>
                  </a:lnTo>
                  <a:lnTo>
                    <a:pt x="20"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5"/>
            <p:cNvSpPr>
              <a:spLocks/>
            </p:cNvSpPr>
            <p:nvPr/>
          </p:nvSpPr>
          <p:spPr bwMode="auto">
            <a:xfrm>
              <a:off x="2519" y="2241"/>
              <a:ext cx="61" cy="88"/>
            </a:xfrm>
            <a:custGeom>
              <a:avLst/>
              <a:gdLst>
                <a:gd name="T0" fmla="*/ 61 w 61"/>
                <a:gd name="T1" fmla="*/ 50 h 88"/>
                <a:gd name="T2" fmla="*/ 61 w 61"/>
                <a:gd name="T3" fmla="*/ 50 h 88"/>
                <a:gd name="T4" fmla="*/ 61 w 61"/>
                <a:gd name="T5" fmla="*/ 31 h 88"/>
                <a:gd name="T6" fmla="*/ 57 w 61"/>
                <a:gd name="T7" fmla="*/ 15 h 88"/>
                <a:gd name="T8" fmla="*/ 50 w 61"/>
                <a:gd name="T9" fmla="*/ 4 h 88"/>
                <a:gd name="T10" fmla="*/ 42 w 61"/>
                <a:gd name="T11" fmla="*/ 0 h 88"/>
                <a:gd name="T12" fmla="*/ 42 w 61"/>
                <a:gd name="T13" fmla="*/ 0 h 88"/>
                <a:gd name="T14" fmla="*/ 27 w 61"/>
                <a:gd name="T15" fmla="*/ 0 h 88"/>
                <a:gd name="T16" fmla="*/ 15 w 61"/>
                <a:gd name="T17" fmla="*/ 8 h 88"/>
                <a:gd name="T18" fmla="*/ 7 w 61"/>
                <a:gd name="T19" fmla="*/ 19 h 88"/>
                <a:gd name="T20" fmla="*/ 4 w 61"/>
                <a:gd name="T21" fmla="*/ 35 h 88"/>
                <a:gd name="T22" fmla="*/ 4 w 61"/>
                <a:gd name="T23" fmla="*/ 35 h 88"/>
                <a:gd name="T24" fmla="*/ 0 w 61"/>
                <a:gd name="T25" fmla="*/ 54 h 88"/>
                <a:gd name="T26" fmla="*/ 4 w 61"/>
                <a:gd name="T27" fmla="*/ 69 h 88"/>
                <a:gd name="T28" fmla="*/ 11 w 61"/>
                <a:gd name="T29" fmla="*/ 81 h 88"/>
                <a:gd name="T30" fmla="*/ 23 w 61"/>
                <a:gd name="T31" fmla="*/ 88 h 88"/>
                <a:gd name="T32" fmla="*/ 23 w 61"/>
                <a:gd name="T33" fmla="*/ 88 h 88"/>
                <a:gd name="T34" fmla="*/ 34 w 61"/>
                <a:gd name="T35" fmla="*/ 85 h 88"/>
                <a:gd name="T36" fmla="*/ 46 w 61"/>
                <a:gd name="T37" fmla="*/ 77 h 88"/>
                <a:gd name="T38" fmla="*/ 54 w 61"/>
                <a:gd name="T39" fmla="*/ 65 h 88"/>
                <a:gd name="T40" fmla="*/ 61 w 61"/>
                <a:gd name="T41" fmla="*/ 50 h 88"/>
                <a:gd name="T42" fmla="*/ 61 w 61"/>
                <a:gd name="T43"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8">
                  <a:moveTo>
                    <a:pt x="61" y="50"/>
                  </a:moveTo>
                  <a:lnTo>
                    <a:pt x="61" y="50"/>
                  </a:lnTo>
                  <a:lnTo>
                    <a:pt x="61" y="31"/>
                  </a:lnTo>
                  <a:lnTo>
                    <a:pt x="57" y="15"/>
                  </a:lnTo>
                  <a:lnTo>
                    <a:pt x="50" y="4"/>
                  </a:lnTo>
                  <a:lnTo>
                    <a:pt x="42" y="0"/>
                  </a:lnTo>
                  <a:lnTo>
                    <a:pt x="42" y="0"/>
                  </a:lnTo>
                  <a:lnTo>
                    <a:pt x="27" y="0"/>
                  </a:lnTo>
                  <a:lnTo>
                    <a:pt x="15" y="8"/>
                  </a:lnTo>
                  <a:lnTo>
                    <a:pt x="7" y="19"/>
                  </a:lnTo>
                  <a:lnTo>
                    <a:pt x="4" y="35"/>
                  </a:lnTo>
                  <a:lnTo>
                    <a:pt x="4" y="35"/>
                  </a:lnTo>
                  <a:lnTo>
                    <a:pt x="0" y="54"/>
                  </a:lnTo>
                  <a:lnTo>
                    <a:pt x="4" y="69"/>
                  </a:lnTo>
                  <a:lnTo>
                    <a:pt x="11" y="81"/>
                  </a:lnTo>
                  <a:lnTo>
                    <a:pt x="23" y="88"/>
                  </a:lnTo>
                  <a:lnTo>
                    <a:pt x="23" y="88"/>
                  </a:lnTo>
                  <a:lnTo>
                    <a:pt x="34" y="85"/>
                  </a:lnTo>
                  <a:lnTo>
                    <a:pt x="46" y="77"/>
                  </a:lnTo>
                  <a:lnTo>
                    <a:pt x="54" y="65"/>
                  </a:lnTo>
                  <a:lnTo>
                    <a:pt x="61" y="50"/>
                  </a:lnTo>
                  <a:lnTo>
                    <a:pt x="61"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6"/>
            <p:cNvSpPr>
              <a:spLocks/>
            </p:cNvSpPr>
            <p:nvPr/>
          </p:nvSpPr>
          <p:spPr bwMode="auto">
            <a:xfrm>
              <a:off x="2946" y="2345"/>
              <a:ext cx="57" cy="88"/>
            </a:xfrm>
            <a:custGeom>
              <a:avLst/>
              <a:gdLst>
                <a:gd name="T0" fmla="*/ 57 w 57"/>
                <a:gd name="T1" fmla="*/ 50 h 88"/>
                <a:gd name="T2" fmla="*/ 57 w 57"/>
                <a:gd name="T3" fmla="*/ 50 h 88"/>
                <a:gd name="T4" fmla="*/ 57 w 57"/>
                <a:gd name="T5" fmla="*/ 34 h 88"/>
                <a:gd name="T6" fmla="*/ 57 w 57"/>
                <a:gd name="T7" fmla="*/ 19 h 88"/>
                <a:gd name="T8" fmla="*/ 50 w 57"/>
                <a:gd name="T9" fmla="*/ 8 h 88"/>
                <a:gd name="T10" fmla="*/ 38 w 57"/>
                <a:gd name="T11" fmla="*/ 0 h 88"/>
                <a:gd name="T12" fmla="*/ 38 w 57"/>
                <a:gd name="T13" fmla="*/ 0 h 88"/>
                <a:gd name="T14" fmla="*/ 27 w 57"/>
                <a:gd name="T15" fmla="*/ 4 h 88"/>
                <a:gd name="T16" fmla="*/ 15 w 57"/>
                <a:gd name="T17" fmla="*/ 11 h 88"/>
                <a:gd name="T18" fmla="*/ 7 w 57"/>
                <a:gd name="T19" fmla="*/ 23 h 88"/>
                <a:gd name="T20" fmla="*/ 0 w 57"/>
                <a:gd name="T21" fmla="*/ 38 h 88"/>
                <a:gd name="T22" fmla="*/ 0 w 57"/>
                <a:gd name="T23" fmla="*/ 38 h 88"/>
                <a:gd name="T24" fmla="*/ 0 w 57"/>
                <a:gd name="T25" fmla="*/ 58 h 88"/>
                <a:gd name="T26" fmla="*/ 0 w 57"/>
                <a:gd name="T27" fmla="*/ 73 h 88"/>
                <a:gd name="T28" fmla="*/ 7 w 57"/>
                <a:gd name="T29" fmla="*/ 84 h 88"/>
                <a:gd name="T30" fmla="*/ 19 w 57"/>
                <a:gd name="T31" fmla="*/ 88 h 88"/>
                <a:gd name="T32" fmla="*/ 19 w 57"/>
                <a:gd name="T33" fmla="*/ 88 h 88"/>
                <a:gd name="T34" fmla="*/ 30 w 57"/>
                <a:gd name="T35" fmla="*/ 88 h 88"/>
                <a:gd name="T36" fmla="*/ 42 w 57"/>
                <a:gd name="T37" fmla="*/ 81 h 88"/>
                <a:gd name="T38" fmla="*/ 50 w 57"/>
                <a:gd name="T39" fmla="*/ 69 h 88"/>
                <a:gd name="T40" fmla="*/ 57 w 57"/>
                <a:gd name="T41" fmla="*/ 50 h 88"/>
                <a:gd name="T42" fmla="*/ 57 w 57"/>
                <a:gd name="T43"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 h="88">
                  <a:moveTo>
                    <a:pt x="57" y="50"/>
                  </a:moveTo>
                  <a:lnTo>
                    <a:pt x="57" y="50"/>
                  </a:lnTo>
                  <a:lnTo>
                    <a:pt x="57" y="34"/>
                  </a:lnTo>
                  <a:lnTo>
                    <a:pt x="57" y="19"/>
                  </a:lnTo>
                  <a:lnTo>
                    <a:pt x="50" y="8"/>
                  </a:lnTo>
                  <a:lnTo>
                    <a:pt x="38" y="0"/>
                  </a:lnTo>
                  <a:lnTo>
                    <a:pt x="38" y="0"/>
                  </a:lnTo>
                  <a:lnTo>
                    <a:pt x="27" y="4"/>
                  </a:lnTo>
                  <a:lnTo>
                    <a:pt x="15" y="11"/>
                  </a:lnTo>
                  <a:lnTo>
                    <a:pt x="7" y="23"/>
                  </a:lnTo>
                  <a:lnTo>
                    <a:pt x="0" y="38"/>
                  </a:lnTo>
                  <a:lnTo>
                    <a:pt x="0" y="38"/>
                  </a:lnTo>
                  <a:lnTo>
                    <a:pt x="0" y="58"/>
                  </a:lnTo>
                  <a:lnTo>
                    <a:pt x="0" y="73"/>
                  </a:lnTo>
                  <a:lnTo>
                    <a:pt x="7" y="84"/>
                  </a:lnTo>
                  <a:lnTo>
                    <a:pt x="19" y="88"/>
                  </a:lnTo>
                  <a:lnTo>
                    <a:pt x="19" y="88"/>
                  </a:lnTo>
                  <a:lnTo>
                    <a:pt x="30" y="88"/>
                  </a:lnTo>
                  <a:lnTo>
                    <a:pt x="42" y="81"/>
                  </a:lnTo>
                  <a:lnTo>
                    <a:pt x="50" y="69"/>
                  </a:lnTo>
                  <a:lnTo>
                    <a:pt x="57" y="50"/>
                  </a:lnTo>
                  <a:lnTo>
                    <a:pt x="57"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7"/>
            <p:cNvSpPr>
              <a:spLocks/>
            </p:cNvSpPr>
            <p:nvPr/>
          </p:nvSpPr>
          <p:spPr bwMode="auto">
            <a:xfrm>
              <a:off x="2446" y="2422"/>
              <a:ext cx="577" cy="223"/>
            </a:xfrm>
            <a:custGeom>
              <a:avLst/>
              <a:gdLst>
                <a:gd name="T0" fmla="*/ 0 w 577"/>
                <a:gd name="T1" fmla="*/ 0 h 223"/>
                <a:gd name="T2" fmla="*/ 0 w 577"/>
                <a:gd name="T3" fmla="*/ 0 h 223"/>
                <a:gd name="T4" fmla="*/ 11 w 577"/>
                <a:gd name="T5" fmla="*/ 15 h 223"/>
                <a:gd name="T6" fmla="*/ 46 w 577"/>
                <a:gd name="T7" fmla="*/ 57 h 223"/>
                <a:gd name="T8" fmla="*/ 69 w 577"/>
                <a:gd name="T9" fmla="*/ 84 h 223"/>
                <a:gd name="T10" fmla="*/ 96 w 577"/>
                <a:gd name="T11" fmla="*/ 111 h 223"/>
                <a:gd name="T12" fmla="*/ 130 w 577"/>
                <a:gd name="T13" fmla="*/ 138 h 223"/>
                <a:gd name="T14" fmla="*/ 165 w 577"/>
                <a:gd name="T15" fmla="*/ 165 h 223"/>
                <a:gd name="T16" fmla="*/ 207 w 577"/>
                <a:gd name="T17" fmla="*/ 188 h 223"/>
                <a:gd name="T18" fmla="*/ 250 w 577"/>
                <a:gd name="T19" fmla="*/ 207 h 223"/>
                <a:gd name="T20" fmla="*/ 300 w 577"/>
                <a:gd name="T21" fmla="*/ 219 h 223"/>
                <a:gd name="T22" fmla="*/ 350 w 577"/>
                <a:gd name="T23" fmla="*/ 223 h 223"/>
                <a:gd name="T24" fmla="*/ 377 w 577"/>
                <a:gd name="T25" fmla="*/ 219 h 223"/>
                <a:gd name="T26" fmla="*/ 403 w 577"/>
                <a:gd name="T27" fmla="*/ 215 h 223"/>
                <a:gd name="T28" fmla="*/ 430 w 577"/>
                <a:gd name="T29" fmla="*/ 211 h 223"/>
                <a:gd name="T30" fmla="*/ 457 w 577"/>
                <a:gd name="T31" fmla="*/ 200 h 223"/>
                <a:gd name="T32" fmla="*/ 488 w 577"/>
                <a:gd name="T33" fmla="*/ 188 h 223"/>
                <a:gd name="T34" fmla="*/ 519 w 577"/>
                <a:gd name="T35" fmla="*/ 169 h 223"/>
                <a:gd name="T36" fmla="*/ 546 w 577"/>
                <a:gd name="T37" fmla="*/ 150 h 223"/>
                <a:gd name="T38" fmla="*/ 577 w 577"/>
                <a:gd name="T39" fmla="*/ 127 h 223"/>
                <a:gd name="T40" fmla="*/ 577 w 577"/>
                <a:gd name="T41" fmla="*/ 127 h 223"/>
                <a:gd name="T42" fmla="*/ 565 w 577"/>
                <a:gd name="T43" fmla="*/ 131 h 223"/>
                <a:gd name="T44" fmla="*/ 530 w 577"/>
                <a:gd name="T45" fmla="*/ 134 h 223"/>
                <a:gd name="T46" fmla="*/ 477 w 577"/>
                <a:gd name="T47" fmla="*/ 138 h 223"/>
                <a:gd name="T48" fmla="*/ 403 w 577"/>
                <a:gd name="T49" fmla="*/ 138 h 223"/>
                <a:gd name="T50" fmla="*/ 365 w 577"/>
                <a:gd name="T51" fmla="*/ 134 h 223"/>
                <a:gd name="T52" fmla="*/ 319 w 577"/>
                <a:gd name="T53" fmla="*/ 127 h 223"/>
                <a:gd name="T54" fmla="*/ 273 w 577"/>
                <a:gd name="T55" fmla="*/ 119 h 223"/>
                <a:gd name="T56" fmla="*/ 223 w 577"/>
                <a:gd name="T57" fmla="*/ 104 h 223"/>
                <a:gd name="T58" fmla="*/ 169 w 577"/>
                <a:gd name="T59" fmla="*/ 88 h 223"/>
                <a:gd name="T60" fmla="*/ 115 w 577"/>
                <a:gd name="T61" fmla="*/ 61 h 223"/>
                <a:gd name="T62" fmla="*/ 57 w 577"/>
                <a:gd name="T63" fmla="*/ 34 h 223"/>
                <a:gd name="T64" fmla="*/ 0 w 577"/>
                <a:gd name="T65" fmla="*/ 0 h 223"/>
                <a:gd name="T66" fmla="*/ 0 w 577"/>
                <a:gd name="T67"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7" h="223">
                  <a:moveTo>
                    <a:pt x="0" y="0"/>
                  </a:moveTo>
                  <a:lnTo>
                    <a:pt x="0" y="0"/>
                  </a:lnTo>
                  <a:lnTo>
                    <a:pt x="11" y="15"/>
                  </a:lnTo>
                  <a:lnTo>
                    <a:pt x="46" y="57"/>
                  </a:lnTo>
                  <a:lnTo>
                    <a:pt x="69" y="84"/>
                  </a:lnTo>
                  <a:lnTo>
                    <a:pt x="96" y="111"/>
                  </a:lnTo>
                  <a:lnTo>
                    <a:pt x="130" y="138"/>
                  </a:lnTo>
                  <a:lnTo>
                    <a:pt x="165" y="165"/>
                  </a:lnTo>
                  <a:lnTo>
                    <a:pt x="207" y="188"/>
                  </a:lnTo>
                  <a:lnTo>
                    <a:pt x="250" y="207"/>
                  </a:lnTo>
                  <a:lnTo>
                    <a:pt x="300" y="219"/>
                  </a:lnTo>
                  <a:lnTo>
                    <a:pt x="350" y="223"/>
                  </a:lnTo>
                  <a:lnTo>
                    <a:pt x="377" y="219"/>
                  </a:lnTo>
                  <a:lnTo>
                    <a:pt x="403" y="215"/>
                  </a:lnTo>
                  <a:lnTo>
                    <a:pt x="430" y="211"/>
                  </a:lnTo>
                  <a:lnTo>
                    <a:pt x="457" y="200"/>
                  </a:lnTo>
                  <a:lnTo>
                    <a:pt x="488" y="188"/>
                  </a:lnTo>
                  <a:lnTo>
                    <a:pt x="519" y="169"/>
                  </a:lnTo>
                  <a:lnTo>
                    <a:pt x="546" y="150"/>
                  </a:lnTo>
                  <a:lnTo>
                    <a:pt x="577" y="127"/>
                  </a:lnTo>
                  <a:lnTo>
                    <a:pt x="577" y="127"/>
                  </a:lnTo>
                  <a:lnTo>
                    <a:pt x="565" y="131"/>
                  </a:lnTo>
                  <a:lnTo>
                    <a:pt x="530" y="134"/>
                  </a:lnTo>
                  <a:lnTo>
                    <a:pt x="477" y="138"/>
                  </a:lnTo>
                  <a:lnTo>
                    <a:pt x="403" y="138"/>
                  </a:lnTo>
                  <a:lnTo>
                    <a:pt x="365" y="134"/>
                  </a:lnTo>
                  <a:lnTo>
                    <a:pt x="319" y="127"/>
                  </a:lnTo>
                  <a:lnTo>
                    <a:pt x="273" y="119"/>
                  </a:lnTo>
                  <a:lnTo>
                    <a:pt x="223" y="104"/>
                  </a:lnTo>
                  <a:lnTo>
                    <a:pt x="169" y="88"/>
                  </a:lnTo>
                  <a:lnTo>
                    <a:pt x="115" y="61"/>
                  </a:lnTo>
                  <a:lnTo>
                    <a:pt x="57" y="34"/>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3822168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94735" y="1693172"/>
            <a:ext cx="10626277" cy="1499290"/>
          </a:xfrm>
          <a:prstGeom prst="rect">
            <a:avLst/>
          </a:prstGeom>
        </p:spPr>
        <p:txBody>
          <a:bodyPr lIns="124358" tIns="62179" rIns="124358" bIns="62179"/>
          <a:lstStyle/>
          <a:p>
            <a:pPr algn="ctr" defTabSz="1243584">
              <a:spcBef>
                <a:spcPct val="0"/>
              </a:spcBef>
              <a:defRPr/>
            </a:pPr>
            <a:r>
              <a:rPr lang="en-US" sz="11500" b="1" dirty="0">
                <a:ea typeface="+mj-ea"/>
                <a:cs typeface="+mj-cs"/>
              </a:rPr>
              <a:t>RESPOND</a:t>
            </a:r>
          </a:p>
        </p:txBody>
      </p:sp>
      <p:sp>
        <p:nvSpPr>
          <p:cNvPr id="4" name="Rectangle 3"/>
          <p:cNvSpPr/>
          <p:nvPr/>
        </p:nvSpPr>
        <p:spPr>
          <a:xfrm>
            <a:off x="1914824" y="3421062"/>
            <a:ext cx="8745013" cy="1479789"/>
          </a:xfrm>
          <a:prstGeom prst="rect">
            <a:avLst/>
          </a:prstGeom>
        </p:spPr>
        <p:txBody>
          <a:bodyPr wrap="square" lIns="124358" tIns="62179" rIns="124358" bIns="62179">
            <a:spAutoFit/>
          </a:bodyPr>
          <a:lstStyle/>
          <a:p>
            <a:pPr algn="ctr">
              <a:spcBef>
                <a:spcPts val="816"/>
              </a:spcBef>
              <a:spcAft>
                <a:spcPts val="816"/>
              </a:spcAft>
              <a:buClr>
                <a:schemeClr val="tx1"/>
              </a:buClr>
              <a:tabLst>
                <a:tab pos="621792" algn="l"/>
              </a:tabLst>
            </a:pPr>
            <a:r>
              <a:rPr lang="en-US" sz="4400" dirty="0"/>
              <a:t>You never want to give the IT busy signal, or support busy signal.</a:t>
            </a:r>
          </a:p>
        </p:txBody>
      </p:sp>
    </p:spTree>
    <p:extLst>
      <p:ext uri="{BB962C8B-B14F-4D97-AF65-F5344CB8AC3E}">
        <p14:creationId xmlns:p14="http://schemas.microsoft.com/office/powerpoint/2010/main" val="317962262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p:cNvSpPr txBox="1">
            <a:spLocks/>
          </p:cNvSpPr>
          <p:nvPr/>
        </p:nvSpPr>
        <p:spPr>
          <a:xfrm>
            <a:off x="731837" y="525462"/>
            <a:ext cx="11823932" cy="1499290"/>
          </a:xfrm>
          <a:prstGeom prst="rect">
            <a:avLst/>
          </a:prstGeom>
        </p:spPr>
        <p:txBody>
          <a:bodyPr lIns="124358" tIns="62179" rIns="124358" bIns="62179"/>
          <a:lstStyle/>
          <a:p>
            <a:pPr defTabSz="1243584">
              <a:spcAft>
                <a:spcPts val="1632"/>
              </a:spcAft>
              <a:defRPr/>
            </a:pPr>
            <a:r>
              <a:rPr lang="en-US" sz="6000" b="1" dirty="0">
                <a:solidFill>
                  <a:prstClr val="black"/>
                </a:solidFill>
              </a:rPr>
              <a:t>The Outcome</a:t>
            </a:r>
          </a:p>
          <a:p>
            <a:pPr defTabSz="1243584">
              <a:spcBef>
                <a:spcPts val="816"/>
              </a:spcBef>
              <a:defRPr/>
            </a:pPr>
            <a:r>
              <a:rPr lang="en-US" sz="4900" dirty="0">
                <a:solidFill>
                  <a:prstClr val="black"/>
                </a:solidFill>
              </a:rPr>
              <a:t>SharePoint is supported </a:t>
            </a:r>
            <a:r>
              <a:rPr lang="en-US" sz="4900" b="1" dirty="0">
                <a:solidFill>
                  <a:prstClr val="black"/>
                </a:solidFill>
              </a:rPr>
              <a:t>effectively</a:t>
            </a:r>
            <a:r>
              <a:rPr lang="en-US" sz="4900" dirty="0">
                <a:solidFill>
                  <a:prstClr val="black"/>
                </a:solidFill>
              </a:rPr>
              <a:t>.</a:t>
            </a:r>
          </a:p>
        </p:txBody>
      </p:sp>
      <p:sp>
        <p:nvSpPr>
          <p:cNvPr id="72"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solidFill>
                <a:prstClr val="black"/>
              </a:solidFill>
            </a:endParaRPr>
          </a:p>
        </p:txBody>
      </p:sp>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37" name="Rectangle 36"/>
          <p:cNvSpPr/>
          <p:nvPr/>
        </p:nvSpPr>
        <p:spPr>
          <a:xfrm>
            <a:off x="5995223"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38" name="Group 4"/>
          <p:cNvGrpSpPr>
            <a:grpSpLocks noChangeAspect="1"/>
          </p:cNvGrpSpPr>
          <p:nvPr/>
        </p:nvGrpSpPr>
        <p:grpSpPr bwMode="auto">
          <a:xfrm>
            <a:off x="1802571" y="4359748"/>
            <a:ext cx="1062866" cy="1269377"/>
            <a:chOff x="530" y="1856"/>
            <a:chExt cx="587" cy="784"/>
          </a:xfrm>
        </p:grpSpPr>
        <p:sp>
          <p:nvSpPr>
            <p:cNvPr id="4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27"/>
          <p:cNvGrpSpPr>
            <a:grpSpLocks noChangeAspect="1"/>
          </p:cNvGrpSpPr>
          <p:nvPr/>
        </p:nvGrpSpPr>
        <p:grpSpPr bwMode="auto">
          <a:xfrm>
            <a:off x="9337467" y="4288420"/>
            <a:ext cx="1605170" cy="1190042"/>
            <a:chOff x="4366" y="1912"/>
            <a:chExt cx="838" cy="735"/>
          </a:xfrm>
        </p:grpSpPr>
        <p:sp>
          <p:nvSpPr>
            <p:cNvPr id="49"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9762718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731837" y="657525"/>
            <a:ext cx="10644773" cy="1499290"/>
          </a:xfrm>
          <a:prstGeom prst="rect">
            <a:avLst/>
          </a:prstGeom>
        </p:spPr>
        <p:txBody>
          <a:bodyPr lIns="124358" tIns="62179" rIns="124358" bIns="62179"/>
          <a:lstStyle/>
          <a:p>
            <a:pPr defTabSz="1243584">
              <a:spcBef>
                <a:spcPct val="0"/>
              </a:spcBef>
              <a:defRPr/>
            </a:pPr>
            <a:r>
              <a:rPr lang="en-US" sz="6000" b="1" dirty="0">
                <a:solidFill>
                  <a:srgbClr val="002060"/>
                </a:solidFill>
                <a:ea typeface="+mj-ea"/>
                <a:cs typeface="+mj-cs"/>
              </a:rPr>
              <a:t>Decision Makers </a:t>
            </a:r>
            <a:r>
              <a:rPr lang="en-US" sz="6000" dirty="0">
                <a:solidFill>
                  <a:srgbClr val="000000"/>
                </a:solidFill>
                <a:ea typeface="+mj-ea"/>
                <a:cs typeface="+mj-cs"/>
              </a:rPr>
              <a:t>don’t have </a:t>
            </a:r>
            <a:r>
              <a:rPr lang="en-US" sz="6000" b="1" dirty="0">
                <a:solidFill>
                  <a:srgbClr val="000000"/>
                </a:solidFill>
                <a:ea typeface="+mj-ea"/>
                <a:cs typeface="+mj-cs"/>
              </a:rPr>
              <a:t>Enough Information</a:t>
            </a:r>
          </a:p>
        </p:txBody>
      </p:sp>
      <p:grpSp>
        <p:nvGrpSpPr>
          <p:cNvPr id="2" name="Group 4"/>
          <p:cNvGrpSpPr>
            <a:grpSpLocks noChangeAspect="1"/>
          </p:cNvGrpSpPr>
          <p:nvPr/>
        </p:nvGrpSpPr>
        <p:grpSpPr bwMode="auto">
          <a:xfrm>
            <a:off x="4465637" y="3040062"/>
            <a:ext cx="3522621" cy="2729808"/>
            <a:chOff x="2102" y="1980"/>
            <a:chExt cx="2097" cy="1686"/>
          </a:xfrm>
        </p:grpSpPr>
        <p:sp>
          <p:nvSpPr>
            <p:cNvPr id="9" name="AutoShape 3"/>
            <p:cNvSpPr>
              <a:spLocks noChangeAspect="1" noChangeArrowheads="1" noTextEdit="1"/>
            </p:cNvSpPr>
            <p:nvPr/>
          </p:nvSpPr>
          <p:spPr bwMode="auto">
            <a:xfrm>
              <a:off x="2102" y="1980"/>
              <a:ext cx="2097" cy="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5"/>
            <p:cNvSpPr>
              <a:spLocks/>
            </p:cNvSpPr>
            <p:nvPr/>
          </p:nvSpPr>
          <p:spPr bwMode="auto">
            <a:xfrm>
              <a:off x="2274" y="1980"/>
              <a:ext cx="929" cy="790"/>
            </a:xfrm>
            <a:custGeom>
              <a:avLst/>
              <a:gdLst>
                <a:gd name="T0" fmla="*/ 542 w 929"/>
                <a:gd name="T1" fmla="*/ 9 h 790"/>
                <a:gd name="T2" fmla="*/ 445 w 929"/>
                <a:gd name="T3" fmla="*/ 0 h 790"/>
                <a:gd name="T4" fmla="*/ 358 w 929"/>
                <a:gd name="T5" fmla="*/ 3 h 790"/>
                <a:gd name="T6" fmla="*/ 270 w 929"/>
                <a:gd name="T7" fmla="*/ 24 h 790"/>
                <a:gd name="T8" fmla="*/ 194 w 929"/>
                <a:gd name="T9" fmla="*/ 58 h 790"/>
                <a:gd name="T10" fmla="*/ 128 w 929"/>
                <a:gd name="T11" fmla="*/ 103 h 790"/>
                <a:gd name="T12" fmla="*/ 70 w 929"/>
                <a:gd name="T13" fmla="*/ 160 h 790"/>
                <a:gd name="T14" fmla="*/ 31 w 929"/>
                <a:gd name="T15" fmla="*/ 227 h 790"/>
                <a:gd name="T16" fmla="*/ 4 w 929"/>
                <a:gd name="T17" fmla="*/ 303 h 790"/>
                <a:gd name="T18" fmla="*/ 0 w 929"/>
                <a:gd name="T19" fmla="*/ 339 h 790"/>
                <a:gd name="T20" fmla="*/ 34 w 929"/>
                <a:gd name="T21" fmla="*/ 339 h 790"/>
                <a:gd name="T22" fmla="*/ 88 w 929"/>
                <a:gd name="T23" fmla="*/ 351 h 790"/>
                <a:gd name="T24" fmla="*/ 128 w 929"/>
                <a:gd name="T25" fmla="*/ 375 h 790"/>
                <a:gd name="T26" fmla="*/ 152 w 929"/>
                <a:gd name="T27" fmla="*/ 409 h 790"/>
                <a:gd name="T28" fmla="*/ 164 w 929"/>
                <a:gd name="T29" fmla="*/ 445 h 790"/>
                <a:gd name="T30" fmla="*/ 170 w 929"/>
                <a:gd name="T31" fmla="*/ 493 h 790"/>
                <a:gd name="T32" fmla="*/ 167 w 929"/>
                <a:gd name="T33" fmla="*/ 524 h 790"/>
                <a:gd name="T34" fmla="*/ 146 w 929"/>
                <a:gd name="T35" fmla="*/ 505 h 790"/>
                <a:gd name="T36" fmla="*/ 103 w 929"/>
                <a:gd name="T37" fmla="*/ 475 h 790"/>
                <a:gd name="T38" fmla="*/ 64 w 929"/>
                <a:gd name="T39" fmla="*/ 454 h 790"/>
                <a:gd name="T40" fmla="*/ 7 w 929"/>
                <a:gd name="T41" fmla="*/ 439 h 790"/>
                <a:gd name="T42" fmla="*/ 13 w 929"/>
                <a:gd name="T43" fmla="*/ 469 h 790"/>
                <a:gd name="T44" fmla="*/ 37 w 929"/>
                <a:gd name="T45" fmla="*/ 527 h 790"/>
                <a:gd name="T46" fmla="*/ 70 w 929"/>
                <a:gd name="T47" fmla="*/ 581 h 790"/>
                <a:gd name="T48" fmla="*/ 109 w 929"/>
                <a:gd name="T49" fmla="*/ 633 h 790"/>
                <a:gd name="T50" fmla="*/ 161 w 929"/>
                <a:gd name="T51" fmla="*/ 675 h 790"/>
                <a:gd name="T52" fmla="*/ 215 w 929"/>
                <a:gd name="T53" fmla="*/ 714 h 790"/>
                <a:gd name="T54" fmla="*/ 279 w 929"/>
                <a:gd name="T55" fmla="*/ 748 h 790"/>
                <a:gd name="T56" fmla="*/ 348 w 929"/>
                <a:gd name="T57" fmla="*/ 772 h 790"/>
                <a:gd name="T58" fmla="*/ 385 w 929"/>
                <a:gd name="T59" fmla="*/ 778 h 790"/>
                <a:gd name="T60" fmla="*/ 479 w 929"/>
                <a:gd name="T61" fmla="*/ 790 h 790"/>
                <a:gd name="T62" fmla="*/ 569 w 929"/>
                <a:gd name="T63" fmla="*/ 784 h 790"/>
                <a:gd name="T64" fmla="*/ 654 w 929"/>
                <a:gd name="T65" fmla="*/ 766 h 790"/>
                <a:gd name="T66" fmla="*/ 733 w 929"/>
                <a:gd name="T67" fmla="*/ 733 h 790"/>
                <a:gd name="T68" fmla="*/ 799 w 929"/>
                <a:gd name="T69" fmla="*/ 687 h 790"/>
                <a:gd name="T70" fmla="*/ 857 w 929"/>
                <a:gd name="T71" fmla="*/ 630 h 790"/>
                <a:gd name="T72" fmla="*/ 896 w 929"/>
                <a:gd name="T73" fmla="*/ 563 h 790"/>
                <a:gd name="T74" fmla="*/ 920 w 929"/>
                <a:gd name="T75" fmla="*/ 487 h 790"/>
                <a:gd name="T76" fmla="*/ 926 w 929"/>
                <a:gd name="T77" fmla="*/ 448 h 790"/>
                <a:gd name="T78" fmla="*/ 923 w 929"/>
                <a:gd name="T79" fmla="*/ 369 h 790"/>
                <a:gd name="T80" fmla="*/ 902 w 929"/>
                <a:gd name="T81" fmla="*/ 294 h 790"/>
                <a:gd name="T82" fmla="*/ 866 w 929"/>
                <a:gd name="T83" fmla="*/ 221 h 790"/>
                <a:gd name="T84" fmla="*/ 814 w 929"/>
                <a:gd name="T85" fmla="*/ 157 h 790"/>
                <a:gd name="T86" fmla="*/ 751 w 929"/>
                <a:gd name="T87" fmla="*/ 100 h 790"/>
                <a:gd name="T88" fmla="*/ 672 w 929"/>
                <a:gd name="T89" fmla="*/ 54 h 790"/>
                <a:gd name="T90" fmla="*/ 588 w 929"/>
                <a:gd name="T91" fmla="*/ 21 h 790"/>
                <a:gd name="T92" fmla="*/ 542 w 929"/>
                <a:gd name="T93" fmla="*/ 9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29" h="790">
                  <a:moveTo>
                    <a:pt x="542" y="9"/>
                  </a:moveTo>
                  <a:lnTo>
                    <a:pt x="542" y="9"/>
                  </a:lnTo>
                  <a:lnTo>
                    <a:pt x="494" y="3"/>
                  </a:lnTo>
                  <a:lnTo>
                    <a:pt x="445" y="0"/>
                  </a:lnTo>
                  <a:lnTo>
                    <a:pt x="400" y="0"/>
                  </a:lnTo>
                  <a:lnTo>
                    <a:pt x="358" y="3"/>
                  </a:lnTo>
                  <a:lnTo>
                    <a:pt x="312" y="12"/>
                  </a:lnTo>
                  <a:lnTo>
                    <a:pt x="270" y="24"/>
                  </a:lnTo>
                  <a:lnTo>
                    <a:pt x="230" y="39"/>
                  </a:lnTo>
                  <a:lnTo>
                    <a:pt x="194" y="58"/>
                  </a:lnTo>
                  <a:lnTo>
                    <a:pt x="158" y="79"/>
                  </a:lnTo>
                  <a:lnTo>
                    <a:pt x="128" y="103"/>
                  </a:lnTo>
                  <a:lnTo>
                    <a:pt x="97" y="130"/>
                  </a:lnTo>
                  <a:lnTo>
                    <a:pt x="70" y="160"/>
                  </a:lnTo>
                  <a:lnTo>
                    <a:pt x="49" y="191"/>
                  </a:lnTo>
                  <a:lnTo>
                    <a:pt x="31" y="227"/>
                  </a:lnTo>
                  <a:lnTo>
                    <a:pt x="16" y="263"/>
                  </a:lnTo>
                  <a:lnTo>
                    <a:pt x="4" y="303"/>
                  </a:lnTo>
                  <a:lnTo>
                    <a:pt x="4" y="303"/>
                  </a:lnTo>
                  <a:lnTo>
                    <a:pt x="0" y="339"/>
                  </a:lnTo>
                  <a:lnTo>
                    <a:pt x="0" y="339"/>
                  </a:lnTo>
                  <a:lnTo>
                    <a:pt x="34" y="339"/>
                  </a:lnTo>
                  <a:lnTo>
                    <a:pt x="64" y="342"/>
                  </a:lnTo>
                  <a:lnTo>
                    <a:pt x="88" y="351"/>
                  </a:lnTo>
                  <a:lnTo>
                    <a:pt x="109" y="363"/>
                  </a:lnTo>
                  <a:lnTo>
                    <a:pt x="128" y="375"/>
                  </a:lnTo>
                  <a:lnTo>
                    <a:pt x="140" y="390"/>
                  </a:lnTo>
                  <a:lnTo>
                    <a:pt x="152" y="409"/>
                  </a:lnTo>
                  <a:lnTo>
                    <a:pt x="158" y="427"/>
                  </a:lnTo>
                  <a:lnTo>
                    <a:pt x="164" y="445"/>
                  </a:lnTo>
                  <a:lnTo>
                    <a:pt x="167" y="463"/>
                  </a:lnTo>
                  <a:lnTo>
                    <a:pt x="170" y="493"/>
                  </a:lnTo>
                  <a:lnTo>
                    <a:pt x="167" y="518"/>
                  </a:lnTo>
                  <a:lnTo>
                    <a:pt x="167" y="524"/>
                  </a:lnTo>
                  <a:lnTo>
                    <a:pt x="167" y="524"/>
                  </a:lnTo>
                  <a:lnTo>
                    <a:pt x="146" y="505"/>
                  </a:lnTo>
                  <a:lnTo>
                    <a:pt x="125" y="487"/>
                  </a:lnTo>
                  <a:lnTo>
                    <a:pt x="103" y="475"/>
                  </a:lnTo>
                  <a:lnTo>
                    <a:pt x="82" y="463"/>
                  </a:lnTo>
                  <a:lnTo>
                    <a:pt x="64" y="454"/>
                  </a:lnTo>
                  <a:lnTo>
                    <a:pt x="43" y="448"/>
                  </a:lnTo>
                  <a:lnTo>
                    <a:pt x="7" y="439"/>
                  </a:lnTo>
                  <a:lnTo>
                    <a:pt x="7" y="439"/>
                  </a:lnTo>
                  <a:lnTo>
                    <a:pt x="13" y="469"/>
                  </a:lnTo>
                  <a:lnTo>
                    <a:pt x="25" y="499"/>
                  </a:lnTo>
                  <a:lnTo>
                    <a:pt x="37" y="527"/>
                  </a:lnTo>
                  <a:lnTo>
                    <a:pt x="52" y="554"/>
                  </a:lnTo>
                  <a:lnTo>
                    <a:pt x="70" y="581"/>
                  </a:lnTo>
                  <a:lnTo>
                    <a:pt x="88" y="605"/>
                  </a:lnTo>
                  <a:lnTo>
                    <a:pt x="109" y="633"/>
                  </a:lnTo>
                  <a:lnTo>
                    <a:pt x="134" y="654"/>
                  </a:lnTo>
                  <a:lnTo>
                    <a:pt x="161" y="675"/>
                  </a:lnTo>
                  <a:lnTo>
                    <a:pt x="188" y="696"/>
                  </a:lnTo>
                  <a:lnTo>
                    <a:pt x="215" y="714"/>
                  </a:lnTo>
                  <a:lnTo>
                    <a:pt x="249" y="733"/>
                  </a:lnTo>
                  <a:lnTo>
                    <a:pt x="279" y="748"/>
                  </a:lnTo>
                  <a:lnTo>
                    <a:pt x="312" y="760"/>
                  </a:lnTo>
                  <a:lnTo>
                    <a:pt x="348" y="772"/>
                  </a:lnTo>
                  <a:lnTo>
                    <a:pt x="385" y="778"/>
                  </a:lnTo>
                  <a:lnTo>
                    <a:pt x="385" y="778"/>
                  </a:lnTo>
                  <a:lnTo>
                    <a:pt x="433" y="787"/>
                  </a:lnTo>
                  <a:lnTo>
                    <a:pt x="479" y="790"/>
                  </a:lnTo>
                  <a:lnTo>
                    <a:pt x="524" y="790"/>
                  </a:lnTo>
                  <a:lnTo>
                    <a:pt x="569" y="784"/>
                  </a:lnTo>
                  <a:lnTo>
                    <a:pt x="615" y="778"/>
                  </a:lnTo>
                  <a:lnTo>
                    <a:pt x="654" y="766"/>
                  </a:lnTo>
                  <a:lnTo>
                    <a:pt x="696" y="751"/>
                  </a:lnTo>
                  <a:lnTo>
                    <a:pt x="733" y="733"/>
                  </a:lnTo>
                  <a:lnTo>
                    <a:pt x="769" y="711"/>
                  </a:lnTo>
                  <a:lnTo>
                    <a:pt x="799" y="687"/>
                  </a:lnTo>
                  <a:lnTo>
                    <a:pt x="830" y="660"/>
                  </a:lnTo>
                  <a:lnTo>
                    <a:pt x="857" y="630"/>
                  </a:lnTo>
                  <a:lnTo>
                    <a:pt x="878" y="596"/>
                  </a:lnTo>
                  <a:lnTo>
                    <a:pt x="896" y="563"/>
                  </a:lnTo>
                  <a:lnTo>
                    <a:pt x="911" y="527"/>
                  </a:lnTo>
                  <a:lnTo>
                    <a:pt x="920" y="487"/>
                  </a:lnTo>
                  <a:lnTo>
                    <a:pt x="920" y="487"/>
                  </a:lnTo>
                  <a:lnTo>
                    <a:pt x="926" y="448"/>
                  </a:lnTo>
                  <a:lnTo>
                    <a:pt x="929" y="409"/>
                  </a:lnTo>
                  <a:lnTo>
                    <a:pt x="923" y="369"/>
                  </a:lnTo>
                  <a:lnTo>
                    <a:pt x="917" y="330"/>
                  </a:lnTo>
                  <a:lnTo>
                    <a:pt x="902" y="294"/>
                  </a:lnTo>
                  <a:lnTo>
                    <a:pt x="887" y="257"/>
                  </a:lnTo>
                  <a:lnTo>
                    <a:pt x="866" y="221"/>
                  </a:lnTo>
                  <a:lnTo>
                    <a:pt x="842" y="188"/>
                  </a:lnTo>
                  <a:lnTo>
                    <a:pt x="814" y="157"/>
                  </a:lnTo>
                  <a:lnTo>
                    <a:pt x="784" y="127"/>
                  </a:lnTo>
                  <a:lnTo>
                    <a:pt x="751" y="100"/>
                  </a:lnTo>
                  <a:lnTo>
                    <a:pt x="715" y="76"/>
                  </a:lnTo>
                  <a:lnTo>
                    <a:pt x="672" y="54"/>
                  </a:lnTo>
                  <a:lnTo>
                    <a:pt x="633" y="36"/>
                  </a:lnTo>
                  <a:lnTo>
                    <a:pt x="588" y="21"/>
                  </a:lnTo>
                  <a:lnTo>
                    <a:pt x="542" y="9"/>
                  </a:lnTo>
                  <a:lnTo>
                    <a:pt x="542" y="9"/>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6"/>
            <p:cNvSpPr>
              <a:spLocks/>
            </p:cNvSpPr>
            <p:nvPr/>
          </p:nvSpPr>
          <p:spPr bwMode="auto">
            <a:xfrm>
              <a:off x="2184" y="3536"/>
              <a:ext cx="1180" cy="130"/>
            </a:xfrm>
            <a:custGeom>
              <a:avLst/>
              <a:gdLst>
                <a:gd name="T0" fmla="*/ 1180 w 1180"/>
                <a:gd name="T1" fmla="*/ 66 h 130"/>
                <a:gd name="T2" fmla="*/ 1180 w 1180"/>
                <a:gd name="T3" fmla="*/ 66 h 130"/>
                <a:gd name="T4" fmla="*/ 1177 w 1180"/>
                <a:gd name="T5" fmla="*/ 57 h 130"/>
                <a:gd name="T6" fmla="*/ 1168 w 1180"/>
                <a:gd name="T7" fmla="*/ 51 h 130"/>
                <a:gd name="T8" fmla="*/ 1156 w 1180"/>
                <a:gd name="T9" fmla="*/ 45 h 130"/>
                <a:gd name="T10" fmla="*/ 1134 w 1180"/>
                <a:gd name="T11" fmla="*/ 39 h 130"/>
                <a:gd name="T12" fmla="*/ 1080 w 1180"/>
                <a:gd name="T13" fmla="*/ 30 h 130"/>
                <a:gd name="T14" fmla="*/ 1007 w 1180"/>
                <a:gd name="T15" fmla="*/ 18 h 130"/>
                <a:gd name="T16" fmla="*/ 920 w 1180"/>
                <a:gd name="T17" fmla="*/ 12 h 130"/>
                <a:gd name="T18" fmla="*/ 820 w 1180"/>
                <a:gd name="T19" fmla="*/ 6 h 130"/>
                <a:gd name="T20" fmla="*/ 708 w 1180"/>
                <a:gd name="T21" fmla="*/ 0 h 130"/>
                <a:gd name="T22" fmla="*/ 590 w 1180"/>
                <a:gd name="T23" fmla="*/ 0 h 130"/>
                <a:gd name="T24" fmla="*/ 590 w 1180"/>
                <a:gd name="T25" fmla="*/ 0 h 130"/>
                <a:gd name="T26" fmla="*/ 472 w 1180"/>
                <a:gd name="T27" fmla="*/ 0 h 130"/>
                <a:gd name="T28" fmla="*/ 360 w 1180"/>
                <a:gd name="T29" fmla="*/ 6 h 130"/>
                <a:gd name="T30" fmla="*/ 260 w 1180"/>
                <a:gd name="T31" fmla="*/ 12 h 130"/>
                <a:gd name="T32" fmla="*/ 172 w 1180"/>
                <a:gd name="T33" fmla="*/ 18 h 130"/>
                <a:gd name="T34" fmla="*/ 100 w 1180"/>
                <a:gd name="T35" fmla="*/ 30 h 130"/>
                <a:gd name="T36" fmla="*/ 45 w 1180"/>
                <a:gd name="T37" fmla="*/ 39 h 130"/>
                <a:gd name="T38" fmla="*/ 27 w 1180"/>
                <a:gd name="T39" fmla="*/ 45 h 130"/>
                <a:gd name="T40" fmla="*/ 12 w 1180"/>
                <a:gd name="T41" fmla="*/ 51 h 130"/>
                <a:gd name="T42" fmla="*/ 3 w 1180"/>
                <a:gd name="T43" fmla="*/ 57 h 130"/>
                <a:gd name="T44" fmla="*/ 0 w 1180"/>
                <a:gd name="T45" fmla="*/ 66 h 130"/>
                <a:gd name="T46" fmla="*/ 0 w 1180"/>
                <a:gd name="T47" fmla="*/ 66 h 130"/>
                <a:gd name="T48" fmla="*/ 3 w 1180"/>
                <a:gd name="T49" fmla="*/ 72 h 130"/>
                <a:gd name="T50" fmla="*/ 12 w 1180"/>
                <a:gd name="T51" fmla="*/ 79 h 130"/>
                <a:gd name="T52" fmla="*/ 27 w 1180"/>
                <a:gd name="T53" fmla="*/ 85 h 130"/>
                <a:gd name="T54" fmla="*/ 45 w 1180"/>
                <a:gd name="T55" fmla="*/ 91 h 130"/>
                <a:gd name="T56" fmla="*/ 100 w 1180"/>
                <a:gd name="T57" fmla="*/ 103 h 130"/>
                <a:gd name="T58" fmla="*/ 172 w 1180"/>
                <a:gd name="T59" fmla="*/ 112 h 130"/>
                <a:gd name="T60" fmla="*/ 260 w 1180"/>
                <a:gd name="T61" fmla="*/ 121 h 130"/>
                <a:gd name="T62" fmla="*/ 360 w 1180"/>
                <a:gd name="T63" fmla="*/ 127 h 130"/>
                <a:gd name="T64" fmla="*/ 472 w 1180"/>
                <a:gd name="T65" fmla="*/ 130 h 130"/>
                <a:gd name="T66" fmla="*/ 590 w 1180"/>
                <a:gd name="T67" fmla="*/ 130 h 130"/>
                <a:gd name="T68" fmla="*/ 590 w 1180"/>
                <a:gd name="T69" fmla="*/ 130 h 130"/>
                <a:gd name="T70" fmla="*/ 708 w 1180"/>
                <a:gd name="T71" fmla="*/ 130 h 130"/>
                <a:gd name="T72" fmla="*/ 820 w 1180"/>
                <a:gd name="T73" fmla="*/ 127 h 130"/>
                <a:gd name="T74" fmla="*/ 920 w 1180"/>
                <a:gd name="T75" fmla="*/ 121 h 130"/>
                <a:gd name="T76" fmla="*/ 1007 w 1180"/>
                <a:gd name="T77" fmla="*/ 112 h 130"/>
                <a:gd name="T78" fmla="*/ 1080 w 1180"/>
                <a:gd name="T79" fmla="*/ 103 h 130"/>
                <a:gd name="T80" fmla="*/ 1134 w 1180"/>
                <a:gd name="T81" fmla="*/ 91 h 130"/>
                <a:gd name="T82" fmla="*/ 1156 w 1180"/>
                <a:gd name="T83" fmla="*/ 85 h 130"/>
                <a:gd name="T84" fmla="*/ 1168 w 1180"/>
                <a:gd name="T85" fmla="*/ 79 h 130"/>
                <a:gd name="T86" fmla="*/ 1177 w 1180"/>
                <a:gd name="T87" fmla="*/ 72 h 130"/>
                <a:gd name="T88" fmla="*/ 1180 w 1180"/>
                <a:gd name="T89" fmla="*/ 66 h 130"/>
                <a:gd name="T90" fmla="*/ 1180 w 1180"/>
                <a:gd name="T91" fmla="*/ 6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0" h="130">
                  <a:moveTo>
                    <a:pt x="1180" y="66"/>
                  </a:moveTo>
                  <a:lnTo>
                    <a:pt x="1180" y="66"/>
                  </a:lnTo>
                  <a:lnTo>
                    <a:pt x="1177" y="57"/>
                  </a:lnTo>
                  <a:lnTo>
                    <a:pt x="1168" y="51"/>
                  </a:lnTo>
                  <a:lnTo>
                    <a:pt x="1156" y="45"/>
                  </a:lnTo>
                  <a:lnTo>
                    <a:pt x="1134" y="39"/>
                  </a:lnTo>
                  <a:lnTo>
                    <a:pt x="1080" y="30"/>
                  </a:lnTo>
                  <a:lnTo>
                    <a:pt x="1007" y="18"/>
                  </a:lnTo>
                  <a:lnTo>
                    <a:pt x="920" y="12"/>
                  </a:lnTo>
                  <a:lnTo>
                    <a:pt x="820" y="6"/>
                  </a:lnTo>
                  <a:lnTo>
                    <a:pt x="708" y="0"/>
                  </a:lnTo>
                  <a:lnTo>
                    <a:pt x="590" y="0"/>
                  </a:lnTo>
                  <a:lnTo>
                    <a:pt x="590" y="0"/>
                  </a:lnTo>
                  <a:lnTo>
                    <a:pt x="472" y="0"/>
                  </a:lnTo>
                  <a:lnTo>
                    <a:pt x="360" y="6"/>
                  </a:lnTo>
                  <a:lnTo>
                    <a:pt x="260" y="12"/>
                  </a:lnTo>
                  <a:lnTo>
                    <a:pt x="172" y="18"/>
                  </a:lnTo>
                  <a:lnTo>
                    <a:pt x="100" y="30"/>
                  </a:lnTo>
                  <a:lnTo>
                    <a:pt x="45" y="39"/>
                  </a:lnTo>
                  <a:lnTo>
                    <a:pt x="27" y="45"/>
                  </a:lnTo>
                  <a:lnTo>
                    <a:pt x="12" y="51"/>
                  </a:lnTo>
                  <a:lnTo>
                    <a:pt x="3" y="57"/>
                  </a:lnTo>
                  <a:lnTo>
                    <a:pt x="0" y="66"/>
                  </a:lnTo>
                  <a:lnTo>
                    <a:pt x="0" y="66"/>
                  </a:lnTo>
                  <a:lnTo>
                    <a:pt x="3" y="72"/>
                  </a:lnTo>
                  <a:lnTo>
                    <a:pt x="12" y="79"/>
                  </a:lnTo>
                  <a:lnTo>
                    <a:pt x="27" y="85"/>
                  </a:lnTo>
                  <a:lnTo>
                    <a:pt x="45" y="91"/>
                  </a:lnTo>
                  <a:lnTo>
                    <a:pt x="100" y="103"/>
                  </a:lnTo>
                  <a:lnTo>
                    <a:pt x="172" y="112"/>
                  </a:lnTo>
                  <a:lnTo>
                    <a:pt x="260" y="121"/>
                  </a:lnTo>
                  <a:lnTo>
                    <a:pt x="360" y="127"/>
                  </a:lnTo>
                  <a:lnTo>
                    <a:pt x="472" y="130"/>
                  </a:lnTo>
                  <a:lnTo>
                    <a:pt x="590" y="130"/>
                  </a:lnTo>
                  <a:lnTo>
                    <a:pt x="590" y="130"/>
                  </a:lnTo>
                  <a:lnTo>
                    <a:pt x="708" y="130"/>
                  </a:lnTo>
                  <a:lnTo>
                    <a:pt x="820" y="127"/>
                  </a:lnTo>
                  <a:lnTo>
                    <a:pt x="920" y="121"/>
                  </a:lnTo>
                  <a:lnTo>
                    <a:pt x="1007" y="112"/>
                  </a:lnTo>
                  <a:lnTo>
                    <a:pt x="1080" y="103"/>
                  </a:lnTo>
                  <a:lnTo>
                    <a:pt x="1134" y="91"/>
                  </a:lnTo>
                  <a:lnTo>
                    <a:pt x="1156" y="85"/>
                  </a:lnTo>
                  <a:lnTo>
                    <a:pt x="1168" y="79"/>
                  </a:lnTo>
                  <a:lnTo>
                    <a:pt x="1177" y="72"/>
                  </a:lnTo>
                  <a:lnTo>
                    <a:pt x="1180" y="66"/>
                  </a:lnTo>
                  <a:lnTo>
                    <a:pt x="1180" y="6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p:nvSpPr>
          <p:spPr bwMode="auto">
            <a:xfrm>
              <a:off x="3170" y="2879"/>
              <a:ext cx="269" cy="185"/>
            </a:xfrm>
            <a:custGeom>
              <a:avLst/>
              <a:gdLst>
                <a:gd name="T0" fmla="*/ 27 w 269"/>
                <a:gd name="T1" fmla="*/ 136 h 185"/>
                <a:gd name="T2" fmla="*/ 215 w 269"/>
                <a:gd name="T3" fmla="*/ 0 h 185"/>
                <a:gd name="T4" fmla="*/ 269 w 269"/>
                <a:gd name="T5" fmla="*/ 48 h 185"/>
                <a:gd name="T6" fmla="*/ 257 w 269"/>
                <a:gd name="T7" fmla="*/ 85 h 185"/>
                <a:gd name="T8" fmla="*/ 221 w 269"/>
                <a:gd name="T9" fmla="*/ 45 h 185"/>
                <a:gd name="T10" fmla="*/ 67 w 269"/>
                <a:gd name="T11" fmla="*/ 148 h 185"/>
                <a:gd name="T12" fmla="*/ 82 w 269"/>
                <a:gd name="T13" fmla="*/ 185 h 185"/>
                <a:gd name="T14" fmla="*/ 49 w 269"/>
                <a:gd name="T15" fmla="*/ 185 h 185"/>
                <a:gd name="T16" fmla="*/ 0 w 269"/>
                <a:gd name="T17" fmla="*/ 145 h 185"/>
                <a:gd name="T18" fmla="*/ 27 w 269"/>
                <a:gd name="T19" fmla="*/ 13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185">
                  <a:moveTo>
                    <a:pt x="27" y="136"/>
                  </a:moveTo>
                  <a:lnTo>
                    <a:pt x="215" y="0"/>
                  </a:lnTo>
                  <a:lnTo>
                    <a:pt x="269" y="48"/>
                  </a:lnTo>
                  <a:lnTo>
                    <a:pt x="257" y="85"/>
                  </a:lnTo>
                  <a:lnTo>
                    <a:pt x="221" y="45"/>
                  </a:lnTo>
                  <a:lnTo>
                    <a:pt x="67" y="148"/>
                  </a:lnTo>
                  <a:lnTo>
                    <a:pt x="82" y="185"/>
                  </a:lnTo>
                  <a:lnTo>
                    <a:pt x="49" y="185"/>
                  </a:lnTo>
                  <a:lnTo>
                    <a:pt x="0" y="145"/>
                  </a:lnTo>
                  <a:lnTo>
                    <a:pt x="27" y="13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p:cNvSpPr>
            <p:nvPr/>
          </p:nvSpPr>
          <p:spPr bwMode="auto">
            <a:xfrm>
              <a:off x="2353" y="2119"/>
              <a:ext cx="109" cy="164"/>
            </a:xfrm>
            <a:custGeom>
              <a:avLst/>
              <a:gdLst>
                <a:gd name="T0" fmla="*/ 43 w 109"/>
                <a:gd name="T1" fmla="*/ 155 h 164"/>
                <a:gd name="T2" fmla="*/ 43 w 109"/>
                <a:gd name="T3" fmla="*/ 155 h 164"/>
                <a:gd name="T4" fmla="*/ 58 w 109"/>
                <a:gd name="T5" fmla="*/ 164 h 164"/>
                <a:gd name="T6" fmla="*/ 58 w 109"/>
                <a:gd name="T7" fmla="*/ 164 h 164"/>
                <a:gd name="T8" fmla="*/ 70 w 109"/>
                <a:gd name="T9" fmla="*/ 149 h 164"/>
                <a:gd name="T10" fmla="*/ 85 w 109"/>
                <a:gd name="T11" fmla="*/ 127 h 164"/>
                <a:gd name="T12" fmla="*/ 94 w 109"/>
                <a:gd name="T13" fmla="*/ 103 h 164"/>
                <a:gd name="T14" fmla="*/ 103 w 109"/>
                <a:gd name="T15" fmla="*/ 76 h 164"/>
                <a:gd name="T16" fmla="*/ 103 w 109"/>
                <a:gd name="T17" fmla="*/ 76 h 164"/>
                <a:gd name="T18" fmla="*/ 106 w 109"/>
                <a:gd name="T19" fmla="*/ 61 h 164"/>
                <a:gd name="T20" fmla="*/ 109 w 109"/>
                <a:gd name="T21" fmla="*/ 43 h 164"/>
                <a:gd name="T22" fmla="*/ 106 w 109"/>
                <a:gd name="T23" fmla="*/ 31 h 164"/>
                <a:gd name="T24" fmla="*/ 103 w 109"/>
                <a:gd name="T25" fmla="*/ 18 h 164"/>
                <a:gd name="T26" fmla="*/ 100 w 109"/>
                <a:gd name="T27" fmla="*/ 9 h 164"/>
                <a:gd name="T28" fmla="*/ 94 w 109"/>
                <a:gd name="T29" fmla="*/ 3 h 164"/>
                <a:gd name="T30" fmla="*/ 85 w 109"/>
                <a:gd name="T31" fmla="*/ 0 h 164"/>
                <a:gd name="T32" fmla="*/ 76 w 109"/>
                <a:gd name="T33" fmla="*/ 0 h 164"/>
                <a:gd name="T34" fmla="*/ 76 w 109"/>
                <a:gd name="T35" fmla="*/ 0 h 164"/>
                <a:gd name="T36" fmla="*/ 64 w 109"/>
                <a:gd name="T37" fmla="*/ 6 h 164"/>
                <a:gd name="T38" fmla="*/ 55 w 109"/>
                <a:gd name="T39" fmla="*/ 12 h 164"/>
                <a:gd name="T40" fmla="*/ 46 w 109"/>
                <a:gd name="T41" fmla="*/ 24 h 164"/>
                <a:gd name="T42" fmla="*/ 33 w 109"/>
                <a:gd name="T43" fmla="*/ 37 h 164"/>
                <a:gd name="T44" fmla="*/ 18 w 109"/>
                <a:gd name="T45" fmla="*/ 67 h 164"/>
                <a:gd name="T46" fmla="*/ 3 w 109"/>
                <a:gd name="T47" fmla="*/ 103 h 164"/>
                <a:gd name="T48" fmla="*/ 3 w 109"/>
                <a:gd name="T49" fmla="*/ 103 h 164"/>
                <a:gd name="T50" fmla="*/ 0 w 109"/>
                <a:gd name="T51" fmla="*/ 124 h 164"/>
                <a:gd name="T52" fmla="*/ 0 w 109"/>
                <a:gd name="T53" fmla="*/ 146 h 164"/>
                <a:gd name="T54" fmla="*/ 0 w 109"/>
                <a:gd name="T55" fmla="*/ 146 h 164"/>
                <a:gd name="T56" fmla="*/ 21 w 109"/>
                <a:gd name="T57" fmla="*/ 149 h 164"/>
                <a:gd name="T58" fmla="*/ 43 w 109"/>
                <a:gd name="T59" fmla="*/ 155 h 164"/>
                <a:gd name="T60" fmla="*/ 43 w 109"/>
                <a:gd name="T61" fmla="*/ 1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64">
                  <a:moveTo>
                    <a:pt x="43" y="155"/>
                  </a:moveTo>
                  <a:lnTo>
                    <a:pt x="43" y="155"/>
                  </a:lnTo>
                  <a:lnTo>
                    <a:pt x="58" y="164"/>
                  </a:lnTo>
                  <a:lnTo>
                    <a:pt x="58" y="164"/>
                  </a:lnTo>
                  <a:lnTo>
                    <a:pt x="70" y="149"/>
                  </a:lnTo>
                  <a:lnTo>
                    <a:pt x="85" y="127"/>
                  </a:lnTo>
                  <a:lnTo>
                    <a:pt x="94" y="103"/>
                  </a:lnTo>
                  <a:lnTo>
                    <a:pt x="103" y="76"/>
                  </a:lnTo>
                  <a:lnTo>
                    <a:pt x="103" y="76"/>
                  </a:lnTo>
                  <a:lnTo>
                    <a:pt x="106" y="61"/>
                  </a:lnTo>
                  <a:lnTo>
                    <a:pt x="109" y="43"/>
                  </a:lnTo>
                  <a:lnTo>
                    <a:pt x="106" y="31"/>
                  </a:lnTo>
                  <a:lnTo>
                    <a:pt x="103" y="18"/>
                  </a:lnTo>
                  <a:lnTo>
                    <a:pt x="100" y="9"/>
                  </a:lnTo>
                  <a:lnTo>
                    <a:pt x="94" y="3"/>
                  </a:lnTo>
                  <a:lnTo>
                    <a:pt x="85" y="0"/>
                  </a:lnTo>
                  <a:lnTo>
                    <a:pt x="76" y="0"/>
                  </a:lnTo>
                  <a:lnTo>
                    <a:pt x="76" y="0"/>
                  </a:lnTo>
                  <a:lnTo>
                    <a:pt x="64" y="6"/>
                  </a:lnTo>
                  <a:lnTo>
                    <a:pt x="55" y="12"/>
                  </a:lnTo>
                  <a:lnTo>
                    <a:pt x="46" y="24"/>
                  </a:lnTo>
                  <a:lnTo>
                    <a:pt x="33" y="37"/>
                  </a:lnTo>
                  <a:lnTo>
                    <a:pt x="18" y="67"/>
                  </a:lnTo>
                  <a:lnTo>
                    <a:pt x="3" y="103"/>
                  </a:lnTo>
                  <a:lnTo>
                    <a:pt x="3" y="103"/>
                  </a:lnTo>
                  <a:lnTo>
                    <a:pt x="0" y="124"/>
                  </a:lnTo>
                  <a:lnTo>
                    <a:pt x="0" y="146"/>
                  </a:lnTo>
                  <a:lnTo>
                    <a:pt x="0" y="146"/>
                  </a:lnTo>
                  <a:lnTo>
                    <a:pt x="21" y="149"/>
                  </a:lnTo>
                  <a:lnTo>
                    <a:pt x="43" y="155"/>
                  </a:lnTo>
                  <a:lnTo>
                    <a:pt x="43" y="1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p:nvSpPr>
          <p:spPr bwMode="auto">
            <a:xfrm>
              <a:off x="2411" y="2682"/>
              <a:ext cx="799" cy="696"/>
            </a:xfrm>
            <a:custGeom>
              <a:avLst/>
              <a:gdLst>
                <a:gd name="T0" fmla="*/ 632 w 799"/>
                <a:gd name="T1" fmla="*/ 49 h 696"/>
                <a:gd name="T2" fmla="*/ 572 w 799"/>
                <a:gd name="T3" fmla="*/ 76 h 696"/>
                <a:gd name="T4" fmla="*/ 502 w 799"/>
                <a:gd name="T5" fmla="*/ 100 h 696"/>
                <a:gd name="T6" fmla="*/ 417 w 799"/>
                <a:gd name="T7" fmla="*/ 121 h 696"/>
                <a:gd name="T8" fmla="*/ 320 w 799"/>
                <a:gd name="T9" fmla="*/ 127 h 696"/>
                <a:gd name="T10" fmla="*/ 218 w 799"/>
                <a:gd name="T11" fmla="*/ 115 h 696"/>
                <a:gd name="T12" fmla="*/ 163 w 799"/>
                <a:gd name="T13" fmla="*/ 100 h 696"/>
                <a:gd name="T14" fmla="*/ 112 w 799"/>
                <a:gd name="T15" fmla="*/ 76 h 696"/>
                <a:gd name="T16" fmla="*/ 57 w 799"/>
                <a:gd name="T17" fmla="*/ 43 h 696"/>
                <a:gd name="T18" fmla="*/ 9 w 799"/>
                <a:gd name="T19" fmla="*/ 0 h 696"/>
                <a:gd name="T20" fmla="*/ 6 w 799"/>
                <a:gd name="T21" fmla="*/ 21 h 696"/>
                <a:gd name="T22" fmla="*/ 0 w 799"/>
                <a:gd name="T23" fmla="*/ 82 h 696"/>
                <a:gd name="T24" fmla="*/ 6 w 799"/>
                <a:gd name="T25" fmla="*/ 167 h 696"/>
                <a:gd name="T26" fmla="*/ 30 w 799"/>
                <a:gd name="T27" fmla="*/ 273 h 696"/>
                <a:gd name="T28" fmla="*/ 66 w 799"/>
                <a:gd name="T29" fmla="*/ 357 h 696"/>
                <a:gd name="T30" fmla="*/ 100 w 799"/>
                <a:gd name="T31" fmla="*/ 412 h 696"/>
                <a:gd name="T32" fmla="*/ 145 w 799"/>
                <a:gd name="T33" fmla="*/ 469 h 696"/>
                <a:gd name="T34" fmla="*/ 199 w 799"/>
                <a:gd name="T35" fmla="*/ 521 h 696"/>
                <a:gd name="T36" fmla="*/ 269 w 799"/>
                <a:gd name="T37" fmla="*/ 572 h 696"/>
                <a:gd name="T38" fmla="*/ 351 w 799"/>
                <a:gd name="T39" fmla="*/ 618 h 696"/>
                <a:gd name="T40" fmla="*/ 447 w 799"/>
                <a:gd name="T41" fmla="*/ 657 h 696"/>
                <a:gd name="T42" fmla="*/ 502 w 799"/>
                <a:gd name="T43" fmla="*/ 672 h 696"/>
                <a:gd name="T44" fmla="*/ 556 w 799"/>
                <a:gd name="T45" fmla="*/ 678 h 696"/>
                <a:gd name="T46" fmla="*/ 608 w 799"/>
                <a:gd name="T47" fmla="*/ 666 h 696"/>
                <a:gd name="T48" fmla="*/ 674 w 799"/>
                <a:gd name="T49" fmla="*/ 639 h 696"/>
                <a:gd name="T50" fmla="*/ 741 w 799"/>
                <a:gd name="T51" fmla="*/ 681 h 696"/>
                <a:gd name="T52" fmla="*/ 759 w 799"/>
                <a:gd name="T53" fmla="*/ 693 h 696"/>
                <a:gd name="T54" fmla="*/ 780 w 799"/>
                <a:gd name="T55" fmla="*/ 696 h 696"/>
                <a:gd name="T56" fmla="*/ 799 w 799"/>
                <a:gd name="T57" fmla="*/ 681 h 696"/>
                <a:gd name="T58" fmla="*/ 799 w 799"/>
                <a:gd name="T59" fmla="*/ 663 h 696"/>
                <a:gd name="T60" fmla="*/ 714 w 799"/>
                <a:gd name="T61" fmla="*/ 569 h 696"/>
                <a:gd name="T62" fmla="*/ 684 w 799"/>
                <a:gd name="T63" fmla="*/ 548 h 696"/>
                <a:gd name="T64" fmla="*/ 671 w 799"/>
                <a:gd name="T65" fmla="*/ 560 h 696"/>
                <a:gd name="T66" fmla="*/ 614 w 799"/>
                <a:gd name="T67" fmla="*/ 603 h 696"/>
                <a:gd name="T68" fmla="*/ 566 w 799"/>
                <a:gd name="T69" fmla="*/ 624 h 696"/>
                <a:gd name="T70" fmla="*/ 538 w 799"/>
                <a:gd name="T71" fmla="*/ 624 h 696"/>
                <a:gd name="T72" fmla="*/ 508 w 799"/>
                <a:gd name="T73" fmla="*/ 621 h 696"/>
                <a:gd name="T74" fmla="*/ 469 w 799"/>
                <a:gd name="T75" fmla="*/ 597 h 696"/>
                <a:gd name="T76" fmla="*/ 447 w 799"/>
                <a:gd name="T77" fmla="*/ 566 h 696"/>
                <a:gd name="T78" fmla="*/ 441 w 799"/>
                <a:gd name="T79" fmla="*/ 533 h 696"/>
                <a:gd name="T80" fmla="*/ 444 w 799"/>
                <a:gd name="T81" fmla="*/ 521 h 696"/>
                <a:gd name="T82" fmla="*/ 508 w 799"/>
                <a:gd name="T83" fmla="*/ 509 h 696"/>
                <a:gd name="T84" fmla="*/ 556 w 799"/>
                <a:gd name="T85" fmla="*/ 491 h 696"/>
                <a:gd name="T86" fmla="*/ 599 w 799"/>
                <a:gd name="T87" fmla="*/ 463 h 696"/>
                <a:gd name="T88" fmla="*/ 602 w 799"/>
                <a:gd name="T89" fmla="*/ 457 h 696"/>
                <a:gd name="T90" fmla="*/ 626 w 799"/>
                <a:gd name="T91" fmla="*/ 418 h 696"/>
                <a:gd name="T92" fmla="*/ 644 w 799"/>
                <a:gd name="T93" fmla="*/ 354 h 696"/>
                <a:gd name="T94" fmla="*/ 653 w 799"/>
                <a:gd name="T95" fmla="*/ 294 h 696"/>
                <a:gd name="T96" fmla="*/ 653 w 799"/>
                <a:gd name="T97" fmla="*/ 212 h 696"/>
                <a:gd name="T98" fmla="*/ 641 w 799"/>
                <a:gd name="T99" fmla="*/ 109 h 696"/>
                <a:gd name="T100" fmla="*/ 632 w 799"/>
                <a:gd name="T101" fmla="*/ 49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99" h="696">
                  <a:moveTo>
                    <a:pt x="632" y="49"/>
                  </a:moveTo>
                  <a:lnTo>
                    <a:pt x="632" y="49"/>
                  </a:lnTo>
                  <a:lnTo>
                    <a:pt x="614" y="58"/>
                  </a:lnTo>
                  <a:lnTo>
                    <a:pt x="572" y="76"/>
                  </a:lnTo>
                  <a:lnTo>
                    <a:pt x="538" y="88"/>
                  </a:lnTo>
                  <a:lnTo>
                    <a:pt x="502" y="100"/>
                  </a:lnTo>
                  <a:lnTo>
                    <a:pt x="463" y="112"/>
                  </a:lnTo>
                  <a:lnTo>
                    <a:pt x="417" y="121"/>
                  </a:lnTo>
                  <a:lnTo>
                    <a:pt x="372" y="127"/>
                  </a:lnTo>
                  <a:lnTo>
                    <a:pt x="320" y="127"/>
                  </a:lnTo>
                  <a:lnTo>
                    <a:pt x="269" y="124"/>
                  </a:lnTo>
                  <a:lnTo>
                    <a:pt x="218" y="115"/>
                  </a:lnTo>
                  <a:lnTo>
                    <a:pt x="190" y="109"/>
                  </a:lnTo>
                  <a:lnTo>
                    <a:pt x="163" y="100"/>
                  </a:lnTo>
                  <a:lnTo>
                    <a:pt x="136" y="88"/>
                  </a:lnTo>
                  <a:lnTo>
                    <a:pt x="112" y="76"/>
                  </a:lnTo>
                  <a:lnTo>
                    <a:pt x="84" y="61"/>
                  </a:lnTo>
                  <a:lnTo>
                    <a:pt x="57" y="43"/>
                  </a:lnTo>
                  <a:lnTo>
                    <a:pt x="33" y="21"/>
                  </a:lnTo>
                  <a:lnTo>
                    <a:pt x="9" y="0"/>
                  </a:lnTo>
                  <a:lnTo>
                    <a:pt x="9" y="0"/>
                  </a:lnTo>
                  <a:lnTo>
                    <a:pt x="6" y="21"/>
                  </a:lnTo>
                  <a:lnTo>
                    <a:pt x="3" y="49"/>
                  </a:lnTo>
                  <a:lnTo>
                    <a:pt x="0" y="82"/>
                  </a:lnTo>
                  <a:lnTo>
                    <a:pt x="3" y="121"/>
                  </a:lnTo>
                  <a:lnTo>
                    <a:pt x="6" y="167"/>
                  </a:lnTo>
                  <a:lnTo>
                    <a:pt x="15" y="218"/>
                  </a:lnTo>
                  <a:lnTo>
                    <a:pt x="30" y="273"/>
                  </a:lnTo>
                  <a:lnTo>
                    <a:pt x="51" y="327"/>
                  </a:lnTo>
                  <a:lnTo>
                    <a:pt x="66" y="357"/>
                  </a:lnTo>
                  <a:lnTo>
                    <a:pt x="81" y="385"/>
                  </a:lnTo>
                  <a:lnTo>
                    <a:pt x="100" y="412"/>
                  </a:lnTo>
                  <a:lnTo>
                    <a:pt x="121" y="442"/>
                  </a:lnTo>
                  <a:lnTo>
                    <a:pt x="145" y="469"/>
                  </a:lnTo>
                  <a:lnTo>
                    <a:pt x="172" y="497"/>
                  </a:lnTo>
                  <a:lnTo>
                    <a:pt x="199" y="521"/>
                  </a:lnTo>
                  <a:lnTo>
                    <a:pt x="233" y="548"/>
                  </a:lnTo>
                  <a:lnTo>
                    <a:pt x="269" y="572"/>
                  </a:lnTo>
                  <a:lnTo>
                    <a:pt x="308" y="594"/>
                  </a:lnTo>
                  <a:lnTo>
                    <a:pt x="351" y="618"/>
                  </a:lnTo>
                  <a:lnTo>
                    <a:pt x="396" y="636"/>
                  </a:lnTo>
                  <a:lnTo>
                    <a:pt x="447" y="657"/>
                  </a:lnTo>
                  <a:lnTo>
                    <a:pt x="502" y="672"/>
                  </a:lnTo>
                  <a:lnTo>
                    <a:pt x="502" y="672"/>
                  </a:lnTo>
                  <a:lnTo>
                    <a:pt x="529" y="678"/>
                  </a:lnTo>
                  <a:lnTo>
                    <a:pt x="556" y="678"/>
                  </a:lnTo>
                  <a:lnTo>
                    <a:pt x="584" y="672"/>
                  </a:lnTo>
                  <a:lnTo>
                    <a:pt x="608" y="666"/>
                  </a:lnTo>
                  <a:lnTo>
                    <a:pt x="650" y="651"/>
                  </a:lnTo>
                  <a:lnTo>
                    <a:pt x="674" y="639"/>
                  </a:lnTo>
                  <a:lnTo>
                    <a:pt x="741" y="681"/>
                  </a:lnTo>
                  <a:lnTo>
                    <a:pt x="741" y="681"/>
                  </a:lnTo>
                  <a:lnTo>
                    <a:pt x="750" y="687"/>
                  </a:lnTo>
                  <a:lnTo>
                    <a:pt x="759" y="693"/>
                  </a:lnTo>
                  <a:lnTo>
                    <a:pt x="768" y="696"/>
                  </a:lnTo>
                  <a:lnTo>
                    <a:pt x="780" y="696"/>
                  </a:lnTo>
                  <a:lnTo>
                    <a:pt x="789" y="693"/>
                  </a:lnTo>
                  <a:lnTo>
                    <a:pt x="799" y="681"/>
                  </a:lnTo>
                  <a:lnTo>
                    <a:pt x="799" y="663"/>
                  </a:lnTo>
                  <a:lnTo>
                    <a:pt x="799" y="663"/>
                  </a:lnTo>
                  <a:lnTo>
                    <a:pt x="753" y="609"/>
                  </a:lnTo>
                  <a:lnTo>
                    <a:pt x="714" y="569"/>
                  </a:lnTo>
                  <a:lnTo>
                    <a:pt x="696" y="554"/>
                  </a:lnTo>
                  <a:lnTo>
                    <a:pt x="684" y="548"/>
                  </a:lnTo>
                  <a:lnTo>
                    <a:pt x="684" y="548"/>
                  </a:lnTo>
                  <a:lnTo>
                    <a:pt x="671" y="560"/>
                  </a:lnTo>
                  <a:lnTo>
                    <a:pt x="638" y="587"/>
                  </a:lnTo>
                  <a:lnTo>
                    <a:pt x="614" y="603"/>
                  </a:lnTo>
                  <a:lnTo>
                    <a:pt x="590" y="615"/>
                  </a:lnTo>
                  <a:lnTo>
                    <a:pt x="566" y="624"/>
                  </a:lnTo>
                  <a:lnTo>
                    <a:pt x="550" y="627"/>
                  </a:lnTo>
                  <a:lnTo>
                    <a:pt x="538" y="624"/>
                  </a:lnTo>
                  <a:lnTo>
                    <a:pt x="538" y="624"/>
                  </a:lnTo>
                  <a:lnTo>
                    <a:pt x="508" y="621"/>
                  </a:lnTo>
                  <a:lnTo>
                    <a:pt x="487" y="609"/>
                  </a:lnTo>
                  <a:lnTo>
                    <a:pt x="469" y="597"/>
                  </a:lnTo>
                  <a:lnTo>
                    <a:pt x="457" y="581"/>
                  </a:lnTo>
                  <a:lnTo>
                    <a:pt x="447" y="566"/>
                  </a:lnTo>
                  <a:lnTo>
                    <a:pt x="444" y="548"/>
                  </a:lnTo>
                  <a:lnTo>
                    <a:pt x="441" y="533"/>
                  </a:lnTo>
                  <a:lnTo>
                    <a:pt x="444" y="521"/>
                  </a:lnTo>
                  <a:lnTo>
                    <a:pt x="444" y="521"/>
                  </a:lnTo>
                  <a:lnTo>
                    <a:pt x="463" y="518"/>
                  </a:lnTo>
                  <a:lnTo>
                    <a:pt x="508" y="509"/>
                  </a:lnTo>
                  <a:lnTo>
                    <a:pt x="532" y="500"/>
                  </a:lnTo>
                  <a:lnTo>
                    <a:pt x="556" y="491"/>
                  </a:lnTo>
                  <a:lnTo>
                    <a:pt x="581" y="479"/>
                  </a:lnTo>
                  <a:lnTo>
                    <a:pt x="599" y="463"/>
                  </a:lnTo>
                  <a:lnTo>
                    <a:pt x="599" y="463"/>
                  </a:lnTo>
                  <a:lnTo>
                    <a:pt x="602" y="457"/>
                  </a:lnTo>
                  <a:lnTo>
                    <a:pt x="611" y="445"/>
                  </a:lnTo>
                  <a:lnTo>
                    <a:pt x="626" y="418"/>
                  </a:lnTo>
                  <a:lnTo>
                    <a:pt x="638" y="382"/>
                  </a:lnTo>
                  <a:lnTo>
                    <a:pt x="644" y="354"/>
                  </a:lnTo>
                  <a:lnTo>
                    <a:pt x="650" y="327"/>
                  </a:lnTo>
                  <a:lnTo>
                    <a:pt x="653" y="294"/>
                  </a:lnTo>
                  <a:lnTo>
                    <a:pt x="653" y="255"/>
                  </a:lnTo>
                  <a:lnTo>
                    <a:pt x="653" y="212"/>
                  </a:lnTo>
                  <a:lnTo>
                    <a:pt x="647" y="161"/>
                  </a:lnTo>
                  <a:lnTo>
                    <a:pt x="641" y="109"/>
                  </a:lnTo>
                  <a:lnTo>
                    <a:pt x="632" y="49"/>
                  </a:lnTo>
                  <a:lnTo>
                    <a:pt x="632" y="49"/>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p:nvSpPr>
          <p:spPr bwMode="auto">
            <a:xfrm>
              <a:off x="2102" y="3073"/>
              <a:ext cx="554" cy="315"/>
            </a:xfrm>
            <a:custGeom>
              <a:avLst/>
              <a:gdLst>
                <a:gd name="T0" fmla="*/ 554 w 554"/>
                <a:gd name="T1" fmla="*/ 0 h 315"/>
                <a:gd name="T2" fmla="*/ 554 w 554"/>
                <a:gd name="T3" fmla="*/ 0 h 315"/>
                <a:gd name="T4" fmla="*/ 499 w 554"/>
                <a:gd name="T5" fmla="*/ 3 h 315"/>
                <a:gd name="T6" fmla="*/ 445 w 554"/>
                <a:gd name="T7" fmla="*/ 9 h 315"/>
                <a:gd name="T8" fmla="*/ 378 w 554"/>
                <a:gd name="T9" fmla="*/ 18 h 315"/>
                <a:gd name="T10" fmla="*/ 312 w 554"/>
                <a:gd name="T11" fmla="*/ 30 h 315"/>
                <a:gd name="T12" fmla="*/ 251 w 554"/>
                <a:gd name="T13" fmla="*/ 45 h 315"/>
                <a:gd name="T14" fmla="*/ 227 w 554"/>
                <a:gd name="T15" fmla="*/ 54 h 315"/>
                <a:gd name="T16" fmla="*/ 206 w 554"/>
                <a:gd name="T17" fmla="*/ 66 h 315"/>
                <a:gd name="T18" fmla="*/ 191 w 554"/>
                <a:gd name="T19" fmla="*/ 78 h 315"/>
                <a:gd name="T20" fmla="*/ 182 w 554"/>
                <a:gd name="T21" fmla="*/ 91 h 315"/>
                <a:gd name="T22" fmla="*/ 127 w 554"/>
                <a:gd name="T23" fmla="*/ 227 h 315"/>
                <a:gd name="T24" fmla="*/ 127 w 554"/>
                <a:gd name="T25" fmla="*/ 227 h 315"/>
                <a:gd name="T26" fmla="*/ 115 w 554"/>
                <a:gd name="T27" fmla="*/ 221 h 315"/>
                <a:gd name="T28" fmla="*/ 88 w 554"/>
                <a:gd name="T29" fmla="*/ 206 h 315"/>
                <a:gd name="T30" fmla="*/ 70 w 554"/>
                <a:gd name="T31" fmla="*/ 199 h 315"/>
                <a:gd name="T32" fmla="*/ 51 w 554"/>
                <a:gd name="T33" fmla="*/ 193 h 315"/>
                <a:gd name="T34" fmla="*/ 36 w 554"/>
                <a:gd name="T35" fmla="*/ 190 h 315"/>
                <a:gd name="T36" fmla="*/ 18 w 554"/>
                <a:gd name="T37" fmla="*/ 193 h 315"/>
                <a:gd name="T38" fmla="*/ 18 w 554"/>
                <a:gd name="T39" fmla="*/ 193 h 315"/>
                <a:gd name="T40" fmla="*/ 15 w 554"/>
                <a:gd name="T41" fmla="*/ 196 h 315"/>
                <a:gd name="T42" fmla="*/ 9 w 554"/>
                <a:gd name="T43" fmla="*/ 206 h 315"/>
                <a:gd name="T44" fmla="*/ 3 w 554"/>
                <a:gd name="T45" fmla="*/ 218 h 315"/>
                <a:gd name="T46" fmla="*/ 0 w 554"/>
                <a:gd name="T47" fmla="*/ 224 h 315"/>
                <a:gd name="T48" fmla="*/ 3 w 554"/>
                <a:gd name="T49" fmla="*/ 233 h 315"/>
                <a:gd name="T50" fmla="*/ 6 w 554"/>
                <a:gd name="T51" fmla="*/ 242 h 315"/>
                <a:gd name="T52" fmla="*/ 12 w 554"/>
                <a:gd name="T53" fmla="*/ 251 h 315"/>
                <a:gd name="T54" fmla="*/ 24 w 554"/>
                <a:gd name="T55" fmla="*/ 263 h 315"/>
                <a:gd name="T56" fmla="*/ 36 w 554"/>
                <a:gd name="T57" fmla="*/ 272 h 315"/>
                <a:gd name="T58" fmla="*/ 57 w 554"/>
                <a:gd name="T59" fmla="*/ 284 h 315"/>
                <a:gd name="T60" fmla="*/ 82 w 554"/>
                <a:gd name="T61" fmla="*/ 293 h 315"/>
                <a:gd name="T62" fmla="*/ 112 w 554"/>
                <a:gd name="T63" fmla="*/ 305 h 315"/>
                <a:gd name="T64" fmla="*/ 148 w 554"/>
                <a:gd name="T65" fmla="*/ 315 h 315"/>
                <a:gd name="T66" fmla="*/ 233 w 554"/>
                <a:gd name="T67" fmla="*/ 118 h 315"/>
                <a:gd name="T68" fmla="*/ 548 w 554"/>
                <a:gd name="T69" fmla="*/ 97 h 315"/>
                <a:gd name="T70" fmla="*/ 554 w 554"/>
                <a:gd name="T71"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4" h="315">
                  <a:moveTo>
                    <a:pt x="554" y="0"/>
                  </a:moveTo>
                  <a:lnTo>
                    <a:pt x="554" y="0"/>
                  </a:lnTo>
                  <a:lnTo>
                    <a:pt x="499" y="3"/>
                  </a:lnTo>
                  <a:lnTo>
                    <a:pt x="445" y="9"/>
                  </a:lnTo>
                  <a:lnTo>
                    <a:pt x="378" y="18"/>
                  </a:lnTo>
                  <a:lnTo>
                    <a:pt x="312" y="30"/>
                  </a:lnTo>
                  <a:lnTo>
                    <a:pt x="251" y="45"/>
                  </a:lnTo>
                  <a:lnTo>
                    <a:pt x="227" y="54"/>
                  </a:lnTo>
                  <a:lnTo>
                    <a:pt x="206" y="66"/>
                  </a:lnTo>
                  <a:lnTo>
                    <a:pt x="191" y="78"/>
                  </a:lnTo>
                  <a:lnTo>
                    <a:pt x="182" y="91"/>
                  </a:lnTo>
                  <a:lnTo>
                    <a:pt x="127" y="227"/>
                  </a:lnTo>
                  <a:lnTo>
                    <a:pt x="127" y="227"/>
                  </a:lnTo>
                  <a:lnTo>
                    <a:pt x="115" y="221"/>
                  </a:lnTo>
                  <a:lnTo>
                    <a:pt x="88" y="206"/>
                  </a:lnTo>
                  <a:lnTo>
                    <a:pt x="70" y="199"/>
                  </a:lnTo>
                  <a:lnTo>
                    <a:pt x="51" y="193"/>
                  </a:lnTo>
                  <a:lnTo>
                    <a:pt x="36" y="190"/>
                  </a:lnTo>
                  <a:lnTo>
                    <a:pt x="18" y="193"/>
                  </a:lnTo>
                  <a:lnTo>
                    <a:pt x="18" y="193"/>
                  </a:lnTo>
                  <a:lnTo>
                    <a:pt x="15" y="196"/>
                  </a:lnTo>
                  <a:lnTo>
                    <a:pt x="9" y="206"/>
                  </a:lnTo>
                  <a:lnTo>
                    <a:pt x="3" y="218"/>
                  </a:lnTo>
                  <a:lnTo>
                    <a:pt x="0" y="224"/>
                  </a:lnTo>
                  <a:lnTo>
                    <a:pt x="3" y="233"/>
                  </a:lnTo>
                  <a:lnTo>
                    <a:pt x="6" y="242"/>
                  </a:lnTo>
                  <a:lnTo>
                    <a:pt x="12" y="251"/>
                  </a:lnTo>
                  <a:lnTo>
                    <a:pt x="24" y="263"/>
                  </a:lnTo>
                  <a:lnTo>
                    <a:pt x="36" y="272"/>
                  </a:lnTo>
                  <a:lnTo>
                    <a:pt x="57" y="284"/>
                  </a:lnTo>
                  <a:lnTo>
                    <a:pt x="82" y="293"/>
                  </a:lnTo>
                  <a:lnTo>
                    <a:pt x="112" y="305"/>
                  </a:lnTo>
                  <a:lnTo>
                    <a:pt x="148" y="315"/>
                  </a:lnTo>
                  <a:lnTo>
                    <a:pt x="233" y="118"/>
                  </a:lnTo>
                  <a:lnTo>
                    <a:pt x="548" y="97"/>
                  </a:lnTo>
                  <a:lnTo>
                    <a:pt x="554"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p:nvSpPr>
          <p:spPr bwMode="auto">
            <a:xfrm>
              <a:off x="2114" y="2516"/>
              <a:ext cx="490" cy="360"/>
            </a:xfrm>
            <a:custGeom>
              <a:avLst/>
              <a:gdLst>
                <a:gd name="T0" fmla="*/ 490 w 490"/>
                <a:gd name="T1" fmla="*/ 336 h 360"/>
                <a:gd name="T2" fmla="*/ 182 w 490"/>
                <a:gd name="T3" fmla="*/ 251 h 360"/>
                <a:gd name="T4" fmla="*/ 182 w 490"/>
                <a:gd name="T5" fmla="*/ 251 h 360"/>
                <a:gd name="T6" fmla="*/ 170 w 490"/>
                <a:gd name="T7" fmla="*/ 236 h 360"/>
                <a:gd name="T8" fmla="*/ 142 w 490"/>
                <a:gd name="T9" fmla="*/ 203 h 360"/>
                <a:gd name="T10" fmla="*/ 127 w 490"/>
                <a:gd name="T11" fmla="*/ 181 h 360"/>
                <a:gd name="T12" fmla="*/ 118 w 490"/>
                <a:gd name="T13" fmla="*/ 160 h 360"/>
                <a:gd name="T14" fmla="*/ 112 w 490"/>
                <a:gd name="T15" fmla="*/ 142 h 360"/>
                <a:gd name="T16" fmla="*/ 112 w 490"/>
                <a:gd name="T17" fmla="*/ 133 h 360"/>
                <a:gd name="T18" fmla="*/ 115 w 490"/>
                <a:gd name="T19" fmla="*/ 127 h 360"/>
                <a:gd name="T20" fmla="*/ 115 w 490"/>
                <a:gd name="T21" fmla="*/ 127 h 360"/>
                <a:gd name="T22" fmla="*/ 124 w 490"/>
                <a:gd name="T23" fmla="*/ 112 h 360"/>
                <a:gd name="T24" fmla="*/ 130 w 490"/>
                <a:gd name="T25" fmla="*/ 97 h 360"/>
                <a:gd name="T26" fmla="*/ 136 w 490"/>
                <a:gd name="T27" fmla="*/ 78 h 360"/>
                <a:gd name="T28" fmla="*/ 139 w 490"/>
                <a:gd name="T29" fmla="*/ 60 h 360"/>
                <a:gd name="T30" fmla="*/ 136 w 490"/>
                <a:gd name="T31" fmla="*/ 45 h 360"/>
                <a:gd name="T32" fmla="*/ 133 w 490"/>
                <a:gd name="T33" fmla="*/ 36 h 360"/>
                <a:gd name="T34" fmla="*/ 127 w 490"/>
                <a:gd name="T35" fmla="*/ 30 h 360"/>
                <a:gd name="T36" fmla="*/ 121 w 490"/>
                <a:gd name="T37" fmla="*/ 24 h 360"/>
                <a:gd name="T38" fmla="*/ 109 w 490"/>
                <a:gd name="T39" fmla="*/ 21 h 360"/>
                <a:gd name="T40" fmla="*/ 109 w 490"/>
                <a:gd name="T41" fmla="*/ 21 h 360"/>
                <a:gd name="T42" fmla="*/ 103 w 490"/>
                <a:gd name="T43" fmla="*/ 15 h 360"/>
                <a:gd name="T44" fmla="*/ 94 w 490"/>
                <a:gd name="T45" fmla="*/ 9 h 360"/>
                <a:gd name="T46" fmla="*/ 85 w 490"/>
                <a:gd name="T47" fmla="*/ 3 h 360"/>
                <a:gd name="T48" fmla="*/ 70 w 490"/>
                <a:gd name="T49" fmla="*/ 0 h 360"/>
                <a:gd name="T50" fmla="*/ 52 w 490"/>
                <a:gd name="T51" fmla="*/ 3 h 360"/>
                <a:gd name="T52" fmla="*/ 30 w 490"/>
                <a:gd name="T53" fmla="*/ 12 h 360"/>
                <a:gd name="T54" fmla="*/ 3 w 490"/>
                <a:gd name="T55" fmla="*/ 27 h 360"/>
                <a:gd name="T56" fmla="*/ 3 w 490"/>
                <a:gd name="T57" fmla="*/ 27 h 360"/>
                <a:gd name="T58" fmla="*/ 3 w 490"/>
                <a:gd name="T59" fmla="*/ 42 h 360"/>
                <a:gd name="T60" fmla="*/ 0 w 490"/>
                <a:gd name="T61" fmla="*/ 54 h 360"/>
                <a:gd name="T62" fmla="*/ 3 w 490"/>
                <a:gd name="T63" fmla="*/ 72 h 360"/>
                <a:gd name="T64" fmla="*/ 6 w 490"/>
                <a:gd name="T65" fmla="*/ 88 h 360"/>
                <a:gd name="T66" fmla="*/ 15 w 490"/>
                <a:gd name="T67" fmla="*/ 103 h 360"/>
                <a:gd name="T68" fmla="*/ 21 w 490"/>
                <a:gd name="T69" fmla="*/ 109 h 360"/>
                <a:gd name="T70" fmla="*/ 30 w 490"/>
                <a:gd name="T71" fmla="*/ 115 h 360"/>
                <a:gd name="T72" fmla="*/ 39 w 490"/>
                <a:gd name="T73" fmla="*/ 118 h 360"/>
                <a:gd name="T74" fmla="*/ 52 w 490"/>
                <a:gd name="T75" fmla="*/ 121 h 360"/>
                <a:gd name="T76" fmla="*/ 52 w 490"/>
                <a:gd name="T77" fmla="*/ 121 h 360"/>
                <a:gd name="T78" fmla="*/ 61 w 490"/>
                <a:gd name="T79" fmla="*/ 145 h 360"/>
                <a:gd name="T80" fmla="*/ 91 w 490"/>
                <a:gd name="T81" fmla="*/ 200 h 360"/>
                <a:gd name="T82" fmla="*/ 106 w 490"/>
                <a:gd name="T83" fmla="*/ 230 h 360"/>
                <a:gd name="T84" fmla="*/ 124 w 490"/>
                <a:gd name="T85" fmla="*/ 257 h 360"/>
                <a:gd name="T86" fmla="*/ 142 w 490"/>
                <a:gd name="T87" fmla="*/ 275 h 360"/>
                <a:gd name="T88" fmla="*/ 148 w 490"/>
                <a:gd name="T89" fmla="*/ 281 h 360"/>
                <a:gd name="T90" fmla="*/ 154 w 490"/>
                <a:gd name="T91" fmla="*/ 284 h 360"/>
                <a:gd name="T92" fmla="*/ 154 w 490"/>
                <a:gd name="T93" fmla="*/ 284 h 360"/>
                <a:gd name="T94" fmla="*/ 185 w 490"/>
                <a:gd name="T95" fmla="*/ 299 h 360"/>
                <a:gd name="T96" fmla="*/ 260 w 490"/>
                <a:gd name="T97" fmla="*/ 327 h 360"/>
                <a:gd name="T98" fmla="*/ 303 w 490"/>
                <a:gd name="T99" fmla="*/ 342 h 360"/>
                <a:gd name="T100" fmla="*/ 345 w 490"/>
                <a:gd name="T101" fmla="*/ 354 h 360"/>
                <a:gd name="T102" fmla="*/ 384 w 490"/>
                <a:gd name="T103" fmla="*/ 360 h 360"/>
                <a:gd name="T104" fmla="*/ 403 w 490"/>
                <a:gd name="T105" fmla="*/ 360 h 360"/>
                <a:gd name="T106" fmla="*/ 418 w 490"/>
                <a:gd name="T107" fmla="*/ 357 h 360"/>
                <a:gd name="T108" fmla="*/ 490 w 490"/>
                <a:gd name="T109" fmla="*/ 33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0" h="360">
                  <a:moveTo>
                    <a:pt x="490" y="336"/>
                  </a:moveTo>
                  <a:lnTo>
                    <a:pt x="182" y="251"/>
                  </a:lnTo>
                  <a:lnTo>
                    <a:pt x="182" y="251"/>
                  </a:lnTo>
                  <a:lnTo>
                    <a:pt x="170" y="236"/>
                  </a:lnTo>
                  <a:lnTo>
                    <a:pt x="142" y="203"/>
                  </a:lnTo>
                  <a:lnTo>
                    <a:pt x="127" y="181"/>
                  </a:lnTo>
                  <a:lnTo>
                    <a:pt x="118" y="160"/>
                  </a:lnTo>
                  <a:lnTo>
                    <a:pt x="112" y="142"/>
                  </a:lnTo>
                  <a:lnTo>
                    <a:pt x="112" y="133"/>
                  </a:lnTo>
                  <a:lnTo>
                    <a:pt x="115" y="127"/>
                  </a:lnTo>
                  <a:lnTo>
                    <a:pt x="115" y="127"/>
                  </a:lnTo>
                  <a:lnTo>
                    <a:pt x="124" y="112"/>
                  </a:lnTo>
                  <a:lnTo>
                    <a:pt x="130" y="97"/>
                  </a:lnTo>
                  <a:lnTo>
                    <a:pt x="136" y="78"/>
                  </a:lnTo>
                  <a:lnTo>
                    <a:pt x="139" y="60"/>
                  </a:lnTo>
                  <a:lnTo>
                    <a:pt x="136" y="45"/>
                  </a:lnTo>
                  <a:lnTo>
                    <a:pt x="133" y="36"/>
                  </a:lnTo>
                  <a:lnTo>
                    <a:pt x="127" y="30"/>
                  </a:lnTo>
                  <a:lnTo>
                    <a:pt x="121" y="24"/>
                  </a:lnTo>
                  <a:lnTo>
                    <a:pt x="109" y="21"/>
                  </a:lnTo>
                  <a:lnTo>
                    <a:pt x="109" y="21"/>
                  </a:lnTo>
                  <a:lnTo>
                    <a:pt x="103" y="15"/>
                  </a:lnTo>
                  <a:lnTo>
                    <a:pt x="94" y="9"/>
                  </a:lnTo>
                  <a:lnTo>
                    <a:pt x="85" y="3"/>
                  </a:lnTo>
                  <a:lnTo>
                    <a:pt x="70" y="0"/>
                  </a:lnTo>
                  <a:lnTo>
                    <a:pt x="52" y="3"/>
                  </a:lnTo>
                  <a:lnTo>
                    <a:pt x="30" y="12"/>
                  </a:lnTo>
                  <a:lnTo>
                    <a:pt x="3" y="27"/>
                  </a:lnTo>
                  <a:lnTo>
                    <a:pt x="3" y="27"/>
                  </a:lnTo>
                  <a:lnTo>
                    <a:pt x="3" y="42"/>
                  </a:lnTo>
                  <a:lnTo>
                    <a:pt x="0" y="54"/>
                  </a:lnTo>
                  <a:lnTo>
                    <a:pt x="3" y="72"/>
                  </a:lnTo>
                  <a:lnTo>
                    <a:pt x="6" y="88"/>
                  </a:lnTo>
                  <a:lnTo>
                    <a:pt x="15" y="103"/>
                  </a:lnTo>
                  <a:lnTo>
                    <a:pt x="21" y="109"/>
                  </a:lnTo>
                  <a:lnTo>
                    <a:pt x="30" y="115"/>
                  </a:lnTo>
                  <a:lnTo>
                    <a:pt x="39" y="118"/>
                  </a:lnTo>
                  <a:lnTo>
                    <a:pt x="52" y="121"/>
                  </a:lnTo>
                  <a:lnTo>
                    <a:pt x="52" y="121"/>
                  </a:lnTo>
                  <a:lnTo>
                    <a:pt x="61" y="145"/>
                  </a:lnTo>
                  <a:lnTo>
                    <a:pt x="91" y="200"/>
                  </a:lnTo>
                  <a:lnTo>
                    <a:pt x="106" y="230"/>
                  </a:lnTo>
                  <a:lnTo>
                    <a:pt x="124" y="257"/>
                  </a:lnTo>
                  <a:lnTo>
                    <a:pt x="142" y="275"/>
                  </a:lnTo>
                  <a:lnTo>
                    <a:pt x="148" y="281"/>
                  </a:lnTo>
                  <a:lnTo>
                    <a:pt x="154" y="284"/>
                  </a:lnTo>
                  <a:lnTo>
                    <a:pt x="154" y="284"/>
                  </a:lnTo>
                  <a:lnTo>
                    <a:pt x="185" y="299"/>
                  </a:lnTo>
                  <a:lnTo>
                    <a:pt x="260" y="327"/>
                  </a:lnTo>
                  <a:lnTo>
                    <a:pt x="303" y="342"/>
                  </a:lnTo>
                  <a:lnTo>
                    <a:pt x="345" y="354"/>
                  </a:lnTo>
                  <a:lnTo>
                    <a:pt x="384" y="360"/>
                  </a:lnTo>
                  <a:lnTo>
                    <a:pt x="403" y="360"/>
                  </a:lnTo>
                  <a:lnTo>
                    <a:pt x="418" y="357"/>
                  </a:lnTo>
                  <a:lnTo>
                    <a:pt x="490" y="336"/>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2"/>
            <p:cNvSpPr>
              <a:spLocks/>
            </p:cNvSpPr>
            <p:nvPr/>
          </p:nvSpPr>
          <p:spPr bwMode="auto">
            <a:xfrm>
              <a:off x="2789" y="2794"/>
              <a:ext cx="575" cy="212"/>
            </a:xfrm>
            <a:custGeom>
              <a:avLst/>
              <a:gdLst>
                <a:gd name="T0" fmla="*/ 0 w 575"/>
                <a:gd name="T1" fmla="*/ 118 h 212"/>
                <a:gd name="T2" fmla="*/ 312 w 575"/>
                <a:gd name="T3" fmla="*/ 43 h 212"/>
                <a:gd name="T4" fmla="*/ 312 w 575"/>
                <a:gd name="T5" fmla="*/ 43 h 212"/>
                <a:gd name="T6" fmla="*/ 330 w 575"/>
                <a:gd name="T7" fmla="*/ 49 h 212"/>
                <a:gd name="T8" fmla="*/ 369 w 575"/>
                <a:gd name="T9" fmla="*/ 67 h 212"/>
                <a:gd name="T10" fmla="*/ 393 w 575"/>
                <a:gd name="T11" fmla="*/ 79 h 212"/>
                <a:gd name="T12" fmla="*/ 411 w 575"/>
                <a:gd name="T13" fmla="*/ 91 h 212"/>
                <a:gd name="T14" fmla="*/ 424 w 575"/>
                <a:gd name="T15" fmla="*/ 103 h 212"/>
                <a:gd name="T16" fmla="*/ 427 w 575"/>
                <a:gd name="T17" fmla="*/ 112 h 212"/>
                <a:gd name="T18" fmla="*/ 430 w 575"/>
                <a:gd name="T19" fmla="*/ 118 h 212"/>
                <a:gd name="T20" fmla="*/ 430 w 575"/>
                <a:gd name="T21" fmla="*/ 118 h 212"/>
                <a:gd name="T22" fmla="*/ 430 w 575"/>
                <a:gd name="T23" fmla="*/ 136 h 212"/>
                <a:gd name="T24" fmla="*/ 430 w 575"/>
                <a:gd name="T25" fmla="*/ 152 h 212"/>
                <a:gd name="T26" fmla="*/ 433 w 575"/>
                <a:gd name="T27" fmla="*/ 170 h 212"/>
                <a:gd name="T28" fmla="*/ 439 w 575"/>
                <a:gd name="T29" fmla="*/ 188 h 212"/>
                <a:gd name="T30" fmla="*/ 451 w 575"/>
                <a:gd name="T31" fmla="*/ 203 h 212"/>
                <a:gd name="T32" fmla="*/ 457 w 575"/>
                <a:gd name="T33" fmla="*/ 206 h 212"/>
                <a:gd name="T34" fmla="*/ 466 w 575"/>
                <a:gd name="T35" fmla="*/ 209 h 212"/>
                <a:gd name="T36" fmla="*/ 475 w 575"/>
                <a:gd name="T37" fmla="*/ 209 h 212"/>
                <a:gd name="T38" fmla="*/ 487 w 575"/>
                <a:gd name="T39" fmla="*/ 206 h 212"/>
                <a:gd name="T40" fmla="*/ 487 w 575"/>
                <a:gd name="T41" fmla="*/ 206 h 212"/>
                <a:gd name="T42" fmla="*/ 496 w 575"/>
                <a:gd name="T43" fmla="*/ 209 h 212"/>
                <a:gd name="T44" fmla="*/ 505 w 575"/>
                <a:gd name="T45" fmla="*/ 212 h 212"/>
                <a:gd name="T46" fmla="*/ 517 w 575"/>
                <a:gd name="T47" fmla="*/ 209 h 212"/>
                <a:gd name="T48" fmla="*/ 532 w 575"/>
                <a:gd name="T49" fmla="*/ 206 h 212"/>
                <a:gd name="T50" fmla="*/ 545 w 575"/>
                <a:gd name="T51" fmla="*/ 194 h 212"/>
                <a:gd name="T52" fmla="*/ 560 w 575"/>
                <a:gd name="T53" fmla="*/ 176 h 212"/>
                <a:gd name="T54" fmla="*/ 575 w 575"/>
                <a:gd name="T55" fmla="*/ 149 h 212"/>
                <a:gd name="T56" fmla="*/ 575 w 575"/>
                <a:gd name="T57" fmla="*/ 149 h 212"/>
                <a:gd name="T58" fmla="*/ 569 w 575"/>
                <a:gd name="T59" fmla="*/ 136 h 212"/>
                <a:gd name="T60" fmla="*/ 563 w 575"/>
                <a:gd name="T61" fmla="*/ 124 h 212"/>
                <a:gd name="T62" fmla="*/ 554 w 575"/>
                <a:gd name="T63" fmla="*/ 112 h 212"/>
                <a:gd name="T64" fmla="*/ 542 w 575"/>
                <a:gd name="T65" fmla="*/ 97 h 212"/>
                <a:gd name="T66" fmla="*/ 526 w 575"/>
                <a:gd name="T67" fmla="*/ 91 h 212"/>
                <a:gd name="T68" fmla="*/ 520 w 575"/>
                <a:gd name="T69" fmla="*/ 88 h 212"/>
                <a:gd name="T70" fmla="*/ 511 w 575"/>
                <a:gd name="T71" fmla="*/ 88 h 212"/>
                <a:gd name="T72" fmla="*/ 499 w 575"/>
                <a:gd name="T73" fmla="*/ 88 h 212"/>
                <a:gd name="T74" fmla="*/ 490 w 575"/>
                <a:gd name="T75" fmla="*/ 91 h 212"/>
                <a:gd name="T76" fmla="*/ 490 w 575"/>
                <a:gd name="T77" fmla="*/ 91 h 212"/>
                <a:gd name="T78" fmla="*/ 466 w 575"/>
                <a:gd name="T79" fmla="*/ 76 h 212"/>
                <a:gd name="T80" fmla="*/ 414 w 575"/>
                <a:gd name="T81" fmla="*/ 43 h 212"/>
                <a:gd name="T82" fmla="*/ 384 w 575"/>
                <a:gd name="T83" fmla="*/ 24 h 212"/>
                <a:gd name="T84" fmla="*/ 357 w 575"/>
                <a:gd name="T85" fmla="*/ 9 h 212"/>
                <a:gd name="T86" fmla="*/ 333 w 575"/>
                <a:gd name="T87" fmla="*/ 0 h 212"/>
                <a:gd name="T88" fmla="*/ 324 w 575"/>
                <a:gd name="T89" fmla="*/ 0 h 212"/>
                <a:gd name="T90" fmla="*/ 318 w 575"/>
                <a:gd name="T91" fmla="*/ 0 h 212"/>
                <a:gd name="T92" fmla="*/ 318 w 575"/>
                <a:gd name="T93" fmla="*/ 0 h 212"/>
                <a:gd name="T94" fmla="*/ 284 w 575"/>
                <a:gd name="T95" fmla="*/ 3 h 212"/>
                <a:gd name="T96" fmla="*/ 206 w 575"/>
                <a:gd name="T97" fmla="*/ 15 h 212"/>
                <a:gd name="T98" fmla="*/ 160 w 575"/>
                <a:gd name="T99" fmla="*/ 21 h 212"/>
                <a:gd name="T100" fmla="*/ 118 w 575"/>
                <a:gd name="T101" fmla="*/ 34 h 212"/>
                <a:gd name="T102" fmla="*/ 82 w 575"/>
                <a:gd name="T103" fmla="*/ 49 h 212"/>
                <a:gd name="T104" fmla="*/ 66 w 575"/>
                <a:gd name="T105" fmla="*/ 58 h 212"/>
                <a:gd name="T106" fmla="*/ 54 w 575"/>
                <a:gd name="T107" fmla="*/ 67 h 212"/>
                <a:gd name="T108" fmla="*/ 0 w 575"/>
                <a:gd name="T109" fmla="*/ 11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5" h="212">
                  <a:moveTo>
                    <a:pt x="0" y="118"/>
                  </a:moveTo>
                  <a:lnTo>
                    <a:pt x="312" y="43"/>
                  </a:lnTo>
                  <a:lnTo>
                    <a:pt x="312" y="43"/>
                  </a:lnTo>
                  <a:lnTo>
                    <a:pt x="330" y="49"/>
                  </a:lnTo>
                  <a:lnTo>
                    <a:pt x="369" y="67"/>
                  </a:lnTo>
                  <a:lnTo>
                    <a:pt x="393" y="79"/>
                  </a:lnTo>
                  <a:lnTo>
                    <a:pt x="411" y="91"/>
                  </a:lnTo>
                  <a:lnTo>
                    <a:pt x="424" y="103"/>
                  </a:lnTo>
                  <a:lnTo>
                    <a:pt x="427" y="112"/>
                  </a:lnTo>
                  <a:lnTo>
                    <a:pt x="430" y="118"/>
                  </a:lnTo>
                  <a:lnTo>
                    <a:pt x="430" y="118"/>
                  </a:lnTo>
                  <a:lnTo>
                    <a:pt x="430" y="136"/>
                  </a:lnTo>
                  <a:lnTo>
                    <a:pt x="430" y="152"/>
                  </a:lnTo>
                  <a:lnTo>
                    <a:pt x="433" y="170"/>
                  </a:lnTo>
                  <a:lnTo>
                    <a:pt x="439" y="188"/>
                  </a:lnTo>
                  <a:lnTo>
                    <a:pt x="451" y="203"/>
                  </a:lnTo>
                  <a:lnTo>
                    <a:pt x="457" y="206"/>
                  </a:lnTo>
                  <a:lnTo>
                    <a:pt x="466" y="209"/>
                  </a:lnTo>
                  <a:lnTo>
                    <a:pt x="475" y="209"/>
                  </a:lnTo>
                  <a:lnTo>
                    <a:pt x="487" y="206"/>
                  </a:lnTo>
                  <a:lnTo>
                    <a:pt x="487" y="206"/>
                  </a:lnTo>
                  <a:lnTo>
                    <a:pt x="496" y="209"/>
                  </a:lnTo>
                  <a:lnTo>
                    <a:pt x="505" y="212"/>
                  </a:lnTo>
                  <a:lnTo>
                    <a:pt x="517" y="209"/>
                  </a:lnTo>
                  <a:lnTo>
                    <a:pt x="532" y="206"/>
                  </a:lnTo>
                  <a:lnTo>
                    <a:pt x="545" y="194"/>
                  </a:lnTo>
                  <a:lnTo>
                    <a:pt x="560" y="176"/>
                  </a:lnTo>
                  <a:lnTo>
                    <a:pt x="575" y="149"/>
                  </a:lnTo>
                  <a:lnTo>
                    <a:pt x="575" y="149"/>
                  </a:lnTo>
                  <a:lnTo>
                    <a:pt x="569" y="136"/>
                  </a:lnTo>
                  <a:lnTo>
                    <a:pt x="563" y="124"/>
                  </a:lnTo>
                  <a:lnTo>
                    <a:pt x="554" y="112"/>
                  </a:lnTo>
                  <a:lnTo>
                    <a:pt x="542" y="97"/>
                  </a:lnTo>
                  <a:lnTo>
                    <a:pt x="526" y="91"/>
                  </a:lnTo>
                  <a:lnTo>
                    <a:pt x="520" y="88"/>
                  </a:lnTo>
                  <a:lnTo>
                    <a:pt x="511" y="88"/>
                  </a:lnTo>
                  <a:lnTo>
                    <a:pt x="499" y="88"/>
                  </a:lnTo>
                  <a:lnTo>
                    <a:pt x="490" y="91"/>
                  </a:lnTo>
                  <a:lnTo>
                    <a:pt x="490" y="91"/>
                  </a:lnTo>
                  <a:lnTo>
                    <a:pt x="466" y="76"/>
                  </a:lnTo>
                  <a:lnTo>
                    <a:pt x="414" y="43"/>
                  </a:lnTo>
                  <a:lnTo>
                    <a:pt x="384" y="24"/>
                  </a:lnTo>
                  <a:lnTo>
                    <a:pt x="357" y="9"/>
                  </a:lnTo>
                  <a:lnTo>
                    <a:pt x="333" y="0"/>
                  </a:lnTo>
                  <a:lnTo>
                    <a:pt x="324" y="0"/>
                  </a:lnTo>
                  <a:lnTo>
                    <a:pt x="318" y="0"/>
                  </a:lnTo>
                  <a:lnTo>
                    <a:pt x="318" y="0"/>
                  </a:lnTo>
                  <a:lnTo>
                    <a:pt x="284" y="3"/>
                  </a:lnTo>
                  <a:lnTo>
                    <a:pt x="206" y="15"/>
                  </a:lnTo>
                  <a:lnTo>
                    <a:pt x="160" y="21"/>
                  </a:lnTo>
                  <a:lnTo>
                    <a:pt x="118" y="34"/>
                  </a:lnTo>
                  <a:lnTo>
                    <a:pt x="82" y="49"/>
                  </a:lnTo>
                  <a:lnTo>
                    <a:pt x="66" y="58"/>
                  </a:lnTo>
                  <a:lnTo>
                    <a:pt x="54" y="67"/>
                  </a:lnTo>
                  <a:lnTo>
                    <a:pt x="0" y="118"/>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3"/>
            <p:cNvSpPr>
              <a:spLocks/>
            </p:cNvSpPr>
            <p:nvPr/>
          </p:nvSpPr>
          <p:spPr bwMode="auto">
            <a:xfrm>
              <a:off x="3098" y="2858"/>
              <a:ext cx="496" cy="496"/>
            </a:xfrm>
            <a:custGeom>
              <a:avLst/>
              <a:gdLst>
                <a:gd name="T0" fmla="*/ 0 w 496"/>
                <a:gd name="T1" fmla="*/ 290 h 496"/>
                <a:gd name="T2" fmla="*/ 408 w 496"/>
                <a:gd name="T3" fmla="*/ 18 h 496"/>
                <a:gd name="T4" fmla="*/ 496 w 496"/>
                <a:gd name="T5" fmla="*/ 0 h 496"/>
                <a:gd name="T6" fmla="*/ 99 w 496"/>
                <a:gd name="T7" fmla="*/ 290 h 496"/>
                <a:gd name="T8" fmla="*/ 257 w 496"/>
                <a:gd name="T9" fmla="*/ 484 h 496"/>
                <a:gd name="T10" fmla="*/ 157 w 496"/>
                <a:gd name="T11" fmla="*/ 496 h 496"/>
                <a:gd name="T12" fmla="*/ 0 w 496"/>
                <a:gd name="T13" fmla="*/ 290 h 496"/>
              </a:gdLst>
              <a:ahLst/>
              <a:cxnLst>
                <a:cxn ang="0">
                  <a:pos x="T0" y="T1"/>
                </a:cxn>
                <a:cxn ang="0">
                  <a:pos x="T2" y="T3"/>
                </a:cxn>
                <a:cxn ang="0">
                  <a:pos x="T4" y="T5"/>
                </a:cxn>
                <a:cxn ang="0">
                  <a:pos x="T6" y="T7"/>
                </a:cxn>
                <a:cxn ang="0">
                  <a:pos x="T8" y="T9"/>
                </a:cxn>
                <a:cxn ang="0">
                  <a:pos x="T10" y="T11"/>
                </a:cxn>
                <a:cxn ang="0">
                  <a:pos x="T12" y="T13"/>
                </a:cxn>
              </a:cxnLst>
              <a:rect l="0" t="0" r="r" b="b"/>
              <a:pathLst>
                <a:path w="496" h="496">
                  <a:moveTo>
                    <a:pt x="0" y="290"/>
                  </a:moveTo>
                  <a:lnTo>
                    <a:pt x="408" y="18"/>
                  </a:lnTo>
                  <a:lnTo>
                    <a:pt x="496" y="0"/>
                  </a:lnTo>
                  <a:lnTo>
                    <a:pt x="99" y="290"/>
                  </a:lnTo>
                  <a:lnTo>
                    <a:pt x="257" y="484"/>
                  </a:lnTo>
                  <a:lnTo>
                    <a:pt x="157" y="496"/>
                  </a:lnTo>
                  <a:lnTo>
                    <a:pt x="0" y="29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4"/>
            <p:cNvSpPr>
              <a:spLocks/>
            </p:cNvSpPr>
            <p:nvPr/>
          </p:nvSpPr>
          <p:spPr bwMode="auto">
            <a:xfrm>
              <a:off x="3255" y="3245"/>
              <a:ext cx="417" cy="146"/>
            </a:xfrm>
            <a:custGeom>
              <a:avLst/>
              <a:gdLst>
                <a:gd name="T0" fmla="*/ 69 w 417"/>
                <a:gd name="T1" fmla="*/ 85 h 146"/>
                <a:gd name="T2" fmla="*/ 396 w 417"/>
                <a:gd name="T3" fmla="*/ 0 h 146"/>
                <a:gd name="T4" fmla="*/ 417 w 417"/>
                <a:gd name="T5" fmla="*/ 91 h 146"/>
                <a:gd name="T6" fmla="*/ 109 w 417"/>
                <a:gd name="T7" fmla="*/ 146 h 146"/>
                <a:gd name="T8" fmla="*/ 0 w 417"/>
                <a:gd name="T9" fmla="*/ 109 h 146"/>
                <a:gd name="T10" fmla="*/ 69 w 417"/>
                <a:gd name="T11" fmla="*/ 85 h 146"/>
              </a:gdLst>
              <a:ahLst/>
              <a:cxnLst>
                <a:cxn ang="0">
                  <a:pos x="T0" y="T1"/>
                </a:cxn>
                <a:cxn ang="0">
                  <a:pos x="T2" y="T3"/>
                </a:cxn>
                <a:cxn ang="0">
                  <a:pos x="T4" y="T5"/>
                </a:cxn>
                <a:cxn ang="0">
                  <a:pos x="T6" y="T7"/>
                </a:cxn>
                <a:cxn ang="0">
                  <a:pos x="T8" y="T9"/>
                </a:cxn>
                <a:cxn ang="0">
                  <a:pos x="T10" y="T11"/>
                </a:cxn>
              </a:cxnLst>
              <a:rect l="0" t="0" r="r" b="b"/>
              <a:pathLst>
                <a:path w="417" h="146">
                  <a:moveTo>
                    <a:pt x="69" y="85"/>
                  </a:moveTo>
                  <a:lnTo>
                    <a:pt x="396" y="0"/>
                  </a:lnTo>
                  <a:lnTo>
                    <a:pt x="417" y="91"/>
                  </a:lnTo>
                  <a:lnTo>
                    <a:pt x="109" y="146"/>
                  </a:lnTo>
                  <a:lnTo>
                    <a:pt x="0" y="109"/>
                  </a:lnTo>
                  <a:lnTo>
                    <a:pt x="69" y="8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5"/>
            <p:cNvSpPr>
              <a:spLocks/>
            </p:cNvSpPr>
            <p:nvPr/>
          </p:nvSpPr>
          <p:spPr bwMode="auto">
            <a:xfrm>
              <a:off x="3651" y="3009"/>
              <a:ext cx="197" cy="327"/>
            </a:xfrm>
            <a:custGeom>
              <a:avLst/>
              <a:gdLst>
                <a:gd name="T0" fmla="*/ 197 w 197"/>
                <a:gd name="T1" fmla="*/ 0 h 327"/>
                <a:gd name="T2" fmla="*/ 0 w 197"/>
                <a:gd name="T3" fmla="*/ 236 h 327"/>
                <a:gd name="T4" fmla="*/ 21 w 197"/>
                <a:gd name="T5" fmla="*/ 327 h 327"/>
                <a:gd name="T6" fmla="*/ 197 w 197"/>
                <a:gd name="T7" fmla="*/ 100 h 327"/>
                <a:gd name="T8" fmla="*/ 197 w 197"/>
                <a:gd name="T9" fmla="*/ 0 h 327"/>
              </a:gdLst>
              <a:ahLst/>
              <a:cxnLst>
                <a:cxn ang="0">
                  <a:pos x="T0" y="T1"/>
                </a:cxn>
                <a:cxn ang="0">
                  <a:pos x="T2" y="T3"/>
                </a:cxn>
                <a:cxn ang="0">
                  <a:pos x="T4" y="T5"/>
                </a:cxn>
                <a:cxn ang="0">
                  <a:pos x="T6" y="T7"/>
                </a:cxn>
                <a:cxn ang="0">
                  <a:pos x="T8" y="T9"/>
                </a:cxn>
              </a:cxnLst>
              <a:rect l="0" t="0" r="r" b="b"/>
              <a:pathLst>
                <a:path w="197" h="327">
                  <a:moveTo>
                    <a:pt x="197" y="0"/>
                  </a:moveTo>
                  <a:lnTo>
                    <a:pt x="0" y="236"/>
                  </a:lnTo>
                  <a:lnTo>
                    <a:pt x="21" y="327"/>
                  </a:lnTo>
                  <a:lnTo>
                    <a:pt x="197" y="100"/>
                  </a:lnTo>
                  <a:lnTo>
                    <a:pt x="19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6"/>
            <p:cNvSpPr>
              <a:spLocks/>
            </p:cNvSpPr>
            <p:nvPr/>
          </p:nvSpPr>
          <p:spPr bwMode="auto">
            <a:xfrm>
              <a:off x="3591" y="2858"/>
              <a:ext cx="12" cy="197"/>
            </a:xfrm>
            <a:custGeom>
              <a:avLst/>
              <a:gdLst>
                <a:gd name="T0" fmla="*/ 0 w 12"/>
                <a:gd name="T1" fmla="*/ 0 h 197"/>
                <a:gd name="T2" fmla="*/ 6 w 12"/>
                <a:gd name="T3" fmla="*/ 0 h 197"/>
                <a:gd name="T4" fmla="*/ 12 w 12"/>
                <a:gd name="T5" fmla="*/ 197 h 197"/>
                <a:gd name="T6" fmla="*/ 6 w 12"/>
                <a:gd name="T7" fmla="*/ 197 h 197"/>
                <a:gd name="T8" fmla="*/ 0 w 12"/>
                <a:gd name="T9" fmla="*/ 0 h 197"/>
                <a:gd name="T10" fmla="*/ 0 w 12"/>
                <a:gd name="T11" fmla="*/ 0 h 197"/>
              </a:gdLst>
              <a:ahLst/>
              <a:cxnLst>
                <a:cxn ang="0">
                  <a:pos x="T0" y="T1"/>
                </a:cxn>
                <a:cxn ang="0">
                  <a:pos x="T2" y="T3"/>
                </a:cxn>
                <a:cxn ang="0">
                  <a:pos x="T4" y="T5"/>
                </a:cxn>
                <a:cxn ang="0">
                  <a:pos x="T6" y="T7"/>
                </a:cxn>
                <a:cxn ang="0">
                  <a:pos x="T8" y="T9"/>
                </a:cxn>
                <a:cxn ang="0">
                  <a:pos x="T10" y="T11"/>
                </a:cxn>
              </a:cxnLst>
              <a:rect l="0" t="0" r="r" b="b"/>
              <a:pathLst>
                <a:path w="12" h="197">
                  <a:moveTo>
                    <a:pt x="0" y="0"/>
                  </a:moveTo>
                  <a:lnTo>
                    <a:pt x="6" y="0"/>
                  </a:lnTo>
                  <a:lnTo>
                    <a:pt x="12" y="197"/>
                  </a:lnTo>
                  <a:lnTo>
                    <a:pt x="6" y="197"/>
                  </a:lnTo>
                  <a:lnTo>
                    <a:pt x="0" y="0"/>
                  </a:lnTo>
                  <a:lnTo>
                    <a:pt x="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7"/>
            <p:cNvSpPr>
              <a:spLocks/>
            </p:cNvSpPr>
            <p:nvPr/>
          </p:nvSpPr>
          <p:spPr bwMode="auto">
            <a:xfrm>
              <a:off x="3600" y="3006"/>
              <a:ext cx="248" cy="52"/>
            </a:xfrm>
            <a:custGeom>
              <a:avLst/>
              <a:gdLst>
                <a:gd name="T0" fmla="*/ 0 w 248"/>
                <a:gd name="T1" fmla="*/ 46 h 52"/>
                <a:gd name="T2" fmla="*/ 248 w 248"/>
                <a:gd name="T3" fmla="*/ 0 h 52"/>
                <a:gd name="T4" fmla="*/ 248 w 248"/>
                <a:gd name="T5" fmla="*/ 6 h 52"/>
                <a:gd name="T6" fmla="*/ 0 w 248"/>
                <a:gd name="T7" fmla="*/ 52 h 52"/>
                <a:gd name="T8" fmla="*/ 0 w 248"/>
                <a:gd name="T9" fmla="*/ 46 h 52"/>
                <a:gd name="T10" fmla="*/ 0 w 248"/>
                <a:gd name="T11" fmla="*/ 46 h 52"/>
              </a:gdLst>
              <a:ahLst/>
              <a:cxnLst>
                <a:cxn ang="0">
                  <a:pos x="T0" y="T1"/>
                </a:cxn>
                <a:cxn ang="0">
                  <a:pos x="T2" y="T3"/>
                </a:cxn>
                <a:cxn ang="0">
                  <a:pos x="T4" y="T5"/>
                </a:cxn>
                <a:cxn ang="0">
                  <a:pos x="T6" y="T7"/>
                </a:cxn>
                <a:cxn ang="0">
                  <a:pos x="T8" y="T9"/>
                </a:cxn>
                <a:cxn ang="0">
                  <a:pos x="T10" y="T11"/>
                </a:cxn>
              </a:cxnLst>
              <a:rect l="0" t="0" r="r" b="b"/>
              <a:pathLst>
                <a:path w="248" h="52">
                  <a:moveTo>
                    <a:pt x="0" y="46"/>
                  </a:moveTo>
                  <a:lnTo>
                    <a:pt x="248" y="0"/>
                  </a:lnTo>
                  <a:lnTo>
                    <a:pt x="248" y="6"/>
                  </a:lnTo>
                  <a:lnTo>
                    <a:pt x="0" y="52"/>
                  </a:lnTo>
                  <a:lnTo>
                    <a:pt x="0" y="46"/>
                  </a:lnTo>
                  <a:lnTo>
                    <a:pt x="0" y="4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8"/>
            <p:cNvSpPr>
              <a:spLocks/>
            </p:cNvSpPr>
            <p:nvPr/>
          </p:nvSpPr>
          <p:spPr bwMode="auto">
            <a:xfrm>
              <a:off x="3564" y="3055"/>
              <a:ext cx="39" cy="48"/>
            </a:xfrm>
            <a:custGeom>
              <a:avLst/>
              <a:gdLst>
                <a:gd name="T0" fmla="*/ 0 w 39"/>
                <a:gd name="T1" fmla="*/ 45 h 48"/>
                <a:gd name="T2" fmla="*/ 33 w 39"/>
                <a:gd name="T3" fmla="*/ 0 h 48"/>
                <a:gd name="T4" fmla="*/ 39 w 39"/>
                <a:gd name="T5" fmla="*/ 3 h 48"/>
                <a:gd name="T6" fmla="*/ 6 w 39"/>
                <a:gd name="T7" fmla="*/ 48 h 48"/>
                <a:gd name="T8" fmla="*/ 0 w 39"/>
                <a:gd name="T9" fmla="*/ 45 h 48"/>
                <a:gd name="T10" fmla="*/ 0 w 39"/>
                <a:gd name="T11" fmla="*/ 45 h 48"/>
              </a:gdLst>
              <a:ahLst/>
              <a:cxnLst>
                <a:cxn ang="0">
                  <a:pos x="T0" y="T1"/>
                </a:cxn>
                <a:cxn ang="0">
                  <a:pos x="T2" y="T3"/>
                </a:cxn>
                <a:cxn ang="0">
                  <a:pos x="T4" y="T5"/>
                </a:cxn>
                <a:cxn ang="0">
                  <a:pos x="T6" y="T7"/>
                </a:cxn>
                <a:cxn ang="0">
                  <a:pos x="T8" y="T9"/>
                </a:cxn>
                <a:cxn ang="0">
                  <a:pos x="T10" y="T11"/>
                </a:cxn>
              </a:cxnLst>
              <a:rect l="0" t="0" r="r" b="b"/>
              <a:pathLst>
                <a:path w="39" h="48">
                  <a:moveTo>
                    <a:pt x="0" y="45"/>
                  </a:moveTo>
                  <a:lnTo>
                    <a:pt x="33" y="0"/>
                  </a:lnTo>
                  <a:lnTo>
                    <a:pt x="39" y="3"/>
                  </a:lnTo>
                  <a:lnTo>
                    <a:pt x="6" y="48"/>
                  </a:lnTo>
                  <a:lnTo>
                    <a:pt x="0" y="45"/>
                  </a:lnTo>
                  <a:lnTo>
                    <a:pt x="0" y="4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9"/>
            <p:cNvSpPr>
              <a:spLocks/>
            </p:cNvSpPr>
            <p:nvPr/>
          </p:nvSpPr>
          <p:spPr bwMode="auto">
            <a:xfrm>
              <a:off x="3355" y="3100"/>
              <a:ext cx="215" cy="242"/>
            </a:xfrm>
            <a:custGeom>
              <a:avLst/>
              <a:gdLst>
                <a:gd name="T0" fmla="*/ 0 w 215"/>
                <a:gd name="T1" fmla="*/ 239 h 242"/>
                <a:gd name="T2" fmla="*/ 209 w 215"/>
                <a:gd name="T3" fmla="*/ 0 h 242"/>
                <a:gd name="T4" fmla="*/ 215 w 215"/>
                <a:gd name="T5" fmla="*/ 3 h 242"/>
                <a:gd name="T6" fmla="*/ 3 w 215"/>
                <a:gd name="T7" fmla="*/ 242 h 242"/>
                <a:gd name="T8" fmla="*/ 0 w 215"/>
                <a:gd name="T9" fmla="*/ 239 h 242"/>
                <a:gd name="T10" fmla="*/ 0 w 215"/>
                <a:gd name="T11" fmla="*/ 239 h 242"/>
              </a:gdLst>
              <a:ahLst/>
              <a:cxnLst>
                <a:cxn ang="0">
                  <a:pos x="T0" y="T1"/>
                </a:cxn>
                <a:cxn ang="0">
                  <a:pos x="T2" y="T3"/>
                </a:cxn>
                <a:cxn ang="0">
                  <a:pos x="T4" y="T5"/>
                </a:cxn>
                <a:cxn ang="0">
                  <a:pos x="T6" y="T7"/>
                </a:cxn>
                <a:cxn ang="0">
                  <a:pos x="T8" y="T9"/>
                </a:cxn>
                <a:cxn ang="0">
                  <a:pos x="T10" y="T11"/>
                </a:cxn>
              </a:cxnLst>
              <a:rect l="0" t="0" r="r" b="b"/>
              <a:pathLst>
                <a:path w="215" h="242">
                  <a:moveTo>
                    <a:pt x="0" y="239"/>
                  </a:moveTo>
                  <a:lnTo>
                    <a:pt x="209" y="0"/>
                  </a:lnTo>
                  <a:lnTo>
                    <a:pt x="215" y="3"/>
                  </a:lnTo>
                  <a:lnTo>
                    <a:pt x="3" y="242"/>
                  </a:lnTo>
                  <a:lnTo>
                    <a:pt x="0" y="239"/>
                  </a:lnTo>
                  <a:lnTo>
                    <a:pt x="0" y="23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0"/>
            <p:cNvSpPr>
              <a:spLocks/>
            </p:cNvSpPr>
            <p:nvPr/>
          </p:nvSpPr>
          <p:spPr bwMode="auto">
            <a:xfrm>
              <a:off x="3685" y="2788"/>
              <a:ext cx="447" cy="179"/>
            </a:xfrm>
            <a:custGeom>
              <a:avLst/>
              <a:gdLst>
                <a:gd name="T0" fmla="*/ 27 w 447"/>
                <a:gd name="T1" fmla="*/ 127 h 179"/>
                <a:gd name="T2" fmla="*/ 27 w 447"/>
                <a:gd name="T3" fmla="*/ 127 h 179"/>
                <a:gd name="T4" fmla="*/ 15 w 447"/>
                <a:gd name="T5" fmla="*/ 118 h 179"/>
                <a:gd name="T6" fmla="*/ 15 w 447"/>
                <a:gd name="T7" fmla="*/ 118 h 179"/>
                <a:gd name="T8" fmla="*/ 15 w 447"/>
                <a:gd name="T9" fmla="*/ 118 h 179"/>
                <a:gd name="T10" fmla="*/ 3 w 447"/>
                <a:gd name="T11" fmla="*/ 112 h 179"/>
                <a:gd name="T12" fmla="*/ 3 w 447"/>
                <a:gd name="T13" fmla="*/ 112 h 179"/>
                <a:gd name="T14" fmla="*/ 0 w 447"/>
                <a:gd name="T15" fmla="*/ 106 h 179"/>
                <a:gd name="T16" fmla="*/ 0 w 447"/>
                <a:gd name="T17" fmla="*/ 106 h 179"/>
                <a:gd name="T18" fmla="*/ 84 w 447"/>
                <a:gd name="T19" fmla="*/ 85 h 179"/>
                <a:gd name="T20" fmla="*/ 163 w 447"/>
                <a:gd name="T21" fmla="*/ 58 h 179"/>
                <a:gd name="T22" fmla="*/ 320 w 447"/>
                <a:gd name="T23" fmla="*/ 0 h 179"/>
                <a:gd name="T24" fmla="*/ 320 w 447"/>
                <a:gd name="T25" fmla="*/ 0 h 179"/>
                <a:gd name="T26" fmla="*/ 323 w 447"/>
                <a:gd name="T27" fmla="*/ 0 h 179"/>
                <a:gd name="T28" fmla="*/ 326 w 447"/>
                <a:gd name="T29" fmla="*/ 3 h 179"/>
                <a:gd name="T30" fmla="*/ 326 w 447"/>
                <a:gd name="T31" fmla="*/ 3 h 179"/>
                <a:gd name="T32" fmla="*/ 335 w 447"/>
                <a:gd name="T33" fmla="*/ 15 h 179"/>
                <a:gd name="T34" fmla="*/ 348 w 447"/>
                <a:gd name="T35" fmla="*/ 24 h 179"/>
                <a:gd name="T36" fmla="*/ 363 w 447"/>
                <a:gd name="T37" fmla="*/ 33 h 179"/>
                <a:gd name="T38" fmla="*/ 378 w 447"/>
                <a:gd name="T39" fmla="*/ 40 h 179"/>
                <a:gd name="T40" fmla="*/ 411 w 447"/>
                <a:gd name="T41" fmla="*/ 52 h 179"/>
                <a:gd name="T42" fmla="*/ 447 w 447"/>
                <a:gd name="T43" fmla="*/ 61 h 179"/>
                <a:gd name="T44" fmla="*/ 447 w 447"/>
                <a:gd name="T45" fmla="*/ 61 h 179"/>
                <a:gd name="T46" fmla="*/ 447 w 447"/>
                <a:gd name="T47" fmla="*/ 67 h 179"/>
                <a:gd name="T48" fmla="*/ 447 w 447"/>
                <a:gd name="T49" fmla="*/ 67 h 179"/>
                <a:gd name="T50" fmla="*/ 429 w 447"/>
                <a:gd name="T51" fmla="*/ 67 h 179"/>
                <a:gd name="T52" fmla="*/ 429 w 447"/>
                <a:gd name="T53" fmla="*/ 67 h 179"/>
                <a:gd name="T54" fmla="*/ 429 w 447"/>
                <a:gd name="T55" fmla="*/ 67 h 179"/>
                <a:gd name="T56" fmla="*/ 396 w 447"/>
                <a:gd name="T57" fmla="*/ 67 h 179"/>
                <a:gd name="T58" fmla="*/ 369 w 447"/>
                <a:gd name="T59" fmla="*/ 76 h 179"/>
                <a:gd name="T60" fmla="*/ 345 w 447"/>
                <a:gd name="T61" fmla="*/ 85 h 179"/>
                <a:gd name="T62" fmla="*/ 323 w 447"/>
                <a:gd name="T63" fmla="*/ 97 h 179"/>
                <a:gd name="T64" fmla="*/ 278 w 447"/>
                <a:gd name="T65" fmla="*/ 127 h 179"/>
                <a:gd name="T66" fmla="*/ 254 w 447"/>
                <a:gd name="T67" fmla="*/ 142 h 179"/>
                <a:gd name="T68" fmla="*/ 227 w 447"/>
                <a:gd name="T69" fmla="*/ 158 h 179"/>
                <a:gd name="T70" fmla="*/ 227 w 447"/>
                <a:gd name="T71" fmla="*/ 158 h 179"/>
                <a:gd name="T72" fmla="*/ 227 w 447"/>
                <a:gd name="T73" fmla="*/ 158 h 179"/>
                <a:gd name="T74" fmla="*/ 205 w 447"/>
                <a:gd name="T75" fmla="*/ 167 h 179"/>
                <a:gd name="T76" fmla="*/ 184 w 447"/>
                <a:gd name="T77" fmla="*/ 176 h 179"/>
                <a:gd name="T78" fmla="*/ 169 w 447"/>
                <a:gd name="T79" fmla="*/ 179 h 179"/>
                <a:gd name="T80" fmla="*/ 151 w 447"/>
                <a:gd name="T81" fmla="*/ 179 h 179"/>
                <a:gd name="T82" fmla="*/ 151 w 447"/>
                <a:gd name="T83" fmla="*/ 179 h 179"/>
                <a:gd name="T84" fmla="*/ 151 w 447"/>
                <a:gd name="T85" fmla="*/ 179 h 179"/>
                <a:gd name="T86" fmla="*/ 136 w 447"/>
                <a:gd name="T87" fmla="*/ 179 h 179"/>
                <a:gd name="T88" fmla="*/ 121 w 447"/>
                <a:gd name="T89" fmla="*/ 176 h 179"/>
                <a:gd name="T90" fmla="*/ 93 w 447"/>
                <a:gd name="T91" fmla="*/ 164 h 179"/>
                <a:gd name="T92" fmla="*/ 63 w 447"/>
                <a:gd name="T93" fmla="*/ 145 h 179"/>
                <a:gd name="T94" fmla="*/ 27 w 447"/>
                <a:gd name="T95" fmla="*/ 127 h 179"/>
                <a:gd name="T96" fmla="*/ 27 w 447"/>
                <a:gd name="T97" fmla="*/ 12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7" h="179">
                  <a:moveTo>
                    <a:pt x="27" y="127"/>
                  </a:moveTo>
                  <a:lnTo>
                    <a:pt x="27" y="127"/>
                  </a:lnTo>
                  <a:lnTo>
                    <a:pt x="15" y="118"/>
                  </a:lnTo>
                  <a:lnTo>
                    <a:pt x="15" y="118"/>
                  </a:lnTo>
                  <a:lnTo>
                    <a:pt x="15" y="118"/>
                  </a:lnTo>
                  <a:lnTo>
                    <a:pt x="3" y="112"/>
                  </a:lnTo>
                  <a:lnTo>
                    <a:pt x="3" y="112"/>
                  </a:lnTo>
                  <a:lnTo>
                    <a:pt x="0" y="106"/>
                  </a:lnTo>
                  <a:lnTo>
                    <a:pt x="0" y="106"/>
                  </a:lnTo>
                  <a:lnTo>
                    <a:pt x="84" y="85"/>
                  </a:lnTo>
                  <a:lnTo>
                    <a:pt x="163" y="58"/>
                  </a:lnTo>
                  <a:lnTo>
                    <a:pt x="320" y="0"/>
                  </a:lnTo>
                  <a:lnTo>
                    <a:pt x="320" y="0"/>
                  </a:lnTo>
                  <a:lnTo>
                    <a:pt x="323" y="0"/>
                  </a:lnTo>
                  <a:lnTo>
                    <a:pt x="326" y="3"/>
                  </a:lnTo>
                  <a:lnTo>
                    <a:pt x="326" y="3"/>
                  </a:lnTo>
                  <a:lnTo>
                    <a:pt x="335" y="15"/>
                  </a:lnTo>
                  <a:lnTo>
                    <a:pt x="348" y="24"/>
                  </a:lnTo>
                  <a:lnTo>
                    <a:pt x="363" y="33"/>
                  </a:lnTo>
                  <a:lnTo>
                    <a:pt x="378" y="40"/>
                  </a:lnTo>
                  <a:lnTo>
                    <a:pt x="411" y="52"/>
                  </a:lnTo>
                  <a:lnTo>
                    <a:pt x="447" y="61"/>
                  </a:lnTo>
                  <a:lnTo>
                    <a:pt x="447" y="61"/>
                  </a:lnTo>
                  <a:lnTo>
                    <a:pt x="447" y="67"/>
                  </a:lnTo>
                  <a:lnTo>
                    <a:pt x="447" y="67"/>
                  </a:lnTo>
                  <a:lnTo>
                    <a:pt x="429" y="67"/>
                  </a:lnTo>
                  <a:lnTo>
                    <a:pt x="429" y="67"/>
                  </a:lnTo>
                  <a:lnTo>
                    <a:pt x="429" y="67"/>
                  </a:lnTo>
                  <a:lnTo>
                    <a:pt x="396" y="67"/>
                  </a:lnTo>
                  <a:lnTo>
                    <a:pt x="369" y="76"/>
                  </a:lnTo>
                  <a:lnTo>
                    <a:pt x="345" y="85"/>
                  </a:lnTo>
                  <a:lnTo>
                    <a:pt x="323" y="97"/>
                  </a:lnTo>
                  <a:lnTo>
                    <a:pt x="278" y="127"/>
                  </a:lnTo>
                  <a:lnTo>
                    <a:pt x="254" y="142"/>
                  </a:lnTo>
                  <a:lnTo>
                    <a:pt x="227" y="158"/>
                  </a:lnTo>
                  <a:lnTo>
                    <a:pt x="227" y="158"/>
                  </a:lnTo>
                  <a:lnTo>
                    <a:pt x="227" y="158"/>
                  </a:lnTo>
                  <a:lnTo>
                    <a:pt x="205" y="167"/>
                  </a:lnTo>
                  <a:lnTo>
                    <a:pt x="184" y="176"/>
                  </a:lnTo>
                  <a:lnTo>
                    <a:pt x="169" y="179"/>
                  </a:lnTo>
                  <a:lnTo>
                    <a:pt x="151" y="179"/>
                  </a:lnTo>
                  <a:lnTo>
                    <a:pt x="151" y="179"/>
                  </a:lnTo>
                  <a:lnTo>
                    <a:pt x="151" y="179"/>
                  </a:lnTo>
                  <a:lnTo>
                    <a:pt x="136" y="179"/>
                  </a:lnTo>
                  <a:lnTo>
                    <a:pt x="121" y="176"/>
                  </a:lnTo>
                  <a:lnTo>
                    <a:pt x="93" y="164"/>
                  </a:lnTo>
                  <a:lnTo>
                    <a:pt x="63" y="145"/>
                  </a:lnTo>
                  <a:lnTo>
                    <a:pt x="27" y="127"/>
                  </a:lnTo>
                  <a:lnTo>
                    <a:pt x="27" y="1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1"/>
            <p:cNvSpPr>
              <a:spLocks/>
            </p:cNvSpPr>
            <p:nvPr/>
          </p:nvSpPr>
          <p:spPr bwMode="auto">
            <a:xfrm>
              <a:off x="3924" y="3009"/>
              <a:ext cx="275" cy="233"/>
            </a:xfrm>
            <a:custGeom>
              <a:avLst/>
              <a:gdLst>
                <a:gd name="T0" fmla="*/ 6 w 275"/>
                <a:gd name="T1" fmla="*/ 0 h 233"/>
                <a:gd name="T2" fmla="*/ 6 w 275"/>
                <a:gd name="T3" fmla="*/ 0 h 233"/>
                <a:gd name="T4" fmla="*/ 12 w 275"/>
                <a:gd name="T5" fmla="*/ 9 h 233"/>
                <a:gd name="T6" fmla="*/ 12 w 275"/>
                <a:gd name="T7" fmla="*/ 9 h 233"/>
                <a:gd name="T8" fmla="*/ 12 w 275"/>
                <a:gd name="T9" fmla="*/ 9 h 233"/>
                <a:gd name="T10" fmla="*/ 39 w 275"/>
                <a:gd name="T11" fmla="*/ 18 h 233"/>
                <a:gd name="T12" fmla="*/ 66 w 275"/>
                <a:gd name="T13" fmla="*/ 24 h 233"/>
                <a:gd name="T14" fmla="*/ 93 w 275"/>
                <a:gd name="T15" fmla="*/ 21 h 233"/>
                <a:gd name="T16" fmla="*/ 121 w 275"/>
                <a:gd name="T17" fmla="*/ 18 h 233"/>
                <a:gd name="T18" fmla="*/ 121 w 275"/>
                <a:gd name="T19" fmla="*/ 18 h 233"/>
                <a:gd name="T20" fmla="*/ 124 w 275"/>
                <a:gd name="T21" fmla="*/ 15 h 233"/>
                <a:gd name="T22" fmla="*/ 124 w 275"/>
                <a:gd name="T23" fmla="*/ 18 h 233"/>
                <a:gd name="T24" fmla="*/ 124 w 275"/>
                <a:gd name="T25" fmla="*/ 18 h 233"/>
                <a:gd name="T26" fmla="*/ 145 w 275"/>
                <a:gd name="T27" fmla="*/ 43 h 233"/>
                <a:gd name="T28" fmla="*/ 163 w 275"/>
                <a:gd name="T29" fmla="*/ 67 h 233"/>
                <a:gd name="T30" fmla="*/ 199 w 275"/>
                <a:gd name="T31" fmla="*/ 121 h 233"/>
                <a:gd name="T32" fmla="*/ 233 w 275"/>
                <a:gd name="T33" fmla="*/ 176 h 233"/>
                <a:gd name="T34" fmla="*/ 254 w 275"/>
                <a:gd name="T35" fmla="*/ 200 h 233"/>
                <a:gd name="T36" fmla="*/ 272 w 275"/>
                <a:gd name="T37" fmla="*/ 218 h 233"/>
                <a:gd name="T38" fmla="*/ 272 w 275"/>
                <a:gd name="T39" fmla="*/ 218 h 233"/>
                <a:gd name="T40" fmla="*/ 275 w 275"/>
                <a:gd name="T41" fmla="*/ 224 h 233"/>
                <a:gd name="T42" fmla="*/ 272 w 275"/>
                <a:gd name="T43" fmla="*/ 224 h 233"/>
                <a:gd name="T44" fmla="*/ 272 w 275"/>
                <a:gd name="T45" fmla="*/ 224 h 233"/>
                <a:gd name="T46" fmla="*/ 239 w 275"/>
                <a:gd name="T47" fmla="*/ 233 h 233"/>
                <a:gd name="T48" fmla="*/ 211 w 275"/>
                <a:gd name="T49" fmla="*/ 233 h 233"/>
                <a:gd name="T50" fmla="*/ 193 w 275"/>
                <a:gd name="T51" fmla="*/ 227 h 233"/>
                <a:gd name="T52" fmla="*/ 175 w 275"/>
                <a:gd name="T53" fmla="*/ 218 h 233"/>
                <a:gd name="T54" fmla="*/ 175 w 275"/>
                <a:gd name="T55" fmla="*/ 218 h 233"/>
                <a:gd name="T56" fmla="*/ 175 w 275"/>
                <a:gd name="T57" fmla="*/ 218 h 233"/>
                <a:gd name="T58" fmla="*/ 160 w 275"/>
                <a:gd name="T59" fmla="*/ 200 h 233"/>
                <a:gd name="T60" fmla="*/ 145 w 275"/>
                <a:gd name="T61" fmla="*/ 179 h 233"/>
                <a:gd name="T62" fmla="*/ 130 w 275"/>
                <a:gd name="T63" fmla="*/ 158 h 233"/>
                <a:gd name="T64" fmla="*/ 109 w 275"/>
                <a:gd name="T65" fmla="*/ 130 h 233"/>
                <a:gd name="T66" fmla="*/ 109 w 275"/>
                <a:gd name="T67" fmla="*/ 130 h 233"/>
                <a:gd name="T68" fmla="*/ 109 w 275"/>
                <a:gd name="T69" fmla="*/ 130 h 233"/>
                <a:gd name="T70" fmla="*/ 109 w 275"/>
                <a:gd name="T71" fmla="*/ 127 h 233"/>
                <a:gd name="T72" fmla="*/ 109 w 275"/>
                <a:gd name="T73" fmla="*/ 127 h 233"/>
                <a:gd name="T74" fmla="*/ 87 w 275"/>
                <a:gd name="T75" fmla="*/ 100 h 233"/>
                <a:gd name="T76" fmla="*/ 60 w 275"/>
                <a:gd name="T77" fmla="*/ 73 h 233"/>
                <a:gd name="T78" fmla="*/ 33 w 275"/>
                <a:gd name="T79" fmla="*/ 46 h 233"/>
                <a:gd name="T80" fmla="*/ 9 w 275"/>
                <a:gd name="T81" fmla="*/ 15 h 233"/>
                <a:gd name="T82" fmla="*/ 9 w 275"/>
                <a:gd name="T83" fmla="*/ 15 h 233"/>
                <a:gd name="T84" fmla="*/ 9 w 275"/>
                <a:gd name="T85" fmla="*/ 15 h 233"/>
                <a:gd name="T86" fmla="*/ 9 w 275"/>
                <a:gd name="T87" fmla="*/ 15 h 233"/>
                <a:gd name="T88" fmla="*/ 9 w 275"/>
                <a:gd name="T89" fmla="*/ 15 h 233"/>
                <a:gd name="T90" fmla="*/ 9 w 275"/>
                <a:gd name="T91" fmla="*/ 15 h 233"/>
                <a:gd name="T92" fmla="*/ 9 w 275"/>
                <a:gd name="T93" fmla="*/ 15 h 233"/>
                <a:gd name="T94" fmla="*/ 0 w 275"/>
                <a:gd name="T95" fmla="*/ 3 h 233"/>
                <a:gd name="T96" fmla="*/ 0 w 275"/>
                <a:gd name="T97" fmla="*/ 3 h 233"/>
                <a:gd name="T98" fmla="*/ 6 w 275"/>
                <a:gd name="T99" fmla="*/ 0 h 233"/>
                <a:gd name="T100" fmla="*/ 6 w 275"/>
                <a:gd name="T101"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5" h="233">
                  <a:moveTo>
                    <a:pt x="6" y="0"/>
                  </a:moveTo>
                  <a:lnTo>
                    <a:pt x="6" y="0"/>
                  </a:lnTo>
                  <a:lnTo>
                    <a:pt x="12" y="9"/>
                  </a:lnTo>
                  <a:lnTo>
                    <a:pt x="12" y="9"/>
                  </a:lnTo>
                  <a:lnTo>
                    <a:pt x="12" y="9"/>
                  </a:lnTo>
                  <a:lnTo>
                    <a:pt x="39" y="18"/>
                  </a:lnTo>
                  <a:lnTo>
                    <a:pt x="66" y="24"/>
                  </a:lnTo>
                  <a:lnTo>
                    <a:pt x="93" y="21"/>
                  </a:lnTo>
                  <a:lnTo>
                    <a:pt x="121" y="18"/>
                  </a:lnTo>
                  <a:lnTo>
                    <a:pt x="121" y="18"/>
                  </a:lnTo>
                  <a:lnTo>
                    <a:pt x="124" y="15"/>
                  </a:lnTo>
                  <a:lnTo>
                    <a:pt x="124" y="18"/>
                  </a:lnTo>
                  <a:lnTo>
                    <a:pt x="124" y="18"/>
                  </a:lnTo>
                  <a:lnTo>
                    <a:pt x="145" y="43"/>
                  </a:lnTo>
                  <a:lnTo>
                    <a:pt x="163" y="67"/>
                  </a:lnTo>
                  <a:lnTo>
                    <a:pt x="199" y="121"/>
                  </a:lnTo>
                  <a:lnTo>
                    <a:pt x="233" y="176"/>
                  </a:lnTo>
                  <a:lnTo>
                    <a:pt x="254" y="200"/>
                  </a:lnTo>
                  <a:lnTo>
                    <a:pt x="272" y="218"/>
                  </a:lnTo>
                  <a:lnTo>
                    <a:pt x="272" y="218"/>
                  </a:lnTo>
                  <a:lnTo>
                    <a:pt x="275" y="224"/>
                  </a:lnTo>
                  <a:lnTo>
                    <a:pt x="272" y="224"/>
                  </a:lnTo>
                  <a:lnTo>
                    <a:pt x="272" y="224"/>
                  </a:lnTo>
                  <a:lnTo>
                    <a:pt x="239" y="233"/>
                  </a:lnTo>
                  <a:lnTo>
                    <a:pt x="211" y="233"/>
                  </a:lnTo>
                  <a:lnTo>
                    <a:pt x="193" y="227"/>
                  </a:lnTo>
                  <a:lnTo>
                    <a:pt x="175" y="218"/>
                  </a:lnTo>
                  <a:lnTo>
                    <a:pt x="175" y="218"/>
                  </a:lnTo>
                  <a:lnTo>
                    <a:pt x="175" y="218"/>
                  </a:lnTo>
                  <a:lnTo>
                    <a:pt x="160" y="200"/>
                  </a:lnTo>
                  <a:lnTo>
                    <a:pt x="145" y="179"/>
                  </a:lnTo>
                  <a:lnTo>
                    <a:pt x="130" y="158"/>
                  </a:lnTo>
                  <a:lnTo>
                    <a:pt x="109" y="130"/>
                  </a:lnTo>
                  <a:lnTo>
                    <a:pt x="109" y="130"/>
                  </a:lnTo>
                  <a:lnTo>
                    <a:pt x="109" y="130"/>
                  </a:lnTo>
                  <a:lnTo>
                    <a:pt x="109" y="127"/>
                  </a:lnTo>
                  <a:lnTo>
                    <a:pt x="109" y="127"/>
                  </a:lnTo>
                  <a:lnTo>
                    <a:pt x="87" y="100"/>
                  </a:lnTo>
                  <a:lnTo>
                    <a:pt x="60" y="73"/>
                  </a:lnTo>
                  <a:lnTo>
                    <a:pt x="33" y="46"/>
                  </a:lnTo>
                  <a:lnTo>
                    <a:pt x="9" y="15"/>
                  </a:lnTo>
                  <a:lnTo>
                    <a:pt x="9" y="15"/>
                  </a:lnTo>
                  <a:lnTo>
                    <a:pt x="9" y="15"/>
                  </a:lnTo>
                  <a:lnTo>
                    <a:pt x="9" y="15"/>
                  </a:lnTo>
                  <a:lnTo>
                    <a:pt x="9" y="15"/>
                  </a:lnTo>
                  <a:lnTo>
                    <a:pt x="9" y="15"/>
                  </a:lnTo>
                  <a:lnTo>
                    <a:pt x="9" y="15"/>
                  </a:lnTo>
                  <a:lnTo>
                    <a:pt x="0" y="3"/>
                  </a:lnTo>
                  <a:lnTo>
                    <a:pt x="0" y="3"/>
                  </a:lnTo>
                  <a:lnTo>
                    <a:pt x="6" y="0"/>
                  </a:lnTo>
                  <a:lnTo>
                    <a:pt x="6"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auto">
            <a:xfrm>
              <a:off x="3430" y="2991"/>
              <a:ext cx="170" cy="260"/>
            </a:xfrm>
            <a:custGeom>
              <a:avLst/>
              <a:gdLst>
                <a:gd name="T0" fmla="*/ 34 w 170"/>
                <a:gd name="T1" fmla="*/ 6 h 260"/>
                <a:gd name="T2" fmla="*/ 34 w 170"/>
                <a:gd name="T3" fmla="*/ 6 h 260"/>
                <a:gd name="T4" fmla="*/ 97 w 170"/>
                <a:gd name="T5" fmla="*/ 73 h 260"/>
                <a:gd name="T6" fmla="*/ 131 w 170"/>
                <a:gd name="T7" fmla="*/ 109 h 260"/>
                <a:gd name="T8" fmla="*/ 170 w 170"/>
                <a:gd name="T9" fmla="*/ 139 h 260"/>
                <a:gd name="T10" fmla="*/ 170 w 170"/>
                <a:gd name="T11" fmla="*/ 139 h 260"/>
                <a:gd name="T12" fmla="*/ 170 w 170"/>
                <a:gd name="T13" fmla="*/ 139 h 260"/>
                <a:gd name="T14" fmla="*/ 170 w 170"/>
                <a:gd name="T15" fmla="*/ 142 h 260"/>
                <a:gd name="T16" fmla="*/ 170 w 170"/>
                <a:gd name="T17" fmla="*/ 142 h 260"/>
                <a:gd name="T18" fmla="*/ 131 w 170"/>
                <a:gd name="T19" fmla="*/ 260 h 260"/>
                <a:gd name="T20" fmla="*/ 131 w 170"/>
                <a:gd name="T21" fmla="*/ 260 h 260"/>
                <a:gd name="T22" fmla="*/ 131 w 170"/>
                <a:gd name="T23" fmla="*/ 260 h 260"/>
                <a:gd name="T24" fmla="*/ 127 w 170"/>
                <a:gd name="T25" fmla="*/ 260 h 260"/>
                <a:gd name="T26" fmla="*/ 127 w 170"/>
                <a:gd name="T27" fmla="*/ 260 h 260"/>
                <a:gd name="T28" fmla="*/ 91 w 170"/>
                <a:gd name="T29" fmla="*/ 248 h 260"/>
                <a:gd name="T30" fmla="*/ 91 w 170"/>
                <a:gd name="T31" fmla="*/ 248 h 260"/>
                <a:gd name="T32" fmla="*/ 91 w 170"/>
                <a:gd name="T33" fmla="*/ 248 h 260"/>
                <a:gd name="T34" fmla="*/ 55 w 170"/>
                <a:gd name="T35" fmla="*/ 230 h 260"/>
                <a:gd name="T36" fmla="*/ 28 w 170"/>
                <a:gd name="T37" fmla="*/ 209 h 260"/>
                <a:gd name="T38" fmla="*/ 16 w 170"/>
                <a:gd name="T39" fmla="*/ 197 h 260"/>
                <a:gd name="T40" fmla="*/ 9 w 170"/>
                <a:gd name="T41" fmla="*/ 188 h 260"/>
                <a:gd name="T42" fmla="*/ 3 w 170"/>
                <a:gd name="T43" fmla="*/ 176 h 260"/>
                <a:gd name="T44" fmla="*/ 3 w 170"/>
                <a:gd name="T45" fmla="*/ 163 h 260"/>
                <a:gd name="T46" fmla="*/ 3 w 170"/>
                <a:gd name="T47" fmla="*/ 163 h 260"/>
                <a:gd name="T48" fmla="*/ 0 w 170"/>
                <a:gd name="T49" fmla="*/ 163 h 260"/>
                <a:gd name="T50" fmla="*/ 0 w 170"/>
                <a:gd name="T51" fmla="*/ 163 h 260"/>
                <a:gd name="T52" fmla="*/ 6 w 170"/>
                <a:gd name="T53" fmla="*/ 124 h 260"/>
                <a:gd name="T54" fmla="*/ 16 w 170"/>
                <a:gd name="T55" fmla="*/ 85 h 260"/>
                <a:gd name="T56" fmla="*/ 25 w 170"/>
                <a:gd name="T57" fmla="*/ 42 h 260"/>
                <a:gd name="T58" fmla="*/ 28 w 170"/>
                <a:gd name="T59" fmla="*/ 6 h 260"/>
                <a:gd name="T60" fmla="*/ 28 w 170"/>
                <a:gd name="T61" fmla="*/ 6 h 260"/>
                <a:gd name="T62" fmla="*/ 28 w 170"/>
                <a:gd name="T63" fmla="*/ 0 h 260"/>
                <a:gd name="T64" fmla="*/ 34 w 170"/>
                <a:gd name="T65" fmla="*/ 6 h 260"/>
                <a:gd name="T66" fmla="*/ 34 w 170"/>
                <a:gd name="T67" fmla="*/ 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260">
                  <a:moveTo>
                    <a:pt x="34" y="6"/>
                  </a:moveTo>
                  <a:lnTo>
                    <a:pt x="34" y="6"/>
                  </a:lnTo>
                  <a:lnTo>
                    <a:pt x="97" y="73"/>
                  </a:lnTo>
                  <a:lnTo>
                    <a:pt x="131" y="109"/>
                  </a:lnTo>
                  <a:lnTo>
                    <a:pt x="170" y="139"/>
                  </a:lnTo>
                  <a:lnTo>
                    <a:pt x="170" y="139"/>
                  </a:lnTo>
                  <a:lnTo>
                    <a:pt x="170" y="139"/>
                  </a:lnTo>
                  <a:lnTo>
                    <a:pt x="170" y="142"/>
                  </a:lnTo>
                  <a:lnTo>
                    <a:pt x="170" y="142"/>
                  </a:lnTo>
                  <a:lnTo>
                    <a:pt x="131" y="260"/>
                  </a:lnTo>
                  <a:lnTo>
                    <a:pt x="131" y="260"/>
                  </a:lnTo>
                  <a:lnTo>
                    <a:pt x="131" y="260"/>
                  </a:lnTo>
                  <a:lnTo>
                    <a:pt x="127" y="260"/>
                  </a:lnTo>
                  <a:lnTo>
                    <a:pt x="127" y="260"/>
                  </a:lnTo>
                  <a:lnTo>
                    <a:pt x="91" y="248"/>
                  </a:lnTo>
                  <a:lnTo>
                    <a:pt x="91" y="248"/>
                  </a:lnTo>
                  <a:lnTo>
                    <a:pt x="91" y="248"/>
                  </a:lnTo>
                  <a:lnTo>
                    <a:pt x="55" y="230"/>
                  </a:lnTo>
                  <a:lnTo>
                    <a:pt x="28" y="209"/>
                  </a:lnTo>
                  <a:lnTo>
                    <a:pt x="16" y="197"/>
                  </a:lnTo>
                  <a:lnTo>
                    <a:pt x="9" y="188"/>
                  </a:lnTo>
                  <a:lnTo>
                    <a:pt x="3" y="176"/>
                  </a:lnTo>
                  <a:lnTo>
                    <a:pt x="3" y="163"/>
                  </a:lnTo>
                  <a:lnTo>
                    <a:pt x="3" y="163"/>
                  </a:lnTo>
                  <a:lnTo>
                    <a:pt x="0" y="163"/>
                  </a:lnTo>
                  <a:lnTo>
                    <a:pt x="0" y="163"/>
                  </a:lnTo>
                  <a:lnTo>
                    <a:pt x="6" y="124"/>
                  </a:lnTo>
                  <a:lnTo>
                    <a:pt x="16" y="85"/>
                  </a:lnTo>
                  <a:lnTo>
                    <a:pt x="25" y="42"/>
                  </a:lnTo>
                  <a:lnTo>
                    <a:pt x="28" y="6"/>
                  </a:lnTo>
                  <a:lnTo>
                    <a:pt x="28" y="6"/>
                  </a:lnTo>
                  <a:lnTo>
                    <a:pt x="28" y="0"/>
                  </a:lnTo>
                  <a:lnTo>
                    <a:pt x="34" y="6"/>
                  </a:lnTo>
                  <a:lnTo>
                    <a:pt x="34" y="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3"/>
            <p:cNvSpPr>
              <a:spLocks/>
            </p:cNvSpPr>
            <p:nvPr/>
          </p:nvSpPr>
          <p:spPr bwMode="auto">
            <a:xfrm>
              <a:off x="2365" y="2168"/>
              <a:ext cx="43" cy="97"/>
            </a:xfrm>
            <a:custGeom>
              <a:avLst/>
              <a:gdLst>
                <a:gd name="T0" fmla="*/ 40 w 43"/>
                <a:gd name="T1" fmla="*/ 51 h 97"/>
                <a:gd name="T2" fmla="*/ 40 w 43"/>
                <a:gd name="T3" fmla="*/ 51 h 97"/>
                <a:gd name="T4" fmla="*/ 34 w 43"/>
                <a:gd name="T5" fmla="*/ 72 h 97"/>
                <a:gd name="T6" fmla="*/ 27 w 43"/>
                <a:gd name="T7" fmla="*/ 84 h 97"/>
                <a:gd name="T8" fmla="*/ 18 w 43"/>
                <a:gd name="T9" fmla="*/ 94 h 97"/>
                <a:gd name="T10" fmla="*/ 15 w 43"/>
                <a:gd name="T11" fmla="*/ 97 h 97"/>
                <a:gd name="T12" fmla="*/ 12 w 43"/>
                <a:gd name="T13" fmla="*/ 97 h 97"/>
                <a:gd name="T14" fmla="*/ 12 w 43"/>
                <a:gd name="T15" fmla="*/ 97 h 97"/>
                <a:gd name="T16" fmla="*/ 6 w 43"/>
                <a:gd name="T17" fmla="*/ 97 h 97"/>
                <a:gd name="T18" fmla="*/ 3 w 43"/>
                <a:gd name="T19" fmla="*/ 90 h 97"/>
                <a:gd name="T20" fmla="*/ 0 w 43"/>
                <a:gd name="T21" fmla="*/ 81 h 97"/>
                <a:gd name="T22" fmla="*/ 0 w 43"/>
                <a:gd name="T23" fmla="*/ 63 h 97"/>
                <a:gd name="T24" fmla="*/ 3 w 43"/>
                <a:gd name="T25" fmla="*/ 45 h 97"/>
                <a:gd name="T26" fmla="*/ 3 w 43"/>
                <a:gd name="T27" fmla="*/ 45 h 97"/>
                <a:gd name="T28" fmla="*/ 6 w 43"/>
                <a:gd name="T29" fmla="*/ 27 h 97"/>
                <a:gd name="T30" fmla="*/ 15 w 43"/>
                <a:gd name="T31" fmla="*/ 12 h 97"/>
                <a:gd name="T32" fmla="*/ 21 w 43"/>
                <a:gd name="T33" fmla="*/ 3 h 97"/>
                <a:gd name="T34" fmla="*/ 27 w 43"/>
                <a:gd name="T35" fmla="*/ 0 h 97"/>
                <a:gd name="T36" fmla="*/ 31 w 43"/>
                <a:gd name="T37" fmla="*/ 0 h 97"/>
                <a:gd name="T38" fmla="*/ 31 w 43"/>
                <a:gd name="T39" fmla="*/ 0 h 97"/>
                <a:gd name="T40" fmla="*/ 34 w 43"/>
                <a:gd name="T41" fmla="*/ 3 h 97"/>
                <a:gd name="T42" fmla="*/ 37 w 43"/>
                <a:gd name="T43" fmla="*/ 6 h 97"/>
                <a:gd name="T44" fmla="*/ 43 w 43"/>
                <a:gd name="T45" fmla="*/ 18 h 97"/>
                <a:gd name="T46" fmla="*/ 43 w 43"/>
                <a:gd name="T47" fmla="*/ 33 h 97"/>
                <a:gd name="T48" fmla="*/ 40 w 43"/>
                <a:gd name="T49" fmla="*/ 51 h 97"/>
                <a:gd name="T50" fmla="*/ 40 w 43"/>
                <a:gd name="T51" fmla="*/ 5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97">
                  <a:moveTo>
                    <a:pt x="40" y="51"/>
                  </a:moveTo>
                  <a:lnTo>
                    <a:pt x="40" y="51"/>
                  </a:lnTo>
                  <a:lnTo>
                    <a:pt x="34" y="72"/>
                  </a:lnTo>
                  <a:lnTo>
                    <a:pt x="27" y="84"/>
                  </a:lnTo>
                  <a:lnTo>
                    <a:pt x="18" y="94"/>
                  </a:lnTo>
                  <a:lnTo>
                    <a:pt x="15" y="97"/>
                  </a:lnTo>
                  <a:lnTo>
                    <a:pt x="12" y="97"/>
                  </a:lnTo>
                  <a:lnTo>
                    <a:pt x="12" y="97"/>
                  </a:lnTo>
                  <a:lnTo>
                    <a:pt x="6" y="97"/>
                  </a:lnTo>
                  <a:lnTo>
                    <a:pt x="3" y="90"/>
                  </a:lnTo>
                  <a:lnTo>
                    <a:pt x="0" y="81"/>
                  </a:lnTo>
                  <a:lnTo>
                    <a:pt x="0" y="63"/>
                  </a:lnTo>
                  <a:lnTo>
                    <a:pt x="3" y="45"/>
                  </a:lnTo>
                  <a:lnTo>
                    <a:pt x="3" y="45"/>
                  </a:lnTo>
                  <a:lnTo>
                    <a:pt x="6" y="27"/>
                  </a:lnTo>
                  <a:lnTo>
                    <a:pt x="15" y="12"/>
                  </a:lnTo>
                  <a:lnTo>
                    <a:pt x="21" y="3"/>
                  </a:lnTo>
                  <a:lnTo>
                    <a:pt x="27" y="0"/>
                  </a:lnTo>
                  <a:lnTo>
                    <a:pt x="31" y="0"/>
                  </a:lnTo>
                  <a:lnTo>
                    <a:pt x="31" y="0"/>
                  </a:lnTo>
                  <a:lnTo>
                    <a:pt x="34" y="3"/>
                  </a:lnTo>
                  <a:lnTo>
                    <a:pt x="37" y="6"/>
                  </a:lnTo>
                  <a:lnTo>
                    <a:pt x="43" y="18"/>
                  </a:lnTo>
                  <a:lnTo>
                    <a:pt x="43" y="33"/>
                  </a:lnTo>
                  <a:lnTo>
                    <a:pt x="40" y="51"/>
                  </a:lnTo>
                  <a:lnTo>
                    <a:pt x="4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4"/>
            <p:cNvSpPr>
              <a:spLocks/>
            </p:cNvSpPr>
            <p:nvPr/>
          </p:nvSpPr>
          <p:spPr bwMode="auto">
            <a:xfrm>
              <a:off x="3545" y="2858"/>
              <a:ext cx="303" cy="233"/>
            </a:xfrm>
            <a:custGeom>
              <a:avLst/>
              <a:gdLst>
                <a:gd name="T0" fmla="*/ 0 w 303"/>
                <a:gd name="T1" fmla="*/ 33 h 233"/>
                <a:gd name="T2" fmla="*/ 31 w 303"/>
                <a:gd name="T3" fmla="*/ 233 h 233"/>
                <a:gd name="T4" fmla="*/ 294 w 303"/>
                <a:gd name="T5" fmla="*/ 203 h 233"/>
                <a:gd name="T6" fmla="*/ 303 w 303"/>
                <a:gd name="T7" fmla="*/ 151 h 233"/>
                <a:gd name="T8" fmla="*/ 67 w 303"/>
                <a:gd name="T9" fmla="*/ 184 h 233"/>
                <a:gd name="T10" fmla="*/ 49 w 303"/>
                <a:gd name="T11" fmla="*/ 0 h 233"/>
                <a:gd name="T12" fmla="*/ 37 w 303"/>
                <a:gd name="T13" fmla="*/ 6 h 233"/>
                <a:gd name="T14" fmla="*/ 0 w 303"/>
                <a:gd name="T15" fmla="*/ 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3" h="233">
                  <a:moveTo>
                    <a:pt x="0" y="33"/>
                  </a:moveTo>
                  <a:lnTo>
                    <a:pt x="31" y="233"/>
                  </a:lnTo>
                  <a:lnTo>
                    <a:pt x="294" y="203"/>
                  </a:lnTo>
                  <a:lnTo>
                    <a:pt x="303" y="151"/>
                  </a:lnTo>
                  <a:lnTo>
                    <a:pt x="67" y="184"/>
                  </a:lnTo>
                  <a:lnTo>
                    <a:pt x="49" y="0"/>
                  </a:lnTo>
                  <a:lnTo>
                    <a:pt x="37" y="6"/>
                  </a:lnTo>
                  <a:lnTo>
                    <a:pt x="0" y="33"/>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264959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a:spLocks/>
          </p:cNvSpPr>
          <p:nvPr/>
        </p:nvSpPr>
        <p:spPr>
          <a:xfrm>
            <a:off x="731837" y="550172"/>
            <a:ext cx="9804520" cy="1499290"/>
          </a:xfrm>
          <a:prstGeom prst="rect">
            <a:avLst/>
          </a:prstGeom>
        </p:spPr>
        <p:txBody>
          <a:bodyPr lIns="124358" tIns="62179" rIns="124358" bIns="62179"/>
          <a:lstStyle/>
          <a:p>
            <a:pPr defTabSz="1243584">
              <a:spcBef>
                <a:spcPct val="0"/>
              </a:spcBef>
              <a:spcAft>
                <a:spcPts val="1632"/>
              </a:spcAft>
              <a:defRPr/>
            </a:pPr>
            <a:r>
              <a:rPr lang="en-US" sz="6000" b="1" dirty="0">
                <a:solidFill>
                  <a:srgbClr val="000000"/>
                </a:solidFill>
              </a:rPr>
              <a:t>What to watch out for…</a:t>
            </a:r>
          </a:p>
          <a:p>
            <a:pPr defTabSz="1243584">
              <a:defRPr/>
            </a:pPr>
            <a:r>
              <a:rPr lang="en-US" sz="4900" dirty="0">
                <a:solidFill>
                  <a:srgbClr val="000000"/>
                </a:solidFill>
              </a:rPr>
              <a:t>The training and support can be </a:t>
            </a:r>
            <a:r>
              <a:rPr lang="en-US" sz="4900" b="1" dirty="0">
                <a:solidFill>
                  <a:srgbClr val="000000"/>
                </a:solidFill>
              </a:rPr>
              <a:t>costly</a:t>
            </a:r>
            <a:r>
              <a:rPr lang="en-US" sz="4900" dirty="0">
                <a:solidFill>
                  <a:srgbClr val="000000"/>
                </a:solidFill>
              </a:rPr>
              <a:t> in time and resources.</a:t>
            </a:r>
          </a:p>
        </p:txBody>
      </p:sp>
      <p:sp>
        <p:nvSpPr>
          <p:cNvPr id="37"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solidFill>
                <a:prstClr val="black"/>
              </a:solidFill>
            </a:endParaRPr>
          </a:p>
        </p:txBody>
      </p:sp>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41" name="Rectangle 40"/>
          <p:cNvSpPr/>
          <p:nvPr/>
        </p:nvSpPr>
        <p:spPr>
          <a:xfrm>
            <a:off x="5995223"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69" name="Group 4"/>
          <p:cNvGrpSpPr>
            <a:grpSpLocks noChangeAspect="1"/>
          </p:cNvGrpSpPr>
          <p:nvPr/>
        </p:nvGrpSpPr>
        <p:grpSpPr bwMode="auto">
          <a:xfrm>
            <a:off x="1802571" y="4359748"/>
            <a:ext cx="1062866" cy="1269377"/>
            <a:chOff x="530" y="1856"/>
            <a:chExt cx="587" cy="784"/>
          </a:xfrm>
        </p:grpSpPr>
        <p:sp>
          <p:nvSpPr>
            <p:cNvPr id="7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8" name="Group 27"/>
          <p:cNvGrpSpPr>
            <a:grpSpLocks noChangeAspect="1"/>
          </p:cNvGrpSpPr>
          <p:nvPr/>
        </p:nvGrpSpPr>
        <p:grpSpPr bwMode="auto">
          <a:xfrm>
            <a:off x="9337467" y="4288420"/>
            <a:ext cx="1605170" cy="1190042"/>
            <a:chOff x="4366" y="1912"/>
            <a:chExt cx="838" cy="735"/>
          </a:xfrm>
        </p:grpSpPr>
        <p:sp>
          <p:nvSpPr>
            <p:cNvPr id="79"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828678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4">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7">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9">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4"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 name="Picture 4"/>
          <p:cNvPicPr>
            <a:picLocks noChangeAspect="1"/>
          </p:cNvPicPr>
          <p:nvPr/>
        </p:nvPicPr>
        <p:blipFill rotWithShape="1">
          <a:blip r:embed="rId15"/>
          <a:srcRect l="17467" r="9170"/>
          <a:stretch/>
        </p:blipFill>
        <p:spPr>
          <a:xfrm>
            <a:off x="1951037" y="1668462"/>
            <a:ext cx="3200400" cy="4343400"/>
          </a:xfrm>
          <a:prstGeom prst="rect">
            <a:avLst/>
          </a:prstGeom>
        </p:spPr>
      </p:pic>
      <p:grpSp>
        <p:nvGrpSpPr>
          <p:cNvPr id="59" name="Group 4"/>
          <p:cNvGrpSpPr>
            <a:grpSpLocks noChangeAspect="1"/>
          </p:cNvGrpSpPr>
          <p:nvPr/>
        </p:nvGrpSpPr>
        <p:grpSpPr bwMode="auto">
          <a:xfrm>
            <a:off x="4131544" y="2899537"/>
            <a:ext cx="2696293" cy="2807525"/>
            <a:chOff x="2090" y="2043"/>
            <a:chExt cx="1554" cy="1734"/>
          </a:xfrm>
        </p:grpSpPr>
        <p:sp>
          <p:nvSpPr>
            <p:cNvPr id="60" name="Freeform 5"/>
            <p:cNvSpPr>
              <a:spLocks/>
            </p:cNvSpPr>
            <p:nvPr/>
          </p:nvSpPr>
          <p:spPr bwMode="auto">
            <a:xfrm>
              <a:off x="2090" y="3624"/>
              <a:ext cx="1554" cy="153"/>
            </a:xfrm>
            <a:custGeom>
              <a:avLst/>
              <a:gdLst>
                <a:gd name="T0" fmla="*/ 1554 w 1554"/>
                <a:gd name="T1" fmla="*/ 78 h 153"/>
                <a:gd name="T2" fmla="*/ 1554 w 1554"/>
                <a:gd name="T3" fmla="*/ 78 h 153"/>
                <a:gd name="T4" fmla="*/ 1550 w 1554"/>
                <a:gd name="T5" fmla="*/ 71 h 153"/>
                <a:gd name="T6" fmla="*/ 1538 w 1554"/>
                <a:gd name="T7" fmla="*/ 63 h 153"/>
                <a:gd name="T8" fmla="*/ 1518 w 1554"/>
                <a:gd name="T9" fmla="*/ 55 h 153"/>
                <a:gd name="T10" fmla="*/ 1491 w 1554"/>
                <a:gd name="T11" fmla="*/ 47 h 153"/>
                <a:gd name="T12" fmla="*/ 1420 w 1554"/>
                <a:gd name="T13" fmla="*/ 35 h 153"/>
                <a:gd name="T14" fmla="*/ 1326 w 1554"/>
                <a:gd name="T15" fmla="*/ 24 h 153"/>
                <a:gd name="T16" fmla="*/ 1212 w 1554"/>
                <a:gd name="T17" fmla="*/ 12 h 153"/>
                <a:gd name="T18" fmla="*/ 1079 w 1554"/>
                <a:gd name="T19" fmla="*/ 8 h 153"/>
                <a:gd name="T20" fmla="*/ 934 w 1554"/>
                <a:gd name="T21" fmla="*/ 4 h 153"/>
                <a:gd name="T22" fmla="*/ 777 w 1554"/>
                <a:gd name="T23" fmla="*/ 0 h 153"/>
                <a:gd name="T24" fmla="*/ 777 w 1554"/>
                <a:gd name="T25" fmla="*/ 0 h 153"/>
                <a:gd name="T26" fmla="*/ 620 w 1554"/>
                <a:gd name="T27" fmla="*/ 4 h 153"/>
                <a:gd name="T28" fmla="*/ 475 w 1554"/>
                <a:gd name="T29" fmla="*/ 8 h 153"/>
                <a:gd name="T30" fmla="*/ 341 w 1554"/>
                <a:gd name="T31" fmla="*/ 12 h 153"/>
                <a:gd name="T32" fmla="*/ 228 w 1554"/>
                <a:gd name="T33" fmla="*/ 24 h 153"/>
                <a:gd name="T34" fmla="*/ 133 w 1554"/>
                <a:gd name="T35" fmla="*/ 35 h 153"/>
                <a:gd name="T36" fmla="*/ 63 w 1554"/>
                <a:gd name="T37" fmla="*/ 47 h 153"/>
                <a:gd name="T38" fmla="*/ 35 w 1554"/>
                <a:gd name="T39" fmla="*/ 55 h 153"/>
                <a:gd name="T40" fmla="*/ 16 w 1554"/>
                <a:gd name="T41" fmla="*/ 63 h 153"/>
                <a:gd name="T42" fmla="*/ 4 w 1554"/>
                <a:gd name="T43" fmla="*/ 71 h 153"/>
                <a:gd name="T44" fmla="*/ 0 w 1554"/>
                <a:gd name="T45" fmla="*/ 78 h 153"/>
                <a:gd name="T46" fmla="*/ 0 w 1554"/>
                <a:gd name="T47" fmla="*/ 78 h 153"/>
                <a:gd name="T48" fmla="*/ 4 w 1554"/>
                <a:gd name="T49" fmla="*/ 86 h 153"/>
                <a:gd name="T50" fmla="*/ 16 w 1554"/>
                <a:gd name="T51" fmla="*/ 94 h 153"/>
                <a:gd name="T52" fmla="*/ 35 w 1554"/>
                <a:gd name="T53" fmla="*/ 102 h 153"/>
                <a:gd name="T54" fmla="*/ 63 w 1554"/>
                <a:gd name="T55" fmla="*/ 106 h 153"/>
                <a:gd name="T56" fmla="*/ 133 w 1554"/>
                <a:gd name="T57" fmla="*/ 122 h 153"/>
                <a:gd name="T58" fmla="*/ 228 w 1554"/>
                <a:gd name="T59" fmla="*/ 133 h 153"/>
                <a:gd name="T60" fmla="*/ 341 w 1554"/>
                <a:gd name="T61" fmla="*/ 141 h 153"/>
                <a:gd name="T62" fmla="*/ 475 w 1554"/>
                <a:gd name="T63" fmla="*/ 149 h 153"/>
                <a:gd name="T64" fmla="*/ 620 w 1554"/>
                <a:gd name="T65" fmla="*/ 153 h 153"/>
                <a:gd name="T66" fmla="*/ 777 w 1554"/>
                <a:gd name="T67" fmla="*/ 153 h 153"/>
                <a:gd name="T68" fmla="*/ 777 w 1554"/>
                <a:gd name="T69" fmla="*/ 153 h 153"/>
                <a:gd name="T70" fmla="*/ 934 w 1554"/>
                <a:gd name="T71" fmla="*/ 153 h 153"/>
                <a:gd name="T72" fmla="*/ 1079 w 1554"/>
                <a:gd name="T73" fmla="*/ 149 h 153"/>
                <a:gd name="T74" fmla="*/ 1212 w 1554"/>
                <a:gd name="T75" fmla="*/ 141 h 153"/>
                <a:gd name="T76" fmla="*/ 1326 w 1554"/>
                <a:gd name="T77" fmla="*/ 133 h 153"/>
                <a:gd name="T78" fmla="*/ 1420 w 1554"/>
                <a:gd name="T79" fmla="*/ 122 h 153"/>
                <a:gd name="T80" fmla="*/ 1491 w 1554"/>
                <a:gd name="T81" fmla="*/ 106 h 153"/>
                <a:gd name="T82" fmla="*/ 1518 w 1554"/>
                <a:gd name="T83" fmla="*/ 102 h 153"/>
                <a:gd name="T84" fmla="*/ 1538 w 1554"/>
                <a:gd name="T85" fmla="*/ 94 h 153"/>
                <a:gd name="T86" fmla="*/ 1550 w 1554"/>
                <a:gd name="T87" fmla="*/ 86 h 153"/>
                <a:gd name="T88" fmla="*/ 1554 w 1554"/>
                <a:gd name="T89" fmla="*/ 78 h 153"/>
                <a:gd name="T90" fmla="*/ 1554 w 1554"/>
                <a:gd name="T91" fmla="*/ 7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54" h="153">
                  <a:moveTo>
                    <a:pt x="1554" y="78"/>
                  </a:moveTo>
                  <a:lnTo>
                    <a:pt x="1554" y="78"/>
                  </a:lnTo>
                  <a:lnTo>
                    <a:pt x="1550" y="71"/>
                  </a:lnTo>
                  <a:lnTo>
                    <a:pt x="1538" y="63"/>
                  </a:lnTo>
                  <a:lnTo>
                    <a:pt x="1518" y="55"/>
                  </a:lnTo>
                  <a:lnTo>
                    <a:pt x="1491" y="47"/>
                  </a:lnTo>
                  <a:lnTo>
                    <a:pt x="1420" y="35"/>
                  </a:lnTo>
                  <a:lnTo>
                    <a:pt x="1326" y="24"/>
                  </a:lnTo>
                  <a:lnTo>
                    <a:pt x="1212" y="12"/>
                  </a:lnTo>
                  <a:lnTo>
                    <a:pt x="1079" y="8"/>
                  </a:lnTo>
                  <a:lnTo>
                    <a:pt x="934" y="4"/>
                  </a:lnTo>
                  <a:lnTo>
                    <a:pt x="777" y="0"/>
                  </a:lnTo>
                  <a:lnTo>
                    <a:pt x="777" y="0"/>
                  </a:lnTo>
                  <a:lnTo>
                    <a:pt x="620" y="4"/>
                  </a:lnTo>
                  <a:lnTo>
                    <a:pt x="475" y="8"/>
                  </a:lnTo>
                  <a:lnTo>
                    <a:pt x="341" y="12"/>
                  </a:lnTo>
                  <a:lnTo>
                    <a:pt x="228" y="24"/>
                  </a:lnTo>
                  <a:lnTo>
                    <a:pt x="133" y="35"/>
                  </a:lnTo>
                  <a:lnTo>
                    <a:pt x="63" y="47"/>
                  </a:lnTo>
                  <a:lnTo>
                    <a:pt x="35" y="55"/>
                  </a:lnTo>
                  <a:lnTo>
                    <a:pt x="16" y="63"/>
                  </a:lnTo>
                  <a:lnTo>
                    <a:pt x="4" y="71"/>
                  </a:lnTo>
                  <a:lnTo>
                    <a:pt x="0" y="78"/>
                  </a:lnTo>
                  <a:lnTo>
                    <a:pt x="0" y="78"/>
                  </a:lnTo>
                  <a:lnTo>
                    <a:pt x="4" y="86"/>
                  </a:lnTo>
                  <a:lnTo>
                    <a:pt x="16" y="94"/>
                  </a:lnTo>
                  <a:lnTo>
                    <a:pt x="35" y="102"/>
                  </a:lnTo>
                  <a:lnTo>
                    <a:pt x="63" y="106"/>
                  </a:lnTo>
                  <a:lnTo>
                    <a:pt x="133" y="122"/>
                  </a:lnTo>
                  <a:lnTo>
                    <a:pt x="228" y="133"/>
                  </a:lnTo>
                  <a:lnTo>
                    <a:pt x="341" y="141"/>
                  </a:lnTo>
                  <a:lnTo>
                    <a:pt x="475" y="149"/>
                  </a:lnTo>
                  <a:lnTo>
                    <a:pt x="620" y="153"/>
                  </a:lnTo>
                  <a:lnTo>
                    <a:pt x="777" y="153"/>
                  </a:lnTo>
                  <a:lnTo>
                    <a:pt x="777" y="153"/>
                  </a:lnTo>
                  <a:lnTo>
                    <a:pt x="934" y="153"/>
                  </a:lnTo>
                  <a:lnTo>
                    <a:pt x="1079" y="149"/>
                  </a:lnTo>
                  <a:lnTo>
                    <a:pt x="1212" y="141"/>
                  </a:lnTo>
                  <a:lnTo>
                    <a:pt x="1326" y="133"/>
                  </a:lnTo>
                  <a:lnTo>
                    <a:pt x="1420" y="122"/>
                  </a:lnTo>
                  <a:lnTo>
                    <a:pt x="1491" y="106"/>
                  </a:lnTo>
                  <a:lnTo>
                    <a:pt x="1518" y="102"/>
                  </a:lnTo>
                  <a:lnTo>
                    <a:pt x="1538" y="94"/>
                  </a:lnTo>
                  <a:lnTo>
                    <a:pt x="1550" y="86"/>
                  </a:lnTo>
                  <a:lnTo>
                    <a:pt x="1554" y="78"/>
                  </a:lnTo>
                  <a:lnTo>
                    <a:pt x="1554" y="78"/>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6"/>
            <p:cNvSpPr>
              <a:spLocks/>
            </p:cNvSpPr>
            <p:nvPr/>
          </p:nvSpPr>
          <p:spPr bwMode="auto">
            <a:xfrm>
              <a:off x="2306" y="2761"/>
              <a:ext cx="1094" cy="553"/>
            </a:xfrm>
            <a:custGeom>
              <a:avLst/>
              <a:gdLst>
                <a:gd name="T0" fmla="*/ 541 w 1094"/>
                <a:gd name="T1" fmla="*/ 169 h 553"/>
                <a:gd name="T2" fmla="*/ 541 w 1094"/>
                <a:gd name="T3" fmla="*/ 169 h 553"/>
                <a:gd name="T4" fmla="*/ 463 w 1094"/>
                <a:gd name="T5" fmla="*/ 169 h 553"/>
                <a:gd name="T6" fmla="*/ 388 w 1094"/>
                <a:gd name="T7" fmla="*/ 157 h 553"/>
                <a:gd name="T8" fmla="*/ 314 w 1094"/>
                <a:gd name="T9" fmla="*/ 145 h 553"/>
                <a:gd name="T10" fmla="*/ 243 w 1094"/>
                <a:gd name="T11" fmla="*/ 125 h 553"/>
                <a:gd name="T12" fmla="*/ 176 w 1094"/>
                <a:gd name="T13" fmla="*/ 102 h 553"/>
                <a:gd name="T14" fmla="*/ 114 w 1094"/>
                <a:gd name="T15" fmla="*/ 74 h 553"/>
                <a:gd name="T16" fmla="*/ 55 w 1094"/>
                <a:gd name="T17" fmla="*/ 39 h 553"/>
                <a:gd name="T18" fmla="*/ 0 w 1094"/>
                <a:gd name="T19" fmla="*/ 4 h 553"/>
                <a:gd name="T20" fmla="*/ 66 w 1094"/>
                <a:gd name="T21" fmla="*/ 396 h 553"/>
                <a:gd name="T22" fmla="*/ 66 w 1094"/>
                <a:gd name="T23" fmla="*/ 396 h 553"/>
                <a:gd name="T24" fmla="*/ 66 w 1094"/>
                <a:gd name="T25" fmla="*/ 396 h 553"/>
                <a:gd name="T26" fmla="*/ 70 w 1094"/>
                <a:gd name="T27" fmla="*/ 412 h 553"/>
                <a:gd name="T28" fmla="*/ 78 w 1094"/>
                <a:gd name="T29" fmla="*/ 428 h 553"/>
                <a:gd name="T30" fmla="*/ 94 w 1094"/>
                <a:gd name="T31" fmla="*/ 443 h 553"/>
                <a:gd name="T32" fmla="*/ 110 w 1094"/>
                <a:gd name="T33" fmla="*/ 455 h 553"/>
                <a:gd name="T34" fmla="*/ 133 w 1094"/>
                <a:gd name="T35" fmla="*/ 471 h 553"/>
                <a:gd name="T36" fmla="*/ 157 w 1094"/>
                <a:gd name="T37" fmla="*/ 482 h 553"/>
                <a:gd name="T38" fmla="*/ 216 w 1094"/>
                <a:gd name="T39" fmla="*/ 506 h 553"/>
                <a:gd name="T40" fmla="*/ 282 w 1094"/>
                <a:gd name="T41" fmla="*/ 526 h 553"/>
                <a:gd name="T42" fmla="*/ 361 w 1094"/>
                <a:gd name="T43" fmla="*/ 541 h 553"/>
                <a:gd name="T44" fmla="*/ 447 w 1094"/>
                <a:gd name="T45" fmla="*/ 549 h 553"/>
                <a:gd name="T46" fmla="*/ 537 w 1094"/>
                <a:gd name="T47" fmla="*/ 553 h 553"/>
                <a:gd name="T48" fmla="*/ 537 w 1094"/>
                <a:gd name="T49" fmla="*/ 553 h 553"/>
                <a:gd name="T50" fmla="*/ 627 w 1094"/>
                <a:gd name="T51" fmla="*/ 549 h 553"/>
                <a:gd name="T52" fmla="*/ 710 w 1094"/>
                <a:gd name="T53" fmla="*/ 541 h 553"/>
                <a:gd name="T54" fmla="*/ 788 w 1094"/>
                <a:gd name="T55" fmla="*/ 526 h 553"/>
                <a:gd name="T56" fmla="*/ 859 w 1094"/>
                <a:gd name="T57" fmla="*/ 506 h 553"/>
                <a:gd name="T58" fmla="*/ 918 w 1094"/>
                <a:gd name="T59" fmla="*/ 482 h 553"/>
                <a:gd name="T60" fmla="*/ 941 w 1094"/>
                <a:gd name="T61" fmla="*/ 471 h 553"/>
                <a:gd name="T62" fmla="*/ 961 w 1094"/>
                <a:gd name="T63" fmla="*/ 455 h 553"/>
                <a:gd name="T64" fmla="*/ 981 w 1094"/>
                <a:gd name="T65" fmla="*/ 443 h 553"/>
                <a:gd name="T66" fmla="*/ 992 w 1094"/>
                <a:gd name="T67" fmla="*/ 428 h 553"/>
                <a:gd name="T68" fmla="*/ 1004 w 1094"/>
                <a:gd name="T69" fmla="*/ 412 h 553"/>
                <a:gd name="T70" fmla="*/ 1008 w 1094"/>
                <a:gd name="T71" fmla="*/ 396 h 553"/>
                <a:gd name="T72" fmla="*/ 1094 w 1094"/>
                <a:gd name="T73" fmla="*/ 0 h 553"/>
                <a:gd name="T74" fmla="*/ 1094 w 1094"/>
                <a:gd name="T75" fmla="*/ 0 h 553"/>
                <a:gd name="T76" fmla="*/ 1035 w 1094"/>
                <a:gd name="T77" fmla="*/ 39 h 553"/>
                <a:gd name="T78" fmla="*/ 977 w 1094"/>
                <a:gd name="T79" fmla="*/ 71 h 553"/>
                <a:gd name="T80" fmla="*/ 910 w 1094"/>
                <a:gd name="T81" fmla="*/ 98 h 553"/>
                <a:gd name="T82" fmla="*/ 843 w 1094"/>
                <a:gd name="T83" fmla="*/ 125 h 553"/>
                <a:gd name="T84" fmla="*/ 769 w 1094"/>
                <a:gd name="T85" fmla="*/ 145 h 553"/>
                <a:gd name="T86" fmla="*/ 694 w 1094"/>
                <a:gd name="T87" fmla="*/ 157 h 553"/>
                <a:gd name="T88" fmla="*/ 620 w 1094"/>
                <a:gd name="T89" fmla="*/ 169 h 553"/>
                <a:gd name="T90" fmla="*/ 541 w 1094"/>
                <a:gd name="T91" fmla="*/ 169 h 553"/>
                <a:gd name="T92" fmla="*/ 541 w 1094"/>
                <a:gd name="T93" fmla="*/ 169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4" h="553">
                  <a:moveTo>
                    <a:pt x="541" y="169"/>
                  </a:moveTo>
                  <a:lnTo>
                    <a:pt x="541" y="169"/>
                  </a:lnTo>
                  <a:lnTo>
                    <a:pt x="463" y="169"/>
                  </a:lnTo>
                  <a:lnTo>
                    <a:pt x="388" y="157"/>
                  </a:lnTo>
                  <a:lnTo>
                    <a:pt x="314" y="145"/>
                  </a:lnTo>
                  <a:lnTo>
                    <a:pt x="243" y="125"/>
                  </a:lnTo>
                  <a:lnTo>
                    <a:pt x="176" y="102"/>
                  </a:lnTo>
                  <a:lnTo>
                    <a:pt x="114" y="74"/>
                  </a:lnTo>
                  <a:lnTo>
                    <a:pt x="55" y="39"/>
                  </a:lnTo>
                  <a:lnTo>
                    <a:pt x="0" y="4"/>
                  </a:lnTo>
                  <a:lnTo>
                    <a:pt x="66" y="396"/>
                  </a:lnTo>
                  <a:lnTo>
                    <a:pt x="66" y="396"/>
                  </a:lnTo>
                  <a:lnTo>
                    <a:pt x="66" y="396"/>
                  </a:lnTo>
                  <a:lnTo>
                    <a:pt x="70" y="412"/>
                  </a:lnTo>
                  <a:lnTo>
                    <a:pt x="78" y="428"/>
                  </a:lnTo>
                  <a:lnTo>
                    <a:pt x="94" y="443"/>
                  </a:lnTo>
                  <a:lnTo>
                    <a:pt x="110" y="455"/>
                  </a:lnTo>
                  <a:lnTo>
                    <a:pt x="133" y="471"/>
                  </a:lnTo>
                  <a:lnTo>
                    <a:pt x="157" y="482"/>
                  </a:lnTo>
                  <a:lnTo>
                    <a:pt x="216" y="506"/>
                  </a:lnTo>
                  <a:lnTo>
                    <a:pt x="282" y="526"/>
                  </a:lnTo>
                  <a:lnTo>
                    <a:pt x="361" y="541"/>
                  </a:lnTo>
                  <a:lnTo>
                    <a:pt x="447" y="549"/>
                  </a:lnTo>
                  <a:lnTo>
                    <a:pt x="537" y="553"/>
                  </a:lnTo>
                  <a:lnTo>
                    <a:pt x="537" y="553"/>
                  </a:lnTo>
                  <a:lnTo>
                    <a:pt x="627" y="549"/>
                  </a:lnTo>
                  <a:lnTo>
                    <a:pt x="710" y="541"/>
                  </a:lnTo>
                  <a:lnTo>
                    <a:pt x="788" y="526"/>
                  </a:lnTo>
                  <a:lnTo>
                    <a:pt x="859" y="506"/>
                  </a:lnTo>
                  <a:lnTo>
                    <a:pt x="918" y="482"/>
                  </a:lnTo>
                  <a:lnTo>
                    <a:pt x="941" y="471"/>
                  </a:lnTo>
                  <a:lnTo>
                    <a:pt x="961" y="455"/>
                  </a:lnTo>
                  <a:lnTo>
                    <a:pt x="981" y="443"/>
                  </a:lnTo>
                  <a:lnTo>
                    <a:pt x="992" y="428"/>
                  </a:lnTo>
                  <a:lnTo>
                    <a:pt x="1004" y="412"/>
                  </a:lnTo>
                  <a:lnTo>
                    <a:pt x="1008" y="396"/>
                  </a:lnTo>
                  <a:lnTo>
                    <a:pt x="1094" y="0"/>
                  </a:lnTo>
                  <a:lnTo>
                    <a:pt x="1094" y="0"/>
                  </a:lnTo>
                  <a:lnTo>
                    <a:pt x="1035" y="39"/>
                  </a:lnTo>
                  <a:lnTo>
                    <a:pt x="977" y="71"/>
                  </a:lnTo>
                  <a:lnTo>
                    <a:pt x="910" y="98"/>
                  </a:lnTo>
                  <a:lnTo>
                    <a:pt x="843" y="125"/>
                  </a:lnTo>
                  <a:lnTo>
                    <a:pt x="769" y="145"/>
                  </a:lnTo>
                  <a:lnTo>
                    <a:pt x="694" y="157"/>
                  </a:lnTo>
                  <a:lnTo>
                    <a:pt x="620" y="169"/>
                  </a:lnTo>
                  <a:lnTo>
                    <a:pt x="541" y="169"/>
                  </a:lnTo>
                  <a:lnTo>
                    <a:pt x="541" y="1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7"/>
            <p:cNvSpPr>
              <a:spLocks/>
            </p:cNvSpPr>
            <p:nvPr/>
          </p:nvSpPr>
          <p:spPr bwMode="auto">
            <a:xfrm>
              <a:off x="3083" y="3094"/>
              <a:ext cx="396" cy="659"/>
            </a:xfrm>
            <a:custGeom>
              <a:avLst/>
              <a:gdLst>
                <a:gd name="T0" fmla="*/ 78 w 396"/>
                <a:gd name="T1" fmla="*/ 20 h 659"/>
                <a:gd name="T2" fmla="*/ 78 w 396"/>
                <a:gd name="T3" fmla="*/ 20 h 659"/>
                <a:gd name="T4" fmla="*/ 105 w 396"/>
                <a:gd name="T5" fmla="*/ 47 h 659"/>
                <a:gd name="T6" fmla="*/ 133 w 396"/>
                <a:gd name="T7" fmla="*/ 83 h 659"/>
                <a:gd name="T8" fmla="*/ 160 w 396"/>
                <a:gd name="T9" fmla="*/ 134 h 659"/>
                <a:gd name="T10" fmla="*/ 192 w 396"/>
                <a:gd name="T11" fmla="*/ 204 h 659"/>
                <a:gd name="T12" fmla="*/ 207 w 396"/>
                <a:gd name="T13" fmla="*/ 244 h 659"/>
                <a:gd name="T14" fmla="*/ 219 w 396"/>
                <a:gd name="T15" fmla="*/ 287 h 659"/>
                <a:gd name="T16" fmla="*/ 231 w 396"/>
                <a:gd name="T17" fmla="*/ 338 h 659"/>
                <a:gd name="T18" fmla="*/ 239 w 396"/>
                <a:gd name="T19" fmla="*/ 393 h 659"/>
                <a:gd name="T20" fmla="*/ 243 w 396"/>
                <a:gd name="T21" fmla="*/ 452 h 659"/>
                <a:gd name="T22" fmla="*/ 243 w 396"/>
                <a:gd name="T23" fmla="*/ 514 h 659"/>
                <a:gd name="T24" fmla="*/ 243 w 396"/>
                <a:gd name="T25" fmla="*/ 514 h 659"/>
                <a:gd name="T26" fmla="*/ 274 w 396"/>
                <a:gd name="T27" fmla="*/ 522 h 659"/>
                <a:gd name="T28" fmla="*/ 302 w 396"/>
                <a:gd name="T29" fmla="*/ 530 h 659"/>
                <a:gd name="T30" fmla="*/ 333 w 396"/>
                <a:gd name="T31" fmla="*/ 546 h 659"/>
                <a:gd name="T32" fmla="*/ 361 w 396"/>
                <a:gd name="T33" fmla="*/ 561 h 659"/>
                <a:gd name="T34" fmla="*/ 372 w 396"/>
                <a:gd name="T35" fmla="*/ 573 h 659"/>
                <a:gd name="T36" fmla="*/ 384 w 396"/>
                <a:gd name="T37" fmla="*/ 585 h 659"/>
                <a:gd name="T38" fmla="*/ 392 w 396"/>
                <a:gd name="T39" fmla="*/ 597 h 659"/>
                <a:gd name="T40" fmla="*/ 396 w 396"/>
                <a:gd name="T41" fmla="*/ 612 h 659"/>
                <a:gd name="T42" fmla="*/ 396 w 396"/>
                <a:gd name="T43" fmla="*/ 628 h 659"/>
                <a:gd name="T44" fmla="*/ 392 w 396"/>
                <a:gd name="T45" fmla="*/ 644 h 659"/>
                <a:gd name="T46" fmla="*/ 392 w 396"/>
                <a:gd name="T47" fmla="*/ 644 h 659"/>
                <a:gd name="T48" fmla="*/ 388 w 396"/>
                <a:gd name="T49" fmla="*/ 648 h 659"/>
                <a:gd name="T50" fmla="*/ 372 w 396"/>
                <a:gd name="T51" fmla="*/ 656 h 659"/>
                <a:gd name="T52" fmla="*/ 353 w 396"/>
                <a:gd name="T53" fmla="*/ 659 h 659"/>
                <a:gd name="T54" fmla="*/ 321 w 396"/>
                <a:gd name="T55" fmla="*/ 659 h 659"/>
                <a:gd name="T56" fmla="*/ 160 w 396"/>
                <a:gd name="T57" fmla="*/ 585 h 659"/>
                <a:gd name="T58" fmla="*/ 160 w 396"/>
                <a:gd name="T59" fmla="*/ 585 h 659"/>
                <a:gd name="T60" fmla="*/ 156 w 396"/>
                <a:gd name="T61" fmla="*/ 581 h 659"/>
                <a:gd name="T62" fmla="*/ 149 w 396"/>
                <a:gd name="T63" fmla="*/ 569 h 659"/>
                <a:gd name="T64" fmla="*/ 145 w 396"/>
                <a:gd name="T65" fmla="*/ 554 h 659"/>
                <a:gd name="T66" fmla="*/ 145 w 396"/>
                <a:gd name="T67" fmla="*/ 542 h 659"/>
                <a:gd name="T68" fmla="*/ 149 w 396"/>
                <a:gd name="T69" fmla="*/ 530 h 659"/>
                <a:gd name="T70" fmla="*/ 176 w 396"/>
                <a:gd name="T71" fmla="*/ 499 h 659"/>
                <a:gd name="T72" fmla="*/ 176 w 396"/>
                <a:gd name="T73" fmla="*/ 499 h 659"/>
                <a:gd name="T74" fmla="*/ 180 w 396"/>
                <a:gd name="T75" fmla="*/ 455 h 659"/>
                <a:gd name="T76" fmla="*/ 180 w 396"/>
                <a:gd name="T77" fmla="*/ 404 h 659"/>
                <a:gd name="T78" fmla="*/ 172 w 396"/>
                <a:gd name="T79" fmla="*/ 346 h 659"/>
                <a:gd name="T80" fmla="*/ 164 w 396"/>
                <a:gd name="T81" fmla="*/ 310 h 659"/>
                <a:gd name="T82" fmla="*/ 153 w 396"/>
                <a:gd name="T83" fmla="*/ 275 h 659"/>
                <a:gd name="T84" fmla="*/ 137 w 396"/>
                <a:gd name="T85" fmla="*/ 240 h 659"/>
                <a:gd name="T86" fmla="*/ 121 w 396"/>
                <a:gd name="T87" fmla="*/ 204 h 659"/>
                <a:gd name="T88" fmla="*/ 98 w 396"/>
                <a:gd name="T89" fmla="*/ 169 h 659"/>
                <a:gd name="T90" fmla="*/ 70 w 396"/>
                <a:gd name="T91" fmla="*/ 134 h 659"/>
                <a:gd name="T92" fmla="*/ 39 w 396"/>
                <a:gd name="T93" fmla="*/ 98 h 659"/>
                <a:gd name="T94" fmla="*/ 0 w 396"/>
                <a:gd name="T95" fmla="*/ 67 h 659"/>
                <a:gd name="T96" fmla="*/ 0 w 396"/>
                <a:gd name="T97" fmla="*/ 67 h 659"/>
                <a:gd name="T98" fmla="*/ 0 w 396"/>
                <a:gd name="T99" fmla="*/ 51 h 659"/>
                <a:gd name="T100" fmla="*/ 0 w 396"/>
                <a:gd name="T101" fmla="*/ 36 h 659"/>
                <a:gd name="T102" fmla="*/ 3 w 396"/>
                <a:gd name="T103" fmla="*/ 20 h 659"/>
                <a:gd name="T104" fmla="*/ 11 w 396"/>
                <a:gd name="T105" fmla="*/ 8 h 659"/>
                <a:gd name="T106" fmla="*/ 15 w 396"/>
                <a:gd name="T107" fmla="*/ 4 h 659"/>
                <a:gd name="T108" fmla="*/ 23 w 396"/>
                <a:gd name="T109" fmla="*/ 0 h 659"/>
                <a:gd name="T110" fmla="*/ 35 w 396"/>
                <a:gd name="T111" fmla="*/ 0 h 659"/>
                <a:gd name="T112" fmla="*/ 47 w 396"/>
                <a:gd name="T113" fmla="*/ 4 h 659"/>
                <a:gd name="T114" fmla="*/ 78 w 396"/>
                <a:gd name="T115" fmla="*/ 20 h 659"/>
                <a:gd name="T116" fmla="*/ 78 w 396"/>
                <a:gd name="T117" fmla="*/ 2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659">
                  <a:moveTo>
                    <a:pt x="78" y="20"/>
                  </a:moveTo>
                  <a:lnTo>
                    <a:pt x="78" y="20"/>
                  </a:lnTo>
                  <a:lnTo>
                    <a:pt x="105" y="47"/>
                  </a:lnTo>
                  <a:lnTo>
                    <a:pt x="133" y="83"/>
                  </a:lnTo>
                  <a:lnTo>
                    <a:pt x="160" y="134"/>
                  </a:lnTo>
                  <a:lnTo>
                    <a:pt x="192" y="204"/>
                  </a:lnTo>
                  <a:lnTo>
                    <a:pt x="207" y="244"/>
                  </a:lnTo>
                  <a:lnTo>
                    <a:pt x="219" y="287"/>
                  </a:lnTo>
                  <a:lnTo>
                    <a:pt x="231" y="338"/>
                  </a:lnTo>
                  <a:lnTo>
                    <a:pt x="239" y="393"/>
                  </a:lnTo>
                  <a:lnTo>
                    <a:pt x="243" y="452"/>
                  </a:lnTo>
                  <a:lnTo>
                    <a:pt x="243" y="514"/>
                  </a:lnTo>
                  <a:lnTo>
                    <a:pt x="243" y="514"/>
                  </a:lnTo>
                  <a:lnTo>
                    <a:pt x="274" y="522"/>
                  </a:lnTo>
                  <a:lnTo>
                    <a:pt x="302" y="530"/>
                  </a:lnTo>
                  <a:lnTo>
                    <a:pt x="333" y="546"/>
                  </a:lnTo>
                  <a:lnTo>
                    <a:pt x="361" y="561"/>
                  </a:lnTo>
                  <a:lnTo>
                    <a:pt x="372" y="573"/>
                  </a:lnTo>
                  <a:lnTo>
                    <a:pt x="384" y="585"/>
                  </a:lnTo>
                  <a:lnTo>
                    <a:pt x="392" y="597"/>
                  </a:lnTo>
                  <a:lnTo>
                    <a:pt x="396" y="612"/>
                  </a:lnTo>
                  <a:lnTo>
                    <a:pt x="396" y="628"/>
                  </a:lnTo>
                  <a:lnTo>
                    <a:pt x="392" y="644"/>
                  </a:lnTo>
                  <a:lnTo>
                    <a:pt x="392" y="644"/>
                  </a:lnTo>
                  <a:lnTo>
                    <a:pt x="388" y="648"/>
                  </a:lnTo>
                  <a:lnTo>
                    <a:pt x="372" y="656"/>
                  </a:lnTo>
                  <a:lnTo>
                    <a:pt x="353" y="659"/>
                  </a:lnTo>
                  <a:lnTo>
                    <a:pt x="321" y="659"/>
                  </a:lnTo>
                  <a:lnTo>
                    <a:pt x="160" y="585"/>
                  </a:lnTo>
                  <a:lnTo>
                    <a:pt x="160" y="585"/>
                  </a:lnTo>
                  <a:lnTo>
                    <a:pt x="156" y="581"/>
                  </a:lnTo>
                  <a:lnTo>
                    <a:pt x="149" y="569"/>
                  </a:lnTo>
                  <a:lnTo>
                    <a:pt x="145" y="554"/>
                  </a:lnTo>
                  <a:lnTo>
                    <a:pt x="145" y="542"/>
                  </a:lnTo>
                  <a:lnTo>
                    <a:pt x="149" y="530"/>
                  </a:lnTo>
                  <a:lnTo>
                    <a:pt x="176" y="499"/>
                  </a:lnTo>
                  <a:lnTo>
                    <a:pt x="176" y="499"/>
                  </a:lnTo>
                  <a:lnTo>
                    <a:pt x="180" y="455"/>
                  </a:lnTo>
                  <a:lnTo>
                    <a:pt x="180" y="404"/>
                  </a:lnTo>
                  <a:lnTo>
                    <a:pt x="172" y="346"/>
                  </a:lnTo>
                  <a:lnTo>
                    <a:pt x="164" y="310"/>
                  </a:lnTo>
                  <a:lnTo>
                    <a:pt x="153" y="275"/>
                  </a:lnTo>
                  <a:lnTo>
                    <a:pt x="137" y="240"/>
                  </a:lnTo>
                  <a:lnTo>
                    <a:pt x="121" y="204"/>
                  </a:lnTo>
                  <a:lnTo>
                    <a:pt x="98" y="169"/>
                  </a:lnTo>
                  <a:lnTo>
                    <a:pt x="70" y="134"/>
                  </a:lnTo>
                  <a:lnTo>
                    <a:pt x="39" y="98"/>
                  </a:lnTo>
                  <a:lnTo>
                    <a:pt x="0" y="67"/>
                  </a:lnTo>
                  <a:lnTo>
                    <a:pt x="0" y="67"/>
                  </a:lnTo>
                  <a:lnTo>
                    <a:pt x="0" y="51"/>
                  </a:lnTo>
                  <a:lnTo>
                    <a:pt x="0" y="36"/>
                  </a:lnTo>
                  <a:lnTo>
                    <a:pt x="3" y="20"/>
                  </a:lnTo>
                  <a:lnTo>
                    <a:pt x="11" y="8"/>
                  </a:lnTo>
                  <a:lnTo>
                    <a:pt x="15" y="4"/>
                  </a:lnTo>
                  <a:lnTo>
                    <a:pt x="23" y="0"/>
                  </a:lnTo>
                  <a:lnTo>
                    <a:pt x="35" y="0"/>
                  </a:lnTo>
                  <a:lnTo>
                    <a:pt x="47" y="4"/>
                  </a:lnTo>
                  <a:lnTo>
                    <a:pt x="78" y="20"/>
                  </a:lnTo>
                  <a:lnTo>
                    <a:pt x="7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8"/>
            <p:cNvSpPr>
              <a:spLocks/>
            </p:cNvSpPr>
            <p:nvPr/>
          </p:nvSpPr>
          <p:spPr bwMode="auto">
            <a:xfrm>
              <a:off x="2247" y="3094"/>
              <a:ext cx="396" cy="659"/>
            </a:xfrm>
            <a:custGeom>
              <a:avLst/>
              <a:gdLst>
                <a:gd name="T0" fmla="*/ 318 w 396"/>
                <a:gd name="T1" fmla="*/ 20 h 659"/>
                <a:gd name="T2" fmla="*/ 318 w 396"/>
                <a:gd name="T3" fmla="*/ 20 h 659"/>
                <a:gd name="T4" fmla="*/ 290 w 396"/>
                <a:gd name="T5" fmla="*/ 47 h 659"/>
                <a:gd name="T6" fmla="*/ 263 w 396"/>
                <a:gd name="T7" fmla="*/ 83 h 659"/>
                <a:gd name="T8" fmla="*/ 235 w 396"/>
                <a:gd name="T9" fmla="*/ 134 h 659"/>
                <a:gd name="T10" fmla="*/ 204 w 396"/>
                <a:gd name="T11" fmla="*/ 204 h 659"/>
                <a:gd name="T12" fmla="*/ 188 w 396"/>
                <a:gd name="T13" fmla="*/ 244 h 659"/>
                <a:gd name="T14" fmla="*/ 176 w 396"/>
                <a:gd name="T15" fmla="*/ 287 h 659"/>
                <a:gd name="T16" fmla="*/ 169 w 396"/>
                <a:gd name="T17" fmla="*/ 338 h 659"/>
                <a:gd name="T18" fmla="*/ 157 w 396"/>
                <a:gd name="T19" fmla="*/ 393 h 659"/>
                <a:gd name="T20" fmla="*/ 153 w 396"/>
                <a:gd name="T21" fmla="*/ 452 h 659"/>
                <a:gd name="T22" fmla="*/ 153 w 396"/>
                <a:gd name="T23" fmla="*/ 514 h 659"/>
                <a:gd name="T24" fmla="*/ 153 w 396"/>
                <a:gd name="T25" fmla="*/ 514 h 659"/>
                <a:gd name="T26" fmla="*/ 122 w 396"/>
                <a:gd name="T27" fmla="*/ 522 h 659"/>
                <a:gd name="T28" fmla="*/ 94 w 396"/>
                <a:gd name="T29" fmla="*/ 530 h 659"/>
                <a:gd name="T30" fmla="*/ 63 w 396"/>
                <a:gd name="T31" fmla="*/ 546 h 659"/>
                <a:gd name="T32" fmla="*/ 35 w 396"/>
                <a:gd name="T33" fmla="*/ 561 h 659"/>
                <a:gd name="T34" fmla="*/ 23 w 396"/>
                <a:gd name="T35" fmla="*/ 573 h 659"/>
                <a:gd name="T36" fmla="*/ 12 w 396"/>
                <a:gd name="T37" fmla="*/ 585 h 659"/>
                <a:gd name="T38" fmla="*/ 4 w 396"/>
                <a:gd name="T39" fmla="*/ 597 h 659"/>
                <a:gd name="T40" fmla="*/ 0 w 396"/>
                <a:gd name="T41" fmla="*/ 612 h 659"/>
                <a:gd name="T42" fmla="*/ 0 w 396"/>
                <a:gd name="T43" fmla="*/ 628 h 659"/>
                <a:gd name="T44" fmla="*/ 4 w 396"/>
                <a:gd name="T45" fmla="*/ 644 h 659"/>
                <a:gd name="T46" fmla="*/ 4 w 396"/>
                <a:gd name="T47" fmla="*/ 644 h 659"/>
                <a:gd name="T48" fmla="*/ 8 w 396"/>
                <a:gd name="T49" fmla="*/ 648 h 659"/>
                <a:gd name="T50" fmla="*/ 23 w 396"/>
                <a:gd name="T51" fmla="*/ 656 h 659"/>
                <a:gd name="T52" fmla="*/ 43 w 396"/>
                <a:gd name="T53" fmla="*/ 659 h 659"/>
                <a:gd name="T54" fmla="*/ 74 w 396"/>
                <a:gd name="T55" fmla="*/ 659 h 659"/>
                <a:gd name="T56" fmla="*/ 235 w 396"/>
                <a:gd name="T57" fmla="*/ 585 h 659"/>
                <a:gd name="T58" fmla="*/ 235 w 396"/>
                <a:gd name="T59" fmla="*/ 585 h 659"/>
                <a:gd name="T60" fmla="*/ 239 w 396"/>
                <a:gd name="T61" fmla="*/ 581 h 659"/>
                <a:gd name="T62" fmla="*/ 247 w 396"/>
                <a:gd name="T63" fmla="*/ 569 h 659"/>
                <a:gd name="T64" fmla="*/ 255 w 396"/>
                <a:gd name="T65" fmla="*/ 554 h 659"/>
                <a:gd name="T66" fmla="*/ 251 w 396"/>
                <a:gd name="T67" fmla="*/ 542 h 659"/>
                <a:gd name="T68" fmla="*/ 247 w 396"/>
                <a:gd name="T69" fmla="*/ 530 h 659"/>
                <a:gd name="T70" fmla="*/ 220 w 396"/>
                <a:gd name="T71" fmla="*/ 499 h 659"/>
                <a:gd name="T72" fmla="*/ 220 w 396"/>
                <a:gd name="T73" fmla="*/ 499 h 659"/>
                <a:gd name="T74" fmla="*/ 216 w 396"/>
                <a:gd name="T75" fmla="*/ 455 h 659"/>
                <a:gd name="T76" fmla="*/ 216 w 396"/>
                <a:gd name="T77" fmla="*/ 404 h 659"/>
                <a:gd name="T78" fmla="*/ 224 w 396"/>
                <a:gd name="T79" fmla="*/ 346 h 659"/>
                <a:gd name="T80" fmla="*/ 231 w 396"/>
                <a:gd name="T81" fmla="*/ 310 h 659"/>
                <a:gd name="T82" fmla="*/ 243 w 396"/>
                <a:gd name="T83" fmla="*/ 275 h 659"/>
                <a:gd name="T84" fmla="*/ 259 w 396"/>
                <a:gd name="T85" fmla="*/ 240 h 659"/>
                <a:gd name="T86" fmla="*/ 275 w 396"/>
                <a:gd name="T87" fmla="*/ 204 h 659"/>
                <a:gd name="T88" fmla="*/ 298 w 396"/>
                <a:gd name="T89" fmla="*/ 169 h 659"/>
                <a:gd name="T90" fmla="*/ 326 w 396"/>
                <a:gd name="T91" fmla="*/ 134 h 659"/>
                <a:gd name="T92" fmla="*/ 357 w 396"/>
                <a:gd name="T93" fmla="*/ 98 h 659"/>
                <a:gd name="T94" fmla="*/ 396 w 396"/>
                <a:gd name="T95" fmla="*/ 67 h 659"/>
                <a:gd name="T96" fmla="*/ 396 w 396"/>
                <a:gd name="T97" fmla="*/ 67 h 659"/>
                <a:gd name="T98" fmla="*/ 396 w 396"/>
                <a:gd name="T99" fmla="*/ 51 h 659"/>
                <a:gd name="T100" fmla="*/ 396 w 396"/>
                <a:gd name="T101" fmla="*/ 36 h 659"/>
                <a:gd name="T102" fmla="*/ 392 w 396"/>
                <a:gd name="T103" fmla="*/ 20 h 659"/>
                <a:gd name="T104" fmla="*/ 384 w 396"/>
                <a:gd name="T105" fmla="*/ 8 h 659"/>
                <a:gd name="T106" fmla="*/ 380 w 396"/>
                <a:gd name="T107" fmla="*/ 4 h 659"/>
                <a:gd name="T108" fmla="*/ 373 w 396"/>
                <a:gd name="T109" fmla="*/ 0 h 659"/>
                <a:gd name="T110" fmla="*/ 361 w 396"/>
                <a:gd name="T111" fmla="*/ 0 h 659"/>
                <a:gd name="T112" fmla="*/ 349 w 396"/>
                <a:gd name="T113" fmla="*/ 4 h 659"/>
                <a:gd name="T114" fmla="*/ 318 w 396"/>
                <a:gd name="T115" fmla="*/ 20 h 659"/>
                <a:gd name="T116" fmla="*/ 318 w 396"/>
                <a:gd name="T117" fmla="*/ 2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659">
                  <a:moveTo>
                    <a:pt x="318" y="20"/>
                  </a:moveTo>
                  <a:lnTo>
                    <a:pt x="318" y="20"/>
                  </a:lnTo>
                  <a:lnTo>
                    <a:pt x="290" y="47"/>
                  </a:lnTo>
                  <a:lnTo>
                    <a:pt x="263" y="83"/>
                  </a:lnTo>
                  <a:lnTo>
                    <a:pt x="235" y="134"/>
                  </a:lnTo>
                  <a:lnTo>
                    <a:pt x="204" y="204"/>
                  </a:lnTo>
                  <a:lnTo>
                    <a:pt x="188" y="244"/>
                  </a:lnTo>
                  <a:lnTo>
                    <a:pt x="176" y="287"/>
                  </a:lnTo>
                  <a:lnTo>
                    <a:pt x="169" y="338"/>
                  </a:lnTo>
                  <a:lnTo>
                    <a:pt x="157" y="393"/>
                  </a:lnTo>
                  <a:lnTo>
                    <a:pt x="153" y="452"/>
                  </a:lnTo>
                  <a:lnTo>
                    <a:pt x="153" y="514"/>
                  </a:lnTo>
                  <a:lnTo>
                    <a:pt x="153" y="514"/>
                  </a:lnTo>
                  <a:lnTo>
                    <a:pt x="122" y="522"/>
                  </a:lnTo>
                  <a:lnTo>
                    <a:pt x="94" y="530"/>
                  </a:lnTo>
                  <a:lnTo>
                    <a:pt x="63" y="546"/>
                  </a:lnTo>
                  <a:lnTo>
                    <a:pt x="35" y="561"/>
                  </a:lnTo>
                  <a:lnTo>
                    <a:pt x="23" y="573"/>
                  </a:lnTo>
                  <a:lnTo>
                    <a:pt x="12" y="585"/>
                  </a:lnTo>
                  <a:lnTo>
                    <a:pt x="4" y="597"/>
                  </a:lnTo>
                  <a:lnTo>
                    <a:pt x="0" y="612"/>
                  </a:lnTo>
                  <a:lnTo>
                    <a:pt x="0" y="628"/>
                  </a:lnTo>
                  <a:lnTo>
                    <a:pt x="4" y="644"/>
                  </a:lnTo>
                  <a:lnTo>
                    <a:pt x="4" y="644"/>
                  </a:lnTo>
                  <a:lnTo>
                    <a:pt x="8" y="648"/>
                  </a:lnTo>
                  <a:lnTo>
                    <a:pt x="23" y="656"/>
                  </a:lnTo>
                  <a:lnTo>
                    <a:pt x="43" y="659"/>
                  </a:lnTo>
                  <a:lnTo>
                    <a:pt x="74" y="659"/>
                  </a:lnTo>
                  <a:lnTo>
                    <a:pt x="235" y="585"/>
                  </a:lnTo>
                  <a:lnTo>
                    <a:pt x="235" y="585"/>
                  </a:lnTo>
                  <a:lnTo>
                    <a:pt x="239" y="581"/>
                  </a:lnTo>
                  <a:lnTo>
                    <a:pt x="247" y="569"/>
                  </a:lnTo>
                  <a:lnTo>
                    <a:pt x="255" y="554"/>
                  </a:lnTo>
                  <a:lnTo>
                    <a:pt x="251" y="542"/>
                  </a:lnTo>
                  <a:lnTo>
                    <a:pt x="247" y="530"/>
                  </a:lnTo>
                  <a:lnTo>
                    <a:pt x="220" y="499"/>
                  </a:lnTo>
                  <a:lnTo>
                    <a:pt x="220" y="499"/>
                  </a:lnTo>
                  <a:lnTo>
                    <a:pt x="216" y="455"/>
                  </a:lnTo>
                  <a:lnTo>
                    <a:pt x="216" y="404"/>
                  </a:lnTo>
                  <a:lnTo>
                    <a:pt x="224" y="346"/>
                  </a:lnTo>
                  <a:lnTo>
                    <a:pt x="231" y="310"/>
                  </a:lnTo>
                  <a:lnTo>
                    <a:pt x="243" y="275"/>
                  </a:lnTo>
                  <a:lnTo>
                    <a:pt x="259" y="240"/>
                  </a:lnTo>
                  <a:lnTo>
                    <a:pt x="275" y="204"/>
                  </a:lnTo>
                  <a:lnTo>
                    <a:pt x="298" y="169"/>
                  </a:lnTo>
                  <a:lnTo>
                    <a:pt x="326" y="134"/>
                  </a:lnTo>
                  <a:lnTo>
                    <a:pt x="357" y="98"/>
                  </a:lnTo>
                  <a:lnTo>
                    <a:pt x="396" y="67"/>
                  </a:lnTo>
                  <a:lnTo>
                    <a:pt x="396" y="67"/>
                  </a:lnTo>
                  <a:lnTo>
                    <a:pt x="396" y="51"/>
                  </a:lnTo>
                  <a:lnTo>
                    <a:pt x="396" y="36"/>
                  </a:lnTo>
                  <a:lnTo>
                    <a:pt x="392" y="20"/>
                  </a:lnTo>
                  <a:lnTo>
                    <a:pt x="384" y="8"/>
                  </a:lnTo>
                  <a:lnTo>
                    <a:pt x="380" y="4"/>
                  </a:lnTo>
                  <a:lnTo>
                    <a:pt x="373" y="0"/>
                  </a:lnTo>
                  <a:lnTo>
                    <a:pt x="361" y="0"/>
                  </a:lnTo>
                  <a:lnTo>
                    <a:pt x="349" y="4"/>
                  </a:lnTo>
                  <a:lnTo>
                    <a:pt x="318" y="20"/>
                  </a:lnTo>
                  <a:lnTo>
                    <a:pt x="31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9"/>
            <p:cNvSpPr>
              <a:spLocks/>
            </p:cNvSpPr>
            <p:nvPr/>
          </p:nvSpPr>
          <p:spPr bwMode="auto">
            <a:xfrm>
              <a:off x="2164" y="2043"/>
              <a:ext cx="1370" cy="843"/>
            </a:xfrm>
            <a:custGeom>
              <a:avLst/>
              <a:gdLst>
                <a:gd name="T0" fmla="*/ 1370 w 1370"/>
                <a:gd name="T1" fmla="*/ 424 h 843"/>
                <a:gd name="T2" fmla="*/ 1358 w 1370"/>
                <a:gd name="T3" fmla="*/ 337 h 843"/>
                <a:gd name="T4" fmla="*/ 1319 w 1370"/>
                <a:gd name="T5" fmla="*/ 259 h 843"/>
                <a:gd name="T6" fmla="*/ 1256 w 1370"/>
                <a:gd name="T7" fmla="*/ 188 h 843"/>
                <a:gd name="T8" fmla="*/ 1170 w 1370"/>
                <a:gd name="T9" fmla="*/ 125 h 843"/>
                <a:gd name="T10" fmla="*/ 1068 w 1370"/>
                <a:gd name="T11" fmla="*/ 74 h 843"/>
                <a:gd name="T12" fmla="*/ 954 w 1370"/>
                <a:gd name="T13" fmla="*/ 35 h 843"/>
                <a:gd name="T14" fmla="*/ 824 w 1370"/>
                <a:gd name="T15" fmla="*/ 12 h 843"/>
                <a:gd name="T16" fmla="*/ 687 w 1370"/>
                <a:gd name="T17" fmla="*/ 0 h 843"/>
                <a:gd name="T18" fmla="*/ 616 w 1370"/>
                <a:gd name="T19" fmla="*/ 4 h 843"/>
                <a:gd name="T20" fmla="*/ 483 w 1370"/>
                <a:gd name="T21" fmla="*/ 20 h 843"/>
                <a:gd name="T22" fmla="*/ 358 w 1370"/>
                <a:gd name="T23" fmla="*/ 51 h 843"/>
                <a:gd name="T24" fmla="*/ 248 w 1370"/>
                <a:gd name="T25" fmla="*/ 98 h 843"/>
                <a:gd name="T26" fmla="*/ 157 w 1370"/>
                <a:gd name="T27" fmla="*/ 157 h 843"/>
                <a:gd name="T28" fmla="*/ 83 w 1370"/>
                <a:gd name="T29" fmla="*/ 224 h 843"/>
                <a:gd name="T30" fmla="*/ 32 w 1370"/>
                <a:gd name="T31" fmla="*/ 298 h 843"/>
                <a:gd name="T32" fmla="*/ 4 w 1370"/>
                <a:gd name="T33" fmla="*/ 380 h 843"/>
                <a:gd name="T34" fmla="*/ 0 w 1370"/>
                <a:gd name="T35" fmla="*/ 424 h 843"/>
                <a:gd name="T36" fmla="*/ 12 w 1370"/>
                <a:gd name="T37" fmla="*/ 506 h 843"/>
                <a:gd name="T38" fmla="*/ 51 w 1370"/>
                <a:gd name="T39" fmla="*/ 584 h 843"/>
                <a:gd name="T40" fmla="*/ 118 w 1370"/>
                <a:gd name="T41" fmla="*/ 659 h 843"/>
                <a:gd name="T42" fmla="*/ 201 w 1370"/>
                <a:gd name="T43" fmla="*/ 722 h 843"/>
                <a:gd name="T44" fmla="*/ 303 w 1370"/>
                <a:gd name="T45" fmla="*/ 773 h 843"/>
                <a:gd name="T46" fmla="*/ 420 w 1370"/>
                <a:gd name="T47" fmla="*/ 812 h 843"/>
                <a:gd name="T48" fmla="*/ 546 w 1370"/>
                <a:gd name="T49" fmla="*/ 836 h 843"/>
                <a:gd name="T50" fmla="*/ 687 w 1370"/>
                <a:gd name="T51" fmla="*/ 843 h 843"/>
                <a:gd name="T52" fmla="*/ 754 w 1370"/>
                <a:gd name="T53" fmla="*/ 840 h 843"/>
                <a:gd name="T54" fmla="*/ 891 w 1370"/>
                <a:gd name="T55" fmla="*/ 824 h 843"/>
                <a:gd name="T56" fmla="*/ 1013 w 1370"/>
                <a:gd name="T57" fmla="*/ 792 h 843"/>
                <a:gd name="T58" fmla="*/ 1123 w 1370"/>
                <a:gd name="T59" fmla="*/ 745 h 843"/>
                <a:gd name="T60" fmla="*/ 1217 w 1370"/>
                <a:gd name="T61" fmla="*/ 690 h 843"/>
                <a:gd name="T62" fmla="*/ 1287 w 1370"/>
                <a:gd name="T63" fmla="*/ 624 h 843"/>
                <a:gd name="T64" fmla="*/ 1342 w 1370"/>
                <a:gd name="T65" fmla="*/ 549 h 843"/>
                <a:gd name="T66" fmla="*/ 1370 w 1370"/>
                <a:gd name="T67" fmla="*/ 467 h 843"/>
                <a:gd name="T68" fmla="*/ 1370 w 1370"/>
                <a:gd name="T69" fmla="*/ 42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0" h="843">
                  <a:moveTo>
                    <a:pt x="1370" y="424"/>
                  </a:moveTo>
                  <a:lnTo>
                    <a:pt x="1370" y="424"/>
                  </a:lnTo>
                  <a:lnTo>
                    <a:pt x="1370" y="380"/>
                  </a:lnTo>
                  <a:lnTo>
                    <a:pt x="1358" y="337"/>
                  </a:lnTo>
                  <a:lnTo>
                    <a:pt x="1342" y="298"/>
                  </a:lnTo>
                  <a:lnTo>
                    <a:pt x="1319" y="259"/>
                  </a:lnTo>
                  <a:lnTo>
                    <a:pt x="1287" y="224"/>
                  </a:lnTo>
                  <a:lnTo>
                    <a:pt x="1256" y="188"/>
                  </a:lnTo>
                  <a:lnTo>
                    <a:pt x="1217" y="157"/>
                  </a:lnTo>
                  <a:lnTo>
                    <a:pt x="1170" y="125"/>
                  </a:lnTo>
                  <a:lnTo>
                    <a:pt x="1123" y="98"/>
                  </a:lnTo>
                  <a:lnTo>
                    <a:pt x="1068" y="74"/>
                  </a:lnTo>
                  <a:lnTo>
                    <a:pt x="1013" y="51"/>
                  </a:lnTo>
                  <a:lnTo>
                    <a:pt x="954" y="35"/>
                  </a:lnTo>
                  <a:lnTo>
                    <a:pt x="891" y="20"/>
                  </a:lnTo>
                  <a:lnTo>
                    <a:pt x="824" y="12"/>
                  </a:lnTo>
                  <a:lnTo>
                    <a:pt x="754" y="4"/>
                  </a:lnTo>
                  <a:lnTo>
                    <a:pt x="687" y="0"/>
                  </a:lnTo>
                  <a:lnTo>
                    <a:pt x="687" y="0"/>
                  </a:lnTo>
                  <a:lnTo>
                    <a:pt x="616" y="4"/>
                  </a:lnTo>
                  <a:lnTo>
                    <a:pt x="546" y="12"/>
                  </a:lnTo>
                  <a:lnTo>
                    <a:pt x="483" y="20"/>
                  </a:lnTo>
                  <a:lnTo>
                    <a:pt x="420" y="35"/>
                  </a:lnTo>
                  <a:lnTo>
                    <a:pt x="358" y="51"/>
                  </a:lnTo>
                  <a:lnTo>
                    <a:pt x="303" y="74"/>
                  </a:lnTo>
                  <a:lnTo>
                    <a:pt x="248" y="98"/>
                  </a:lnTo>
                  <a:lnTo>
                    <a:pt x="201" y="125"/>
                  </a:lnTo>
                  <a:lnTo>
                    <a:pt x="157" y="157"/>
                  </a:lnTo>
                  <a:lnTo>
                    <a:pt x="118" y="188"/>
                  </a:lnTo>
                  <a:lnTo>
                    <a:pt x="83" y="224"/>
                  </a:lnTo>
                  <a:lnTo>
                    <a:pt x="51" y="259"/>
                  </a:lnTo>
                  <a:lnTo>
                    <a:pt x="32" y="298"/>
                  </a:lnTo>
                  <a:lnTo>
                    <a:pt x="12" y="337"/>
                  </a:lnTo>
                  <a:lnTo>
                    <a:pt x="4" y="380"/>
                  </a:lnTo>
                  <a:lnTo>
                    <a:pt x="0" y="424"/>
                  </a:lnTo>
                  <a:lnTo>
                    <a:pt x="0" y="424"/>
                  </a:lnTo>
                  <a:lnTo>
                    <a:pt x="4" y="467"/>
                  </a:lnTo>
                  <a:lnTo>
                    <a:pt x="12" y="506"/>
                  </a:lnTo>
                  <a:lnTo>
                    <a:pt x="32" y="549"/>
                  </a:lnTo>
                  <a:lnTo>
                    <a:pt x="51" y="584"/>
                  </a:lnTo>
                  <a:lnTo>
                    <a:pt x="83" y="624"/>
                  </a:lnTo>
                  <a:lnTo>
                    <a:pt x="118" y="659"/>
                  </a:lnTo>
                  <a:lnTo>
                    <a:pt x="157" y="690"/>
                  </a:lnTo>
                  <a:lnTo>
                    <a:pt x="201" y="722"/>
                  </a:lnTo>
                  <a:lnTo>
                    <a:pt x="248" y="745"/>
                  </a:lnTo>
                  <a:lnTo>
                    <a:pt x="303" y="773"/>
                  </a:lnTo>
                  <a:lnTo>
                    <a:pt x="358" y="792"/>
                  </a:lnTo>
                  <a:lnTo>
                    <a:pt x="420" y="812"/>
                  </a:lnTo>
                  <a:lnTo>
                    <a:pt x="483" y="824"/>
                  </a:lnTo>
                  <a:lnTo>
                    <a:pt x="546" y="836"/>
                  </a:lnTo>
                  <a:lnTo>
                    <a:pt x="616" y="840"/>
                  </a:lnTo>
                  <a:lnTo>
                    <a:pt x="687" y="843"/>
                  </a:lnTo>
                  <a:lnTo>
                    <a:pt x="687" y="843"/>
                  </a:lnTo>
                  <a:lnTo>
                    <a:pt x="754" y="840"/>
                  </a:lnTo>
                  <a:lnTo>
                    <a:pt x="824" y="836"/>
                  </a:lnTo>
                  <a:lnTo>
                    <a:pt x="891" y="824"/>
                  </a:lnTo>
                  <a:lnTo>
                    <a:pt x="954" y="812"/>
                  </a:lnTo>
                  <a:lnTo>
                    <a:pt x="1013" y="792"/>
                  </a:lnTo>
                  <a:lnTo>
                    <a:pt x="1068" y="773"/>
                  </a:lnTo>
                  <a:lnTo>
                    <a:pt x="1123" y="745"/>
                  </a:lnTo>
                  <a:lnTo>
                    <a:pt x="1170" y="722"/>
                  </a:lnTo>
                  <a:lnTo>
                    <a:pt x="1217" y="690"/>
                  </a:lnTo>
                  <a:lnTo>
                    <a:pt x="1256" y="659"/>
                  </a:lnTo>
                  <a:lnTo>
                    <a:pt x="1287" y="624"/>
                  </a:lnTo>
                  <a:lnTo>
                    <a:pt x="1319" y="584"/>
                  </a:lnTo>
                  <a:lnTo>
                    <a:pt x="1342" y="549"/>
                  </a:lnTo>
                  <a:lnTo>
                    <a:pt x="1358" y="506"/>
                  </a:lnTo>
                  <a:lnTo>
                    <a:pt x="1370" y="467"/>
                  </a:lnTo>
                  <a:lnTo>
                    <a:pt x="1370" y="424"/>
                  </a:lnTo>
                  <a:lnTo>
                    <a:pt x="1370" y="4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10"/>
            <p:cNvSpPr>
              <a:spLocks/>
            </p:cNvSpPr>
            <p:nvPr/>
          </p:nvSpPr>
          <p:spPr bwMode="auto">
            <a:xfrm>
              <a:off x="2474" y="2263"/>
              <a:ext cx="189" cy="164"/>
            </a:xfrm>
            <a:custGeom>
              <a:avLst/>
              <a:gdLst>
                <a:gd name="T0" fmla="*/ 99 w 189"/>
                <a:gd name="T1" fmla="*/ 157 h 164"/>
                <a:gd name="T2" fmla="*/ 99 w 189"/>
                <a:gd name="T3" fmla="*/ 157 h 164"/>
                <a:gd name="T4" fmla="*/ 130 w 189"/>
                <a:gd name="T5" fmla="*/ 157 h 164"/>
                <a:gd name="T6" fmla="*/ 161 w 189"/>
                <a:gd name="T7" fmla="*/ 160 h 164"/>
                <a:gd name="T8" fmla="*/ 161 w 189"/>
                <a:gd name="T9" fmla="*/ 160 h 164"/>
                <a:gd name="T10" fmla="*/ 173 w 189"/>
                <a:gd name="T11" fmla="*/ 145 h 164"/>
                <a:gd name="T12" fmla="*/ 173 w 189"/>
                <a:gd name="T13" fmla="*/ 145 h 164"/>
                <a:gd name="T14" fmla="*/ 181 w 189"/>
                <a:gd name="T15" fmla="*/ 125 h 164"/>
                <a:gd name="T16" fmla="*/ 185 w 189"/>
                <a:gd name="T17" fmla="*/ 106 h 164"/>
                <a:gd name="T18" fmla="*/ 189 w 189"/>
                <a:gd name="T19" fmla="*/ 86 h 164"/>
                <a:gd name="T20" fmla="*/ 185 w 189"/>
                <a:gd name="T21" fmla="*/ 66 h 164"/>
                <a:gd name="T22" fmla="*/ 181 w 189"/>
                <a:gd name="T23" fmla="*/ 51 h 164"/>
                <a:gd name="T24" fmla="*/ 173 w 189"/>
                <a:gd name="T25" fmla="*/ 35 h 164"/>
                <a:gd name="T26" fmla="*/ 157 w 189"/>
                <a:gd name="T27" fmla="*/ 19 h 164"/>
                <a:gd name="T28" fmla="*/ 146 w 189"/>
                <a:gd name="T29" fmla="*/ 7 h 164"/>
                <a:gd name="T30" fmla="*/ 146 w 189"/>
                <a:gd name="T31" fmla="*/ 7 h 164"/>
                <a:gd name="T32" fmla="*/ 126 w 189"/>
                <a:gd name="T33" fmla="*/ 4 h 164"/>
                <a:gd name="T34" fmla="*/ 110 w 189"/>
                <a:gd name="T35" fmla="*/ 0 h 164"/>
                <a:gd name="T36" fmla="*/ 91 w 189"/>
                <a:gd name="T37" fmla="*/ 0 h 164"/>
                <a:gd name="T38" fmla="*/ 71 w 189"/>
                <a:gd name="T39" fmla="*/ 4 h 164"/>
                <a:gd name="T40" fmla="*/ 55 w 189"/>
                <a:gd name="T41" fmla="*/ 11 h 164"/>
                <a:gd name="T42" fmla="*/ 40 w 189"/>
                <a:gd name="T43" fmla="*/ 23 h 164"/>
                <a:gd name="T44" fmla="*/ 24 w 189"/>
                <a:gd name="T45" fmla="*/ 39 h 164"/>
                <a:gd name="T46" fmla="*/ 12 w 189"/>
                <a:gd name="T47" fmla="*/ 55 h 164"/>
                <a:gd name="T48" fmla="*/ 12 w 189"/>
                <a:gd name="T49" fmla="*/ 55 h 164"/>
                <a:gd name="T50" fmla="*/ 0 w 189"/>
                <a:gd name="T51" fmla="*/ 82 h 164"/>
                <a:gd name="T52" fmla="*/ 0 w 189"/>
                <a:gd name="T53" fmla="*/ 113 h 164"/>
                <a:gd name="T54" fmla="*/ 4 w 189"/>
                <a:gd name="T55" fmla="*/ 141 h 164"/>
                <a:gd name="T56" fmla="*/ 12 w 189"/>
                <a:gd name="T57" fmla="*/ 164 h 164"/>
                <a:gd name="T58" fmla="*/ 12 w 189"/>
                <a:gd name="T59" fmla="*/ 164 h 164"/>
                <a:gd name="T60" fmla="*/ 51 w 189"/>
                <a:gd name="T61" fmla="*/ 157 h 164"/>
                <a:gd name="T62" fmla="*/ 99 w 189"/>
                <a:gd name="T63" fmla="*/ 157 h 164"/>
                <a:gd name="T64" fmla="*/ 99 w 189"/>
                <a:gd name="T65" fmla="*/ 15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64">
                  <a:moveTo>
                    <a:pt x="99" y="157"/>
                  </a:moveTo>
                  <a:lnTo>
                    <a:pt x="99" y="157"/>
                  </a:lnTo>
                  <a:lnTo>
                    <a:pt x="130" y="157"/>
                  </a:lnTo>
                  <a:lnTo>
                    <a:pt x="161" y="160"/>
                  </a:lnTo>
                  <a:lnTo>
                    <a:pt x="161" y="160"/>
                  </a:lnTo>
                  <a:lnTo>
                    <a:pt x="173" y="145"/>
                  </a:lnTo>
                  <a:lnTo>
                    <a:pt x="173" y="145"/>
                  </a:lnTo>
                  <a:lnTo>
                    <a:pt x="181" y="125"/>
                  </a:lnTo>
                  <a:lnTo>
                    <a:pt x="185" y="106"/>
                  </a:lnTo>
                  <a:lnTo>
                    <a:pt x="189" y="86"/>
                  </a:lnTo>
                  <a:lnTo>
                    <a:pt x="185" y="66"/>
                  </a:lnTo>
                  <a:lnTo>
                    <a:pt x="181" y="51"/>
                  </a:lnTo>
                  <a:lnTo>
                    <a:pt x="173" y="35"/>
                  </a:lnTo>
                  <a:lnTo>
                    <a:pt x="157" y="19"/>
                  </a:lnTo>
                  <a:lnTo>
                    <a:pt x="146" y="7"/>
                  </a:lnTo>
                  <a:lnTo>
                    <a:pt x="146" y="7"/>
                  </a:lnTo>
                  <a:lnTo>
                    <a:pt x="126" y="4"/>
                  </a:lnTo>
                  <a:lnTo>
                    <a:pt x="110" y="0"/>
                  </a:lnTo>
                  <a:lnTo>
                    <a:pt x="91" y="0"/>
                  </a:lnTo>
                  <a:lnTo>
                    <a:pt x="71" y="4"/>
                  </a:lnTo>
                  <a:lnTo>
                    <a:pt x="55" y="11"/>
                  </a:lnTo>
                  <a:lnTo>
                    <a:pt x="40" y="23"/>
                  </a:lnTo>
                  <a:lnTo>
                    <a:pt x="24" y="39"/>
                  </a:lnTo>
                  <a:lnTo>
                    <a:pt x="12" y="55"/>
                  </a:lnTo>
                  <a:lnTo>
                    <a:pt x="12" y="55"/>
                  </a:lnTo>
                  <a:lnTo>
                    <a:pt x="0" y="82"/>
                  </a:lnTo>
                  <a:lnTo>
                    <a:pt x="0" y="113"/>
                  </a:lnTo>
                  <a:lnTo>
                    <a:pt x="4" y="141"/>
                  </a:lnTo>
                  <a:lnTo>
                    <a:pt x="12" y="164"/>
                  </a:lnTo>
                  <a:lnTo>
                    <a:pt x="12" y="164"/>
                  </a:lnTo>
                  <a:lnTo>
                    <a:pt x="51" y="157"/>
                  </a:lnTo>
                  <a:lnTo>
                    <a:pt x="99" y="157"/>
                  </a:lnTo>
                  <a:lnTo>
                    <a:pt x="99" y="1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11"/>
            <p:cNvSpPr>
              <a:spLocks/>
            </p:cNvSpPr>
            <p:nvPr/>
          </p:nvSpPr>
          <p:spPr bwMode="auto">
            <a:xfrm>
              <a:off x="2981" y="2263"/>
              <a:ext cx="184" cy="180"/>
            </a:xfrm>
            <a:custGeom>
              <a:avLst/>
              <a:gdLst>
                <a:gd name="T0" fmla="*/ 39 w 184"/>
                <a:gd name="T1" fmla="*/ 180 h 180"/>
                <a:gd name="T2" fmla="*/ 39 w 184"/>
                <a:gd name="T3" fmla="*/ 180 h 180"/>
                <a:gd name="T4" fmla="*/ 82 w 184"/>
                <a:gd name="T5" fmla="*/ 172 h 180"/>
                <a:gd name="T6" fmla="*/ 129 w 184"/>
                <a:gd name="T7" fmla="*/ 172 h 180"/>
                <a:gd name="T8" fmla="*/ 129 w 184"/>
                <a:gd name="T9" fmla="*/ 172 h 180"/>
                <a:gd name="T10" fmla="*/ 164 w 184"/>
                <a:gd name="T11" fmla="*/ 172 h 180"/>
                <a:gd name="T12" fmla="*/ 164 w 184"/>
                <a:gd name="T13" fmla="*/ 172 h 180"/>
                <a:gd name="T14" fmla="*/ 180 w 184"/>
                <a:gd name="T15" fmla="*/ 149 h 180"/>
                <a:gd name="T16" fmla="*/ 184 w 184"/>
                <a:gd name="T17" fmla="*/ 125 h 180"/>
                <a:gd name="T18" fmla="*/ 184 w 184"/>
                <a:gd name="T19" fmla="*/ 94 h 180"/>
                <a:gd name="T20" fmla="*/ 176 w 184"/>
                <a:gd name="T21" fmla="*/ 66 h 180"/>
                <a:gd name="T22" fmla="*/ 176 w 184"/>
                <a:gd name="T23" fmla="*/ 66 h 180"/>
                <a:gd name="T24" fmla="*/ 168 w 184"/>
                <a:gd name="T25" fmla="*/ 47 h 180"/>
                <a:gd name="T26" fmla="*/ 153 w 184"/>
                <a:gd name="T27" fmla="*/ 31 h 180"/>
                <a:gd name="T28" fmla="*/ 141 w 184"/>
                <a:gd name="T29" fmla="*/ 19 h 180"/>
                <a:gd name="T30" fmla="*/ 125 w 184"/>
                <a:gd name="T31" fmla="*/ 7 h 180"/>
                <a:gd name="T32" fmla="*/ 105 w 184"/>
                <a:gd name="T33" fmla="*/ 4 h 180"/>
                <a:gd name="T34" fmla="*/ 90 w 184"/>
                <a:gd name="T35" fmla="*/ 0 h 180"/>
                <a:gd name="T36" fmla="*/ 70 w 184"/>
                <a:gd name="T37" fmla="*/ 0 h 180"/>
                <a:gd name="T38" fmla="*/ 51 w 184"/>
                <a:gd name="T39" fmla="*/ 7 h 180"/>
                <a:gd name="T40" fmla="*/ 51 w 184"/>
                <a:gd name="T41" fmla="*/ 7 h 180"/>
                <a:gd name="T42" fmla="*/ 35 w 184"/>
                <a:gd name="T43" fmla="*/ 15 h 180"/>
                <a:gd name="T44" fmla="*/ 23 w 184"/>
                <a:gd name="T45" fmla="*/ 27 h 180"/>
                <a:gd name="T46" fmla="*/ 11 w 184"/>
                <a:gd name="T47" fmla="*/ 43 h 180"/>
                <a:gd name="T48" fmla="*/ 3 w 184"/>
                <a:gd name="T49" fmla="*/ 58 h 180"/>
                <a:gd name="T50" fmla="*/ 0 w 184"/>
                <a:gd name="T51" fmla="*/ 78 h 180"/>
                <a:gd name="T52" fmla="*/ 0 w 184"/>
                <a:gd name="T53" fmla="*/ 98 h 180"/>
                <a:gd name="T54" fmla="*/ 3 w 184"/>
                <a:gd name="T55" fmla="*/ 117 h 180"/>
                <a:gd name="T56" fmla="*/ 7 w 184"/>
                <a:gd name="T57" fmla="*/ 137 h 180"/>
                <a:gd name="T58" fmla="*/ 7 w 184"/>
                <a:gd name="T59" fmla="*/ 137 h 180"/>
                <a:gd name="T60" fmla="*/ 19 w 184"/>
                <a:gd name="T61" fmla="*/ 160 h 180"/>
                <a:gd name="T62" fmla="*/ 39 w 184"/>
                <a:gd name="T63" fmla="*/ 180 h 180"/>
                <a:gd name="T64" fmla="*/ 39 w 184"/>
                <a:gd name="T6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80">
                  <a:moveTo>
                    <a:pt x="39" y="180"/>
                  </a:moveTo>
                  <a:lnTo>
                    <a:pt x="39" y="180"/>
                  </a:lnTo>
                  <a:lnTo>
                    <a:pt x="82" y="172"/>
                  </a:lnTo>
                  <a:lnTo>
                    <a:pt x="129" y="172"/>
                  </a:lnTo>
                  <a:lnTo>
                    <a:pt x="129" y="172"/>
                  </a:lnTo>
                  <a:lnTo>
                    <a:pt x="164" y="172"/>
                  </a:lnTo>
                  <a:lnTo>
                    <a:pt x="164" y="172"/>
                  </a:lnTo>
                  <a:lnTo>
                    <a:pt x="180" y="149"/>
                  </a:lnTo>
                  <a:lnTo>
                    <a:pt x="184" y="125"/>
                  </a:lnTo>
                  <a:lnTo>
                    <a:pt x="184" y="94"/>
                  </a:lnTo>
                  <a:lnTo>
                    <a:pt x="176" y="66"/>
                  </a:lnTo>
                  <a:lnTo>
                    <a:pt x="176" y="66"/>
                  </a:lnTo>
                  <a:lnTo>
                    <a:pt x="168" y="47"/>
                  </a:lnTo>
                  <a:lnTo>
                    <a:pt x="153" y="31"/>
                  </a:lnTo>
                  <a:lnTo>
                    <a:pt x="141" y="19"/>
                  </a:lnTo>
                  <a:lnTo>
                    <a:pt x="125" y="7"/>
                  </a:lnTo>
                  <a:lnTo>
                    <a:pt x="105" y="4"/>
                  </a:lnTo>
                  <a:lnTo>
                    <a:pt x="90" y="0"/>
                  </a:lnTo>
                  <a:lnTo>
                    <a:pt x="70" y="0"/>
                  </a:lnTo>
                  <a:lnTo>
                    <a:pt x="51" y="7"/>
                  </a:lnTo>
                  <a:lnTo>
                    <a:pt x="51" y="7"/>
                  </a:lnTo>
                  <a:lnTo>
                    <a:pt x="35" y="15"/>
                  </a:lnTo>
                  <a:lnTo>
                    <a:pt x="23" y="27"/>
                  </a:lnTo>
                  <a:lnTo>
                    <a:pt x="11" y="43"/>
                  </a:lnTo>
                  <a:lnTo>
                    <a:pt x="3" y="58"/>
                  </a:lnTo>
                  <a:lnTo>
                    <a:pt x="0" y="78"/>
                  </a:lnTo>
                  <a:lnTo>
                    <a:pt x="0" y="98"/>
                  </a:lnTo>
                  <a:lnTo>
                    <a:pt x="3" y="117"/>
                  </a:lnTo>
                  <a:lnTo>
                    <a:pt x="7" y="137"/>
                  </a:lnTo>
                  <a:lnTo>
                    <a:pt x="7" y="137"/>
                  </a:lnTo>
                  <a:lnTo>
                    <a:pt x="19" y="160"/>
                  </a:lnTo>
                  <a:lnTo>
                    <a:pt x="39" y="180"/>
                  </a:lnTo>
                  <a:lnTo>
                    <a:pt x="39" y="1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12"/>
            <p:cNvSpPr>
              <a:spLocks/>
            </p:cNvSpPr>
            <p:nvPr/>
          </p:nvSpPr>
          <p:spPr bwMode="auto">
            <a:xfrm>
              <a:off x="2541" y="2298"/>
              <a:ext cx="67" cy="102"/>
            </a:xfrm>
            <a:custGeom>
              <a:avLst/>
              <a:gdLst>
                <a:gd name="T0" fmla="*/ 67 w 67"/>
                <a:gd name="T1" fmla="*/ 51 h 102"/>
                <a:gd name="T2" fmla="*/ 67 w 67"/>
                <a:gd name="T3" fmla="*/ 51 h 102"/>
                <a:gd name="T4" fmla="*/ 67 w 67"/>
                <a:gd name="T5" fmla="*/ 31 h 102"/>
                <a:gd name="T6" fmla="*/ 59 w 67"/>
                <a:gd name="T7" fmla="*/ 16 h 102"/>
                <a:gd name="T8" fmla="*/ 47 w 67"/>
                <a:gd name="T9" fmla="*/ 4 h 102"/>
                <a:gd name="T10" fmla="*/ 35 w 67"/>
                <a:gd name="T11" fmla="*/ 0 h 102"/>
                <a:gd name="T12" fmla="*/ 35 w 67"/>
                <a:gd name="T13" fmla="*/ 0 h 102"/>
                <a:gd name="T14" fmla="*/ 20 w 67"/>
                <a:gd name="T15" fmla="*/ 4 h 102"/>
                <a:gd name="T16" fmla="*/ 12 w 67"/>
                <a:gd name="T17" fmla="*/ 16 h 102"/>
                <a:gd name="T18" fmla="*/ 4 w 67"/>
                <a:gd name="T19" fmla="*/ 31 h 102"/>
                <a:gd name="T20" fmla="*/ 0 w 67"/>
                <a:gd name="T21" fmla="*/ 51 h 102"/>
                <a:gd name="T22" fmla="*/ 0 w 67"/>
                <a:gd name="T23" fmla="*/ 51 h 102"/>
                <a:gd name="T24" fmla="*/ 4 w 67"/>
                <a:gd name="T25" fmla="*/ 71 h 102"/>
                <a:gd name="T26" fmla="*/ 12 w 67"/>
                <a:gd name="T27" fmla="*/ 86 h 102"/>
                <a:gd name="T28" fmla="*/ 20 w 67"/>
                <a:gd name="T29" fmla="*/ 98 h 102"/>
                <a:gd name="T30" fmla="*/ 35 w 67"/>
                <a:gd name="T31" fmla="*/ 102 h 102"/>
                <a:gd name="T32" fmla="*/ 35 w 67"/>
                <a:gd name="T33" fmla="*/ 102 h 102"/>
                <a:gd name="T34" fmla="*/ 47 w 67"/>
                <a:gd name="T35" fmla="*/ 98 h 102"/>
                <a:gd name="T36" fmla="*/ 59 w 67"/>
                <a:gd name="T37" fmla="*/ 86 h 102"/>
                <a:gd name="T38" fmla="*/ 67 w 67"/>
                <a:gd name="T39" fmla="*/ 71 h 102"/>
                <a:gd name="T40" fmla="*/ 67 w 67"/>
                <a:gd name="T41" fmla="*/ 51 h 102"/>
                <a:gd name="T42" fmla="*/ 67 w 67"/>
                <a:gd name="T43"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102">
                  <a:moveTo>
                    <a:pt x="67" y="51"/>
                  </a:moveTo>
                  <a:lnTo>
                    <a:pt x="67" y="51"/>
                  </a:lnTo>
                  <a:lnTo>
                    <a:pt x="67" y="31"/>
                  </a:lnTo>
                  <a:lnTo>
                    <a:pt x="59" y="16"/>
                  </a:lnTo>
                  <a:lnTo>
                    <a:pt x="47" y="4"/>
                  </a:lnTo>
                  <a:lnTo>
                    <a:pt x="35" y="0"/>
                  </a:lnTo>
                  <a:lnTo>
                    <a:pt x="35" y="0"/>
                  </a:lnTo>
                  <a:lnTo>
                    <a:pt x="20" y="4"/>
                  </a:lnTo>
                  <a:lnTo>
                    <a:pt x="12" y="16"/>
                  </a:lnTo>
                  <a:lnTo>
                    <a:pt x="4" y="31"/>
                  </a:lnTo>
                  <a:lnTo>
                    <a:pt x="0" y="51"/>
                  </a:lnTo>
                  <a:lnTo>
                    <a:pt x="0" y="51"/>
                  </a:lnTo>
                  <a:lnTo>
                    <a:pt x="4" y="71"/>
                  </a:lnTo>
                  <a:lnTo>
                    <a:pt x="12" y="86"/>
                  </a:lnTo>
                  <a:lnTo>
                    <a:pt x="20" y="98"/>
                  </a:lnTo>
                  <a:lnTo>
                    <a:pt x="35" y="102"/>
                  </a:lnTo>
                  <a:lnTo>
                    <a:pt x="35" y="102"/>
                  </a:lnTo>
                  <a:lnTo>
                    <a:pt x="47" y="98"/>
                  </a:lnTo>
                  <a:lnTo>
                    <a:pt x="59" y="86"/>
                  </a:lnTo>
                  <a:lnTo>
                    <a:pt x="67" y="71"/>
                  </a:lnTo>
                  <a:lnTo>
                    <a:pt x="67" y="51"/>
                  </a:lnTo>
                  <a:lnTo>
                    <a:pt x="67"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13"/>
            <p:cNvSpPr>
              <a:spLocks/>
            </p:cNvSpPr>
            <p:nvPr/>
          </p:nvSpPr>
          <p:spPr bwMode="auto">
            <a:xfrm>
              <a:off x="3043" y="2314"/>
              <a:ext cx="71" cy="102"/>
            </a:xfrm>
            <a:custGeom>
              <a:avLst/>
              <a:gdLst>
                <a:gd name="T0" fmla="*/ 71 w 71"/>
                <a:gd name="T1" fmla="*/ 51 h 102"/>
                <a:gd name="T2" fmla="*/ 71 w 71"/>
                <a:gd name="T3" fmla="*/ 51 h 102"/>
                <a:gd name="T4" fmla="*/ 67 w 71"/>
                <a:gd name="T5" fmla="*/ 31 h 102"/>
                <a:gd name="T6" fmla="*/ 59 w 71"/>
                <a:gd name="T7" fmla="*/ 11 h 102"/>
                <a:gd name="T8" fmla="*/ 51 w 71"/>
                <a:gd name="T9" fmla="*/ 4 h 102"/>
                <a:gd name="T10" fmla="*/ 36 w 71"/>
                <a:gd name="T11" fmla="*/ 0 h 102"/>
                <a:gd name="T12" fmla="*/ 36 w 71"/>
                <a:gd name="T13" fmla="*/ 0 h 102"/>
                <a:gd name="T14" fmla="*/ 24 w 71"/>
                <a:gd name="T15" fmla="*/ 4 h 102"/>
                <a:gd name="T16" fmla="*/ 12 w 71"/>
                <a:gd name="T17" fmla="*/ 11 h 102"/>
                <a:gd name="T18" fmla="*/ 4 w 71"/>
                <a:gd name="T19" fmla="*/ 31 h 102"/>
                <a:gd name="T20" fmla="*/ 0 w 71"/>
                <a:gd name="T21" fmla="*/ 51 h 102"/>
                <a:gd name="T22" fmla="*/ 0 w 71"/>
                <a:gd name="T23" fmla="*/ 51 h 102"/>
                <a:gd name="T24" fmla="*/ 4 w 71"/>
                <a:gd name="T25" fmla="*/ 70 h 102"/>
                <a:gd name="T26" fmla="*/ 12 w 71"/>
                <a:gd name="T27" fmla="*/ 86 h 102"/>
                <a:gd name="T28" fmla="*/ 24 w 71"/>
                <a:gd name="T29" fmla="*/ 98 h 102"/>
                <a:gd name="T30" fmla="*/ 36 w 71"/>
                <a:gd name="T31" fmla="*/ 102 h 102"/>
                <a:gd name="T32" fmla="*/ 36 w 71"/>
                <a:gd name="T33" fmla="*/ 102 h 102"/>
                <a:gd name="T34" fmla="*/ 51 w 71"/>
                <a:gd name="T35" fmla="*/ 98 h 102"/>
                <a:gd name="T36" fmla="*/ 59 w 71"/>
                <a:gd name="T37" fmla="*/ 86 h 102"/>
                <a:gd name="T38" fmla="*/ 67 w 71"/>
                <a:gd name="T39" fmla="*/ 70 h 102"/>
                <a:gd name="T40" fmla="*/ 71 w 71"/>
                <a:gd name="T41" fmla="*/ 51 h 102"/>
                <a:gd name="T42" fmla="*/ 71 w 71"/>
                <a:gd name="T43"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102">
                  <a:moveTo>
                    <a:pt x="71" y="51"/>
                  </a:moveTo>
                  <a:lnTo>
                    <a:pt x="71" y="51"/>
                  </a:lnTo>
                  <a:lnTo>
                    <a:pt x="67" y="31"/>
                  </a:lnTo>
                  <a:lnTo>
                    <a:pt x="59" y="11"/>
                  </a:lnTo>
                  <a:lnTo>
                    <a:pt x="51" y="4"/>
                  </a:lnTo>
                  <a:lnTo>
                    <a:pt x="36" y="0"/>
                  </a:lnTo>
                  <a:lnTo>
                    <a:pt x="36" y="0"/>
                  </a:lnTo>
                  <a:lnTo>
                    <a:pt x="24" y="4"/>
                  </a:lnTo>
                  <a:lnTo>
                    <a:pt x="12" y="11"/>
                  </a:lnTo>
                  <a:lnTo>
                    <a:pt x="4" y="31"/>
                  </a:lnTo>
                  <a:lnTo>
                    <a:pt x="0" y="51"/>
                  </a:lnTo>
                  <a:lnTo>
                    <a:pt x="0" y="51"/>
                  </a:lnTo>
                  <a:lnTo>
                    <a:pt x="4" y="70"/>
                  </a:lnTo>
                  <a:lnTo>
                    <a:pt x="12" y="86"/>
                  </a:lnTo>
                  <a:lnTo>
                    <a:pt x="24" y="98"/>
                  </a:lnTo>
                  <a:lnTo>
                    <a:pt x="36" y="102"/>
                  </a:lnTo>
                  <a:lnTo>
                    <a:pt x="36" y="102"/>
                  </a:lnTo>
                  <a:lnTo>
                    <a:pt x="51" y="98"/>
                  </a:lnTo>
                  <a:lnTo>
                    <a:pt x="59" y="86"/>
                  </a:lnTo>
                  <a:lnTo>
                    <a:pt x="67" y="70"/>
                  </a:lnTo>
                  <a:lnTo>
                    <a:pt x="71" y="51"/>
                  </a:lnTo>
                  <a:lnTo>
                    <a:pt x="71"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14"/>
            <p:cNvSpPr>
              <a:spLocks/>
            </p:cNvSpPr>
            <p:nvPr/>
          </p:nvSpPr>
          <p:spPr bwMode="auto">
            <a:xfrm>
              <a:off x="2392" y="2537"/>
              <a:ext cx="883" cy="255"/>
            </a:xfrm>
            <a:custGeom>
              <a:avLst/>
              <a:gdLst>
                <a:gd name="T0" fmla="*/ 0 w 883"/>
                <a:gd name="T1" fmla="*/ 0 h 255"/>
                <a:gd name="T2" fmla="*/ 0 w 883"/>
                <a:gd name="T3" fmla="*/ 0 h 255"/>
                <a:gd name="T4" fmla="*/ 24 w 883"/>
                <a:gd name="T5" fmla="*/ 24 h 255"/>
                <a:gd name="T6" fmla="*/ 82 w 883"/>
                <a:gd name="T7" fmla="*/ 79 h 255"/>
                <a:gd name="T8" fmla="*/ 126 w 883"/>
                <a:gd name="T9" fmla="*/ 114 h 255"/>
                <a:gd name="T10" fmla="*/ 177 w 883"/>
                <a:gd name="T11" fmla="*/ 149 h 255"/>
                <a:gd name="T12" fmla="*/ 235 w 883"/>
                <a:gd name="T13" fmla="*/ 185 h 255"/>
                <a:gd name="T14" fmla="*/ 294 w 883"/>
                <a:gd name="T15" fmla="*/ 216 h 255"/>
                <a:gd name="T16" fmla="*/ 361 w 883"/>
                <a:gd name="T17" fmla="*/ 236 h 255"/>
                <a:gd name="T18" fmla="*/ 396 w 883"/>
                <a:gd name="T19" fmla="*/ 247 h 255"/>
                <a:gd name="T20" fmla="*/ 432 w 883"/>
                <a:gd name="T21" fmla="*/ 251 h 255"/>
                <a:gd name="T22" fmla="*/ 467 w 883"/>
                <a:gd name="T23" fmla="*/ 255 h 255"/>
                <a:gd name="T24" fmla="*/ 506 w 883"/>
                <a:gd name="T25" fmla="*/ 251 h 255"/>
                <a:gd name="T26" fmla="*/ 541 w 883"/>
                <a:gd name="T27" fmla="*/ 247 h 255"/>
                <a:gd name="T28" fmla="*/ 581 w 883"/>
                <a:gd name="T29" fmla="*/ 240 h 255"/>
                <a:gd name="T30" fmla="*/ 616 w 883"/>
                <a:gd name="T31" fmla="*/ 228 h 255"/>
                <a:gd name="T32" fmla="*/ 655 w 883"/>
                <a:gd name="T33" fmla="*/ 212 h 255"/>
                <a:gd name="T34" fmla="*/ 694 w 883"/>
                <a:gd name="T35" fmla="*/ 192 h 255"/>
                <a:gd name="T36" fmla="*/ 734 w 883"/>
                <a:gd name="T37" fmla="*/ 165 h 255"/>
                <a:gd name="T38" fmla="*/ 769 w 883"/>
                <a:gd name="T39" fmla="*/ 130 h 255"/>
                <a:gd name="T40" fmla="*/ 808 w 883"/>
                <a:gd name="T41" fmla="*/ 94 h 255"/>
                <a:gd name="T42" fmla="*/ 847 w 883"/>
                <a:gd name="T43" fmla="*/ 51 h 255"/>
                <a:gd name="T44" fmla="*/ 883 w 883"/>
                <a:gd name="T45" fmla="*/ 0 h 255"/>
                <a:gd name="T46" fmla="*/ 883 w 883"/>
                <a:gd name="T47" fmla="*/ 0 h 255"/>
                <a:gd name="T48" fmla="*/ 867 w 883"/>
                <a:gd name="T49" fmla="*/ 8 h 255"/>
                <a:gd name="T50" fmla="*/ 816 w 883"/>
                <a:gd name="T51" fmla="*/ 32 h 255"/>
                <a:gd name="T52" fmla="*/ 742 w 883"/>
                <a:gd name="T53" fmla="*/ 59 h 255"/>
                <a:gd name="T54" fmla="*/ 691 w 883"/>
                <a:gd name="T55" fmla="*/ 71 h 255"/>
                <a:gd name="T56" fmla="*/ 636 w 883"/>
                <a:gd name="T57" fmla="*/ 83 h 255"/>
                <a:gd name="T58" fmla="*/ 573 w 883"/>
                <a:gd name="T59" fmla="*/ 90 h 255"/>
                <a:gd name="T60" fmla="*/ 506 w 883"/>
                <a:gd name="T61" fmla="*/ 98 h 255"/>
                <a:gd name="T62" fmla="*/ 436 w 883"/>
                <a:gd name="T63" fmla="*/ 98 h 255"/>
                <a:gd name="T64" fmla="*/ 357 w 883"/>
                <a:gd name="T65" fmla="*/ 94 h 255"/>
                <a:gd name="T66" fmla="*/ 275 w 883"/>
                <a:gd name="T67" fmla="*/ 83 h 255"/>
                <a:gd name="T68" fmla="*/ 188 w 883"/>
                <a:gd name="T69" fmla="*/ 63 h 255"/>
                <a:gd name="T70" fmla="*/ 98 w 883"/>
                <a:gd name="T71" fmla="*/ 36 h 255"/>
                <a:gd name="T72" fmla="*/ 0 w 883"/>
                <a:gd name="T73" fmla="*/ 0 h 255"/>
                <a:gd name="T74" fmla="*/ 0 w 883"/>
                <a:gd name="T75"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3" h="255">
                  <a:moveTo>
                    <a:pt x="0" y="0"/>
                  </a:moveTo>
                  <a:lnTo>
                    <a:pt x="0" y="0"/>
                  </a:lnTo>
                  <a:lnTo>
                    <a:pt x="24" y="24"/>
                  </a:lnTo>
                  <a:lnTo>
                    <a:pt x="82" y="79"/>
                  </a:lnTo>
                  <a:lnTo>
                    <a:pt x="126" y="114"/>
                  </a:lnTo>
                  <a:lnTo>
                    <a:pt x="177" y="149"/>
                  </a:lnTo>
                  <a:lnTo>
                    <a:pt x="235" y="185"/>
                  </a:lnTo>
                  <a:lnTo>
                    <a:pt x="294" y="216"/>
                  </a:lnTo>
                  <a:lnTo>
                    <a:pt x="361" y="236"/>
                  </a:lnTo>
                  <a:lnTo>
                    <a:pt x="396" y="247"/>
                  </a:lnTo>
                  <a:lnTo>
                    <a:pt x="432" y="251"/>
                  </a:lnTo>
                  <a:lnTo>
                    <a:pt x="467" y="255"/>
                  </a:lnTo>
                  <a:lnTo>
                    <a:pt x="506" y="251"/>
                  </a:lnTo>
                  <a:lnTo>
                    <a:pt x="541" y="247"/>
                  </a:lnTo>
                  <a:lnTo>
                    <a:pt x="581" y="240"/>
                  </a:lnTo>
                  <a:lnTo>
                    <a:pt x="616" y="228"/>
                  </a:lnTo>
                  <a:lnTo>
                    <a:pt x="655" y="212"/>
                  </a:lnTo>
                  <a:lnTo>
                    <a:pt x="694" y="192"/>
                  </a:lnTo>
                  <a:lnTo>
                    <a:pt x="734" y="165"/>
                  </a:lnTo>
                  <a:lnTo>
                    <a:pt x="769" y="130"/>
                  </a:lnTo>
                  <a:lnTo>
                    <a:pt x="808" y="94"/>
                  </a:lnTo>
                  <a:lnTo>
                    <a:pt x="847" y="51"/>
                  </a:lnTo>
                  <a:lnTo>
                    <a:pt x="883" y="0"/>
                  </a:lnTo>
                  <a:lnTo>
                    <a:pt x="883" y="0"/>
                  </a:lnTo>
                  <a:lnTo>
                    <a:pt x="867" y="8"/>
                  </a:lnTo>
                  <a:lnTo>
                    <a:pt x="816" y="32"/>
                  </a:lnTo>
                  <a:lnTo>
                    <a:pt x="742" y="59"/>
                  </a:lnTo>
                  <a:lnTo>
                    <a:pt x="691" y="71"/>
                  </a:lnTo>
                  <a:lnTo>
                    <a:pt x="636" y="83"/>
                  </a:lnTo>
                  <a:lnTo>
                    <a:pt x="573" y="90"/>
                  </a:lnTo>
                  <a:lnTo>
                    <a:pt x="506" y="98"/>
                  </a:lnTo>
                  <a:lnTo>
                    <a:pt x="436" y="98"/>
                  </a:lnTo>
                  <a:lnTo>
                    <a:pt x="357" y="94"/>
                  </a:lnTo>
                  <a:lnTo>
                    <a:pt x="275" y="83"/>
                  </a:lnTo>
                  <a:lnTo>
                    <a:pt x="188" y="63"/>
                  </a:lnTo>
                  <a:lnTo>
                    <a:pt x="98" y="36"/>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15"/>
            <p:cNvSpPr>
              <a:spLocks/>
            </p:cNvSpPr>
            <p:nvPr/>
          </p:nvSpPr>
          <p:spPr bwMode="auto">
            <a:xfrm>
              <a:off x="2129" y="2816"/>
              <a:ext cx="310" cy="396"/>
            </a:xfrm>
            <a:custGeom>
              <a:avLst/>
              <a:gdLst>
                <a:gd name="T0" fmla="*/ 181 w 310"/>
                <a:gd name="T1" fmla="*/ 0 h 396"/>
                <a:gd name="T2" fmla="*/ 98 w 310"/>
                <a:gd name="T3" fmla="*/ 31 h 396"/>
                <a:gd name="T4" fmla="*/ 35 w 310"/>
                <a:gd name="T5" fmla="*/ 67 h 396"/>
                <a:gd name="T6" fmla="*/ 8 w 310"/>
                <a:gd name="T7" fmla="*/ 94 h 396"/>
                <a:gd name="T8" fmla="*/ 0 w 310"/>
                <a:gd name="T9" fmla="*/ 129 h 396"/>
                <a:gd name="T10" fmla="*/ 20 w 310"/>
                <a:gd name="T11" fmla="*/ 169 h 396"/>
                <a:gd name="T12" fmla="*/ 43 w 310"/>
                <a:gd name="T13" fmla="*/ 192 h 396"/>
                <a:gd name="T14" fmla="*/ 102 w 310"/>
                <a:gd name="T15" fmla="*/ 208 h 396"/>
                <a:gd name="T16" fmla="*/ 145 w 310"/>
                <a:gd name="T17" fmla="*/ 231 h 396"/>
                <a:gd name="T18" fmla="*/ 157 w 310"/>
                <a:gd name="T19" fmla="*/ 259 h 396"/>
                <a:gd name="T20" fmla="*/ 157 w 310"/>
                <a:gd name="T21" fmla="*/ 267 h 396"/>
                <a:gd name="T22" fmla="*/ 130 w 310"/>
                <a:gd name="T23" fmla="*/ 286 h 396"/>
                <a:gd name="T24" fmla="*/ 110 w 310"/>
                <a:gd name="T25" fmla="*/ 310 h 396"/>
                <a:gd name="T26" fmla="*/ 106 w 310"/>
                <a:gd name="T27" fmla="*/ 345 h 396"/>
                <a:gd name="T28" fmla="*/ 110 w 310"/>
                <a:gd name="T29" fmla="*/ 365 h 396"/>
                <a:gd name="T30" fmla="*/ 130 w 310"/>
                <a:gd name="T31" fmla="*/ 392 h 396"/>
                <a:gd name="T32" fmla="*/ 149 w 310"/>
                <a:gd name="T33" fmla="*/ 396 h 396"/>
                <a:gd name="T34" fmla="*/ 173 w 310"/>
                <a:gd name="T35" fmla="*/ 392 h 396"/>
                <a:gd name="T36" fmla="*/ 208 w 310"/>
                <a:gd name="T37" fmla="*/ 369 h 396"/>
                <a:gd name="T38" fmla="*/ 251 w 310"/>
                <a:gd name="T39" fmla="*/ 322 h 396"/>
                <a:gd name="T40" fmla="*/ 291 w 310"/>
                <a:gd name="T41" fmla="*/ 278 h 396"/>
                <a:gd name="T42" fmla="*/ 310 w 310"/>
                <a:gd name="T43" fmla="*/ 243 h 396"/>
                <a:gd name="T44" fmla="*/ 271 w 310"/>
                <a:gd name="T45" fmla="*/ 274 h 396"/>
                <a:gd name="T46" fmla="*/ 251 w 310"/>
                <a:gd name="T47" fmla="*/ 290 h 396"/>
                <a:gd name="T48" fmla="*/ 240 w 310"/>
                <a:gd name="T49" fmla="*/ 239 h 396"/>
                <a:gd name="T50" fmla="*/ 212 w 310"/>
                <a:gd name="T51" fmla="*/ 184 h 396"/>
                <a:gd name="T52" fmla="*/ 181 w 310"/>
                <a:gd name="T53" fmla="*/ 153 h 396"/>
                <a:gd name="T54" fmla="*/ 153 w 310"/>
                <a:gd name="T55" fmla="*/ 145 h 396"/>
                <a:gd name="T56" fmla="*/ 137 w 310"/>
                <a:gd name="T57" fmla="*/ 145 h 396"/>
                <a:gd name="T58" fmla="*/ 137 w 310"/>
                <a:gd name="T59" fmla="*/ 129 h 396"/>
                <a:gd name="T60" fmla="*/ 153 w 310"/>
                <a:gd name="T61" fmla="*/ 106 h 396"/>
                <a:gd name="T62" fmla="*/ 200 w 310"/>
                <a:gd name="T63" fmla="*/ 82 h 396"/>
                <a:gd name="T64" fmla="*/ 236 w 310"/>
                <a:gd name="T65" fmla="*/ 67 h 396"/>
                <a:gd name="T66" fmla="*/ 275 w 310"/>
                <a:gd name="T67" fmla="*/ 51 h 396"/>
                <a:gd name="T68" fmla="*/ 275 w 310"/>
                <a:gd name="T69" fmla="*/ 39 h 396"/>
                <a:gd name="T70" fmla="*/ 251 w 310"/>
                <a:gd name="T71" fmla="*/ 23 h 396"/>
                <a:gd name="T72" fmla="*/ 181 w 310"/>
                <a:gd name="T73"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0" h="396">
                  <a:moveTo>
                    <a:pt x="181" y="0"/>
                  </a:moveTo>
                  <a:lnTo>
                    <a:pt x="181" y="0"/>
                  </a:lnTo>
                  <a:lnTo>
                    <a:pt x="137" y="12"/>
                  </a:lnTo>
                  <a:lnTo>
                    <a:pt x="98" y="31"/>
                  </a:lnTo>
                  <a:lnTo>
                    <a:pt x="55" y="51"/>
                  </a:lnTo>
                  <a:lnTo>
                    <a:pt x="35" y="67"/>
                  </a:lnTo>
                  <a:lnTo>
                    <a:pt x="20" y="78"/>
                  </a:lnTo>
                  <a:lnTo>
                    <a:pt x="8" y="94"/>
                  </a:lnTo>
                  <a:lnTo>
                    <a:pt x="0" y="114"/>
                  </a:lnTo>
                  <a:lnTo>
                    <a:pt x="0" y="129"/>
                  </a:lnTo>
                  <a:lnTo>
                    <a:pt x="4" y="149"/>
                  </a:lnTo>
                  <a:lnTo>
                    <a:pt x="20" y="169"/>
                  </a:lnTo>
                  <a:lnTo>
                    <a:pt x="43" y="192"/>
                  </a:lnTo>
                  <a:lnTo>
                    <a:pt x="43" y="192"/>
                  </a:lnTo>
                  <a:lnTo>
                    <a:pt x="63" y="196"/>
                  </a:lnTo>
                  <a:lnTo>
                    <a:pt x="102" y="208"/>
                  </a:lnTo>
                  <a:lnTo>
                    <a:pt x="126" y="220"/>
                  </a:lnTo>
                  <a:lnTo>
                    <a:pt x="145" y="231"/>
                  </a:lnTo>
                  <a:lnTo>
                    <a:pt x="157" y="247"/>
                  </a:lnTo>
                  <a:lnTo>
                    <a:pt x="157" y="259"/>
                  </a:lnTo>
                  <a:lnTo>
                    <a:pt x="157" y="267"/>
                  </a:lnTo>
                  <a:lnTo>
                    <a:pt x="157" y="267"/>
                  </a:lnTo>
                  <a:lnTo>
                    <a:pt x="149" y="274"/>
                  </a:lnTo>
                  <a:lnTo>
                    <a:pt x="130" y="286"/>
                  </a:lnTo>
                  <a:lnTo>
                    <a:pt x="118" y="298"/>
                  </a:lnTo>
                  <a:lnTo>
                    <a:pt x="110" y="310"/>
                  </a:lnTo>
                  <a:lnTo>
                    <a:pt x="106" y="325"/>
                  </a:lnTo>
                  <a:lnTo>
                    <a:pt x="106" y="345"/>
                  </a:lnTo>
                  <a:lnTo>
                    <a:pt x="106" y="345"/>
                  </a:lnTo>
                  <a:lnTo>
                    <a:pt x="110" y="365"/>
                  </a:lnTo>
                  <a:lnTo>
                    <a:pt x="118" y="376"/>
                  </a:lnTo>
                  <a:lnTo>
                    <a:pt x="130" y="392"/>
                  </a:lnTo>
                  <a:lnTo>
                    <a:pt x="137" y="396"/>
                  </a:lnTo>
                  <a:lnTo>
                    <a:pt x="149" y="396"/>
                  </a:lnTo>
                  <a:lnTo>
                    <a:pt x="161" y="396"/>
                  </a:lnTo>
                  <a:lnTo>
                    <a:pt x="173" y="392"/>
                  </a:lnTo>
                  <a:lnTo>
                    <a:pt x="189" y="380"/>
                  </a:lnTo>
                  <a:lnTo>
                    <a:pt x="208" y="369"/>
                  </a:lnTo>
                  <a:lnTo>
                    <a:pt x="228" y="349"/>
                  </a:lnTo>
                  <a:lnTo>
                    <a:pt x="251" y="322"/>
                  </a:lnTo>
                  <a:lnTo>
                    <a:pt x="251" y="322"/>
                  </a:lnTo>
                  <a:lnTo>
                    <a:pt x="291" y="278"/>
                  </a:lnTo>
                  <a:lnTo>
                    <a:pt x="306" y="251"/>
                  </a:lnTo>
                  <a:lnTo>
                    <a:pt x="310" y="243"/>
                  </a:lnTo>
                  <a:lnTo>
                    <a:pt x="298" y="251"/>
                  </a:lnTo>
                  <a:lnTo>
                    <a:pt x="271" y="274"/>
                  </a:lnTo>
                  <a:lnTo>
                    <a:pt x="251" y="290"/>
                  </a:lnTo>
                  <a:lnTo>
                    <a:pt x="251" y="290"/>
                  </a:lnTo>
                  <a:lnTo>
                    <a:pt x="247" y="267"/>
                  </a:lnTo>
                  <a:lnTo>
                    <a:pt x="240" y="239"/>
                  </a:lnTo>
                  <a:lnTo>
                    <a:pt x="228" y="212"/>
                  </a:lnTo>
                  <a:lnTo>
                    <a:pt x="212" y="184"/>
                  </a:lnTo>
                  <a:lnTo>
                    <a:pt x="192" y="161"/>
                  </a:lnTo>
                  <a:lnTo>
                    <a:pt x="181" y="153"/>
                  </a:lnTo>
                  <a:lnTo>
                    <a:pt x="169" y="149"/>
                  </a:lnTo>
                  <a:lnTo>
                    <a:pt x="153" y="145"/>
                  </a:lnTo>
                  <a:lnTo>
                    <a:pt x="137" y="145"/>
                  </a:lnTo>
                  <a:lnTo>
                    <a:pt x="137" y="145"/>
                  </a:lnTo>
                  <a:lnTo>
                    <a:pt x="134" y="137"/>
                  </a:lnTo>
                  <a:lnTo>
                    <a:pt x="137" y="129"/>
                  </a:lnTo>
                  <a:lnTo>
                    <a:pt x="141" y="118"/>
                  </a:lnTo>
                  <a:lnTo>
                    <a:pt x="153" y="106"/>
                  </a:lnTo>
                  <a:lnTo>
                    <a:pt x="173" y="94"/>
                  </a:lnTo>
                  <a:lnTo>
                    <a:pt x="200" y="82"/>
                  </a:lnTo>
                  <a:lnTo>
                    <a:pt x="236" y="67"/>
                  </a:lnTo>
                  <a:lnTo>
                    <a:pt x="236" y="67"/>
                  </a:lnTo>
                  <a:lnTo>
                    <a:pt x="267" y="55"/>
                  </a:lnTo>
                  <a:lnTo>
                    <a:pt x="275" y="51"/>
                  </a:lnTo>
                  <a:lnTo>
                    <a:pt x="275" y="43"/>
                  </a:lnTo>
                  <a:lnTo>
                    <a:pt x="275" y="39"/>
                  </a:lnTo>
                  <a:lnTo>
                    <a:pt x="271" y="31"/>
                  </a:lnTo>
                  <a:lnTo>
                    <a:pt x="251" y="23"/>
                  </a:lnTo>
                  <a:lnTo>
                    <a:pt x="208" y="8"/>
                  </a:lnTo>
                  <a:lnTo>
                    <a:pt x="181" y="0"/>
                  </a:lnTo>
                  <a:lnTo>
                    <a:pt x="1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6"/>
            <p:cNvSpPr>
              <a:spLocks/>
            </p:cNvSpPr>
            <p:nvPr/>
          </p:nvSpPr>
          <p:spPr bwMode="auto">
            <a:xfrm>
              <a:off x="3243" y="2832"/>
              <a:ext cx="310" cy="396"/>
            </a:xfrm>
            <a:custGeom>
              <a:avLst/>
              <a:gdLst>
                <a:gd name="T0" fmla="*/ 126 w 310"/>
                <a:gd name="T1" fmla="*/ 0 h 396"/>
                <a:gd name="T2" fmla="*/ 212 w 310"/>
                <a:gd name="T3" fmla="*/ 31 h 396"/>
                <a:gd name="T4" fmla="*/ 271 w 310"/>
                <a:gd name="T5" fmla="*/ 66 h 396"/>
                <a:gd name="T6" fmla="*/ 299 w 310"/>
                <a:gd name="T7" fmla="*/ 94 h 396"/>
                <a:gd name="T8" fmla="*/ 310 w 310"/>
                <a:gd name="T9" fmla="*/ 129 h 396"/>
                <a:gd name="T10" fmla="*/ 287 w 310"/>
                <a:gd name="T11" fmla="*/ 168 h 396"/>
                <a:gd name="T12" fmla="*/ 263 w 310"/>
                <a:gd name="T13" fmla="*/ 192 h 396"/>
                <a:gd name="T14" fmla="*/ 204 w 310"/>
                <a:gd name="T15" fmla="*/ 207 h 396"/>
                <a:gd name="T16" fmla="*/ 165 w 310"/>
                <a:gd name="T17" fmla="*/ 231 h 396"/>
                <a:gd name="T18" fmla="*/ 150 w 310"/>
                <a:gd name="T19" fmla="*/ 258 h 396"/>
                <a:gd name="T20" fmla="*/ 150 w 310"/>
                <a:gd name="T21" fmla="*/ 266 h 396"/>
                <a:gd name="T22" fmla="*/ 181 w 310"/>
                <a:gd name="T23" fmla="*/ 286 h 396"/>
                <a:gd name="T24" fmla="*/ 197 w 310"/>
                <a:gd name="T25" fmla="*/ 309 h 396"/>
                <a:gd name="T26" fmla="*/ 204 w 310"/>
                <a:gd name="T27" fmla="*/ 345 h 396"/>
                <a:gd name="T28" fmla="*/ 201 w 310"/>
                <a:gd name="T29" fmla="*/ 360 h 396"/>
                <a:gd name="T30" fmla="*/ 181 w 310"/>
                <a:gd name="T31" fmla="*/ 392 h 396"/>
                <a:gd name="T32" fmla="*/ 161 w 310"/>
                <a:gd name="T33" fmla="*/ 396 h 396"/>
                <a:gd name="T34" fmla="*/ 134 w 310"/>
                <a:gd name="T35" fmla="*/ 388 h 396"/>
                <a:gd name="T36" fmla="*/ 102 w 310"/>
                <a:gd name="T37" fmla="*/ 368 h 396"/>
                <a:gd name="T38" fmla="*/ 55 w 310"/>
                <a:gd name="T39" fmla="*/ 321 h 396"/>
                <a:gd name="T40" fmla="*/ 20 w 310"/>
                <a:gd name="T41" fmla="*/ 274 h 396"/>
                <a:gd name="T42" fmla="*/ 0 w 310"/>
                <a:gd name="T43" fmla="*/ 243 h 396"/>
                <a:gd name="T44" fmla="*/ 40 w 310"/>
                <a:gd name="T45" fmla="*/ 274 h 396"/>
                <a:gd name="T46" fmla="*/ 55 w 310"/>
                <a:gd name="T47" fmla="*/ 290 h 396"/>
                <a:gd name="T48" fmla="*/ 71 w 310"/>
                <a:gd name="T49" fmla="*/ 239 h 396"/>
                <a:gd name="T50" fmla="*/ 95 w 310"/>
                <a:gd name="T51" fmla="*/ 184 h 396"/>
                <a:gd name="T52" fmla="*/ 126 w 310"/>
                <a:gd name="T53" fmla="*/ 153 h 396"/>
                <a:gd name="T54" fmla="*/ 157 w 310"/>
                <a:gd name="T55" fmla="*/ 145 h 396"/>
                <a:gd name="T56" fmla="*/ 173 w 310"/>
                <a:gd name="T57" fmla="*/ 145 h 396"/>
                <a:gd name="T58" fmla="*/ 169 w 310"/>
                <a:gd name="T59" fmla="*/ 129 h 396"/>
                <a:gd name="T60" fmla="*/ 153 w 310"/>
                <a:gd name="T61" fmla="*/ 105 h 396"/>
                <a:gd name="T62" fmla="*/ 110 w 310"/>
                <a:gd name="T63" fmla="*/ 82 h 396"/>
                <a:gd name="T64" fmla="*/ 71 w 310"/>
                <a:gd name="T65" fmla="*/ 66 h 396"/>
                <a:gd name="T66" fmla="*/ 36 w 310"/>
                <a:gd name="T67" fmla="*/ 51 h 396"/>
                <a:gd name="T68" fmla="*/ 36 w 310"/>
                <a:gd name="T69" fmla="*/ 39 h 396"/>
                <a:gd name="T70" fmla="*/ 55 w 310"/>
                <a:gd name="T71" fmla="*/ 23 h 396"/>
                <a:gd name="T72" fmla="*/ 126 w 310"/>
                <a:gd name="T73"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0" h="396">
                  <a:moveTo>
                    <a:pt x="126" y="0"/>
                  </a:moveTo>
                  <a:lnTo>
                    <a:pt x="126" y="0"/>
                  </a:lnTo>
                  <a:lnTo>
                    <a:pt x="169" y="11"/>
                  </a:lnTo>
                  <a:lnTo>
                    <a:pt x="212" y="31"/>
                  </a:lnTo>
                  <a:lnTo>
                    <a:pt x="252" y="51"/>
                  </a:lnTo>
                  <a:lnTo>
                    <a:pt x="271" y="66"/>
                  </a:lnTo>
                  <a:lnTo>
                    <a:pt x="287" y="78"/>
                  </a:lnTo>
                  <a:lnTo>
                    <a:pt x="299" y="94"/>
                  </a:lnTo>
                  <a:lnTo>
                    <a:pt x="306" y="113"/>
                  </a:lnTo>
                  <a:lnTo>
                    <a:pt x="310" y="129"/>
                  </a:lnTo>
                  <a:lnTo>
                    <a:pt x="303" y="149"/>
                  </a:lnTo>
                  <a:lnTo>
                    <a:pt x="287" y="168"/>
                  </a:lnTo>
                  <a:lnTo>
                    <a:pt x="263" y="192"/>
                  </a:lnTo>
                  <a:lnTo>
                    <a:pt x="263" y="192"/>
                  </a:lnTo>
                  <a:lnTo>
                    <a:pt x="244" y="196"/>
                  </a:lnTo>
                  <a:lnTo>
                    <a:pt x="204" y="207"/>
                  </a:lnTo>
                  <a:lnTo>
                    <a:pt x="181" y="219"/>
                  </a:lnTo>
                  <a:lnTo>
                    <a:pt x="165" y="231"/>
                  </a:lnTo>
                  <a:lnTo>
                    <a:pt x="153" y="247"/>
                  </a:lnTo>
                  <a:lnTo>
                    <a:pt x="150" y="258"/>
                  </a:lnTo>
                  <a:lnTo>
                    <a:pt x="150" y="266"/>
                  </a:lnTo>
                  <a:lnTo>
                    <a:pt x="150" y="266"/>
                  </a:lnTo>
                  <a:lnTo>
                    <a:pt x="157" y="270"/>
                  </a:lnTo>
                  <a:lnTo>
                    <a:pt x="181" y="286"/>
                  </a:lnTo>
                  <a:lnTo>
                    <a:pt x="189" y="298"/>
                  </a:lnTo>
                  <a:lnTo>
                    <a:pt x="197" y="309"/>
                  </a:lnTo>
                  <a:lnTo>
                    <a:pt x="204" y="325"/>
                  </a:lnTo>
                  <a:lnTo>
                    <a:pt x="204" y="345"/>
                  </a:lnTo>
                  <a:lnTo>
                    <a:pt x="204" y="345"/>
                  </a:lnTo>
                  <a:lnTo>
                    <a:pt x="201" y="360"/>
                  </a:lnTo>
                  <a:lnTo>
                    <a:pt x="193" y="376"/>
                  </a:lnTo>
                  <a:lnTo>
                    <a:pt x="181" y="392"/>
                  </a:lnTo>
                  <a:lnTo>
                    <a:pt x="169" y="396"/>
                  </a:lnTo>
                  <a:lnTo>
                    <a:pt x="161" y="396"/>
                  </a:lnTo>
                  <a:lnTo>
                    <a:pt x="150" y="396"/>
                  </a:lnTo>
                  <a:lnTo>
                    <a:pt x="134" y="388"/>
                  </a:lnTo>
                  <a:lnTo>
                    <a:pt x="118" y="380"/>
                  </a:lnTo>
                  <a:lnTo>
                    <a:pt x="102" y="368"/>
                  </a:lnTo>
                  <a:lnTo>
                    <a:pt x="79" y="349"/>
                  </a:lnTo>
                  <a:lnTo>
                    <a:pt x="55" y="321"/>
                  </a:lnTo>
                  <a:lnTo>
                    <a:pt x="55" y="321"/>
                  </a:lnTo>
                  <a:lnTo>
                    <a:pt x="20" y="274"/>
                  </a:lnTo>
                  <a:lnTo>
                    <a:pt x="0" y="251"/>
                  </a:lnTo>
                  <a:lnTo>
                    <a:pt x="0" y="243"/>
                  </a:lnTo>
                  <a:lnTo>
                    <a:pt x="8" y="247"/>
                  </a:lnTo>
                  <a:lnTo>
                    <a:pt x="40" y="274"/>
                  </a:lnTo>
                  <a:lnTo>
                    <a:pt x="55" y="290"/>
                  </a:lnTo>
                  <a:lnTo>
                    <a:pt x="55" y="290"/>
                  </a:lnTo>
                  <a:lnTo>
                    <a:pt x="63" y="266"/>
                  </a:lnTo>
                  <a:lnTo>
                    <a:pt x="71" y="239"/>
                  </a:lnTo>
                  <a:lnTo>
                    <a:pt x="79" y="211"/>
                  </a:lnTo>
                  <a:lnTo>
                    <a:pt x="95" y="184"/>
                  </a:lnTo>
                  <a:lnTo>
                    <a:pt x="114" y="160"/>
                  </a:lnTo>
                  <a:lnTo>
                    <a:pt x="126" y="153"/>
                  </a:lnTo>
                  <a:lnTo>
                    <a:pt x="142" y="145"/>
                  </a:lnTo>
                  <a:lnTo>
                    <a:pt x="157" y="145"/>
                  </a:lnTo>
                  <a:lnTo>
                    <a:pt x="173" y="145"/>
                  </a:lnTo>
                  <a:lnTo>
                    <a:pt x="173" y="145"/>
                  </a:lnTo>
                  <a:lnTo>
                    <a:pt x="173" y="137"/>
                  </a:lnTo>
                  <a:lnTo>
                    <a:pt x="169" y="129"/>
                  </a:lnTo>
                  <a:lnTo>
                    <a:pt x="165" y="117"/>
                  </a:lnTo>
                  <a:lnTo>
                    <a:pt x="153" y="105"/>
                  </a:lnTo>
                  <a:lnTo>
                    <a:pt x="138" y="94"/>
                  </a:lnTo>
                  <a:lnTo>
                    <a:pt x="110" y="82"/>
                  </a:lnTo>
                  <a:lnTo>
                    <a:pt x="71" y="66"/>
                  </a:lnTo>
                  <a:lnTo>
                    <a:pt x="71" y="66"/>
                  </a:lnTo>
                  <a:lnTo>
                    <a:pt x="44" y="54"/>
                  </a:lnTo>
                  <a:lnTo>
                    <a:pt x="36" y="51"/>
                  </a:lnTo>
                  <a:lnTo>
                    <a:pt x="32" y="43"/>
                  </a:lnTo>
                  <a:lnTo>
                    <a:pt x="36" y="39"/>
                  </a:lnTo>
                  <a:lnTo>
                    <a:pt x="40" y="31"/>
                  </a:lnTo>
                  <a:lnTo>
                    <a:pt x="55" y="23"/>
                  </a:lnTo>
                  <a:lnTo>
                    <a:pt x="102" y="3"/>
                  </a:lnTo>
                  <a:lnTo>
                    <a:pt x="126" y="0"/>
                  </a:lnTo>
                  <a:lnTo>
                    <a:pt x="1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6" name="Group 31"/>
          <p:cNvGrpSpPr>
            <a:grpSpLocks noChangeAspect="1"/>
          </p:cNvGrpSpPr>
          <p:nvPr/>
        </p:nvGrpSpPr>
        <p:grpSpPr bwMode="auto">
          <a:xfrm>
            <a:off x="5368957" y="3227538"/>
            <a:ext cx="1382680" cy="781896"/>
            <a:chOff x="816" y="2038"/>
            <a:chExt cx="631" cy="396"/>
          </a:xfrm>
          <a:solidFill>
            <a:srgbClr val="F57D05"/>
          </a:solidFill>
        </p:grpSpPr>
        <p:sp>
          <p:nvSpPr>
            <p:cNvPr id="77" name="Freeform 35"/>
            <p:cNvSpPr>
              <a:spLocks/>
            </p:cNvSpPr>
            <p:nvPr/>
          </p:nvSpPr>
          <p:spPr bwMode="auto">
            <a:xfrm>
              <a:off x="989" y="2260"/>
              <a:ext cx="299" cy="140"/>
            </a:xfrm>
            <a:custGeom>
              <a:avLst/>
              <a:gdLst>
                <a:gd name="T0" fmla="*/ 0 w 299"/>
                <a:gd name="T1" fmla="*/ 115 h 140"/>
                <a:gd name="T2" fmla="*/ 1 w 299"/>
                <a:gd name="T3" fmla="*/ 118 h 140"/>
                <a:gd name="T4" fmla="*/ 1 w 299"/>
                <a:gd name="T5" fmla="*/ 119 h 140"/>
                <a:gd name="T6" fmla="*/ 1 w 299"/>
                <a:gd name="T7" fmla="*/ 122 h 140"/>
                <a:gd name="T8" fmla="*/ 1 w 299"/>
                <a:gd name="T9" fmla="*/ 125 h 140"/>
                <a:gd name="T10" fmla="*/ 1 w 299"/>
                <a:gd name="T11" fmla="*/ 128 h 140"/>
                <a:gd name="T12" fmla="*/ 1 w 299"/>
                <a:gd name="T13" fmla="*/ 133 h 140"/>
                <a:gd name="T14" fmla="*/ 0 w 299"/>
                <a:gd name="T15" fmla="*/ 136 h 140"/>
                <a:gd name="T16" fmla="*/ 0 w 299"/>
                <a:gd name="T17" fmla="*/ 140 h 140"/>
                <a:gd name="T18" fmla="*/ 10 w 299"/>
                <a:gd name="T19" fmla="*/ 140 h 140"/>
                <a:gd name="T20" fmla="*/ 22 w 299"/>
                <a:gd name="T21" fmla="*/ 140 h 140"/>
                <a:gd name="T22" fmla="*/ 34 w 299"/>
                <a:gd name="T23" fmla="*/ 140 h 140"/>
                <a:gd name="T24" fmla="*/ 49 w 299"/>
                <a:gd name="T25" fmla="*/ 139 h 140"/>
                <a:gd name="T26" fmla="*/ 64 w 299"/>
                <a:gd name="T27" fmla="*/ 137 h 140"/>
                <a:gd name="T28" fmla="*/ 79 w 299"/>
                <a:gd name="T29" fmla="*/ 136 h 140"/>
                <a:gd name="T30" fmla="*/ 97 w 299"/>
                <a:gd name="T31" fmla="*/ 133 h 140"/>
                <a:gd name="T32" fmla="*/ 114 w 299"/>
                <a:gd name="T33" fmla="*/ 128 h 140"/>
                <a:gd name="T34" fmla="*/ 134 w 299"/>
                <a:gd name="T35" fmla="*/ 124 h 140"/>
                <a:gd name="T36" fmla="*/ 155 w 299"/>
                <a:gd name="T37" fmla="*/ 119 h 140"/>
                <a:gd name="T38" fmla="*/ 176 w 299"/>
                <a:gd name="T39" fmla="*/ 113 h 140"/>
                <a:gd name="T40" fmla="*/ 199 w 299"/>
                <a:gd name="T41" fmla="*/ 106 h 140"/>
                <a:gd name="T42" fmla="*/ 222 w 299"/>
                <a:gd name="T43" fmla="*/ 97 h 140"/>
                <a:gd name="T44" fmla="*/ 247 w 299"/>
                <a:gd name="T45" fmla="*/ 87 h 140"/>
                <a:gd name="T46" fmla="*/ 273 w 299"/>
                <a:gd name="T47" fmla="*/ 76 h 140"/>
                <a:gd name="T48" fmla="*/ 299 w 299"/>
                <a:gd name="T49" fmla="*/ 63 h 140"/>
                <a:gd name="T50" fmla="*/ 290 w 299"/>
                <a:gd name="T51" fmla="*/ 49 h 140"/>
                <a:gd name="T52" fmla="*/ 285 w 299"/>
                <a:gd name="T53" fmla="*/ 34 h 140"/>
                <a:gd name="T54" fmla="*/ 279 w 299"/>
                <a:gd name="T55" fmla="*/ 18 h 140"/>
                <a:gd name="T56" fmla="*/ 274 w 299"/>
                <a:gd name="T57" fmla="*/ 0 h 140"/>
                <a:gd name="T58" fmla="*/ 264 w 299"/>
                <a:gd name="T59" fmla="*/ 9 h 140"/>
                <a:gd name="T60" fmla="*/ 253 w 299"/>
                <a:gd name="T61" fmla="*/ 18 h 140"/>
                <a:gd name="T62" fmla="*/ 241 w 299"/>
                <a:gd name="T63" fmla="*/ 28 h 140"/>
                <a:gd name="T64" fmla="*/ 229 w 299"/>
                <a:gd name="T65" fmla="*/ 37 h 140"/>
                <a:gd name="T66" fmla="*/ 216 w 299"/>
                <a:gd name="T67" fmla="*/ 46 h 140"/>
                <a:gd name="T68" fmla="*/ 201 w 299"/>
                <a:gd name="T69" fmla="*/ 55 h 140"/>
                <a:gd name="T70" fmla="*/ 185 w 299"/>
                <a:gd name="T71" fmla="*/ 63 h 140"/>
                <a:gd name="T72" fmla="*/ 168 w 299"/>
                <a:gd name="T73" fmla="*/ 72 h 140"/>
                <a:gd name="T74" fmla="*/ 152 w 299"/>
                <a:gd name="T75" fmla="*/ 79 h 140"/>
                <a:gd name="T76" fmla="*/ 132 w 299"/>
                <a:gd name="T77" fmla="*/ 87 h 140"/>
                <a:gd name="T78" fmla="*/ 113 w 299"/>
                <a:gd name="T79" fmla="*/ 92 h 140"/>
                <a:gd name="T80" fmla="*/ 92 w 299"/>
                <a:gd name="T81" fmla="*/ 98 h 140"/>
                <a:gd name="T82" fmla="*/ 71 w 299"/>
                <a:gd name="T83" fmla="*/ 104 h 140"/>
                <a:gd name="T84" fmla="*/ 49 w 299"/>
                <a:gd name="T85" fmla="*/ 109 h 140"/>
                <a:gd name="T86" fmla="*/ 25 w 299"/>
                <a:gd name="T87" fmla="*/ 112 h 140"/>
                <a:gd name="T88" fmla="*/ 0 w 299"/>
                <a:gd name="T89"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9" h="140">
                  <a:moveTo>
                    <a:pt x="0" y="115"/>
                  </a:moveTo>
                  <a:lnTo>
                    <a:pt x="1" y="118"/>
                  </a:lnTo>
                  <a:lnTo>
                    <a:pt x="1" y="119"/>
                  </a:lnTo>
                  <a:lnTo>
                    <a:pt x="1" y="122"/>
                  </a:lnTo>
                  <a:lnTo>
                    <a:pt x="1" y="125"/>
                  </a:lnTo>
                  <a:lnTo>
                    <a:pt x="1" y="128"/>
                  </a:lnTo>
                  <a:lnTo>
                    <a:pt x="1" y="133"/>
                  </a:lnTo>
                  <a:lnTo>
                    <a:pt x="0" y="136"/>
                  </a:lnTo>
                  <a:lnTo>
                    <a:pt x="0" y="140"/>
                  </a:lnTo>
                  <a:lnTo>
                    <a:pt x="10" y="140"/>
                  </a:lnTo>
                  <a:lnTo>
                    <a:pt x="22" y="140"/>
                  </a:lnTo>
                  <a:lnTo>
                    <a:pt x="34" y="140"/>
                  </a:lnTo>
                  <a:lnTo>
                    <a:pt x="49" y="139"/>
                  </a:lnTo>
                  <a:lnTo>
                    <a:pt x="64" y="137"/>
                  </a:lnTo>
                  <a:lnTo>
                    <a:pt x="79" y="136"/>
                  </a:lnTo>
                  <a:lnTo>
                    <a:pt x="97" y="133"/>
                  </a:lnTo>
                  <a:lnTo>
                    <a:pt x="114" y="128"/>
                  </a:lnTo>
                  <a:lnTo>
                    <a:pt x="134" y="124"/>
                  </a:lnTo>
                  <a:lnTo>
                    <a:pt x="155" y="119"/>
                  </a:lnTo>
                  <a:lnTo>
                    <a:pt x="176" y="113"/>
                  </a:lnTo>
                  <a:lnTo>
                    <a:pt x="199" y="106"/>
                  </a:lnTo>
                  <a:lnTo>
                    <a:pt x="222" y="97"/>
                  </a:lnTo>
                  <a:lnTo>
                    <a:pt x="247" y="87"/>
                  </a:lnTo>
                  <a:lnTo>
                    <a:pt x="273" y="76"/>
                  </a:lnTo>
                  <a:lnTo>
                    <a:pt x="299" y="63"/>
                  </a:lnTo>
                  <a:lnTo>
                    <a:pt x="290" y="49"/>
                  </a:lnTo>
                  <a:lnTo>
                    <a:pt x="285" y="34"/>
                  </a:lnTo>
                  <a:lnTo>
                    <a:pt x="279" y="18"/>
                  </a:lnTo>
                  <a:lnTo>
                    <a:pt x="274" y="0"/>
                  </a:lnTo>
                  <a:lnTo>
                    <a:pt x="264" y="9"/>
                  </a:lnTo>
                  <a:lnTo>
                    <a:pt x="253" y="18"/>
                  </a:lnTo>
                  <a:lnTo>
                    <a:pt x="241" y="28"/>
                  </a:lnTo>
                  <a:lnTo>
                    <a:pt x="229" y="37"/>
                  </a:lnTo>
                  <a:lnTo>
                    <a:pt x="216" y="46"/>
                  </a:lnTo>
                  <a:lnTo>
                    <a:pt x="201" y="55"/>
                  </a:lnTo>
                  <a:lnTo>
                    <a:pt x="185" y="63"/>
                  </a:lnTo>
                  <a:lnTo>
                    <a:pt x="168" y="72"/>
                  </a:lnTo>
                  <a:lnTo>
                    <a:pt x="152" y="79"/>
                  </a:lnTo>
                  <a:lnTo>
                    <a:pt x="132" y="87"/>
                  </a:lnTo>
                  <a:lnTo>
                    <a:pt x="113" y="92"/>
                  </a:lnTo>
                  <a:lnTo>
                    <a:pt x="92" y="98"/>
                  </a:lnTo>
                  <a:lnTo>
                    <a:pt x="71" y="104"/>
                  </a:lnTo>
                  <a:lnTo>
                    <a:pt x="49" y="109"/>
                  </a:lnTo>
                  <a:lnTo>
                    <a:pt x="25" y="112"/>
                  </a:ln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78" name="Freeform 36"/>
            <p:cNvSpPr>
              <a:spLocks/>
            </p:cNvSpPr>
            <p:nvPr/>
          </p:nvSpPr>
          <p:spPr bwMode="auto">
            <a:xfrm>
              <a:off x="1350" y="2126"/>
              <a:ext cx="97" cy="198"/>
            </a:xfrm>
            <a:custGeom>
              <a:avLst/>
              <a:gdLst>
                <a:gd name="T0" fmla="*/ 53 w 97"/>
                <a:gd name="T1" fmla="*/ 0 h 198"/>
                <a:gd name="T2" fmla="*/ 43 w 97"/>
                <a:gd name="T3" fmla="*/ 3 h 198"/>
                <a:gd name="T4" fmla="*/ 32 w 97"/>
                <a:gd name="T5" fmla="*/ 9 h 198"/>
                <a:gd name="T6" fmla="*/ 23 w 97"/>
                <a:gd name="T7" fmla="*/ 18 h 198"/>
                <a:gd name="T8" fmla="*/ 16 w 97"/>
                <a:gd name="T9" fmla="*/ 30 h 198"/>
                <a:gd name="T10" fmla="*/ 9 w 97"/>
                <a:gd name="T11" fmla="*/ 45 h 198"/>
                <a:gd name="T12" fmla="*/ 4 w 97"/>
                <a:gd name="T13" fmla="*/ 61 h 198"/>
                <a:gd name="T14" fmla="*/ 1 w 97"/>
                <a:gd name="T15" fmla="*/ 79 h 198"/>
                <a:gd name="T16" fmla="*/ 0 w 97"/>
                <a:gd name="T17" fmla="*/ 98 h 198"/>
                <a:gd name="T18" fmla="*/ 1 w 97"/>
                <a:gd name="T19" fmla="*/ 118 h 198"/>
                <a:gd name="T20" fmla="*/ 4 w 97"/>
                <a:gd name="T21" fmla="*/ 136 h 198"/>
                <a:gd name="T22" fmla="*/ 9 w 97"/>
                <a:gd name="T23" fmla="*/ 152 h 198"/>
                <a:gd name="T24" fmla="*/ 14 w 97"/>
                <a:gd name="T25" fmla="*/ 167 h 198"/>
                <a:gd name="T26" fmla="*/ 23 w 97"/>
                <a:gd name="T27" fmla="*/ 179 h 198"/>
                <a:gd name="T28" fmla="*/ 32 w 97"/>
                <a:gd name="T29" fmla="*/ 189 h 198"/>
                <a:gd name="T30" fmla="*/ 41 w 97"/>
                <a:gd name="T31" fmla="*/ 195 h 198"/>
                <a:gd name="T32" fmla="*/ 52 w 97"/>
                <a:gd name="T33" fmla="*/ 198 h 198"/>
                <a:gd name="T34" fmla="*/ 61 w 97"/>
                <a:gd name="T35" fmla="*/ 194 h 198"/>
                <a:gd name="T36" fmla="*/ 68 w 97"/>
                <a:gd name="T37" fmla="*/ 186 h 198"/>
                <a:gd name="T38" fmla="*/ 76 w 97"/>
                <a:gd name="T39" fmla="*/ 177 h 198"/>
                <a:gd name="T40" fmla="*/ 83 w 97"/>
                <a:gd name="T41" fmla="*/ 165 h 198"/>
                <a:gd name="T42" fmla="*/ 88 w 97"/>
                <a:gd name="T43" fmla="*/ 150 h 198"/>
                <a:gd name="T44" fmla="*/ 92 w 97"/>
                <a:gd name="T45" fmla="*/ 136 h 198"/>
                <a:gd name="T46" fmla="*/ 95 w 97"/>
                <a:gd name="T47" fmla="*/ 118 h 198"/>
                <a:gd name="T48" fmla="*/ 97 w 97"/>
                <a:gd name="T49" fmla="*/ 98 h 198"/>
                <a:gd name="T50" fmla="*/ 94 w 97"/>
                <a:gd name="T51" fmla="*/ 62 h 198"/>
                <a:gd name="T52" fmla="*/ 83 w 97"/>
                <a:gd name="T53" fmla="*/ 33 h 198"/>
                <a:gd name="T54" fmla="*/ 70 w 97"/>
                <a:gd name="T55" fmla="*/ 12 h 198"/>
                <a:gd name="T56" fmla="*/ 53 w 97"/>
                <a:gd name="T57"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198">
                  <a:moveTo>
                    <a:pt x="53" y="0"/>
                  </a:moveTo>
                  <a:lnTo>
                    <a:pt x="43" y="3"/>
                  </a:lnTo>
                  <a:lnTo>
                    <a:pt x="32" y="9"/>
                  </a:lnTo>
                  <a:lnTo>
                    <a:pt x="23" y="18"/>
                  </a:lnTo>
                  <a:lnTo>
                    <a:pt x="16" y="30"/>
                  </a:lnTo>
                  <a:lnTo>
                    <a:pt x="9" y="45"/>
                  </a:lnTo>
                  <a:lnTo>
                    <a:pt x="4" y="61"/>
                  </a:lnTo>
                  <a:lnTo>
                    <a:pt x="1" y="79"/>
                  </a:lnTo>
                  <a:lnTo>
                    <a:pt x="0" y="98"/>
                  </a:lnTo>
                  <a:lnTo>
                    <a:pt x="1" y="118"/>
                  </a:lnTo>
                  <a:lnTo>
                    <a:pt x="4" y="136"/>
                  </a:lnTo>
                  <a:lnTo>
                    <a:pt x="9" y="152"/>
                  </a:lnTo>
                  <a:lnTo>
                    <a:pt x="14" y="167"/>
                  </a:lnTo>
                  <a:lnTo>
                    <a:pt x="23" y="179"/>
                  </a:lnTo>
                  <a:lnTo>
                    <a:pt x="32" y="189"/>
                  </a:lnTo>
                  <a:lnTo>
                    <a:pt x="41" y="195"/>
                  </a:lnTo>
                  <a:lnTo>
                    <a:pt x="52" y="198"/>
                  </a:lnTo>
                  <a:lnTo>
                    <a:pt x="61" y="194"/>
                  </a:lnTo>
                  <a:lnTo>
                    <a:pt x="68" y="186"/>
                  </a:lnTo>
                  <a:lnTo>
                    <a:pt x="76" y="177"/>
                  </a:lnTo>
                  <a:lnTo>
                    <a:pt x="83" y="165"/>
                  </a:lnTo>
                  <a:lnTo>
                    <a:pt x="88" y="150"/>
                  </a:lnTo>
                  <a:lnTo>
                    <a:pt x="92" y="136"/>
                  </a:lnTo>
                  <a:lnTo>
                    <a:pt x="95" y="118"/>
                  </a:lnTo>
                  <a:lnTo>
                    <a:pt x="97" y="98"/>
                  </a:lnTo>
                  <a:lnTo>
                    <a:pt x="94" y="62"/>
                  </a:lnTo>
                  <a:lnTo>
                    <a:pt x="83" y="33"/>
                  </a:lnTo>
                  <a:lnTo>
                    <a:pt x="70" y="12"/>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79" name="Freeform 37"/>
            <p:cNvSpPr>
              <a:spLocks/>
            </p:cNvSpPr>
            <p:nvPr/>
          </p:nvSpPr>
          <p:spPr bwMode="auto">
            <a:xfrm>
              <a:off x="1291" y="2123"/>
              <a:ext cx="72" cy="203"/>
            </a:xfrm>
            <a:custGeom>
              <a:avLst/>
              <a:gdLst>
                <a:gd name="T0" fmla="*/ 72 w 72"/>
                <a:gd name="T1" fmla="*/ 0 h 203"/>
                <a:gd name="T2" fmla="*/ 54 w 72"/>
                <a:gd name="T3" fmla="*/ 0 h 203"/>
                <a:gd name="T4" fmla="*/ 48 w 72"/>
                <a:gd name="T5" fmla="*/ 1 h 203"/>
                <a:gd name="T6" fmla="*/ 42 w 72"/>
                <a:gd name="T7" fmla="*/ 3 h 203"/>
                <a:gd name="T8" fmla="*/ 36 w 72"/>
                <a:gd name="T9" fmla="*/ 7 h 203"/>
                <a:gd name="T10" fmla="*/ 30 w 72"/>
                <a:gd name="T11" fmla="*/ 12 h 203"/>
                <a:gd name="T12" fmla="*/ 24 w 72"/>
                <a:gd name="T13" fmla="*/ 19 h 203"/>
                <a:gd name="T14" fmla="*/ 18 w 72"/>
                <a:gd name="T15" fmla="*/ 27 h 203"/>
                <a:gd name="T16" fmla="*/ 14 w 72"/>
                <a:gd name="T17" fmla="*/ 36 h 203"/>
                <a:gd name="T18" fmla="*/ 9 w 72"/>
                <a:gd name="T19" fmla="*/ 46 h 203"/>
                <a:gd name="T20" fmla="*/ 5 w 72"/>
                <a:gd name="T21" fmla="*/ 58 h 203"/>
                <a:gd name="T22" fmla="*/ 3 w 72"/>
                <a:gd name="T23" fmla="*/ 71 h 203"/>
                <a:gd name="T24" fmla="*/ 0 w 72"/>
                <a:gd name="T25" fmla="*/ 86 h 203"/>
                <a:gd name="T26" fmla="*/ 0 w 72"/>
                <a:gd name="T27" fmla="*/ 101 h 203"/>
                <a:gd name="T28" fmla="*/ 0 w 72"/>
                <a:gd name="T29" fmla="*/ 103 h 203"/>
                <a:gd name="T30" fmla="*/ 0 w 72"/>
                <a:gd name="T31" fmla="*/ 104 h 203"/>
                <a:gd name="T32" fmla="*/ 0 w 72"/>
                <a:gd name="T33" fmla="*/ 107 h 203"/>
                <a:gd name="T34" fmla="*/ 0 w 72"/>
                <a:gd name="T35" fmla="*/ 109 h 203"/>
                <a:gd name="T36" fmla="*/ 3 w 72"/>
                <a:gd name="T37" fmla="*/ 133 h 203"/>
                <a:gd name="T38" fmla="*/ 9 w 72"/>
                <a:gd name="T39" fmla="*/ 153 h 203"/>
                <a:gd name="T40" fmla="*/ 17 w 72"/>
                <a:gd name="T41" fmla="*/ 171 h 203"/>
                <a:gd name="T42" fmla="*/ 26 w 72"/>
                <a:gd name="T43" fmla="*/ 186 h 203"/>
                <a:gd name="T44" fmla="*/ 32 w 72"/>
                <a:gd name="T45" fmla="*/ 192 h 203"/>
                <a:gd name="T46" fmla="*/ 39 w 72"/>
                <a:gd name="T47" fmla="*/ 197 h 203"/>
                <a:gd name="T48" fmla="*/ 45 w 72"/>
                <a:gd name="T49" fmla="*/ 201 h 203"/>
                <a:gd name="T50" fmla="*/ 53 w 72"/>
                <a:gd name="T51" fmla="*/ 203 h 203"/>
                <a:gd name="T52" fmla="*/ 53 w 72"/>
                <a:gd name="T53" fmla="*/ 203 h 203"/>
                <a:gd name="T54" fmla="*/ 54 w 72"/>
                <a:gd name="T55" fmla="*/ 203 h 203"/>
                <a:gd name="T56" fmla="*/ 54 w 72"/>
                <a:gd name="T57" fmla="*/ 203 h 203"/>
                <a:gd name="T58" fmla="*/ 54 w 72"/>
                <a:gd name="T59" fmla="*/ 203 h 203"/>
                <a:gd name="T60" fmla="*/ 72 w 72"/>
                <a:gd name="T61" fmla="*/ 203 h 203"/>
                <a:gd name="T62" fmla="*/ 59 w 72"/>
                <a:gd name="T63" fmla="*/ 185 h 203"/>
                <a:gd name="T64" fmla="*/ 47 w 72"/>
                <a:gd name="T65" fmla="*/ 161 h 203"/>
                <a:gd name="T66" fmla="*/ 41 w 72"/>
                <a:gd name="T67" fmla="*/ 133 h 203"/>
                <a:gd name="T68" fmla="*/ 38 w 72"/>
                <a:gd name="T69" fmla="*/ 101 h 203"/>
                <a:gd name="T70" fmla="*/ 41 w 72"/>
                <a:gd name="T71" fmla="*/ 70 h 203"/>
                <a:gd name="T72" fmla="*/ 47 w 72"/>
                <a:gd name="T73" fmla="*/ 43 h 203"/>
                <a:gd name="T74" fmla="*/ 59 w 72"/>
                <a:gd name="T75" fmla="*/ 19 h 203"/>
                <a:gd name="T76" fmla="*/ 72 w 72"/>
                <a:gd name="T7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 h="203">
                  <a:moveTo>
                    <a:pt x="72" y="0"/>
                  </a:moveTo>
                  <a:lnTo>
                    <a:pt x="54" y="0"/>
                  </a:lnTo>
                  <a:lnTo>
                    <a:pt x="48" y="1"/>
                  </a:lnTo>
                  <a:lnTo>
                    <a:pt x="42" y="3"/>
                  </a:lnTo>
                  <a:lnTo>
                    <a:pt x="36" y="7"/>
                  </a:lnTo>
                  <a:lnTo>
                    <a:pt x="30" y="12"/>
                  </a:lnTo>
                  <a:lnTo>
                    <a:pt x="24" y="19"/>
                  </a:lnTo>
                  <a:lnTo>
                    <a:pt x="18" y="27"/>
                  </a:lnTo>
                  <a:lnTo>
                    <a:pt x="14" y="36"/>
                  </a:lnTo>
                  <a:lnTo>
                    <a:pt x="9" y="46"/>
                  </a:lnTo>
                  <a:lnTo>
                    <a:pt x="5" y="58"/>
                  </a:lnTo>
                  <a:lnTo>
                    <a:pt x="3" y="71"/>
                  </a:lnTo>
                  <a:lnTo>
                    <a:pt x="0" y="86"/>
                  </a:lnTo>
                  <a:lnTo>
                    <a:pt x="0" y="101"/>
                  </a:lnTo>
                  <a:lnTo>
                    <a:pt x="0" y="103"/>
                  </a:lnTo>
                  <a:lnTo>
                    <a:pt x="0" y="104"/>
                  </a:lnTo>
                  <a:lnTo>
                    <a:pt x="0" y="107"/>
                  </a:lnTo>
                  <a:lnTo>
                    <a:pt x="0" y="109"/>
                  </a:lnTo>
                  <a:lnTo>
                    <a:pt x="3" y="133"/>
                  </a:lnTo>
                  <a:lnTo>
                    <a:pt x="9" y="153"/>
                  </a:lnTo>
                  <a:lnTo>
                    <a:pt x="17" y="171"/>
                  </a:lnTo>
                  <a:lnTo>
                    <a:pt x="26" y="186"/>
                  </a:lnTo>
                  <a:lnTo>
                    <a:pt x="32" y="192"/>
                  </a:lnTo>
                  <a:lnTo>
                    <a:pt x="39" y="197"/>
                  </a:lnTo>
                  <a:lnTo>
                    <a:pt x="45" y="201"/>
                  </a:lnTo>
                  <a:lnTo>
                    <a:pt x="53" y="203"/>
                  </a:lnTo>
                  <a:lnTo>
                    <a:pt x="53" y="203"/>
                  </a:lnTo>
                  <a:lnTo>
                    <a:pt x="54" y="203"/>
                  </a:lnTo>
                  <a:lnTo>
                    <a:pt x="54" y="203"/>
                  </a:lnTo>
                  <a:lnTo>
                    <a:pt x="54" y="203"/>
                  </a:lnTo>
                  <a:lnTo>
                    <a:pt x="72" y="203"/>
                  </a:lnTo>
                  <a:lnTo>
                    <a:pt x="59" y="185"/>
                  </a:lnTo>
                  <a:lnTo>
                    <a:pt x="47" y="161"/>
                  </a:lnTo>
                  <a:lnTo>
                    <a:pt x="41" y="133"/>
                  </a:lnTo>
                  <a:lnTo>
                    <a:pt x="38" y="101"/>
                  </a:lnTo>
                  <a:lnTo>
                    <a:pt x="41" y="70"/>
                  </a:lnTo>
                  <a:lnTo>
                    <a:pt x="47" y="43"/>
                  </a:lnTo>
                  <a:lnTo>
                    <a:pt x="59" y="19"/>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0" name="Freeform 40"/>
            <p:cNvSpPr>
              <a:spLocks/>
            </p:cNvSpPr>
            <p:nvPr/>
          </p:nvSpPr>
          <p:spPr bwMode="auto">
            <a:xfrm>
              <a:off x="816" y="2357"/>
              <a:ext cx="143" cy="77"/>
            </a:xfrm>
            <a:custGeom>
              <a:avLst/>
              <a:gdLst>
                <a:gd name="T0" fmla="*/ 71 w 143"/>
                <a:gd name="T1" fmla="*/ 77 h 77"/>
                <a:gd name="T2" fmla="*/ 77 w 143"/>
                <a:gd name="T3" fmla="*/ 77 h 77"/>
                <a:gd name="T4" fmla="*/ 85 w 143"/>
                <a:gd name="T5" fmla="*/ 76 h 77"/>
                <a:gd name="T6" fmla="*/ 91 w 143"/>
                <a:gd name="T7" fmla="*/ 76 h 77"/>
                <a:gd name="T8" fmla="*/ 97 w 143"/>
                <a:gd name="T9" fmla="*/ 74 h 77"/>
                <a:gd name="T10" fmla="*/ 103 w 143"/>
                <a:gd name="T11" fmla="*/ 73 h 77"/>
                <a:gd name="T12" fmla="*/ 107 w 143"/>
                <a:gd name="T13" fmla="*/ 70 h 77"/>
                <a:gd name="T14" fmla="*/ 113 w 143"/>
                <a:gd name="T15" fmla="*/ 69 h 77"/>
                <a:gd name="T16" fmla="*/ 117 w 143"/>
                <a:gd name="T17" fmla="*/ 66 h 77"/>
                <a:gd name="T18" fmla="*/ 126 w 143"/>
                <a:gd name="T19" fmla="*/ 61 h 77"/>
                <a:gd name="T20" fmla="*/ 134 w 143"/>
                <a:gd name="T21" fmla="*/ 55 h 77"/>
                <a:gd name="T22" fmla="*/ 138 w 143"/>
                <a:gd name="T23" fmla="*/ 48 h 77"/>
                <a:gd name="T24" fmla="*/ 143 w 143"/>
                <a:gd name="T25" fmla="*/ 40 h 77"/>
                <a:gd name="T26" fmla="*/ 143 w 143"/>
                <a:gd name="T27" fmla="*/ 39 h 77"/>
                <a:gd name="T28" fmla="*/ 143 w 143"/>
                <a:gd name="T29" fmla="*/ 39 h 77"/>
                <a:gd name="T30" fmla="*/ 143 w 143"/>
                <a:gd name="T31" fmla="*/ 39 h 77"/>
                <a:gd name="T32" fmla="*/ 143 w 143"/>
                <a:gd name="T33" fmla="*/ 39 h 77"/>
                <a:gd name="T34" fmla="*/ 140 w 143"/>
                <a:gd name="T35" fmla="*/ 30 h 77"/>
                <a:gd name="T36" fmla="*/ 134 w 143"/>
                <a:gd name="T37" fmla="*/ 22 h 77"/>
                <a:gd name="T38" fmla="*/ 125 w 143"/>
                <a:gd name="T39" fmla="*/ 16 h 77"/>
                <a:gd name="T40" fmla="*/ 116 w 143"/>
                <a:gd name="T41" fmla="*/ 10 h 77"/>
                <a:gd name="T42" fmla="*/ 111 w 143"/>
                <a:gd name="T43" fmla="*/ 7 h 77"/>
                <a:gd name="T44" fmla="*/ 105 w 143"/>
                <a:gd name="T45" fmla="*/ 6 h 77"/>
                <a:gd name="T46" fmla="*/ 101 w 143"/>
                <a:gd name="T47" fmla="*/ 4 h 77"/>
                <a:gd name="T48" fmla="*/ 95 w 143"/>
                <a:gd name="T49" fmla="*/ 3 h 77"/>
                <a:gd name="T50" fmla="*/ 89 w 143"/>
                <a:gd name="T51" fmla="*/ 1 h 77"/>
                <a:gd name="T52" fmla="*/ 83 w 143"/>
                <a:gd name="T53" fmla="*/ 0 h 77"/>
                <a:gd name="T54" fmla="*/ 77 w 143"/>
                <a:gd name="T55" fmla="*/ 0 h 77"/>
                <a:gd name="T56" fmla="*/ 71 w 143"/>
                <a:gd name="T57" fmla="*/ 0 h 77"/>
                <a:gd name="T58" fmla="*/ 59 w 143"/>
                <a:gd name="T59" fmla="*/ 1 h 77"/>
                <a:gd name="T60" fmla="*/ 47 w 143"/>
                <a:gd name="T61" fmla="*/ 3 h 77"/>
                <a:gd name="T62" fmla="*/ 35 w 143"/>
                <a:gd name="T63" fmla="*/ 6 h 77"/>
                <a:gd name="T64" fmla="*/ 25 w 143"/>
                <a:gd name="T65" fmla="*/ 10 h 77"/>
                <a:gd name="T66" fmla="*/ 16 w 143"/>
                <a:gd name="T67" fmla="*/ 16 h 77"/>
                <a:gd name="T68" fmla="*/ 9 w 143"/>
                <a:gd name="T69" fmla="*/ 24 h 77"/>
                <a:gd name="T70" fmla="*/ 4 w 143"/>
                <a:gd name="T71" fmla="*/ 31 h 77"/>
                <a:gd name="T72" fmla="*/ 0 w 143"/>
                <a:gd name="T73" fmla="*/ 39 h 77"/>
                <a:gd name="T74" fmla="*/ 4 w 143"/>
                <a:gd name="T75" fmla="*/ 46 h 77"/>
                <a:gd name="T76" fmla="*/ 9 w 143"/>
                <a:gd name="T77" fmla="*/ 54 h 77"/>
                <a:gd name="T78" fmla="*/ 16 w 143"/>
                <a:gd name="T79" fmla="*/ 60 h 77"/>
                <a:gd name="T80" fmla="*/ 25 w 143"/>
                <a:gd name="T81" fmla="*/ 66 h 77"/>
                <a:gd name="T82" fmla="*/ 35 w 143"/>
                <a:gd name="T83" fmla="*/ 70 h 77"/>
                <a:gd name="T84" fmla="*/ 47 w 143"/>
                <a:gd name="T85" fmla="*/ 74 h 77"/>
                <a:gd name="T86" fmla="*/ 59 w 143"/>
                <a:gd name="T87" fmla="*/ 76 h 77"/>
                <a:gd name="T88" fmla="*/ 71 w 143"/>
                <a:gd name="T8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 h="77">
                  <a:moveTo>
                    <a:pt x="71" y="77"/>
                  </a:moveTo>
                  <a:lnTo>
                    <a:pt x="77" y="77"/>
                  </a:lnTo>
                  <a:lnTo>
                    <a:pt x="85" y="76"/>
                  </a:lnTo>
                  <a:lnTo>
                    <a:pt x="91" y="76"/>
                  </a:lnTo>
                  <a:lnTo>
                    <a:pt x="97" y="74"/>
                  </a:lnTo>
                  <a:lnTo>
                    <a:pt x="103" y="73"/>
                  </a:lnTo>
                  <a:lnTo>
                    <a:pt x="107" y="70"/>
                  </a:lnTo>
                  <a:lnTo>
                    <a:pt x="113" y="69"/>
                  </a:lnTo>
                  <a:lnTo>
                    <a:pt x="117" y="66"/>
                  </a:lnTo>
                  <a:lnTo>
                    <a:pt x="126" y="61"/>
                  </a:lnTo>
                  <a:lnTo>
                    <a:pt x="134" y="55"/>
                  </a:lnTo>
                  <a:lnTo>
                    <a:pt x="138" y="48"/>
                  </a:lnTo>
                  <a:lnTo>
                    <a:pt x="143" y="40"/>
                  </a:lnTo>
                  <a:lnTo>
                    <a:pt x="143" y="39"/>
                  </a:lnTo>
                  <a:lnTo>
                    <a:pt x="143" y="39"/>
                  </a:lnTo>
                  <a:lnTo>
                    <a:pt x="143" y="39"/>
                  </a:lnTo>
                  <a:lnTo>
                    <a:pt x="143" y="39"/>
                  </a:lnTo>
                  <a:lnTo>
                    <a:pt x="140" y="30"/>
                  </a:lnTo>
                  <a:lnTo>
                    <a:pt x="134" y="22"/>
                  </a:lnTo>
                  <a:lnTo>
                    <a:pt x="125" y="16"/>
                  </a:lnTo>
                  <a:lnTo>
                    <a:pt x="116" y="10"/>
                  </a:lnTo>
                  <a:lnTo>
                    <a:pt x="111" y="7"/>
                  </a:lnTo>
                  <a:lnTo>
                    <a:pt x="105" y="6"/>
                  </a:lnTo>
                  <a:lnTo>
                    <a:pt x="101" y="4"/>
                  </a:lnTo>
                  <a:lnTo>
                    <a:pt x="95" y="3"/>
                  </a:lnTo>
                  <a:lnTo>
                    <a:pt x="89" y="1"/>
                  </a:lnTo>
                  <a:lnTo>
                    <a:pt x="83" y="0"/>
                  </a:lnTo>
                  <a:lnTo>
                    <a:pt x="77" y="0"/>
                  </a:lnTo>
                  <a:lnTo>
                    <a:pt x="71" y="0"/>
                  </a:lnTo>
                  <a:lnTo>
                    <a:pt x="59" y="1"/>
                  </a:lnTo>
                  <a:lnTo>
                    <a:pt x="47" y="3"/>
                  </a:lnTo>
                  <a:lnTo>
                    <a:pt x="35" y="6"/>
                  </a:lnTo>
                  <a:lnTo>
                    <a:pt x="25" y="10"/>
                  </a:lnTo>
                  <a:lnTo>
                    <a:pt x="16" y="16"/>
                  </a:lnTo>
                  <a:lnTo>
                    <a:pt x="9" y="24"/>
                  </a:lnTo>
                  <a:lnTo>
                    <a:pt x="4" y="31"/>
                  </a:lnTo>
                  <a:lnTo>
                    <a:pt x="0" y="39"/>
                  </a:lnTo>
                  <a:lnTo>
                    <a:pt x="4" y="46"/>
                  </a:lnTo>
                  <a:lnTo>
                    <a:pt x="9" y="54"/>
                  </a:lnTo>
                  <a:lnTo>
                    <a:pt x="16" y="60"/>
                  </a:lnTo>
                  <a:lnTo>
                    <a:pt x="25" y="66"/>
                  </a:lnTo>
                  <a:lnTo>
                    <a:pt x="35" y="70"/>
                  </a:lnTo>
                  <a:lnTo>
                    <a:pt x="47" y="74"/>
                  </a:lnTo>
                  <a:lnTo>
                    <a:pt x="59" y="76"/>
                  </a:lnTo>
                  <a:lnTo>
                    <a:pt x="71"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1" name="Freeform 41"/>
            <p:cNvSpPr>
              <a:spLocks/>
            </p:cNvSpPr>
            <p:nvPr/>
          </p:nvSpPr>
          <p:spPr bwMode="auto">
            <a:xfrm>
              <a:off x="1235" y="2347"/>
              <a:ext cx="156" cy="68"/>
            </a:xfrm>
            <a:custGeom>
              <a:avLst/>
              <a:gdLst>
                <a:gd name="T0" fmla="*/ 110 w 156"/>
                <a:gd name="T1" fmla="*/ 10 h 68"/>
                <a:gd name="T2" fmla="*/ 101 w 156"/>
                <a:gd name="T3" fmla="*/ 8 h 68"/>
                <a:gd name="T4" fmla="*/ 94 w 156"/>
                <a:gd name="T5" fmla="*/ 7 h 68"/>
                <a:gd name="T6" fmla="*/ 85 w 156"/>
                <a:gd name="T7" fmla="*/ 4 h 68"/>
                <a:gd name="T8" fmla="*/ 77 w 156"/>
                <a:gd name="T9" fmla="*/ 0 h 68"/>
                <a:gd name="T10" fmla="*/ 70 w 156"/>
                <a:gd name="T11" fmla="*/ 2 h 68"/>
                <a:gd name="T12" fmla="*/ 59 w 156"/>
                <a:gd name="T13" fmla="*/ 7 h 68"/>
                <a:gd name="T14" fmla="*/ 47 w 156"/>
                <a:gd name="T15" fmla="*/ 13 h 68"/>
                <a:gd name="T16" fmla="*/ 36 w 156"/>
                <a:gd name="T17" fmla="*/ 19 h 68"/>
                <a:gd name="T18" fmla="*/ 24 w 156"/>
                <a:gd name="T19" fmla="*/ 23 h 68"/>
                <a:gd name="T20" fmla="*/ 13 w 156"/>
                <a:gd name="T21" fmla="*/ 28 h 68"/>
                <a:gd name="T22" fmla="*/ 4 w 156"/>
                <a:gd name="T23" fmla="*/ 32 h 68"/>
                <a:gd name="T24" fmla="*/ 0 w 156"/>
                <a:gd name="T25" fmla="*/ 34 h 68"/>
                <a:gd name="T26" fmla="*/ 7 w 156"/>
                <a:gd name="T27" fmla="*/ 41 h 68"/>
                <a:gd name="T28" fmla="*/ 15 w 156"/>
                <a:gd name="T29" fmla="*/ 47 h 68"/>
                <a:gd name="T30" fmla="*/ 24 w 156"/>
                <a:gd name="T31" fmla="*/ 53 h 68"/>
                <a:gd name="T32" fmla="*/ 33 w 156"/>
                <a:gd name="T33" fmla="*/ 59 h 68"/>
                <a:gd name="T34" fmla="*/ 41 w 156"/>
                <a:gd name="T35" fmla="*/ 62 h 68"/>
                <a:gd name="T36" fmla="*/ 50 w 156"/>
                <a:gd name="T37" fmla="*/ 65 h 68"/>
                <a:gd name="T38" fmla="*/ 59 w 156"/>
                <a:gd name="T39" fmla="*/ 68 h 68"/>
                <a:gd name="T40" fmla="*/ 70 w 156"/>
                <a:gd name="T41" fmla="*/ 68 h 68"/>
                <a:gd name="T42" fmla="*/ 82 w 156"/>
                <a:gd name="T43" fmla="*/ 67 h 68"/>
                <a:gd name="T44" fmla="*/ 95 w 156"/>
                <a:gd name="T45" fmla="*/ 64 h 68"/>
                <a:gd name="T46" fmla="*/ 107 w 156"/>
                <a:gd name="T47" fmla="*/ 59 h 68"/>
                <a:gd name="T48" fmla="*/ 118 w 156"/>
                <a:gd name="T49" fmla="*/ 52 h 68"/>
                <a:gd name="T50" fmla="*/ 128 w 156"/>
                <a:gd name="T51" fmla="*/ 44 h 68"/>
                <a:gd name="T52" fmla="*/ 138 w 156"/>
                <a:gd name="T53" fmla="*/ 34 h 68"/>
                <a:gd name="T54" fmla="*/ 147 w 156"/>
                <a:gd name="T55" fmla="*/ 23 h 68"/>
                <a:gd name="T56" fmla="*/ 156 w 156"/>
                <a:gd name="T57" fmla="*/ 10 h 68"/>
                <a:gd name="T58" fmla="*/ 110 w 156"/>
                <a:gd name="T59"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68">
                  <a:moveTo>
                    <a:pt x="110" y="10"/>
                  </a:moveTo>
                  <a:lnTo>
                    <a:pt x="101" y="8"/>
                  </a:lnTo>
                  <a:lnTo>
                    <a:pt x="94" y="7"/>
                  </a:lnTo>
                  <a:lnTo>
                    <a:pt x="85" y="4"/>
                  </a:lnTo>
                  <a:lnTo>
                    <a:pt x="77" y="0"/>
                  </a:lnTo>
                  <a:lnTo>
                    <a:pt x="70" y="2"/>
                  </a:lnTo>
                  <a:lnTo>
                    <a:pt x="59" y="7"/>
                  </a:lnTo>
                  <a:lnTo>
                    <a:pt x="47" y="13"/>
                  </a:lnTo>
                  <a:lnTo>
                    <a:pt x="36" y="19"/>
                  </a:lnTo>
                  <a:lnTo>
                    <a:pt x="24" y="23"/>
                  </a:lnTo>
                  <a:lnTo>
                    <a:pt x="13" y="28"/>
                  </a:lnTo>
                  <a:lnTo>
                    <a:pt x="4" y="32"/>
                  </a:lnTo>
                  <a:lnTo>
                    <a:pt x="0" y="34"/>
                  </a:lnTo>
                  <a:lnTo>
                    <a:pt x="7" y="41"/>
                  </a:lnTo>
                  <a:lnTo>
                    <a:pt x="15" y="47"/>
                  </a:lnTo>
                  <a:lnTo>
                    <a:pt x="24" y="53"/>
                  </a:lnTo>
                  <a:lnTo>
                    <a:pt x="33" y="59"/>
                  </a:lnTo>
                  <a:lnTo>
                    <a:pt x="41" y="62"/>
                  </a:lnTo>
                  <a:lnTo>
                    <a:pt x="50" y="65"/>
                  </a:lnTo>
                  <a:lnTo>
                    <a:pt x="59" y="68"/>
                  </a:lnTo>
                  <a:lnTo>
                    <a:pt x="70" y="68"/>
                  </a:lnTo>
                  <a:lnTo>
                    <a:pt x="82" y="67"/>
                  </a:lnTo>
                  <a:lnTo>
                    <a:pt x="95" y="64"/>
                  </a:lnTo>
                  <a:lnTo>
                    <a:pt x="107" y="59"/>
                  </a:lnTo>
                  <a:lnTo>
                    <a:pt x="118" y="52"/>
                  </a:lnTo>
                  <a:lnTo>
                    <a:pt x="128" y="44"/>
                  </a:lnTo>
                  <a:lnTo>
                    <a:pt x="138" y="34"/>
                  </a:lnTo>
                  <a:lnTo>
                    <a:pt x="147" y="23"/>
                  </a:lnTo>
                  <a:lnTo>
                    <a:pt x="156" y="10"/>
                  </a:lnTo>
                  <a:lnTo>
                    <a:pt x="1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2" name="Freeform 42"/>
            <p:cNvSpPr>
              <a:spLocks/>
            </p:cNvSpPr>
            <p:nvPr/>
          </p:nvSpPr>
          <p:spPr bwMode="auto">
            <a:xfrm>
              <a:off x="1183" y="2038"/>
              <a:ext cx="134" cy="241"/>
            </a:xfrm>
            <a:custGeom>
              <a:avLst/>
              <a:gdLst>
                <a:gd name="T0" fmla="*/ 123 w 134"/>
                <a:gd name="T1" fmla="*/ 22 h 241"/>
                <a:gd name="T2" fmla="*/ 126 w 134"/>
                <a:gd name="T3" fmla="*/ 22 h 241"/>
                <a:gd name="T4" fmla="*/ 128 w 134"/>
                <a:gd name="T5" fmla="*/ 22 h 241"/>
                <a:gd name="T6" fmla="*/ 131 w 134"/>
                <a:gd name="T7" fmla="*/ 22 h 241"/>
                <a:gd name="T8" fmla="*/ 132 w 134"/>
                <a:gd name="T9" fmla="*/ 22 h 241"/>
                <a:gd name="T10" fmla="*/ 113 w 134"/>
                <a:gd name="T11" fmla="*/ 28 h 241"/>
                <a:gd name="T12" fmla="*/ 95 w 134"/>
                <a:gd name="T13" fmla="*/ 39 h 241"/>
                <a:gd name="T14" fmla="*/ 80 w 134"/>
                <a:gd name="T15" fmla="*/ 55 h 241"/>
                <a:gd name="T16" fmla="*/ 65 w 134"/>
                <a:gd name="T17" fmla="*/ 76 h 241"/>
                <a:gd name="T18" fmla="*/ 55 w 134"/>
                <a:gd name="T19" fmla="*/ 100 h 241"/>
                <a:gd name="T20" fmla="*/ 46 w 134"/>
                <a:gd name="T21" fmla="*/ 127 h 241"/>
                <a:gd name="T22" fmla="*/ 40 w 134"/>
                <a:gd name="T23" fmla="*/ 156 h 241"/>
                <a:gd name="T24" fmla="*/ 38 w 134"/>
                <a:gd name="T25" fmla="*/ 189 h 241"/>
                <a:gd name="T26" fmla="*/ 38 w 134"/>
                <a:gd name="T27" fmla="*/ 197 h 241"/>
                <a:gd name="T28" fmla="*/ 40 w 134"/>
                <a:gd name="T29" fmla="*/ 203 h 241"/>
                <a:gd name="T30" fmla="*/ 40 w 134"/>
                <a:gd name="T31" fmla="*/ 210 h 241"/>
                <a:gd name="T32" fmla="*/ 40 w 134"/>
                <a:gd name="T33" fmla="*/ 218 h 241"/>
                <a:gd name="T34" fmla="*/ 50 w 134"/>
                <a:gd name="T35" fmla="*/ 209 h 241"/>
                <a:gd name="T36" fmla="*/ 61 w 134"/>
                <a:gd name="T37" fmla="*/ 200 h 241"/>
                <a:gd name="T38" fmla="*/ 70 w 134"/>
                <a:gd name="T39" fmla="*/ 191 h 241"/>
                <a:gd name="T40" fmla="*/ 77 w 134"/>
                <a:gd name="T41" fmla="*/ 182 h 241"/>
                <a:gd name="T42" fmla="*/ 79 w 134"/>
                <a:gd name="T43" fmla="*/ 161 h 241"/>
                <a:gd name="T44" fmla="*/ 82 w 134"/>
                <a:gd name="T45" fmla="*/ 142 h 241"/>
                <a:gd name="T46" fmla="*/ 88 w 134"/>
                <a:gd name="T47" fmla="*/ 124 h 241"/>
                <a:gd name="T48" fmla="*/ 93 w 134"/>
                <a:gd name="T49" fmla="*/ 107 h 241"/>
                <a:gd name="T50" fmla="*/ 102 w 134"/>
                <a:gd name="T51" fmla="*/ 92 h 241"/>
                <a:gd name="T52" fmla="*/ 111 w 134"/>
                <a:gd name="T53" fmla="*/ 80 h 241"/>
                <a:gd name="T54" fmla="*/ 122 w 134"/>
                <a:gd name="T55" fmla="*/ 70 h 241"/>
                <a:gd name="T56" fmla="*/ 134 w 134"/>
                <a:gd name="T57" fmla="*/ 63 h 241"/>
                <a:gd name="T58" fmla="*/ 134 w 134"/>
                <a:gd name="T59" fmla="*/ 0 h 241"/>
                <a:gd name="T60" fmla="*/ 131 w 134"/>
                <a:gd name="T61" fmla="*/ 0 h 241"/>
                <a:gd name="T62" fmla="*/ 128 w 134"/>
                <a:gd name="T63" fmla="*/ 0 h 241"/>
                <a:gd name="T64" fmla="*/ 125 w 134"/>
                <a:gd name="T65" fmla="*/ 0 h 241"/>
                <a:gd name="T66" fmla="*/ 122 w 134"/>
                <a:gd name="T67" fmla="*/ 0 h 241"/>
                <a:gd name="T68" fmla="*/ 98 w 134"/>
                <a:gd name="T69" fmla="*/ 4 h 241"/>
                <a:gd name="T70" fmla="*/ 74 w 134"/>
                <a:gd name="T71" fmla="*/ 15 h 241"/>
                <a:gd name="T72" fmla="*/ 53 w 134"/>
                <a:gd name="T73" fmla="*/ 31 h 241"/>
                <a:gd name="T74" fmla="*/ 35 w 134"/>
                <a:gd name="T75" fmla="*/ 55 h 241"/>
                <a:gd name="T76" fmla="*/ 20 w 134"/>
                <a:gd name="T77" fmla="*/ 82 h 241"/>
                <a:gd name="T78" fmla="*/ 8 w 134"/>
                <a:gd name="T79" fmla="*/ 115 h 241"/>
                <a:gd name="T80" fmla="*/ 3 w 134"/>
                <a:gd name="T81" fmla="*/ 149 h 241"/>
                <a:gd name="T82" fmla="*/ 0 w 134"/>
                <a:gd name="T83" fmla="*/ 188 h 241"/>
                <a:gd name="T84" fmla="*/ 0 w 134"/>
                <a:gd name="T85" fmla="*/ 203 h 241"/>
                <a:gd name="T86" fmla="*/ 1 w 134"/>
                <a:gd name="T87" fmla="*/ 216 h 241"/>
                <a:gd name="T88" fmla="*/ 4 w 134"/>
                <a:gd name="T89" fmla="*/ 229 h 241"/>
                <a:gd name="T90" fmla="*/ 5 w 134"/>
                <a:gd name="T91" fmla="*/ 241 h 241"/>
                <a:gd name="T92" fmla="*/ 10 w 134"/>
                <a:gd name="T93" fmla="*/ 238 h 241"/>
                <a:gd name="T94" fmla="*/ 16 w 134"/>
                <a:gd name="T95" fmla="*/ 235 h 241"/>
                <a:gd name="T96" fmla="*/ 20 w 134"/>
                <a:gd name="T97" fmla="*/ 232 h 241"/>
                <a:gd name="T98" fmla="*/ 25 w 134"/>
                <a:gd name="T99" fmla="*/ 229 h 241"/>
                <a:gd name="T100" fmla="*/ 23 w 134"/>
                <a:gd name="T101" fmla="*/ 219 h 241"/>
                <a:gd name="T102" fmla="*/ 22 w 134"/>
                <a:gd name="T103" fmla="*/ 209 h 241"/>
                <a:gd name="T104" fmla="*/ 20 w 134"/>
                <a:gd name="T105" fmla="*/ 200 h 241"/>
                <a:gd name="T106" fmla="*/ 20 w 134"/>
                <a:gd name="T107" fmla="*/ 189 h 241"/>
                <a:gd name="T108" fmla="*/ 22 w 134"/>
                <a:gd name="T109" fmla="*/ 155 h 241"/>
                <a:gd name="T110" fmla="*/ 28 w 134"/>
                <a:gd name="T111" fmla="*/ 124 h 241"/>
                <a:gd name="T112" fmla="*/ 38 w 134"/>
                <a:gd name="T113" fmla="*/ 95 h 241"/>
                <a:gd name="T114" fmla="*/ 50 w 134"/>
                <a:gd name="T115" fmla="*/ 71 h 241"/>
                <a:gd name="T116" fmla="*/ 65 w 134"/>
                <a:gd name="T117" fmla="*/ 51 h 241"/>
                <a:gd name="T118" fmla="*/ 83 w 134"/>
                <a:gd name="T119" fmla="*/ 36 h 241"/>
                <a:gd name="T120" fmla="*/ 102 w 134"/>
                <a:gd name="T121" fmla="*/ 25 h 241"/>
                <a:gd name="T122" fmla="*/ 123 w 134"/>
                <a:gd name="T123" fmla="*/ 2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241">
                  <a:moveTo>
                    <a:pt x="123" y="22"/>
                  </a:moveTo>
                  <a:lnTo>
                    <a:pt x="126" y="22"/>
                  </a:lnTo>
                  <a:lnTo>
                    <a:pt x="128" y="22"/>
                  </a:lnTo>
                  <a:lnTo>
                    <a:pt x="131" y="22"/>
                  </a:lnTo>
                  <a:lnTo>
                    <a:pt x="132" y="22"/>
                  </a:lnTo>
                  <a:lnTo>
                    <a:pt x="113" y="28"/>
                  </a:lnTo>
                  <a:lnTo>
                    <a:pt x="95" y="39"/>
                  </a:lnTo>
                  <a:lnTo>
                    <a:pt x="80" y="55"/>
                  </a:lnTo>
                  <a:lnTo>
                    <a:pt x="65" y="76"/>
                  </a:lnTo>
                  <a:lnTo>
                    <a:pt x="55" y="100"/>
                  </a:lnTo>
                  <a:lnTo>
                    <a:pt x="46" y="127"/>
                  </a:lnTo>
                  <a:lnTo>
                    <a:pt x="40" y="156"/>
                  </a:lnTo>
                  <a:lnTo>
                    <a:pt x="38" y="189"/>
                  </a:lnTo>
                  <a:lnTo>
                    <a:pt x="38" y="197"/>
                  </a:lnTo>
                  <a:lnTo>
                    <a:pt x="40" y="203"/>
                  </a:lnTo>
                  <a:lnTo>
                    <a:pt x="40" y="210"/>
                  </a:lnTo>
                  <a:lnTo>
                    <a:pt x="40" y="218"/>
                  </a:lnTo>
                  <a:lnTo>
                    <a:pt x="50" y="209"/>
                  </a:lnTo>
                  <a:lnTo>
                    <a:pt x="61" y="200"/>
                  </a:lnTo>
                  <a:lnTo>
                    <a:pt x="70" y="191"/>
                  </a:lnTo>
                  <a:lnTo>
                    <a:pt x="77" y="182"/>
                  </a:lnTo>
                  <a:lnTo>
                    <a:pt x="79" y="161"/>
                  </a:lnTo>
                  <a:lnTo>
                    <a:pt x="82" y="142"/>
                  </a:lnTo>
                  <a:lnTo>
                    <a:pt x="88" y="124"/>
                  </a:lnTo>
                  <a:lnTo>
                    <a:pt x="93" y="107"/>
                  </a:lnTo>
                  <a:lnTo>
                    <a:pt x="102" y="92"/>
                  </a:lnTo>
                  <a:lnTo>
                    <a:pt x="111" y="80"/>
                  </a:lnTo>
                  <a:lnTo>
                    <a:pt x="122" y="70"/>
                  </a:lnTo>
                  <a:lnTo>
                    <a:pt x="134" y="63"/>
                  </a:lnTo>
                  <a:lnTo>
                    <a:pt x="134" y="0"/>
                  </a:lnTo>
                  <a:lnTo>
                    <a:pt x="131" y="0"/>
                  </a:lnTo>
                  <a:lnTo>
                    <a:pt x="128" y="0"/>
                  </a:lnTo>
                  <a:lnTo>
                    <a:pt x="125" y="0"/>
                  </a:lnTo>
                  <a:lnTo>
                    <a:pt x="122" y="0"/>
                  </a:lnTo>
                  <a:lnTo>
                    <a:pt x="98" y="4"/>
                  </a:lnTo>
                  <a:lnTo>
                    <a:pt x="74" y="15"/>
                  </a:lnTo>
                  <a:lnTo>
                    <a:pt x="53" y="31"/>
                  </a:lnTo>
                  <a:lnTo>
                    <a:pt x="35" y="55"/>
                  </a:lnTo>
                  <a:lnTo>
                    <a:pt x="20" y="82"/>
                  </a:lnTo>
                  <a:lnTo>
                    <a:pt x="8" y="115"/>
                  </a:lnTo>
                  <a:lnTo>
                    <a:pt x="3" y="149"/>
                  </a:lnTo>
                  <a:lnTo>
                    <a:pt x="0" y="188"/>
                  </a:lnTo>
                  <a:lnTo>
                    <a:pt x="0" y="203"/>
                  </a:lnTo>
                  <a:lnTo>
                    <a:pt x="1" y="216"/>
                  </a:lnTo>
                  <a:lnTo>
                    <a:pt x="4" y="229"/>
                  </a:lnTo>
                  <a:lnTo>
                    <a:pt x="5" y="241"/>
                  </a:lnTo>
                  <a:lnTo>
                    <a:pt x="10" y="238"/>
                  </a:lnTo>
                  <a:lnTo>
                    <a:pt x="16" y="235"/>
                  </a:lnTo>
                  <a:lnTo>
                    <a:pt x="20" y="232"/>
                  </a:lnTo>
                  <a:lnTo>
                    <a:pt x="25" y="229"/>
                  </a:lnTo>
                  <a:lnTo>
                    <a:pt x="23" y="219"/>
                  </a:lnTo>
                  <a:lnTo>
                    <a:pt x="22" y="209"/>
                  </a:lnTo>
                  <a:lnTo>
                    <a:pt x="20" y="200"/>
                  </a:lnTo>
                  <a:lnTo>
                    <a:pt x="20" y="189"/>
                  </a:lnTo>
                  <a:lnTo>
                    <a:pt x="22" y="155"/>
                  </a:lnTo>
                  <a:lnTo>
                    <a:pt x="28" y="124"/>
                  </a:lnTo>
                  <a:lnTo>
                    <a:pt x="38" y="95"/>
                  </a:lnTo>
                  <a:lnTo>
                    <a:pt x="50" y="71"/>
                  </a:lnTo>
                  <a:lnTo>
                    <a:pt x="65" y="51"/>
                  </a:lnTo>
                  <a:lnTo>
                    <a:pt x="83" y="36"/>
                  </a:lnTo>
                  <a:lnTo>
                    <a:pt x="102" y="25"/>
                  </a:lnTo>
                  <a:lnTo>
                    <a:pt x="12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94" name="Freeform 43"/>
            <p:cNvSpPr>
              <a:spLocks/>
            </p:cNvSpPr>
            <p:nvPr/>
          </p:nvSpPr>
          <p:spPr bwMode="auto">
            <a:xfrm>
              <a:off x="1203" y="2060"/>
              <a:ext cx="112" cy="207"/>
            </a:xfrm>
            <a:custGeom>
              <a:avLst/>
              <a:gdLst>
                <a:gd name="T0" fmla="*/ 18 w 112"/>
                <a:gd name="T1" fmla="*/ 167 h 207"/>
                <a:gd name="T2" fmla="*/ 20 w 112"/>
                <a:gd name="T3" fmla="*/ 134 h 207"/>
                <a:gd name="T4" fmla="*/ 26 w 112"/>
                <a:gd name="T5" fmla="*/ 105 h 207"/>
                <a:gd name="T6" fmla="*/ 35 w 112"/>
                <a:gd name="T7" fmla="*/ 78 h 207"/>
                <a:gd name="T8" fmla="*/ 45 w 112"/>
                <a:gd name="T9" fmla="*/ 54 h 207"/>
                <a:gd name="T10" fmla="*/ 60 w 112"/>
                <a:gd name="T11" fmla="*/ 33 h 207"/>
                <a:gd name="T12" fmla="*/ 75 w 112"/>
                <a:gd name="T13" fmla="*/ 17 h 207"/>
                <a:gd name="T14" fmla="*/ 93 w 112"/>
                <a:gd name="T15" fmla="*/ 6 h 207"/>
                <a:gd name="T16" fmla="*/ 112 w 112"/>
                <a:gd name="T17" fmla="*/ 0 h 207"/>
                <a:gd name="T18" fmla="*/ 111 w 112"/>
                <a:gd name="T19" fmla="*/ 0 h 207"/>
                <a:gd name="T20" fmla="*/ 108 w 112"/>
                <a:gd name="T21" fmla="*/ 0 h 207"/>
                <a:gd name="T22" fmla="*/ 106 w 112"/>
                <a:gd name="T23" fmla="*/ 0 h 207"/>
                <a:gd name="T24" fmla="*/ 103 w 112"/>
                <a:gd name="T25" fmla="*/ 0 h 207"/>
                <a:gd name="T26" fmla="*/ 82 w 112"/>
                <a:gd name="T27" fmla="*/ 3 h 207"/>
                <a:gd name="T28" fmla="*/ 63 w 112"/>
                <a:gd name="T29" fmla="*/ 14 h 207"/>
                <a:gd name="T30" fmla="*/ 45 w 112"/>
                <a:gd name="T31" fmla="*/ 29 h 207"/>
                <a:gd name="T32" fmla="*/ 30 w 112"/>
                <a:gd name="T33" fmla="*/ 49 h 207"/>
                <a:gd name="T34" fmla="*/ 18 w 112"/>
                <a:gd name="T35" fmla="*/ 73 h 207"/>
                <a:gd name="T36" fmla="*/ 8 w 112"/>
                <a:gd name="T37" fmla="*/ 102 h 207"/>
                <a:gd name="T38" fmla="*/ 2 w 112"/>
                <a:gd name="T39" fmla="*/ 133 h 207"/>
                <a:gd name="T40" fmla="*/ 0 w 112"/>
                <a:gd name="T41" fmla="*/ 167 h 207"/>
                <a:gd name="T42" fmla="*/ 0 w 112"/>
                <a:gd name="T43" fmla="*/ 178 h 207"/>
                <a:gd name="T44" fmla="*/ 2 w 112"/>
                <a:gd name="T45" fmla="*/ 187 h 207"/>
                <a:gd name="T46" fmla="*/ 3 w 112"/>
                <a:gd name="T47" fmla="*/ 197 h 207"/>
                <a:gd name="T48" fmla="*/ 5 w 112"/>
                <a:gd name="T49" fmla="*/ 207 h 207"/>
                <a:gd name="T50" fmla="*/ 8 w 112"/>
                <a:gd name="T51" fmla="*/ 205 h 207"/>
                <a:gd name="T52" fmla="*/ 12 w 112"/>
                <a:gd name="T53" fmla="*/ 202 h 207"/>
                <a:gd name="T54" fmla="*/ 17 w 112"/>
                <a:gd name="T55" fmla="*/ 199 h 207"/>
                <a:gd name="T56" fmla="*/ 20 w 112"/>
                <a:gd name="T57" fmla="*/ 196 h 207"/>
                <a:gd name="T58" fmla="*/ 20 w 112"/>
                <a:gd name="T59" fmla="*/ 188 h 207"/>
                <a:gd name="T60" fmla="*/ 20 w 112"/>
                <a:gd name="T61" fmla="*/ 181 h 207"/>
                <a:gd name="T62" fmla="*/ 18 w 112"/>
                <a:gd name="T63" fmla="*/ 175 h 207"/>
                <a:gd name="T64" fmla="*/ 18 w 112"/>
                <a:gd name="T65" fmla="*/ 16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207">
                  <a:moveTo>
                    <a:pt x="18" y="167"/>
                  </a:moveTo>
                  <a:lnTo>
                    <a:pt x="20" y="134"/>
                  </a:lnTo>
                  <a:lnTo>
                    <a:pt x="26" y="105"/>
                  </a:lnTo>
                  <a:lnTo>
                    <a:pt x="35" y="78"/>
                  </a:lnTo>
                  <a:lnTo>
                    <a:pt x="45" y="54"/>
                  </a:lnTo>
                  <a:lnTo>
                    <a:pt x="60" y="33"/>
                  </a:lnTo>
                  <a:lnTo>
                    <a:pt x="75" y="17"/>
                  </a:lnTo>
                  <a:lnTo>
                    <a:pt x="93" y="6"/>
                  </a:lnTo>
                  <a:lnTo>
                    <a:pt x="112" y="0"/>
                  </a:lnTo>
                  <a:lnTo>
                    <a:pt x="111" y="0"/>
                  </a:lnTo>
                  <a:lnTo>
                    <a:pt x="108" y="0"/>
                  </a:lnTo>
                  <a:lnTo>
                    <a:pt x="106" y="0"/>
                  </a:lnTo>
                  <a:lnTo>
                    <a:pt x="103" y="0"/>
                  </a:lnTo>
                  <a:lnTo>
                    <a:pt x="82" y="3"/>
                  </a:lnTo>
                  <a:lnTo>
                    <a:pt x="63" y="14"/>
                  </a:lnTo>
                  <a:lnTo>
                    <a:pt x="45" y="29"/>
                  </a:lnTo>
                  <a:lnTo>
                    <a:pt x="30" y="49"/>
                  </a:lnTo>
                  <a:lnTo>
                    <a:pt x="18" y="73"/>
                  </a:lnTo>
                  <a:lnTo>
                    <a:pt x="8" y="102"/>
                  </a:lnTo>
                  <a:lnTo>
                    <a:pt x="2" y="133"/>
                  </a:lnTo>
                  <a:lnTo>
                    <a:pt x="0" y="167"/>
                  </a:lnTo>
                  <a:lnTo>
                    <a:pt x="0" y="178"/>
                  </a:lnTo>
                  <a:lnTo>
                    <a:pt x="2" y="187"/>
                  </a:lnTo>
                  <a:lnTo>
                    <a:pt x="3" y="197"/>
                  </a:lnTo>
                  <a:lnTo>
                    <a:pt x="5" y="207"/>
                  </a:lnTo>
                  <a:lnTo>
                    <a:pt x="8" y="205"/>
                  </a:lnTo>
                  <a:lnTo>
                    <a:pt x="12" y="202"/>
                  </a:lnTo>
                  <a:lnTo>
                    <a:pt x="17" y="199"/>
                  </a:lnTo>
                  <a:lnTo>
                    <a:pt x="20" y="196"/>
                  </a:lnTo>
                  <a:lnTo>
                    <a:pt x="20" y="188"/>
                  </a:lnTo>
                  <a:lnTo>
                    <a:pt x="20" y="181"/>
                  </a:lnTo>
                  <a:lnTo>
                    <a:pt x="18" y="175"/>
                  </a:lnTo>
                  <a:lnTo>
                    <a:pt x="18" y="167"/>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grpSp>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pic>
        <p:nvPicPr>
          <p:cNvPr id="37" name="Picture 2"/>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r="80452"/>
          <a:stretch/>
        </p:blipFill>
        <p:spPr bwMode="auto">
          <a:xfrm>
            <a:off x="1585278" y="1668462"/>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1570037"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2817863" y="1668462"/>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9" name="Picture 6" descr="C:\Documents and Settings\rharbridge\Local Settings\Temporary Internet Files\Content.IE5\7TSLBMO1\MPj04305840000[1].jpg"/>
          <p:cNvPicPr>
            <a:picLocks noChangeAspect="1" noChangeArrowheads="1"/>
          </p:cNvPicPr>
          <p:nvPr/>
        </p:nvPicPr>
        <p:blipFill rotWithShape="1">
          <a:blip r:embed="rId17" cstate="email">
            <a:extLst>
              <a:ext uri="{28A0092B-C50C-407E-A947-70E740481C1C}">
                <a14:useLocalDpi xmlns:a14="http://schemas.microsoft.com/office/drawing/2010/main"/>
              </a:ext>
            </a:extLst>
          </a:blip>
          <a:srcRect l="45598" r="38858" b="1235"/>
          <a:stretch/>
        </p:blipFill>
        <p:spPr bwMode="auto">
          <a:xfrm>
            <a:off x="4056060" y="1668463"/>
            <a:ext cx="1234440" cy="4343399"/>
          </a:xfrm>
          <a:prstGeom prst="rect">
            <a:avLst/>
          </a:prstGeom>
          <a:noFill/>
          <a:effectLst/>
        </p:spPr>
      </p:pic>
      <p:sp>
        <p:nvSpPr>
          <p:cNvPr id="50" name="Rectangle 49"/>
          <p:cNvSpPr/>
          <p:nvPr/>
        </p:nvSpPr>
        <p:spPr bwMode="auto">
          <a:xfrm>
            <a:off x="4056060"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8" name="Rectangle 117"/>
          <p:cNvSpPr/>
          <p:nvPr/>
        </p:nvSpPr>
        <p:spPr bwMode="auto">
          <a:xfrm>
            <a:off x="6523037" y="1668462"/>
            <a:ext cx="4343400" cy="4343400"/>
          </a:xfrm>
          <a:prstGeom prst="rect">
            <a:avLst/>
          </a:prstGeom>
          <a:solidFill>
            <a:schemeClr val="bg1"/>
          </a:soli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4000" dirty="0" smtClean="0">
                <a:gradFill>
                  <a:gsLst>
                    <a:gs pos="0">
                      <a:srgbClr val="FFFFFF"/>
                    </a:gs>
                    <a:gs pos="100000">
                      <a:srgbClr val="FFFFFF"/>
                    </a:gs>
                  </a:gsLst>
                  <a:lin ang="5400000" scaled="0"/>
                </a:gradFill>
              </a:rPr>
              <a:t>6. Improving User </a:t>
            </a:r>
            <a:r>
              <a:rPr lang="en-US" sz="4000" b="1" dirty="0" smtClean="0">
                <a:gradFill>
                  <a:gsLst>
                    <a:gs pos="0">
                      <a:srgbClr val="FFFFFF"/>
                    </a:gs>
                    <a:gs pos="100000">
                      <a:srgbClr val="FFFFFF"/>
                    </a:gs>
                  </a:gsLst>
                  <a:lin ang="5400000" scaled="0"/>
                </a:gradFill>
              </a:rPr>
              <a:t>Adoption</a:t>
            </a:r>
            <a:endParaRPr lang="en-US" sz="4000" b="1" dirty="0">
              <a:gradFill>
                <a:gsLst>
                  <a:gs pos="0">
                    <a:srgbClr val="FFFFFF"/>
                  </a:gs>
                  <a:gs pos="100000">
                    <a:srgbClr val="FFFFFF"/>
                  </a:gs>
                </a:gsLst>
                <a:lin ang="5400000" scaled="0"/>
              </a:gradFill>
            </a:endParaRPr>
          </a:p>
        </p:txBody>
      </p:sp>
      <p:sp>
        <p:nvSpPr>
          <p:cNvPr id="35" name="Rectangle 34"/>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 name="Picture 6"/>
          <p:cNvPicPr>
            <a:picLocks noChangeAspect="1"/>
          </p:cNvPicPr>
          <p:nvPr/>
        </p:nvPicPr>
        <p:blipFill rotWithShape="1">
          <a:blip r:embed="rId18">
            <a:extLst>
              <a:ext uri="{28A0092B-C50C-407E-A947-70E740481C1C}">
                <a14:useLocalDpi xmlns:a14="http://schemas.microsoft.com/office/drawing/2010/main" val="0"/>
              </a:ext>
            </a:extLst>
          </a:blip>
          <a:srcRect b="13166"/>
          <a:stretch/>
        </p:blipFill>
        <p:spPr>
          <a:xfrm>
            <a:off x="6535146" y="1678484"/>
            <a:ext cx="4331291" cy="4333378"/>
          </a:xfrm>
          <a:prstGeom prst="rect">
            <a:avLst/>
          </a:prstGeom>
        </p:spPr>
      </p:pic>
      <p:sp>
        <p:nvSpPr>
          <p:cNvPr id="34" name="Rectangle 33"/>
          <p:cNvSpPr/>
          <p:nvPr/>
        </p:nvSpPr>
        <p:spPr bwMode="auto">
          <a:xfrm>
            <a:off x="6523037" y="1664064"/>
            <a:ext cx="434340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4000" dirty="0" smtClean="0">
                <a:gradFill>
                  <a:gsLst>
                    <a:gs pos="0">
                      <a:srgbClr val="FFFFFF"/>
                    </a:gs>
                    <a:gs pos="100000">
                      <a:srgbClr val="FFFFFF"/>
                    </a:gs>
                  </a:gsLst>
                  <a:lin ang="5400000" scaled="0"/>
                </a:gradFill>
              </a:rPr>
              <a:t>6. Improving User </a:t>
            </a:r>
            <a:r>
              <a:rPr lang="en-US" sz="4000" b="1" dirty="0" smtClean="0">
                <a:gradFill>
                  <a:gsLst>
                    <a:gs pos="0">
                      <a:srgbClr val="FFFFFF"/>
                    </a:gs>
                    <a:gs pos="100000">
                      <a:srgbClr val="FFFFFF"/>
                    </a:gs>
                  </a:gsLst>
                  <a:lin ang="5400000" scaled="0"/>
                </a:gradFill>
              </a:rPr>
              <a:t>Adoption</a:t>
            </a:r>
            <a:endParaRPr lang="en-US" sz="4000" b="1" dirty="0">
              <a:gradFill>
                <a:gsLst>
                  <a:gs pos="0">
                    <a:srgbClr val="FFFFFF"/>
                  </a:gs>
                  <a:gs pos="100000">
                    <a:srgbClr val="FFFFFF"/>
                  </a:gs>
                </a:gsLst>
                <a:lin ang="5400000" scaled="0"/>
              </a:gradFill>
            </a:endParaRPr>
          </a:p>
        </p:txBody>
      </p:sp>
      <p:pic>
        <p:nvPicPr>
          <p:cNvPr id="149" name="Picture 148"/>
          <p:cNvPicPr>
            <a:picLocks noChangeAspect="1"/>
          </p:cNvPicPr>
          <p:nvPr/>
        </p:nvPicPr>
        <p:blipFill rotWithShape="1">
          <a:blip r:embed="rId19"/>
          <a:srcRect l="42250" r="43266"/>
          <a:stretch/>
        </p:blipFill>
        <p:spPr>
          <a:xfrm>
            <a:off x="5303837" y="1678447"/>
            <a:ext cx="1219200" cy="4333415"/>
          </a:xfrm>
          <a:prstGeom prst="rect">
            <a:avLst/>
          </a:prstGeom>
        </p:spPr>
      </p:pic>
      <p:sp>
        <p:nvSpPr>
          <p:cNvPr id="75" name="Rectangle 74"/>
          <p:cNvSpPr/>
          <p:nvPr/>
        </p:nvSpPr>
        <p:spPr bwMode="auto">
          <a:xfrm>
            <a:off x="5288597" y="1668462"/>
            <a:ext cx="123444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200444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rharbridge\Pictures\optimism.jpg"/>
          <p:cNvPicPr>
            <a:picLocks noChangeAspect="1" noChangeArrowheads="1"/>
          </p:cNvPicPr>
          <p:nvPr/>
        </p:nvPicPr>
        <p:blipFill rotWithShape="1">
          <a:blip r:embed="rId2">
            <a:extLst>
              <a:ext uri="{28A0092B-C50C-407E-A947-70E740481C1C}">
                <a14:useLocalDpi xmlns:a14="http://schemas.microsoft.com/office/drawing/2010/main" val="0"/>
              </a:ext>
            </a:extLst>
          </a:blip>
          <a:srcRect t="21892" b="6537"/>
          <a:stretch/>
        </p:blipFill>
        <p:spPr bwMode="auto">
          <a:xfrm>
            <a:off x="274637" y="2125662"/>
            <a:ext cx="11830599" cy="5715000"/>
          </a:xfrm>
          <a:prstGeom prst="rect">
            <a:avLst/>
          </a:prstGeom>
          <a:noFill/>
          <a:effectLst>
            <a:softEdge rad="889000"/>
          </a:effectLst>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740409" y="525462"/>
            <a:ext cx="111928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How do we get successful </a:t>
            </a:r>
            <a:br>
              <a:rPr lang="en-US" sz="6000" dirty="0" smtClean="0">
                <a:solidFill>
                  <a:srgbClr val="000000"/>
                </a:solidFill>
                <a:latin typeface="+mn-lt"/>
              </a:rPr>
            </a:br>
            <a:r>
              <a:rPr lang="en-US" sz="6000" dirty="0" smtClean="0">
                <a:solidFill>
                  <a:srgbClr val="000000"/>
                </a:solidFill>
                <a:latin typeface="+mn-lt"/>
              </a:rPr>
              <a:t>User </a:t>
            </a:r>
            <a:r>
              <a:rPr lang="en-US" sz="6000" b="1" dirty="0" smtClean="0">
                <a:solidFill>
                  <a:srgbClr val="00A1DA"/>
                </a:solidFill>
                <a:latin typeface="+mn-lt"/>
              </a:rPr>
              <a:t>Adoption</a:t>
            </a:r>
            <a:r>
              <a:rPr lang="en-US" sz="6000" dirty="0" smtClean="0">
                <a:solidFill>
                  <a:srgbClr val="000000"/>
                </a:solidFill>
                <a:latin typeface="+mn-lt"/>
              </a:rPr>
              <a:t>?</a:t>
            </a:r>
            <a:endParaRPr lang="en-US" sz="6000" dirty="0">
              <a:solidFill>
                <a:srgbClr val="000000"/>
              </a:solidFill>
              <a:latin typeface="+mn-lt"/>
            </a:endParaRPr>
          </a:p>
        </p:txBody>
      </p:sp>
    </p:spTree>
    <p:extLst>
      <p:ext uri="{BB962C8B-B14F-4D97-AF65-F5344CB8AC3E}">
        <p14:creationId xmlns:p14="http://schemas.microsoft.com/office/powerpoint/2010/main" val="11987541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93436" y="702572"/>
            <a:ext cx="10626277" cy="1499290"/>
          </a:xfrm>
          <a:prstGeom prst="rect">
            <a:avLst/>
          </a:prstGeom>
        </p:spPr>
        <p:txBody>
          <a:bodyPr lIns="124358" tIns="62179" rIns="124358" bIns="62179"/>
          <a:lstStyle/>
          <a:p>
            <a:pPr algn="ctr" defTabSz="1243584">
              <a:spcBef>
                <a:spcPct val="0"/>
              </a:spcBef>
              <a:defRPr/>
            </a:pPr>
            <a:r>
              <a:rPr lang="en-US" sz="11500" b="1" dirty="0">
                <a:ea typeface="+mj-ea"/>
                <a:cs typeface="+mj-cs"/>
              </a:rPr>
              <a:t>USERS MUST UNDERSTAND THE VALUE</a:t>
            </a:r>
          </a:p>
        </p:txBody>
      </p:sp>
    </p:spTree>
    <p:extLst>
      <p:ext uri="{BB962C8B-B14F-4D97-AF65-F5344CB8AC3E}">
        <p14:creationId xmlns:p14="http://schemas.microsoft.com/office/powerpoint/2010/main" val="3949979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rharbridge\Local Settings\Temporary Internet Files\Content.IE5\MAO4QA6O\MCj0441930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27437" y="2354262"/>
            <a:ext cx="4580652" cy="3831186"/>
          </a:xfrm>
          <a:prstGeom prst="rect">
            <a:avLst/>
          </a:prstGeom>
          <a:noFill/>
        </p:spPr>
      </p:pic>
      <p:sp>
        <p:nvSpPr>
          <p:cNvPr id="5" name="Title 1"/>
          <p:cNvSpPr txBox="1">
            <a:spLocks/>
          </p:cNvSpPr>
          <p:nvPr/>
        </p:nvSpPr>
        <p:spPr>
          <a:xfrm>
            <a:off x="746342" y="521448"/>
            <a:ext cx="11567895"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latin typeface="+mn-lt"/>
              </a:rPr>
              <a:t>Successful User </a:t>
            </a:r>
            <a:r>
              <a:rPr lang="en-US" sz="6000" b="1" dirty="0">
                <a:solidFill>
                  <a:srgbClr val="00A1DA"/>
                </a:solidFill>
                <a:latin typeface="+mn-lt"/>
              </a:rPr>
              <a:t>Adoption </a:t>
            </a:r>
            <a:r>
              <a:rPr lang="en-US" sz="6000" dirty="0" smtClean="0">
                <a:latin typeface="+mn-lt"/>
              </a:rPr>
              <a:t>Requires…</a:t>
            </a:r>
            <a:endParaRPr lang="en-US" sz="6000" dirty="0">
              <a:latin typeface="+mn-lt"/>
            </a:endParaRPr>
          </a:p>
        </p:txBody>
      </p:sp>
      <p:grpSp>
        <p:nvGrpSpPr>
          <p:cNvPr id="45" name="Group 44"/>
          <p:cNvGrpSpPr/>
          <p:nvPr/>
        </p:nvGrpSpPr>
        <p:grpSpPr>
          <a:xfrm>
            <a:off x="3650005" y="3033508"/>
            <a:ext cx="4555688" cy="3139861"/>
            <a:chOff x="6778209" y="3823820"/>
            <a:chExt cx="3872689" cy="3078575"/>
          </a:xfrm>
        </p:grpSpPr>
        <p:grpSp>
          <p:nvGrpSpPr>
            <p:cNvPr id="28" name="Group 4"/>
            <p:cNvGrpSpPr>
              <a:grpSpLocks noChangeAspect="1"/>
            </p:cNvGrpSpPr>
            <p:nvPr/>
          </p:nvGrpSpPr>
          <p:grpSpPr bwMode="auto">
            <a:xfrm>
              <a:off x="7515807" y="3823820"/>
              <a:ext cx="3135091" cy="2575859"/>
              <a:chOff x="4785" y="3121"/>
              <a:chExt cx="740" cy="608"/>
            </a:xfrm>
          </p:grpSpPr>
          <p:sp>
            <p:nvSpPr>
              <p:cNvPr id="29" name="Freeform 7"/>
              <p:cNvSpPr>
                <a:spLocks/>
              </p:cNvSpPr>
              <p:nvPr/>
            </p:nvSpPr>
            <p:spPr bwMode="auto">
              <a:xfrm>
                <a:off x="4785" y="3667"/>
                <a:ext cx="688" cy="62"/>
              </a:xfrm>
              <a:custGeom>
                <a:avLst/>
                <a:gdLst>
                  <a:gd name="T0" fmla="*/ 688 w 688"/>
                  <a:gd name="T1" fmla="*/ 30 h 62"/>
                  <a:gd name="T2" fmla="*/ 688 w 688"/>
                  <a:gd name="T3" fmla="*/ 30 h 62"/>
                  <a:gd name="T4" fmla="*/ 686 w 688"/>
                  <a:gd name="T5" fmla="*/ 28 h 62"/>
                  <a:gd name="T6" fmla="*/ 680 w 688"/>
                  <a:gd name="T7" fmla="*/ 24 h 62"/>
                  <a:gd name="T8" fmla="*/ 660 w 688"/>
                  <a:gd name="T9" fmla="*/ 18 h 62"/>
                  <a:gd name="T10" fmla="*/ 628 w 688"/>
                  <a:gd name="T11" fmla="*/ 14 h 62"/>
                  <a:gd name="T12" fmla="*/ 586 w 688"/>
                  <a:gd name="T13" fmla="*/ 8 h 62"/>
                  <a:gd name="T14" fmla="*/ 536 w 688"/>
                  <a:gd name="T15" fmla="*/ 4 h 62"/>
                  <a:gd name="T16" fmla="*/ 478 w 688"/>
                  <a:gd name="T17" fmla="*/ 2 h 62"/>
                  <a:gd name="T18" fmla="*/ 412 w 688"/>
                  <a:gd name="T19" fmla="*/ 0 h 62"/>
                  <a:gd name="T20" fmla="*/ 344 w 688"/>
                  <a:gd name="T21" fmla="*/ 0 h 62"/>
                  <a:gd name="T22" fmla="*/ 344 w 688"/>
                  <a:gd name="T23" fmla="*/ 0 h 62"/>
                  <a:gd name="T24" fmla="*/ 274 w 688"/>
                  <a:gd name="T25" fmla="*/ 0 h 62"/>
                  <a:gd name="T26" fmla="*/ 210 w 688"/>
                  <a:gd name="T27" fmla="*/ 2 h 62"/>
                  <a:gd name="T28" fmla="*/ 150 w 688"/>
                  <a:gd name="T29" fmla="*/ 4 h 62"/>
                  <a:gd name="T30" fmla="*/ 100 w 688"/>
                  <a:gd name="T31" fmla="*/ 8 h 62"/>
                  <a:gd name="T32" fmla="*/ 58 w 688"/>
                  <a:gd name="T33" fmla="*/ 14 h 62"/>
                  <a:gd name="T34" fmla="*/ 26 w 688"/>
                  <a:gd name="T35" fmla="*/ 18 h 62"/>
                  <a:gd name="T36" fmla="*/ 6 w 688"/>
                  <a:gd name="T37" fmla="*/ 24 h 62"/>
                  <a:gd name="T38" fmla="*/ 0 w 688"/>
                  <a:gd name="T39" fmla="*/ 28 h 62"/>
                  <a:gd name="T40" fmla="*/ 0 w 688"/>
                  <a:gd name="T41" fmla="*/ 30 h 62"/>
                  <a:gd name="T42" fmla="*/ 0 w 688"/>
                  <a:gd name="T43" fmla="*/ 30 h 62"/>
                  <a:gd name="T44" fmla="*/ 0 w 688"/>
                  <a:gd name="T45" fmla="*/ 34 h 62"/>
                  <a:gd name="T46" fmla="*/ 6 w 688"/>
                  <a:gd name="T47" fmla="*/ 38 h 62"/>
                  <a:gd name="T48" fmla="*/ 26 w 688"/>
                  <a:gd name="T49" fmla="*/ 42 h 62"/>
                  <a:gd name="T50" fmla="*/ 58 w 688"/>
                  <a:gd name="T51" fmla="*/ 48 h 62"/>
                  <a:gd name="T52" fmla="*/ 100 w 688"/>
                  <a:gd name="T53" fmla="*/ 52 h 62"/>
                  <a:gd name="T54" fmla="*/ 150 w 688"/>
                  <a:gd name="T55" fmla="*/ 56 h 62"/>
                  <a:gd name="T56" fmla="*/ 210 w 688"/>
                  <a:gd name="T57" fmla="*/ 60 h 62"/>
                  <a:gd name="T58" fmla="*/ 274 w 688"/>
                  <a:gd name="T59" fmla="*/ 62 h 62"/>
                  <a:gd name="T60" fmla="*/ 344 w 688"/>
                  <a:gd name="T61" fmla="*/ 62 h 62"/>
                  <a:gd name="T62" fmla="*/ 344 w 688"/>
                  <a:gd name="T63" fmla="*/ 62 h 62"/>
                  <a:gd name="T64" fmla="*/ 412 w 688"/>
                  <a:gd name="T65" fmla="*/ 62 h 62"/>
                  <a:gd name="T66" fmla="*/ 478 w 688"/>
                  <a:gd name="T67" fmla="*/ 60 h 62"/>
                  <a:gd name="T68" fmla="*/ 536 w 688"/>
                  <a:gd name="T69" fmla="*/ 56 h 62"/>
                  <a:gd name="T70" fmla="*/ 586 w 688"/>
                  <a:gd name="T71" fmla="*/ 52 h 62"/>
                  <a:gd name="T72" fmla="*/ 628 w 688"/>
                  <a:gd name="T73" fmla="*/ 48 h 62"/>
                  <a:gd name="T74" fmla="*/ 660 w 688"/>
                  <a:gd name="T75" fmla="*/ 42 h 62"/>
                  <a:gd name="T76" fmla="*/ 680 w 688"/>
                  <a:gd name="T77" fmla="*/ 38 h 62"/>
                  <a:gd name="T78" fmla="*/ 686 w 688"/>
                  <a:gd name="T79" fmla="*/ 34 h 62"/>
                  <a:gd name="T80" fmla="*/ 688 w 688"/>
                  <a:gd name="T81" fmla="*/ 30 h 62"/>
                  <a:gd name="T82" fmla="*/ 688 w 688"/>
                  <a:gd name="T83"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8" h="62">
                    <a:moveTo>
                      <a:pt x="688" y="30"/>
                    </a:moveTo>
                    <a:lnTo>
                      <a:pt x="688" y="30"/>
                    </a:lnTo>
                    <a:lnTo>
                      <a:pt x="686" y="28"/>
                    </a:lnTo>
                    <a:lnTo>
                      <a:pt x="680" y="24"/>
                    </a:lnTo>
                    <a:lnTo>
                      <a:pt x="660" y="18"/>
                    </a:lnTo>
                    <a:lnTo>
                      <a:pt x="628" y="14"/>
                    </a:lnTo>
                    <a:lnTo>
                      <a:pt x="586" y="8"/>
                    </a:lnTo>
                    <a:lnTo>
                      <a:pt x="536" y="4"/>
                    </a:lnTo>
                    <a:lnTo>
                      <a:pt x="478" y="2"/>
                    </a:lnTo>
                    <a:lnTo>
                      <a:pt x="412" y="0"/>
                    </a:lnTo>
                    <a:lnTo>
                      <a:pt x="344" y="0"/>
                    </a:lnTo>
                    <a:lnTo>
                      <a:pt x="344" y="0"/>
                    </a:lnTo>
                    <a:lnTo>
                      <a:pt x="274" y="0"/>
                    </a:lnTo>
                    <a:lnTo>
                      <a:pt x="210" y="2"/>
                    </a:lnTo>
                    <a:lnTo>
                      <a:pt x="150" y="4"/>
                    </a:lnTo>
                    <a:lnTo>
                      <a:pt x="100" y="8"/>
                    </a:lnTo>
                    <a:lnTo>
                      <a:pt x="58" y="14"/>
                    </a:lnTo>
                    <a:lnTo>
                      <a:pt x="26" y="18"/>
                    </a:lnTo>
                    <a:lnTo>
                      <a:pt x="6" y="24"/>
                    </a:lnTo>
                    <a:lnTo>
                      <a:pt x="0" y="28"/>
                    </a:lnTo>
                    <a:lnTo>
                      <a:pt x="0" y="30"/>
                    </a:lnTo>
                    <a:lnTo>
                      <a:pt x="0" y="30"/>
                    </a:lnTo>
                    <a:lnTo>
                      <a:pt x="0" y="34"/>
                    </a:lnTo>
                    <a:lnTo>
                      <a:pt x="6" y="38"/>
                    </a:lnTo>
                    <a:lnTo>
                      <a:pt x="26" y="42"/>
                    </a:lnTo>
                    <a:lnTo>
                      <a:pt x="58" y="48"/>
                    </a:lnTo>
                    <a:lnTo>
                      <a:pt x="100" y="52"/>
                    </a:lnTo>
                    <a:lnTo>
                      <a:pt x="150" y="56"/>
                    </a:lnTo>
                    <a:lnTo>
                      <a:pt x="210" y="60"/>
                    </a:lnTo>
                    <a:lnTo>
                      <a:pt x="274" y="62"/>
                    </a:lnTo>
                    <a:lnTo>
                      <a:pt x="344" y="62"/>
                    </a:lnTo>
                    <a:lnTo>
                      <a:pt x="344" y="62"/>
                    </a:lnTo>
                    <a:lnTo>
                      <a:pt x="412" y="62"/>
                    </a:lnTo>
                    <a:lnTo>
                      <a:pt x="478" y="60"/>
                    </a:lnTo>
                    <a:lnTo>
                      <a:pt x="536" y="56"/>
                    </a:lnTo>
                    <a:lnTo>
                      <a:pt x="586" y="52"/>
                    </a:lnTo>
                    <a:lnTo>
                      <a:pt x="628" y="48"/>
                    </a:lnTo>
                    <a:lnTo>
                      <a:pt x="660" y="42"/>
                    </a:lnTo>
                    <a:lnTo>
                      <a:pt x="680" y="38"/>
                    </a:lnTo>
                    <a:lnTo>
                      <a:pt x="686" y="34"/>
                    </a:lnTo>
                    <a:lnTo>
                      <a:pt x="688" y="30"/>
                    </a:lnTo>
                    <a:lnTo>
                      <a:pt x="688" y="3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11"/>
              <p:cNvSpPr>
                <a:spLocks/>
              </p:cNvSpPr>
              <p:nvPr/>
            </p:nvSpPr>
            <p:spPr bwMode="auto">
              <a:xfrm>
                <a:off x="5023" y="3349"/>
                <a:ext cx="356" cy="212"/>
              </a:xfrm>
              <a:custGeom>
                <a:avLst/>
                <a:gdLst>
                  <a:gd name="T0" fmla="*/ 172 w 356"/>
                  <a:gd name="T1" fmla="*/ 80 h 212"/>
                  <a:gd name="T2" fmla="*/ 172 w 356"/>
                  <a:gd name="T3" fmla="*/ 80 h 212"/>
                  <a:gd name="T4" fmla="*/ 146 w 356"/>
                  <a:gd name="T5" fmla="*/ 74 h 212"/>
                  <a:gd name="T6" fmla="*/ 122 w 356"/>
                  <a:gd name="T7" fmla="*/ 68 h 212"/>
                  <a:gd name="T8" fmla="*/ 98 w 356"/>
                  <a:gd name="T9" fmla="*/ 60 h 212"/>
                  <a:gd name="T10" fmla="*/ 76 w 356"/>
                  <a:gd name="T11" fmla="*/ 50 h 212"/>
                  <a:gd name="T12" fmla="*/ 54 w 356"/>
                  <a:gd name="T13" fmla="*/ 40 h 212"/>
                  <a:gd name="T14" fmla="*/ 34 w 356"/>
                  <a:gd name="T15" fmla="*/ 28 h 212"/>
                  <a:gd name="T16" fmla="*/ 16 w 356"/>
                  <a:gd name="T17" fmla="*/ 14 h 212"/>
                  <a:gd name="T18" fmla="*/ 0 w 356"/>
                  <a:gd name="T19" fmla="*/ 0 h 212"/>
                  <a:gd name="T20" fmla="*/ 2 w 356"/>
                  <a:gd name="T21" fmla="*/ 130 h 212"/>
                  <a:gd name="T22" fmla="*/ 2 w 356"/>
                  <a:gd name="T23" fmla="*/ 130 h 212"/>
                  <a:gd name="T24" fmla="*/ 2 w 356"/>
                  <a:gd name="T25" fmla="*/ 130 h 212"/>
                  <a:gd name="T26" fmla="*/ 2 w 356"/>
                  <a:gd name="T27" fmla="*/ 130 h 212"/>
                  <a:gd name="T28" fmla="*/ 2 w 356"/>
                  <a:gd name="T29" fmla="*/ 136 h 212"/>
                  <a:gd name="T30" fmla="*/ 6 w 356"/>
                  <a:gd name="T31" fmla="*/ 140 h 212"/>
                  <a:gd name="T32" fmla="*/ 14 w 356"/>
                  <a:gd name="T33" fmla="*/ 152 h 212"/>
                  <a:gd name="T34" fmla="*/ 30 w 356"/>
                  <a:gd name="T35" fmla="*/ 164 h 212"/>
                  <a:gd name="T36" fmla="*/ 48 w 356"/>
                  <a:gd name="T37" fmla="*/ 174 h 212"/>
                  <a:gd name="T38" fmla="*/ 72 w 356"/>
                  <a:gd name="T39" fmla="*/ 184 h 212"/>
                  <a:gd name="T40" fmla="*/ 98 w 356"/>
                  <a:gd name="T41" fmla="*/ 194 h 212"/>
                  <a:gd name="T42" fmla="*/ 126 w 356"/>
                  <a:gd name="T43" fmla="*/ 200 h 212"/>
                  <a:gd name="T44" fmla="*/ 156 w 356"/>
                  <a:gd name="T45" fmla="*/ 206 h 212"/>
                  <a:gd name="T46" fmla="*/ 156 w 356"/>
                  <a:gd name="T47" fmla="*/ 206 h 212"/>
                  <a:gd name="T48" fmla="*/ 186 w 356"/>
                  <a:gd name="T49" fmla="*/ 210 h 212"/>
                  <a:gd name="T50" fmla="*/ 214 w 356"/>
                  <a:gd name="T51" fmla="*/ 212 h 212"/>
                  <a:gd name="T52" fmla="*/ 240 w 356"/>
                  <a:gd name="T53" fmla="*/ 212 h 212"/>
                  <a:gd name="T54" fmla="*/ 264 w 356"/>
                  <a:gd name="T55" fmla="*/ 208 h 212"/>
                  <a:gd name="T56" fmla="*/ 282 w 356"/>
                  <a:gd name="T57" fmla="*/ 204 h 212"/>
                  <a:gd name="T58" fmla="*/ 298 w 356"/>
                  <a:gd name="T59" fmla="*/ 198 h 212"/>
                  <a:gd name="T60" fmla="*/ 310 w 356"/>
                  <a:gd name="T61" fmla="*/ 188 h 212"/>
                  <a:gd name="T62" fmla="*/ 312 w 356"/>
                  <a:gd name="T63" fmla="*/ 184 h 212"/>
                  <a:gd name="T64" fmla="*/ 316 w 356"/>
                  <a:gd name="T65" fmla="*/ 178 h 212"/>
                  <a:gd name="T66" fmla="*/ 356 w 356"/>
                  <a:gd name="T67" fmla="*/ 48 h 212"/>
                  <a:gd name="T68" fmla="*/ 356 w 356"/>
                  <a:gd name="T69" fmla="*/ 48 h 212"/>
                  <a:gd name="T70" fmla="*/ 336 w 356"/>
                  <a:gd name="T71" fmla="*/ 58 h 212"/>
                  <a:gd name="T72" fmla="*/ 316 w 356"/>
                  <a:gd name="T73" fmla="*/ 66 h 212"/>
                  <a:gd name="T74" fmla="*/ 294 w 356"/>
                  <a:gd name="T75" fmla="*/ 72 h 212"/>
                  <a:gd name="T76" fmla="*/ 272 w 356"/>
                  <a:gd name="T77" fmla="*/ 78 h 212"/>
                  <a:gd name="T78" fmla="*/ 248 w 356"/>
                  <a:gd name="T79" fmla="*/ 82 h 212"/>
                  <a:gd name="T80" fmla="*/ 222 w 356"/>
                  <a:gd name="T81" fmla="*/ 82 h 212"/>
                  <a:gd name="T82" fmla="*/ 198 w 356"/>
                  <a:gd name="T83" fmla="*/ 82 h 212"/>
                  <a:gd name="T84" fmla="*/ 172 w 356"/>
                  <a:gd name="T85" fmla="*/ 80 h 212"/>
                  <a:gd name="T86" fmla="*/ 172 w 356"/>
                  <a:gd name="T87"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6" h="212">
                    <a:moveTo>
                      <a:pt x="172" y="80"/>
                    </a:moveTo>
                    <a:lnTo>
                      <a:pt x="172" y="80"/>
                    </a:lnTo>
                    <a:lnTo>
                      <a:pt x="146" y="74"/>
                    </a:lnTo>
                    <a:lnTo>
                      <a:pt x="122" y="68"/>
                    </a:lnTo>
                    <a:lnTo>
                      <a:pt x="98" y="60"/>
                    </a:lnTo>
                    <a:lnTo>
                      <a:pt x="76" y="50"/>
                    </a:lnTo>
                    <a:lnTo>
                      <a:pt x="54" y="40"/>
                    </a:lnTo>
                    <a:lnTo>
                      <a:pt x="34" y="28"/>
                    </a:lnTo>
                    <a:lnTo>
                      <a:pt x="16" y="14"/>
                    </a:lnTo>
                    <a:lnTo>
                      <a:pt x="0" y="0"/>
                    </a:lnTo>
                    <a:lnTo>
                      <a:pt x="2" y="130"/>
                    </a:lnTo>
                    <a:lnTo>
                      <a:pt x="2" y="130"/>
                    </a:lnTo>
                    <a:lnTo>
                      <a:pt x="2" y="130"/>
                    </a:lnTo>
                    <a:lnTo>
                      <a:pt x="2" y="130"/>
                    </a:lnTo>
                    <a:lnTo>
                      <a:pt x="2" y="136"/>
                    </a:lnTo>
                    <a:lnTo>
                      <a:pt x="6" y="140"/>
                    </a:lnTo>
                    <a:lnTo>
                      <a:pt x="14" y="152"/>
                    </a:lnTo>
                    <a:lnTo>
                      <a:pt x="30" y="164"/>
                    </a:lnTo>
                    <a:lnTo>
                      <a:pt x="48" y="174"/>
                    </a:lnTo>
                    <a:lnTo>
                      <a:pt x="72" y="184"/>
                    </a:lnTo>
                    <a:lnTo>
                      <a:pt x="98" y="194"/>
                    </a:lnTo>
                    <a:lnTo>
                      <a:pt x="126" y="200"/>
                    </a:lnTo>
                    <a:lnTo>
                      <a:pt x="156" y="206"/>
                    </a:lnTo>
                    <a:lnTo>
                      <a:pt x="156" y="206"/>
                    </a:lnTo>
                    <a:lnTo>
                      <a:pt x="186" y="210"/>
                    </a:lnTo>
                    <a:lnTo>
                      <a:pt x="214" y="212"/>
                    </a:lnTo>
                    <a:lnTo>
                      <a:pt x="240" y="212"/>
                    </a:lnTo>
                    <a:lnTo>
                      <a:pt x="264" y="208"/>
                    </a:lnTo>
                    <a:lnTo>
                      <a:pt x="282" y="204"/>
                    </a:lnTo>
                    <a:lnTo>
                      <a:pt x="298" y="198"/>
                    </a:lnTo>
                    <a:lnTo>
                      <a:pt x="310" y="188"/>
                    </a:lnTo>
                    <a:lnTo>
                      <a:pt x="312" y="184"/>
                    </a:lnTo>
                    <a:lnTo>
                      <a:pt x="316" y="178"/>
                    </a:lnTo>
                    <a:lnTo>
                      <a:pt x="356" y="48"/>
                    </a:lnTo>
                    <a:lnTo>
                      <a:pt x="356" y="48"/>
                    </a:lnTo>
                    <a:lnTo>
                      <a:pt x="336" y="58"/>
                    </a:lnTo>
                    <a:lnTo>
                      <a:pt x="316" y="66"/>
                    </a:lnTo>
                    <a:lnTo>
                      <a:pt x="294" y="72"/>
                    </a:lnTo>
                    <a:lnTo>
                      <a:pt x="272" y="78"/>
                    </a:lnTo>
                    <a:lnTo>
                      <a:pt x="248" y="82"/>
                    </a:lnTo>
                    <a:lnTo>
                      <a:pt x="222" y="82"/>
                    </a:lnTo>
                    <a:lnTo>
                      <a:pt x="198" y="82"/>
                    </a:lnTo>
                    <a:lnTo>
                      <a:pt x="172" y="80"/>
                    </a:lnTo>
                    <a:lnTo>
                      <a:pt x="172"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2"/>
              <p:cNvSpPr>
                <a:spLocks/>
              </p:cNvSpPr>
              <p:nvPr/>
            </p:nvSpPr>
            <p:spPr bwMode="auto">
              <a:xfrm>
                <a:off x="5233" y="3493"/>
                <a:ext cx="134" cy="222"/>
              </a:xfrm>
              <a:custGeom>
                <a:avLst/>
                <a:gdLst>
                  <a:gd name="T0" fmla="*/ 28 w 134"/>
                  <a:gd name="T1" fmla="*/ 6 h 222"/>
                  <a:gd name="T2" fmla="*/ 28 w 134"/>
                  <a:gd name="T3" fmla="*/ 6 h 222"/>
                  <a:gd name="T4" fmla="*/ 36 w 134"/>
                  <a:gd name="T5" fmla="*/ 16 h 222"/>
                  <a:gd name="T6" fmla="*/ 46 w 134"/>
                  <a:gd name="T7" fmla="*/ 28 h 222"/>
                  <a:gd name="T8" fmla="*/ 56 w 134"/>
                  <a:gd name="T9" fmla="*/ 46 h 222"/>
                  <a:gd name="T10" fmla="*/ 66 w 134"/>
                  <a:gd name="T11" fmla="*/ 68 h 222"/>
                  <a:gd name="T12" fmla="*/ 74 w 134"/>
                  <a:gd name="T13" fmla="*/ 98 h 222"/>
                  <a:gd name="T14" fmla="*/ 82 w 134"/>
                  <a:gd name="T15" fmla="*/ 132 h 222"/>
                  <a:gd name="T16" fmla="*/ 82 w 134"/>
                  <a:gd name="T17" fmla="*/ 152 h 222"/>
                  <a:gd name="T18" fmla="*/ 84 w 134"/>
                  <a:gd name="T19" fmla="*/ 172 h 222"/>
                  <a:gd name="T20" fmla="*/ 84 w 134"/>
                  <a:gd name="T21" fmla="*/ 172 h 222"/>
                  <a:gd name="T22" fmla="*/ 94 w 134"/>
                  <a:gd name="T23" fmla="*/ 176 h 222"/>
                  <a:gd name="T24" fmla="*/ 112 w 134"/>
                  <a:gd name="T25" fmla="*/ 184 h 222"/>
                  <a:gd name="T26" fmla="*/ 122 w 134"/>
                  <a:gd name="T27" fmla="*/ 190 h 222"/>
                  <a:gd name="T28" fmla="*/ 130 w 134"/>
                  <a:gd name="T29" fmla="*/ 198 h 222"/>
                  <a:gd name="T30" fmla="*/ 134 w 134"/>
                  <a:gd name="T31" fmla="*/ 202 h 222"/>
                  <a:gd name="T32" fmla="*/ 134 w 134"/>
                  <a:gd name="T33" fmla="*/ 206 h 222"/>
                  <a:gd name="T34" fmla="*/ 134 w 134"/>
                  <a:gd name="T35" fmla="*/ 212 h 222"/>
                  <a:gd name="T36" fmla="*/ 132 w 134"/>
                  <a:gd name="T37" fmla="*/ 218 h 222"/>
                  <a:gd name="T38" fmla="*/ 132 w 134"/>
                  <a:gd name="T39" fmla="*/ 218 h 222"/>
                  <a:gd name="T40" fmla="*/ 128 w 134"/>
                  <a:gd name="T41" fmla="*/ 220 h 222"/>
                  <a:gd name="T42" fmla="*/ 120 w 134"/>
                  <a:gd name="T43" fmla="*/ 222 h 222"/>
                  <a:gd name="T44" fmla="*/ 110 w 134"/>
                  <a:gd name="T45" fmla="*/ 222 h 222"/>
                  <a:gd name="T46" fmla="*/ 56 w 134"/>
                  <a:gd name="T47" fmla="*/ 196 h 222"/>
                  <a:gd name="T48" fmla="*/ 56 w 134"/>
                  <a:gd name="T49" fmla="*/ 196 h 222"/>
                  <a:gd name="T50" fmla="*/ 52 w 134"/>
                  <a:gd name="T51" fmla="*/ 192 h 222"/>
                  <a:gd name="T52" fmla="*/ 50 w 134"/>
                  <a:gd name="T53" fmla="*/ 186 h 222"/>
                  <a:gd name="T54" fmla="*/ 50 w 134"/>
                  <a:gd name="T55" fmla="*/ 182 h 222"/>
                  <a:gd name="T56" fmla="*/ 52 w 134"/>
                  <a:gd name="T57" fmla="*/ 180 h 222"/>
                  <a:gd name="T58" fmla="*/ 60 w 134"/>
                  <a:gd name="T59" fmla="*/ 168 h 222"/>
                  <a:gd name="T60" fmla="*/ 60 w 134"/>
                  <a:gd name="T61" fmla="*/ 168 h 222"/>
                  <a:gd name="T62" fmla="*/ 62 w 134"/>
                  <a:gd name="T63" fmla="*/ 154 h 222"/>
                  <a:gd name="T64" fmla="*/ 62 w 134"/>
                  <a:gd name="T65" fmla="*/ 136 h 222"/>
                  <a:gd name="T66" fmla="*/ 58 w 134"/>
                  <a:gd name="T67" fmla="*/ 116 h 222"/>
                  <a:gd name="T68" fmla="*/ 52 w 134"/>
                  <a:gd name="T69" fmla="*/ 94 h 222"/>
                  <a:gd name="T70" fmla="*/ 48 w 134"/>
                  <a:gd name="T71" fmla="*/ 82 h 222"/>
                  <a:gd name="T72" fmla="*/ 42 w 134"/>
                  <a:gd name="T73" fmla="*/ 70 h 222"/>
                  <a:gd name="T74" fmla="*/ 34 w 134"/>
                  <a:gd name="T75" fmla="*/ 58 h 222"/>
                  <a:gd name="T76" fmla="*/ 26 w 134"/>
                  <a:gd name="T77" fmla="*/ 46 h 222"/>
                  <a:gd name="T78" fmla="*/ 14 w 134"/>
                  <a:gd name="T79" fmla="*/ 34 h 222"/>
                  <a:gd name="T80" fmla="*/ 2 w 134"/>
                  <a:gd name="T81" fmla="*/ 24 h 222"/>
                  <a:gd name="T82" fmla="*/ 2 w 134"/>
                  <a:gd name="T83" fmla="*/ 24 h 222"/>
                  <a:gd name="T84" fmla="*/ 0 w 134"/>
                  <a:gd name="T85" fmla="*/ 18 h 222"/>
                  <a:gd name="T86" fmla="*/ 0 w 134"/>
                  <a:gd name="T87" fmla="*/ 12 h 222"/>
                  <a:gd name="T88" fmla="*/ 2 w 134"/>
                  <a:gd name="T89" fmla="*/ 8 h 222"/>
                  <a:gd name="T90" fmla="*/ 4 w 134"/>
                  <a:gd name="T91" fmla="*/ 4 h 222"/>
                  <a:gd name="T92" fmla="*/ 10 w 134"/>
                  <a:gd name="T93" fmla="*/ 0 h 222"/>
                  <a:gd name="T94" fmla="*/ 18 w 134"/>
                  <a:gd name="T95" fmla="*/ 2 h 222"/>
                  <a:gd name="T96" fmla="*/ 28 w 134"/>
                  <a:gd name="T97" fmla="*/ 6 h 222"/>
                  <a:gd name="T98" fmla="*/ 28 w 134"/>
                  <a:gd name="T99" fmla="*/ 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2">
                    <a:moveTo>
                      <a:pt x="28" y="6"/>
                    </a:moveTo>
                    <a:lnTo>
                      <a:pt x="28" y="6"/>
                    </a:lnTo>
                    <a:lnTo>
                      <a:pt x="36" y="16"/>
                    </a:lnTo>
                    <a:lnTo>
                      <a:pt x="46" y="28"/>
                    </a:lnTo>
                    <a:lnTo>
                      <a:pt x="56" y="46"/>
                    </a:lnTo>
                    <a:lnTo>
                      <a:pt x="66" y="68"/>
                    </a:lnTo>
                    <a:lnTo>
                      <a:pt x="74" y="98"/>
                    </a:lnTo>
                    <a:lnTo>
                      <a:pt x="82" y="132"/>
                    </a:lnTo>
                    <a:lnTo>
                      <a:pt x="82" y="152"/>
                    </a:lnTo>
                    <a:lnTo>
                      <a:pt x="84" y="172"/>
                    </a:lnTo>
                    <a:lnTo>
                      <a:pt x="84" y="172"/>
                    </a:lnTo>
                    <a:lnTo>
                      <a:pt x="94" y="176"/>
                    </a:lnTo>
                    <a:lnTo>
                      <a:pt x="112" y="184"/>
                    </a:lnTo>
                    <a:lnTo>
                      <a:pt x="122" y="190"/>
                    </a:lnTo>
                    <a:lnTo>
                      <a:pt x="130" y="198"/>
                    </a:lnTo>
                    <a:lnTo>
                      <a:pt x="134" y="202"/>
                    </a:lnTo>
                    <a:lnTo>
                      <a:pt x="134" y="206"/>
                    </a:lnTo>
                    <a:lnTo>
                      <a:pt x="134" y="212"/>
                    </a:lnTo>
                    <a:lnTo>
                      <a:pt x="132" y="218"/>
                    </a:lnTo>
                    <a:lnTo>
                      <a:pt x="132" y="218"/>
                    </a:lnTo>
                    <a:lnTo>
                      <a:pt x="128" y="220"/>
                    </a:lnTo>
                    <a:lnTo>
                      <a:pt x="120" y="222"/>
                    </a:lnTo>
                    <a:lnTo>
                      <a:pt x="110" y="222"/>
                    </a:lnTo>
                    <a:lnTo>
                      <a:pt x="56" y="196"/>
                    </a:lnTo>
                    <a:lnTo>
                      <a:pt x="56" y="196"/>
                    </a:lnTo>
                    <a:lnTo>
                      <a:pt x="52" y="192"/>
                    </a:lnTo>
                    <a:lnTo>
                      <a:pt x="50" y="186"/>
                    </a:lnTo>
                    <a:lnTo>
                      <a:pt x="50" y="182"/>
                    </a:lnTo>
                    <a:lnTo>
                      <a:pt x="52" y="180"/>
                    </a:lnTo>
                    <a:lnTo>
                      <a:pt x="60" y="168"/>
                    </a:lnTo>
                    <a:lnTo>
                      <a:pt x="60" y="168"/>
                    </a:lnTo>
                    <a:lnTo>
                      <a:pt x="62" y="154"/>
                    </a:lnTo>
                    <a:lnTo>
                      <a:pt x="62" y="136"/>
                    </a:lnTo>
                    <a:lnTo>
                      <a:pt x="58" y="116"/>
                    </a:lnTo>
                    <a:lnTo>
                      <a:pt x="52" y="94"/>
                    </a:lnTo>
                    <a:lnTo>
                      <a:pt x="48" y="82"/>
                    </a:lnTo>
                    <a:lnTo>
                      <a:pt x="42" y="70"/>
                    </a:lnTo>
                    <a:lnTo>
                      <a:pt x="34" y="58"/>
                    </a:lnTo>
                    <a:lnTo>
                      <a:pt x="26" y="46"/>
                    </a:lnTo>
                    <a:lnTo>
                      <a:pt x="14" y="34"/>
                    </a:lnTo>
                    <a:lnTo>
                      <a:pt x="2" y="24"/>
                    </a:lnTo>
                    <a:lnTo>
                      <a:pt x="2" y="24"/>
                    </a:lnTo>
                    <a:lnTo>
                      <a:pt x="0" y="18"/>
                    </a:lnTo>
                    <a:lnTo>
                      <a:pt x="0" y="12"/>
                    </a:lnTo>
                    <a:lnTo>
                      <a:pt x="2" y="8"/>
                    </a:lnTo>
                    <a:lnTo>
                      <a:pt x="4" y="4"/>
                    </a:lnTo>
                    <a:lnTo>
                      <a:pt x="10" y="0"/>
                    </a:lnTo>
                    <a:lnTo>
                      <a:pt x="18" y="2"/>
                    </a:lnTo>
                    <a:lnTo>
                      <a:pt x="28" y="6"/>
                    </a:lnTo>
                    <a:lnTo>
                      <a:pt x="2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3"/>
              <p:cNvSpPr>
                <a:spLocks/>
              </p:cNvSpPr>
              <p:nvPr/>
            </p:nvSpPr>
            <p:spPr bwMode="auto">
              <a:xfrm>
                <a:off x="4961" y="3475"/>
                <a:ext cx="134" cy="220"/>
              </a:xfrm>
              <a:custGeom>
                <a:avLst/>
                <a:gdLst>
                  <a:gd name="T0" fmla="*/ 106 w 134"/>
                  <a:gd name="T1" fmla="*/ 4 h 220"/>
                  <a:gd name="T2" fmla="*/ 106 w 134"/>
                  <a:gd name="T3" fmla="*/ 4 h 220"/>
                  <a:gd name="T4" fmla="*/ 98 w 134"/>
                  <a:gd name="T5" fmla="*/ 14 h 220"/>
                  <a:gd name="T6" fmla="*/ 88 w 134"/>
                  <a:gd name="T7" fmla="*/ 26 h 220"/>
                  <a:gd name="T8" fmla="*/ 78 w 134"/>
                  <a:gd name="T9" fmla="*/ 44 h 220"/>
                  <a:gd name="T10" fmla="*/ 68 w 134"/>
                  <a:gd name="T11" fmla="*/ 68 h 220"/>
                  <a:gd name="T12" fmla="*/ 60 w 134"/>
                  <a:gd name="T13" fmla="*/ 96 h 220"/>
                  <a:gd name="T14" fmla="*/ 54 w 134"/>
                  <a:gd name="T15" fmla="*/ 130 h 220"/>
                  <a:gd name="T16" fmla="*/ 52 w 134"/>
                  <a:gd name="T17" fmla="*/ 150 h 220"/>
                  <a:gd name="T18" fmla="*/ 52 w 134"/>
                  <a:gd name="T19" fmla="*/ 172 h 220"/>
                  <a:gd name="T20" fmla="*/ 52 w 134"/>
                  <a:gd name="T21" fmla="*/ 172 h 220"/>
                  <a:gd name="T22" fmla="*/ 42 w 134"/>
                  <a:gd name="T23" fmla="*/ 174 h 220"/>
                  <a:gd name="T24" fmla="*/ 22 w 134"/>
                  <a:gd name="T25" fmla="*/ 182 h 220"/>
                  <a:gd name="T26" fmla="*/ 12 w 134"/>
                  <a:gd name="T27" fmla="*/ 188 h 220"/>
                  <a:gd name="T28" fmla="*/ 4 w 134"/>
                  <a:gd name="T29" fmla="*/ 196 h 220"/>
                  <a:gd name="T30" fmla="*/ 2 w 134"/>
                  <a:gd name="T31" fmla="*/ 200 h 220"/>
                  <a:gd name="T32" fmla="*/ 0 w 134"/>
                  <a:gd name="T33" fmla="*/ 204 h 220"/>
                  <a:gd name="T34" fmla="*/ 0 w 134"/>
                  <a:gd name="T35" fmla="*/ 210 h 220"/>
                  <a:gd name="T36" fmla="*/ 2 w 134"/>
                  <a:gd name="T37" fmla="*/ 216 h 220"/>
                  <a:gd name="T38" fmla="*/ 2 w 134"/>
                  <a:gd name="T39" fmla="*/ 216 h 220"/>
                  <a:gd name="T40" fmla="*/ 8 w 134"/>
                  <a:gd name="T41" fmla="*/ 218 h 220"/>
                  <a:gd name="T42" fmla="*/ 14 w 134"/>
                  <a:gd name="T43" fmla="*/ 220 h 220"/>
                  <a:gd name="T44" fmla="*/ 26 w 134"/>
                  <a:gd name="T45" fmla="*/ 220 h 220"/>
                  <a:gd name="T46" fmla="*/ 78 w 134"/>
                  <a:gd name="T47" fmla="*/ 196 h 220"/>
                  <a:gd name="T48" fmla="*/ 78 w 134"/>
                  <a:gd name="T49" fmla="*/ 196 h 220"/>
                  <a:gd name="T50" fmla="*/ 84 w 134"/>
                  <a:gd name="T51" fmla="*/ 190 h 220"/>
                  <a:gd name="T52" fmla="*/ 86 w 134"/>
                  <a:gd name="T53" fmla="*/ 184 h 220"/>
                  <a:gd name="T54" fmla="*/ 84 w 134"/>
                  <a:gd name="T55" fmla="*/ 182 h 220"/>
                  <a:gd name="T56" fmla="*/ 84 w 134"/>
                  <a:gd name="T57" fmla="*/ 178 h 220"/>
                  <a:gd name="T58" fmla="*/ 74 w 134"/>
                  <a:gd name="T59" fmla="*/ 166 h 220"/>
                  <a:gd name="T60" fmla="*/ 74 w 134"/>
                  <a:gd name="T61" fmla="*/ 166 h 220"/>
                  <a:gd name="T62" fmla="*/ 72 w 134"/>
                  <a:gd name="T63" fmla="*/ 152 h 220"/>
                  <a:gd name="T64" fmla="*/ 74 w 134"/>
                  <a:gd name="T65" fmla="*/ 136 h 220"/>
                  <a:gd name="T66" fmla="*/ 76 w 134"/>
                  <a:gd name="T67" fmla="*/ 114 h 220"/>
                  <a:gd name="T68" fmla="*/ 82 w 134"/>
                  <a:gd name="T69" fmla="*/ 92 h 220"/>
                  <a:gd name="T70" fmla="*/ 86 w 134"/>
                  <a:gd name="T71" fmla="*/ 80 h 220"/>
                  <a:gd name="T72" fmla="*/ 92 w 134"/>
                  <a:gd name="T73" fmla="*/ 68 h 220"/>
                  <a:gd name="T74" fmla="*/ 100 w 134"/>
                  <a:gd name="T75" fmla="*/ 56 h 220"/>
                  <a:gd name="T76" fmla="*/ 110 w 134"/>
                  <a:gd name="T77" fmla="*/ 44 h 220"/>
                  <a:gd name="T78" fmla="*/ 120 w 134"/>
                  <a:gd name="T79" fmla="*/ 32 h 220"/>
                  <a:gd name="T80" fmla="*/ 134 w 134"/>
                  <a:gd name="T81" fmla="*/ 22 h 220"/>
                  <a:gd name="T82" fmla="*/ 134 w 134"/>
                  <a:gd name="T83" fmla="*/ 22 h 220"/>
                  <a:gd name="T84" fmla="*/ 134 w 134"/>
                  <a:gd name="T85" fmla="*/ 16 h 220"/>
                  <a:gd name="T86" fmla="*/ 134 w 134"/>
                  <a:gd name="T87" fmla="*/ 12 h 220"/>
                  <a:gd name="T88" fmla="*/ 132 w 134"/>
                  <a:gd name="T89" fmla="*/ 6 h 220"/>
                  <a:gd name="T90" fmla="*/ 130 w 134"/>
                  <a:gd name="T91" fmla="*/ 2 h 220"/>
                  <a:gd name="T92" fmla="*/ 124 w 134"/>
                  <a:gd name="T93" fmla="*/ 0 h 220"/>
                  <a:gd name="T94" fmla="*/ 118 w 134"/>
                  <a:gd name="T95" fmla="*/ 0 h 220"/>
                  <a:gd name="T96" fmla="*/ 106 w 134"/>
                  <a:gd name="T97" fmla="*/ 4 h 220"/>
                  <a:gd name="T98" fmla="*/ 106 w 134"/>
                  <a:gd name="T99" fmla="*/ 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0">
                    <a:moveTo>
                      <a:pt x="106" y="4"/>
                    </a:moveTo>
                    <a:lnTo>
                      <a:pt x="106" y="4"/>
                    </a:lnTo>
                    <a:lnTo>
                      <a:pt x="98" y="14"/>
                    </a:lnTo>
                    <a:lnTo>
                      <a:pt x="88" y="26"/>
                    </a:lnTo>
                    <a:lnTo>
                      <a:pt x="78" y="44"/>
                    </a:lnTo>
                    <a:lnTo>
                      <a:pt x="68" y="68"/>
                    </a:lnTo>
                    <a:lnTo>
                      <a:pt x="60" y="96"/>
                    </a:lnTo>
                    <a:lnTo>
                      <a:pt x="54" y="130"/>
                    </a:lnTo>
                    <a:lnTo>
                      <a:pt x="52" y="150"/>
                    </a:lnTo>
                    <a:lnTo>
                      <a:pt x="52" y="172"/>
                    </a:lnTo>
                    <a:lnTo>
                      <a:pt x="52" y="172"/>
                    </a:lnTo>
                    <a:lnTo>
                      <a:pt x="42" y="174"/>
                    </a:lnTo>
                    <a:lnTo>
                      <a:pt x="22" y="182"/>
                    </a:lnTo>
                    <a:lnTo>
                      <a:pt x="12" y="188"/>
                    </a:lnTo>
                    <a:lnTo>
                      <a:pt x="4" y="196"/>
                    </a:lnTo>
                    <a:lnTo>
                      <a:pt x="2" y="200"/>
                    </a:lnTo>
                    <a:lnTo>
                      <a:pt x="0" y="204"/>
                    </a:lnTo>
                    <a:lnTo>
                      <a:pt x="0" y="210"/>
                    </a:lnTo>
                    <a:lnTo>
                      <a:pt x="2" y="216"/>
                    </a:lnTo>
                    <a:lnTo>
                      <a:pt x="2" y="216"/>
                    </a:lnTo>
                    <a:lnTo>
                      <a:pt x="8" y="218"/>
                    </a:lnTo>
                    <a:lnTo>
                      <a:pt x="14" y="220"/>
                    </a:lnTo>
                    <a:lnTo>
                      <a:pt x="26" y="220"/>
                    </a:lnTo>
                    <a:lnTo>
                      <a:pt x="78" y="196"/>
                    </a:lnTo>
                    <a:lnTo>
                      <a:pt x="78" y="196"/>
                    </a:lnTo>
                    <a:lnTo>
                      <a:pt x="84" y="190"/>
                    </a:lnTo>
                    <a:lnTo>
                      <a:pt x="86" y="184"/>
                    </a:lnTo>
                    <a:lnTo>
                      <a:pt x="84" y="182"/>
                    </a:lnTo>
                    <a:lnTo>
                      <a:pt x="84" y="178"/>
                    </a:lnTo>
                    <a:lnTo>
                      <a:pt x="74" y="166"/>
                    </a:lnTo>
                    <a:lnTo>
                      <a:pt x="74" y="166"/>
                    </a:lnTo>
                    <a:lnTo>
                      <a:pt x="72" y="152"/>
                    </a:lnTo>
                    <a:lnTo>
                      <a:pt x="74" y="136"/>
                    </a:lnTo>
                    <a:lnTo>
                      <a:pt x="76" y="114"/>
                    </a:lnTo>
                    <a:lnTo>
                      <a:pt x="82" y="92"/>
                    </a:lnTo>
                    <a:lnTo>
                      <a:pt x="86" y="80"/>
                    </a:lnTo>
                    <a:lnTo>
                      <a:pt x="92" y="68"/>
                    </a:lnTo>
                    <a:lnTo>
                      <a:pt x="100" y="56"/>
                    </a:lnTo>
                    <a:lnTo>
                      <a:pt x="110" y="44"/>
                    </a:lnTo>
                    <a:lnTo>
                      <a:pt x="120" y="32"/>
                    </a:lnTo>
                    <a:lnTo>
                      <a:pt x="134" y="22"/>
                    </a:lnTo>
                    <a:lnTo>
                      <a:pt x="134" y="22"/>
                    </a:lnTo>
                    <a:lnTo>
                      <a:pt x="134" y="16"/>
                    </a:lnTo>
                    <a:lnTo>
                      <a:pt x="134" y="12"/>
                    </a:lnTo>
                    <a:lnTo>
                      <a:pt x="132" y="6"/>
                    </a:lnTo>
                    <a:lnTo>
                      <a:pt x="130" y="2"/>
                    </a:lnTo>
                    <a:lnTo>
                      <a:pt x="124" y="0"/>
                    </a:lnTo>
                    <a:lnTo>
                      <a:pt x="118" y="0"/>
                    </a:lnTo>
                    <a:lnTo>
                      <a:pt x="106" y="4"/>
                    </a:lnTo>
                    <a:lnTo>
                      <a:pt x="10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14"/>
              <p:cNvSpPr>
                <a:spLocks/>
              </p:cNvSpPr>
              <p:nvPr/>
            </p:nvSpPr>
            <p:spPr bwMode="auto">
              <a:xfrm>
                <a:off x="4979" y="3121"/>
                <a:ext cx="456" cy="294"/>
              </a:xfrm>
              <a:custGeom>
                <a:avLst/>
                <a:gdLst>
                  <a:gd name="T0" fmla="*/ 454 w 456"/>
                  <a:gd name="T1" fmla="*/ 196 h 294"/>
                  <a:gd name="T2" fmla="*/ 454 w 456"/>
                  <a:gd name="T3" fmla="*/ 168 h 294"/>
                  <a:gd name="T4" fmla="*/ 448 w 456"/>
                  <a:gd name="T5" fmla="*/ 138 h 294"/>
                  <a:gd name="T6" fmla="*/ 432 w 456"/>
                  <a:gd name="T7" fmla="*/ 110 h 294"/>
                  <a:gd name="T8" fmla="*/ 408 w 456"/>
                  <a:gd name="T9" fmla="*/ 84 h 294"/>
                  <a:gd name="T10" fmla="*/ 380 w 456"/>
                  <a:gd name="T11" fmla="*/ 60 h 294"/>
                  <a:gd name="T12" fmla="*/ 344 w 456"/>
                  <a:gd name="T13" fmla="*/ 38 h 294"/>
                  <a:gd name="T14" fmla="*/ 304 w 456"/>
                  <a:gd name="T15" fmla="*/ 22 h 294"/>
                  <a:gd name="T16" fmla="*/ 258 w 456"/>
                  <a:gd name="T17" fmla="*/ 8 h 294"/>
                  <a:gd name="T18" fmla="*/ 236 w 456"/>
                  <a:gd name="T19" fmla="*/ 4 h 294"/>
                  <a:gd name="T20" fmla="*/ 190 w 456"/>
                  <a:gd name="T21" fmla="*/ 0 h 294"/>
                  <a:gd name="T22" fmla="*/ 148 w 456"/>
                  <a:gd name="T23" fmla="*/ 2 h 294"/>
                  <a:gd name="T24" fmla="*/ 108 w 456"/>
                  <a:gd name="T25" fmla="*/ 8 h 294"/>
                  <a:gd name="T26" fmla="*/ 74 w 456"/>
                  <a:gd name="T27" fmla="*/ 20 h 294"/>
                  <a:gd name="T28" fmla="*/ 44 w 456"/>
                  <a:gd name="T29" fmla="*/ 38 h 294"/>
                  <a:gd name="T30" fmla="*/ 22 w 456"/>
                  <a:gd name="T31" fmla="*/ 58 h 294"/>
                  <a:gd name="T32" fmla="*/ 6 w 456"/>
                  <a:gd name="T33" fmla="*/ 84 h 294"/>
                  <a:gd name="T34" fmla="*/ 2 w 456"/>
                  <a:gd name="T35" fmla="*/ 96 h 294"/>
                  <a:gd name="T36" fmla="*/ 0 w 456"/>
                  <a:gd name="T37" fmla="*/ 126 h 294"/>
                  <a:gd name="T38" fmla="*/ 8 w 456"/>
                  <a:gd name="T39" fmla="*/ 154 h 294"/>
                  <a:gd name="T40" fmla="*/ 24 w 456"/>
                  <a:gd name="T41" fmla="*/ 182 h 294"/>
                  <a:gd name="T42" fmla="*/ 46 w 456"/>
                  <a:gd name="T43" fmla="*/ 210 h 294"/>
                  <a:gd name="T44" fmla="*/ 76 w 456"/>
                  <a:gd name="T45" fmla="*/ 234 h 294"/>
                  <a:gd name="T46" fmla="*/ 112 w 456"/>
                  <a:gd name="T47" fmla="*/ 254 h 294"/>
                  <a:gd name="T48" fmla="*/ 152 w 456"/>
                  <a:gd name="T49" fmla="*/ 272 h 294"/>
                  <a:gd name="T50" fmla="*/ 198 w 456"/>
                  <a:gd name="T51" fmla="*/ 284 h 294"/>
                  <a:gd name="T52" fmla="*/ 220 w 456"/>
                  <a:gd name="T53" fmla="*/ 290 h 294"/>
                  <a:gd name="T54" fmla="*/ 266 w 456"/>
                  <a:gd name="T55" fmla="*/ 294 h 294"/>
                  <a:gd name="T56" fmla="*/ 308 w 456"/>
                  <a:gd name="T57" fmla="*/ 292 h 294"/>
                  <a:gd name="T58" fmla="*/ 348 w 456"/>
                  <a:gd name="T59" fmla="*/ 284 h 294"/>
                  <a:gd name="T60" fmla="*/ 382 w 456"/>
                  <a:gd name="T61" fmla="*/ 272 h 294"/>
                  <a:gd name="T62" fmla="*/ 412 w 456"/>
                  <a:gd name="T63" fmla="*/ 256 h 294"/>
                  <a:gd name="T64" fmla="*/ 434 w 456"/>
                  <a:gd name="T65" fmla="*/ 236 h 294"/>
                  <a:gd name="T66" fmla="*/ 450 w 456"/>
                  <a:gd name="T67" fmla="*/ 210 h 294"/>
                  <a:gd name="T68" fmla="*/ 454 w 456"/>
                  <a:gd name="T69" fmla="*/ 19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294">
                    <a:moveTo>
                      <a:pt x="454" y="196"/>
                    </a:moveTo>
                    <a:lnTo>
                      <a:pt x="454" y="196"/>
                    </a:lnTo>
                    <a:lnTo>
                      <a:pt x="456" y="182"/>
                    </a:lnTo>
                    <a:lnTo>
                      <a:pt x="454" y="168"/>
                    </a:lnTo>
                    <a:lnTo>
                      <a:pt x="452" y="152"/>
                    </a:lnTo>
                    <a:lnTo>
                      <a:pt x="448" y="138"/>
                    </a:lnTo>
                    <a:lnTo>
                      <a:pt x="440" y="124"/>
                    </a:lnTo>
                    <a:lnTo>
                      <a:pt x="432" y="110"/>
                    </a:lnTo>
                    <a:lnTo>
                      <a:pt x="422" y="96"/>
                    </a:lnTo>
                    <a:lnTo>
                      <a:pt x="408" y="84"/>
                    </a:lnTo>
                    <a:lnTo>
                      <a:pt x="394" y="72"/>
                    </a:lnTo>
                    <a:lnTo>
                      <a:pt x="380" y="60"/>
                    </a:lnTo>
                    <a:lnTo>
                      <a:pt x="362" y="48"/>
                    </a:lnTo>
                    <a:lnTo>
                      <a:pt x="344" y="38"/>
                    </a:lnTo>
                    <a:lnTo>
                      <a:pt x="324" y="30"/>
                    </a:lnTo>
                    <a:lnTo>
                      <a:pt x="304" y="22"/>
                    </a:lnTo>
                    <a:lnTo>
                      <a:pt x="282" y="14"/>
                    </a:lnTo>
                    <a:lnTo>
                      <a:pt x="258" y="8"/>
                    </a:lnTo>
                    <a:lnTo>
                      <a:pt x="258" y="8"/>
                    </a:lnTo>
                    <a:lnTo>
                      <a:pt x="236" y="4"/>
                    </a:lnTo>
                    <a:lnTo>
                      <a:pt x="212" y="2"/>
                    </a:lnTo>
                    <a:lnTo>
                      <a:pt x="190" y="0"/>
                    </a:lnTo>
                    <a:lnTo>
                      <a:pt x="168" y="0"/>
                    </a:lnTo>
                    <a:lnTo>
                      <a:pt x="148" y="2"/>
                    </a:lnTo>
                    <a:lnTo>
                      <a:pt x="128" y="4"/>
                    </a:lnTo>
                    <a:lnTo>
                      <a:pt x="108" y="8"/>
                    </a:lnTo>
                    <a:lnTo>
                      <a:pt x="90" y="14"/>
                    </a:lnTo>
                    <a:lnTo>
                      <a:pt x="74" y="20"/>
                    </a:lnTo>
                    <a:lnTo>
                      <a:pt x="58" y="28"/>
                    </a:lnTo>
                    <a:lnTo>
                      <a:pt x="44" y="38"/>
                    </a:lnTo>
                    <a:lnTo>
                      <a:pt x="32" y="48"/>
                    </a:lnTo>
                    <a:lnTo>
                      <a:pt x="22" y="58"/>
                    </a:lnTo>
                    <a:lnTo>
                      <a:pt x="14" y="70"/>
                    </a:lnTo>
                    <a:lnTo>
                      <a:pt x="6" y="84"/>
                    </a:lnTo>
                    <a:lnTo>
                      <a:pt x="2" y="96"/>
                    </a:lnTo>
                    <a:lnTo>
                      <a:pt x="2" y="96"/>
                    </a:lnTo>
                    <a:lnTo>
                      <a:pt x="0" y="112"/>
                    </a:lnTo>
                    <a:lnTo>
                      <a:pt x="0" y="126"/>
                    </a:lnTo>
                    <a:lnTo>
                      <a:pt x="4" y="140"/>
                    </a:lnTo>
                    <a:lnTo>
                      <a:pt x="8" y="154"/>
                    </a:lnTo>
                    <a:lnTo>
                      <a:pt x="16" y="168"/>
                    </a:lnTo>
                    <a:lnTo>
                      <a:pt x="24" y="182"/>
                    </a:lnTo>
                    <a:lnTo>
                      <a:pt x="34" y="196"/>
                    </a:lnTo>
                    <a:lnTo>
                      <a:pt x="46" y="210"/>
                    </a:lnTo>
                    <a:lnTo>
                      <a:pt x="62" y="222"/>
                    </a:lnTo>
                    <a:lnTo>
                      <a:pt x="76" y="234"/>
                    </a:lnTo>
                    <a:lnTo>
                      <a:pt x="94" y="244"/>
                    </a:lnTo>
                    <a:lnTo>
                      <a:pt x="112" y="254"/>
                    </a:lnTo>
                    <a:lnTo>
                      <a:pt x="132" y="264"/>
                    </a:lnTo>
                    <a:lnTo>
                      <a:pt x="152" y="272"/>
                    </a:lnTo>
                    <a:lnTo>
                      <a:pt x="174" y="280"/>
                    </a:lnTo>
                    <a:lnTo>
                      <a:pt x="198" y="284"/>
                    </a:lnTo>
                    <a:lnTo>
                      <a:pt x="198" y="284"/>
                    </a:lnTo>
                    <a:lnTo>
                      <a:pt x="220" y="290"/>
                    </a:lnTo>
                    <a:lnTo>
                      <a:pt x="244" y="292"/>
                    </a:lnTo>
                    <a:lnTo>
                      <a:pt x="266" y="294"/>
                    </a:lnTo>
                    <a:lnTo>
                      <a:pt x="288" y="294"/>
                    </a:lnTo>
                    <a:lnTo>
                      <a:pt x="308" y="292"/>
                    </a:lnTo>
                    <a:lnTo>
                      <a:pt x="328" y="288"/>
                    </a:lnTo>
                    <a:lnTo>
                      <a:pt x="348" y="284"/>
                    </a:lnTo>
                    <a:lnTo>
                      <a:pt x="366" y="280"/>
                    </a:lnTo>
                    <a:lnTo>
                      <a:pt x="382" y="272"/>
                    </a:lnTo>
                    <a:lnTo>
                      <a:pt x="398" y="266"/>
                    </a:lnTo>
                    <a:lnTo>
                      <a:pt x="412" y="256"/>
                    </a:lnTo>
                    <a:lnTo>
                      <a:pt x="424" y="246"/>
                    </a:lnTo>
                    <a:lnTo>
                      <a:pt x="434" y="236"/>
                    </a:lnTo>
                    <a:lnTo>
                      <a:pt x="442" y="224"/>
                    </a:lnTo>
                    <a:lnTo>
                      <a:pt x="450" y="210"/>
                    </a:lnTo>
                    <a:lnTo>
                      <a:pt x="454" y="196"/>
                    </a:lnTo>
                    <a:lnTo>
                      <a:pt x="454" y="1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15"/>
              <p:cNvSpPr>
                <a:spLocks/>
              </p:cNvSpPr>
              <p:nvPr/>
            </p:nvSpPr>
            <p:spPr bwMode="auto">
              <a:xfrm>
                <a:off x="5073" y="3177"/>
                <a:ext cx="66" cy="58"/>
              </a:xfrm>
              <a:custGeom>
                <a:avLst/>
                <a:gdLst>
                  <a:gd name="T0" fmla="*/ 30 w 66"/>
                  <a:gd name="T1" fmla="*/ 52 h 58"/>
                  <a:gd name="T2" fmla="*/ 30 w 66"/>
                  <a:gd name="T3" fmla="*/ 52 h 58"/>
                  <a:gd name="T4" fmla="*/ 50 w 66"/>
                  <a:gd name="T5" fmla="*/ 58 h 58"/>
                  <a:gd name="T6" fmla="*/ 50 w 66"/>
                  <a:gd name="T7" fmla="*/ 58 h 58"/>
                  <a:gd name="T8" fmla="*/ 56 w 66"/>
                  <a:gd name="T9" fmla="*/ 54 h 58"/>
                  <a:gd name="T10" fmla="*/ 56 w 66"/>
                  <a:gd name="T11" fmla="*/ 54 h 58"/>
                  <a:gd name="T12" fmla="*/ 60 w 66"/>
                  <a:gd name="T13" fmla="*/ 48 h 58"/>
                  <a:gd name="T14" fmla="*/ 62 w 66"/>
                  <a:gd name="T15" fmla="*/ 42 h 58"/>
                  <a:gd name="T16" fmla="*/ 66 w 66"/>
                  <a:gd name="T17" fmla="*/ 28 h 58"/>
                  <a:gd name="T18" fmla="*/ 64 w 66"/>
                  <a:gd name="T19" fmla="*/ 22 h 58"/>
                  <a:gd name="T20" fmla="*/ 62 w 66"/>
                  <a:gd name="T21" fmla="*/ 16 h 58"/>
                  <a:gd name="T22" fmla="*/ 60 w 66"/>
                  <a:gd name="T23" fmla="*/ 12 h 58"/>
                  <a:gd name="T24" fmla="*/ 56 w 66"/>
                  <a:gd name="T25" fmla="*/ 6 h 58"/>
                  <a:gd name="T26" fmla="*/ 56 w 66"/>
                  <a:gd name="T27" fmla="*/ 6 h 58"/>
                  <a:gd name="T28" fmla="*/ 50 w 66"/>
                  <a:gd name="T29" fmla="*/ 4 h 58"/>
                  <a:gd name="T30" fmla="*/ 46 w 66"/>
                  <a:gd name="T31" fmla="*/ 0 h 58"/>
                  <a:gd name="T32" fmla="*/ 38 w 66"/>
                  <a:gd name="T33" fmla="*/ 0 h 58"/>
                  <a:gd name="T34" fmla="*/ 32 w 66"/>
                  <a:gd name="T35" fmla="*/ 0 h 58"/>
                  <a:gd name="T36" fmla="*/ 20 w 66"/>
                  <a:gd name="T37" fmla="*/ 4 h 58"/>
                  <a:gd name="T38" fmla="*/ 14 w 66"/>
                  <a:gd name="T39" fmla="*/ 8 h 58"/>
                  <a:gd name="T40" fmla="*/ 10 w 66"/>
                  <a:gd name="T41" fmla="*/ 12 h 58"/>
                  <a:gd name="T42" fmla="*/ 10 w 66"/>
                  <a:gd name="T43" fmla="*/ 12 h 58"/>
                  <a:gd name="T44" fmla="*/ 4 w 66"/>
                  <a:gd name="T45" fmla="*/ 20 h 58"/>
                  <a:gd name="T46" fmla="*/ 0 w 66"/>
                  <a:gd name="T47" fmla="*/ 30 h 58"/>
                  <a:gd name="T48" fmla="*/ 0 w 66"/>
                  <a:gd name="T49" fmla="*/ 40 h 58"/>
                  <a:gd name="T50" fmla="*/ 2 w 66"/>
                  <a:gd name="T51" fmla="*/ 48 h 58"/>
                  <a:gd name="T52" fmla="*/ 2 w 66"/>
                  <a:gd name="T53" fmla="*/ 48 h 58"/>
                  <a:gd name="T54" fmla="*/ 16 w 66"/>
                  <a:gd name="T55" fmla="*/ 48 h 58"/>
                  <a:gd name="T56" fmla="*/ 30 w 66"/>
                  <a:gd name="T57" fmla="*/ 52 h 58"/>
                  <a:gd name="T58" fmla="*/ 30 w 66"/>
                  <a:gd name="T59"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58">
                    <a:moveTo>
                      <a:pt x="30" y="52"/>
                    </a:moveTo>
                    <a:lnTo>
                      <a:pt x="30" y="52"/>
                    </a:lnTo>
                    <a:lnTo>
                      <a:pt x="50" y="58"/>
                    </a:lnTo>
                    <a:lnTo>
                      <a:pt x="50" y="58"/>
                    </a:lnTo>
                    <a:lnTo>
                      <a:pt x="56" y="54"/>
                    </a:lnTo>
                    <a:lnTo>
                      <a:pt x="56" y="54"/>
                    </a:lnTo>
                    <a:lnTo>
                      <a:pt x="60" y="48"/>
                    </a:lnTo>
                    <a:lnTo>
                      <a:pt x="62" y="42"/>
                    </a:lnTo>
                    <a:lnTo>
                      <a:pt x="66" y="28"/>
                    </a:lnTo>
                    <a:lnTo>
                      <a:pt x="64" y="22"/>
                    </a:lnTo>
                    <a:lnTo>
                      <a:pt x="62" y="16"/>
                    </a:lnTo>
                    <a:lnTo>
                      <a:pt x="60" y="12"/>
                    </a:lnTo>
                    <a:lnTo>
                      <a:pt x="56" y="6"/>
                    </a:lnTo>
                    <a:lnTo>
                      <a:pt x="56" y="6"/>
                    </a:lnTo>
                    <a:lnTo>
                      <a:pt x="50" y="4"/>
                    </a:lnTo>
                    <a:lnTo>
                      <a:pt x="46" y="0"/>
                    </a:lnTo>
                    <a:lnTo>
                      <a:pt x="38" y="0"/>
                    </a:lnTo>
                    <a:lnTo>
                      <a:pt x="32" y="0"/>
                    </a:lnTo>
                    <a:lnTo>
                      <a:pt x="20" y="4"/>
                    </a:lnTo>
                    <a:lnTo>
                      <a:pt x="14" y="8"/>
                    </a:lnTo>
                    <a:lnTo>
                      <a:pt x="10" y="12"/>
                    </a:lnTo>
                    <a:lnTo>
                      <a:pt x="10" y="12"/>
                    </a:lnTo>
                    <a:lnTo>
                      <a:pt x="4" y="20"/>
                    </a:lnTo>
                    <a:lnTo>
                      <a:pt x="0" y="30"/>
                    </a:lnTo>
                    <a:lnTo>
                      <a:pt x="0" y="40"/>
                    </a:lnTo>
                    <a:lnTo>
                      <a:pt x="2" y="48"/>
                    </a:lnTo>
                    <a:lnTo>
                      <a:pt x="2" y="48"/>
                    </a:lnTo>
                    <a:lnTo>
                      <a:pt x="16" y="48"/>
                    </a:lnTo>
                    <a:lnTo>
                      <a:pt x="30" y="52"/>
                    </a:lnTo>
                    <a:lnTo>
                      <a:pt x="30"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16"/>
              <p:cNvSpPr>
                <a:spLocks/>
              </p:cNvSpPr>
              <p:nvPr/>
            </p:nvSpPr>
            <p:spPr bwMode="auto">
              <a:xfrm>
                <a:off x="5241" y="3213"/>
                <a:ext cx="62" cy="62"/>
              </a:xfrm>
              <a:custGeom>
                <a:avLst/>
                <a:gdLst>
                  <a:gd name="T0" fmla="*/ 8 w 62"/>
                  <a:gd name="T1" fmla="*/ 56 h 62"/>
                  <a:gd name="T2" fmla="*/ 8 w 62"/>
                  <a:gd name="T3" fmla="*/ 56 h 62"/>
                  <a:gd name="T4" fmla="*/ 22 w 62"/>
                  <a:gd name="T5" fmla="*/ 56 h 62"/>
                  <a:gd name="T6" fmla="*/ 38 w 62"/>
                  <a:gd name="T7" fmla="*/ 60 h 62"/>
                  <a:gd name="T8" fmla="*/ 38 w 62"/>
                  <a:gd name="T9" fmla="*/ 60 h 62"/>
                  <a:gd name="T10" fmla="*/ 50 w 62"/>
                  <a:gd name="T11" fmla="*/ 62 h 62"/>
                  <a:gd name="T12" fmla="*/ 50 w 62"/>
                  <a:gd name="T13" fmla="*/ 62 h 62"/>
                  <a:gd name="T14" fmla="*/ 56 w 62"/>
                  <a:gd name="T15" fmla="*/ 56 h 62"/>
                  <a:gd name="T16" fmla="*/ 60 w 62"/>
                  <a:gd name="T17" fmla="*/ 48 h 62"/>
                  <a:gd name="T18" fmla="*/ 62 w 62"/>
                  <a:gd name="T19" fmla="*/ 38 h 62"/>
                  <a:gd name="T20" fmla="*/ 60 w 62"/>
                  <a:gd name="T21" fmla="*/ 28 h 62"/>
                  <a:gd name="T22" fmla="*/ 60 w 62"/>
                  <a:gd name="T23" fmla="*/ 28 h 62"/>
                  <a:gd name="T24" fmla="*/ 58 w 62"/>
                  <a:gd name="T25" fmla="*/ 22 h 62"/>
                  <a:gd name="T26" fmla="*/ 56 w 62"/>
                  <a:gd name="T27" fmla="*/ 16 h 62"/>
                  <a:gd name="T28" fmla="*/ 48 w 62"/>
                  <a:gd name="T29" fmla="*/ 6 h 62"/>
                  <a:gd name="T30" fmla="*/ 42 w 62"/>
                  <a:gd name="T31" fmla="*/ 2 h 62"/>
                  <a:gd name="T32" fmla="*/ 36 w 62"/>
                  <a:gd name="T33" fmla="*/ 0 h 62"/>
                  <a:gd name="T34" fmla="*/ 30 w 62"/>
                  <a:gd name="T35" fmla="*/ 0 h 62"/>
                  <a:gd name="T36" fmla="*/ 24 w 62"/>
                  <a:gd name="T37" fmla="*/ 0 h 62"/>
                  <a:gd name="T38" fmla="*/ 24 w 62"/>
                  <a:gd name="T39" fmla="*/ 0 h 62"/>
                  <a:gd name="T40" fmla="*/ 18 w 62"/>
                  <a:gd name="T41" fmla="*/ 2 h 62"/>
                  <a:gd name="T42" fmla="*/ 14 w 62"/>
                  <a:gd name="T43" fmla="*/ 4 h 62"/>
                  <a:gd name="T44" fmla="*/ 8 w 62"/>
                  <a:gd name="T45" fmla="*/ 8 h 62"/>
                  <a:gd name="T46" fmla="*/ 4 w 62"/>
                  <a:gd name="T47" fmla="*/ 14 h 62"/>
                  <a:gd name="T48" fmla="*/ 0 w 62"/>
                  <a:gd name="T49" fmla="*/ 26 h 62"/>
                  <a:gd name="T50" fmla="*/ 0 w 62"/>
                  <a:gd name="T51" fmla="*/ 32 h 62"/>
                  <a:gd name="T52" fmla="*/ 0 w 62"/>
                  <a:gd name="T53" fmla="*/ 40 h 62"/>
                  <a:gd name="T54" fmla="*/ 0 w 62"/>
                  <a:gd name="T55" fmla="*/ 40 h 62"/>
                  <a:gd name="T56" fmla="*/ 2 w 62"/>
                  <a:gd name="T57" fmla="*/ 48 h 62"/>
                  <a:gd name="T58" fmla="*/ 8 w 62"/>
                  <a:gd name="T59" fmla="*/ 56 h 62"/>
                  <a:gd name="T60" fmla="*/ 8 w 62"/>
                  <a:gd name="T61"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 h="62">
                    <a:moveTo>
                      <a:pt x="8" y="56"/>
                    </a:moveTo>
                    <a:lnTo>
                      <a:pt x="8" y="56"/>
                    </a:lnTo>
                    <a:lnTo>
                      <a:pt x="22" y="56"/>
                    </a:lnTo>
                    <a:lnTo>
                      <a:pt x="38" y="60"/>
                    </a:lnTo>
                    <a:lnTo>
                      <a:pt x="38" y="60"/>
                    </a:lnTo>
                    <a:lnTo>
                      <a:pt x="50" y="62"/>
                    </a:lnTo>
                    <a:lnTo>
                      <a:pt x="50" y="62"/>
                    </a:lnTo>
                    <a:lnTo>
                      <a:pt x="56" y="56"/>
                    </a:lnTo>
                    <a:lnTo>
                      <a:pt x="60" y="48"/>
                    </a:lnTo>
                    <a:lnTo>
                      <a:pt x="62" y="38"/>
                    </a:lnTo>
                    <a:lnTo>
                      <a:pt x="60" y="28"/>
                    </a:lnTo>
                    <a:lnTo>
                      <a:pt x="60" y="28"/>
                    </a:lnTo>
                    <a:lnTo>
                      <a:pt x="58" y="22"/>
                    </a:lnTo>
                    <a:lnTo>
                      <a:pt x="56" y="16"/>
                    </a:lnTo>
                    <a:lnTo>
                      <a:pt x="48" y="6"/>
                    </a:lnTo>
                    <a:lnTo>
                      <a:pt x="42" y="2"/>
                    </a:lnTo>
                    <a:lnTo>
                      <a:pt x="36" y="0"/>
                    </a:lnTo>
                    <a:lnTo>
                      <a:pt x="30" y="0"/>
                    </a:lnTo>
                    <a:lnTo>
                      <a:pt x="24" y="0"/>
                    </a:lnTo>
                    <a:lnTo>
                      <a:pt x="24" y="0"/>
                    </a:lnTo>
                    <a:lnTo>
                      <a:pt x="18" y="2"/>
                    </a:lnTo>
                    <a:lnTo>
                      <a:pt x="14" y="4"/>
                    </a:lnTo>
                    <a:lnTo>
                      <a:pt x="8" y="8"/>
                    </a:lnTo>
                    <a:lnTo>
                      <a:pt x="4" y="14"/>
                    </a:lnTo>
                    <a:lnTo>
                      <a:pt x="0" y="26"/>
                    </a:lnTo>
                    <a:lnTo>
                      <a:pt x="0" y="32"/>
                    </a:lnTo>
                    <a:lnTo>
                      <a:pt x="0" y="40"/>
                    </a:lnTo>
                    <a:lnTo>
                      <a:pt x="0" y="40"/>
                    </a:lnTo>
                    <a:lnTo>
                      <a:pt x="2" y="48"/>
                    </a:lnTo>
                    <a:lnTo>
                      <a:pt x="8" y="56"/>
                    </a:lnTo>
                    <a:lnTo>
                      <a:pt x="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7"/>
              <p:cNvSpPr>
                <a:spLocks/>
              </p:cNvSpPr>
              <p:nvPr/>
            </p:nvSpPr>
            <p:spPr bwMode="auto">
              <a:xfrm>
                <a:off x="5093" y="3205"/>
                <a:ext cx="24" cy="34"/>
              </a:xfrm>
              <a:custGeom>
                <a:avLst/>
                <a:gdLst>
                  <a:gd name="T0" fmla="*/ 24 w 24"/>
                  <a:gd name="T1" fmla="*/ 20 h 34"/>
                  <a:gd name="T2" fmla="*/ 24 w 24"/>
                  <a:gd name="T3" fmla="*/ 20 h 34"/>
                  <a:gd name="T4" fmla="*/ 24 w 24"/>
                  <a:gd name="T5" fmla="*/ 12 h 34"/>
                  <a:gd name="T6" fmla="*/ 24 w 24"/>
                  <a:gd name="T7" fmla="*/ 6 h 34"/>
                  <a:gd name="T8" fmla="*/ 20 w 24"/>
                  <a:gd name="T9" fmla="*/ 2 h 34"/>
                  <a:gd name="T10" fmla="*/ 16 w 24"/>
                  <a:gd name="T11" fmla="*/ 0 h 34"/>
                  <a:gd name="T12" fmla="*/ 16 w 24"/>
                  <a:gd name="T13" fmla="*/ 0 h 34"/>
                  <a:gd name="T14" fmla="*/ 12 w 24"/>
                  <a:gd name="T15" fmla="*/ 0 h 34"/>
                  <a:gd name="T16" fmla="*/ 8 w 24"/>
                  <a:gd name="T17" fmla="*/ 2 h 34"/>
                  <a:gd name="T18" fmla="*/ 4 w 24"/>
                  <a:gd name="T19" fmla="*/ 8 h 34"/>
                  <a:gd name="T20" fmla="*/ 2 w 24"/>
                  <a:gd name="T21" fmla="*/ 14 h 34"/>
                  <a:gd name="T22" fmla="*/ 2 w 24"/>
                  <a:gd name="T23" fmla="*/ 14 h 34"/>
                  <a:gd name="T24" fmla="*/ 0 w 24"/>
                  <a:gd name="T25" fmla="*/ 20 h 34"/>
                  <a:gd name="T26" fmla="*/ 2 w 24"/>
                  <a:gd name="T27" fmla="*/ 26 h 34"/>
                  <a:gd name="T28" fmla="*/ 4 w 24"/>
                  <a:gd name="T29" fmla="*/ 32 h 34"/>
                  <a:gd name="T30" fmla="*/ 8 w 24"/>
                  <a:gd name="T31" fmla="*/ 34 h 34"/>
                  <a:gd name="T32" fmla="*/ 8 w 24"/>
                  <a:gd name="T33" fmla="*/ 34 h 34"/>
                  <a:gd name="T34" fmla="*/ 14 w 24"/>
                  <a:gd name="T35" fmla="*/ 34 h 34"/>
                  <a:gd name="T36" fmla="*/ 18 w 24"/>
                  <a:gd name="T37" fmla="*/ 30 h 34"/>
                  <a:gd name="T38" fmla="*/ 22 w 24"/>
                  <a:gd name="T39" fmla="*/ 26 h 34"/>
                  <a:gd name="T40" fmla="*/ 24 w 24"/>
                  <a:gd name="T41" fmla="*/ 20 h 34"/>
                  <a:gd name="T42" fmla="*/ 24 w 24"/>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4">
                    <a:moveTo>
                      <a:pt x="24" y="20"/>
                    </a:moveTo>
                    <a:lnTo>
                      <a:pt x="24" y="20"/>
                    </a:lnTo>
                    <a:lnTo>
                      <a:pt x="24" y="12"/>
                    </a:lnTo>
                    <a:lnTo>
                      <a:pt x="24" y="6"/>
                    </a:lnTo>
                    <a:lnTo>
                      <a:pt x="20" y="2"/>
                    </a:lnTo>
                    <a:lnTo>
                      <a:pt x="16" y="0"/>
                    </a:lnTo>
                    <a:lnTo>
                      <a:pt x="16" y="0"/>
                    </a:lnTo>
                    <a:lnTo>
                      <a:pt x="12" y="0"/>
                    </a:lnTo>
                    <a:lnTo>
                      <a:pt x="8" y="2"/>
                    </a:lnTo>
                    <a:lnTo>
                      <a:pt x="4" y="8"/>
                    </a:lnTo>
                    <a:lnTo>
                      <a:pt x="2" y="14"/>
                    </a:lnTo>
                    <a:lnTo>
                      <a:pt x="2" y="14"/>
                    </a:lnTo>
                    <a:lnTo>
                      <a:pt x="0" y="20"/>
                    </a:lnTo>
                    <a:lnTo>
                      <a:pt x="2" y="26"/>
                    </a:lnTo>
                    <a:lnTo>
                      <a:pt x="4" y="32"/>
                    </a:lnTo>
                    <a:lnTo>
                      <a:pt x="8" y="34"/>
                    </a:lnTo>
                    <a:lnTo>
                      <a:pt x="8" y="34"/>
                    </a:lnTo>
                    <a:lnTo>
                      <a:pt x="14" y="34"/>
                    </a:lnTo>
                    <a:lnTo>
                      <a:pt x="18" y="30"/>
                    </a:lnTo>
                    <a:lnTo>
                      <a:pt x="22" y="26"/>
                    </a:lnTo>
                    <a:lnTo>
                      <a:pt x="24" y="20"/>
                    </a:lnTo>
                    <a:lnTo>
                      <a:pt x="2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8"/>
              <p:cNvSpPr>
                <a:spLocks/>
              </p:cNvSpPr>
              <p:nvPr/>
            </p:nvSpPr>
            <p:spPr bwMode="auto">
              <a:xfrm>
                <a:off x="5259" y="3245"/>
                <a:ext cx="22" cy="34"/>
              </a:xfrm>
              <a:custGeom>
                <a:avLst/>
                <a:gdLst>
                  <a:gd name="T0" fmla="*/ 22 w 22"/>
                  <a:gd name="T1" fmla="*/ 20 h 34"/>
                  <a:gd name="T2" fmla="*/ 22 w 22"/>
                  <a:gd name="T3" fmla="*/ 20 h 34"/>
                  <a:gd name="T4" fmla="*/ 22 w 22"/>
                  <a:gd name="T5" fmla="*/ 14 h 34"/>
                  <a:gd name="T6" fmla="*/ 22 w 22"/>
                  <a:gd name="T7" fmla="*/ 8 h 34"/>
                  <a:gd name="T8" fmla="*/ 18 w 22"/>
                  <a:gd name="T9" fmla="*/ 4 h 34"/>
                  <a:gd name="T10" fmla="*/ 14 w 22"/>
                  <a:gd name="T11" fmla="*/ 0 h 34"/>
                  <a:gd name="T12" fmla="*/ 14 w 22"/>
                  <a:gd name="T13" fmla="*/ 0 h 34"/>
                  <a:gd name="T14" fmla="*/ 10 w 22"/>
                  <a:gd name="T15" fmla="*/ 2 h 34"/>
                  <a:gd name="T16" fmla="*/ 6 w 22"/>
                  <a:gd name="T17" fmla="*/ 4 h 34"/>
                  <a:gd name="T18" fmla="*/ 2 w 22"/>
                  <a:gd name="T19" fmla="*/ 8 h 34"/>
                  <a:gd name="T20" fmla="*/ 0 w 22"/>
                  <a:gd name="T21" fmla="*/ 16 h 34"/>
                  <a:gd name="T22" fmla="*/ 0 w 22"/>
                  <a:gd name="T23" fmla="*/ 16 h 34"/>
                  <a:gd name="T24" fmla="*/ 0 w 22"/>
                  <a:gd name="T25" fmla="*/ 22 h 34"/>
                  <a:gd name="T26" fmla="*/ 0 w 22"/>
                  <a:gd name="T27" fmla="*/ 28 h 34"/>
                  <a:gd name="T28" fmla="*/ 4 w 22"/>
                  <a:gd name="T29" fmla="*/ 32 h 34"/>
                  <a:gd name="T30" fmla="*/ 8 w 22"/>
                  <a:gd name="T31" fmla="*/ 34 h 34"/>
                  <a:gd name="T32" fmla="*/ 8 w 22"/>
                  <a:gd name="T33" fmla="*/ 34 h 34"/>
                  <a:gd name="T34" fmla="*/ 12 w 22"/>
                  <a:gd name="T35" fmla="*/ 34 h 34"/>
                  <a:gd name="T36" fmla="*/ 16 w 22"/>
                  <a:gd name="T37" fmla="*/ 32 h 34"/>
                  <a:gd name="T38" fmla="*/ 20 w 22"/>
                  <a:gd name="T39" fmla="*/ 26 h 34"/>
                  <a:gd name="T40" fmla="*/ 22 w 22"/>
                  <a:gd name="T41" fmla="*/ 20 h 34"/>
                  <a:gd name="T42" fmla="*/ 22 w 22"/>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34">
                    <a:moveTo>
                      <a:pt x="22" y="20"/>
                    </a:moveTo>
                    <a:lnTo>
                      <a:pt x="22" y="20"/>
                    </a:lnTo>
                    <a:lnTo>
                      <a:pt x="22" y="14"/>
                    </a:lnTo>
                    <a:lnTo>
                      <a:pt x="22" y="8"/>
                    </a:lnTo>
                    <a:lnTo>
                      <a:pt x="18" y="4"/>
                    </a:lnTo>
                    <a:lnTo>
                      <a:pt x="14" y="0"/>
                    </a:lnTo>
                    <a:lnTo>
                      <a:pt x="14" y="0"/>
                    </a:lnTo>
                    <a:lnTo>
                      <a:pt x="10" y="2"/>
                    </a:lnTo>
                    <a:lnTo>
                      <a:pt x="6" y="4"/>
                    </a:lnTo>
                    <a:lnTo>
                      <a:pt x="2" y="8"/>
                    </a:lnTo>
                    <a:lnTo>
                      <a:pt x="0" y="16"/>
                    </a:lnTo>
                    <a:lnTo>
                      <a:pt x="0" y="16"/>
                    </a:lnTo>
                    <a:lnTo>
                      <a:pt x="0" y="22"/>
                    </a:lnTo>
                    <a:lnTo>
                      <a:pt x="0" y="28"/>
                    </a:lnTo>
                    <a:lnTo>
                      <a:pt x="4" y="32"/>
                    </a:lnTo>
                    <a:lnTo>
                      <a:pt x="8" y="34"/>
                    </a:lnTo>
                    <a:lnTo>
                      <a:pt x="8" y="34"/>
                    </a:lnTo>
                    <a:lnTo>
                      <a:pt x="12" y="34"/>
                    </a:lnTo>
                    <a:lnTo>
                      <a:pt x="16" y="32"/>
                    </a:lnTo>
                    <a:lnTo>
                      <a:pt x="20" y="26"/>
                    </a:lnTo>
                    <a:lnTo>
                      <a:pt x="22" y="20"/>
                    </a:lnTo>
                    <a:lnTo>
                      <a:pt x="22"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9"/>
              <p:cNvSpPr>
                <a:spLocks/>
              </p:cNvSpPr>
              <p:nvPr/>
            </p:nvSpPr>
            <p:spPr bwMode="auto">
              <a:xfrm>
                <a:off x="5067" y="3275"/>
                <a:ext cx="222" cy="86"/>
              </a:xfrm>
              <a:custGeom>
                <a:avLst/>
                <a:gdLst>
                  <a:gd name="T0" fmla="*/ 0 w 222"/>
                  <a:gd name="T1" fmla="*/ 0 h 86"/>
                  <a:gd name="T2" fmla="*/ 0 w 222"/>
                  <a:gd name="T3" fmla="*/ 0 h 86"/>
                  <a:gd name="T4" fmla="*/ 4 w 222"/>
                  <a:gd name="T5" fmla="*/ 6 h 86"/>
                  <a:gd name="T6" fmla="*/ 16 w 222"/>
                  <a:gd name="T7" fmla="*/ 22 h 86"/>
                  <a:gd name="T8" fmla="*/ 36 w 222"/>
                  <a:gd name="T9" fmla="*/ 44 h 86"/>
                  <a:gd name="T10" fmla="*/ 48 w 222"/>
                  <a:gd name="T11" fmla="*/ 54 h 86"/>
                  <a:gd name="T12" fmla="*/ 62 w 222"/>
                  <a:gd name="T13" fmla="*/ 64 h 86"/>
                  <a:gd name="T14" fmla="*/ 78 w 222"/>
                  <a:gd name="T15" fmla="*/ 74 h 86"/>
                  <a:gd name="T16" fmla="*/ 96 w 222"/>
                  <a:gd name="T17" fmla="*/ 80 h 86"/>
                  <a:gd name="T18" fmla="*/ 114 w 222"/>
                  <a:gd name="T19" fmla="*/ 84 h 86"/>
                  <a:gd name="T20" fmla="*/ 134 w 222"/>
                  <a:gd name="T21" fmla="*/ 86 h 86"/>
                  <a:gd name="T22" fmla="*/ 154 w 222"/>
                  <a:gd name="T23" fmla="*/ 84 h 86"/>
                  <a:gd name="T24" fmla="*/ 176 w 222"/>
                  <a:gd name="T25" fmla="*/ 78 h 86"/>
                  <a:gd name="T26" fmla="*/ 198 w 222"/>
                  <a:gd name="T27" fmla="*/ 66 h 86"/>
                  <a:gd name="T28" fmla="*/ 222 w 222"/>
                  <a:gd name="T29" fmla="*/ 50 h 86"/>
                  <a:gd name="T30" fmla="*/ 222 w 222"/>
                  <a:gd name="T31" fmla="*/ 50 h 86"/>
                  <a:gd name="T32" fmla="*/ 204 w 222"/>
                  <a:gd name="T33" fmla="*/ 52 h 86"/>
                  <a:gd name="T34" fmla="*/ 184 w 222"/>
                  <a:gd name="T35" fmla="*/ 54 h 86"/>
                  <a:gd name="T36" fmla="*/ 156 w 222"/>
                  <a:gd name="T37" fmla="*/ 54 h 86"/>
                  <a:gd name="T38" fmla="*/ 122 w 222"/>
                  <a:gd name="T39" fmla="*/ 50 h 86"/>
                  <a:gd name="T40" fmla="*/ 104 w 222"/>
                  <a:gd name="T41" fmla="*/ 46 h 86"/>
                  <a:gd name="T42" fmla="*/ 84 w 222"/>
                  <a:gd name="T43" fmla="*/ 40 h 86"/>
                  <a:gd name="T44" fmla="*/ 64 w 222"/>
                  <a:gd name="T45" fmla="*/ 34 h 86"/>
                  <a:gd name="T46" fmla="*/ 42 w 222"/>
                  <a:gd name="T47" fmla="*/ 24 h 86"/>
                  <a:gd name="T48" fmla="*/ 22 w 222"/>
                  <a:gd name="T49" fmla="*/ 14 h 86"/>
                  <a:gd name="T50" fmla="*/ 0 w 222"/>
                  <a:gd name="T51" fmla="*/ 0 h 86"/>
                  <a:gd name="T52" fmla="*/ 0 w 222"/>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2" h="86">
                    <a:moveTo>
                      <a:pt x="0" y="0"/>
                    </a:moveTo>
                    <a:lnTo>
                      <a:pt x="0" y="0"/>
                    </a:lnTo>
                    <a:lnTo>
                      <a:pt x="4" y="6"/>
                    </a:lnTo>
                    <a:lnTo>
                      <a:pt x="16" y="22"/>
                    </a:lnTo>
                    <a:lnTo>
                      <a:pt x="36" y="44"/>
                    </a:lnTo>
                    <a:lnTo>
                      <a:pt x="48" y="54"/>
                    </a:lnTo>
                    <a:lnTo>
                      <a:pt x="62" y="64"/>
                    </a:lnTo>
                    <a:lnTo>
                      <a:pt x="78" y="74"/>
                    </a:lnTo>
                    <a:lnTo>
                      <a:pt x="96" y="80"/>
                    </a:lnTo>
                    <a:lnTo>
                      <a:pt x="114" y="84"/>
                    </a:lnTo>
                    <a:lnTo>
                      <a:pt x="134" y="86"/>
                    </a:lnTo>
                    <a:lnTo>
                      <a:pt x="154" y="84"/>
                    </a:lnTo>
                    <a:lnTo>
                      <a:pt x="176" y="78"/>
                    </a:lnTo>
                    <a:lnTo>
                      <a:pt x="198" y="66"/>
                    </a:lnTo>
                    <a:lnTo>
                      <a:pt x="222" y="50"/>
                    </a:lnTo>
                    <a:lnTo>
                      <a:pt x="222" y="50"/>
                    </a:lnTo>
                    <a:lnTo>
                      <a:pt x="204" y="52"/>
                    </a:lnTo>
                    <a:lnTo>
                      <a:pt x="184" y="54"/>
                    </a:lnTo>
                    <a:lnTo>
                      <a:pt x="156" y="54"/>
                    </a:lnTo>
                    <a:lnTo>
                      <a:pt x="122" y="50"/>
                    </a:lnTo>
                    <a:lnTo>
                      <a:pt x="104" y="46"/>
                    </a:lnTo>
                    <a:lnTo>
                      <a:pt x="84" y="40"/>
                    </a:lnTo>
                    <a:lnTo>
                      <a:pt x="64" y="34"/>
                    </a:lnTo>
                    <a:lnTo>
                      <a:pt x="42" y="24"/>
                    </a:lnTo>
                    <a:lnTo>
                      <a:pt x="22" y="14"/>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20"/>
              <p:cNvSpPr>
                <a:spLocks/>
              </p:cNvSpPr>
              <p:nvPr/>
            </p:nvSpPr>
            <p:spPr bwMode="auto">
              <a:xfrm>
                <a:off x="4895" y="3197"/>
                <a:ext cx="26" cy="34"/>
              </a:xfrm>
              <a:custGeom>
                <a:avLst/>
                <a:gdLst>
                  <a:gd name="T0" fmla="*/ 0 w 26"/>
                  <a:gd name="T1" fmla="*/ 20 h 34"/>
                  <a:gd name="T2" fmla="*/ 0 w 26"/>
                  <a:gd name="T3" fmla="*/ 20 h 34"/>
                  <a:gd name="T4" fmla="*/ 8 w 26"/>
                  <a:gd name="T5" fmla="*/ 16 h 34"/>
                  <a:gd name="T6" fmla="*/ 14 w 26"/>
                  <a:gd name="T7" fmla="*/ 12 h 34"/>
                  <a:gd name="T8" fmla="*/ 20 w 26"/>
                  <a:gd name="T9" fmla="*/ 2 h 34"/>
                  <a:gd name="T10" fmla="*/ 20 w 26"/>
                  <a:gd name="T11" fmla="*/ 2 h 34"/>
                  <a:gd name="T12" fmla="*/ 22 w 26"/>
                  <a:gd name="T13" fmla="*/ 0 h 34"/>
                  <a:gd name="T14" fmla="*/ 26 w 26"/>
                  <a:gd name="T15" fmla="*/ 0 h 34"/>
                  <a:gd name="T16" fmla="*/ 26 w 26"/>
                  <a:gd name="T17" fmla="*/ 2 h 34"/>
                  <a:gd name="T18" fmla="*/ 26 w 26"/>
                  <a:gd name="T19" fmla="*/ 6 h 34"/>
                  <a:gd name="T20" fmla="*/ 22 w 26"/>
                  <a:gd name="T21" fmla="*/ 20 h 34"/>
                  <a:gd name="T22" fmla="*/ 16 w 26"/>
                  <a:gd name="T23" fmla="*/ 34 h 34"/>
                  <a:gd name="T24" fmla="*/ 0 w 26"/>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4">
                    <a:moveTo>
                      <a:pt x="0" y="20"/>
                    </a:moveTo>
                    <a:lnTo>
                      <a:pt x="0" y="20"/>
                    </a:lnTo>
                    <a:lnTo>
                      <a:pt x="8" y="16"/>
                    </a:lnTo>
                    <a:lnTo>
                      <a:pt x="14" y="12"/>
                    </a:lnTo>
                    <a:lnTo>
                      <a:pt x="20" y="2"/>
                    </a:lnTo>
                    <a:lnTo>
                      <a:pt x="20" y="2"/>
                    </a:lnTo>
                    <a:lnTo>
                      <a:pt x="22" y="0"/>
                    </a:lnTo>
                    <a:lnTo>
                      <a:pt x="26" y="0"/>
                    </a:lnTo>
                    <a:lnTo>
                      <a:pt x="26" y="2"/>
                    </a:lnTo>
                    <a:lnTo>
                      <a:pt x="26" y="6"/>
                    </a:lnTo>
                    <a:lnTo>
                      <a:pt x="22" y="20"/>
                    </a:lnTo>
                    <a:lnTo>
                      <a:pt x="16" y="34"/>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21"/>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 name="T90" fmla="*/ 140 w 182"/>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lnTo>
                      <a:pt x="14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22"/>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0"/>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 name="T90" fmla="*/ 42 w 180"/>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lnTo>
                      <a:pt x="4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31"/>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2"/>
              <p:cNvSpPr>
                <a:spLocks/>
              </p:cNvSpPr>
              <p:nvPr/>
            </p:nvSpPr>
            <p:spPr bwMode="auto">
              <a:xfrm>
                <a:off x="5095" y="3391"/>
                <a:ext cx="56" cy="16"/>
              </a:xfrm>
              <a:custGeom>
                <a:avLst/>
                <a:gdLst>
                  <a:gd name="T0" fmla="*/ 32 w 56"/>
                  <a:gd name="T1" fmla="*/ 0 h 16"/>
                  <a:gd name="T2" fmla="*/ 56 w 56"/>
                  <a:gd name="T3" fmla="*/ 8 h 16"/>
                  <a:gd name="T4" fmla="*/ 22 w 56"/>
                  <a:gd name="T5" fmla="*/ 16 h 16"/>
                  <a:gd name="T6" fmla="*/ 0 w 56"/>
                  <a:gd name="T7" fmla="*/ 8 h 16"/>
                  <a:gd name="T8" fmla="*/ 30 w 56"/>
                  <a:gd name="T9" fmla="*/ 0 h 16"/>
                  <a:gd name="T10" fmla="*/ 32 w 56"/>
                  <a:gd name="T11" fmla="*/ 0 h 16"/>
                </a:gdLst>
                <a:ahLst/>
                <a:cxnLst>
                  <a:cxn ang="0">
                    <a:pos x="T0" y="T1"/>
                  </a:cxn>
                  <a:cxn ang="0">
                    <a:pos x="T2" y="T3"/>
                  </a:cxn>
                  <a:cxn ang="0">
                    <a:pos x="T4" y="T5"/>
                  </a:cxn>
                  <a:cxn ang="0">
                    <a:pos x="T6" y="T7"/>
                  </a:cxn>
                  <a:cxn ang="0">
                    <a:pos x="T8" y="T9"/>
                  </a:cxn>
                  <a:cxn ang="0">
                    <a:pos x="T10" y="T11"/>
                  </a:cxn>
                </a:cxnLst>
                <a:rect l="0" t="0" r="r" b="b"/>
                <a:pathLst>
                  <a:path w="56" h="16">
                    <a:moveTo>
                      <a:pt x="32" y="0"/>
                    </a:moveTo>
                    <a:lnTo>
                      <a:pt x="56" y="8"/>
                    </a:lnTo>
                    <a:lnTo>
                      <a:pt x="22" y="16"/>
                    </a:lnTo>
                    <a:lnTo>
                      <a:pt x="0" y="8"/>
                    </a:lnTo>
                    <a:lnTo>
                      <a:pt x="30" y="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4"/>
            <p:cNvGrpSpPr>
              <a:grpSpLocks noChangeAspect="1"/>
            </p:cNvGrpSpPr>
            <p:nvPr/>
          </p:nvGrpSpPr>
          <p:grpSpPr bwMode="auto">
            <a:xfrm>
              <a:off x="6778209" y="4525907"/>
              <a:ext cx="3000375" cy="2376488"/>
              <a:chOff x="4048" y="3038"/>
              <a:chExt cx="1890" cy="1497"/>
            </a:xfrm>
          </p:grpSpPr>
          <p:sp>
            <p:nvSpPr>
              <p:cNvPr id="9" name="Freeform 5"/>
              <p:cNvSpPr>
                <a:spLocks/>
              </p:cNvSpPr>
              <p:nvPr/>
            </p:nvSpPr>
            <p:spPr bwMode="auto">
              <a:xfrm>
                <a:off x="4513" y="4094"/>
                <a:ext cx="1425" cy="441"/>
              </a:xfrm>
              <a:custGeom>
                <a:avLst/>
                <a:gdLst>
                  <a:gd name="T0" fmla="*/ 1425 w 1425"/>
                  <a:gd name="T1" fmla="*/ 134 h 441"/>
                  <a:gd name="T2" fmla="*/ 315 w 1425"/>
                  <a:gd name="T3" fmla="*/ 0 h 441"/>
                  <a:gd name="T4" fmla="*/ 0 w 1425"/>
                  <a:gd name="T5" fmla="*/ 209 h 441"/>
                  <a:gd name="T6" fmla="*/ 1090 w 1425"/>
                  <a:gd name="T7" fmla="*/ 441 h 441"/>
                  <a:gd name="T8" fmla="*/ 1425 w 1425"/>
                  <a:gd name="T9" fmla="*/ 134 h 441"/>
                </a:gdLst>
                <a:ahLst/>
                <a:cxnLst>
                  <a:cxn ang="0">
                    <a:pos x="T0" y="T1"/>
                  </a:cxn>
                  <a:cxn ang="0">
                    <a:pos x="T2" y="T3"/>
                  </a:cxn>
                  <a:cxn ang="0">
                    <a:pos x="T4" y="T5"/>
                  </a:cxn>
                  <a:cxn ang="0">
                    <a:pos x="T6" y="T7"/>
                  </a:cxn>
                  <a:cxn ang="0">
                    <a:pos x="T8" y="T9"/>
                  </a:cxn>
                </a:cxnLst>
                <a:rect l="0" t="0" r="r" b="b"/>
                <a:pathLst>
                  <a:path w="1425" h="441">
                    <a:moveTo>
                      <a:pt x="1425" y="134"/>
                    </a:moveTo>
                    <a:lnTo>
                      <a:pt x="315" y="0"/>
                    </a:lnTo>
                    <a:lnTo>
                      <a:pt x="0" y="209"/>
                    </a:lnTo>
                    <a:lnTo>
                      <a:pt x="1090" y="441"/>
                    </a:lnTo>
                    <a:lnTo>
                      <a:pt x="1425" y="1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p:nvSpPr>
            <p:spPr bwMode="auto">
              <a:xfrm>
                <a:off x="4387" y="3531"/>
                <a:ext cx="992" cy="843"/>
              </a:xfrm>
              <a:custGeom>
                <a:avLst/>
                <a:gdLst>
                  <a:gd name="T0" fmla="*/ 240 w 992"/>
                  <a:gd name="T1" fmla="*/ 0 h 843"/>
                  <a:gd name="T2" fmla="*/ 0 w 992"/>
                  <a:gd name="T3" fmla="*/ 75 h 843"/>
                  <a:gd name="T4" fmla="*/ 126 w 992"/>
                  <a:gd name="T5" fmla="*/ 772 h 843"/>
                  <a:gd name="T6" fmla="*/ 748 w 992"/>
                  <a:gd name="T7" fmla="*/ 843 h 843"/>
                  <a:gd name="T8" fmla="*/ 929 w 992"/>
                  <a:gd name="T9" fmla="*/ 661 h 843"/>
                  <a:gd name="T10" fmla="*/ 992 w 992"/>
                  <a:gd name="T11" fmla="*/ 31 h 843"/>
                  <a:gd name="T12" fmla="*/ 240 w 992"/>
                  <a:gd name="T13" fmla="*/ 0 h 843"/>
                </a:gdLst>
                <a:ahLst/>
                <a:cxnLst>
                  <a:cxn ang="0">
                    <a:pos x="T0" y="T1"/>
                  </a:cxn>
                  <a:cxn ang="0">
                    <a:pos x="T2" y="T3"/>
                  </a:cxn>
                  <a:cxn ang="0">
                    <a:pos x="T4" y="T5"/>
                  </a:cxn>
                  <a:cxn ang="0">
                    <a:pos x="T6" y="T7"/>
                  </a:cxn>
                  <a:cxn ang="0">
                    <a:pos x="T8" y="T9"/>
                  </a:cxn>
                  <a:cxn ang="0">
                    <a:pos x="T10" y="T11"/>
                  </a:cxn>
                  <a:cxn ang="0">
                    <a:pos x="T12" y="T13"/>
                  </a:cxn>
                </a:cxnLst>
                <a:rect l="0" t="0" r="r" b="b"/>
                <a:pathLst>
                  <a:path w="992" h="843">
                    <a:moveTo>
                      <a:pt x="240" y="0"/>
                    </a:moveTo>
                    <a:lnTo>
                      <a:pt x="0" y="75"/>
                    </a:lnTo>
                    <a:lnTo>
                      <a:pt x="126" y="772"/>
                    </a:lnTo>
                    <a:lnTo>
                      <a:pt x="748" y="843"/>
                    </a:lnTo>
                    <a:lnTo>
                      <a:pt x="929" y="661"/>
                    </a:lnTo>
                    <a:lnTo>
                      <a:pt x="992" y="31"/>
                    </a:lnTo>
                    <a:lnTo>
                      <a:pt x="24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9"/>
              <p:cNvSpPr>
                <a:spLocks/>
              </p:cNvSpPr>
              <p:nvPr/>
            </p:nvSpPr>
            <p:spPr bwMode="auto">
              <a:xfrm>
                <a:off x="4048" y="3038"/>
                <a:ext cx="673" cy="611"/>
              </a:xfrm>
              <a:custGeom>
                <a:avLst/>
                <a:gdLst>
                  <a:gd name="T0" fmla="*/ 354 w 673"/>
                  <a:gd name="T1" fmla="*/ 611 h 611"/>
                  <a:gd name="T2" fmla="*/ 0 w 673"/>
                  <a:gd name="T3" fmla="*/ 138 h 611"/>
                  <a:gd name="T4" fmla="*/ 469 w 673"/>
                  <a:gd name="T5" fmla="*/ 0 h 611"/>
                  <a:gd name="T6" fmla="*/ 673 w 673"/>
                  <a:gd name="T7" fmla="*/ 512 h 611"/>
                  <a:gd name="T8" fmla="*/ 354 w 673"/>
                  <a:gd name="T9" fmla="*/ 611 h 611"/>
                </a:gdLst>
                <a:ahLst/>
                <a:cxnLst>
                  <a:cxn ang="0">
                    <a:pos x="T0" y="T1"/>
                  </a:cxn>
                  <a:cxn ang="0">
                    <a:pos x="T2" y="T3"/>
                  </a:cxn>
                  <a:cxn ang="0">
                    <a:pos x="T4" y="T5"/>
                  </a:cxn>
                  <a:cxn ang="0">
                    <a:pos x="T6" y="T7"/>
                  </a:cxn>
                  <a:cxn ang="0">
                    <a:pos x="T8" y="T9"/>
                  </a:cxn>
                </a:cxnLst>
                <a:rect l="0" t="0" r="r" b="b"/>
                <a:pathLst>
                  <a:path w="673" h="611">
                    <a:moveTo>
                      <a:pt x="354" y="611"/>
                    </a:moveTo>
                    <a:lnTo>
                      <a:pt x="0" y="138"/>
                    </a:lnTo>
                    <a:lnTo>
                      <a:pt x="469" y="0"/>
                    </a:lnTo>
                    <a:lnTo>
                      <a:pt x="673" y="512"/>
                    </a:lnTo>
                    <a:lnTo>
                      <a:pt x="354" y="61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0"/>
              <p:cNvSpPr>
                <a:spLocks/>
              </p:cNvSpPr>
              <p:nvPr/>
            </p:nvSpPr>
            <p:spPr bwMode="auto">
              <a:xfrm>
                <a:off x="4457" y="3590"/>
                <a:ext cx="843" cy="138"/>
              </a:xfrm>
              <a:custGeom>
                <a:avLst/>
                <a:gdLst>
                  <a:gd name="T0" fmla="*/ 0 w 843"/>
                  <a:gd name="T1" fmla="*/ 79 h 138"/>
                  <a:gd name="T2" fmla="*/ 178 w 843"/>
                  <a:gd name="T3" fmla="*/ 0 h 138"/>
                  <a:gd name="T4" fmla="*/ 843 w 843"/>
                  <a:gd name="T5" fmla="*/ 12 h 138"/>
                  <a:gd name="T6" fmla="*/ 591 w 843"/>
                  <a:gd name="T7" fmla="*/ 138 h 138"/>
                  <a:gd name="T8" fmla="*/ 0 w 843"/>
                  <a:gd name="T9" fmla="*/ 79 h 138"/>
                </a:gdLst>
                <a:ahLst/>
                <a:cxnLst>
                  <a:cxn ang="0">
                    <a:pos x="T0" y="T1"/>
                  </a:cxn>
                  <a:cxn ang="0">
                    <a:pos x="T2" y="T3"/>
                  </a:cxn>
                  <a:cxn ang="0">
                    <a:pos x="T4" y="T5"/>
                  </a:cxn>
                  <a:cxn ang="0">
                    <a:pos x="T6" y="T7"/>
                  </a:cxn>
                  <a:cxn ang="0">
                    <a:pos x="T8" y="T9"/>
                  </a:cxn>
                </a:cxnLst>
                <a:rect l="0" t="0" r="r" b="b"/>
                <a:pathLst>
                  <a:path w="843" h="138">
                    <a:moveTo>
                      <a:pt x="0" y="79"/>
                    </a:moveTo>
                    <a:lnTo>
                      <a:pt x="178" y="0"/>
                    </a:lnTo>
                    <a:lnTo>
                      <a:pt x="843" y="12"/>
                    </a:lnTo>
                    <a:lnTo>
                      <a:pt x="591" y="138"/>
                    </a:lnTo>
                    <a:lnTo>
                      <a:pt x="0" y="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6233616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ntr" presetSubtype="21"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barn(inVertical)">
                                      <p:cBhvr>
                                        <p:cTn id="1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40409" y="502708"/>
            <a:ext cx="111928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b="1" dirty="0" smtClean="0">
                <a:solidFill>
                  <a:srgbClr val="000000"/>
                </a:solidFill>
                <a:latin typeface="+mn-lt"/>
              </a:rPr>
              <a:t>High Availability, Mobility </a:t>
            </a:r>
            <a:r>
              <a:rPr lang="en-US" sz="6000" dirty="0" smtClean="0">
                <a:solidFill>
                  <a:srgbClr val="000000"/>
                </a:solidFill>
                <a:latin typeface="+mn-lt"/>
              </a:rPr>
              <a:t>and </a:t>
            </a:r>
            <a:r>
              <a:rPr lang="en-US" sz="6000" b="1" dirty="0" smtClean="0">
                <a:solidFill>
                  <a:srgbClr val="000000"/>
                </a:solidFill>
                <a:latin typeface="+mn-lt"/>
              </a:rPr>
              <a:t>Accessibility</a:t>
            </a:r>
            <a:r>
              <a:rPr lang="en-US" sz="6000" dirty="0" smtClean="0">
                <a:solidFill>
                  <a:srgbClr val="000000"/>
                </a:solidFill>
                <a:latin typeface="+mn-lt"/>
              </a:rPr>
              <a:t> also lead to better User </a:t>
            </a:r>
            <a:r>
              <a:rPr lang="en-US" sz="6000" b="1" dirty="0">
                <a:solidFill>
                  <a:srgbClr val="00A1DA"/>
                </a:solidFill>
                <a:latin typeface="+mn-lt"/>
              </a:rPr>
              <a:t>A</a:t>
            </a:r>
            <a:r>
              <a:rPr lang="en-US" sz="6000" b="1" dirty="0" smtClean="0">
                <a:solidFill>
                  <a:srgbClr val="00A1DA"/>
                </a:solidFill>
                <a:latin typeface="+mn-lt"/>
              </a:rPr>
              <a:t>doption</a:t>
            </a:r>
            <a:r>
              <a:rPr lang="en-US" sz="6000" dirty="0" smtClean="0">
                <a:solidFill>
                  <a:prstClr val="black"/>
                </a:solidFill>
                <a:latin typeface="+mn-lt"/>
              </a:rPr>
              <a:t>!</a:t>
            </a:r>
            <a:endParaRPr lang="en-US" sz="6000" dirty="0">
              <a:solidFill>
                <a:prstClr val="black"/>
              </a:solidFill>
              <a:latin typeface="+mn-lt"/>
            </a:endParaRPr>
          </a:p>
        </p:txBody>
      </p:sp>
      <p:grpSp>
        <p:nvGrpSpPr>
          <p:cNvPr id="21" name="Group 20"/>
          <p:cNvGrpSpPr/>
          <p:nvPr/>
        </p:nvGrpSpPr>
        <p:grpSpPr>
          <a:xfrm>
            <a:off x="4313237" y="3465722"/>
            <a:ext cx="4333244" cy="3079540"/>
            <a:chOff x="6778209" y="3823820"/>
            <a:chExt cx="3872689" cy="3078575"/>
          </a:xfrm>
        </p:grpSpPr>
        <p:grpSp>
          <p:nvGrpSpPr>
            <p:cNvPr id="22" name="Group 4"/>
            <p:cNvGrpSpPr>
              <a:grpSpLocks noChangeAspect="1"/>
            </p:cNvGrpSpPr>
            <p:nvPr/>
          </p:nvGrpSpPr>
          <p:grpSpPr bwMode="auto">
            <a:xfrm>
              <a:off x="7515807" y="3823820"/>
              <a:ext cx="3135091" cy="2575859"/>
              <a:chOff x="4785" y="3121"/>
              <a:chExt cx="740" cy="608"/>
            </a:xfrm>
          </p:grpSpPr>
          <p:sp>
            <p:nvSpPr>
              <p:cNvPr id="28" name="Freeform 7"/>
              <p:cNvSpPr>
                <a:spLocks/>
              </p:cNvSpPr>
              <p:nvPr/>
            </p:nvSpPr>
            <p:spPr bwMode="auto">
              <a:xfrm>
                <a:off x="4785" y="3667"/>
                <a:ext cx="688" cy="62"/>
              </a:xfrm>
              <a:custGeom>
                <a:avLst/>
                <a:gdLst>
                  <a:gd name="T0" fmla="*/ 688 w 688"/>
                  <a:gd name="T1" fmla="*/ 30 h 62"/>
                  <a:gd name="T2" fmla="*/ 688 w 688"/>
                  <a:gd name="T3" fmla="*/ 30 h 62"/>
                  <a:gd name="T4" fmla="*/ 686 w 688"/>
                  <a:gd name="T5" fmla="*/ 28 h 62"/>
                  <a:gd name="T6" fmla="*/ 680 w 688"/>
                  <a:gd name="T7" fmla="*/ 24 h 62"/>
                  <a:gd name="T8" fmla="*/ 660 w 688"/>
                  <a:gd name="T9" fmla="*/ 18 h 62"/>
                  <a:gd name="T10" fmla="*/ 628 w 688"/>
                  <a:gd name="T11" fmla="*/ 14 h 62"/>
                  <a:gd name="T12" fmla="*/ 586 w 688"/>
                  <a:gd name="T13" fmla="*/ 8 h 62"/>
                  <a:gd name="T14" fmla="*/ 536 w 688"/>
                  <a:gd name="T15" fmla="*/ 4 h 62"/>
                  <a:gd name="T16" fmla="*/ 478 w 688"/>
                  <a:gd name="T17" fmla="*/ 2 h 62"/>
                  <a:gd name="T18" fmla="*/ 412 w 688"/>
                  <a:gd name="T19" fmla="*/ 0 h 62"/>
                  <a:gd name="T20" fmla="*/ 344 w 688"/>
                  <a:gd name="T21" fmla="*/ 0 h 62"/>
                  <a:gd name="T22" fmla="*/ 344 w 688"/>
                  <a:gd name="T23" fmla="*/ 0 h 62"/>
                  <a:gd name="T24" fmla="*/ 274 w 688"/>
                  <a:gd name="T25" fmla="*/ 0 h 62"/>
                  <a:gd name="T26" fmla="*/ 210 w 688"/>
                  <a:gd name="T27" fmla="*/ 2 h 62"/>
                  <a:gd name="T28" fmla="*/ 150 w 688"/>
                  <a:gd name="T29" fmla="*/ 4 h 62"/>
                  <a:gd name="T30" fmla="*/ 100 w 688"/>
                  <a:gd name="T31" fmla="*/ 8 h 62"/>
                  <a:gd name="T32" fmla="*/ 58 w 688"/>
                  <a:gd name="T33" fmla="*/ 14 h 62"/>
                  <a:gd name="T34" fmla="*/ 26 w 688"/>
                  <a:gd name="T35" fmla="*/ 18 h 62"/>
                  <a:gd name="T36" fmla="*/ 6 w 688"/>
                  <a:gd name="T37" fmla="*/ 24 h 62"/>
                  <a:gd name="T38" fmla="*/ 0 w 688"/>
                  <a:gd name="T39" fmla="*/ 28 h 62"/>
                  <a:gd name="T40" fmla="*/ 0 w 688"/>
                  <a:gd name="T41" fmla="*/ 30 h 62"/>
                  <a:gd name="T42" fmla="*/ 0 w 688"/>
                  <a:gd name="T43" fmla="*/ 30 h 62"/>
                  <a:gd name="T44" fmla="*/ 0 w 688"/>
                  <a:gd name="T45" fmla="*/ 34 h 62"/>
                  <a:gd name="T46" fmla="*/ 6 w 688"/>
                  <a:gd name="T47" fmla="*/ 38 h 62"/>
                  <a:gd name="T48" fmla="*/ 26 w 688"/>
                  <a:gd name="T49" fmla="*/ 42 h 62"/>
                  <a:gd name="T50" fmla="*/ 58 w 688"/>
                  <a:gd name="T51" fmla="*/ 48 h 62"/>
                  <a:gd name="T52" fmla="*/ 100 w 688"/>
                  <a:gd name="T53" fmla="*/ 52 h 62"/>
                  <a:gd name="T54" fmla="*/ 150 w 688"/>
                  <a:gd name="T55" fmla="*/ 56 h 62"/>
                  <a:gd name="T56" fmla="*/ 210 w 688"/>
                  <a:gd name="T57" fmla="*/ 60 h 62"/>
                  <a:gd name="T58" fmla="*/ 274 w 688"/>
                  <a:gd name="T59" fmla="*/ 62 h 62"/>
                  <a:gd name="T60" fmla="*/ 344 w 688"/>
                  <a:gd name="T61" fmla="*/ 62 h 62"/>
                  <a:gd name="T62" fmla="*/ 344 w 688"/>
                  <a:gd name="T63" fmla="*/ 62 h 62"/>
                  <a:gd name="T64" fmla="*/ 412 w 688"/>
                  <a:gd name="T65" fmla="*/ 62 h 62"/>
                  <a:gd name="T66" fmla="*/ 478 w 688"/>
                  <a:gd name="T67" fmla="*/ 60 h 62"/>
                  <a:gd name="T68" fmla="*/ 536 w 688"/>
                  <a:gd name="T69" fmla="*/ 56 h 62"/>
                  <a:gd name="T70" fmla="*/ 586 w 688"/>
                  <a:gd name="T71" fmla="*/ 52 h 62"/>
                  <a:gd name="T72" fmla="*/ 628 w 688"/>
                  <a:gd name="T73" fmla="*/ 48 h 62"/>
                  <a:gd name="T74" fmla="*/ 660 w 688"/>
                  <a:gd name="T75" fmla="*/ 42 h 62"/>
                  <a:gd name="T76" fmla="*/ 680 w 688"/>
                  <a:gd name="T77" fmla="*/ 38 h 62"/>
                  <a:gd name="T78" fmla="*/ 686 w 688"/>
                  <a:gd name="T79" fmla="*/ 34 h 62"/>
                  <a:gd name="T80" fmla="*/ 688 w 688"/>
                  <a:gd name="T81" fmla="*/ 30 h 62"/>
                  <a:gd name="T82" fmla="*/ 688 w 688"/>
                  <a:gd name="T83"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8" h="62">
                    <a:moveTo>
                      <a:pt x="688" y="30"/>
                    </a:moveTo>
                    <a:lnTo>
                      <a:pt x="688" y="30"/>
                    </a:lnTo>
                    <a:lnTo>
                      <a:pt x="686" y="28"/>
                    </a:lnTo>
                    <a:lnTo>
                      <a:pt x="680" y="24"/>
                    </a:lnTo>
                    <a:lnTo>
                      <a:pt x="660" y="18"/>
                    </a:lnTo>
                    <a:lnTo>
                      <a:pt x="628" y="14"/>
                    </a:lnTo>
                    <a:lnTo>
                      <a:pt x="586" y="8"/>
                    </a:lnTo>
                    <a:lnTo>
                      <a:pt x="536" y="4"/>
                    </a:lnTo>
                    <a:lnTo>
                      <a:pt x="478" y="2"/>
                    </a:lnTo>
                    <a:lnTo>
                      <a:pt x="412" y="0"/>
                    </a:lnTo>
                    <a:lnTo>
                      <a:pt x="344" y="0"/>
                    </a:lnTo>
                    <a:lnTo>
                      <a:pt x="344" y="0"/>
                    </a:lnTo>
                    <a:lnTo>
                      <a:pt x="274" y="0"/>
                    </a:lnTo>
                    <a:lnTo>
                      <a:pt x="210" y="2"/>
                    </a:lnTo>
                    <a:lnTo>
                      <a:pt x="150" y="4"/>
                    </a:lnTo>
                    <a:lnTo>
                      <a:pt x="100" y="8"/>
                    </a:lnTo>
                    <a:lnTo>
                      <a:pt x="58" y="14"/>
                    </a:lnTo>
                    <a:lnTo>
                      <a:pt x="26" y="18"/>
                    </a:lnTo>
                    <a:lnTo>
                      <a:pt x="6" y="24"/>
                    </a:lnTo>
                    <a:lnTo>
                      <a:pt x="0" y="28"/>
                    </a:lnTo>
                    <a:lnTo>
                      <a:pt x="0" y="30"/>
                    </a:lnTo>
                    <a:lnTo>
                      <a:pt x="0" y="30"/>
                    </a:lnTo>
                    <a:lnTo>
                      <a:pt x="0" y="34"/>
                    </a:lnTo>
                    <a:lnTo>
                      <a:pt x="6" y="38"/>
                    </a:lnTo>
                    <a:lnTo>
                      <a:pt x="26" y="42"/>
                    </a:lnTo>
                    <a:lnTo>
                      <a:pt x="58" y="48"/>
                    </a:lnTo>
                    <a:lnTo>
                      <a:pt x="100" y="52"/>
                    </a:lnTo>
                    <a:lnTo>
                      <a:pt x="150" y="56"/>
                    </a:lnTo>
                    <a:lnTo>
                      <a:pt x="210" y="60"/>
                    </a:lnTo>
                    <a:lnTo>
                      <a:pt x="274" y="62"/>
                    </a:lnTo>
                    <a:lnTo>
                      <a:pt x="344" y="62"/>
                    </a:lnTo>
                    <a:lnTo>
                      <a:pt x="344" y="62"/>
                    </a:lnTo>
                    <a:lnTo>
                      <a:pt x="412" y="62"/>
                    </a:lnTo>
                    <a:lnTo>
                      <a:pt x="478" y="60"/>
                    </a:lnTo>
                    <a:lnTo>
                      <a:pt x="536" y="56"/>
                    </a:lnTo>
                    <a:lnTo>
                      <a:pt x="586" y="52"/>
                    </a:lnTo>
                    <a:lnTo>
                      <a:pt x="628" y="48"/>
                    </a:lnTo>
                    <a:lnTo>
                      <a:pt x="660" y="42"/>
                    </a:lnTo>
                    <a:lnTo>
                      <a:pt x="680" y="38"/>
                    </a:lnTo>
                    <a:lnTo>
                      <a:pt x="686" y="34"/>
                    </a:lnTo>
                    <a:lnTo>
                      <a:pt x="688" y="30"/>
                    </a:lnTo>
                    <a:lnTo>
                      <a:pt x="688" y="3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11"/>
              <p:cNvSpPr>
                <a:spLocks/>
              </p:cNvSpPr>
              <p:nvPr/>
            </p:nvSpPr>
            <p:spPr bwMode="auto">
              <a:xfrm>
                <a:off x="5023" y="3349"/>
                <a:ext cx="356" cy="212"/>
              </a:xfrm>
              <a:custGeom>
                <a:avLst/>
                <a:gdLst>
                  <a:gd name="T0" fmla="*/ 172 w 356"/>
                  <a:gd name="T1" fmla="*/ 80 h 212"/>
                  <a:gd name="T2" fmla="*/ 172 w 356"/>
                  <a:gd name="T3" fmla="*/ 80 h 212"/>
                  <a:gd name="T4" fmla="*/ 146 w 356"/>
                  <a:gd name="T5" fmla="*/ 74 h 212"/>
                  <a:gd name="T6" fmla="*/ 122 w 356"/>
                  <a:gd name="T7" fmla="*/ 68 h 212"/>
                  <a:gd name="T8" fmla="*/ 98 w 356"/>
                  <a:gd name="T9" fmla="*/ 60 h 212"/>
                  <a:gd name="T10" fmla="*/ 76 w 356"/>
                  <a:gd name="T11" fmla="*/ 50 h 212"/>
                  <a:gd name="T12" fmla="*/ 54 w 356"/>
                  <a:gd name="T13" fmla="*/ 40 h 212"/>
                  <a:gd name="T14" fmla="*/ 34 w 356"/>
                  <a:gd name="T15" fmla="*/ 28 h 212"/>
                  <a:gd name="T16" fmla="*/ 16 w 356"/>
                  <a:gd name="T17" fmla="*/ 14 h 212"/>
                  <a:gd name="T18" fmla="*/ 0 w 356"/>
                  <a:gd name="T19" fmla="*/ 0 h 212"/>
                  <a:gd name="T20" fmla="*/ 2 w 356"/>
                  <a:gd name="T21" fmla="*/ 130 h 212"/>
                  <a:gd name="T22" fmla="*/ 2 w 356"/>
                  <a:gd name="T23" fmla="*/ 130 h 212"/>
                  <a:gd name="T24" fmla="*/ 2 w 356"/>
                  <a:gd name="T25" fmla="*/ 130 h 212"/>
                  <a:gd name="T26" fmla="*/ 2 w 356"/>
                  <a:gd name="T27" fmla="*/ 130 h 212"/>
                  <a:gd name="T28" fmla="*/ 2 w 356"/>
                  <a:gd name="T29" fmla="*/ 136 h 212"/>
                  <a:gd name="T30" fmla="*/ 6 w 356"/>
                  <a:gd name="T31" fmla="*/ 140 h 212"/>
                  <a:gd name="T32" fmla="*/ 14 w 356"/>
                  <a:gd name="T33" fmla="*/ 152 h 212"/>
                  <a:gd name="T34" fmla="*/ 30 w 356"/>
                  <a:gd name="T35" fmla="*/ 164 h 212"/>
                  <a:gd name="T36" fmla="*/ 48 w 356"/>
                  <a:gd name="T37" fmla="*/ 174 h 212"/>
                  <a:gd name="T38" fmla="*/ 72 w 356"/>
                  <a:gd name="T39" fmla="*/ 184 h 212"/>
                  <a:gd name="T40" fmla="*/ 98 w 356"/>
                  <a:gd name="T41" fmla="*/ 194 h 212"/>
                  <a:gd name="T42" fmla="*/ 126 w 356"/>
                  <a:gd name="T43" fmla="*/ 200 h 212"/>
                  <a:gd name="T44" fmla="*/ 156 w 356"/>
                  <a:gd name="T45" fmla="*/ 206 h 212"/>
                  <a:gd name="T46" fmla="*/ 156 w 356"/>
                  <a:gd name="T47" fmla="*/ 206 h 212"/>
                  <a:gd name="T48" fmla="*/ 186 w 356"/>
                  <a:gd name="T49" fmla="*/ 210 h 212"/>
                  <a:gd name="T50" fmla="*/ 214 w 356"/>
                  <a:gd name="T51" fmla="*/ 212 h 212"/>
                  <a:gd name="T52" fmla="*/ 240 w 356"/>
                  <a:gd name="T53" fmla="*/ 212 h 212"/>
                  <a:gd name="T54" fmla="*/ 264 w 356"/>
                  <a:gd name="T55" fmla="*/ 208 h 212"/>
                  <a:gd name="T56" fmla="*/ 282 w 356"/>
                  <a:gd name="T57" fmla="*/ 204 h 212"/>
                  <a:gd name="T58" fmla="*/ 298 w 356"/>
                  <a:gd name="T59" fmla="*/ 198 h 212"/>
                  <a:gd name="T60" fmla="*/ 310 w 356"/>
                  <a:gd name="T61" fmla="*/ 188 h 212"/>
                  <a:gd name="T62" fmla="*/ 312 w 356"/>
                  <a:gd name="T63" fmla="*/ 184 h 212"/>
                  <a:gd name="T64" fmla="*/ 316 w 356"/>
                  <a:gd name="T65" fmla="*/ 178 h 212"/>
                  <a:gd name="T66" fmla="*/ 356 w 356"/>
                  <a:gd name="T67" fmla="*/ 48 h 212"/>
                  <a:gd name="T68" fmla="*/ 356 w 356"/>
                  <a:gd name="T69" fmla="*/ 48 h 212"/>
                  <a:gd name="T70" fmla="*/ 336 w 356"/>
                  <a:gd name="T71" fmla="*/ 58 h 212"/>
                  <a:gd name="T72" fmla="*/ 316 w 356"/>
                  <a:gd name="T73" fmla="*/ 66 h 212"/>
                  <a:gd name="T74" fmla="*/ 294 w 356"/>
                  <a:gd name="T75" fmla="*/ 72 h 212"/>
                  <a:gd name="T76" fmla="*/ 272 w 356"/>
                  <a:gd name="T77" fmla="*/ 78 h 212"/>
                  <a:gd name="T78" fmla="*/ 248 w 356"/>
                  <a:gd name="T79" fmla="*/ 82 h 212"/>
                  <a:gd name="T80" fmla="*/ 222 w 356"/>
                  <a:gd name="T81" fmla="*/ 82 h 212"/>
                  <a:gd name="T82" fmla="*/ 198 w 356"/>
                  <a:gd name="T83" fmla="*/ 82 h 212"/>
                  <a:gd name="T84" fmla="*/ 172 w 356"/>
                  <a:gd name="T85" fmla="*/ 80 h 212"/>
                  <a:gd name="T86" fmla="*/ 172 w 356"/>
                  <a:gd name="T87"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6" h="212">
                    <a:moveTo>
                      <a:pt x="172" y="80"/>
                    </a:moveTo>
                    <a:lnTo>
                      <a:pt x="172" y="80"/>
                    </a:lnTo>
                    <a:lnTo>
                      <a:pt x="146" y="74"/>
                    </a:lnTo>
                    <a:lnTo>
                      <a:pt x="122" y="68"/>
                    </a:lnTo>
                    <a:lnTo>
                      <a:pt x="98" y="60"/>
                    </a:lnTo>
                    <a:lnTo>
                      <a:pt x="76" y="50"/>
                    </a:lnTo>
                    <a:lnTo>
                      <a:pt x="54" y="40"/>
                    </a:lnTo>
                    <a:lnTo>
                      <a:pt x="34" y="28"/>
                    </a:lnTo>
                    <a:lnTo>
                      <a:pt x="16" y="14"/>
                    </a:lnTo>
                    <a:lnTo>
                      <a:pt x="0" y="0"/>
                    </a:lnTo>
                    <a:lnTo>
                      <a:pt x="2" y="130"/>
                    </a:lnTo>
                    <a:lnTo>
                      <a:pt x="2" y="130"/>
                    </a:lnTo>
                    <a:lnTo>
                      <a:pt x="2" y="130"/>
                    </a:lnTo>
                    <a:lnTo>
                      <a:pt x="2" y="130"/>
                    </a:lnTo>
                    <a:lnTo>
                      <a:pt x="2" y="136"/>
                    </a:lnTo>
                    <a:lnTo>
                      <a:pt x="6" y="140"/>
                    </a:lnTo>
                    <a:lnTo>
                      <a:pt x="14" y="152"/>
                    </a:lnTo>
                    <a:lnTo>
                      <a:pt x="30" y="164"/>
                    </a:lnTo>
                    <a:lnTo>
                      <a:pt x="48" y="174"/>
                    </a:lnTo>
                    <a:lnTo>
                      <a:pt x="72" y="184"/>
                    </a:lnTo>
                    <a:lnTo>
                      <a:pt x="98" y="194"/>
                    </a:lnTo>
                    <a:lnTo>
                      <a:pt x="126" y="200"/>
                    </a:lnTo>
                    <a:lnTo>
                      <a:pt x="156" y="206"/>
                    </a:lnTo>
                    <a:lnTo>
                      <a:pt x="156" y="206"/>
                    </a:lnTo>
                    <a:lnTo>
                      <a:pt x="186" y="210"/>
                    </a:lnTo>
                    <a:lnTo>
                      <a:pt x="214" y="212"/>
                    </a:lnTo>
                    <a:lnTo>
                      <a:pt x="240" y="212"/>
                    </a:lnTo>
                    <a:lnTo>
                      <a:pt x="264" y="208"/>
                    </a:lnTo>
                    <a:lnTo>
                      <a:pt x="282" y="204"/>
                    </a:lnTo>
                    <a:lnTo>
                      <a:pt x="298" y="198"/>
                    </a:lnTo>
                    <a:lnTo>
                      <a:pt x="310" y="188"/>
                    </a:lnTo>
                    <a:lnTo>
                      <a:pt x="312" y="184"/>
                    </a:lnTo>
                    <a:lnTo>
                      <a:pt x="316" y="178"/>
                    </a:lnTo>
                    <a:lnTo>
                      <a:pt x="356" y="48"/>
                    </a:lnTo>
                    <a:lnTo>
                      <a:pt x="356" y="48"/>
                    </a:lnTo>
                    <a:lnTo>
                      <a:pt x="336" y="58"/>
                    </a:lnTo>
                    <a:lnTo>
                      <a:pt x="316" y="66"/>
                    </a:lnTo>
                    <a:lnTo>
                      <a:pt x="294" y="72"/>
                    </a:lnTo>
                    <a:lnTo>
                      <a:pt x="272" y="78"/>
                    </a:lnTo>
                    <a:lnTo>
                      <a:pt x="248" y="82"/>
                    </a:lnTo>
                    <a:lnTo>
                      <a:pt x="222" y="82"/>
                    </a:lnTo>
                    <a:lnTo>
                      <a:pt x="198" y="82"/>
                    </a:lnTo>
                    <a:lnTo>
                      <a:pt x="172" y="80"/>
                    </a:lnTo>
                    <a:lnTo>
                      <a:pt x="172"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12"/>
              <p:cNvSpPr>
                <a:spLocks/>
              </p:cNvSpPr>
              <p:nvPr/>
            </p:nvSpPr>
            <p:spPr bwMode="auto">
              <a:xfrm>
                <a:off x="5233" y="3493"/>
                <a:ext cx="134" cy="222"/>
              </a:xfrm>
              <a:custGeom>
                <a:avLst/>
                <a:gdLst>
                  <a:gd name="T0" fmla="*/ 28 w 134"/>
                  <a:gd name="T1" fmla="*/ 6 h 222"/>
                  <a:gd name="T2" fmla="*/ 28 w 134"/>
                  <a:gd name="T3" fmla="*/ 6 h 222"/>
                  <a:gd name="T4" fmla="*/ 36 w 134"/>
                  <a:gd name="T5" fmla="*/ 16 h 222"/>
                  <a:gd name="T6" fmla="*/ 46 w 134"/>
                  <a:gd name="T7" fmla="*/ 28 h 222"/>
                  <a:gd name="T8" fmla="*/ 56 w 134"/>
                  <a:gd name="T9" fmla="*/ 46 h 222"/>
                  <a:gd name="T10" fmla="*/ 66 w 134"/>
                  <a:gd name="T11" fmla="*/ 68 h 222"/>
                  <a:gd name="T12" fmla="*/ 74 w 134"/>
                  <a:gd name="T13" fmla="*/ 98 h 222"/>
                  <a:gd name="T14" fmla="*/ 82 w 134"/>
                  <a:gd name="T15" fmla="*/ 132 h 222"/>
                  <a:gd name="T16" fmla="*/ 82 w 134"/>
                  <a:gd name="T17" fmla="*/ 152 h 222"/>
                  <a:gd name="T18" fmla="*/ 84 w 134"/>
                  <a:gd name="T19" fmla="*/ 172 h 222"/>
                  <a:gd name="T20" fmla="*/ 84 w 134"/>
                  <a:gd name="T21" fmla="*/ 172 h 222"/>
                  <a:gd name="T22" fmla="*/ 94 w 134"/>
                  <a:gd name="T23" fmla="*/ 176 h 222"/>
                  <a:gd name="T24" fmla="*/ 112 w 134"/>
                  <a:gd name="T25" fmla="*/ 184 h 222"/>
                  <a:gd name="T26" fmla="*/ 122 w 134"/>
                  <a:gd name="T27" fmla="*/ 190 h 222"/>
                  <a:gd name="T28" fmla="*/ 130 w 134"/>
                  <a:gd name="T29" fmla="*/ 198 h 222"/>
                  <a:gd name="T30" fmla="*/ 134 w 134"/>
                  <a:gd name="T31" fmla="*/ 202 h 222"/>
                  <a:gd name="T32" fmla="*/ 134 w 134"/>
                  <a:gd name="T33" fmla="*/ 206 h 222"/>
                  <a:gd name="T34" fmla="*/ 134 w 134"/>
                  <a:gd name="T35" fmla="*/ 212 h 222"/>
                  <a:gd name="T36" fmla="*/ 132 w 134"/>
                  <a:gd name="T37" fmla="*/ 218 h 222"/>
                  <a:gd name="T38" fmla="*/ 132 w 134"/>
                  <a:gd name="T39" fmla="*/ 218 h 222"/>
                  <a:gd name="T40" fmla="*/ 128 w 134"/>
                  <a:gd name="T41" fmla="*/ 220 h 222"/>
                  <a:gd name="T42" fmla="*/ 120 w 134"/>
                  <a:gd name="T43" fmla="*/ 222 h 222"/>
                  <a:gd name="T44" fmla="*/ 110 w 134"/>
                  <a:gd name="T45" fmla="*/ 222 h 222"/>
                  <a:gd name="T46" fmla="*/ 56 w 134"/>
                  <a:gd name="T47" fmla="*/ 196 h 222"/>
                  <a:gd name="T48" fmla="*/ 56 w 134"/>
                  <a:gd name="T49" fmla="*/ 196 h 222"/>
                  <a:gd name="T50" fmla="*/ 52 w 134"/>
                  <a:gd name="T51" fmla="*/ 192 h 222"/>
                  <a:gd name="T52" fmla="*/ 50 w 134"/>
                  <a:gd name="T53" fmla="*/ 186 h 222"/>
                  <a:gd name="T54" fmla="*/ 50 w 134"/>
                  <a:gd name="T55" fmla="*/ 182 h 222"/>
                  <a:gd name="T56" fmla="*/ 52 w 134"/>
                  <a:gd name="T57" fmla="*/ 180 h 222"/>
                  <a:gd name="T58" fmla="*/ 60 w 134"/>
                  <a:gd name="T59" fmla="*/ 168 h 222"/>
                  <a:gd name="T60" fmla="*/ 60 w 134"/>
                  <a:gd name="T61" fmla="*/ 168 h 222"/>
                  <a:gd name="T62" fmla="*/ 62 w 134"/>
                  <a:gd name="T63" fmla="*/ 154 h 222"/>
                  <a:gd name="T64" fmla="*/ 62 w 134"/>
                  <a:gd name="T65" fmla="*/ 136 h 222"/>
                  <a:gd name="T66" fmla="*/ 58 w 134"/>
                  <a:gd name="T67" fmla="*/ 116 h 222"/>
                  <a:gd name="T68" fmla="*/ 52 w 134"/>
                  <a:gd name="T69" fmla="*/ 94 h 222"/>
                  <a:gd name="T70" fmla="*/ 48 w 134"/>
                  <a:gd name="T71" fmla="*/ 82 h 222"/>
                  <a:gd name="T72" fmla="*/ 42 w 134"/>
                  <a:gd name="T73" fmla="*/ 70 h 222"/>
                  <a:gd name="T74" fmla="*/ 34 w 134"/>
                  <a:gd name="T75" fmla="*/ 58 h 222"/>
                  <a:gd name="T76" fmla="*/ 26 w 134"/>
                  <a:gd name="T77" fmla="*/ 46 h 222"/>
                  <a:gd name="T78" fmla="*/ 14 w 134"/>
                  <a:gd name="T79" fmla="*/ 34 h 222"/>
                  <a:gd name="T80" fmla="*/ 2 w 134"/>
                  <a:gd name="T81" fmla="*/ 24 h 222"/>
                  <a:gd name="T82" fmla="*/ 2 w 134"/>
                  <a:gd name="T83" fmla="*/ 24 h 222"/>
                  <a:gd name="T84" fmla="*/ 0 w 134"/>
                  <a:gd name="T85" fmla="*/ 18 h 222"/>
                  <a:gd name="T86" fmla="*/ 0 w 134"/>
                  <a:gd name="T87" fmla="*/ 12 h 222"/>
                  <a:gd name="T88" fmla="*/ 2 w 134"/>
                  <a:gd name="T89" fmla="*/ 8 h 222"/>
                  <a:gd name="T90" fmla="*/ 4 w 134"/>
                  <a:gd name="T91" fmla="*/ 4 h 222"/>
                  <a:gd name="T92" fmla="*/ 10 w 134"/>
                  <a:gd name="T93" fmla="*/ 0 h 222"/>
                  <a:gd name="T94" fmla="*/ 18 w 134"/>
                  <a:gd name="T95" fmla="*/ 2 h 222"/>
                  <a:gd name="T96" fmla="*/ 28 w 134"/>
                  <a:gd name="T97" fmla="*/ 6 h 222"/>
                  <a:gd name="T98" fmla="*/ 28 w 134"/>
                  <a:gd name="T99" fmla="*/ 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2">
                    <a:moveTo>
                      <a:pt x="28" y="6"/>
                    </a:moveTo>
                    <a:lnTo>
                      <a:pt x="28" y="6"/>
                    </a:lnTo>
                    <a:lnTo>
                      <a:pt x="36" y="16"/>
                    </a:lnTo>
                    <a:lnTo>
                      <a:pt x="46" y="28"/>
                    </a:lnTo>
                    <a:lnTo>
                      <a:pt x="56" y="46"/>
                    </a:lnTo>
                    <a:lnTo>
                      <a:pt x="66" y="68"/>
                    </a:lnTo>
                    <a:lnTo>
                      <a:pt x="74" y="98"/>
                    </a:lnTo>
                    <a:lnTo>
                      <a:pt x="82" y="132"/>
                    </a:lnTo>
                    <a:lnTo>
                      <a:pt x="82" y="152"/>
                    </a:lnTo>
                    <a:lnTo>
                      <a:pt x="84" y="172"/>
                    </a:lnTo>
                    <a:lnTo>
                      <a:pt x="84" y="172"/>
                    </a:lnTo>
                    <a:lnTo>
                      <a:pt x="94" y="176"/>
                    </a:lnTo>
                    <a:lnTo>
                      <a:pt x="112" y="184"/>
                    </a:lnTo>
                    <a:lnTo>
                      <a:pt x="122" y="190"/>
                    </a:lnTo>
                    <a:lnTo>
                      <a:pt x="130" y="198"/>
                    </a:lnTo>
                    <a:lnTo>
                      <a:pt x="134" y="202"/>
                    </a:lnTo>
                    <a:lnTo>
                      <a:pt x="134" y="206"/>
                    </a:lnTo>
                    <a:lnTo>
                      <a:pt x="134" y="212"/>
                    </a:lnTo>
                    <a:lnTo>
                      <a:pt x="132" y="218"/>
                    </a:lnTo>
                    <a:lnTo>
                      <a:pt x="132" y="218"/>
                    </a:lnTo>
                    <a:lnTo>
                      <a:pt x="128" y="220"/>
                    </a:lnTo>
                    <a:lnTo>
                      <a:pt x="120" y="222"/>
                    </a:lnTo>
                    <a:lnTo>
                      <a:pt x="110" y="222"/>
                    </a:lnTo>
                    <a:lnTo>
                      <a:pt x="56" y="196"/>
                    </a:lnTo>
                    <a:lnTo>
                      <a:pt x="56" y="196"/>
                    </a:lnTo>
                    <a:lnTo>
                      <a:pt x="52" y="192"/>
                    </a:lnTo>
                    <a:lnTo>
                      <a:pt x="50" y="186"/>
                    </a:lnTo>
                    <a:lnTo>
                      <a:pt x="50" y="182"/>
                    </a:lnTo>
                    <a:lnTo>
                      <a:pt x="52" y="180"/>
                    </a:lnTo>
                    <a:lnTo>
                      <a:pt x="60" y="168"/>
                    </a:lnTo>
                    <a:lnTo>
                      <a:pt x="60" y="168"/>
                    </a:lnTo>
                    <a:lnTo>
                      <a:pt x="62" y="154"/>
                    </a:lnTo>
                    <a:lnTo>
                      <a:pt x="62" y="136"/>
                    </a:lnTo>
                    <a:lnTo>
                      <a:pt x="58" y="116"/>
                    </a:lnTo>
                    <a:lnTo>
                      <a:pt x="52" y="94"/>
                    </a:lnTo>
                    <a:lnTo>
                      <a:pt x="48" y="82"/>
                    </a:lnTo>
                    <a:lnTo>
                      <a:pt x="42" y="70"/>
                    </a:lnTo>
                    <a:lnTo>
                      <a:pt x="34" y="58"/>
                    </a:lnTo>
                    <a:lnTo>
                      <a:pt x="26" y="46"/>
                    </a:lnTo>
                    <a:lnTo>
                      <a:pt x="14" y="34"/>
                    </a:lnTo>
                    <a:lnTo>
                      <a:pt x="2" y="24"/>
                    </a:lnTo>
                    <a:lnTo>
                      <a:pt x="2" y="24"/>
                    </a:lnTo>
                    <a:lnTo>
                      <a:pt x="0" y="18"/>
                    </a:lnTo>
                    <a:lnTo>
                      <a:pt x="0" y="12"/>
                    </a:lnTo>
                    <a:lnTo>
                      <a:pt x="2" y="8"/>
                    </a:lnTo>
                    <a:lnTo>
                      <a:pt x="4" y="4"/>
                    </a:lnTo>
                    <a:lnTo>
                      <a:pt x="10" y="0"/>
                    </a:lnTo>
                    <a:lnTo>
                      <a:pt x="18" y="2"/>
                    </a:lnTo>
                    <a:lnTo>
                      <a:pt x="28" y="6"/>
                    </a:lnTo>
                    <a:lnTo>
                      <a:pt x="2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13"/>
              <p:cNvSpPr>
                <a:spLocks/>
              </p:cNvSpPr>
              <p:nvPr/>
            </p:nvSpPr>
            <p:spPr bwMode="auto">
              <a:xfrm>
                <a:off x="4961" y="3475"/>
                <a:ext cx="134" cy="220"/>
              </a:xfrm>
              <a:custGeom>
                <a:avLst/>
                <a:gdLst>
                  <a:gd name="T0" fmla="*/ 106 w 134"/>
                  <a:gd name="T1" fmla="*/ 4 h 220"/>
                  <a:gd name="T2" fmla="*/ 106 w 134"/>
                  <a:gd name="T3" fmla="*/ 4 h 220"/>
                  <a:gd name="T4" fmla="*/ 98 w 134"/>
                  <a:gd name="T5" fmla="*/ 14 h 220"/>
                  <a:gd name="T6" fmla="*/ 88 w 134"/>
                  <a:gd name="T7" fmla="*/ 26 h 220"/>
                  <a:gd name="T8" fmla="*/ 78 w 134"/>
                  <a:gd name="T9" fmla="*/ 44 h 220"/>
                  <a:gd name="T10" fmla="*/ 68 w 134"/>
                  <a:gd name="T11" fmla="*/ 68 h 220"/>
                  <a:gd name="T12" fmla="*/ 60 w 134"/>
                  <a:gd name="T13" fmla="*/ 96 h 220"/>
                  <a:gd name="T14" fmla="*/ 54 w 134"/>
                  <a:gd name="T15" fmla="*/ 130 h 220"/>
                  <a:gd name="T16" fmla="*/ 52 w 134"/>
                  <a:gd name="T17" fmla="*/ 150 h 220"/>
                  <a:gd name="T18" fmla="*/ 52 w 134"/>
                  <a:gd name="T19" fmla="*/ 172 h 220"/>
                  <a:gd name="T20" fmla="*/ 52 w 134"/>
                  <a:gd name="T21" fmla="*/ 172 h 220"/>
                  <a:gd name="T22" fmla="*/ 42 w 134"/>
                  <a:gd name="T23" fmla="*/ 174 h 220"/>
                  <a:gd name="T24" fmla="*/ 22 w 134"/>
                  <a:gd name="T25" fmla="*/ 182 h 220"/>
                  <a:gd name="T26" fmla="*/ 12 w 134"/>
                  <a:gd name="T27" fmla="*/ 188 h 220"/>
                  <a:gd name="T28" fmla="*/ 4 w 134"/>
                  <a:gd name="T29" fmla="*/ 196 h 220"/>
                  <a:gd name="T30" fmla="*/ 2 w 134"/>
                  <a:gd name="T31" fmla="*/ 200 h 220"/>
                  <a:gd name="T32" fmla="*/ 0 w 134"/>
                  <a:gd name="T33" fmla="*/ 204 h 220"/>
                  <a:gd name="T34" fmla="*/ 0 w 134"/>
                  <a:gd name="T35" fmla="*/ 210 h 220"/>
                  <a:gd name="T36" fmla="*/ 2 w 134"/>
                  <a:gd name="T37" fmla="*/ 216 h 220"/>
                  <a:gd name="T38" fmla="*/ 2 w 134"/>
                  <a:gd name="T39" fmla="*/ 216 h 220"/>
                  <a:gd name="T40" fmla="*/ 8 w 134"/>
                  <a:gd name="T41" fmla="*/ 218 h 220"/>
                  <a:gd name="T42" fmla="*/ 14 w 134"/>
                  <a:gd name="T43" fmla="*/ 220 h 220"/>
                  <a:gd name="T44" fmla="*/ 26 w 134"/>
                  <a:gd name="T45" fmla="*/ 220 h 220"/>
                  <a:gd name="T46" fmla="*/ 78 w 134"/>
                  <a:gd name="T47" fmla="*/ 196 h 220"/>
                  <a:gd name="T48" fmla="*/ 78 w 134"/>
                  <a:gd name="T49" fmla="*/ 196 h 220"/>
                  <a:gd name="T50" fmla="*/ 84 w 134"/>
                  <a:gd name="T51" fmla="*/ 190 h 220"/>
                  <a:gd name="T52" fmla="*/ 86 w 134"/>
                  <a:gd name="T53" fmla="*/ 184 h 220"/>
                  <a:gd name="T54" fmla="*/ 84 w 134"/>
                  <a:gd name="T55" fmla="*/ 182 h 220"/>
                  <a:gd name="T56" fmla="*/ 84 w 134"/>
                  <a:gd name="T57" fmla="*/ 178 h 220"/>
                  <a:gd name="T58" fmla="*/ 74 w 134"/>
                  <a:gd name="T59" fmla="*/ 166 h 220"/>
                  <a:gd name="T60" fmla="*/ 74 w 134"/>
                  <a:gd name="T61" fmla="*/ 166 h 220"/>
                  <a:gd name="T62" fmla="*/ 72 w 134"/>
                  <a:gd name="T63" fmla="*/ 152 h 220"/>
                  <a:gd name="T64" fmla="*/ 74 w 134"/>
                  <a:gd name="T65" fmla="*/ 136 h 220"/>
                  <a:gd name="T66" fmla="*/ 76 w 134"/>
                  <a:gd name="T67" fmla="*/ 114 h 220"/>
                  <a:gd name="T68" fmla="*/ 82 w 134"/>
                  <a:gd name="T69" fmla="*/ 92 h 220"/>
                  <a:gd name="T70" fmla="*/ 86 w 134"/>
                  <a:gd name="T71" fmla="*/ 80 h 220"/>
                  <a:gd name="T72" fmla="*/ 92 w 134"/>
                  <a:gd name="T73" fmla="*/ 68 h 220"/>
                  <a:gd name="T74" fmla="*/ 100 w 134"/>
                  <a:gd name="T75" fmla="*/ 56 h 220"/>
                  <a:gd name="T76" fmla="*/ 110 w 134"/>
                  <a:gd name="T77" fmla="*/ 44 h 220"/>
                  <a:gd name="T78" fmla="*/ 120 w 134"/>
                  <a:gd name="T79" fmla="*/ 32 h 220"/>
                  <a:gd name="T80" fmla="*/ 134 w 134"/>
                  <a:gd name="T81" fmla="*/ 22 h 220"/>
                  <a:gd name="T82" fmla="*/ 134 w 134"/>
                  <a:gd name="T83" fmla="*/ 22 h 220"/>
                  <a:gd name="T84" fmla="*/ 134 w 134"/>
                  <a:gd name="T85" fmla="*/ 16 h 220"/>
                  <a:gd name="T86" fmla="*/ 134 w 134"/>
                  <a:gd name="T87" fmla="*/ 12 h 220"/>
                  <a:gd name="T88" fmla="*/ 132 w 134"/>
                  <a:gd name="T89" fmla="*/ 6 h 220"/>
                  <a:gd name="T90" fmla="*/ 130 w 134"/>
                  <a:gd name="T91" fmla="*/ 2 h 220"/>
                  <a:gd name="T92" fmla="*/ 124 w 134"/>
                  <a:gd name="T93" fmla="*/ 0 h 220"/>
                  <a:gd name="T94" fmla="*/ 118 w 134"/>
                  <a:gd name="T95" fmla="*/ 0 h 220"/>
                  <a:gd name="T96" fmla="*/ 106 w 134"/>
                  <a:gd name="T97" fmla="*/ 4 h 220"/>
                  <a:gd name="T98" fmla="*/ 106 w 134"/>
                  <a:gd name="T99" fmla="*/ 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0">
                    <a:moveTo>
                      <a:pt x="106" y="4"/>
                    </a:moveTo>
                    <a:lnTo>
                      <a:pt x="106" y="4"/>
                    </a:lnTo>
                    <a:lnTo>
                      <a:pt x="98" y="14"/>
                    </a:lnTo>
                    <a:lnTo>
                      <a:pt x="88" y="26"/>
                    </a:lnTo>
                    <a:lnTo>
                      <a:pt x="78" y="44"/>
                    </a:lnTo>
                    <a:lnTo>
                      <a:pt x="68" y="68"/>
                    </a:lnTo>
                    <a:lnTo>
                      <a:pt x="60" y="96"/>
                    </a:lnTo>
                    <a:lnTo>
                      <a:pt x="54" y="130"/>
                    </a:lnTo>
                    <a:lnTo>
                      <a:pt x="52" y="150"/>
                    </a:lnTo>
                    <a:lnTo>
                      <a:pt x="52" y="172"/>
                    </a:lnTo>
                    <a:lnTo>
                      <a:pt x="52" y="172"/>
                    </a:lnTo>
                    <a:lnTo>
                      <a:pt x="42" y="174"/>
                    </a:lnTo>
                    <a:lnTo>
                      <a:pt x="22" y="182"/>
                    </a:lnTo>
                    <a:lnTo>
                      <a:pt x="12" y="188"/>
                    </a:lnTo>
                    <a:lnTo>
                      <a:pt x="4" y="196"/>
                    </a:lnTo>
                    <a:lnTo>
                      <a:pt x="2" y="200"/>
                    </a:lnTo>
                    <a:lnTo>
                      <a:pt x="0" y="204"/>
                    </a:lnTo>
                    <a:lnTo>
                      <a:pt x="0" y="210"/>
                    </a:lnTo>
                    <a:lnTo>
                      <a:pt x="2" y="216"/>
                    </a:lnTo>
                    <a:lnTo>
                      <a:pt x="2" y="216"/>
                    </a:lnTo>
                    <a:lnTo>
                      <a:pt x="8" y="218"/>
                    </a:lnTo>
                    <a:lnTo>
                      <a:pt x="14" y="220"/>
                    </a:lnTo>
                    <a:lnTo>
                      <a:pt x="26" y="220"/>
                    </a:lnTo>
                    <a:lnTo>
                      <a:pt x="78" y="196"/>
                    </a:lnTo>
                    <a:lnTo>
                      <a:pt x="78" y="196"/>
                    </a:lnTo>
                    <a:lnTo>
                      <a:pt x="84" y="190"/>
                    </a:lnTo>
                    <a:lnTo>
                      <a:pt x="86" y="184"/>
                    </a:lnTo>
                    <a:lnTo>
                      <a:pt x="84" y="182"/>
                    </a:lnTo>
                    <a:lnTo>
                      <a:pt x="84" y="178"/>
                    </a:lnTo>
                    <a:lnTo>
                      <a:pt x="74" y="166"/>
                    </a:lnTo>
                    <a:lnTo>
                      <a:pt x="74" y="166"/>
                    </a:lnTo>
                    <a:lnTo>
                      <a:pt x="72" y="152"/>
                    </a:lnTo>
                    <a:lnTo>
                      <a:pt x="74" y="136"/>
                    </a:lnTo>
                    <a:lnTo>
                      <a:pt x="76" y="114"/>
                    </a:lnTo>
                    <a:lnTo>
                      <a:pt x="82" y="92"/>
                    </a:lnTo>
                    <a:lnTo>
                      <a:pt x="86" y="80"/>
                    </a:lnTo>
                    <a:lnTo>
                      <a:pt x="92" y="68"/>
                    </a:lnTo>
                    <a:lnTo>
                      <a:pt x="100" y="56"/>
                    </a:lnTo>
                    <a:lnTo>
                      <a:pt x="110" y="44"/>
                    </a:lnTo>
                    <a:lnTo>
                      <a:pt x="120" y="32"/>
                    </a:lnTo>
                    <a:lnTo>
                      <a:pt x="134" y="22"/>
                    </a:lnTo>
                    <a:lnTo>
                      <a:pt x="134" y="22"/>
                    </a:lnTo>
                    <a:lnTo>
                      <a:pt x="134" y="16"/>
                    </a:lnTo>
                    <a:lnTo>
                      <a:pt x="134" y="12"/>
                    </a:lnTo>
                    <a:lnTo>
                      <a:pt x="132" y="6"/>
                    </a:lnTo>
                    <a:lnTo>
                      <a:pt x="130" y="2"/>
                    </a:lnTo>
                    <a:lnTo>
                      <a:pt x="124" y="0"/>
                    </a:lnTo>
                    <a:lnTo>
                      <a:pt x="118" y="0"/>
                    </a:lnTo>
                    <a:lnTo>
                      <a:pt x="106" y="4"/>
                    </a:lnTo>
                    <a:lnTo>
                      <a:pt x="10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Freeform 14"/>
              <p:cNvSpPr>
                <a:spLocks/>
              </p:cNvSpPr>
              <p:nvPr/>
            </p:nvSpPr>
            <p:spPr bwMode="auto">
              <a:xfrm>
                <a:off x="4979" y="3121"/>
                <a:ext cx="456" cy="294"/>
              </a:xfrm>
              <a:custGeom>
                <a:avLst/>
                <a:gdLst>
                  <a:gd name="T0" fmla="*/ 454 w 456"/>
                  <a:gd name="T1" fmla="*/ 196 h 294"/>
                  <a:gd name="T2" fmla="*/ 454 w 456"/>
                  <a:gd name="T3" fmla="*/ 168 h 294"/>
                  <a:gd name="T4" fmla="*/ 448 w 456"/>
                  <a:gd name="T5" fmla="*/ 138 h 294"/>
                  <a:gd name="T6" fmla="*/ 432 w 456"/>
                  <a:gd name="T7" fmla="*/ 110 h 294"/>
                  <a:gd name="T8" fmla="*/ 408 w 456"/>
                  <a:gd name="T9" fmla="*/ 84 h 294"/>
                  <a:gd name="T10" fmla="*/ 380 w 456"/>
                  <a:gd name="T11" fmla="*/ 60 h 294"/>
                  <a:gd name="T12" fmla="*/ 344 w 456"/>
                  <a:gd name="T13" fmla="*/ 38 h 294"/>
                  <a:gd name="T14" fmla="*/ 304 w 456"/>
                  <a:gd name="T15" fmla="*/ 22 h 294"/>
                  <a:gd name="T16" fmla="*/ 258 w 456"/>
                  <a:gd name="T17" fmla="*/ 8 h 294"/>
                  <a:gd name="T18" fmla="*/ 236 w 456"/>
                  <a:gd name="T19" fmla="*/ 4 h 294"/>
                  <a:gd name="T20" fmla="*/ 190 w 456"/>
                  <a:gd name="T21" fmla="*/ 0 h 294"/>
                  <a:gd name="T22" fmla="*/ 148 w 456"/>
                  <a:gd name="T23" fmla="*/ 2 h 294"/>
                  <a:gd name="T24" fmla="*/ 108 w 456"/>
                  <a:gd name="T25" fmla="*/ 8 h 294"/>
                  <a:gd name="T26" fmla="*/ 74 w 456"/>
                  <a:gd name="T27" fmla="*/ 20 h 294"/>
                  <a:gd name="T28" fmla="*/ 44 w 456"/>
                  <a:gd name="T29" fmla="*/ 38 h 294"/>
                  <a:gd name="T30" fmla="*/ 22 w 456"/>
                  <a:gd name="T31" fmla="*/ 58 h 294"/>
                  <a:gd name="T32" fmla="*/ 6 w 456"/>
                  <a:gd name="T33" fmla="*/ 84 h 294"/>
                  <a:gd name="T34" fmla="*/ 2 w 456"/>
                  <a:gd name="T35" fmla="*/ 96 h 294"/>
                  <a:gd name="T36" fmla="*/ 0 w 456"/>
                  <a:gd name="T37" fmla="*/ 126 h 294"/>
                  <a:gd name="T38" fmla="*/ 8 w 456"/>
                  <a:gd name="T39" fmla="*/ 154 h 294"/>
                  <a:gd name="T40" fmla="*/ 24 w 456"/>
                  <a:gd name="T41" fmla="*/ 182 h 294"/>
                  <a:gd name="T42" fmla="*/ 46 w 456"/>
                  <a:gd name="T43" fmla="*/ 210 h 294"/>
                  <a:gd name="T44" fmla="*/ 76 w 456"/>
                  <a:gd name="T45" fmla="*/ 234 h 294"/>
                  <a:gd name="T46" fmla="*/ 112 w 456"/>
                  <a:gd name="T47" fmla="*/ 254 h 294"/>
                  <a:gd name="T48" fmla="*/ 152 w 456"/>
                  <a:gd name="T49" fmla="*/ 272 h 294"/>
                  <a:gd name="T50" fmla="*/ 198 w 456"/>
                  <a:gd name="T51" fmla="*/ 284 h 294"/>
                  <a:gd name="T52" fmla="*/ 220 w 456"/>
                  <a:gd name="T53" fmla="*/ 290 h 294"/>
                  <a:gd name="T54" fmla="*/ 266 w 456"/>
                  <a:gd name="T55" fmla="*/ 294 h 294"/>
                  <a:gd name="T56" fmla="*/ 308 w 456"/>
                  <a:gd name="T57" fmla="*/ 292 h 294"/>
                  <a:gd name="T58" fmla="*/ 348 w 456"/>
                  <a:gd name="T59" fmla="*/ 284 h 294"/>
                  <a:gd name="T60" fmla="*/ 382 w 456"/>
                  <a:gd name="T61" fmla="*/ 272 h 294"/>
                  <a:gd name="T62" fmla="*/ 412 w 456"/>
                  <a:gd name="T63" fmla="*/ 256 h 294"/>
                  <a:gd name="T64" fmla="*/ 434 w 456"/>
                  <a:gd name="T65" fmla="*/ 236 h 294"/>
                  <a:gd name="T66" fmla="*/ 450 w 456"/>
                  <a:gd name="T67" fmla="*/ 210 h 294"/>
                  <a:gd name="T68" fmla="*/ 454 w 456"/>
                  <a:gd name="T69" fmla="*/ 19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294">
                    <a:moveTo>
                      <a:pt x="454" y="196"/>
                    </a:moveTo>
                    <a:lnTo>
                      <a:pt x="454" y="196"/>
                    </a:lnTo>
                    <a:lnTo>
                      <a:pt x="456" y="182"/>
                    </a:lnTo>
                    <a:lnTo>
                      <a:pt x="454" y="168"/>
                    </a:lnTo>
                    <a:lnTo>
                      <a:pt x="452" y="152"/>
                    </a:lnTo>
                    <a:lnTo>
                      <a:pt x="448" y="138"/>
                    </a:lnTo>
                    <a:lnTo>
                      <a:pt x="440" y="124"/>
                    </a:lnTo>
                    <a:lnTo>
                      <a:pt x="432" y="110"/>
                    </a:lnTo>
                    <a:lnTo>
                      <a:pt x="422" y="96"/>
                    </a:lnTo>
                    <a:lnTo>
                      <a:pt x="408" y="84"/>
                    </a:lnTo>
                    <a:lnTo>
                      <a:pt x="394" y="72"/>
                    </a:lnTo>
                    <a:lnTo>
                      <a:pt x="380" y="60"/>
                    </a:lnTo>
                    <a:lnTo>
                      <a:pt x="362" y="48"/>
                    </a:lnTo>
                    <a:lnTo>
                      <a:pt x="344" y="38"/>
                    </a:lnTo>
                    <a:lnTo>
                      <a:pt x="324" y="30"/>
                    </a:lnTo>
                    <a:lnTo>
                      <a:pt x="304" y="22"/>
                    </a:lnTo>
                    <a:lnTo>
                      <a:pt x="282" y="14"/>
                    </a:lnTo>
                    <a:lnTo>
                      <a:pt x="258" y="8"/>
                    </a:lnTo>
                    <a:lnTo>
                      <a:pt x="258" y="8"/>
                    </a:lnTo>
                    <a:lnTo>
                      <a:pt x="236" y="4"/>
                    </a:lnTo>
                    <a:lnTo>
                      <a:pt x="212" y="2"/>
                    </a:lnTo>
                    <a:lnTo>
                      <a:pt x="190" y="0"/>
                    </a:lnTo>
                    <a:lnTo>
                      <a:pt x="168" y="0"/>
                    </a:lnTo>
                    <a:lnTo>
                      <a:pt x="148" y="2"/>
                    </a:lnTo>
                    <a:lnTo>
                      <a:pt x="128" y="4"/>
                    </a:lnTo>
                    <a:lnTo>
                      <a:pt x="108" y="8"/>
                    </a:lnTo>
                    <a:lnTo>
                      <a:pt x="90" y="14"/>
                    </a:lnTo>
                    <a:lnTo>
                      <a:pt x="74" y="20"/>
                    </a:lnTo>
                    <a:lnTo>
                      <a:pt x="58" y="28"/>
                    </a:lnTo>
                    <a:lnTo>
                      <a:pt x="44" y="38"/>
                    </a:lnTo>
                    <a:lnTo>
                      <a:pt x="32" y="48"/>
                    </a:lnTo>
                    <a:lnTo>
                      <a:pt x="22" y="58"/>
                    </a:lnTo>
                    <a:lnTo>
                      <a:pt x="14" y="70"/>
                    </a:lnTo>
                    <a:lnTo>
                      <a:pt x="6" y="84"/>
                    </a:lnTo>
                    <a:lnTo>
                      <a:pt x="2" y="96"/>
                    </a:lnTo>
                    <a:lnTo>
                      <a:pt x="2" y="96"/>
                    </a:lnTo>
                    <a:lnTo>
                      <a:pt x="0" y="112"/>
                    </a:lnTo>
                    <a:lnTo>
                      <a:pt x="0" y="126"/>
                    </a:lnTo>
                    <a:lnTo>
                      <a:pt x="4" y="140"/>
                    </a:lnTo>
                    <a:lnTo>
                      <a:pt x="8" y="154"/>
                    </a:lnTo>
                    <a:lnTo>
                      <a:pt x="16" y="168"/>
                    </a:lnTo>
                    <a:lnTo>
                      <a:pt x="24" y="182"/>
                    </a:lnTo>
                    <a:lnTo>
                      <a:pt x="34" y="196"/>
                    </a:lnTo>
                    <a:lnTo>
                      <a:pt x="46" y="210"/>
                    </a:lnTo>
                    <a:lnTo>
                      <a:pt x="62" y="222"/>
                    </a:lnTo>
                    <a:lnTo>
                      <a:pt x="76" y="234"/>
                    </a:lnTo>
                    <a:lnTo>
                      <a:pt x="94" y="244"/>
                    </a:lnTo>
                    <a:lnTo>
                      <a:pt x="112" y="254"/>
                    </a:lnTo>
                    <a:lnTo>
                      <a:pt x="132" y="264"/>
                    </a:lnTo>
                    <a:lnTo>
                      <a:pt x="152" y="272"/>
                    </a:lnTo>
                    <a:lnTo>
                      <a:pt x="174" y="280"/>
                    </a:lnTo>
                    <a:lnTo>
                      <a:pt x="198" y="284"/>
                    </a:lnTo>
                    <a:lnTo>
                      <a:pt x="198" y="284"/>
                    </a:lnTo>
                    <a:lnTo>
                      <a:pt x="220" y="290"/>
                    </a:lnTo>
                    <a:lnTo>
                      <a:pt x="244" y="292"/>
                    </a:lnTo>
                    <a:lnTo>
                      <a:pt x="266" y="294"/>
                    </a:lnTo>
                    <a:lnTo>
                      <a:pt x="288" y="294"/>
                    </a:lnTo>
                    <a:lnTo>
                      <a:pt x="308" y="292"/>
                    </a:lnTo>
                    <a:lnTo>
                      <a:pt x="328" y="288"/>
                    </a:lnTo>
                    <a:lnTo>
                      <a:pt x="348" y="284"/>
                    </a:lnTo>
                    <a:lnTo>
                      <a:pt x="366" y="280"/>
                    </a:lnTo>
                    <a:lnTo>
                      <a:pt x="382" y="272"/>
                    </a:lnTo>
                    <a:lnTo>
                      <a:pt x="398" y="266"/>
                    </a:lnTo>
                    <a:lnTo>
                      <a:pt x="412" y="256"/>
                    </a:lnTo>
                    <a:lnTo>
                      <a:pt x="424" y="246"/>
                    </a:lnTo>
                    <a:lnTo>
                      <a:pt x="434" y="236"/>
                    </a:lnTo>
                    <a:lnTo>
                      <a:pt x="442" y="224"/>
                    </a:lnTo>
                    <a:lnTo>
                      <a:pt x="450" y="210"/>
                    </a:lnTo>
                    <a:lnTo>
                      <a:pt x="454" y="196"/>
                    </a:lnTo>
                    <a:lnTo>
                      <a:pt x="454" y="1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15"/>
              <p:cNvSpPr>
                <a:spLocks/>
              </p:cNvSpPr>
              <p:nvPr/>
            </p:nvSpPr>
            <p:spPr bwMode="auto">
              <a:xfrm>
                <a:off x="5073" y="3177"/>
                <a:ext cx="66" cy="58"/>
              </a:xfrm>
              <a:custGeom>
                <a:avLst/>
                <a:gdLst>
                  <a:gd name="T0" fmla="*/ 30 w 66"/>
                  <a:gd name="T1" fmla="*/ 52 h 58"/>
                  <a:gd name="T2" fmla="*/ 30 w 66"/>
                  <a:gd name="T3" fmla="*/ 52 h 58"/>
                  <a:gd name="T4" fmla="*/ 50 w 66"/>
                  <a:gd name="T5" fmla="*/ 58 h 58"/>
                  <a:gd name="T6" fmla="*/ 50 w 66"/>
                  <a:gd name="T7" fmla="*/ 58 h 58"/>
                  <a:gd name="T8" fmla="*/ 56 w 66"/>
                  <a:gd name="T9" fmla="*/ 54 h 58"/>
                  <a:gd name="T10" fmla="*/ 56 w 66"/>
                  <a:gd name="T11" fmla="*/ 54 h 58"/>
                  <a:gd name="T12" fmla="*/ 60 w 66"/>
                  <a:gd name="T13" fmla="*/ 48 h 58"/>
                  <a:gd name="T14" fmla="*/ 62 w 66"/>
                  <a:gd name="T15" fmla="*/ 42 h 58"/>
                  <a:gd name="T16" fmla="*/ 66 w 66"/>
                  <a:gd name="T17" fmla="*/ 28 h 58"/>
                  <a:gd name="T18" fmla="*/ 64 w 66"/>
                  <a:gd name="T19" fmla="*/ 22 h 58"/>
                  <a:gd name="T20" fmla="*/ 62 w 66"/>
                  <a:gd name="T21" fmla="*/ 16 h 58"/>
                  <a:gd name="T22" fmla="*/ 60 w 66"/>
                  <a:gd name="T23" fmla="*/ 12 h 58"/>
                  <a:gd name="T24" fmla="*/ 56 w 66"/>
                  <a:gd name="T25" fmla="*/ 6 h 58"/>
                  <a:gd name="T26" fmla="*/ 56 w 66"/>
                  <a:gd name="T27" fmla="*/ 6 h 58"/>
                  <a:gd name="T28" fmla="*/ 50 w 66"/>
                  <a:gd name="T29" fmla="*/ 4 h 58"/>
                  <a:gd name="T30" fmla="*/ 46 w 66"/>
                  <a:gd name="T31" fmla="*/ 0 h 58"/>
                  <a:gd name="T32" fmla="*/ 38 w 66"/>
                  <a:gd name="T33" fmla="*/ 0 h 58"/>
                  <a:gd name="T34" fmla="*/ 32 w 66"/>
                  <a:gd name="T35" fmla="*/ 0 h 58"/>
                  <a:gd name="T36" fmla="*/ 20 w 66"/>
                  <a:gd name="T37" fmla="*/ 4 h 58"/>
                  <a:gd name="T38" fmla="*/ 14 w 66"/>
                  <a:gd name="T39" fmla="*/ 8 h 58"/>
                  <a:gd name="T40" fmla="*/ 10 w 66"/>
                  <a:gd name="T41" fmla="*/ 12 h 58"/>
                  <a:gd name="T42" fmla="*/ 10 w 66"/>
                  <a:gd name="T43" fmla="*/ 12 h 58"/>
                  <a:gd name="T44" fmla="*/ 4 w 66"/>
                  <a:gd name="T45" fmla="*/ 20 h 58"/>
                  <a:gd name="T46" fmla="*/ 0 w 66"/>
                  <a:gd name="T47" fmla="*/ 30 h 58"/>
                  <a:gd name="T48" fmla="*/ 0 w 66"/>
                  <a:gd name="T49" fmla="*/ 40 h 58"/>
                  <a:gd name="T50" fmla="*/ 2 w 66"/>
                  <a:gd name="T51" fmla="*/ 48 h 58"/>
                  <a:gd name="T52" fmla="*/ 2 w 66"/>
                  <a:gd name="T53" fmla="*/ 48 h 58"/>
                  <a:gd name="T54" fmla="*/ 16 w 66"/>
                  <a:gd name="T55" fmla="*/ 48 h 58"/>
                  <a:gd name="T56" fmla="*/ 30 w 66"/>
                  <a:gd name="T57" fmla="*/ 52 h 58"/>
                  <a:gd name="T58" fmla="*/ 30 w 66"/>
                  <a:gd name="T59"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58">
                    <a:moveTo>
                      <a:pt x="30" y="52"/>
                    </a:moveTo>
                    <a:lnTo>
                      <a:pt x="30" y="52"/>
                    </a:lnTo>
                    <a:lnTo>
                      <a:pt x="50" y="58"/>
                    </a:lnTo>
                    <a:lnTo>
                      <a:pt x="50" y="58"/>
                    </a:lnTo>
                    <a:lnTo>
                      <a:pt x="56" y="54"/>
                    </a:lnTo>
                    <a:lnTo>
                      <a:pt x="56" y="54"/>
                    </a:lnTo>
                    <a:lnTo>
                      <a:pt x="60" y="48"/>
                    </a:lnTo>
                    <a:lnTo>
                      <a:pt x="62" y="42"/>
                    </a:lnTo>
                    <a:lnTo>
                      <a:pt x="66" y="28"/>
                    </a:lnTo>
                    <a:lnTo>
                      <a:pt x="64" y="22"/>
                    </a:lnTo>
                    <a:lnTo>
                      <a:pt x="62" y="16"/>
                    </a:lnTo>
                    <a:lnTo>
                      <a:pt x="60" y="12"/>
                    </a:lnTo>
                    <a:lnTo>
                      <a:pt x="56" y="6"/>
                    </a:lnTo>
                    <a:lnTo>
                      <a:pt x="56" y="6"/>
                    </a:lnTo>
                    <a:lnTo>
                      <a:pt x="50" y="4"/>
                    </a:lnTo>
                    <a:lnTo>
                      <a:pt x="46" y="0"/>
                    </a:lnTo>
                    <a:lnTo>
                      <a:pt x="38" y="0"/>
                    </a:lnTo>
                    <a:lnTo>
                      <a:pt x="32" y="0"/>
                    </a:lnTo>
                    <a:lnTo>
                      <a:pt x="20" y="4"/>
                    </a:lnTo>
                    <a:lnTo>
                      <a:pt x="14" y="8"/>
                    </a:lnTo>
                    <a:lnTo>
                      <a:pt x="10" y="12"/>
                    </a:lnTo>
                    <a:lnTo>
                      <a:pt x="10" y="12"/>
                    </a:lnTo>
                    <a:lnTo>
                      <a:pt x="4" y="20"/>
                    </a:lnTo>
                    <a:lnTo>
                      <a:pt x="0" y="30"/>
                    </a:lnTo>
                    <a:lnTo>
                      <a:pt x="0" y="40"/>
                    </a:lnTo>
                    <a:lnTo>
                      <a:pt x="2" y="48"/>
                    </a:lnTo>
                    <a:lnTo>
                      <a:pt x="2" y="48"/>
                    </a:lnTo>
                    <a:lnTo>
                      <a:pt x="16" y="48"/>
                    </a:lnTo>
                    <a:lnTo>
                      <a:pt x="30" y="52"/>
                    </a:lnTo>
                    <a:lnTo>
                      <a:pt x="30"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16"/>
              <p:cNvSpPr>
                <a:spLocks/>
              </p:cNvSpPr>
              <p:nvPr/>
            </p:nvSpPr>
            <p:spPr bwMode="auto">
              <a:xfrm>
                <a:off x="5241" y="3213"/>
                <a:ext cx="62" cy="62"/>
              </a:xfrm>
              <a:custGeom>
                <a:avLst/>
                <a:gdLst>
                  <a:gd name="T0" fmla="*/ 8 w 62"/>
                  <a:gd name="T1" fmla="*/ 56 h 62"/>
                  <a:gd name="T2" fmla="*/ 8 w 62"/>
                  <a:gd name="T3" fmla="*/ 56 h 62"/>
                  <a:gd name="T4" fmla="*/ 22 w 62"/>
                  <a:gd name="T5" fmla="*/ 56 h 62"/>
                  <a:gd name="T6" fmla="*/ 38 w 62"/>
                  <a:gd name="T7" fmla="*/ 60 h 62"/>
                  <a:gd name="T8" fmla="*/ 38 w 62"/>
                  <a:gd name="T9" fmla="*/ 60 h 62"/>
                  <a:gd name="T10" fmla="*/ 50 w 62"/>
                  <a:gd name="T11" fmla="*/ 62 h 62"/>
                  <a:gd name="T12" fmla="*/ 50 w 62"/>
                  <a:gd name="T13" fmla="*/ 62 h 62"/>
                  <a:gd name="T14" fmla="*/ 56 w 62"/>
                  <a:gd name="T15" fmla="*/ 56 h 62"/>
                  <a:gd name="T16" fmla="*/ 60 w 62"/>
                  <a:gd name="T17" fmla="*/ 48 h 62"/>
                  <a:gd name="T18" fmla="*/ 62 w 62"/>
                  <a:gd name="T19" fmla="*/ 38 h 62"/>
                  <a:gd name="T20" fmla="*/ 60 w 62"/>
                  <a:gd name="T21" fmla="*/ 28 h 62"/>
                  <a:gd name="T22" fmla="*/ 60 w 62"/>
                  <a:gd name="T23" fmla="*/ 28 h 62"/>
                  <a:gd name="T24" fmla="*/ 58 w 62"/>
                  <a:gd name="T25" fmla="*/ 22 h 62"/>
                  <a:gd name="T26" fmla="*/ 56 w 62"/>
                  <a:gd name="T27" fmla="*/ 16 h 62"/>
                  <a:gd name="T28" fmla="*/ 48 w 62"/>
                  <a:gd name="T29" fmla="*/ 6 h 62"/>
                  <a:gd name="T30" fmla="*/ 42 w 62"/>
                  <a:gd name="T31" fmla="*/ 2 h 62"/>
                  <a:gd name="T32" fmla="*/ 36 w 62"/>
                  <a:gd name="T33" fmla="*/ 0 h 62"/>
                  <a:gd name="T34" fmla="*/ 30 w 62"/>
                  <a:gd name="T35" fmla="*/ 0 h 62"/>
                  <a:gd name="T36" fmla="*/ 24 w 62"/>
                  <a:gd name="T37" fmla="*/ 0 h 62"/>
                  <a:gd name="T38" fmla="*/ 24 w 62"/>
                  <a:gd name="T39" fmla="*/ 0 h 62"/>
                  <a:gd name="T40" fmla="*/ 18 w 62"/>
                  <a:gd name="T41" fmla="*/ 2 h 62"/>
                  <a:gd name="T42" fmla="*/ 14 w 62"/>
                  <a:gd name="T43" fmla="*/ 4 h 62"/>
                  <a:gd name="T44" fmla="*/ 8 w 62"/>
                  <a:gd name="T45" fmla="*/ 8 h 62"/>
                  <a:gd name="T46" fmla="*/ 4 w 62"/>
                  <a:gd name="T47" fmla="*/ 14 h 62"/>
                  <a:gd name="T48" fmla="*/ 0 w 62"/>
                  <a:gd name="T49" fmla="*/ 26 h 62"/>
                  <a:gd name="T50" fmla="*/ 0 w 62"/>
                  <a:gd name="T51" fmla="*/ 32 h 62"/>
                  <a:gd name="T52" fmla="*/ 0 w 62"/>
                  <a:gd name="T53" fmla="*/ 40 h 62"/>
                  <a:gd name="T54" fmla="*/ 0 w 62"/>
                  <a:gd name="T55" fmla="*/ 40 h 62"/>
                  <a:gd name="T56" fmla="*/ 2 w 62"/>
                  <a:gd name="T57" fmla="*/ 48 h 62"/>
                  <a:gd name="T58" fmla="*/ 8 w 62"/>
                  <a:gd name="T59" fmla="*/ 56 h 62"/>
                  <a:gd name="T60" fmla="*/ 8 w 62"/>
                  <a:gd name="T61"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 h="62">
                    <a:moveTo>
                      <a:pt x="8" y="56"/>
                    </a:moveTo>
                    <a:lnTo>
                      <a:pt x="8" y="56"/>
                    </a:lnTo>
                    <a:lnTo>
                      <a:pt x="22" y="56"/>
                    </a:lnTo>
                    <a:lnTo>
                      <a:pt x="38" y="60"/>
                    </a:lnTo>
                    <a:lnTo>
                      <a:pt x="38" y="60"/>
                    </a:lnTo>
                    <a:lnTo>
                      <a:pt x="50" y="62"/>
                    </a:lnTo>
                    <a:lnTo>
                      <a:pt x="50" y="62"/>
                    </a:lnTo>
                    <a:lnTo>
                      <a:pt x="56" y="56"/>
                    </a:lnTo>
                    <a:lnTo>
                      <a:pt x="60" y="48"/>
                    </a:lnTo>
                    <a:lnTo>
                      <a:pt x="62" y="38"/>
                    </a:lnTo>
                    <a:lnTo>
                      <a:pt x="60" y="28"/>
                    </a:lnTo>
                    <a:lnTo>
                      <a:pt x="60" y="28"/>
                    </a:lnTo>
                    <a:lnTo>
                      <a:pt x="58" y="22"/>
                    </a:lnTo>
                    <a:lnTo>
                      <a:pt x="56" y="16"/>
                    </a:lnTo>
                    <a:lnTo>
                      <a:pt x="48" y="6"/>
                    </a:lnTo>
                    <a:lnTo>
                      <a:pt x="42" y="2"/>
                    </a:lnTo>
                    <a:lnTo>
                      <a:pt x="36" y="0"/>
                    </a:lnTo>
                    <a:lnTo>
                      <a:pt x="30" y="0"/>
                    </a:lnTo>
                    <a:lnTo>
                      <a:pt x="24" y="0"/>
                    </a:lnTo>
                    <a:lnTo>
                      <a:pt x="24" y="0"/>
                    </a:lnTo>
                    <a:lnTo>
                      <a:pt x="18" y="2"/>
                    </a:lnTo>
                    <a:lnTo>
                      <a:pt x="14" y="4"/>
                    </a:lnTo>
                    <a:lnTo>
                      <a:pt x="8" y="8"/>
                    </a:lnTo>
                    <a:lnTo>
                      <a:pt x="4" y="14"/>
                    </a:lnTo>
                    <a:lnTo>
                      <a:pt x="0" y="26"/>
                    </a:lnTo>
                    <a:lnTo>
                      <a:pt x="0" y="32"/>
                    </a:lnTo>
                    <a:lnTo>
                      <a:pt x="0" y="40"/>
                    </a:lnTo>
                    <a:lnTo>
                      <a:pt x="0" y="40"/>
                    </a:lnTo>
                    <a:lnTo>
                      <a:pt x="2" y="48"/>
                    </a:lnTo>
                    <a:lnTo>
                      <a:pt x="8" y="56"/>
                    </a:lnTo>
                    <a:lnTo>
                      <a:pt x="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17"/>
              <p:cNvSpPr>
                <a:spLocks/>
              </p:cNvSpPr>
              <p:nvPr/>
            </p:nvSpPr>
            <p:spPr bwMode="auto">
              <a:xfrm>
                <a:off x="5093" y="3205"/>
                <a:ext cx="24" cy="34"/>
              </a:xfrm>
              <a:custGeom>
                <a:avLst/>
                <a:gdLst>
                  <a:gd name="T0" fmla="*/ 24 w 24"/>
                  <a:gd name="T1" fmla="*/ 20 h 34"/>
                  <a:gd name="T2" fmla="*/ 24 w 24"/>
                  <a:gd name="T3" fmla="*/ 20 h 34"/>
                  <a:gd name="T4" fmla="*/ 24 w 24"/>
                  <a:gd name="T5" fmla="*/ 12 h 34"/>
                  <a:gd name="T6" fmla="*/ 24 w 24"/>
                  <a:gd name="T7" fmla="*/ 6 h 34"/>
                  <a:gd name="T8" fmla="*/ 20 w 24"/>
                  <a:gd name="T9" fmla="*/ 2 h 34"/>
                  <a:gd name="T10" fmla="*/ 16 w 24"/>
                  <a:gd name="T11" fmla="*/ 0 h 34"/>
                  <a:gd name="T12" fmla="*/ 16 w 24"/>
                  <a:gd name="T13" fmla="*/ 0 h 34"/>
                  <a:gd name="T14" fmla="*/ 12 w 24"/>
                  <a:gd name="T15" fmla="*/ 0 h 34"/>
                  <a:gd name="T16" fmla="*/ 8 w 24"/>
                  <a:gd name="T17" fmla="*/ 2 h 34"/>
                  <a:gd name="T18" fmla="*/ 4 w 24"/>
                  <a:gd name="T19" fmla="*/ 8 h 34"/>
                  <a:gd name="T20" fmla="*/ 2 w 24"/>
                  <a:gd name="T21" fmla="*/ 14 h 34"/>
                  <a:gd name="T22" fmla="*/ 2 w 24"/>
                  <a:gd name="T23" fmla="*/ 14 h 34"/>
                  <a:gd name="T24" fmla="*/ 0 w 24"/>
                  <a:gd name="T25" fmla="*/ 20 h 34"/>
                  <a:gd name="T26" fmla="*/ 2 w 24"/>
                  <a:gd name="T27" fmla="*/ 26 h 34"/>
                  <a:gd name="T28" fmla="*/ 4 w 24"/>
                  <a:gd name="T29" fmla="*/ 32 h 34"/>
                  <a:gd name="T30" fmla="*/ 8 w 24"/>
                  <a:gd name="T31" fmla="*/ 34 h 34"/>
                  <a:gd name="T32" fmla="*/ 8 w 24"/>
                  <a:gd name="T33" fmla="*/ 34 h 34"/>
                  <a:gd name="T34" fmla="*/ 14 w 24"/>
                  <a:gd name="T35" fmla="*/ 34 h 34"/>
                  <a:gd name="T36" fmla="*/ 18 w 24"/>
                  <a:gd name="T37" fmla="*/ 30 h 34"/>
                  <a:gd name="T38" fmla="*/ 22 w 24"/>
                  <a:gd name="T39" fmla="*/ 26 h 34"/>
                  <a:gd name="T40" fmla="*/ 24 w 24"/>
                  <a:gd name="T41" fmla="*/ 20 h 34"/>
                  <a:gd name="T42" fmla="*/ 24 w 24"/>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4">
                    <a:moveTo>
                      <a:pt x="24" y="20"/>
                    </a:moveTo>
                    <a:lnTo>
                      <a:pt x="24" y="20"/>
                    </a:lnTo>
                    <a:lnTo>
                      <a:pt x="24" y="12"/>
                    </a:lnTo>
                    <a:lnTo>
                      <a:pt x="24" y="6"/>
                    </a:lnTo>
                    <a:lnTo>
                      <a:pt x="20" y="2"/>
                    </a:lnTo>
                    <a:lnTo>
                      <a:pt x="16" y="0"/>
                    </a:lnTo>
                    <a:lnTo>
                      <a:pt x="16" y="0"/>
                    </a:lnTo>
                    <a:lnTo>
                      <a:pt x="12" y="0"/>
                    </a:lnTo>
                    <a:lnTo>
                      <a:pt x="8" y="2"/>
                    </a:lnTo>
                    <a:lnTo>
                      <a:pt x="4" y="8"/>
                    </a:lnTo>
                    <a:lnTo>
                      <a:pt x="2" y="14"/>
                    </a:lnTo>
                    <a:lnTo>
                      <a:pt x="2" y="14"/>
                    </a:lnTo>
                    <a:lnTo>
                      <a:pt x="0" y="20"/>
                    </a:lnTo>
                    <a:lnTo>
                      <a:pt x="2" y="26"/>
                    </a:lnTo>
                    <a:lnTo>
                      <a:pt x="4" y="32"/>
                    </a:lnTo>
                    <a:lnTo>
                      <a:pt x="8" y="34"/>
                    </a:lnTo>
                    <a:lnTo>
                      <a:pt x="8" y="34"/>
                    </a:lnTo>
                    <a:lnTo>
                      <a:pt x="14" y="34"/>
                    </a:lnTo>
                    <a:lnTo>
                      <a:pt x="18" y="30"/>
                    </a:lnTo>
                    <a:lnTo>
                      <a:pt x="22" y="26"/>
                    </a:lnTo>
                    <a:lnTo>
                      <a:pt x="24" y="20"/>
                    </a:lnTo>
                    <a:lnTo>
                      <a:pt x="2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18"/>
              <p:cNvSpPr>
                <a:spLocks/>
              </p:cNvSpPr>
              <p:nvPr/>
            </p:nvSpPr>
            <p:spPr bwMode="auto">
              <a:xfrm>
                <a:off x="5259" y="3245"/>
                <a:ext cx="22" cy="34"/>
              </a:xfrm>
              <a:custGeom>
                <a:avLst/>
                <a:gdLst>
                  <a:gd name="T0" fmla="*/ 22 w 22"/>
                  <a:gd name="T1" fmla="*/ 20 h 34"/>
                  <a:gd name="T2" fmla="*/ 22 w 22"/>
                  <a:gd name="T3" fmla="*/ 20 h 34"/>
                  <a:gd name="T4" fmla="*/ 22 w 22"/>
                  <a:gd name="T5" fmla="*/ 14 h 34"/>
                  <a:gd name="T6" fmla="*/ 22 w 22"/>
                  <a:gd name="T7" fmla="*/ 8 h 34"/>
                  <a:gd name="T8" fmla="*/ 18 w 22"/>
                  <a:gd name="T9" fmla="*/ 4 h 34"/>
                  <a:gd name="T10" fmla="*/ 14 w 22"/>
                  <a:gd name="T11" fmla="*/ 0 h 34"/>
                  <a:gd name="T12" fmla="*/ 14 w 22"/>
                  <a:gd name="T13" fmla="*/ 0 h 34"/>
                  <a:gd name="T14" fmla="*/ 10 w 22"/>
                  <a:gd name="T15" fmla="*/ 2 h 34"/>
                  <a:gd name="T16" fmla="*/ 6 w 22"/>
                  <a:gd name="T17" fmla="*/ 4 h 34"/>
                  <a:gd name="T18" fmla="*/ 2 w 22"/>
                  <a:gd name="T19" fmla="*/ 8 h 34"/>
                  <a:gd name="T20" fmla="*/ 0 w 22"/>
                  <a:gd name="T21" fmla="*/ 16 h 34"/>
                  <a:gd name="T22" fmla="*/ 0 w 22"/>
                  <a:gd name="T23" fmla="*/ 16 h 34"/>
                  <a:gd name="T24" fmla="*/ 0 w 22"/>
                  <a:gd name="T25" fmla="*/ 22 h 34"/>
                  <a:gd name="T26" fmla="*/ 0 w 22"/>
                  <a:gd name="T27" fmla="*/ 28 h 34"/>
                  <a:gd name="T28" fmla="*/ 4 w 22"/>
                  <a:gd name="T29" fmla="*/ 32 h 34"/>
                  <a:gd name="T30" fmla="*/ 8 w 22"/>
                  <a:gd name="T31" fmla="*/ 34 h 34"/>
                  <a:gd name="T32" fmla="*/ 8 w 22"/>
                  <a:gd name="T33" fmla="*/ 34 h 34"/>
                  <a:gd name="T34" fmla="*/ 12 w 22"/>
                  <a:gd name="T35" fmla="*/ 34 h 34"/>
                  <a:gd name="T36" fmla="*/ 16 w 22"/>
                  <a:gd name="T37" fmla="*/ 32 h 34"/>
                  <a:gd name="T38" fmla="*/ 20 w 22"/>
                  <a:gd name="T39" fmla="*/ 26 h 34"/>
                  <a:gd name="T40" fmla="*/ 22 w 22"/>
                  <a:gd name="T41" fmla="*/ 20 h 34"/>
                  <a:gd name="T42" fmla="*/ 22 w 22"/>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34">
                    <a:moveTo>
                      <a:pt x="22" y="20"/>
                    </a:moveTo>
                    <a:lnTo>
                      <a:pt x="22" y="20"/>
                    </a:lnTo>
                    <a:lnTo>
                      <a:pt x="22" y="14"/>
                    </a:lnTo>
                    <a:lnTo>
                      <a:pt x="22" y="8"/>
                    </a:lnTo>
                    <a:lnTo>
                      <a:pt x="18" y="4"/>
                    </a:lnTo>
                    <a:lnTo>
                      <a:pt x="14" y="0"/>
                    </a:lnTo>
                    <a:lnTo>
                      <a:pt x="14" y="0"/>
                    </a:lnTo>
                    <a:lnTo>
                      <a:pt x="10" y="2"/>
                    </a:lnTo>
                    <a:lnTo>
                      <a:pt x="6" y="4"/>
                    </a:lnTo>
                    <a:lnTo>
                      <a:pt x="2" y="8"/>
                    </a:lnTo>
                    <a:lnTo>
                      <a:pt x="0" y="16"/>
                    </a:lnTo>
                    <a:lnTo>
                      <a:pt x="0" y="16"/>
                    </a:lnTo>
                    <a:lnTo>
                      <a:pt x="0" y="22"/>
                    </a:lnTo>
                    <a:lnTo>
                      <a:pt x="0" y="28"/>
                    </a:lnTo>
                    <a:lnTo>
                      <a:pt x="4" y="32"/>
                    </a:lnTo>
                    <a:lnTo>
                      <a:pt x="8" y="34"/>
                    </a:lnTo>
                    <a:lnTo>
                      <a:pt x="8" y="34"/>
                    </a:lnTo>
                    <a:lnTo>
                      <a:pt x="12" y="34"/>
                    </a:lnTo>
                    <a:lnTo>
                      <a:pt x="16" y="32"/>
                    </a:lnTo>
                    <a:lnTo>
                      <a:pt x="20" y="26"/>
                    </a:lnTo>
                    <a:lnTo>
                      <a:pt x="22" y="20"/>
                    </a:lnTo>
                    <a:lnTo>
                      <a:pt x="22"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19"/>
              <p:cNvSpPr>
                <a:spLocks/>
              </p:cNvSpPr>
              <p:nvPr/>
            </p:nvSpPr>
            <p:spPr bwMode="auto">
              <a:xfrm>
                <a:off x="5067" y="3275"/>
                <a:ext cx="222" cy="86"/>
              </a:xfrm>
              <a:custGeom>
                <a:avLst/>
                <a:gdLst>
                  <a:gd name="T0" fmla="*/ 0 w 222"/>
                  <a:gd name="T1" fmla="*/ 0 h 86"/>
                  <a:gd name="T2" fmla="*/ 0 w 222"/>
                  <a:gd name="T3" fmla="*/ 0 h 86"/>
                  <a:gd name="T4" fmla="*/ 4 w 222"/>
                  <a:gd name="T5" fmla="*/ 6 h 86"/>
                  <a:gd name="T6" fmla="*/ 16 w 222"/>
                  <a:gd name="T7" fmla="*/ 22 h 86"/>
                  <a:gd name="T8" fmla="*/ 36 w 222"/>
                  <a:gd name="T9" fmla="*/ 44 h 86"/>
                  <a:gd name="T10" fmla="*/ 48 w 222"/>
                  <a:gd name="T11" fmla="*/ 54 h 86"/>
                  <a:gd name="T12" fmla="*/ 62 w 222"/>
                  <a:gd name="T13" fmla="*/ 64 h 86"/>
                  <a:gd name="T14" fmla="*/ 78 w 222"/>
                  <a:gd name="T15" fmla="*/ 74 h 86"/>
                  <a:gd name="T16" fmla="*/ 96 w 222"/>
                  <a:gd name="T17" fmla="*/ 80 h 86"/>
                  <a:gd name="T18" fmla="*/ 114 w 222"/>
                  <a:gd name="T19" fmla="*/ 84 h 86"/>
                  <a:gd name="T20" fmla="*/ 134 w 222"/>
                  <a:gd name="T21" fmla="*/ 86 h 86"/>
                  <a:gd name="T22" fmla="*/ 154 w 222"/>
                  <a:gd name="T23" fmla="*/ 84 h 86"/>
                  <a:gd name="T24" fmla="*/ 176 w 222"/>
                  <a:gd name="T25" fmla="*/ 78 h 86"/>
                  <a:gd name="T26" fmla="*/ 198 w 222"/>
                  <a:gd name="T27" fmla="*/ 66 h 86"/>
                  <a:gd name="T28" fmla="*/ 222 w 222"/>
                  <a:gd name="T29" fmla="*/ 50 h 86"/>
                  <a:gd name="T30" fmla="*/ 222 w 222"/>
                  <a:gd name="T31" fmla="*/ 50 h 86"/>
                  <a:gd name="T32" fmla="*/ 204 w 222"/>
                  <a:gd name="T33" fmla="*/ 52 h 86"/>
                  <a:gd name="T34" fmla="*/ 184 w 222"/>
                  <a:gd name="T35" fmla="*/ 54 h 86"/>
                  <a:gd name="T36" fmla="*/ 156 w 222"/>
                  <a:gd name="T37" fmla="*/ 54 h 86"/>
                  <a:gd name="T38" fmla="*/ 122 w 222"/>
                  <a:gd name="T39" fmla="*/ 50 h 86"/>
                  <a:gd name="T40" fmla="*/ 104 w 222"/>
                  <a:gd name="T41" fmla="*/ 46 h 86"/>
                  <a:gd name="T42" fmla="*/ 84 w 222"/>
                  <a:gd name="T43" fmla="*/ 40 h 86"/>
                  <a:gd name="T44" fmla="*/ 64 w 222"/>
                  <a:gd name="T45" fmla="*/ 34 h 86"/>
                  <a:gd name="T46" fmla="*/ 42 w 222"/>
                  <a:gd name="T47" fmla="*/ 24 h 86"/>
                  <a:gd name="T48" fmla="*/ 22 w 222"/>
                  <a:gd name="T49" fmla="*/ 14 h 86"/>
                  <a:gd name="T50" fmla="*/ 0 w 222"/>
                  <a:gd name="T51" fmla="*/ 0 h 86"/>
                  <a:gd name="T52" fmla="*/ 0 w 222"/>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2" h="86">
                    <a:moveTo>
                      <a:pt x="0" y="0"/>
                    </a:moveTo>
                    <a:lnTo>
                      <a:pt x="0" y="0"/>
                    </a:lnTo>
                    <a:lnTo>
                      <a:pt x="4" y="6"/>
                    </a:lnTo>
                    <a:lnTo>
                      <a:pt x="16" y="22"/>
                    </a:lnTo>
                    <a:lnTo>
                      <a:pt x="36" y="44"/>
                    </a:lnTo>
                    <a:lnTo>
                      <a:pt x="48" y="54"/>
                    </a:lnTo>
                    <a:lnTo>
                      <a:pt x="62" y="64"/>
                    </a:lnTo>
                    <a:lnTo>
                      <a:pt x="78" y="74"/>
                    </a:lnTo>
                    <a:lnTo>
                      <a:pt x="96" y="80"/>
                    </a:lnTo>
                    <a:lnTo>
                      <a:pt x="114" y="84"/>
                    </a:lnTo>
                    <a:lnTo>
                      <a:pt x="134" y="86"/>
                    </a:lnTo>
                    <a:lnTo>
                      <a:pt x="154" y="84"/>
                    </a:lnTo>
                    <a:lnTo>
                      <a:pt x="176" y="78"/>
                    </a:lnTo>
                    <a:lnTo>
                      <a:pt x="198" y="66"/>
                    </a:lnTo>
                    <a:lnTo>
                      <a:pt x="222" y="50"/>
                    </a:lnTo>
                    <a:lnTo>
                      <a:pt x="222" y="50"/>
                    </a:lnTo>
                    <a:lnTo>
                      <a:pt x="204" y="52"/>
                    </a:lnTo>
                    <a:lnTo>
                      <a:pt x="184" y="54"/>
                    </a:lnTo>
                    <a:lnTo>
                      <a:pt x="156" y="54"/>
                    </a:lnTo>
                    <a:lnTo>
                      <a:pt x="122" y="50"/>
                    </a:lnTo>
                    <a:lnTo>
                      <a:pt x="104" y="46"/>
                    </a:lnTo>
                    <a:lnTo>
                      <a:pt x="84" y="40"/>
                    </a:lnTo>
                    <a:lnTo>
                      <a:pt x="64" y="34"/>
                    </a:lnTo>
                    <a:lnTo>
                      <a:pt x="42" y="24"/>
                    </a:lnTo>
                    <a:lnTo>
                      <a:pt x="22" y="14"/>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20"/>
              <p:cNvSpPr>
                <a:spLocks/>
              </p:cNvSpPr>
              <p:nvPr/>
            </p:nvSpPr>
            <p:spPr bwMode="auto">
              <a:xfrm>
                <a:off x="4895" y="3197"/>
                <a:ext cx="26" cy="34"/>
              </a:xfrm>
              <a:custGeom>
                <a:avLst/>
                <a:gdLst>
                  <a:gd name="T0" fmla="*/ 0 w 26"/>
                  <a:gd name="T1" fmla="*/ 20 h 34"/>
                  <a:gd name="T2" fmla="*/ 0 w 26"/>
                  <a:gd name="T3" fmla="*/ 20 h 34"/>
                  <a:gd name="T4" fmla="*/ 8 w 26"/>
                  <a:gd name="T5" fmla="*/ 16 h 34"/>
                  <a:gd name="T6" fmla="*/ 14 w 26"/>
                  <a:gd name="T7" fmla="*/ 12 h 34"/>
                  <a:gd name="T8" fmla="*/ 20 w 26"/>
                  <a:gd name="T9" fmla="*/ 2 h 34"/>
                  <a:gd name="T10" fmla="*/ 20 w 26"/>
                  <a:gd name="T11" fmla="*/ 2 h 34"/>
                  <a:gd name="T12" fmla="*/ 22 w 26"/>
                  <a:gd name="T13" fmla="*/ 0 h 34"/>
                  <a:gd name="T14" fmla="*/ 26 w 26"/>
                  <a:gd name="T15" fmla="*/ 0 h 34"/>
                  <a:gd name="T16" fmla="*/ 26 w 26"/>
                  <a:gd name="T17" fmla="*/ 2 h 34"/>
                  <a:gd name="T18" fmla="*/ 26 w 26"/>
                  <a:gd name="T19" fmla="*/ 6 h 34"/>
                  <a:gd name="T20" fmla="*/ 22 w 26"/>
                  <a:gd name="T21" fmla="*/ 20 h 34"/>
                  <a:gd name="T22" fmla="*/ 16 w 26"/>
                  <a:gd name="T23" fmla="*/ 34 h 34"/>
                  <a:gd name="T24" fmla="*/ 0 w 26"/>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4">
                    <a:moveTo>
                      <a:pt x="0" y="20"/>
                    </a:moveTo>
                    <a:lnTo>
                      <a:pt x="0" y="20"/>
                    </a:lnTo>
                    <a:lnTo>
                      <a:pt x="8" y="16"/>
                    </a:lnTo>
                    <a:lnTo>
                      <a:pt x="14" y="12"/>
                    </a:lnTo>
                    <a:lnTo>
                      <a:pt x="20" y="2"/>
                    </a:lnTo>
                    <a:lnTo>
                      <a:pt x="20" y="2"/>
                    </a:lnTo>
                    <a:lnTo>
                      <a:pt x="22" y="0"/>
                    </a:lnTo>
                    <a:lnTo>
                      <a:pt x="26" y="0"/>
                    </a:lnTo>
                    <a:lnTo>
                      <a:pt x="26" y="2"/>
                    </a:lnTo>
                    <a:lnTo>
                      <a:pt x="26" y="6"/>
                    </a:lnTo>
                    <a:lnTo>
                      <a:pt x="22" y="20"/>
                    </a:lnTo>
                    <a:lnTo>
                      <a:pt x="16" y="34"/>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21"/>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 name="T90" fmla="*/ 140 w 182"/>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lnTo>
                      <a:pt x="14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Freeform 22"/>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1" name="Freeform 30"/>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 name="T90" fmla="*/ 42 w 180"/>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lnTo>
                      <a:pt x="4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2" name="Freeform 31"/>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3" name="Freeform 32"/>
              <p:cNvSpPr>
                <a:spLocks/>
              </p:cNvSpPr>
              <p:nvPr/>
            </p:nvSpPr>
            <p:spPr bwMode="auto">
              <a:xfrm>
                <a:off x="5095" y="3391"/>
                <a:ext cx="56" cy="16"/>
              </a:xfrm>
              <a:custGeom>
                <a:avLst/>
                <a:gdLst>
                  <a:gd name="T0" fmla="*/ 32 w 56"/>
                  <a:gd name="T1" fmla="*/ 0 h 16"/>
                  <a:gd name="T2" fmla="*/ 56 w 56"/>
                  <a:gd name="T3" fmla="*/ 8 h 16"/>
                  <a:gd name="T4" fmla="*/ 22 w 56"/>
                  <a:gd name="T5" fmla="*/ 16 h 16"/>
                  <a:gd name="T6" fmla="*/ 0 w 56"/>
                  <a:gd name="T7" fmla="*/ 8 h 16"/>
                  <a:gd name="T8" fmla="*/ 30 w 56"/>
                  <a:gd name="T9" fmla="*/ 0 h 16"/>
                  <a:gd name="T10" fmla="*/ 32 w 56"/>
                  <a:gd name="T11" fmla="*/ 0 h 16"/>
                </a:gdLst>
                <a:ahLst/>
                <a:cxnLst>
                  <a:cxn ang="0">
                    <a:pos x="T0" y="T1"/>
                  </a:cxn>
                  <a:cxn ang="0">
                    <a:pos x="T2" y="T3"/>
                  </a:cxn>
                  <a:cxn ang="0">
                    <a:pos x="T4" y="T5"/>
                  </a:cxn>
                  <a:cxn ang="0">
                    <a:pos x="T6" y="T7"/>
                  </a:cxn>
                  <a:cxn ang="0">
                    <a:pos x="T8" y="T9"/>
                  </a:cxn>
                  <a:cxn ang="0">
                    <a:pos x="T10" y="T11"/>
                  </a:cxn>
                </a:cxnLst>
                <a:rect l="0" t="0" r="r" b="b"/>
                <a:pathLst>
                  <a:path w="56" h="16">
                    <a:moveTo>
                      <a:pt x="32" y="0"/>
                    </a:moveTo>
                    <a:lnTo>
                      <a:pt x="56" y="8"/>
                    </a:lnTo>
                    <a:lnTo>
                      <a:pt x="22" y="16"/>
                    </a:lnTo>
                    <a:lnTo>
                      <a:pt x="0" y="8"/>
                    </a:lnTo>
                    <a:lnTo>
                      <a:pt x="30" y="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3" name="Group 4"/>
            <p:cNvGrpSpPr>
              <a:grpSpLocks noChangeAspect="1"/>
            </p:cNvGrpSpPr>
            <p:nvPr/>
          </p:nvGrpSpPr>
          <p:grpSpPr bwMode="auto">
            <a:xfrm>
              <a:off x="6778209" y="4525907"/>
              <a:ext cx="3000375" cy="2376488"/>
              <a:chOff x="4048" y="3038"/>
              <a:chExt cx="1890" cy="1497"/>
            </a:xfrm>
          </p:grpSpPr>
          <p:sp>
            <p:nvSpPr>
              <p:cNvPr id="24" name="Freeform 5"/>
              <p:cNvSpPr>
                <a:spLocks/>
              </p:cNvSpPr>
              <p:nvPr/>
            </p:nvSpPr>
            <p:spPr bwMode="auto">
              <a:xfrm>
                <a:off x="4513" y="4094"/>
                <a:ext cx="1425" cy="441"/>
              </a:xfrm>
              <a:custGeom>
                <a:avLst/>
                <a:gdLst>
                  <a:gd name="T0" fmla="*/ 1425 w 1425"/>
                  <a:gd name="T1" fmla="*/ 134 h 441"/>
                  <a:gd name="T2" fmla="*/ 315 w 1425"/>
                  <a:gd name="T3" fmla="*/ 0 h 441"/>
                  <a:gd name="T4" fmla="*/ 0 w 1425"/>
                  <a:gd name="T5" fmla="*/ 209 h 441"/>
                  <a:gd name="T6" fmla="*/ 1090 w 1425"/>
                  <a:gd name="T7" fmla="*/ 441 h 441"/>
                  <a:gd name="T8" fmla="*/ 1425 w 1425"/>
                  <a:gd name="T9" fmla="*/ 134 h 441"/>
                </a:gdLst>
                <a:ahLst/>
                <a:cxnLst>
                  <a:cxn ang="0">
                    <a:pos x="T0" y="T1"/>
                  </a:cxn>
                  <a:cxn ang="0">
                    <a:pos x="T2" y="T3"/>
                  </a:cxn>
                  <a:cxn ang="0">
                    <a:pos x="T4" y="T5"/>
                  </a:cxn>
                  <a:cxn ang="0">
                    <a:pos x="T6" y="T7"/>
                  </a:cxn>
                  <a:cxn ang="0">
                    <a:pos x="T8" y="T9"/>
                  </a:cxn>
                </a:cxnLst>
                <a:rect l="0" t="0" r="r" b="b"/>
                <a:pathLst>
                  <a:path w="1425" h="441">
                    <a:moveTo>
                      <a:pt x="1425" y="134"/>
                    </a:moveTo>
                    <a:lnTo>
                      <a:pt x="315" y="0"/>
                    </a:lnTo>
                    <a:lnTo>
                      <a:pt x="0" y="209"/>
                    </a:lnTo>
                    <a:lnTo>
                      <a:pt x="1090" y="441"/>
                    </a:lnTo>
                    <a:lnTo>
                      <a:pt x="1425" y="1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Freeform 18"/>
              <p:cNvSpPr>
                <a:spLocks/>
              </p:cNvSpPr>
              <p:nvPr/>
            </p:nvSpPr>
            <p:spPr bwMode="auto">
              <a:xfrm>
                <a:off x="4387" y="3531"/>
                <a:ext cx="992" cy="843"/>
              </a:xfrm>
              <a:custGeom>
                <a:avLst/>
                <a:gdLst>
                  <a:gd name="T0" fmla="*/ 240 w 992"/>
                  <a:gd name="T1" fmla="*/ 0 h 843"/>
                  <a:gd name="T2" fmla="*/ 0 w 992"/>
                  <a:gd name="T3" fmla="*/ 75 h 843"/>
                  <a:gd name="T4" fmla="*/ 126 w 992"/>
                  <a:gd name="T5" fmla="*/ 772 h 843"/>
                  <a:gd name="T6" fmla="*/ 748 w 992"/>
                  <a:gd name="T7" fmla="*/ 843 h 843"/>
                  <a:gd name="T8" fmla="*/ 929 w 992"/>
                  <a:gd name="T9" fmla="*/ 661 h 843"/>
                  <a:gd name="T10" fmla="*/ 992 w 992"/>
                  <a:gd name="T11" fmla="*/ 31 h 843"/>
                  <a:gd name="T12" fmla="*/ 240 w 992"/>
                  <a:gd name="T13" fmla="*/ 0 h 843"/>
                </a:gdLst>
                <a:ahLst/>
                <a:cxnLst>
                  <a:cxn ang="0">
                    <a:pos x="T0" y="T1"/>
                  </a:cxn>
                  <a:cxn ang="0">
                    <a:pos x="T2" y="T3"/>
                  </a:cxn>
                  <a:cxn ang="0">
                    <a:pos x="T4" y="T5"/>
                  </a:cxn>
                  <a:cxn ang="0">
                    <a:pos x="T6" y="T7"/>
                  </a:cxn>
                  <a:cxn ang="0">
                    <a:pos x="T8" y="T9"/>
                  </a:cxn>
                  <a:cxn ang="0">
                    <a:pos x="T10" y="T11"/>
                  </a:cxn>
                  <a:cxn ang="0">
                    <a:pos x="T12" y="T13"/>
                  </a:cxn>
                </a:cxnLst>
                <a:rect l="0" t="0" r="r" b="b"/>
                <a:pathLst>
                  <a:path w="992" h="843">
                    <a:moveTo>
                      <a:pt x="240" y="0"/>
                    </a:moveTo>
                    <a:lnTo>
                      <a:pt x="0" y="75"/>
                    </a:lnTo>
                    <a:lnTo>
                      <a:pt x="126" y="772"/>
                    </a:lnTo>
                    <a:lnTo>
                      <a:pt x="748" y="843"/>
                    </a:lnTo>
                    <a:lnTo>
                      <a:pt x="929" y="661"/>
                    </a:lnTo>
                    <a:lnTo>
                      <a:pt x="992" y="31"/>
                    </a:lnTo>
                    <a:lnTo>
                      <a:pt x="24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19"/>
              <p:cNvSpPr>
                <a:spLocks/>
              </p:cNvSpPr>
              <p:nvPr/>
            </p:nvSpPr>
            <p:spPr bwMode="auto">
              <a:xfrm>
                <a:off x="4048" y="3038"/>
                <a:ext cx="673" cy="611"/>
              </a:xfrm>
              <a:custGeom>
                <a:avLst/>
                <a:gdLst>
                  <a:gd name="T0" fmla="*/ 354 w 673"/>
                  <a:gd name="T1" fmla="*/ 611 h 611"/>
                  <a:gd name="T2" fmla="*/ 0 w 673"/>
                  <a:gd name="T3" fmla="*/ 138 h 611"/>
                  <a:gd name="T4" fmla="*/ 469 w 673"/>
                  <a:gd name="T5" fmla="*/ 0 h 611"/>
                  <a:gd name="T6" fmla="*/ 673 w 673"/>
                  <a:gd name="T7" fmla="*/ 512 h 611"/>
                  <a:gd name="T8" fmla="*/ 354 w 673"/>
                  <a:gd name="T9" fmla="*/ 611 h 611"/>
                </a:gdLst>
                <a:ahLst/>
                <a:cxnLst>
                  <a:cxn ang="0">
                    <a:pos x="T0" y="T1"/>
                  </a:cxn>
                  <a:cxn ang="0">
                    <a:pos x="T2" y="T3"/>
                  </a:cxn>
                  <a:cxn ang="0">
                    <a:pos x="T4" y="T5"/>
                  </a:cxn>
                  <a:cxn ang="0">
                    <a:pos x="T6" y="T7"/>
                  </a:cxn>
                  <a:cxn ang="0">
                    <a:pos x="T8" y="T9"/>
                  </a:cxn>
                </a:cxnLst>
                <a:rect l="0" t="0" r="r" b="b"/>
                <a:pathLst>
                  <a:path w="673" h="611">
                    <a:moveTo>
                      <a:pt x="354" y="611"/>
                    </a:moveTo>
                    <a:lnTo>
                      <a:pt x="0" y="138"/>
                    </a:lnTo>
                    <a:lnTo>
                      <a:pt x="469" y="0"/>
                    </a:lnTo>
                    <a:lnTo>
                      <a:pt x="673" y="512"/>
                    </a:lnTo>
                    <a:lnTo>
                      <a:pt x="354" y="61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0"/>
              <p:cNvSpPr>
                <a:spLocks/>
              </p:cNvSpPr>
              <p:nvPr/>
            </p:nvSpPr>
            <p:spPr bwMode="auto">
              <a:xfrm>
                <a:off x="4457" y="3590"/>
                <a:ext cx="843" cy="138"/>
              </a:xfrm>
              <a:custGeom>
                <a:avLst/>
                <a:gdLst>
                  <a:gd name="T0" fmla="*/ 0 w 843"/>
                  <a:gd name="T1" fmla="*/ 79 h 138"/>
                  <a:gd name="T2" fmla="*/ 178 w 843"/>
                  <a:gd name="T3" fmla="*/ 0 h 138"/>
                  <a:gd name="T4" fmla="*/ 843 w 843"/>
                  <a:gd name="T5" fmla="*/ 12 h 138"/>
                  <a:gd name="T6" fmla="*/ 591 w 843"/>
                  <a:gd name="T7" fmla="*/ 138 h 138"/>
                  <a:gd name="T8" fmla="*/ 0 w 843"/>
                  <a:gd name="T9" fmla="*/ 79 h 138"/>
                </a:gdLst>
                <a:ahLst/>
                <a:cxnLst>
                  <a:cxn ang="0">
                    <a:pos x="T0" y="T1"/>
                  </a:cxn>
                  <a:cxn ang="0">
                    <a:pos x="T2" y="T3"/>
                  </a:cxn>
                  <a:cxn ang="0">
                    <a:pos x="T4" y="T5"/>
                  </a:cxn>
                  <a:cxn ang="0">
                    <a:pos x="T6" y="T7"/>
                  </a:cxn>
                  <a:cxn ang="0">
                    <a:pos x="T8" y="T9"/>
                  </a:cxn>
                </a:cxnLst>
                <a:rect l="0" t="0" r="r" b="b"/>
                <a:pathLst>
                  <a:path w="843" h="138">
                    <a:moveTo>
                      <a:pt x="0" y="79"/>
                    </a:moveTo>
                    <a:lnTo>
                      <a:pt x="178" y="0"/>
                    </a:lnTo>
                    <a:lnTo>
                      <a:pt x="843" y="12"/>
                    </a:lnTo>
                    <a:lnTo>
                      <a:pt x="591" y="138"/>
                    </a:lnTo>
                    <a:lnTo>
                      <a:pt x="0" y="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sp>
        <p:nvSpPr>
          <p:cNvPr id="44" name="TextBox 43"/>
          <p:cNvSpPr txBox="1"/>
          <p:nvPr/>
        </p:nvSpPr>
        <p:spPr>
          <a:xfrm>
            <a:off x="9949180" y="5249862"/>
            <a:ext cx="2278647" cy="1649066"/>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58" tIns="62179" rIns="124358" bIns="62179" rtlCol="0">
            <a:spAutoFit/>
          </a:bodyPr>
          <a:lstStyle/>
          <a:p>
            <a:r>
              <a:rPr lang="en-US" sz="3300" b="1" dirty="0">
                <a:solidFill>
                  <a:srgbClr val="000000"/>
                </a:solidFill>
                <a:hlinkClick r:id="rId2"/>
              </a:rPr>
              <a:t>Adoption Activities Listing</a:t>
            </a:r>
            <a:endParaRPr lang="en-US" sz="3300" b="1" dirty="0">
              <a:solidFill>
                <a:srgbClr val="000000"/>
              </a:solidFill>
            </a:endParaRPr>
          </a:p>
        </p:txBody>
      </p:sp>
    </p:spTree>
    <p:extLst>
      <p:ext uri="{BB962C8B-B14F-4D97-AF65-F5344CB8AC3E}">
        <p14:creationId xmlns:p14="http://schemas.microsoft.com/office/powerpoint/2010/main" val="33143136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31837" y="525462"/>
            <a:ext cx="10571004"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Create an Identity and </a:t>
            </a:r>
            <a:r>
              <a:rPr lang="en-US" sz="6000" b="1" dirty="0">
                <a:solidFill>
                  <a:srgbClr val="000000"/>
                </a:solidFill>
                <a:ea typeface="+mj-ea"/>
                <a:cs typeface="+mj-cs"/>
              </a:rPr>
              <a:t>Brand</a:t>
            </a:r>
          </a:p>
        </p:txBody>
      </p:sp>
      <p:sp>
        <p:nvSpPr>
          <p:cNvPr id="4" name="Title 1"/>
          <p:cNvSpPr txBox="1">
            <a:spLocks/>
          </p:cNvSpPr>
          <p:nvPr/>
        </p:nvSpPr>
        <p:spPr>
          <a:xfrm>
            <a:off x="740409" y="5249862"/>
            <a:ext cx="11192828" cy="1165754"/>
          </a:xfrm>
          <a:prstGeom prst="rect">
            <a:avLst/>
          </a:prstGeom>
        </p:spPr>
        <p:txBody>
          <a:bodyPr vert="horz" lIns="124358" tIns="62179" rIns="124358" bIns="62179"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800" dirty="0">
                <a:solidFill>
                  <a:srgbClr val="000000"/>
                </a:solidFill>
                <a:latin typeface="+mn-lt"/>
              </a:rPr>
              <a:t>Branding should make it </a:t>
            </a:r>
            <a:r>
              <a:rPr lang="en-US" sz="3800" dirty="0" smtClean="0">
                <a:solidFill>
                  <a:srgbClr val="000000"/>
                </a:solidFill>
                <a:latin typeface="+mn-lt"/>
              </a:rPr>
              <a:t>easier to use.</a:t>
            </a:r>
            <a:endParaRPr lang="en-US" sz="3800" dirty="0">
              <a:solidFill>
                <a:srgbClr val="000000"/>
              </a:solidFill>
              <a:latin typeface="+mn-lt"/>
            </a:endParaRP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48673" y="1621191"/>
            <a:ext cx="6436564" cy="3933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507410" y="1608371"/>
            <a:ext cx="6377827" cy="3972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5"/>
          <a:stretch>
            <a:fillRect/>
          </a:stretch>
        </p:blipFill>
        <p:spPr>
          <a:xfrm>
            <a:off x="974219" y="1516062"/>
            <a:ext cx="9511218" cy="4056918"/>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9949180" y="5249862"/>
            <a:ext cx="2278647" cy="1649066"/>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58" tIns="62179" rIns="124358" bIns="62179" rtlCol="0">
            <a:spAutoFit/>
          </a:bodyPr>
          <a:lstStyle/>
          <a:p>
            <a:r>
              <a:rPr lang="en-US" sz="3300" b="1" dirty="0">
                <a:solidFill>
                  <a:srgbClr val="000000"/>
                </a:solidFill>
                <a:hlinkClick r:id="rId6"/>
              </a:rPr>
              <a:t>Adoption Activities Listing</a:t>
            </a:r>
            <a:endParaRPr lang="en-US" sz="3300" b="1" dirty="0">
              <a:solidFill>
                <a:srgbClr val="000000"/>
              </a:solidFill>
            </a:endParaRPr>
          </a:p>
        </p:txBody>
      </p:sp>
      <p:sp>
        <p:nvSpPr>
          <p:cNvPr id="5" name="TextBox 4"/>
          <p:cNvSpPr txBox="1"/>
          <p:nvPr/>
        </p:nvSpPr>
        <p:spPr>
          <a:xfrm>
            <a:off x="919926" y="1590194"/>
            <a:ext cx="4307711" cy="1297468"/>
          </a:xfrm>
          <a:prstGeom prst="rect">
            <a:avLst/>
          </a:prstGeom>
          <a:gradFill flip="none" rotWithShape="1">
            <a:gsLst>
              <a:gs pos="0">
                <a:srgbClr val="DA0000">
                  <a:tint val="66000"/>
                  <a:satMod val="160000"/>
                </a:srgbClr>
              </a:gs>
              <a:gs pos="50000">
                <a:srgbClr val="DA0000">
                  <a:tint val="44500"/>
                  <a:satMod val="160000"/>
                </a:srgbClr>
              </a:gs>
              <a:gs pos="100000">
                <a:srgbClr val="DA0000">
                  <a:tint val="23500"/>
                  <a:satMod val="160000"/>
                </a:srgbClr>
              </a:gs>
            </a:gsLst>
            <a:lin ang="16200000" scaled="1"/>
            <a:tileRect/>
          </a:gradFill>
          <a:ln>
            <a:solidFill>
              <a:schemeClr val="tx1"/>
            </a:solidFill>
          </a:ln>
        </p:spPr>
        <p:style>
          <a:lnRef idx="1">
            <a:schemeClr val="accent1"/>
          </a:lnRef>
          <a:fillRef idx="2">
            <a:schemeClr val="accent1"/>
          </a:fillRef>
          <a:effectRef idx="1">
            <a:schemeClr val="accent1"/>
          </a:effectRef>
          <a:fontRef idx="minor">
            <a:schemeClr val="dk1"/>
          </a:fontRef>
        </p:style>
        <p:txBody>
          <a:bodyPr wrap="square" lIns="124358" tIns="62179" rIns="124358" bIns="62179" rtlCol="0">
            <a:spAutoFit/>
          </a:bodyPr>
          <a:lstStyle/>
          <a:p>
            <a:r>
              <a:rPr lang="en-US" sz="3800" dirty="0">
                <a:solidFill>
                  <a:srgbClr val="000000"/>
                </a:solidFill>
              </a:rPr>
              <a:t>Consistency Across User Environments</a:t>
            </a:r>
          </a:p>
        </p:txBody>
      </p:sp>
      <p:sp>
        <p:nvSpPr>
          <p:cNvPr id="7" name="TextBox 6"/>
          <p:cNvSpPr txBox="1"/>
          <p:nvPr/>
        </p:nvSpPr>
        <p:spPr>
          <a:xfrm>
            <a:off x="960437" y="3321564"/>
            <a:ext cx="3251424" cy="2156898"/>
          </a:xfrm>
          <a:prstGeom prst="rect">
            <a:avLst/>
          </a:prstGeom>
          <a:gradFill flip="none" rotWithShape="1">
            <a:gsLst>
              <a:gs pos="0">
                <a:srgbClr val="69A12B">
                  <a:tint val="66000"/>
                  <a:satMod val="160000"/>
                </a:srgbClr>
              </a:gs>
              <a:gs pos="50000">
                <a:srgbClr val="69A12B">
                  <a:tint val="44500"/>
                  <a:satMod val="160000"/>
                </a:srgbClr>
              </a:gs>
              <a:gs pos="100000">
                <a:srgbClr val="69A12B">
                  <a:tint val="23500"/>
                  <a:satMod val="160000"/>
                </a:srgbClr>
              </a:gs>
            </a:gsLst>
            <a:lin ang="16200000" scaled="1"/>
            <a:tileRect/>
          </a:gradFill>
          <a:ln>
            <a:solidFill>
              <a:schemeClr val="tx1"/>
            </a:solidFill>
          </a:ln>
        </p:spPr>
        <p:txBody>
          <a:bodyPr wrap="square" lIns="124358" tIns="62179" rIns="124358" bIns="62179" rtlCol="0">
            <a:spAutoFit/>
          </a:bodyPr>
          <a:lstStyle/>
          <a:p>
            <a:r>
              <a:rPr lang="en-US" sz="3300" dirty="0">
                <a:solidFill>
                  <a:srgbClr val="000000"/>
                </a:solidFill>
              </a:rPr>
              <a:t>Modify Provisioned Site (or Templates) Based on Need</a:t>
            </a:r>
          </a:p>
        </p:txBody>
      </p:sp>
    </p:spTree>
    <p:extLst>
      <p:ext uri="{BB962C8B-B14F-4D97-AF65-F5344CB8AC3E}">
        <p14:creationId xmlns:p14="http://schemas.microsoft.com/office/powerpoint/2010/main" val="17986392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5" descr="C:\Documents and Settings\rharbridge\Local Settings\Temporary Internet Files\Content.IE5\4IU2JLMO\00433201[1].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91600"/>
          <a:stretch/>
        </p:blipFill>
        <p:spPr bwMode="auto">
          <a:xfrm>
            <a:off x="-745747" y="6555667"/>
            <a:ext cx="7744808" cy="50071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 descr="C:\Documents and Settings\rharbridge\Local Settings\Temporary Internet Files\Content.IE5\4IU2JLMO\00433201[1].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91600"/>
          <a:stretch/>
        </p:blipFill>
        <p:spPr bwMode="auto">
          <a:xfrm>
            <a:off x="-745747" y="6317743"/>
            <a:ext cx="7744808" cy="50071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5" descr="C:\Documents and Settings\rharbridge\Local Settings\Temporary Internet Files\Content.IE5\4IU2JLMO\00433201[1].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91600"/>
          <a:stretch/>
        </p:blipFill>
        <p:spPr bwMode="auto">
          <a:xfrm>
            <a:off x="-745747" y="5913121"/>
            <a:ext cx="7744808" cy="500717"/>
          </a:xfrm>
          <a:prstGeom prst="rect">
            <a:avLst/>
          </a:prstGeom>
          <a:noFill/>
          <a:extLst>
            <a:ext uri="{909E8E84-426E-40DD-AFC4-6F175D3DCCD1}">
              <a14:hiddenFill xmlns:a14="http://schemas.microsoft.com/office/drawing/2010/main">
                <a:solidFill>
                  <a:srgbClr val="FFFFFF"/>
                </a:solidFill>
              </a14:hiddenFill>
            </a:ext>
          </a:extLst>
        </p:spPr>
      </p:pic>
      <p:pic>
        <p:nvPicPr>
          <p:cNvPr id="20485" name="Picture 5" descr="C:\Documents and Settings\rharbridge\Local Settings\Temporary Internet Files\Content.IE5\4IU2JLMO\00433201[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5747" y="69993"/>
            <a:ext cx="7744808" cy="5960959"/>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C:\Documents and Settings\rharbridge\Local Settings\Temporary Internet Files\Content.IE5\MIOU29AZ\00433200[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65268" y="654665"/>
            <a:ext cx="3888471" cy="6528223"/>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454033" y="559603"/>
            <a:ext cx="11567895"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6000" dirty="0" smtClean="0">
                <a:solidFill>
                  <a:srgbClr val="000000"/>
                </a:solidFill>
                <a:latin typeface="+mn-lt"/>
              </a:rPr>
              <a:t>Make it </a:t>
            </a:r>
            <a:r>
              <a:rPr lang="en-US" sz="6000" b="1" dirty="0" smtClean="0">
                <a:solidFill>
                  <a:srgbClr val="000000"/>
                </a:solidFill>
                <a:latin typeface="+mn-lt"/>
              </a:rPr>
              <a:t>Fun!</a:t>
            </a:r>
            <a:r>
              <a:rPr lang="en-US" sz="6000" dirty="0" smtClean="0">
                <a:solidFill>
                  <a:srgbClr val="000000"/>
                </a:solidFill>
                <a:latin typeface="+mn-lt"/>
              </a:rPr>
              <a:t> </a:t>
            </a:r>
            <a:br>
              <a:rPr lang="en-US" sz="6000" dirty="0" smtClean="0">
                <a:solidFill>
                  <a:srgbClr val="000000"/>
                </a:solidFill>
                <a:latin typeface="+mn-lt"/>
              </a:rPr>
            </a:br>
            <a:endParaRPr lang="en-US" sz="6000" dirty="0">
              <a:solidFill>
                <a:srgbClr val="000000"/>
              </a:solidFill>
              <a:latin typeface="+mn-lt"/>
            </a:endParaRPr>
          </a:p>
        </p:txBody>
      </p:sp>
      <p:sp>
        <p:nvSpPr>
          <p:cNvPr id="7" name="Rectangle 6"/>
          <p:cNvSpPr/>
          <p:nvPr/>
        </p:nvSpPr>
        <p:spPr>
          <a:xfrm>
            <a:off x="1145330" y="5554662"/>
            <a:ext cx="8654307" cy="1295123"/>
          </a:xfrm>
          <a:prstGeom prst="rect">
            <a:avLst/>
          </a:prstGeom>
        </p:spPr>
        <p:txBody>
          <a:bodyPr wrap="square" lIns="124358" tIns="62179" rIns="124358" bIns="62179">
            <a:spAutoFit/>
          </a:bodyPr>
          <a:lstStyle/>
          <a:p>
            <a:r>
              <a:rPr lang="en-US" sz="3800" dirty="0">
                <a:solidFill>
                  <a:srgbClr val="000000"/>
                </a:solidFill>
              </a:rPr>
              <a:t>Hold Contests, Scavenger </a:t>
            </a:r>
            <a:r>
              <a:rPr lang="en-US" sz="3800" dirty="0" smtClean="0">
                <a:solidFill>
                  <a:srgbClr val="000000"/>
                </a:solidFill>
              </a:rPr>
              <a:t>Hunts,  </a:t>
            </a:r>
            <a:r>
              <a:rPr lang="en-US" sz="3800" dirty="0">
                <a:solidFill>
                  <a:srgbClr val="000000"/>
                </a:solidFill>
              </a:rPr>
              <a:t>and Other Activities</a:t>
            </a:r>
          </a:p>
        </p:txBody>
      </p:sp>
      <p:grpSp>
        <p:nvGrpSpPr>
          <p:cNvPr id="9" name="Group 4"/>
          <p:cNvGrpSpPr>
            <a:grpSpLocks noChangeAspect="1"/>
          </p:cNvGrpSpPr>
          <p:nvPr/>
        </p:nvGrpSpPr>
        <p:grpSpPr bwMode="auto">
          <a:xfrm>
            <a:off x="4152694" y="2123428"/>
            <a:ext cx="4322756" cy="3091995"/>
            <a:chOff x="4875" y="3095"/>
            <a:chExt cx="650" cy="620"/>
          </a:xfrm>
        </p:grpSpPr>
        <p:sp>
          <p:nvSpPr>
            <p:cNvPr id="11" name="Freeform 11"/>
            <p:cNvSpPr>
              <a:spLocks/>
            </p:cNvSpPr>
            <p:nvPr/>
          </p:nvSpPr>
          <p:spPr bwMode="auto">
            <a:xfrm>
              <a:off x="5023" y="3349"/>
              <a:ext cx="356" cy="212"/>
            </a:xfrm>
            <a:custGeom>
              <a:avLst/>
              <a:gdLst>
                <a:gd name="T0" fmla="*/ 172 w 356"/>
                <a:gd name="T1" fmla="*/ 80 h 212"/>
                <a:gd name="T2" fmla="*/ 172 w 356"/>
                <a:gd name="T3" fmla="*/ 80 h 212"/>
                <a:gd name="T4" fmla="*/ 146 w 356"/>
                <a:gd name="T5" fmla="*/ 74 h 212"/>
                <a:gd name="T6" fmla="*/ 122 w 356"/>
                <a:gd name="T7" fmla="*/ 68 h 212"/>
                <a:gd name="T8" fmla="*/ 98 w 356"/>
                <a:gd name="T9" fmla="*/ 60 h 212"/>
                <a:gd name="T10" fmla="*/ 76 w 356"/>
                <a:gd name="T11" fmla="*/ 50 h 212"/>
                <a:gd name="T12" fmla="*/ 54 w 356"/>
                <a:gd name="T13" fmla="*/ 40 h 212"/>
                <a:gd name="T14" fmla="*/ 34 w 356"/>
                <a:gd name="T15" fmla="*/ 28 h 212"/>
                <a:gd name="T16" fmla="*/ 16 w 356"/>
                <a:gd name="T17" fmla="*/ 14 h 212"/>
                <a:gd name="T18" fmla="*/ 0 w 356"/>
                <a:gd name="T19" fmla="*/ 0 h 212"/>
                <a:gd name="T20" fmla="*/ 2 w 356"/>
                <a:gd name="T21" fmla="*/ 130 h 212"/>
                <a:gd name="T22" fmla="*/ 2 w 356"/>
                <a:gd name="T23" fmla="*/ 130 h 212"/>
                <a:gd name="T24" fmla="*/ 2 w 356"/>
                <a:gd name="T25" fmla="*/ 130 h 212"/>
                <a:gd name="T26" fmla="*/ 2 w 356"/>
                <a:gd name="T27" fmla="*/ 130 h 212"/>
                <a:gd name="T28" fmla="*/ 2 w 356"/>
                <a:gd name="T29" fmla="*/ 136 h 212"/>
                <a:gd name="T30" fmla="*/ 6 w 356"/>
                <a:gd name="T31" fmla="*/ 140 h 212"/>
                <a:gd name="T32" fmla="*/ 14 w 356"/>
                <a:gd name="T33" fmla="*/ 152 h 212"/>
                <a:gd name="T34" fmla="*/ 30 w 356"/>
                <a:gd name="T35" fmla="*/ 164 h 212"/>
                <a:gd name="T36" fmla="*/ 48 w 356"/>
                <a:gd name="T37" fmla="*/ 174 h 212"/>
                <a:gd name="T38" fmla="*/ 72 w 356"/>
                <a:gd name="T39" fmla="*/ 184 h 212"/>
                <a:gd name="T40" fmla="*/ 98 w 356"/>
                <a:gd name="T41" fmla="*/ 194 h 212"/>
                <a:gd name="T42" fmla="*/ 126 w 356"/>
                <a:gd name="T43" fmla="*/ 200 h 212"/>
                <a:gd name="T44" fmla="*/ 156 w 356"/>
                <a:gd name="T45" fmla="*/ 206 h 212"/>
                <a:gd name="T46" fmla="*/ 156 w 356"/>
                <a:gd name="T47" fmla="*/ 206 h 212"/>
                <a:gd name="T48" fmla="*/ 186 w 356"/>
                <a:gd name="T49" fmla="*/ 210 h 212"/>
                <a:gd name="T50" fmla="*/ 214 w 356"/>
                <a:gd name="T51" fmla="*/ 212 h 212"/>
                <a:gd name="T52" fmla="*/ 240 w 356"/>
                <a:gd name="T53" fmla="*/ 212 h 212"/>
                <a:gd name="T54" fmla="*/ 264 w 356"/>
                <a:gd name="T55" fmla="*/ 208 h 212"/>
                <a:gd name="T56" fmla="*/ 282 w 356"/>
                <a:gd name="T57" fmla="*/ 204 h 212"/>
                <a:gd name="T58" fmla="*/ 298 w 356"/>
                <a:gd name="T59" fmla="*/ 198 h 212"/>
                <a:gd name="T60" fmla="*/ 310 w 356"/>
                <a:gd name="T61" fmla="*/ 188 h 212"/>
                <a:gd name="T62" fmla="*/ 312 w 356"/>
                <a:gd name="T63" fmla="*/ 184 h 212"/>
                <a:gd name="T64" fmla="*/ 316 w 356"/>
                <a:gd name="T65" fmla="*/ 178 h 212"/>
                <a:gd name="T66" fmla="*/ 356 w 356"/>
                <a:gd name="T67" fmla="*/ 48 h 212"/>
                <a:gd name="T68" fmla="*/ 356 w 356"/>
                <a:gd name="T69" fmla="*/ 48 h 212"/>
                <a:gd name="T70" fmla="*/ 336 w 356"/>
                <a:gd name="T71" fmla="*/ 58 h 212"/>
                <a:gd name="T72" fmla="*/ 316 w 356"/>
                <a:gd name="T73" fmla="*/ 66 h 212"/>
                <a:gd name="T74" fmla="*/ 294 w 356"/>
                <a:gd name="T75" fmla="*/ 72 h 212"/>
                <a:gd name="T76" fmla="*/ 272 w 356"/>
                <a:gd name="T77" fmla="*/ 78 h 212"/>
                <a:gd name="T78" fmla="*/ 248 w 356"/>
                <a:gd name="T79" fmla="*/ 82 h 212"/>
                <a:gd name="T80" fmla="*/ 222 w 356"/>
                <a:gd name="T81" fmla="*/ 82 h 212"/>
                <a:gd name="T82" fmla="*/ 198 w 356"/>
                <a:gd name="T83" fmla="*/ 82 h 212"/>
                <a:gd name="T84" fmla="*/ 172 w 356"/>
                <a:gd name="T85" fmla="*/ 80 h 212"/>
                <a:gd name="T86" fmla="*/ 172 w 356"/>
                <a:gd name="T87"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6" h="212">
                  <a:moveTo>
                    <a:pt x="172" y="80"/>
                  </a:moveTo>
                  <a:lnTo>
                    <a:pt x="172" y="80"/>
                  </a:lnTo>
                  <a:lnTo>
                    <a:pt x="146" y="74"/>
                  </a:lnTo>
                  <a:lnTo>
                    <a:pt x="122" y="68"/>
                  </a:lnTo>
                  <a:lnTo>
                    <a:pt x="98" y="60"/>
                  </a:lnTo>
                  <a:lnTo>
                    <a:pt x="76" y="50"/>
                  </a:lnTo>
                  <a:lnTo>
                    <a:pt x="54" y="40"/>
                  </a:lnTo>
                  <a:lnTo>
                    <a:pt x="34" y="28"/>
                  </a:lnTo>
                  <a:lnTo>
                    <a:pt x="16" y="14"/>
                  </a:lnTo>
                  <a:lnTo>
                    <a:pt x="0" y="0"/>
                  </a:lnTo>
                  <a:lnTo>
                    <a:pt x="2" y="130"/>
                  </a:lnTo>
                  <a:lnTo>
                    <a:pt x="2" y="130"/>
                  </a:lnTo>
                  <a:lnTo>
                    <a:pt x="2" y="130"/>
                  </a:lnTo>
                  <a:lnTo>
                    <a:pt x="2" y="130"/>
                  </a:lnTo>
                  <a:lnTo>
                    <a:pt x="2" y="136"/>
                  </a:lnTo>
                  <a:lnTo>
                    <a:pt x="6" y="140"/>
                  </a:lnTo>
                  <a:lnTo>
                    <a:pt x="14" y="152"/>
                  </a:lnTo>
                  <a:lnTo>
                    <a:pt x="30" y="164"/>
                  </a:lnTo>
                  <a:lnTo>
                    <a:pt x="48" y="174"/>
                  </a:lnTo>
                  <a:lnTo>
                    <a:pt x="72" y="184"/>
                  </a:lnTo>
                  <a:lnTo>
                    <a:pt x="98" y="194"/>
                  </a:lnTo>
                  <a:lnTo>
                    <a:pt x="126" y="200"/>
                  </a:lnTo>
                  <a:lnTo>
                    <a:pt x="156" y="206"/>
                  </a:lnTo>
                  <a:lnTo>
                    <a:pt x="156" y="206"/>
                  </a:lnTo>
                  <a:lnTo>
                    <a:pt x="186" y="210"/>
                  </a:lnTo>
                  <a:lnTo>
                    <a:pt x="214" y="212"/>
                  </a:lnTo>
                  <a:lnTo>
                    <a:pt x="240" y="212"/>
                  </a:lnTo>
                  <a:lnTo>
                    <a:pt x="264" y="208"/>
                  </a:lnTo>
                  <a:lnTo>
                    <a:pt x="282" y="204"/>
                  </a:lnTo>
                  <a:lnTo>
                    <a:pt x="298" y="198"/>
                  </a:lnTo>
                  <a:lnTo>
                    <a:pt x="310" y="188"/>
                  </a:lnTo>
                  <a:lnTo>
                    <a:pt x="312" y="184"/>
                  </a:lnTo>
                  <a:lnTo>
                    <a:pt x="316" y="178"/>
                  </a:lnTo>
                  <a:lnTo>
                    <a:pt x="356" y="48"/>
                  </a:lnTo>
                  <a:lnTo>
                    <a:pt x="356" y="48"/>
                  </a:lnTo>
                  <a:lnTo>
                    <a:pt x="336" y="58"/>
                  </a:lnTo>
                  <a:lnTo>
                    <a:pt x="316" y="66"/>
                  </a:lnTo>
                  <a:lnTo>
                    <a:pt x="294" y="72"/>
                  </a:lnTo>
                  <a:lnTo>
                    <a:pt x="272" y="78"/>
                  </a:lnTo>
                  <a:lnTo>
                    <a:pt x="248" y="82"/>
                  </a:lnTo>
                  <a:lnTo>
                    <a:pt x="222" y="82"/>
                  </a:lnTo>
                  <a:lnTo>
                    <a:pt x="198" y="82"/>
                  </a:lnTo>
                  <a:lnTo>
                    <a:pt x="172" y="80"/>
                  </a:lnTo>
                  <a:lnTo>
                    <a:pt x="172"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p:nvSpPr>
          <p:spPr bwMode="auto">
            <a:xfrm>
              <a:off x="5233" y="3493"/>
              <a:ext cx="134" cy="222"/>
            </a:xfrm>
            <a:custGeom>
              <a:avLst/>
              <a:gdLst>
                <a:gd name="T0" fmla="*/ 28 w 134"/>
                <a:gd name="T1" fmla="*/ 6 h 222"/>
                <a:gd name="T2" fmla="*/ 28 w 134"/>
                <a:gd name="T3" fmla="*/ 6 h 222"/>
                <a:gd name="T4" fmla="*/ 36 w 134"/>
                <a:gd name="T5" fmla="*/ 16 h 222"/>
                <a:gd name="T6" fmla="*/ 46 w 134"/>
                <a:gd name="T7" fmla="*/ 28 h 222"/>
                <a:gd name="T8" fmla="*/ 56 w 134"/>
                <a:gd name="T9" fmla="*/ 46 h 222"/>
                <a:gd name="T10" fmla="*/ 66 w 134"/>
                <a:gd name="T11" fmla="*/ 68 h 222"/>
                <a:gd name="T12" fmla="*/ 74 w 134"/>
                <a:gd name="T13" fmla="*/ 98 h 222"/>
                <a:gd name="T14" fmla="*/ 82 w 134"/>
                <a:gd name="T15" fmla="*/ 132 h 222"/>
                <a:gd name="T16" fmla="*/ 82 w 134"/>
                <a:gd name="T17" fmla="*/ 152 h 222"/>
                <a:gd name="T18" fmla="*/ 84 w 134"/>
                <a:gd name="T19" fmla="*/ 172 h 222"/>
                <a:gd name="T20" fmla="*/ 84 w 134"/>
                <a:gd name="T21" fmla="*/ 172 h 222"/>
                <a:gd name="T22" fmla="*/ 94 w 134"/>
                <a:gd name="T23" fmla="*/ 176 h 222"/>
                <a:gd name="T24" fmla="*/ 112 w 134"/>
                <a:gd name="T25" fmla="*/ 184 h 222"/>
                <a:gd name="T26" fmla="*/ 122 w 134"/>
                <a:gd name="T27" fmla="*/ 190 h 222"/>
                <a:gd name="T28" fmla="*/ 130 w 134"/>
                <a:gd name="T29" fmla="*/ 198 h 222"/>
                <a:gd name="T30" fmla="*/ 134 w 134"/>
                <a:gd name="T31" fmla="*/ 202 h 222"/>
                <a:gd name="T32" fmla="*/ 134 w 134"/>
                <a:gd name="T33" fmla="*/ 206 h 222"/>
                <a:gd name="T34" fmla="*/ 134 w 134"/>
                <a:gd name="T35" fmla="*/ 212 h 222"/>
                <a:gd name="T36" fmla="*/ 132 w 134"/>
                <a:gd name="T37" fmla="*/ 218 h 222"/>
                <a:gd name="T38" fmla="*/ 132 w 134"/>
                <a:gd name="T39" fmla="*/ 218 h 222"/>
                <a:gd name="T40" fmla="*/ 128 w 134"/>
                <a:gd name="T41" fmla="*/ 220 h 222"/>
                <a:gd name="T42" fmla="*/ 120 w 134"/>
                <a:gd name="T43" fmla="*/ 222 h 222"/>
                <a:gd name="T44" fmla="*/ 110 w 134"/>
                <a:gd name="T45" fmla="*/ 222 h 222"/>
                <a:gd name="T46" fmla="*/ 56 w 134"/>
                <a:gd name="T47" fmla="*/ 196 h 222"/>
                <a:gd name="T48" fmla="*/ 56 w 134"/>
                <a:gd name="T49" fmla="*/ 196 h 222"/>
                <a:gd name="T50" fmla="*/ 52 w 134"/>
                <a:gd name="T51" fmla="*/ 192 h 222"/>
                <a:gd name="T52" fmla="*/ 50 w 134"/>
                <a:gd name="T53" fmla="*/ 186 h 222"/>
                <a:gd name="T54" fmla="*/ 50 w 134"/>
                <a:gd name="T55" fmla="*/ 182 h 222"/>
                <a:gd name="T56" fmla="*/ 52 w 134"/>
                <a:gd name="T57" fmla="*/ 180 h 222"/>
                <a:gd name="T58" fmla="*/ 60 w 134"/>
                <a:gd name="T59" fmla="*/ 168 h 222"/>
                <a:gd name="T60" fmla="*/ 60 w 134"/>
                <a:gd name="T61" fmla="*/ 168 h 222"/>
                <a:gd name="T62" fmla="*/ 62 w 134"/>
                <a:gd name="T63" fmla="*/ 154 h 222"/>
                <a:gd name="T64" fmla="*/ 62 w 134"/>
                <a:gd name="T65" fmla="*/ 136 h 222"/>
                <a:gd name="T66" fmla="*/ 58 w 134"/>
                <a:gd name="T67" fmla="*/ 116 h 222"/>
                <a:gd name="T68" fmla="*/ 52 w 134"/>
                <a:gd name="T69" fmla="*/ 94 h 222"/>
                <a:gd name="T70" fmla="*/ 48 w 134"/>
                <a:gd name="T71" fmla="*/ 82 h 222"/>
                <a:gd name="T72" fmla="*/ 42 w 134"/>
                <a:gd name="T73" fmla="*/ 70 h 222"/>
                <a:gd name="T74" fmla="*/ 34 w 134"/>
                <a:gd name="T75" fmla="*/ 58 h 222"/>
                <a:gd name="T76" fmla="*/ 26 w 134"/>
                <a:gd name="T77" fmla="*/ 46 h 222"/>
                <a:gd name="T78" fmla="*/ 14 w 134"/>
                <a:gd name="T79" fmla="*/ 34 h 222"/>
                <a:gd name="T80" fmla="*/ 2 w 134"/>
                <a:gd name="T81" fmla="*/ 24 h 222"/>
                <a:gd name="T82" fmla="*/ 2 w 134"/>
                <a:gd name="T83" fmla="*/ 24 h 222"/>
                <a:gd name="T84" fmla="*/ 0 w 134"/>
                <a:gd name="T85" fmla="*/ 18 h 222"/>
                <a:gd name="T86" fmla="*/ 0 w 134"/>
                <a:gd name="T87" fmla="*/ 12 h 222"/>
                <a:gd name="T88" fmla="*/ 2 w 134"/>
                <a:gd name="T89" fmla="*/ 8 h 222"/>
                <a:gd name="T90" fmla="*/ 4 w 134"/>
                <a:gd name="T91" fmla="*/ 4 h 222"/>
                <a:gd name="T92" fmla="*/ 10 w 134"/>
                <a:gd name="T93" fmla="*/ 0 h 222"/>
                <a:gd name="T94" fmla="*/ 18 w 134"/>
                <a:gd name="T95" fmla="*/ 2 h 222"/>
                <a:gd name="T96" fmla="*/ 28 w 134"/>
                <a:gd name="T97" fmla="*/ 6 h 222"/>
                <a:gd name="T98" fmla="*/ 28 w 134"/>
                <a:gd name="T99" fmla="*/ 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2">
                  <a:moveTo>
                    <a:pt x="28" y="6"/>
                  </a:moveTo>
                  <a:lnTo>
                    <a:pt x="28" y="6"/>
                  </a:lnTo>
                  <a:lnTo>
                    <a:pt x="36" y="16"/>
                  </a:lnTo>
                  <a:lnTo>
                    <a:pt x="46" y="28"/>
                  </a:lnTo>
                  <a:lnTo>
                    <a:pt x="56" y="46"/>
                  </a:lnTo>
                  <a:lnTo>
                    <a:pt x="66" y="68"/>
                  </a:lnTo>
                  <a:lnTo>
                    <a:pt x="74" y="98"/>
                  </a:lnTo>
                  <a:lnTo>
                    <a:pt x="82" y="132"/>
                  </a:lnTo>
                  <a:lnTo>
                    <a:pt x="82" y="152"/>
                  </a:lnTo>
                  <a:lnTo>
                    <a:pt x="84" y="172"/>
                  </a:lnTo>
                  <a:lnTo>
                    <a:pt x="84" y="172"/>
                  </a:lnTo>
                  <a:lnTo>
                    <a:pt x="94" y="176"/>
                  </a:lnTo>
                  <a:lnTo>
                    <a:pt x="112" y="184"/>
                  </a:lnTo>
                  <a:lnTo>
                    <a:pt x="122" y="190"/>
                  </a:lnTo>
                  <a:lnTo>
                    <a:pt x="130" y="198"/>
                  </a:lnTo>
                  <a:lnTo>
                    <a:pt x="134" y="202"/>
                  </a:lnTo>
                  <a:lnTo>
                    <a:pt x="134" y="206"/>
                  </a:lnTo>
                  <a:lnTo>
                    <a:pt x="134" y="212"/>
                  </a:lnTo>
                  <a:lnTo>
                    <a:pt x="132" y="218"/>
                  </a:lnTo>
                  <a:lnTo>
                    <a:pt x="132" y="218"/>
                  </a:lnTo>
                  <a:lnTo>
                    <a:pt x="128" y="220"/>
                  </a:lnTo>
                  <a:lnTo>
                    <a:pt x="120" y="222"/>
                  </a:lnTo>
                  <a:lnTo>
                    <a:pt x="110" y="222"/>
                  </a:lnTo>
                  <a:lnTo>
                    <a:pt x="56" y="196"/>
                  </a:lnTo>
                  <a:lnTo>
                    <a:pt x="56" y="196"/>
                  </a:lnTo>
                  <a:lnTo>
                    <a:pt x="52" y="192"/>
                  </a:lnTo>
                  <a:lnTo>
                    <a:pt x="50" y="186"/>
                  </a:lnTo>
                  <a:lnTo>
                    <a:pt x="50" y="182"/>
                  </a:lnTo>
                  <a:lnTo>
                    <a:pt x="52" y="180"/>
                  </a:lnTo>
                  <a:lnTo>
                    <a:pt x="60" y="168"/>
                  </a:lnTo>
                  <a:lnTo>
                    <a:pt x="60" y="168"/>
                  </a:lnTo>
                  <a:lnTo>
                    <a:pt x="62" y="154"/>
                  </a:lnTo>
                  <a:lnTo>
                    <a:pt x="62" y="136"/>
                  </a:lnTo>
                  <a:lnTo>
                    <a:pt x="58" y="116"/>
                  </a:lnTo>
                  <a:lnTo>
                    <a:pt x="52" y="94"/>
                  </a:lnTo>
                  <a:lnTo>
                    <a:pt x="48" y="82"/>
                  </a:lnTo>
                  <a:lnTo>
                    <a:pt x="42" y="70"/>
                  </a:lnTo>
                  <a:lnTo>
                    <a:pt x="34" y="58"/>
                  </a:lnTo>
                  <a:lnTo>
                    <a:pt x="26" y="46"/>
                  </a:lnTo>
                  <a:lnTo>
                    <a:pt x="14" y="34"/>
                  </a:lnTo>
                  <a:lnTo>
                    <a:pt x="2" y="24"/>
                  </a:lnTo>
                  <a:lnTo>
                    <a:pt x="2" y="24"/>
                  </a:lnTo>
                  <a:lnTo>
                    <a:pt x="0" y="18"/>
                  </a:lnTo>
                  <a:lnTo>
                    <a:pt x="0" y="12"/>
                  </a:lnTo>
                  <a:lnTo>
                    <a:pt x="2" y="8"/>
                  </a:lnTo>
                  <a:lnTo>
                    <a:pt x="4" y="4"/>
                  </a:lnTo>
                  <a:lnTo>
                    <a:pt x="10" y="0"/>
                  </a:lnTo>
                  <a:lnTo>
                    <a:pt x="18" y="2"/>
                  </a:lnTo>
                  <a:lnTo>
                    <a:pt x="28" y="6"/>
                  </a:lnTo>
                  <a:lnTo>
                    <a:pt x="2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p:nvSpPr>
          <p:spPr bwMode="auto">
            <a:xfrm>
              <a:off x="4961" y="3475"/>
              <a:ext cx="134" cy="220"/>
            </a:xfrm>
            <a:custGeom>
              <a:avLst/>
              <a:gdLst>
                <a:gd name="T0" fmla="*/ 106 w 134"/>
                <a:gd name="T1" fmla="*/ 4 h 220"/>
                <a:gd name="T2" fmla="*/ 106 w 134"/>
                <a:gd name="T3" fmla="*/ 4 h 220"/>
                <a:gd name="T4" fmla="*/ 98 w 134"/>
                <a:gd name="T5" fmla="*/ 14 h 220"/>
                <a:gd name="T6" fmla="*/ 88 w 134"/>
                <a:gd name="T7" fmla="*/ 26 h 220"/>
                <a:gd name="T8" fmla="*/ 78 w 134"/>
                <a:gd name="T9" fmla="*/ 44 h 220"/>
                <a:gd name="T10" fmla="*/ 68 w 134"/>
                <a:gd name="T11" fmla="*/ 68 h 220"/>
                <a:gd name="T12" fmla="*/ 60 w 134"/>
                <a:gd name="T13" fmla="*/ 96 h 220"/>
                <a:gd name="T14" fmla="*/ 54 w 134"/>
                <a:gd name="T15" fmla="*/ 130 h 220"/>
                <a:gd name="T16" fmla="*/ 52 w 134"/>
                <a:gd name="T17" fmla="*/ 150 h 220"/>
                <a:gd name="T18" fmla="*/ 52 w 134"/>
                <a:gd name="T19" fmla="*/ 172 h 220"/>
                <a:gd name="T20" fmla="*/ 52 w 134"/>
                <a:gd name="T21" fmla="*/ 172 h 220"/>
                <a:gd name="T22" fmla="*/ 42 w 134"/>
                <a:gd name="T23" fmla="*/ 174 h 220"/>
                <a:gd name="T24" fmla="*/ 22 w 134"/>
                <a:gd name="T25" fmla="*/ 182 h 220"/>
                <a:gd name="T26" fmla="*/ 12 w 134"/>
                <a:gd name="T27" fmla="*/ 188 h 220"/>
                <a:gd name="T28" fmla="*/ 4 w 134"/>
                <a:gd name="T29" fmla="*/ 196 h 220"/>
                <a:gd name="T30" fmla="*/ 2 w 134"/>
                <a:gd name="T31" fmla="*/ 200 h 220"/>
                <a:gd name="T32" fmla="*/ 0 w 134"/>
                <a:gd name="T33" fmla="*/ 204 h 220"/>
                <a:gd name="T34" fmla="*/ 0 w 134"/>
                <a:gd name="T35" fmla="*/ 210 h 220"/>
                <a:gd name="T36" fmla="*/ 2 w 134"/>
                <a:gd name="T37" fmla="*/ 216 h 220"/>
                <a:gd name="T38" fmla="*/ 2 w 134"/>
                <a:gd name="T39" fmla="*/ 216 h 220"/>
                <a:gd name="T40" fmla="*/ 8 w 134"/>
                <a:gd name="T41" fmla="*/ 218 h 220"/>
                <a:gd name="T42" fmla="*/ 14 w 134"/>
                <a:gd name="T43" fmla="*/ 220 h 220"/>
                <a:gd name="T44" fmla="*/ 26 w 134"/>
                <a:gd name="T45" fmla="*/ 220 h 220"/>
                <a:gd name="T46" fmla="*/ 78 w 134"/>
                <a:gd name="T47" fmla="*/ 196 h 220"/>
                <a:gd name="T48" fmla="*/ 78 w 134"/>
                <a:gd name="T49" fmla="*/ 196 h 220"/>
                <a:gd name="T50" fmla="*/ 84 w 134"/>
                <a:gd name="T51" fmla="*/ 190 h 220"/>
                <a:gd name="T52" fmla="*/ 86 w 134"/>
                <a:gd name="T53" fmla="*/ 184 h 220"/>
                <a:gd name="T54" fmla="*/ 84 w 134"/>
                <a:gd name="T55" fmla="*/ 182 h 220"/>
                <a:gd name="T56" fmla="*/ 84 w 134"/>
                <a:gd name="T57" fmla="*/ 178 h 220"/>
                <a:gd name="T58" fmla="*/ 74 w 134"/>
                <a:gd name="T59" fmla="*/ 166 h 220"/>
                <a:gd name="T60" fmla="*/ 74 w 134"/>
                <a:gd name="T61" fmla="*/ 166 h 220"/>
                <a:gd name="T62" fmla="*/ 72 w 134"/>
                <a:gd name="T63" fmla="*/ 152 h 220"/>
                <a:gd name="T64" fmla="*/ 74 w 134"/>
                <a:gd name="T65" fmla="*/ 136 h 220"/>
                <a:gd name="T66" fmla="*/ 76 w 134"/>
                <a:gd name="T67" fmla="*/ 114 h 220"/>
                <a:gd name="T68" fmla="*/ 82 w 134"/>
                <a:gd name="T69" fmla="*/ 92 h 220"/>
                <a:gd name="T70" fmla="*/ 86 w 134"/>
                <a:gd name="T71" fmla="*/ 80 h 220"/>
                <a:gd name="T72" fmla="*/ 92 w 134"/>
                <a:gd name="T73" fmla="*/ 68 h 220"/>
                <a:gd name="T74" fmla="*/ 100 w 134"/>
                <a:gd name="T75" fmla="*/ 56 h 220"/>
                <a:gd name="T76" fmla="*/ 110 w 134"/>
                <a:gd name="T77" fmla="*/ 44 h 220"/>
                <a:gd name="T78" fmla="*/ 120 w 134"/>
                <a:gd name="T79" fmla="*/ 32 h 220"/>
                <a:gd name="T80" fmla="*/ 134 w 134"/>
                <a:gd name="T81" fmla="*/ 22 h 220"/>
                <a:gd name="T82" fmla="*/ 134 w 134"/>
                <a:gd name="T83" fmla="*/ 22 h 220"/>
                <a:gd name="T84" fmla="*/ 134 w 134"/>
                <a:gd name="T85" fmla="*/ 16 h 220"/>
                <a:gd name="T86" fmla="*/ 134 w 134"/>
                <a:gd name="T87" fmla="*/ 12 h 220"/>
                <a:gd name="T88" fmla="*/ 132 w 134"/>
                <a:gd name="T89" fmla="*/ 6 h 220"/>
                <a:gd name="T90" fmla="*/ 130 w 134"/>
                <a:gd name="T91" fmla="*/ 2 h 220"/>
                <a:gd name="T92" fmla="*/ 124 w 134"/>
                <a:gd name="T93" fmla="*/ 0 h 220"/>
                <a:gd name="T94" fmla="*/ 118 w 134"/>
                <a:gd name="T95" fmla="*/ 0 h 220"/>
                <a:gd name="T96" fmla="*/ 106 w 134"/>
                <a:gd name="T97" fmla="*/ 4 h 220"/>
                <a:gd name="T98" fmla="*/ 106 w 134"/>
                <a:gd name="T99" fmla="*/ 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0">
                  <a:moveTo>
                    <a:pt x="106" y="4"/>
                  </a:moveTo>
                  <a:lnTo>
                    <a:pt x="106" y="4"/>
                  </a:lnTo>
                  <a:lnTo>
                    <a:pt x="98" y="14"/>
                  </a:lnTo>
                  <a:lnTo>
                    <a:pt x="88" y="26"/>
                  </a:lnTo>
                  <a:lnTo>
                    <a:pt x="78" y="44"/>
                  </a:lnTo>
                  <a:lnTo>
                    <a:pt x="68" y="68"/>
                  </a:lnTo>
                  <a:lnTo>
                    <a:pt x="60" y="96"/>
                  </a:lnTo>
                  <a:lnTo>
                    <a:pt x="54" y="130"/>
                  </a:lnTo>
                  <a:lnTo>
                    <a:pt x="52" y="150"/>
                  </a:lnTo>
                  <a:lnTo>
                    <a:pt x="52" y="172"/>
                  </a:lnTo>
                  <a:lnTo>
                    <a:pt x="52" y="172"/>
                  </a:lnTo>
                  <a:lnTo>
                    <a:pt x="42" y="174"/>
                  </a:lnTo>
                  <a:lnTo>
                    <a:pt x="22" y="182"/>
                  </a:lnTo>
                  <a:lnTo>
                    <a:pt x="12" y="188"/>
                  </a:lnTo>
                  <a:lnTo>
                    <a:pt x="4" y="196"/>
                  </a:lnTo>
                  <a:lnTo>
                    <a:pt x="2" y="200"/>
                  </a:lnTo>
                  <a:lnTo>
                    <a:pt x="0" y="204"/>
                  </a:lnTo>
                  <a:lnTo>
                    <a:pt x="0" y="210"/>
                  </a:lnTo>
                  <a:lnTo>
                    <a:pt x="2" y="216"/>
                  </a:lnTo>
                  <a:lnTo>
                    <a:pt x="2" y="216"/>
                  </a:lnTo>
                  <a:lnTo>
                    <a:pt x="8" y="218"/>
                  </a:lnTo>
                  <a:lnTo>
                    <a:pt x="14" y="220"/>
                  </a:lnTo>
                  <a:lnTo>
                    <a:pt x="26" y="220"/>
                  </a:lnTo>
                  <a:lnTo>
                    <a:pt x="78" y="196"/>
                  </a:lnTo>
                  <a:lnTo>
                    <a:pt x="78" y="196"/>
                  </a:lnTo>
                  <a:lnTo>
                    <a:pt x="84" y="190"/>
                  </a:lnTo>
                  <a:lnTo>
                    <a:pt x="86" y="184"/>
                  </a:lnTo>
                  <a:lnTo>
                    <a:pt x="84" y="182"/>
                  </a:lnTo>
                  <a:lnTo>
                    <a:pt x="84" y="178"/>
                  </a:lnTo>
                  <a:lnTo>
                    <a:pt x="74" y="166"/>
                  </a:lnTo>
                  <a:lnTo>
                    <a:pt x="74" y="166"/>
                  </a:lnTo>
                  <a:lnTo>
                    <a:pt x="72" y="152"/>
                  </a:lnTo>
                  <a:lnTo>
                    <a:pt x="74" y="136"/>
                  </a:lnTo>
                  <a:lnTo>
                    <a:pt x="76" y="114"/>
                  </a:lnTo>
                  <a:lnTo>
                    <a:pt x="82" y="92"/>
                  </a:lnTo>
                  <a:lnTo>
                    <a:pt x="86" y="80"/>
                  </a:lnTo>
                  <a:lnTo>
                    <a:pt x="92" y="68"/>
                  </a:lnTo>
                  <a:lnTo>
                    <a:pt x="100" y="56"/>
                  </a:lnTo>
                  <a:lnTo>
                    <a:pt x="110" y="44"/>
                  </a:lnTo>
                  <a:lnTo>
                    <a:pt x="120" y="32"/>
                  </a:lnTo>
                  <a:lnTo>
                    <a:pt x="134" y="22"/>
                  </a:lnTo>
                  <a:lnTo>
                    <a:pt x="134" y="22"/>
                  </a:lnTo>
                  <a:lnTo>
                    <a:pt x="134" y="16"/>
                  </a:lnTo>
                  <a:lnTo>
                    <a:pt x="134" y="12"/>
                  </a:lnTo>
                  <a:lnTo>
                    <a:pt x="132" y="6"/>
                  </a:lnTo>
                  <a:lnTo>
                    <a:pt x="130" y="2"/>
                  </a:lnTo>
                  <a:lnTo>
                    <a:pt x="124" y="0"/>
                  </a:lnTo>
                  <a:lnTo>
                    <a:pt x="118" y="0"/>
                  </a:lnTo>
                  <a:lnTo>
                    <a:pt x="106" y="4"/>
                  </a:lnTo>
                  <a:lnTo>
                    <a:pt x="10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p:nvSpPr>
          <p:spPr bwMode="auto">
            <a:xfrm>
              <a:off x="4979" y="3121"/>
              <a:ext cx="456" cy="294"/>
            </a:xfrm>
            <a:custGeom>
              <a:avLst/>
              <a:gdLst>
                <a:gd name="T0" fmla="*/ 454 w 456"/>
                <a:gd name="T1" fmla="*/ 196 h 294"/>
                <a:gd name="T2" fmla="*/ 454 w 456"/>
                <a:gd name="T3" fmla="*/ 168 h 294"/>
                <a:gd name="T4" fmla="*/ 448 w 456"/>
                <a:gd name="T5" fmla="*/ 138 h 294"/>
                <a:gd name="T6" fmla="*/ 432 w 456"/>
                <a:gd name="T7" fmla="*/ 110 h 294"/>
                <a:gd name="T8" fmla="*/ 408 w 456"/>
                <a:gd name="T9" fmla="*/ 84 h 294"/>
                <a:gd name="T10" fmla="*/ 380 w 456"/>
                <a:gd name="T11" fmla="*/ 60 h 294"/>
                <a:gd name="T12" fmla="*/ 344 w 456"/>
                <a:gd name="T13" fmla="*/ 38 h 294"/>
                <a:gd name="T14" fmla="*/ 304 w 456"/>
                <a:gd name="T15" fmla="*/ 22 h 294"/>
                <a:gd name="T16" fmla="*/ 258 w 456"/>
                <a:gd name="T17" fmla="*/ 8 h 294"/>
                <a:gd name="T18" fmla="*/ 236 w 456"/>
                <a:gd name="T19" fmla="*/ 4 h 294"/>
                <a:gd name="T20" fmla="*/ 190 w 456"/>
                <a:gd name="T21" fmla="*/ 0 h 294"/>
                <a:gd name="T22" fmla="*/ 148 w 456"/>
                <a:gd name="T23" fmla="*/ 2 h 294"/>
                <a:gd name="T24" fmla="*/ 108 w 456"/>
                <a:gd name="T25" fmla="*/ 8 h 294"/>
                <a:gd name="T26" fmla="*/ 74 w 456"/>
                <a:gd name="T27" fmla="*/ 20 h 294"/>
                <a:gd name="T28" fmla="*/ 44 w 456"/>
                <a:gd name="T29" fmla="*/ 38 h 294"/>
                <a:gd name="T30" fmla="*/ 22 w 456"/>
                <a:gd name="T31" fmla="*/ 58 h 294"/>
                <a:gd name="T32" fmla="*/ 6 w 456"/>
                <a:gd name="T33" fmla="*/ 84 h 294"/>
                <a:gd name="T34" fmla="*/ 2 w 456"/>
                <a:gd name="T35" fmla="*/ 96 h 294"/>
                <a:gd name="T36" fmla="*/ 0 w 456"/>
                <a:gd name="T37" fmla="*/ 126 h 294"/>
                <a:gd name="T38" fmla="*/ 8 w 456"/>
                <a:gd name="T39" fmla="*/ 154 h 294"/>
                <a:gd name="T40" fmla="*/ 24 w 456"/>
                <a:gd name="T41" fmla="*/ 182 h 294"/>
                <a:gd name="T42" fmla="*/ 46 w 456"/>
                <a:gd name="T43" fmla="*/ 210 h 294"/>
                <a:gd name="T44" fmla="*/ 76 w 456"/>
                <a:gd name="T45" fmla="*/ 234 h 294"/>
                <a:gd name="T46" fmla="*/ 112 w 456"/>
                <a:gd name="T47" fmla="*/ 254 h 294"/>
                <a:gd name="T48" fmla="*/ 152 w 456"/>
                <a:gd name="T49" fmla="*/ 272 h 294"/>
                <a:gd name="T50" fmla="*/ 198 w 456"/>
                <a:gd name="T51" fmla="*/ 284 h 294"/>
                <a:gd name="T52" fmla="*/ 220 w 456"/>
                <a:gd name="T53" fmla="*/ 290 h 294"/>
                <a:gd name="T54" fmla="*/ 266 w 456"/>
                <a:gd name="T55" fmla="*/ 294 h 294"/>
                <a:gd name="T56" fmla="*/ 308 w 456"/>
                <a:gd name="T57" fmla="*/ 292 h 294"/>
                <a:gd name="T58" fmla="*/ 348 w 456"/>
                <a:gd name="T59" fmla="*/ 284 h 294"/>
                <a:gd name="T60" fmla="*/ 382 w 456"/>
                <a:gd name="T61" fmla="*/ 272 h 294"/>
                <a:gd name="T62" fmla="*/ 412 w 456"/>
                <a:gd name="T63" fmla="*/ 256 h 294"/>
                <a:gd name="T64" fmla="*/ 434 w 456"/>
                <a:gd name="T65" fmla="*/ 236 h 294"/>
                <a:gd name="T66" fmla="*/ 450 w 456"/>
                <a:gd name="T67" fmla="*/ 210 h 294"/>
                <a:gd name="T68" fmla="*/ 454 w 456"/>
                <a:gd name="T69" fmla="*/ 19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294">
                  <a:moveTo>
                    <a:pt x="454" y="196"/>
                  </a:moveTo>
                  <a:lnTo>
                    <a:pt x="454" y="196"/>
                  </a:lnTo>
                  <a:lnTo>
                    <a:pt x="456" y="182"/>
                  </a:lnTo>
                  <a:lnTo>
                    <a:pt x="454" y="168"/>
                  </a:lnTo>
                  <a:lnTo>
                    <a:pt x="452" y="152"/>
                  </a:lnTo>
                  <a:lnTo>
                    <a:pt x="448" y="138"/>
                  </a:lnTo>
                  <a:lnTo>
                    <a:pt x="440" y="124"/>
                  </a:lnTo>
                  <a:lnTo>
                    <a:pt x="432" y="110"/>
                  </a:lnTo>
                  <a:lnTo>
                    <a:pt x="422" y="96"/>
                  </a:lnTo>
                  <a:lnTo>
                    <a:pt x="408" y="84"/>
                  </a:lnTo>
                  <a:lnTo>
                    <a:pt x="394" y="72"/>
                  </a:lnTo>
                  <a:lnTo>
                    <a:pt x="380" y="60"/>
                  </a:lnTo>
                  <a:lnTo>
                    <a:pt x="362" y="48"/>
                  </a:lnTo>
                  <a:lnTo>
                    <a:pt x="344" y="38"/>
                  </a:lnTo>
                  <a:lnTo>
                    <a:pt x="324" y="30"/>
                  </a:lnTo>
                  <a:lnTo>
                    <a:pt x="304" y="22"/>
                  </a:lnTo>
                  <a:lnTo>
                    <a:pt x="282" y="14"/>
                  </a:lnTo>
                  <a:lnTo>
                    <a:pt x="258" y="8"/>
                  </a:lnTo>
                  <a:lnTo>
                    <a:pt x="258" y="8"/>
                  </a:lnTo>
                  <a:lnTo>
                    <a:pt x="236" y="4"/>
                  </a:lnTo>
                  <a:lnTo>
                    <a:pt x="212" y="2"/>
                  </a:lnTo>
                  <a:lnTo>
                    <a:pt x="190" y="0"/>
                  </a:lnTo>
                  <a:lnTo>
                    <a:pt x="168" y="0"/>
                  </a:lnTo>
                  <a:lnTo>
                    <a:pt x="148" y="2"/>
                  </a:lnTo>
                  <a:lnTo>
                    <a:pt x="128" y="4"/>
                  </a:lnTo>
                  <a:lnTo>
                    <a:pt x="108" y="8"/>
                  </a:lnTo>
                  <a:lnTo>
                    <a:pt x="90" y="14"/>
                  </a:lnTo>
                  <a:lnTo>
                    <a:pt x="74" y="20"/>
                  </a:lnTo>
                  <a:lnTo>
                    <a:pt x="58" y="28"/>
                  </a:lnTo>
                  <a:lnTo>
                    <a:pt x="44" y="38"/>
                  </a:lnTo>
                  <a:lnTo>
                    <a:pt x="32" y="48"/>
                  </a:lnTo>
                  <a:lnTo>
                    <a:pt x="22" y="58"/>
                  </a:lnTo>
                  <a:lnTo>
                    <a:pt x="14" y="70"/>
                  </a:lnTo>
                  <a:lnTo>
                    <a:pt x="6" y="84"/>
                  </a:lnTo>
                  <a:lnTo>
                    <a:pt x="2" y="96"/>
                  </a:lnTo>
                  <a:lnTo>
                    <a:pt x="2" y="96"/>
                  </a:lnTo>
                  <a:lnTo>
                    <a:pt x="0" y="112"/>
                  </a:lnTo>
                  <a:lnTo>
                    <a:pt x="0" y="126"/>
                  </a:lnTo>
                  <a:lnTo>
                    <a:pt x="4" y="140"/>
                  </a:lnTo>
                  <a:lnTo>
                    <a:pt x="8" y="154"/>
                  </a:lnTo>
                  <a:lnTo>
                    <a:pt x="16" y="168"/>
                  </a:lnTo>
                  <a:lnTo>
                    <a:pt x="24" y="182"/>
                  </a:lnTo>
                  <a:lnTo>
                    <a:pt x="34" y="196"/>
                  </a:lnTo>
                  <a:lnTo>
                    <a:pt x="46" y="210"/>
                  </a:lnTo>
                  <a:lnTo>
                    <a:pt x="62" y="222"/>
                  </a:lnTo>
                  <a:lnTo>
                    <a:pt x="76" y="234"/>
                  </a:lnTo>
                  <a:lnTo>
                    <a:pt x="94" y="244"/>
                  </a:lnTo>
                  <a:lnTo>
                    <a:pt x="112" y="254"/>
                  </a:lnTo>
                  <a:lnTo>
                    <a:pt x="132" y="264"/>
                  </a:lnTo>
                  <a:lnTo>
                    <a:pt x="152" y="272"/>
                  </a:lnTo>
                  <a:lnTo>
                    <a:pt x="174" y="280"/>
                  </a:lnTo>
                  <a:lnTo>
                    <a:pt x="198" y="284"/>
                  </a:lnTo>
                  <a:lnTo>
                    <a:pt x="198" y="284"/>
                  </a:lnTo>
                  <a:lnTo>
                    <a:pt x="220" y="290"/>
                  </a:lnTo>
                  <a:lnTo>
                    <a:pt x="244" y="292"/>
                  </a:lnTo>
                  <a:lnTo>
                    <a:pt x="266" y="294"/>
                  </a:lnTo>
                  <a:lnTo>
                    <a:pt x="288" y="294"/>
                  </a:lnTo>
                  <a:lnTo>
                    <a:pt x="308" y="292"/>
                  </a:lnTo>
                  <a:lnTo>
                    <a:pt x="328" y="288"/>
                  </a:lnTo>
                  <a:lnTo>
                    <a:pt x="348" y="284"/>
                  </a:lnTo>
                  <a:lnTo>
                    <a:pt x="366" y="280"/>
                  </a:lnTo>
                  <a:lnTo>
                    <a:pt x="382" y="272"/>
                  </a:lnTo>
                  <a:lnTo>
                    <a:pt x="398" y="266"/>
                  </a:lnTo>
                  <a:lnTo>
                    <a:pt x="412" y="256"/>
                  </a:lnTo>
                  <a:lnTo>
                    <a:pt x="424" y="246"/>
                  </a:lnTo>
                  <a:lnTo>
                    <a:pt x="434" y="236"/>
                  </a:lnTo>
                  <a:lnTo>
                    <a:pt x="442" y="224"/>
                  </a:lnTo>
                  <a:lnTo>
                    <a:pt x="450" y="210"/>
                  </a:lnTo>
                  <a:lnTo>
                    <a:pt x="454" y="196"/>
                  </a:lnTo>
                  <a:lnTo>
                    <a:pt x="454" y="1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p:nvSpPr>
          <p:spPr bwMode="auto">
            <a:xfrm>
              <a:off x="5073" y="3177"/>
              <a:ext cx="66" cy="58"/>
            </a:xfrm>
            <a:custGeom>
              <a:avLst/>
              <a:gdLst>
                <a:gd name="T0" fmla="*/ 30 w 66"/>
                <a:gd name="T1" fmla="*/ 52 h 58"/>
                <a:gd name="T2" fmla="*/ 30 w 66"/>
                <a:gd name="T3" fmla="*/ 52 h 58"/>
                <a:gd name="T4" fmla="*/ 50 w 66"/>
                <a:gd name="T5" fmla="*/ 58 h 58"/>
                <a:gd name="T6" fmla="*/ 50 w 66"/>
                <a:gd name="T7" fmla="*/ 58 h 58"/>
                <a:gd name="T8" fmla="*/ 56 w 66"/>
                <a:gd name="T9" fmla="*/ 54 h 58"/>
                <a:gd name="T10" fmla="*/ 56 w 66"/>
                <a:gd name="T11" fmla="*/ 54 h 58"/>
                <a:gd name="T12" fmla="*/ 60 w 66"/>
                <a:gd name="T13" fmla="*/ 48 h 58"/>
                <a:gd name="T14" fmla="*/ 62 w 66"/>
                <a:gd name="T15" fmla="*/ 42 h 58"/>
                <a:gd name="T16" fmla="*/ 66 w 66"/>
                <a:gd name="T17" fmla="*/ 28 h 58"/>
                <a:gd name="T18" fmla="*/ 64 w 66"/>
                <a:gd name="T19" fmla="*/ 22 h 58"/>
                <a:gd name="T20" fmla="*/ 62 w 66"/>
                <a:gd name="T21" fmla="*/ 16 h 58"/>
                <a:gd name="T22" fmla="*/ 60 w 66"/>
                <a:gd name="T23" fmla="*/ 12 h 58"/>
                <a:gd name="T24" fmla="*/ 56 w 66"/>
                <a:gd name="T25" fmla="*/ 6 h 58"/>
                <a:gd name="T26" fmla="*/ 56 w 66"/>
                <a:gd name="T27" fmla="*/ 6 h 58"/>
                <a:gd name="T28" fmla="*/ 50 w 66"/>
                <a:gd name="T29" fmla="*/ 4 h 58"/>
                <a:gd name="T30" fmla="*/ 46 w 66"/>
                <a:gd name="T31" fmla="*/ 0 h 58"/>
                <a:gd name="T32" fmla="*/ 38 w 66"/>
                <a:gd name="T33" fmla="*/ 0 h 58"/>
                <a:gd name="T34" fmla="*/ 32 w 66"/>
                <a:gd name="T35" fmla="*/ 0 h 58"/>
                <a:gd name="T36" fmla="*/ 20 w 66"/>
                <a:gd name="T37" fmla="*/ 4 h 58"/>
                <a:gd name="T38" fmla="*/ 14 w 66"/>
                <a:gd name="T39" fmla="*/ 8 h 58"/>
                <a:gd name="T40" fmla="*/ 10 w 66"/>
                <a:gd name="T41" fmla="*/ 12 h 58"/>
                <a:gd name="T42" fmla="*/ 10 w 66"/>
                <a:gd name="T43" fmla="*/ 12 h 58"/>
                <a:gd name="T44" fmla="*/ 4 w 66"/>
                <a:gd name="T45" fmla="*/ 20 h 58"/>
                <a:gd name="T46" fmla="*/ 0 w 66"/>
                <a:gd name="T47" fmla="*/ 30 h 58"/>
                <a:gd name="T48" fmla="*/ 0 w 66"/>
                <a:gd name="T49" fmla="*/ 40 h 58"/>
                <a:gd name="T50" fmla="*/ 2 w 66"/>
                <a:gd name="T51" fmla="*/ 48 h 58"/>
                <a:gd name="T52" fmla="*/ 2 w 66"/>
                <a:gd name="T53" fmla="*/ 48 h 58"/>
                <a:gd name="T54" fmla="*/ 16 w 66"/>
                <a:gd name="T55" fmla="*/ 48 h 58"/>
                <a:gd name="T56" fmla="*/ 30 w 66"/>
                <a:gd name="T57" fmla="*/ 52 h 58"/>
                <a:gd name="T58" fmla="*/ 30 w 66"/>
                <a:gd name="T59"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58">
                  <a:moveTo>
                    <a:pt x="30" y="52"/>
                  </a:moveTo>
                  <a:lnTo>
                    <a:pt x="30" y="52"/>
                  </a:lnTo>
                  <a:lnTo>
                    <a:pt x="50" y="58"/>
                  </a:lnTo>
                  <a:lnTo>
                    <a:pt x="50" y="58"/>
                  </a:lnTo>
                  <a:lnTo>
                    <a:pt x="56" y="54"/>
                  </a:lnTo>
                  <a:lnTo>
                    <a:pt x="56" y="54"/>
                  </a:lnTo>
                  <a:lnTo>
                    <a:pt x="60" y="48"/>
                  </a:lnTo>
                  <a:lnTo>
                    <a:pt x="62" y="42"/>
                  </a:lnTo>
                  <a:lnTo>
                    <a:pt x="66" y="28"/>
                  </a:lnTo>
                  <a:lnTo>
                    <a:pt x="64" y="22"/>
                  </a:lnTo>
                  <a:lnTo>
                    <a:pt x="62" y="16"/>
                  </a:lnTo>
                  <a:lnTo>
                    <a:pt x="60" y="12"/>
                  </a:lnTo>
                  <a:lnTo>
                    <a:pt x="56" y="6"/>
                  </a:lnTo>
                  <a:lnTo>
                    <a:pt x="56" y="6"/>
                  </a:lnTo>
                  <a:lnTo>
                    <a:pt x="50" y="4"/>
                  </a:lnTo>
                  <a:lnTo>
                    <a:pt x="46" y="0"/>
                  </a:lnTo>
                  <a:lnTo>
                    <a:pt x="38" y="0"/>
                  </a:lnTo>
                  <a:lnTo>
                    <a:pt x="32" y="0"/>
                  </a:lnTo>
                  <a:lnTo>
                    <a:pt x="20" y="4"/>
                  </a:lnTo>
                  <a:lnTo>
                    <a:pt x="14" y="8"/>
                  </a:lnTo>
                  <a:lnTo>
                    <a:pt x="10" y="12"/>
                  </a:lnTo>
                  <a:lnTo>
                    <a:pt x="10" y="12"/>
                  </a:lnTo>
                  <a:lnTo>
                    <a:pt x="4" y="20"/>
                  </a:lnTo>
                  <a:lnTo>
                    <a:pt x="0" y="30"/>
                  </a:lnTo>
                  <a:lnTo>
                    <a:pt x="0" y="40"/>
                  </a:lnTo>
                  <a:lnTo>
                    <a:pt x="2" y="48"/>
                  </a:lnTo>
                  <a:lnTo>
                    <a:pt x="2" y="48"/>
                  </a:lnTo>
                  <a:lnTo>
                    <a:pt x="16" y="48"/>
                  </a:lnTo>
                  <a:lnTo>
                    <a:pt x="30" y="52"/>
                  </a:lnTo>
                  <a:lnTo>
                    <a:pt x="30"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p:nvSpPr>
          <p:spPr bwMode="auto">
            <a:xfrm>
              <a:off x="5241" y="3213"/>
              <a:ext cx="62" cy="62"/>
            </a:xfrm>
            <a:custGeom>
              <a:avLst/>
              <a:gdLst>
                <a:gd name="T0" fmla="*/ 8 w 62"/>
                <a:gd name="T1" fmla="*/ 56 h 62"/>
                <a:gd name="T2" fmla="*/ 8 w 62"/>
                <a:gd name="T3" fmla="*/ 56 h 62"/>
                <a:gd name="T4" fmla="*/ 22 w 62"/>
                <a:gd name="T5" fmla="*/ 56 h 62"/>
                <a:gd name="T6" fmla="*/ 38 w 62"/>
                <a:gd name="T7" fmla="*/ 60 h 62"/>
                <a:gd name="T8" fmla="*/ 38 w 62"/>
                <a:gd name="T9" fmla="*/ 60 h 62"/>
                <a:gd name="T10" fmla="*/ 50 w 62"/>
                <a:gd name="T11" fmla="*/ 62 h 62"/>
                <a:gd name="T12" fmla="*/ 50 w 62"/>
                <a:gd name="T13" fmla="*/ 62 h 62"/>
                <a:gd name="T14" fmla="*/ 56 w 62"/>
                <a:gd name="T15" fmla="*/ 56 h 62"/>
                <a:gd name="T16" fmla="*/ 60 w 62"/>
                <a:gd name="T17" fmla="*/ 48 h 62"/>
                <a:gd name="T18" fmla="*/ 62 w 62"/>
                <a:gd name="T19" fmla="*/ 38 h 62"/>
                <a:gd name="T20" fmla="*/ 60 w 62"/>
                <a:gd name="T21" fmla="*/ 28 h 62"/>
                <a:gd name="T22" fmla="*/ 60 w 62"/>
                <a:gd name="T23" fmla="*/ 28 h 62"/>
                <a:gd name="T24" fmla="*/ 58 w 62"/>
                <a:gd name="T25" fmla="*/ 22 h 62"/>
                <a:gd name="T26" fmla="*/ 56 w 62"/>
                <a:gd name="T27" fmla="*/ 16 h 62"/>
                <a:gd name="T28" fmla="*/ 48 w 62"/>
                <a:gd name="T29" fmla="*/ 6 h 62"/>
                <a:gd name="T30" fmla="*/ 42 w 62"/>
                <a:gd name="T31" fmla="*/ 2 h 62"/>
                <a:gd name="T32" fmla="*/ 36 w 62"/>
                <a:gd name="T33" fmla="*/ 0 h 62"/>
                <a:gd name="T34" fmla="*/ 30 w 62"/>
                <a:gd name="T35" fmla="*/ 0 h 62"/>
                <a:gd name="T36" fmla="*/ 24 w 62"/>
                <a:gd name="T37" fmla="*/ 0 h 62"/>
                <a:gd name="T38" fmla="*/ 24 w 62"/>
                <a:gd name="T39" fmla="*/ 0 h 62"/>
                <a:gd name="T40" fmla="*/ 18 w 62"/>
                <a:gd name="T41" fmla="*/ 2 h 62"/>
                <a:gd name="T42" fmla="*/ 14 w 62"/>
                <a:gd name="T43" fmla="*/ 4 h 62"/>
                <a:gd name="T44" fmla="*/ 8 w 62"/>
                <a:gd name="T45" fmla="*/ 8 h 62"/>
                <a:gd name="T46" fmla="*/ 4 w 62"/>
                <a:gd name="T47" fmla="*/ 14 h 62"/>
                <a:gd name="T48" fmla="*/ 0 w 62"/>
                <a:gd name="T49" fmla="*/ 26 h 62"/>
                <a:gd name="T50" fmla="*/ 0 w 62"/>
                <a:gd name="T51" fmla="*/ 32 h 62"/>
                <a:gd name="T52" fmla="*/ 0 w 62"/>
                <a:gd name="T53" fmla="*/ 40 h 62"/>
                <a:gd name="T54" fmla="*/ 0 w 62"/>
                <a:gd name="T55" fmla="*/ 40 h 62"/>
                <a:gd name="T56" fmla="*/ 2 w 62"/>
                <a:gd name="T57" fmla="*/ 48 h 62"/>
                <a:gd name="T58" fmla="*/ 8 w 62"/>
                <a:gd name="T59" fmla="*/ 56 h 62"/>
                <a:gd name="T60" fmla="*/ 8 w 62"/>
                <a:gd name="T61"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 h="62">
                  <a:moveTo>
                    <a:pt x="8" y="56"/>
                  </a:moveTo>
                  <a:lnTo>
                    <a:pt x="8" y="56"/>
                  </a:lnTo>
                  <a:lnTo>
                    <a:pt x="22" y="56"/>
                  </a:lnTo>
                  <a:lnTo>
                    <a:pt x="38" y="60"/>
                  </a:lnTo>
                  <a:lnTo>
                    <a:pt x="38" y="60"/>
                  </a:lnTo>
                  <a:lnTo>
                    <a:pt x="50" y="62"/>
                  </a:lnTo>
                  <a:lnTo>
                    <a:pt x="50" y="62"/>
                  </a:lnTo>
                  <a:lnTo>
                    <a:pt x="56" y="56"/>
                  </a:lnTo>
                  <a:lnTo>
                    <a:pt x="60" y="48"/>
                  </a:lnTo>
                  <a:lnTo>
                    <a:pt x="62" y="38"/>
                  </a:lnTo>
                  <a:lnTo>
                    <a:pt x="60" y="28"/>
                  </a:lnTo>
                  <a:lnTo>
                    <a:pt x="60" y="28"/>
                  </a:lnTo>
                  <a:lnTo>
                    <a:pt x="58" y="22"/>
                  </a:lnTo>
                  <a:lnTo>
                    <a:pt x="56" y="16"/>
                  </a:lnTo>
                  <a:lnTo>
                    <a:pt x="48" y="6"/>
                  </a:lnTo>
                  <a:lnTo>
                    <a:pt x="42" y="2"/>
                  </a:lnTo>
                  <a:lnTo>
                    <a:pt x="36" y="0"/>
                  </a:lnTo>
                  <a:lnTo>
                    <a:pt x="30" y="0"/>
                  </a:lnTo>
                  <a:lnTo>
                    <a:pt x="24" y="0"/>
                  </a:lnTo>
                  <a:lnTo>
                    <a:pt x="24" y="0"/>
                  </a:lnTo>
                  <a:lnTo>
                    <a:pt x="18" y="2"/>
                  </a:lnTo>
                  <a:lnTo>
                    <a:pt x="14" y="4"/>
                  </a:lnTo>
                  <a:lnTo>
                    <a:pt x="8" y="8"/>
                  </a:lnTo>
                  <a:lnTo>
                    <a:pt x="4" y="14"/>
                  </a:lnTo>
                  <a:lnTo>
                    <a:pt x="0" y="26"/>
                  </a:lnTo>
                  <a:lnTo>
                    <a:pt x="0" y="32"/>
                  </a:lnTo>
                  <a:lnTo>
                    <a:pt x="0" y="40"/>
                  </a:lnTo>
                  <a:lnTo>
                    <a:pt x="0" y="40"/>
                  </a:lnTo>
                  <a:lnTo>
                    <a:pt x="2" y="48"/>
                  </a:lnTo>
                  <a:lnTo>
                    <a:pt x="8" y="56"/>
                  </a:lnTo>
                  <a:lnTo>
                    <a:pt x="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p:nvSpPr>
          <p:spPr bwMode="auto">
            <a:xfrm>
              <a:off x="5093" y="3205"/>
              <a:ext cx="24" cy="34"/>
            </a:xfrm>
            <a:custGeom>
              <a:avLst/>
              <a:gdLst>
                <a:gd name="T0" fmla="*/ 24 w 24"/>
                <a:gd name="T1" fmla="*/ 20 h 34"/>
                <a:gd name="T2" fmla="*/ 24 w 24"/>
                <a:gd name="T3" fmla="*/ 20 h 34"/>
                <a:gd name="T4" fmla="*/ 24 w 24"/>
                <a:gd name="T5" fmla="*/ 12 h 34"/>
                <a:gd name="T6" fmla="*/ 24 w 24"/>
                <a:gd name="T7" fmla="*/ 6 h 34"/>
                <a:gd name="T8" fmla="*/ 20 w 24"/>
                <a:gd name="T9" fmla="*/ 2 h 34"/>
                <a:gd name="T10" fmla="*/ 16 w 24"/>
                <a:gd name="T11" fmla="*/ 0 h 34"/>
                <a:gd name="T12" fmla="*/ 16 w 24"/>
                <a:gd name="T13" fmla="*/ 0 h 34"/>
                <a:gd name="T14" fmla="*/ 12 w 24"/>
                <a:gd name="T15" fmla="*/ 0 h 34"/>
                <a:gd name="T16" fmla="*/ 8 w 24"/>
                <a:gd name="T17" fmla="*/ 2 h 34"/>
                <a:gd name="T18" fmla="*/ 4 w 24"/>
                <a:gd name="T19" fmla="*/ 8 h 34"/>
                <a:gd name="T20" fmla="*/ 2 w 24"/>
                <a:gd name="T21" fmla="*/ 14 h 34"/>
                <a:gd name="T22" fmla="*/ 2 w 24"/>
                <a:gd name="T23" fmla="*/ 14 h 34"/>
                <a:gd name="T24" fmla="*/ 0 w 24"/>
                <a:gd name="T25" fmla="*/ 20 h 34"/>
                <a:gd name="T26" fmla="*/ 2 w 24"/>
                <a:gd name="T27" fmla="*/ 26 h 34"/>
                <a:gd name="T28" fmla="*/ 4 w 24"/>
                <a:gd name="T29" fmla="*/ 32 h 34"/>
                <a:gd name="T30" fmla="*/ 8 w 24"/>
                <a:gd name="T31" fmla="*/ 34 h 34"/>
                <a:gd name="T32" fmla="*/ 8 w 24"/>
                <a:gd name="T33" fmla="*/ 34 h 34"/>
                <a:gd name="T34" fmla="*/ 14 w 24"/>
                <a:gd name="T35" fmla="*/ 34 h 34"/>
                <a:gd name="T36" fmla="*/ 18 w 24"/>
                <a:gd name="T37" fmla="*/ 30 h 34"/>
                <a:gd name="T38" fmla="*/ 22 w 24"/>
                <a:gd name="T39" fmla="*/ 26 h 34"/>
                <a:gd name="T40" fmla="*/ 24 w 24"/>
                <a:gd name="T41" fmla="*/ 20 h 34"/>
                <a:gd name="T42" fmla="*/ 24 w 24"/>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4">
                  <a:moveTo>
                    <a:pt x="24" y="20"/>
                  </a:moveTo>
                  <a:lnTo>
                    <a:pt x="24" y="20"/>
                  </a:lnTo>
                  <a:lnTo>
                    <a:pt x="24" y="12"/>
                  </a:lnTo>
                  <a:lnTo>
                    <a:pt x="24" y="6"/>
                  </a:lnTo>
                  <a:lnTo>
                    <a:pt x="20" y="2"/>
                  </a:lnTo>
                  <a:lnTo>
                    <a:pt x="16" y="0"/>
                  </a:lnTo>
                  <a:lnTo>
                    <a:pt x="16" y="0"/>
                  </a:lnTo>
                  <a:lnTo>
                    <a:pt x="12" y="0"/>
                  </a:lnTo>
                  <a:lnTo>
                    <a:pt x="8" y="2"/>
                  </a:lnTo>
                  <a:lnTo>
                    <a:pt x="4" y="8"/>
                  </a:lnTo>
                  <a:lnTo>
                    <a:pt x="2" y="14"/>
                  </a:lnTo>
                  <a:lnTo>
                    <a:pt x="2" y="14"/>
                  </a:lnTo>
                  <a:lnTo>
                    <a:pt x="0" y="20"/>
                  </a:lnTo>
                  <a:lnTo>
                    <a:pt x="2" y="26"/>
                  </a:lnTo>
                  <a:lnTo>
                    <a:pt x="4" y="32"/>
                  </a:lnTo>
                  <a:lnTo>
                    <a:pt x="8" y="34"/>
                  </a:lnTo>
                  <a:lnTo>
                    <a:pt x="8" y="34"/>
                  </a:lnTo>
                  <a:lnTo>
                    <a:pt x="14" y="34"/>
                  </a:lnTo>
                  <a:lnTo>
                    <a:pt x="18" y="30"/>
                  </a:lnTo>
                  <a:lnTo>
                    <a:pt x="22" y="26"/>
                  </a:lnTo>
                  <a:lnTo>
                    <a:pt x="24" y="20"/>
                  </a:lnTo>
                  <a:lnTo>
                    <a:pt x="2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auto">
            <a:xfrm>
              <a:off x="5259" y="3245"/>
              <a:ext cx="22" cy="34"/>
            </a:xfrm>
            <a:custGeom>
              <a:avLst/>
              <a:gdLst>
                <a:gd name="T0" fmla="*/ 22 w 22"/>
                <a:gd name="T1" fmla="*/ 20 h 34"/>
                <a:gd name="T2" fmla="*/ 22 w 22"/>
                <a:gd name="T3" fmla="*/ 20 h 34"/>
                <a:gd name="T4" fmla="*/ 22 w 22"/>
                <a:gd name="T5" fmla="*/ 14 h 34"/>
                <a:gd name="T6" fmla="*/ 22 w 22"/>
                <a:gd name="T7" fmla="*/ 8 h 34"/>
                <a:gd name="T8" fmla="*/ 18 w 22"/>
                <a:gd name="T9" fmla="*/ 4 h 34"/>
                <a:gd name="T10" fmla="*/ 14 w 22"/>
                <a:gd name="T11" fmla="*/ 0 h 34"/>
                <a:gd name="T12" fmla="*/ 14 w 22"/>
                <a:gd name="T13" fmla="*/ 0 h 34"/>
                <a:gd name="T14" fmla="*/ 10 w 22"/>
                <a:gd name="T15" fmla="*/ 2 h 34"/>
                <a:gd name="T16" fmla="*/ 6 w 22"/>
                <a:gd name="T17" fmla="*/ 4 h 34"/>
                <a:gd name="T18" fmla="*/ 2 w 22"/>
                <a:gd name="T19" fmla="*/ 8 h 34"/>
                <a:gd name="T20" fmla="*/ 0 w 22"/>
                <a:gd name="T21" fmla="*/ 16 h 34"/>
                <a:gd name="T22" fmla="*/ 0 w 22"/>
                <a:gd name="T23" fmla="*/ 16 h 34"/>
                <a:gd name="T24" fmla="*/ 0 w 22"/>
                <a:gd name="T25" fmla="*/ 22 h 34"/>
                <a:gd name="T26" fmla="*/ 0 w 22"/>
                <a:gd name="T27" fmla="*/ 28 h 34"/>
                <a:gd name="T28" fmla="*/ 4 w 22"/>
                <a:gd name="T29" fmla="*/ 32 h 34"/>
                <a:gd name="T30" fmla="*/ 8 w 22"/>
                <a:gd name="T31" fmla="*/ 34 h 34"/>
                <a:gd name="T32" fmla="*/ 8 w 22"/>
                <a:gd name="T33" fmla="*/ 34 h 34"/>
                <a:gd name="T34" fmla="*/ 12 w 22"/>
                <a:gd name="T35" fmla="*/ 34 h 34"/>
                <a:gd name="T36" fmla="*/ 16 w 22"/>
                <a:gd name="T37" fmla="*/ 32 h 34"/>
                <a:gd name="T38" fmla="*/ 20 w 22"/>
                <a:gd name="T39" fmla="*/ 26 h 34"/>
                <a:gd name="T40" fmla="*/ 22 w 22"/>
                <a:gd name="T41" fmla="*/ 20 h 34"/>
                <a:gd name="T42" fmla="*/ 22 w 22"/>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34">
                  <a:moveTo>
                    <a:pt x="22" y="20"/>
                  </a:moveTo>
                  <a:lnTo>
                    <a:pt x="22" y="20"/>
                  </a:lnTo>
                  <a:lnTo>
                    <a:pt x="22" y="14"/>
                  </a:lnTo>
                  <a:lnTo>
                    <a:pt x="22" y="8"/>
                  </a:lnTo>
                  <a:lnTo>
                    <a:pt x="18" y="4"/>
                  </a:lnTo>
                  <a:lnTo>
                    <a:pt x="14" y="0"/>
                  </a:lnTo>
                  <a:lnTo>
                    <a:pt x="14" y="0"/>
                  </a:lnTo>
                  <a:lnTo>
                    <a:pt x="10" y="2"/>
                  </a:lnTo>
                  <a:lnTo>
                    <a:pt x="6" y="4"/>
                  </a:lnTo>
                  <a:lnTo>
                    <a:pt x="2" y="8"/>
                  </a:lnTo>
                  <a:lnTo>
                    <a:pt x="0" y="16"/>
                  </a:lnTo>
                  <a:lnTo>
                    <a:pt x="0" y="16"/>
                  </a:lnTo>
                  <a:lnTo>
                    <a:pt x="0" y="22"/>
                  </a:lnTo>
                  <a:lnTo>
                    <a:pt x="0" y="28"/>
                  </a:lnTo>
                  <a:lnTo>
                    <a:pt x="4" y="32"/>
                  </a:lnTo>
                  <a:lnTo>
                    <a:pt x="8" y="34"/>
                  </a:lnTo>
                  <a:lnTo>
                    <a:pt x="8" y="34"/>
                  </a:lnTo>
                  <a:lnTo>
                    <a:pt x="12" y="34"/>
                  </a:lnTo>
                  <a:lnTo>
                    <a:pt x="16" y="32"/>
                  </a:lnTo>
                  <a:lnTo>
                    <a:pt x="20" y="26"/>
                  </a:lnTo>
                  <a:lnTo>
                    <a:pt x="22" y="20"/>
                  </a:lnTo>
                  <a:lnTo>
                    <a:pt x="22"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9"/>
            <p:cNvSpPr>
              <a:spLocks/>
            </p:cNvSpPr>
            <p:nvPr/>
          </p:nvSpPr>
          <p:spPr bwMode="auto">
            <a:xfrm>
              <a:off x="5067" y="3275"/>
              <a:ext cx="222" cy="86"/>
            </a:xfrm>
            <a:custGeom>
              <a:avLst/>
              <a:gdLst>
                <a:gd name="T0" fmla="*/ 0 w 222"/>
                <a:gd name="T1" fmla="*/ 0 h 86"/>
                <a:gd name="T2" fmla="*/ 0 w 222"/>
                <a:gd name="T3" fmla="*/ 0 h 86"/>
                <a:gd name="T4" fmla="*/ 4 w 222"/>
                <a:gd name="T5" fmla="*/ 6 h 86"/>
                <a:gd name="T6" fmla="*/ 16 w 222"/>
                <a:gd name="T7" fmla="*/ 22 h 86"/>
                <a:gd name="T8" fmla="*/ 36 w 222"/>
                <a:gd name="T9" fmla="*/ 44 h 86"/>
                <a:gd name="T10" fmla="*/ 48 w 222"/>
                <a:gd name="T11" fmla="*/ 54 h 86"/>
                <a:gd name="T12" fmla="*/ 62 w 222"/>
                <a:gd name="T13" fmla="*/ 64 h 86"/>
                <a:gd name="T14" fmla="*/ 78 w 222"/>
                <a:gd name="T15" fmla="*/ 74 h 86"/>
                <a:gd name="T16" fmla="*/ 96 w 222"/>
                <a:gd name="T17" fmla="*/ 80 h 86"/>
                <a:gd name="T18" fmla="*/ 114 w 222"/>
                <a:gd name="T19" fmla="*/ 84 h 86"/>
                <a:gd name="T20" fmla="*/ 134 w 222"/>
                <a:gd name="T21" fmla="*/ 86 h 86"/>
                <a:gd name="T22" fmla="*/ 154 w 222"/>
                <a:gd name="T23" fmla="*/ 84 h 86"/>
                <a:gd name="T24" fmla="*/ 176 w 222"/>
                <a:gd name="T25" fmla="*/ 78 h 86"/>
                <a:gd name="T26" fmla="*/ 198 w 222"/>
                <a:gd name="T27" fmla="*/ 66 h 86"/>
                <a:gd name="T28" fmla="*/ 222 w 222"/>
                <a:gd name="T29" fmla="*/ 50 h 86"/>
                <a:gd name="T30" fmla="*/ 222 w 222"/>
                <a:gd name="T31" fmla="*/ 50 h 86"/>
                <a:gd name="T32" fmla="*/ 204 w 222"/>
                <a:gd name="T33" fmla="*/ 52 h 86"/>
                <a:gd name="T34" fmla="*/ 184 w 222"/>
                <a:gd name="T35" fmla="*/ 54 h 86"/>
                <a:gd name="T36" fmla="*/ 156 w 222"/>
                <a:gd name="T37" fmla="*/ 54 h 86"/>
                <a:gd name="T38" fmla="*/ 122 w 222"/>
                <a:gd name="T39" fmla="*/ 50 h 86"/>
                <a:gd name="T40" fmla="*/ 104 w 222"/>
                <a:gd name="T41" fmla="*/ 46 h 86"/>
                <a:gd name="T42" fmla="*/ 84 w 222"/>
                <a:gd name="T43" fmla="*/ 40 h 86"/>
                <a:gd name="T44" fmla="*/ 64 w 222"/>
                <a:gd name="T45" fmla="*/ 34 h 86"/>
                <a:gd name="T46" fmla="*/ 42 w 222"/>
                <a:gd name="T47" fmla="*/ 24 h 86"/>
                <a:gd name="T48" fmla="*/ 22 w 222"/>
                <a:gd name="T49" fmla="*/ 14 h 86"/>
                <a:gd name="T50" fmla="*/ 0 w 222"/>
                <a:gd name="T51" fmla="*/ 0 h 86"/>
                <a:gd name="T52" fmla="*/ 0 w 222"/>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2" h="86">
                  <a:moveTo>
                    <a:pt x="0" y="0"/>
                  </a:moveTo>
                  <a:lnTo>
                    <a:pt x="0" y="0"/>
                  </a:lnTo>
                  <a:lnTo>
                    <a:pt x="4" y="6"/>
                  </a:lnTo>
                  <a:lnTo>
                    <a:pt x="16" y="22"/>
                  </a:lnTo>
                  <a:lnTo>
                    <a:pt x="36" y="44"/>
                  </a:lnTo>
                  <a:lnTo>
                    <a:pt x="48" y="54"/>
                  </a:lnTo>
                  <a:lnTo>
                    <a:pt x="62" y="64"/>
                  </a:lnTo>
                  <a:lnTo>
                    <a:pt x="78" y="74"/>
                  </a:lnTo>
                  <a:lnTo>
                    <a:pt x="96" y="80"/>
                  </a:lnTo>
                  <a:lnTo>
                    <a:pt x="114" y="84"/>
                  </a:lnTo>
                  <a:lnTo>
                    <a:pt x="134" y="86"/>
                  </a:lnTo>
                  <a:lnTo>
                    <a:pt x="154" y="84"/>
                  </a:lnTo>
                  <a:lnTo>
                    <a:pt x="176" y="78"/>
                  </a:lnTo>
                  <a:lnTo>
                    <a:pt x="198" y="66"/>
                  </a:lnTo>
                  <a:lnTo>
                    <a:pt x="222" y="50"/>
                  </a:lnTo>
                  <a:lnTo>
                    <a:pt x="222" y="50"/>
                  </a:lnTo>
                  <a:lnTo>
                    <a:pt x="204" y="52"/>
                  </a:lnTo>
                  <a:lnTo>
                    <a:pt x="184" y="54"/>
                  </a:lnTo>
                  <a:lnTo>
                    <a:pt x="156" y="54"/>
                  </a:lnTo>
                  <a:lnTo>
                    <a:pt x="122" y="50"/>
                  </a:lnTo>
                  <a:lnTo>
                    <a:pt x="104" y="46"/>
                  </a:lnTo>
                  <a:lnTo>
                    <a:pt x="84" y="40"/>
                  </a:lnTo>
                  <a:lnTo>
                    <a:pt x="64" y="34"/>
                  </a:lnTo>
                  <a:lnTo>
                    <a:pt x="42" y="24"/>
                  </a:lnTo>
                  <a:lnTo>
                    <a:pt x="22" y="14"/>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20"/>
            <p:cNvSpPr>
              <a:spLocks/>
            </p:cNvSpPr>
            <p:nvPr/>
          </p:nvSpPr>
          <p:spPr bwMode="auto">
            <a:xfrm>
              <a:off x="4895" y="3197"/>
              <a:ext cx="26" cy="34"/>
            </a:xfrm>
            <a:custGeom>
              <a:avLst/>
              <a:gdLst>
                <a:gd name="T0" fmla="*/ 0 w 26"/>
                <a:gd name="T1" fmla="*/ 20 h 34"/>
                <a:gd name="T2" fmla="*/ 0 w 26"/>
                <a:gd name="T3" fmla="*/ 20 h 34"/>
                <a:gd name="T4" fmla="*/ 8 w 26"/>
                <a:gd name="T5" fmla="*/ 16 h 34"/>
                <a:gd name="T6" fmla="*/ 14 w 26"/>
                <a:gd name="T7" fmla="*/ 12 h 34"/>
                <a:gd name="T8" fmla="*/ 20 w 26"/>
                <a:gd name="T9" fmla="*/ 2 h 34"/>
                <a:gd name="T10" fmla="*/ 20 w 26"/>
                <a:gd name="T11" fmla="*/ 2 h 34"/>
                <a:gd name="T12" fmla="*/ 22 w 26"/>
                <a:gd name="T13" fmla="*/ 0 h 34"/>
                <a:gd name="T14" fmla="*/ 26 w 26"/>
                <a:gd name="T15" fmla="*/ 0 h 34"/>
                <a:gd name="T16" fmla="*/ 26 w 26"/>
                <a:gd name="T17" fmla="*/ 2 h 34"/>
                <a:gd name="T18" fmla="*/ 26 w 26"/>
                <a:gd name="T19" fmla="*/ 6 h 34"/>
                <a:gd name="T20" fmla="*/ 22 w 26"/>
                <a:gd name="T21" fmla="*/ 20 h 34"/>
                <a:gd name="T22" fmla="*/ 16 w 26"/>
                <a:gd name="T23" fmla="*/ 34 h 34"/>
                <a:gd name="T24" fmla="*/ 0 w 26"/>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4">
                  <a:moveTo>
                    <a:pt x="0" y="20"/>
                  </a:moveTo>
                  <a:lnTo>
                    <a:pt x="0" y="20"/>
                  </a:lnTo>
                  <a:lnTo>
                    <a:pt x="8" y="16"/>
                  </a:lnTo>
                  <a:lnTo>
                    <a:pt x="14" y="12"/>
                  </a:lnTo>
                  <a:lnTo>
                    <a:pt x="20" y="2"/>
                  </a:lnTo>
                  <a:lnTo>
                    <a:pt x="20" y="2"/>
                  </a:lnTo>
                  <a:lnTo>
                    <a:pt x="22" y="0"/>
                  </a:lnTo>
                  <a:lnTo>
                    <a:pt x="26" y="0"/>
                  </a:lnTo>
                  <a:lnTo>
                    <a:pt x="26" y="2"/>
                  </a:lnTo>
                  <a:lnTo>
                    <a:pt x="26" y="6"/>
                  </a:lnTo>
                  <a:lnTo>
                    <a:pt x="22" y="20"/>
                  </a:lnTo>
                  <a:lnTo>
                    <a:pt x="16" y="34"/>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1"/>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 name="T90" fmla="*/ 140 w 182"/>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lnTo>
                    <a:pt x="14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22"/>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30"/>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 name="T90" fmla="*/ 42 w 180"/>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lnTo>
                    <a:pt x="4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31"/>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32"/>
            <p:cNvSpPr>
              <a:spLocks/>
            </p:cNvSpPr>
            <p:nvPr/>
          </p:nvSpPr>
          <p:spPr bwMode="auto">
            <a:xfrm>
              <a:off x="5095" y="3391"/>
              <a:ext cx="56" cy="16"/>
            </a:xfrm>
            <a:custGeom>
              <a:avLst/>
              <a:gdLst>
                <a:gd name="T0" fmla="*/ 32 w 56"/>
                <a:gd name="T1" fmla="*/ 0 h 16"/>
                <a:gd name="T2" fmla="*/ 56 w 56"/>
                <a:gd name="T3" fmla="*/ 8 h 16"/>
                <a:gd name="T4" fmla="*/ 22 w 56"/>
                <a:gd name="T5" fmla="*/ 16 h 16"/>
                <a:gd name="T6" fmla="*/ 0 w 56"/>
                <a:gd name="T7" fmla="*/ 8 h 16"/>
                <a:gd name="T8" fmla="*/ 30 w 56"/>
                <a:gd name="T9" fmla="*/ 0 h 16"/>
                <a:gd name="T10" fmla="*/ 32 w 56"/>
                <a:gd name="T11" fmla="*/ 0 h 16"/>
              </a:gdLst>
              <a:ahLst/>
              <a:cxnLst>
                <a:cxn ang="0">
                  <a:pos x="T0" y="T1"/>
                </a:cxn>
                <a:cxn ang="0">
                  <a:pos x="T2" y="T3"/>
                </a:cxn>
                <a:cxn ang="0">
                  <a:pos x="T4" y="T5"/>
                </a:cxn>
                <a:cxn ang="0">
                  <a:pos x="T6" y="T7"/>
                </a:cxn>
                <a:cxn ang="0">
                  <a:pos x="T8" y="T9"/>
                </a:cxn>
                <a:cxn ang="0">
                  <a:pos x="T10" y="T11"/>
                </a:cxn>
              </a:cxnLst>
              <a:rect l="0" t="0" r="r" b="b"/>
              <a:pathLst>
                <a:path w="56" h="16">
                  <a:moveTo>
                    <a:pt x="32" y="0"/>
                  </a:moveTo>
                  <a:lnTo>
                    <a:pt x="56" y="8"/>
                  </a:lnTo>
                  <a:lnTo>
                    <a:pt x="22" y="16"/>
                  </a:lnTo>
                  <a:lnTo>
                    <a:pt x="0" y="8"/>
                  </a:lnTo>
                  <a:lnTo>
                    <a:pt x="30" y="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35"/>
            <p:cNvSpPr>
              <a:spLocks/>
            </p:cNvSpPr>
            <p:nvPr/>
          </p:nvSpPr>
          <p:spPr bwMode="auto">
            <a:xfrm>
              <a:off x="5373" y="3095"/>
              <a:ext cx="24" cy="52"/>
            </a:xfrm>
            <a:custGeom>
              <a:avLst/>
              <a:gdLst>
                <a:gd name="T0" fmla="*/ 0 w 24"/>
                <a:gd name="T1" fmla="*/ 48 h 52"/>
                <a:gd name="T2" fmla="*/ 0 w 24"/>
                <a:gd name="T3" fmla="*/ 48 h 52"/>
                <a:gd name="T4" fmla="*/ 4 w 24"/>
                <a:gd name="T5" fmla="*/ 38 h 52"/>
                <a:gd name="T6" fmla="*/ 8 w 24"/>
                <a:gd name="T7" fmla="*/ 26 h 52"/>
                <a:gd name="T8" fmla="*/ 12 w 24"/>
                <a:gd name="T9" fmla="*/ 14 h 52"/>
                <a:gd name="T10" fmla="*/ 18 w 24"/>
                <a:gd name="T11" fmla="*/ 0 h 52"/>
                <a:gd name="T12" fmla="*/ 18 w 24"/>
                <a:gd name="T13" fmla="*/ 0 h 52"/>
                <a:gd name="T14" fmla="*/ 24 w 24"/>
                <a:gd name="T15" fmla="*/ 4 h 52"/>
                <a:gd name="T16" fmla="*/ 24 w 24"/>
                <a:gd name="T17" fmla="*/ 4 h 52"/>
                <a:gd name="T18" fmla="*/ 18 w 24"/>
                <a:gd name="T19" fmla="*/ 16 h 52"/>
                <a:gd name="T20" fmla="*/ 14 w 24"/>
                <a:gd name="T21" fmla="*/ 28 h 52"/>
                <a:gd name="T22" fmla="*/ 10 w 24"/>
                <a:gd name="T23" fmla="*/ 40 h 52"/>
                <a:gd name="T24" fmla="*/ 6 w 24"/>
                <a:gd name="T25" fmla="*/ 52 h 52"/>
                <a:gd name="T26" fmla="*/ 6 w 24"/>
                <a:gd name="T27" fmla="*/ 52 h 52"/>
                <a:gd name="T28" fmla="*/ 0 w 24"/>
                <a:gd name="T29" fmla="*/ 48 h 52"/>
                <a:gd name="T30" fmla="*/ 0 w 24"/>
                <a:gd name="T31"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52">
                  <a:moveTo>
                    <a:pt x="0" y="48"/>
                  </a:moveTo>
                  <a:lnTo>
                    <a:pt x="0" y="48"/>
                  </a:lnTo>
                  <a:lnTo>
                    <a:pt x="4" y="38"/>
                  </a:lnTo>
                  <a:lnTo>
                    <a:pt x="8" y="26"/>
                  </a:lnTo>
                  <a:lnTo>
                    <a:pt x="12" y="14"/>
                  </a:lnTo>
                  <a:lnTo>
                    <a:pt x="18" y="0"/>
                  </a:lnTo>
                  <a:lnTo>
                    <a:pt x="18" y="0"/>
                  </a:lnTo>
                  <a:lnTo>
                    <a:pt x="24" y="4"/>
                  </a:lnTo>
                  <a:lnTo>
                    <a:pt x="24" y="4"/>
                  </a:lnTo>
                  <a:lnTo>
                    <a:pt x="18" y="16"/>
                  </a:lnTo>
                  <a:lnTo>
                    <a:pt x="14" y="28"/>
                  </a:lnTo>
                  <a:lnTo>
                    <a:pt x="10" y="40"/>
                  </a:lnTo>
                  <a:lnTo>
                    <a:pt x="6" y="52"/>
                  </a:lnTo>
                  <a:lnTo>
                    <a:pt x="6" y="52"/>
                  </a:lnTo>
                  <a:lnTo>
                    <a:pt x="0" y="48"/>
                  </a:lnTo>
                  <a:lnTo>
                    <a:pt x="0" y="4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36"/>
            <p:cNvSpPr>
              <a:spLocks/>
            </p:cNvSpPr>
            <p:nvPr/>
          </p:nvSpPr>
          <p:spPr bwMode="auto">
            <a:xfrm>
              <a:off x="5417" y="3131"/>
              <a:ext cx="40" cy="46"/>
            </a:xfrm>
            <a:custGeom>
              <a:avLst/>
              <a:gdLst>
                <a:gd name="T0" fmla="*/ 6 w 40"/>
                <a:gd name="T1" fmla="*/ 46 h 46"/>
                <a:gd name="T2" fmla="*/ 0 w 40"/>
                <a:gd name="T3" fmla="*/ 42 h 46"/>
                <a:gd name="T4" fmla="*/ 0 w 40"/>
                <a:gd name="T5" fmla="*/ 42 h 46"/>
                <a:gd name="T6" fmla="*/ 18 w 40"/>
                <a:gd name="T7" fmla="*/ 20 h 46"/>
                <a:gd name="T8" fmla="*/ 36 w 40"/>
                <a:gd name="T9" fmla="*/ 0 h 46"/>
                <a:gd name="T10" fmla="*/ 36 w 40"/>
                <a:gd name="T11" fmla="*/ 0 h 46"/>
                <a:gd name="T12" fmla="*/ 40 w 40"/>
                <a:gd name="T13" fmla="*/ 6 h 46"/>
                <a:gd name="T14" fmla="*/ 40 w 40"/>
                <a:gd name="T15" fmla="*/ 6 h 46"/>
                <a:gd name="T16" fmla="*/ 22 w 40"/>
                <a:gd name="T17" fmla="*/ 26 h 46"/>
                <a:gd name="T18" fmla="*/ 6 w 40"/>
                <a:gd name="T19" fmla="*/ 46 h 46"/>
                <a:gd name="T20" fmla="*/ 6 w 40"/>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6">
                  <a:moveTo>
                    <a:pt x="6" y="46"/>
                  </a:moveTo>
                  <a:lnTo>
                    <a:pt x="0" y="42"/>
                  </a:lnTo>
                  <a:lnTo>
                    <a:pt x="0" y="42"/>
                  </a:lnTo>
                  <a:lnTo>
                    <a:pt x="18" y="20"/>
                  </a:lnTo>
                  <a:lnTo>
                    <a:pt x="36" y="0"/>
                  </a:lnTo>
                  <a:lnTo>
                    <a:pt x="36" y="0"/>
                  </a:lnTo>
                  <a:lnTo>
                    <a:pt x="40" y="6"/>
                  </a:lnTo>
                  <a:lnTo>
                    <a:pt x="40" y="6"/>
                  </a:lnTo>
                  <a:lnTo>
                    <a:pt x="22" y="26"/>
                  </a:lnTo>
                  <a:lnTo>
                    <a:pt x="6" y="46"/>
                  </a:lnTo>
                  <a:lnTo>
                    <a:pt x="6" y="4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8" name="TextBox 27"/>
          <p:cNvSpPr txBox="1"/>
          <p:nvPr/>
        </p:nvSpPr>
        <p:spPr>
          <a:xfrm>
            <a:off x="9949180" y="5249862"/>
            <a:ext cx="2278647" cy="1649066"/>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58" tIns="62179" rIns="124358" bIns="62179" rtlCol="0">
            <a:spAutoFit/>
          </a:bodyPr>
          <a:lstStyle/>
          <a:p>
            <a:r>
              <a:rPr lang="en-US" sz="3300" b="1" dirty="0">
                <a:solidFill>
                  <a:srgbClr val="000000"/>
                </a:solidFill>
                <a:hlinkClick r:id="rId4"/>
              </a:rPr>
              <a:t>Adoption Activities Listing</a:t>
            </a:r>
            <a:endParaRPr lang="en-US" sz="3300" b="1" dirty="0">
              <a:solidFill>
                <a:srgbClr val="000000"/>
              </a:solidFill>
            </a:endParaRPr>
          </a:p>
        </p:txBody>
      </p:sp>
    </p:spTree>
    <p:extLst>
      <p:ext uri="{BB962C8B-B14F-4D97-AF65-F5344CB8AC3E}">
        <p14:creationId xmlns:p14="http://schemas.microsoft.com/office/powerpoint/2010/main" val="411158951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46342" y="502708"/>
            <a:ext cx="11567895"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816"/>
              </a:spcBef>
              <a:spcAft>
                <a:spcPts val="816"/>
              </a:spcAft>
              <a:tabLst>
                <a:tab pos="621792" algn="l"/>
              </a:tabLst>
            </a:pPr>
            <a:r>
              <a:rPr lang="en-US" sz="6000" b="1" dirty="0">
                <a:solidFill>
                  <a:srgbClr val="000000"/>
                </a:solidFill>
                <a:latin typeface="+mn-lt"/>
              </a:rPr>
              <a:t>Reward</a:t>
            </a:r>
            <a:r>
              <a:rPr lang="en-US" sz="6000" dirty="0">
                <a:solidFill>
                  <a:srgbClr val="000000"/>
                </a:solidFill>
                <a:latin typeface="+mn-lt"/>
              </a:rPr>
              <a:t> super users with achievements. </a:t>
            </a:r>
            <a:br>
              <a:rPr lang="en-US" sz="6000" dirty="0">
                <a:solidFill>
                  <a:srgbClr val="000000"/>
                </a:solidFill>
                <a:latin typeface="+mn-lt"/>
              </a:rPr>
            </a:br>
            <a:endParaRPr lang="en-US" sz="6000" dirty="0">
              <a:solidFill>
                <a:srgbClr val="000000"/>
              </a:solidFill>
              <a:latin typeface="+mn-lt"/>
            </a:endParaRPr>
          </a:p>
        </p:txBody>
      </p:sp>
      <p:sp>
        <p:nvSpPr>
          <p:cNvPr id="7" name="Rectangle 6"/>
          <p:cNvSpPr/>
          <p:nvPr/>
        </p:nvSpPr>
        <p:spPr>
          <a:xfrm>
            <a:off x="731837" y="5581610"/>
            <a:ext cx="9155890" cy="710348"/>
          </a:xfrm>
          <a:prstGeom prst="rect">
            <a:avLst/>
          </a:prstGeom>
        </p:spPr>
        <p:txBody>
          <a:bodyPr wrap="none" lIns="124358" tIns="62179" rIns="124358" bIns="62179">
            <a:spAutoFit/>
          </a:bodyPr>
          <a:lstStyle/>
          <a:p>
            <a:pPr>
              <a:spcBef>
                <a:spcPts val="816"/>
              </a:spcBef>
              <a:spcAft>
                <a:spcPts val="816"/>
              </a:spcAft>
              <a:tabLst>
                <a:tab pos="621792" algn="l"/>
              </a:tabLst>
            </a:pPr>
            <a:r>
              <a:rPr lang="en-US" sz="3800" dirty="0">
                <a:solidFill>
                  <a:srgbClr val="000000"/>
                </a:solidFill>
              </a:rPr>
              <a:t>Then </a:t>
            </a:r>
            <a:r>
              <a:rPr lang="en-US" sz="3800" b="1" dirty="0">
                <a:solidFill>
                  <a:srgbClr val="000000"/>
                </a:solidFill>
              </a:rPr>
              <a:t>promote the desire </a:t>
            </a:r>
            <a:r>
              <a:rPr lang="en-US" sz="3800" dirty="0">
                <a:solidFill>
                  <a:srgbClr val="000000"/>
                </a:solidFill>
              </a:rPr>
              <a:t>to get rewards.</a:t>
            </a:r>
          </a:p>
        </p:txBody>
      </p:sp>
      <p:pic>
        <p:nvPicPr>
          <p:cNvPr id="8" name="Picture 24" descr="C:\Documents and Settings\rharbridge\Local Settings\Temporary Internet Files\Content.IE5\QN5M7ZR0\MCj0441936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20061" y="2185609"/>
            <a:ext cx="4960376" cy="3521453"/>
          </a:xfrm>
          <a:prstGeom prst="rect">
            <a:avLst/>
          </a:prstGeom>
          <a:noFill/>
        </p:spPr>
      </p:pic>
      <p:sp>
        <p:nvSpPr>
          <p:cNvPr id="6" name="TextBox 5"/>
          <p:cNvSpPr txBox="1"/>
          <p:nvPr/>
        </p:nvSpPr>
        <p:spPr>
          <a:xfrm>
            <a:off x="9949180" y="5249862"/>
            <a:ext cx="2278647" cy="1649066"/>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58" tIns="62179" rIns="124358" bIns="62179" rtlCol="0">
            <a:spAutoFit/>
          </a:bodyPr>
          <a:lstStyle/>
          <a:p>
            <a:r>
              <a:rPr lang="en-US" sz="3300" b="1" dirty="0">
                <a:solidFill>
                  <a:srgbClr val="000000"/>
                </a:solidFill>
                <a:hlinkClick r:id="rId3"/>
              </a:rPr>
              <a:t>Adoption Activities Listing</a:t>
            </a:r>
            <a:endParaRPr lang="en-US" sz="3300" b="1" dirty="0">
              <a:solidFill>
                <a:srgbClr val="000000"/>
              </a:solidFill>
            </a:endParaRPr>
          </a:p>
        </p:txBody>
      </p:sp>
    </p:spTree>
    <p:extLst>
      <p:ext uri="{BB962C8B-B14F-4D97-AF65-F5344CB8AC3E}">
        <p14:creationId xmlns:p14="http://schemas.microsoft.com/office/powerpoint/2010/main" val="28477219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746342" y="525462"/>
            <a:ext cx="11567895"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816"/>
              </a:spcBef>
              <a:spcAft>
                <a:spcPts val="816"/>
              </a:spcAft>
              <a:tabLst>
                <a:tab pos="621792" algn="l"/>
              </a:tabLst>
            </a:pPr>
            <a:r>
              <a:rPr lang="en-US" sz="6000" dirty="0" smtClean="0">
                <a:solidFill>
                  <a:srgbClr val="000000"/>
                </a:solidFill>
                <a:latin typeface="+mn-lt"/>
              </a:rPr>
              <a:t>Create a </a:t>
            </a:r>
            <a:r>
              <a:rPr lang="en-US" sz="6000" b="1" dirty="0" smtClean="0">
                <a:solidFill>
                  <a:srgbClr val="000000"/>
                </a:solidFill>
                <a:latin typeface="+mn-lt"/>
              </a:rPr>
              <a:t>SharePoint Showcase</a:t>
            </a:r>
            <a:r>
              <a:rPr lang="en-US" sz="6000" b="1" dirty="0">
                <a:solidFill>
                  <a:srgbClr val="000000"/>
                </a:solidFill>
                <a:latin typeface="+mn-lt"/>
              </a:rPr>
              <a:t/>
            </a:r>
            <a:br>
              <a:rPr lang="en-US" sz="6000" b="1" dirty="0">
                <a:solidFill>
                  <a:srgbClr val="000000"/>
                </a:solidFill>
                <a:latin typeface="+mn-lt"/>
              </a:rPr>
            </a:br>
            <a:endParaRPr lang="en-US" sz="6000" b="1" dirty="0">
              <a:solidFill>
                <a:srgbClr val="000000"/>
              </a:solidFill>
              <a:latin typeface="+mn-lt"/>
            </a:endParaRPr>
          </a:p>
        </p:txBody>
      </p:sp>
      <p:sp>
        <p:nvSpPr>
          <p:cNvPr id="7" name="Rectangle 6"/>
          <p:cNvSpPr/>
          <p:nvPr/>
        </p:nvSpPr>
        <p:spPr>
          <a:xfrm>
            <a:off x="731837" y="4959623"/>
            <a:ext cx="7556991" cy="1295123"/>
          </a:xfrm>
          <a:prstGeom prst="rect">
            <a:avLst/>
          </a:prstGeom>
        </p:spPr>
        <p:txBody>
          <a:bodyPr wrap="none" lIns="124358" tIns="62179" rIns="124358" bIns="62179">
            <a:spAutoFit/>
          </a:bodyPr>
          <a:lstStyle/>
          <a:p>
            <a:pPr>
              <a:tabLst>
                <a:tab pos="621792" algn="l"/>
              </a:tabLst>
            </a:pPr>
            <a:r>
              <a:rPr lang="en-US" sz="3800" dirty="0">
                <a:solidFill>
                  <a:srgbClr val="000000"/>
                </a:solidFill>
              </a:rPr>
              <a:t>Where users submit and show off </a:t>
            </a:r>
          </a:p>
          <a:p>
            <a:pPr>
              <a:tabLst>
                <a:tab pos="621792" algn="l"/>
              </a:tabLst>
            </a:pPr>
            <a:r>
              <a:rPr lang="en-US" sz="3800" dirty="0">
                <a:solidFill>
                  <a:srgbClr val="000000"/>
                </a:solidFill>
              </a:rPr>
              <a:t>their SharePoint “Solutions”</a:t>
            </a:r>
          </a:p>
        </p:txBody>
      </p:sp>
      <p:grpSp>
        <p:nvGrpSpPr>
          <p:cNvPr id="9" name="Group 5"/>
          <p:cNvGrpSpPr>
            <a:grpSpLocks noChangeAspect="1"/>
          </p:cNvGrpSpPr>
          <p:nvPr/>
        </p:nvGrpSpPr>
        <p:grpSpPr bwMode="auto">
          <a:xfrm>
            <a:off x="4371548" y="2122996"/>
            <a:ext cx="2020489" cy="1484916"/>
            <a:chOff x="2661" y="1979"/>
            <a:chExt cx="451" cy="442"/>
          </a:xfrm>
        </p:grpSpPr>
        <p:sp>
          <p:nvSpPr>
            <p:cNvPr id="15" name="Freeform 10"/>
            <p:cNvSpPr>
              <a:spLocks/>
            </p:cNvSpPr>
            <p:nvPr/>
          </p:nvSpPr>
          <p:spPr bwMode="auto">
            <a:xfrm>
              <a:off x="2903" y="2059"/>
              <a:ext cx="209" cy="221"/>
            </a:xfrm>
            <a:custGeom>
              <a:avLst/>
              <a:gdLst>
                <a:gd name="T0" fmla="*/ 234 w 416"/>
                <a:gd name="T1" fmla="*/ 0 h 444"/>
                <a:gd name="T2" fmla="*/ 207 w 416"/>
                <a:gd name="T3" fmla="*/ 0 h 444"/>
                <a:gd name="T4" fmla="*/ 126 w 416"/>
                <a:gd name="T5" fmla="*/ 138 h 444"/>
                <a:gd name="T6" fmla="*/ 131 w 416"/>
                <a:gd name="T7" fmla="*/ 138 h 444"/>
                <a:gd name="T8" fmla="*/ 145 w 416"/>
                <a:gd name="T9" fmla="*/ 138 h 444"/>
                <a:gd name="T10" fmla="*/ 164 w 416"/>
                <a:gd name="T11" fmla="*/ 138 h 444"/>
                <a:gd name="T12" fmla="*/ 187 w 416"/>
                <a:gd name="T13" fmla="*/ 138 h 444"/>
                <a:gd name="T14" fmla="*/ 212 w 416"/>
                <a:gd name="T15" fmla="*/ 138 h 444"/>
                <a:gd name="T16" fmla="*/ 235 w 416"/>
                <a:gd name="T17" fmla="*/ 138 h 444"/>
                <a:gd name="T18" fmla="*/ 255 w 416"/>
                <a:gd name="T19" fmla="*/ 138 h 444"/>
                <a:gd name="T20" fmla="*/ 269 w 416"/>
                <a:gd name="T21" fmla="*/ 138 h 444"/>
                <a:gd name="T22" fmla="*/ 263 w 416"/>
                <a:gd name="T23" fmla="*/ 156 h 444"/>
                <a:gd name="T24" fmla="*/ 254 w 416"/>
                <a:gd name="T25" fmla="*/ 175 h 444"/>
                <a:gd name="T26" fmla="*/ 241 w 416"/>
                <a:gd name="T27" fmla="*/ 197 h 444"/>
                <a:gd name="T28" fmla="*/ 223 w 416"/>
                <a:gd name="T29" fmla="*/ 219 h 444"/>
                <a:gd name="T30" fmla="*/ 200 w 416"/>
                <a:gd name="T31" fmla="*/ 240 h 444"/>
                <a:gd name="T32" fmla="*/ 169 w 416"/>
                <a:gd name="T33" fmla="*/ 261 h 444"/>
                <a:gd name="T34" fmla="*/ 132 w 416"/>
                <a:gd name="T35" fmla="*/ 278 h 444"/>
                <a:gd name="T36" fmla="*/ 86 w 416"/>
                <a:gd name="T37" fmla="*/ 292 h 444"/>
                <a:gd name="T38" fmla="*/ 64 w 416"/>
                <a:gd name="T39" fmla="*/ 297 h 444"/>
                <a:gd name="T40" fmla="*/ 0 w 416"/>
                <a:gd name="T41" fmla="*/ 444 h 444"/>
                <a:gd name="T42" fmla="*/ 86 w 416"/>
                <a:gd name="T43" fmla="*/ 431 h 444"/>
                <a:gd name="T44" fmla="*/ 133 w 416"/>
                <a:gd name="T45" fmla="*/ 422 h 444"/>
                <a:gd name="T46" fmla="*/ 176 w 416"/>
                <a:gd name="T47" fmla="*/ 409 h 444"/>
                <a:gd name="T48" fmla="*/ 214 w 416"/>
                <a:gd name="T49" fmla="*/ 393 h 444"/>
                <a:gd name="T50" fmla="*/ 248 w 416"/>
                <a:gd name="T51" fmla="*/ 376 h 444"/>
                <a:gd name="T52" fmla="*/ 278 w 416"/>
                <a:gd name="T53" fmla="*/ 355 h 444"/>
                <a:gd name="T54" fmla="*/ 306 w 416"/>
                <a:gd name="T55" fmla="*/ 333 h 444"/>
                <a:gd name="T56" fmla="*/ 329 w 416"/>
                <a:gd name="T57" fmla="*/ 309 h 444"/>
                <a:gd name="T58" fmla="*/ 349 w 416"/>
                <a:gd name="T59" fmla="*/ 285 h 444"/>
                <a:gd name="T60" fmla="*/ 367 w 416"/>
                <a:gd name="T61" fmla="*/ 259 h 444"/>
                <a:gd name="T62" fmla="*/ 380 w 416"/>
                <a:gd name="T63" fmla="*/ 233 h 444"/>
                <a:gd name="T64" fmla="*/ 392 w 416"/>
                <a:gd name="T65" fmla="*/ 208 h 444"/>
                <a:gd name="T66" fmla="*/ 401 w 416"/>
                <a:gd name="T67" fmla="*/ 182 h 444"/>
                <a:gd name="T68" fmla="*/ 408 w 416"/>
                <a:gd name="T69" fmla="*/ 158 h 444"/>
                <a:gd name="T70" fmla="*/ 413 w 416"/>
                <a:gd name="T71" fmla="*/ 135 h 444"/>
                <a:gd name="T72" fmla="*/ 415 w 416"/>
                <a:gd name="T73" fmla="*/ 113 h 444"/>
                <a:gd name="T74" fmla="*/ 416 w 416"/>
                <a:gd name="T75" fmla="*/ 94 h 444"/>
                <a:gd name="T76" fmla="*/ 414 w 416"/>
                <a:gd name="T77" fmla="*/ 73 h 444"/>
                <a:gd name="T78" fmla="*/ 408 w 416"/>
                <a:gd name="T79" fmla="*/ 53 h 444"/>
                <a:gd name="T80" fmla="*/ 399 w 416"/>
                <a:gd name="T81" fmla="*/ 38 h 444"/>
                <a:gd name="T82" fmla="*/ 386 w 416"/>
                <a:gd name="T83" fmla="*/ 24 h 444"/>
                <a:gd name="T84" fmla="*/ 372 w 416"/>
                <a:gd name="T85" fmla="*/ 14 h 444"/>
                <a:gd name="T86" fmla="*/ 356 w 416"/>
                <a:gd name="T87" fmla="*/ 6 h 444"/>
                <a:gd name="T88" fmla="*/ 340 w 416"/>
                <a:gd name="T89" fmla="*/ 1 h 444"/>
                <a:gd name="T90" fmla="*/ 323 w 416"/>
                <a:gd name="T91" fmla="*/ 0 h 444"/>
                <a:gd name="T92" fmla="*/ 234 w 416"/>
                <a:gd name="T93"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6" h="444">
                  <a:moveTo>
                    <a:pt x="234" y="0"/>
                  </a:moveTo>
                  <a:lnTo>
                    <a:pt x="207" y="0"/>
                  </a:lnTo>
                  <a:lnTo>
                    <a:pt x="126" y="138"/>
                  </a:lnTo>
                  <a:lnTo>
                    <a:pt x="131" y="138"/>
                  </a:lnTo>
                  <a:lnTo>
                    <a:pt x="145" y="138"/>
                  </a:lnTo>
                  <a:lnTo>
                    <a:pt x="164" y="138"/>
                  </a:lnTo>
                  <a:lnTo>
                    <a:pt x="187" y="138"/>
                  </a:lnTo>
                  <a:lnTo>
                    <a:pt x="212" y="138"/>
                  </a:lnTo>
                  <a:lnTo>
                    <a:pt x="235" y="138"/>
                  </a:lnTo>
                  <a:lnTo>
                    <a:pt x="255" y="138"/>
                  </a:lnTo>
                  <a:lnTo>
                    <a:pt x="269" y="138"/>
                  </a:lnTo>
                  <a:lnTo>
                    <a:pt x="263" y="156"/>
                  </a:lnTo>
                  <a:lnTo>
                    <a:pt x="254" y="175"/>
                  </a:lnTo>
                  <a:lnTo>
                    <a:pt x="241" y="197"/>
                  </a:lnTo>
                  <a:lnTo>
                    <a:pt x="223" y="219"/>
                  </a:lnTo>
                  <a:lnTo>
                    <a:pt x="200" y="240"/>
                  </a:lnTo>
                  <a:lnTo>
                    <a:pt x="169" y="261"/>
                  </a:lnTo>
                  <a:lnTo>
                    <a:pt x="132" y="278"/>
                  </a:lnTo>
                  <a:lnTo>
                    <a:pt x="86" y="292"/>
                  </a:lnTo>
                  <a:lnTo>
                    <a:pt x="64" y="297"/>
                  </a:lnTo>
                  <a:lnTo>
                    <a:pt x="0" y="444"/>
                  </a:lnTo>
                  <a:lnTo>
                    <a:pt x="86" y="431"/>
                  </a:lnTo>
                  <a:lnTo>
                    <a:pt x="133" y="422"/>
                  </a:lnTo>
                  <a:lnTo>
                    <a:pt x="176" y="409"/>
                  </a:lnTo>
                  <a:lnTo>
                    <a:pt x="214" y="393"/>
                  </a:lnTo>
                  <a:lnTo>
                    <a:pt x="248" y="376"/>
                  </a:lnTo>
                  <a:lnTo>
                    <a:pt x="278" y="355"/>
                  </a:lnTo>
                  <a:lnTo>
                    <a:pt x="306" y="333"/>
                  </a:lnTo>
                  <a:lnTo>
                    <a:pt x="329" y="309"/>
                  </a:lnTo>
                  <a:lnTo>
                    <a:pt x="349" y="285"/>
                  </a:lnTo>
                  <a:lnTo>
                    <a:pt x="367" y="259"/>
                  </a:lnTo>
                  <a:lnTo>
                    <a:pt x="380" y="233"/>
                  </a:lnTo>
                  <a:lnTo>
                    <a:pt x="392" y="208"/>
                  </a:lnTo>
                  <a:lnTo>
                    <a:pt x="401" y="182"/>
                  </a:lnTo>
                  <a:lnTo>
                    <a:pt x="408" y="158"/>
                  </a:lnTo>
                  <a:lnTo>
                    <a:pt x="413" y="135"/>
                  </a:lnTo>
                  <a:lnTo>
                    <a:pt x="415" y="113"/>
                  </a:lnTo>
                  <a:lnTo>
                    <a:pt x="416" y="94"/>
                  </a:lnTo>
                  <a:lnTo>
                    <a:pt x="414" y="73"/>
                  </a:lnTo>
                  <a:lnTo>
                    <a:pt x="408" y="53"/>
                  </a:lnTo>
                  <a:lnTo>
                    <a:pt x="399" y="38"/>
                  </a:lnTo>
                  <a:lnTo>
                    <a:pt x="386" y="24"/>
                  </a:lnTo>
                  <a:lnTo>
                    <a:pt x="372" y="14"/>
                  </a:lnTo>
                  <a:lnTo>
                    <a:pt x="356" y="6"/>
                  </a:lnTo>
                  <a:lnTo>
                    <a:pt x="340" y="1"/>
                  </a:lnTo>
                  <a:lnTo>
                    <a:pt x="323" y="0"/>
                  </a:lnTo>
                  <a:lnTo>
                    <a:pt x="2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p:nvSpPr>
          <p:spPr bwMode="auto">
            <a:xfrm>
              <a:off x="2946" y="2081"/>
              <a:ext cx="141" cy="171"/>
            </a:xfrm>
            <a:custGeom>
              <a:avLst/>
              <a:gdLst>
                <a:gd name="T0" fmla="*/ 123 w 282"/>
                <a:gd name="T1" fmla="*/ 0 h 342"/>
                <a:gd name="T2" fmla="*/ 123 w 282"/>
                <a:gd name="T3" fmla="*/ 96 h 342"/>
                <a:gd name="T4" fmla="*/ 124 w 282"/>
                <a:gd name="T5" fmla="*/ 96 h 342"/>
                <a:gd name="T6" fmla="*/ 129 w 282"/>
                <a:gd name="T7" fmla="*/ 96 h 342"/>
                <a:gd name="T8" fmla="*/ 134 w 282"/>
                <a:gd name="T9" fmla="*/ 96 h 342"/>
                <a:gd name="T10" fmla="*/ 143 w 282"/>
                <a:gd name="T11" fmla="*/ 96 h 342"/>
                <a:gd name="T12" fmla="*/ 152 w 282"/>
                <a:gd name="T13" fmla="*/ 96 h 342"/>
                <a:gd name="T14" fmla="*/ 161 w 282"/>
                <a:gd name="T15" fmla="*/ 96 h 342"/>
                <a:gd name="T16" fmla="*/ 171 w 282"/>
                <a:gd name="T17" fmla="*/ 96 h 342"/>
                <a:gd name="T18" fmla="*/ 182 w 282"/>
                <a:gd name="T19" fmla="*/ 96 h 342"/>
                <a:gd name="T20" fmla="*/ 176 w 282"/>
                <a:gd name="T21" fmla="*/ 113 h 342"/>
                <a:gd name="T22" fmla="*/ 168 w 282"/>
                <a:gd name="T23" fmla="*/ 133 h 342"/>
                <a:gd name="T24" fmla="*/ 155 w 282"/>
                <a:gd name="T25" fmla="*/ 153 h 342"/>
                <a:gd name="T26" fmla="*/ 137 w 282"/>
                <a:gd name="T27" fmla="*/ 175 h 342"/>
                <a:gd name="T28" fmla="*/ 114 w 282"/>
                <a:gd name="T29" fmla="*/ 197 h 342"/>
                <a:gd name="T30" fmla="*/ 83 w 282"/>
                <a:gd name="T31" fmla="*/ 217 h 342"/>
                <a:gd name="T32" fmla="*/ 46 w 282"/>
                <a:gd name="T33" fmla="*/ 234 h 342"/>
                <a:gd name="T34" fmla="*/ 0 w 282"/>
                <a:gd name="T35" fmla="*/ 249 h 342"/>
                <a:gd name="T36" fmla="*/ 23 w 282"/>
                <a:gd name="T37" fmla="*/ 342 h 342"/>
                <a:gd name="T38" fmla="*/ 60 w 282"/>
                <a:gd name="T39" fmla="*/ 332 h 342"/>
                <a:gd name="T40" fmla="*/ 92 w 282"/>
                <a:gd name="T41" fmla="*/ 319 h 342"/>
                <a:gd name="T42" fmla="*/ 122 w 282"/>
                <a:gd name="T43" fmla="*/ 304 h 342"/>
                <a:gd name="T44" fmla="*/ 149 w 282"/>
                <a:gd name="T45" fmla="*/ 288 h 342"/>
                <a:gd name="T46" fmla="*/ 174 w 282"/>
                <a:gd name="T47" fmla="*/ 271 h 342"/>
                <a:gd name="T48" fmla="*/ 194 w 282"/>
                <a:gd name="T49" fmla="*/ 252 h 342"/>
                <a:gd name="T50" fmla="*/ 213 w 282"/>
                <a:gd name="T51" fmla="*/ 234 h 342"/>
                <a:gd name="T52" fmla="*/ 229 w 282"/>
                <a:gd name="T53" fmla="*/ 214 h 342"/>
                <a:gd name="T54" fmla="*/ 243 w 282"/>
                <a:gd name="T55" fmla="*/ 195 h 342"/>
                <a:gd name="T56" fmla="*/ 253 w 282"/>
                <a:gd name="T57" fmla="*/ 174 h 342"/>
                <a:gd name="T58" fmla="*/ 262 w 282"/>
                <a:gd name="T59" fmla="*/ 155 h 342"/>
                <a:gd name="T60" fmla="*/ 270 w 282"/>
                <a:gd name="T61" fmla="*/ 136 h 342"/>
                <a:gd name="T62" fmla="*/ 275 w 282"/>
                <a:gd name="T63" fmla="*/ 118 h 342"/>
                <a:gd name="T64" fmla="*/ 279 w 282"/>
                <a:gd name="T65" fmla="*/ 100 h 342"/>
                <a:gd name="T66" fmla="*/ 281 w 282"/>
                <a:gd name="T67" fmla="*/ 84 h 342"/>
                <a:gd name="T68" fmla="*/ 282 w 282"/>
                <a:gd name="T69" fmla="*/ 70 h 342"/>
                <a:gd name="T70" fmla="*/ 281 w 282"/>
                <a:gd name="T71" fmla="*/ 54 h 342"/>
                <a:gd name="T72" fmla="*/ 276 w 282"/>
                <a:gd name="T73" fmla="*/ 41 h 342"/>
                <a:gd name="T74" fmla="*/ 269 w 282"/>
                <a:gd name="T75" fmla="*/ 29 h 342"/>
                <a:gd name="T76" fmla="*/ 260 w 282"/>
                <a:gd name="T77" fmla="*/ 19 h 342"/>
                <a:gd name="T78" fmla="*/ 248 w 282"/>
                <a:gd name="T79" fmla="*/ 11 h 342"/>
                <a:gd name="T80" fmla="*/ 237 w 282"/>
                <a:gd name="T81" fmla="*/ 5 h 342"/>
                <a:gd name="T82" fmla="*/ 224 w 282"/>
                <a:gd name="T83" fmla="*/ 1 h 342"/>
                <a:gd name="T84" fmla="*/ 212 w 282"/>
                <a:gd name="T85" fmla="*/ 0 h 342"/>
                <a:gd name="T86" fmla="*/ 123 w 282"/>
                <a:gd name="T8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2" h="342">
                  <a:moveTo>
                    <a:pt x="123" y="0"/>
                  </a:moveTo>
                  <a:lnTo>
                    <a:pt x="123" y="96"/>
                  </a:lnTo>
                  <a:lnTo>
                    <a:pt x="124" y="96"/>
                  </a:lnTo>
                  <a:lnTo>
                    <a:pt x="129" y="96"/>
                  </a:lnTo>
                  <a:lnTo>
                    <a:pt x="134" y="96"/>
                  </a:lnTo>
                  <a:lnTo>
                    <a:pt x="143" y="96"/>
                  </a:lnTo>
                  <a:lnTo>
                    <a:pt x="152" y="96"/>
                  </a:lnTo>
                  <a:lnTo>
                    <a:pt x="161" y="96"/>
                  </a:lnTo>
                  <a:lnTo>
                    <a:pt x="171" y="96"/>
                  </a:lnTo>
                  <a:lnTo>
                    <a:pt x="182" y="96"/>
                  </a:lnTo>
                  <a:lnTo>
                    <a:pt x="176" y="113"/>
                  </a:lnTo>
                  <a:lnTo>
                    <a:pt x="168" y="133"/>
                  </a:lnTo>
                  <a:lnTo>
                    <a:pt x="155" y="153"/>
                  </a:lnTo>
                  <a:lnTo>
                    <a:pt x="137" y="175"/>
                  </a:lnTo>
                  <a:lnTo>
                    <a:pt x="114" y="197"/>
                  </a:lnTo>
                  <a:lnTo>
                    <a:pt x="83" y="217"/>
                  </a:lnTo>
                  <a:lnTo>
                    <a:pt x="46" y="234"/>
                  </a:lnTo>
                  <a:lnTo>
                    <a:pt x="0" y="249"/>
                  </a:lnTo>
                  <a:lnTo>
                    <a:pt x="23" y="342"/>
                  </a:lnTo>
                  <a:lnTo>
                    <a:pt x="60" y="332"/>
                  </a:lnTo>
                  <a:lnTo>
                    <a:pt x="92" y="319"/>
                  </a:lnTo>
                  <a:lnTo>
                    <a:pt x="122" y="304"/>
                  </a:lnTo>
                  <a:lnTo>
                    <a:pt x="149" y="288"/>
                  </a:lnTo>
                  <a:lnTo>
                    <a:pt x="174" y="271"/>
                  </a:lnTo>
                  <a:lnTo>
                    <a:pt x="194" y="252"/>
                  </a:lnTo>
                  <a:lnTo>
                    <a:pt x="213" y="234"/>
                  </a:lnTo>
                  <a:lnTo>
                    <a:pt x="229" y="214"/>
                  </a:lnTo>
                  <a:lnTo>
                    <a:pt x="243" y="195"/>
                  </a:lnTo>
                  <a:lnTo>
                    <a:pt x="253" y="174"/>
                  </a:lnTo>
                  <a:lnTo>
                    <a:pt x="262" y="155"/>
                  </a:lnTo>
                  <a:lnTo>
                    <a:pt x="270" y="136"/>
                  </a:lnTo>
                  <a:lnTo>
                    <a:pt x="275" y="118"/>
                  </a:lnTo>
                  <a:lnTo>
                    <a:pt x="279" y="100"/>
                  </a:lnTo>
                  <a:lnTo>
                    <a:pt x="281" y="84"/>
                  </a:lnTo>
                  <a:lnTo>
                    <a:pt x="282" y="70"/>
                  </a:lnTo>
                  <a:lnTo>
                    <a:pt x="281" y="54"/>
                  </a:lnTo>
                  <a:lnTo>
                    <a:pt x="276" y="41"/>
                  </a:lnTo>
                  <a:lnTo>
                    <a:pt x="269" y="29"/>
                  </a:lnTo>
                  <a:lnTo>
                    <a:pt x="260" y="19"/>
                  </a:lnTo>
                  <a:lnTo>
                    <a:pt x="248" y="11"/>
                  </a:lnTo>
                  <a:lnTo>
                    <a:pt x="237" y="5"/>
                  </a:lnTo>
                  <a:lnTo>
                    <a:pt x="224" y="1"/>
                  </a:lnTo>
                  <a:lnTo>
                    <a:pt x="212" y="0"/>
                  </a:lnTo>
                  <a:lnTo>
                    <a:pt x="12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2"/>
            <p:cNvSpPr>
              <a:spLocks/>
            </p:cNvSpPr>
            <p:nvPr/>
          </p:nvSpPr>
          <p:spPr bwMode="auto">
            <a:xfrm>
              <a:off x="2661" y="2059"/>
              <a:ext cx="208" cy="221"/>
            </a:xfrm>
            <a:custGeom>
              <a:avLst/>
              <a:gdLst>
                <a:gd name="T0" fmla="*/ 182 w 417"/>
                <a:gd name="T1" fmla="*/ 0 h 444"/>
                <a:gd name="T2" fmla="*/ 93 w 417"/>
                <a:gd name="T3" fmla="*/ 0 h 444"/>
                <a:gd name="T4" fmla="*/ 76 w 417"/>
                <a:gd name="T5" fmla="*/ 1 h 444"/>
                <a:gd name="T6" fmla="*/ 60 w 417"/>
                <a:gd name="T7" fmla="*/ 6 h 444"/>
                <a:gd name="T8" fmla="*/ 44 w 417"/>
                <a:gd name="T9" fmla="*/ 14 h 444"/>
                <a:gd name="T10" fmla="*/ 30 w 417"/>
                <a:gd name="T11" fmla="*/ 24 h 444"/>
                <a:gd name="T12" fmla="*/ 18 w 417"/>
                <a:gd name="T13" fmla="*/ 38 h 444"/>
                <a:gd name="T14" fmla="*/ 8 w 417"/>
                <a:gd name="T15" fmla="*/ 53 h 444"/>
                <a:gd name="T16" fmla="*/ 3 w 417"/>
                <a:gd name="T17" fmla="*/ 73 h 444"/>
                <a:gd name="T18" fmla="*/ 0 w 417"/>
                <a:gd name="T19" fmla="*/ 94 h 444"/>
                <a:gd name="T20" fmla="*/ 1 w 417"/>
                <a:gd name="T21" fmla="*/ 113 h 444"/>
                <a:gd name="T22" fmla="*/ 4 w 417"/>
                <a:gd name="T23" fmla="*/ 135 h 444"/>
                <a:gd name="T24" fmla="*/ 8 w 417"/>
                <a:gd name="T25" fmla="*/ 158 h 444"/>
                <a:gd name="T26" fmla="*/ 15 w 417"/>
                <a:gd name="T27" fmla="*/ 182 h 444"/>
                <a:gd name="T28" fmla="*/ 24 w 417"/>
                <a:gd name="T29" fmla="*/ 208 h 444"/>
                <a:gd name="T30" fmla="*/ 36 w 417"/>
                <a:gd name="T31" fmla="*/ 233 h 444"/>
                <a:gd name="T32" fmla="*/ 50 w 417"/>
                <a:gd name="T33" fmla="*/ 259 h 444"/>
                <a:gd name="T34" fmla="*/ 67 w 417"/>
                <a:gd name="T35" fmla="*/ 285 h 444"/>
                <a:gd name="T36" fmla="*/ 88 w 417"/>
                <a:gd name="T37" fmla="*/ 309 h 444"/>
                <a:gd name="T38" fmla="*/ 111 w 417"/>
                <a:gd name="T39" fmla="*/ 333 h 444"/>
                <a:gd name="T40" fmla="*/ 138 w 417"/>
                <a:gd name="T41" fmla="*/ 355 h 444"/>
                <a:gd name="T42" fmla="*/ 168 w 417"/>
                <a:gd name="T43" fmla="*/ 376 h 444"/>
                <a:gd name="T44" fmla="*/ 203 w 417"/>
                <a:gd name="T45" fmla="*/ 393 h 444"/>
                <a:gd name="T46" fmla="*/ 241 w 417"/>
                <a:gd name="T47" fmla="*/ 409 h 444"/>
                <a:gd name="T48" fmla="*/ 283 w 417"/>
                <a:gd name="T49" fmla="*/ 422 h 444"/>
                <a:gd name="T50" fmla="*/ 330 w 417"/>
                <a:gd name="T51" fmla="*/ 431 h 444"/>
                <a:gd name="T52" fmla="*/ 417 w 417"/>
                <a:gd name="T53" fmla="*/ 444 h 444"/>
                <a:gd name="T54" fmla="*/ 352 w 417"/>
                <a:gd name="T55" fmla="*/ 297 h 444"/>
                <a:gd name="T56" fmla="*/ 330 w 417"/>
                <a:gd name="T57" fmla="*/ 292 h 444"/>
                <a:gd name="T58" fmla="*/ 284 w 417"/>
                <a:gd name="T59" fmla="*/ 278 h 444"/>
                <a:gd name="T60" fmla="*/ 248 w 417"/>
                <a:gd name="T61" fmla="*/ 261 h 444"/>
                <a:gd name="T62" fmla="*/ 217 w 417"/>
                <a:gd name="T63" fmla="*/ 240 h 444"/>
                <a:gd name="T64" fmla="*/ 194 w 417"/>
                <a:gd name="T65" fmla="*/ 219 h 444"/>
                <a:gd name="T66" fmla="*/ 175 w 417"/>
                <a:gd name="T67" fmla="*/ 197 h 444"/>
                <a:gd name="T68" fmla="*/ 162 w 417"/>
                <a:gd name="T69" fmla="*/ 175 h 444"/>
                <a:gd name="T70" fmla="*/ 153 w 417"/>
                <a:gd name="T71" fmla="*/ 156 h 444"/>
                <a:gd name="T72" fmla="*/ 148 w 417"/>
                <a:gd name="T73" fmla="*/ 138 h 444"/>
                <a:gd name="T74" fmla="*/ 161 w 417"/>
                <a:gd name="T75" fmla="*/ 138 h 444"/>
                <a:gd name="T76" fmla="*/ 181 w 417"/>
                <a:gd name="T77" fmla="*/ 138 h 444"/>
                <a:gd name="T78" fmla="*/ 204 w 417"/>
                <a:gd name="T79" fmla="*/ 138 h 444"/>
                <a:gd name="T80" fmla="*/ 229 w 417"/>
                <a:gd name="T81" fmla="*/ 138 h 444"/>
                <a:gd name="T82" fmla="*/ 252 w 417"/>
                <a:gd name="T83" fmla="*/ 138 h 444"/>
                <a:gd name="T84" fmla="*/ 272 w 417"/>
                <a:gd name="T85" fmla="*/ 138 h 444"/>
                <a:gd name="T86" fmla="*/ 286 w 417"/>
                <a:gd name="T87" fmla="*/ 138 h 444"/>
                <a:gd name="T88" fmla="*/ 290 w 417"/>
                <a:gd name="T89" fmla="*/ 138 h 444"/>
                <a:gd name="T90" fmla="*/ 210 w 417"/>
                <a:gd name="T91" fmla="*/ 0 h 444"/>
                <a:gd name="T92" fmla="*/ 182 w 417"/>
                <a:gd name="T93"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7" h="444">
                  <a:moveTo>
                    <a:pt x="182" y="0"/>
                  </a:moveTo>
                  <a:lnTo>
                    <a:pt x="93" y="0"/>
                  </a:lnTo>
                  <a:lnTo>
                    <a:pt x="76" y="1"/>
                  </a:lnTo>
                  <a:lnTo>
                    <a:pt x="60" y="6"/>
                  </a:lnTo>
                  <a:lnTo>
                    <a:pt x="44" y="14"/>
                  </a:lnTo>
                  <a:lnTo>
                    <a:pt x="30" y="24"/>
                  </a:lnTo>
                  <a:lnTo>
                    <a:pt x="18" y="38"/>
                  </a:lnTo>
                  <a:lnTo>
                    <a:pt x="8" y="53"/>
                  </a:lnTo>
                  <a:lnTo>
                    <a:pt x="3" y="73"/>
                  </a:lnTo>
                  <a:lnTo>
                    <a:pt x="0" y="94"/>
                  </a:lnTo>
                  <a:lnTo>
                    <a:pt x="1" y="113"/>
                  </a:lnTo>
                  <a:lnTo>
                    <a:pt x="4" y="135"/>
                  </a:lnTo>
                  <a:lnTo>
                    <a:pt x="8" y="158"/>
                  </a:lnTo>
                  <a:lnTo>
                    <a:pt x="15" y="182"/>
                  </a:lnTo>
                  <a:lnTo>
                    <a:pt x="24" y="208"/>
                  </a:lnTo>
                  <a:lnTo>
                    <a:pt x="36" y="233"/>
                  </a:lnTo>
                  <a:lnTo>
                    <a:pt x="50" y="259"/>
                  </a:lnTo>
                  <a:lnTo>
                    <a:pt x="67" y="285"/>
                  </a:lnTo>
                  <a:lnTo>
                    <a:pt x="88" y="309"/>
                  </a:lnTo>
                  <a:lnTo>
                    <a:pt x="111" y="333"/>
                  </a:lnTo>
                  <a:lnTo>
                    <a:pt x="138" y="355"/>
                  </a:lnTo>
                  <a:lnTo>
                    <a:pt x="168" y="376"/>
                  </a:lnTo>
                  <a:lnTo>
                    <a:pt x="203" y="393"/>
                  </a:lnTo>
                  <a:lnTo>
                    <a:pt x="241" y="409"/>
                  </a:lnTo>
                  <a:lnTo>
                    <a:pt x="283" y="422"/>
                  </a:lnTo>
                  <a:lnTo>
                    <a:pt x="330" y="431"/>
                  </a:lnTo>
                  <a:lnTo>
                    <a:pt x="417" y="444"/>
                  </a:lnTo>
                  <a:lnTo>
                    <a:pt x="352" y="297"/>
                  </a:lnTo>
                  <a:lnTo>
                    <a:pt x="330" y="292"/>
                  </a:lnTo>
                  <a:lnTo>
                    <a:pt x="284" y="278"/>
                  </a:lnTo>
                  <a:lnTo>
                    <a:pt x="248" y="261"/>
                  </a:lnTo>
                  <a:lnTo>
                    <a:pt x="217" y="240"/>
                  </a:lnTo>
                  <a:lnTo>
                    <a:pt x="194" y="219"/>
                  </a:lnTo>
                  <a:lnTo>
                    <a:pt x="175" y="197"/>
                  </a:lnTo>
                  <a:lnTo>
                    <a:pt x="162" y="175"/>
                  </a:lnTo>
                  <a:lnTo>
                    <a:pt x="153" y="156"/>
                  </a:lnTo>
                  <a:lnTo>
                    <a:pt x="148" y="138"/>
                  </a:lnTo>
                  <a:lnTo>
                    <a:pt x="161" y="138"/>
                  </a:lnTo>
                  <a:lnTo>
                    <a:pt x="181" y="138"/>
                  </a:lnTo>
                  <a:lnTo>
                    <a:pt x="204" y="138"/>
                  </a:lnTo>
                  <a:lnTo>
                    <a:pt x="229" y="138"/>
                  </a:lnTo>
                  <a:lnTo>
                    <a:pt x="252" y="138"/>
                  </a:lnTo>
                  <a:lnTo>
                    <a:pt x="272" y="138"/>
                  </a:lnTo>
                  <a:lnTo>
                    <a:pt x="286" y="138"/>
                  </a:lnTo>
                  <a:lnTo>
                    <a:pt x="290" y="138"/>
                  </a:lnTo>
                  <a:lnTo>
                    <a:pt x="210" y="0"/>
                  </a:lnTo>
                  <a:lnTo>
                    <a:pt x="18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3"/>
            <p:cNvSpPr>
              <a:spLocks/>
            </p:cNvSpPr>
            <p:nvPr/>
          </p:nvSpPr>
          <p:spPr bwMode="auto">
            <a:xfrm>
              <a:off x="2685" y="2081"/>
              <a:ext cx="141" cy="171"/>
            </a:xfrm>
            <a:custGeom>
              <a:avLst/>
              <a:gdLst>
                <a:gd name="T0" fmla="*/ 70 w 281"/>
                <a:gd name="T1" fmla="*/ 0 h 342"/>
                <a:gd name="T2" fmla="*/ 57 w 281"/>
                <a:gd name="T3" fmla="*/ 1 h 342"/>
                <a:gd name="T4" fmla="*/ 44 w 281"/>
                <a:gd name="T5" fmla="*/ 5 h 342"/>
                <a:gd name="T6" fmla="*/ 33 w 281"/>
                <a:gd name="T7" fmla="*/ 11 h 342"/>
                <a:gd name="T8" fmla="*/ 21 w 281"/>
                <a:gd name="T9" fmla="*/ 19 h 342"/>
                <a:gd name="T10" fmla="*/ 12 w 281"/>
                <a:gd name="T11" fmla="*/ 29 h 342"/>
                <a:gd name="T12" fmla="*/ 5 w 281"/>
                <a:gd name="T13" fmla="*/ 41 h 342"/>
                <a:gd name="T14" fmla="*/ 1 w 281"/>
                <a:gd name="T15" fmla="*/ 54 h 342"/>
                <a:gd name="T16" fmla="*/ 0 w 281"/>
                <a:gd name="T17" fmla="*/ 70 h 342"/>
                <a:gd name="T18" fmla="*/ 1 w 281"/>
                <a:gd name="T19" fmla="*/ 84 h 342"/>
                <a:gd name="T20" fmla="*/ 2 w 281"/>
                <a:gd name="T21" fmla="*/ 100 h 342"/>
                <a:gd name="T22" fmla="*/ 6 w 281"/>
                <a:gd name="T23" fmla="*/ 118 h 342"/>
                <a:gd name="T24" fmla="*/ 11 w 281"/>
                <a:gd name="T25" fmla="*/ 136 h 342"/>
                <a:gd name="T26" fmla="*/ 19 w 281"/>
                <a:gd name="T27" fmla="*/ 155 h 342"/>
                <a:gd name="T28" fmla="*/ 28 w 281"/>
                <a:gd name="T29" fmla="*/ 174 h 342"/>
                <a:gd name="T30" fmla="*/ 39 w 281"/>
                <a:gd name="T31" fmla="*/ 195 h 342"/>
                <a:gd name="T32" fmla="*/ 52 w 281"/>
                <a:gd name="T33" fmla="*/ 214 h 342"/>
                <a:gd name="T34" fmla="*/ 69 w 281"/>
                <a:gd name="T35" fmla="*/ 234 h 342"/>
                <a:gd name="T36" fmla="*/ 87 w 281"/>
                <a:gd name="T37" fmla="*/ 252 h 342"/>
                <a:gd name="T38" fmla="*/ 108 w 281"/>
                <a:gd name="T39" fmla="*/ 271 h 342"/>
                <a:gd name="T40" fmla="*/ 132 w 281"/>
                <a:gd name="T41" fmla="*/ 288 h 342"/>
                <a:gd name="T42" fmla="*/ 159 w 281"/>
                <a:gd name="T43" fmla="*/ 304 h 342"/>
                <a:gd name="T44" fmla="*/ 189 w 281"/>
                <a:gd name="T45" fmla="*/ 319 h 342"/>
                <a:gd name="T46" fmla="*/ 222 w 281"/>
                <a:gd name="T47" fmla="*/ 332 h 342"/>
                <a:gd name="T48" fmla="*/ 258 w 281"/>
                <a:gd name="T49" fmla="*/ 342 h 342"/>
                <a:gd name="T50" fmla="*/ 281 w 281"/>
                <a:gd name="T51" fmla="*/ 249 h 342"/>
                <a:gd name="T52" fmla="*/ 237 w 281"/>
                <a:gd name="T53" fmla="*/ 235 h 342"/>
                <a:gd name="T54" fmla="*/ 199 w 281"/>
                <a:gd name="T55" fmla="*/ 217 h 342"/>
                <a:gd name="T56" fmla="*/ 169 w 281"/>
                <a:gd name="T57" fmla="*/ 197 h 342"/>
                <a:gd name="T58" fmla="*/ 146 w 281"/>
                <a:gd name="T59" fmla="*/ 175 h 342"/>
                <a:gd name="T60" fmla="*/ 127 w 281"/>
                <a:gd name="T61" fmla="*/ 155 h 342"/>
                <a:gd name="T62" fmla="*/ 115 w 281"/>
                <a:gd name="T63" fmla="*/ 133 h 342"/>
                <a:gd name="T64" fmla="*/ 105 w 281"/>
                <a:gd name="T65" fmla="*/ 113 h 342"/>
                <a:gd name="T66" fmla="*/ 100 w 281"/>
                <a:gd name="T67" fmla="*/ 96 h 342"/>
                <a:gd name="T68" fmla="*/ 110 w 281"/>
                <a:gd name="T69" fmla="*/ 96 h 342"/>
                <a:gd name="T70" fmla="*/ 120 w 281"/>
                <a:gd name="T71" fmla="*/ 96 h 342"/>
                <a:gd name="T72" fmla="*/ 130 w 281"/>
                <a:gd name="T73" fmla="*/ 96 h 342"/>
                <a:gd name="T74" fmla="*/ 139 w 281"/>
                <a:gd name="T75" fmla="*/ 96 h 342"/>
                <a:gd name="T76" fmla="*/ 147 w 281"/>
                <a:gd name="T77" fmla="*/ 96 h 342"/>
                <a:gd name="T78" fmla="*/ 153 w 281"/>
                <a:gd name="T79" fmla="*/ 96 h 342"/>
                <a:gd name="T80" fmla="*/ 157 w 281"/>
                <a:gd name="T81" fmla="*/ 96 h 342"/>
                <a:gd name="T82" fmla="*/ 158 w 281"/>
                <a:gd name="T83" fmla="*/ 96 h 342"/>
                <a:gd name="T84" fmla="*/ 158 w 281"/>
                <a:gd name="T85" fmla="*/ 0 h 342"/>
                <a:gd name="T86" fmla="*/ 70 w 281"/>
                <a:gd name="T8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1" h="342">
                  <a:moveTo>
                    <a:pt x="70" y="0"/>
                  </a:moveTo>
                  <a:lnTo>
                    <a:pt x="57" y="1"/>
                  </a:lnTo>
                  <a:lnTo>
                    <a:pt x="44" y="5"/>
                  </a:lnTo>
                  <a:lnTo>
                    <a:pt x="33" y="11"/>
                  </a:lnTo>
                  <a:lnTo>
                    <a:pt x="21" y="19"/>
                  </a:lnTo>
                  <a:lnTo>
                    <a:pt x="12" y="29"/>
                  </a:lnTo>
                  <a:lnTo>
                    <a:pt x="5" y="41"/>
                  </a:lnTo>
                  <a:lnTo>
                    <a:pt x="1" y="54"/>
                  </a:lnTo>
                  <a:lnTo>
                    <a:pt x="0" y="70"/>
                  </a:lnTo>
                  <a:lnTo>
                    <a:pt x="1" y="84"/>
                  </a:lnTo>
                  <a:lnTo>
                    <a:pt x="2" y="100"/>
                  </a:lnTo>
                  <a:lnTo>
                    <a:pt x="6" y="118"/>
                  </a:lnTo>
                  <a:lnTo>
                    <a:pt x="11" y="136"/>
                  </a:lnTo>
                  <a:lnTo>
                    <a:pt x="19" y="155"/>
                  </a:lnTo>
                  <a:lnTo>
                    <a:pt x="28" y="174"/>
                  </a:lnTo>
                  <a:lnTo>
                    <a:pt x="39" y="195"/>
                  </a:lnTo>
                  <a:lnTo>
                    <a:pt x="52" y="214"/>
                  </a:lnTo>
                  <a:lnTo>
                    <a:pt x="69" y="234"/>
                  </a:lnTo>
                  <a:lnTo>
                    <a:pt x="87" y="252"/>
                  </a:lnTo>
                  <a:lnTo>
                    <a:pt x="108" y="271"/>
                  </a:lnTo>
                  <a:lnTo>
                    <a:pt x="132" y="288"/>
                  </a:lnTo>
                  <a:lnTo>
                    <a:pt x="159" y="304"/>
                  </a:lnTo>
                  <a:lnTo>
                    <a:pt x="189" y="319"/>
                  </a:lnTo>
                  <a:lnTo>
                    <a:pt x="222" y="332"/>
                  </a:lnTo>
                  <a:lnTo>
                    <a:pt x="258" y="342"/>
                  </a:lnTo>
                  <a:lnTo>
                    <a:pt x="281" y="249"/>
                  </a:lnTo>
                  <a:lnTo>
                    <a:pt x="237" y="235"/>
                  </a:lnTo>
                  <a:lnTo>
                    <a:pt x="199" y="217"/>
                  </a:lnTo>
                  <a:lnTo>
                    <a:pt x="169" y="197"/>
                  </a:lnTo>
                  <a:lnTo>
                    <a:pt x="146" y="175"/>
                  </a:lnTo>
                  <a:lnTo>
                    <a:pt x="127" y="155"/>
                  </a:lnTo>
                  <a:lnTo>
                    <a:pt x="115" y="133"/>
                  </a:lnTo>
                  <a:lnTo>
                    <a:pt x="105" y="113"/>
                  </a:lnTo>
                  <a:lnTo>
                    <a:pt x="100" y="96"/>
                  </a:lnTo>
                  <a:lnTo>
                    <a:pt x="110" y="96"/>
                  </a:lnTo>
                  <a:lnTo>
                    <a:pt x="120" y="96"/>
                  </a:lnTo>
                  <a:lnTo>
                    <a:pt x="130" y="96"/>
                  </a:lnTo>
                  <a:lnTo>
                    <a:pt x="139" y="96"/>
                  </a:lnTo>
                  <a:lnTo>
                    <a:pt x="147" y="96"/>
                  </a:lnTo>
                  <a:lnTo>
                    <a:pt x="153" y="96"/>
                  </a:lnTo>
                  <a:lnTo>
                    <a:pt x="157" y="96"/>
                  </a:lnTo>
                  <a:lnTo>
                    <a:pt x="158" y="96"/>
                  </a:lnTo>
                  <a:lnTo>
                    <a:pt x="158" y="0"/>
                  </a:lnTo>
                  <a:lnTo>
                    <a:pt x="7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4"/>
            <p:cNvSpPr>
              <a:spLocks/>
            </p:cNvSpPr>
            <p:nvPr/>
          </p:nvSpPr>
          <p:spPr bwMode="auto">
            <a:xfrm>
              <a:off x="2762" y="2336"/>
              <a:ext cx="248" cy="85"/>
            </a:xfrm>
            <a:custGeom>
              <a:avLst/>
              <a:gdLst>
                <a:gd name="T0" fmla="*/ 401 w 497"/>
                <a:gd name="T1" fmla="*/ 0 h 172"/>
                <a:gd name="T2" fmla="*/ 401 w 497"/>
                <a:gd name="T3" fmla="*/ 6 h 172"/>
                <a:gd name="T4" fmla="*/ 401 w 497"/>
                <a:gd name="T5" fmla="*/ 20 h 172"/>
                <a:gd name="T6" fmla="*/ 401 w 497"/>
                <a:gd name="T7" fmla="*/ 37 h 172"/>
                <a:gd name="T8" fmla="*/ 401 w 497"/>
                <a:gd name="T9" fmla="*/ 53 h 172"/>
                <a:gd name="T10" fmla="*/ 392 w 497"/>
                <a:gd name="T11" fmla="*/ 57 h 172"/>
                <a:gd name="T12" fmla="*/ 379 w 497"/>
                <a:gd name="T13" fmla="*/ 60 h 172"/>
                <a:gd name="T14" fmla="*/ 364 w 497"/>
                <a:gd name="T15" fmla="*/ 65 h 172"/>
                <a:gd name="T16" fmla="*/ 347 w 497"/>
                <a:gd name="T17" fmla="*/ 68 h 172"/>
                <a:gd name="T18" fmla="*/ 326 w 497"/>
                <a:gd name="T19" fmla="*/ 72 h 172"/>
                <a:gd name="T20" fmla="*/ 302 w 497"/>
                <a:gd name="T21" fmla="*/ 74 h 172"/>
                <a:gd name="T22" fmla="*/ 277 w 497"/>
                <a:gd name="T23" fmla="*/ 75 h 172"/>
                <a:gd name="T24" fmla="*/ 248 w 497"/>
                <a:gd name="T25" fmla="*/ 76 h 172"/>
                <a:gd name="T26" fmla="*/ 220 w 497"/>
                <a:gd name="T27" fmla="*/ 75 h 172"/>
                <a:gd name="T28" fmla="*/ 194 w 497"/>
                <a:gd name="T29" fmla="*/ 74 h 172"/>
                <a:gd name="T30" fmla="*/ 171 w 497"/>
                <a:gd name="T31" fmla="*/ 72 h 172"/>
                <a:gd name="T32" fmla="*/ 150 w 497"/>
                <a:gd name="T33" fmla="*/ 68 h 172"/>
                <a:gd name="T34" fmla="*/ 132 w 497"/>
                <a:gd name="T35" fmla="*/ 65 h 172"/>
                <a:gd name="T36" fmla="*/ 117 w 497"/>
                <a:gd name="T37" fmla="*/ 60 h 172"/>
                <a:gd name="T38" fmla="*/ 105 w 497"/>
                <a:gd name="T39" fmla="*/ 57 h 172"/>
                <a:gd name="T40" fmla="*/ 96 w 497"/>
                <a:gd name="T41" fmla="*/ 53 h 172"/>
                <a:gd name="T42" fmla="*/ 96 w 497"/>
                <a:gd name="T43" fmla="*/ 37 h 172"/>
                <a:gd name="T44" fmla="*/ 96 w 497"/>
                <a:gd name="T45" fmla="*/ 20 h 172"/>
                <a:gd name="T46" fmla="*/ 96 w 497"/>
                <a:gd name="T47" fmla="*/ 6 h 172"/>
                <a:gd name="T48" fmla="*/ 96 w 497"/>
                <a:gd name="T49" fmla="*/ 0 h 172"/>
                <a:gd name="T50" fmla="*/ 0 w 497"/>
                <a:gd name="T51" fmla="*/ 0 h 172"/>
                <a:gd name="T52" fmla="*/ 0 w 497"/>
                <a:gd name="T53" fmla="*/ 68 h 172"/>
                <a:gd name="T54" fmla="*/ 2 w 497"/>
                <a:gd name="T55" fmla="*/ 86 h 172"/>
                <a:gd name="T56" fmla="*/ 8 w 497"/>
                <a:gd name="T57" fmla="*/ 101 h 172"/>
                <a:gd name="T58" fmla="*/ 18 w 497"/>
                <a:gd name="T59" fmla="*/ 113 h 172"/>
                <a:gd name="T60" fmla="*/ 31 w 497"/>
                <a:gd name="T61" fmla="*/ 125 h 172"/>
                <a:gd name="T62" fmla="*/ 46 w 497"/>
                <a:gd name="T63" fmla="*/ 135 h 172"/>
                <a:gd name="T64" fmla="*/ 63 w 497"/>
                <a:gd name="T65" fmla="*/ 143 h 172"/>
                <a:gd name="T66" fmla="*/ 82 w 497"/>
                <a:gd name="T67" fmla="*/ 150 h 172"/>
                <a:gd name="T68" fmla="*/ 102 w 497"/>
                <a:gd name="T69" fmla="*/ 156 h 172"/>
                <a:gd name="T70" fmla="*/ 123 w 497"/>
                <a:gd name="T71" fmla="*/ 160 h 172"/>
                <a:gd name="T72" fmla="*/ 145 w 497"/>
                <a:gd name="T73" fmla="*/ 164 h 172"/>
                <a:gd name="T74" fmla="*/ 165 w 497"/>
                <a:gd name="T75" fmla="*/ 167 h 172"/>
                <a:gd name="T76" fmla="*/ 185 w 497"/>
                <a:gd name="T77" fmla="*/ 170 h 172"/>
                <a:gd name="T78" fmla="*/ 203 w 497"/>
                <a:gd name="T79" fmla="*/ 171 h 172"/>
                <a:gd name="T80" fmla="*/ 220 w 497"/>
                <a:gd name="T81" fmla="*/ 172 h 172"/>
                <a:gd name="T82" fmla="*/ 235 w 497"/>
                <a:gd name="T83" fmla="*/ 172 h 172"/>
                <a:gd name="T84" fmla="*/ 248 w 497"/>
                <a:gd name="T85" fmla="*/ 172 h 172"/>
                <a:gd name="T86" fmla="*/ 261 w 497"/>
                <a:gd name="T87" fmla="*/ 172 h 172"/>
                <a:gd name="T88" fmla="*/ 276 w 497"/>
                <a:gd name="T89" fmla="*/ 172 h 172"/>
                <a:gd name="T90" fmla="*/ 293 w 497"/>
                <a:gd name="T91" fmla="*/ 171 h 172"/>
                <a:gd name="T92" fmla="*/ 311 w 497"/>
                <a:gd name="T93" fmla="*/ 170 h 172"/>
                <a:gd name="T94" fmla="*/ 332 w 497"/>
                <a:gd name="T95" fmla="*/ 167 h 172"/>
                <a:gd name="T96" fmla="*/ 353 w 497"/>
                <a:gd name="T97" fmla="*/ 164 h 172"/>
                <a:gd name="T98" fmla="*/ 373 w 497"/>
                <a:gd name="T99" fmla="*/ 160 h 172"/>
                <a:gd name="T100" fmla="*/ 394 w 497"/>
                <a:gd name="T101" fmla="*/ 156 h 172"/>
                <a:gd name="T102" fmla="*/ 415 w 497"/>
                <a:gd name="T103" fmla="*/ 150 h 172"/>
                <a:gd name="T104" fmla="*/ 433 w 497"/>
                <a:gd name="T105" fmla="*/ 143 h 172"/>
                <a:gd name="T106" fmla="*/ 451 w 497"/>
                <a:gd name="T107" fmla="*/ 135 h 172"/>
                <a:gd name="T108" fmla="*/ 466 w 497"/>
                <a:gd name="T109" fmla="*/ 125 h 172"/>
                <a:gd name="T110" fmla="*/ 478 w 497"/>
                <a:gd name="T111" fmla="*/ 113 h 172"/>
                <a:gd name="T112" fmla="*/ 489 w 497"/>
                <a:gd name="T113" fmla="*/ 101 h 172"/>
                <a:gd name="T114" fmla="*/ 494 w 497"/>
                <a:gd name="T115" fmla="*/ 86 h 172"/>
                <a:gd name="T116" fmla="*/ 497 w 497"/>
                <a:gd name="T117" fmla="*/ 68 h 172"/>
                <a:gd name="T118" fmla="*/ 497 w 497"/>
                <a:gd name="T119" fmla="*/ 0 h 172"/>
                <a:gd name="T120" fmla="*/ 401 w 497"/>
                <a:gd name="T12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172">
                  <a:moveTo>
                    <a:pt x="401" y="0"/>
                  </a:moveTo>
                  <a:lnTo>
                    <a:pt x="401" y="6"/>
                  </a:lnTo>
                  <a:lnTo>
                    <a:pt x="401" y="20"/>
                  </a:lnTo>
                  <a:lnTo>
                    <a:pt x="401" y="37"/>
                  </a:lnTo>
                  <a:lnTo>
                    <a:pt x="401" y="53"/>
                  </a:lnTo>
                  <a:lnTo>
                    <a:pt x="392" y="57"/>
                  </a:lnTo>
                  <a:lnTo>
                    <a:pt x="379" y="60"/>
                  </a:lnTo>
                  <a:lnTo>
                    <a:pt x="364" y="65"/>
                  </a:lnTo>
                  <a:lnTo>
                    <a:pt x="347" y="68"/>
                  </a:lnTo>
                  <a:lnTo>
                    <a:pt x="326" y="72"/>
                  </a:lnTo>
                  <a:lnTo>
                    <a:pt x="302" y="74"/>
                  </a:lnTo>
                  <a:lnTo>
                    <a:pt x="277" y="75"/>
                  </a:lnTo>
                  <a:lnTo>
                    <a:pt x="248" y="76"/>
                  </a:lnTo>
                  <a:lnTo>
                    <a:pt x="220" y="75"/>
                  </a:lnTo>
                  <a:lnTo>
                    <a:pt x="194" y="74"/>
                  </a:lnTo>
                  <a:lnTo>
                    <a:pt x="171" y="72"/>
                  </a:lnTo>
                  <a:lnTo>
                    <a:pt x="150" y="68"/>
                  </a:lnTo>
                  <a:lnTo>
                    <a:pt x="132" y="65"/>
                  </a:lnTo>
                  <a:lnTo>
                    <a:pt x="117" y="60"/>
                  </a:lnTo>
                  <a:lnTo>
                    <a:pt x="105" y="57"/>
                  </a:lnTo>
                  <a:lnTo>
                    <a:pt x="96" y="53"/>
                  </a:lnTo>
                  <a:lnTo>
                    <a:pt x="96" y="37"/>
                  </a:lnTo>
                  <a:lnTo>
                    <a:pt x="96" y="20"/>
                  </a:lnTo>
                  <a:lnTo>
                    <a:pt x="96" y="6"/>
                  </a:lnTo>
                  <a:lnTo>
                    <a:pt x="96" y="0"/>
                  </a:lnTo>
                  <a:lnTo>
                    <a:pt x="0" y="0"/>
                  </a:lnTo>
                  <a:lnTo>
                    <a:pt x="0" y="68"/>
                  </a:lnTo>
                  <a:lnTo>
                    <a:pt x="2" y="86"/>
                  </a:lnTo>
                  <a:lnTo>
                    <a:pt x="8" y="101"/>
                  </a:lnTo>
                  <a:lnTo>
                    <a:pt x="18" y="113"/>
                  </a:lnTo>
                  <a:lnTo>
                    <a:pt x="31" y="125"/>
                  </a:lnTo>
                  <a:lnTo>
                    <a:pt x="46" y="135"/>
                  </a:lnTo>
                  <a:lnTo>
                    <a:pt x="63" y="143"/>
                  </a:lnTo>
                  <a:lnTo>
                    <a:pt x="82" y="150"/>
                  </a:lnTo>
                  <a:lnTo>
                    <a:pt x="102" y="156"/>
                  </a:lnTo>
                  <a:lnTo>
                    <a:pt x="123" y="160"/>
                  </a:lnTo>
                  <a:lnTo>
                    <a:pt x="145" y="164"/>
                  </a:lnTo>
                  <a:lnTo>
                    <a:pt x="165" y="167"/>
                  </a:lnTo>
                  <a:lnTo>
                    <a:pt x="185" y="170"/>
                  </a:lnTo>
                  <a:lnTo>
                    <a:pt x="203" y="171"/>
                  </a:lnTo>
                  <a:lnTo>
                    <a:pt x="220" y="172"/>
                  </a:lnTo>
                  <a:lnTo>
                    <a:pt x="235" y="172"/>
                  </a:lnTo>
                  <a:lnTo>
                    <a:pt x="248" y="172"/>
                  </a:lnTo>
                  <a:lnTo>
                    <a:pt x="261" y="172"/>
                  </a:lnTo>
                  <a:lnTo>
                    <a:pt x="276" y="172"/>
                  </a:lnTo>
                  <a:lnTo>
                    <a:pt x="293" y="171"/>
                  </a:lnTo>
                  <a:lnTo>
                    <a:pt x="311" y="170"/>
                  </a:lnTo>
                  <a:lnTo>
                    <a:pt x="332" y="167"/>
                  </a:lnTo>
                  <a:lnTo>
                    <a:pt x="353" y="164"/>
                  </a:lnTo>
                  <a:lnTo>
                    <a:pt x="373" y="160"/>
                  </a:lnTo>
                  <a:lnTo>
                    <a:pt x="394" y="156"/>
                  </a:lnTo>
                  <a:lnTo>
                    <a:pt x="415" y="150"/>
                  </a:lnTo>
                  <a:lnTo>
                    <a:pt x="433" y="143"/>
                  </a:lnTo>
                  <a:lnTo>
                    <a:pt x="451" y="135"/>
                  </a:lnTo>
                  <a:lnTo>
                    <a:pt x="466" y="125"/>
                  </a:lnTo>
                  <a:lnTo>
                    <a:pt x="478" y="113"/>
                  </a:lnTo>
                  <a:lnTo>
                    <a:pt x="489" y="101"/>
                  </a:lnTo>
                  <a:lnTo>
                    <a:pt x="494" y="86"/>
                  </a:lnTo>
                  <a:lnTo>
                    <a:pt x="497" y="68"/>
                  </a:lnTo>
                  <a:lnTo>
                    <a:pt x="497" y="0"/>
                  </a:lnTo>
                  <a:lnTo>
                    <a:pt x="4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5"/>
            <p:cNvSpPr>
              <a:spLocks noEditPoints="1"/>
            </p:cNvSpPr>
            <p:nvPr/>
          </p:nvSpPr>
          <p:spPr bwMode="auto">
            <a:xfrm>
              <a:off x="2762" y="2297"/>
              <a:ext cx="248" cy="104"/>
            </a:xfrm>
            <a:custGeom>
              <a:avLst/>
              <a:gdLst>
                <a:gd name="T0" fmla="*/ 2 w 497"/>
                <a:gd name="T1" fmla="*/ 121 h 207"/>
                <a:gd name="T2" fmla="*/ 18 w 497"/>
                <a:gd name="T3" fmla="*/ 149 h 207"/>
                <a:gd name="T4" fmla="*/ 46 w 497"/>
                <a:gd name="T5" fmla="*/ 171 h 207"/>
                <a:gd name="T6" fmla="*/ 82 w 497"/>
                <a:gd name="T7" fmla="*/ 186 h 207"/>
                <a:gd name="T8" fmla="*/ 123 w 497"/>
                <a:gd name="T9" fmla="*/ 197 h 207"/>
                <a:gd name="T10" fmla="*/ 165 w 497"/>
                <a:gd name="T11" fmla="*/ 203 h 207"/>
                <a:gd name="T12" fmla="*/ 203 w 497"/>
                <a:gd name="T13" fmla="*/ 206 h 207"/>
                <a:gd name="T14" fmla="*/ 235 w 497"/>
                <a:gd name="T15" fmla="*/ 207 h 207"/>
                <a:gd name="T16" fmla="*/ 261 w 497"/>
                <a:gd name="T17" fmla="*/ 207 h 207"/>
                <a:gd name="T18" fmla="*/ 293 w 497"/>
                <a:gd name="T19" fmla="*/ 206 h 207"/>
                <a:gd name="T20" fmla="*/ 332 w 497"/>
                <a:gd name="T21" fmla="*/ 203 h 207"/>
                <a:gd name="T22" fmla="*/ 373 w 497"/>
                <a:gd name="T23" fmla="*/ 197 h 207"/>
                <a:gd name="T24" fmla="*/ 415 w 497"/>
                <a:gd name="T25" fmla="*/ 186 h 207"/>
                <a:gd name="T26" fmla="*/ 451 w 497"/>
                <a:gd name="T27" fmla="*/ 171 h 207"/>
                <a:gd name="T28" fmla="*/ 478 w 497"/>
                <a:gd name="T29" fmla="*/ 149 h 207"/>
                <a:gd name="T30" fmla="*/ 494 w 497"/>
                <a:gd name="T31" fmla="*/ 121 h 207"/>
                <a:gd name="T32" fmla="*/ 494 w 497"/>
                <a:gd name="T33" fmla="*/ 87 h 207"/>
                <a:gd name="T34" fmla="*/ 478 w 497"/>
                <a:gd name="T35" fmla="*/ 59 h 207"/>
                <a:gd name="T36" fmla="*/ 451 w 497"/>
                <a:gd name="T37" fmla="*/ 37 h 207"/>
                <a:gd name="T38" fmla="*/ 415 w 497"/>
                <a:gd name="T39" fmla="*/ 22 h 207"/>
                <a:gd name="T40" fmla="*/ 373 w 497"/>
                <a:gd name="T41" fmla="*/ 11 h 207"/>
                <a:gd name="T42" fmla="*/ 332 w 497"/>
                <a:gd name="T43" fmla="*/ 5 h 207"/>
                <a:gd name="T44" fmla="*/ 293 w 497"/>
                <a:gd name="T45" fmla="*/ 1 h 207"/>
                <a:gd name="T46" fmla="*/ 261 w 497"/>
                <a:gd name="T47" fmla="*/ 0 h 207"/>
                <a:gd name="T48" fmla="*/ 235 w 497"/>
                <a:gd name="T49" fmla="*/ 0 h 207"/>
                <a:gd name="T50" fmla="*/ 203 w 497"/>
                <a:gd name="T51" fmla="*/ 1 h 207"/>
                <a:gd name="T52" fmla="*/ 165 w 497"/>
                <a:gd name="T53" fmla="*/ 5 h 207"/>
                <a:gd name="T54" fmla="*/ 123 w 497"/>
                <a:gd name="T55" fmla="*/ 11 h 207"/>
                <a:gd name="T56" fmla="*/ 82 w 497"/>
                <a:gd name="T57" fmla="*/ 22 h 207"/>
                <a:gd name="T58" fmla="*/ 46 w 497"/>
                <a:gd name="T59" fmla="*/ 37 h 207"/>
                <a:gd name="T60" fmla="*/ 18 w 497"/>
                <a:gd name="T61" fmla="*/ 59 h 207"/>
                <a:gd name="T62" fmla="*/ 2 w 497"/>
                <a:gd name="T63" fmla="*/ 87 h 207"/>
                <a:gd name="T64" fmla="*/ 248 w 497"/>
                <a:gd name="T65" fmla="*/ 96 h 207"/>
                <a:gd name="T66" fmla="*/ 276 w 497"/>
                <a:gd name="T67" fmla="*/ 97 h 207"/>
                <a:gd name="T68" fmla="*/ 302 w 497"/>
                <a:gd name="T69" fmla="*/ 98 h 207"/>
                <a:gd name="T70" fmla="*/ 325 w 497"/>
                <a:gd name="T71" fmla="*/ 100 h 207"/>
                <a:gd name="T72" fmla="*/ 346 w 497"/>
                <a:gd name="T73" fmla="*/ 104 h 207"/>
                <a:gd name="T74" fmla="*/ 325 w 497"/>
                <a:gd name="T75" fmla="*/ 107 h 207"/>
                <a:gd name="T76" fmla="*/ 302 w 497"/>
                <a:gd name="T77" fmla="*/ 110 h 207"/>
                <a:gd name="T78" fmla="*/ 276 w 497"/>
                <a:gd name="T79" fmla="*/ 111 h 207"/>
                <a:gd name="T80" fmla="*/ 248 w 497"/>
                <a:gd name="T81" fmla="*/ 112 h 207"/>
                <a:gd name="T82" fmla="*/ 220 w 497"/>
                <a:gd name="T83" fmla="*/ 111 h 207"/>
                <a:gd name="T84" fmla="*/ 195 w 497"/>
                <a:gd name="T85" fmla="*/ 110 h 207"/>
                <a:gd name="T86" fmla="*/ 172 w 497"/>
                <a:gd name="T87" fmla="*/ 107 h 207"/>
                <a:gd name="T88" fmla="*/ 151 w 497"/>
                <a:gd name="T89" fmla="*/ 104 h 207"/>
                <a:gd name="T90" fmla="*/ 172 w 497"/>
                <a:gd name="T91" fmla="*/ 100 h 207"/>
                <a:gd name="T92" fmla="*/ 195 w 497"/>
                <a:gd name="T93" fmla="*/ 98 h 207"/>
                <a:gd name="T94" fmla="*/ 220 w 497"/>
                <a:gd name="T95" fmla="*/ 97 h 207"/>
                <a:gd name="T96" fmla="*/ 248 w 497"/>
                <a:gd name="T97" fmla="*/ 9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7" h="207">
                  <a:moveTo>
                    <a:pt x="0" y="104"/>
                  </a:moveTo>
                  <a:lnTo>
                    <a:pt x="2" y="121"/>
                  </a:lnTo>
                  <a:lnTo>
                    <a:pt x="8" y="136"/>
                  </a:lnTo>
                  <a:lnTo>
                    <a:pt x="18" y="149"/>
                  </a:lnTo>
                  <a:lnTo>
                    <a:pt x="31" y="160"/>
                  </a:lnTo>
                  <a:lnTo>
                    <a:pt x="46" y="171"/>
                  </a:lnTo>
                  <a:lnTo>
                    <a:pt x="63" y="179"/>
                  </a:lnTo>
                  <a:lnTo>
                    <a:pt x="82" y="186"/>
                  </a:lnTo>
                  <a:lnTo>
                    <a:pt x="102" y="191"/>
                  </a:lnTo>
                  <a:lnTo>
                    <a:pt x="123" y="197"/>
                  </a:lnTo>
                  <a:lnTo>
                    <a:pt x="145" y="201"/>
                  </a:lnTo>
                  <a:lnTo>
                    <a:pt x="165" y="203"/>
                  </a:lnTo>
                  <a:lnTo>
                    <a:pt x="185" y="205"/>
                  </a:lnTo>
                  <a:lnTo>
                    <a:pt x="203" y="206"/>
                  </a:lnTo>
                  <a:lnTo>
                    <a:pt x="220" y="207"/>
                  </a:lnTo>
                  <a:lnTo>
                    <a:pt x="235" y="207"/>
                  </a:lnTo>
                  <a:lnTo>
                    <a:pt x="248" y="207"/>
                  </a:lnTo>
                  <a:lnTo>
                    <a:pt x="261" y="207"/>
                  </a:lnTo>
                  <a:lnTo>
                    <a:pt x="276" y="207"/>
                  </a:lnTo>
                  <a:lnTo>
                    <a:pt x="293" y="206"/>
                  </a:lnTo>
                  <a:lnTo>
                    <a:pt x="311" y="205"/>
                  </a:lnTo>
                  <a:lnTo>
                    <a:pt x="332" y="203"/>
                  </a:lnTo>
                  <a:lnTo>
                    <a:pt x="353" y="201"/>
                  </a:lnTo>
                  <a:lnTo>
                    <a:pt x="373" y="197"/>
                  </a:lnTo>
                  <a:lnTo>
                    <a:pt x="394" y="191"/>
                  </a:lnTo>
                  <a:lnTo>
                    <a:pt x="415" y="186"/>
                  </a:lnTo>
                  <a:lnTo>
                    <a:pt x="433" y="179"/>
                  </a:lnTo>
                  <a:lnTo>
                    <a:pt x="451" y="171"/>
                  </a:lnTo>
                  <a:lnTo>
                    <a:pt x="466" y="160"/>
                  </a:lnTo>
                  <a:lnTo>
                    <a:pt x="478" y="149"/>
                  </a:lnTo>
                  <a:lnTo>
                    <a:pt x="489" y="136"/>
                  </a:lnTo>
                  <a:lnTo>
                    <a:pt x="494" y="121"/>
                  </a:lnTo>
                  <a:lnTo>
                    <a:pt x="497" y="104"/>
                  </a:lnTo>
                  <a:lnTo>
                    <a:pt x="494" y="87"/>
                  </a:lnTo>
                  <a:lnTo>
                    <a:pt x="489" y="72"/>
                  </a:lnTo>
                  <a:lnTo>
                    <a:pt x="478" y="59"/>
                  </a:lnTo>
                  <a:lnTo>
                    <a:pt x="466" y="46"/>
                  </a:lnTo>
                  <a:lnTo>
                    <a:pt x="451" y="37"/>
                  </a:lnTo>
                  <a:lnTo>
                    <a:pt x="433" y="29"/>
                  </a:lnTo>
                  <a:lnTo>
                    <a:pt x="415" y="22"/>
                  </a:lnTo>
                  <a:lnTo>
                    <a:pt x="394" y="15"/>
                  </a:lnTo>
                  <a:lnTo>
                    <a:pt x="373" y="11"/>
                  </a:lnTo>
                  <a:lnTo>
                    <a:pt x="353" y="7"/>
                  </a:lnTo>
                  <a:lnTo>
                    <a:pt x="332" y="5"/>
                  </a:lnTo>
                  <a:lnTo>
                    <a:pt x="311" y="2"/>
                  </a:lnTo>
                  <a:lnTo>
                    <a:pt x="293" y="1"/>
                  </a:lnTo>
                  <a:lnTo>
                    <a:pt x="276" y="0"/>
                  </a:lnTo>
                  <a:lnTo>
                    <a:pt x="261" y="0"/>
                  </a:lnTo>
                  <a:lnTo>
                    <a:pt x="248" y="0"/>
                  </a:lnTo>
                  <a:lnTo>
                    <a:pt x="235" y="0"/>
                  </a:lnTo>
                  <a:lnTo>
                    <a:pt x="220" y="0"/>
                  </a:lnTo>
                  <a:lnTo>
                    <a:pt x="203" y="1"/>
                  </a:lnTo>
                  <a:lnTo>
                    <a:pt x="185" y="2"/>
                  </a:lnTo>
                  <a:lnTo>
                    <a:pt x="165" y="5"/>
                  </a:lnTo>
                  <a:lnTo>
                    <a:pt x="145" y="7"/>
                  </a:lnTo>
                  <a:lnTo>
                    <a:pt x="123" y="11"/>
                  </a:lnTo>
                  <a:lnTo>
                    <a:pt x="102" y="15"/>
                  </a:lnTo>
                  <a:lnTo>
                    <a:pt x="82" y="22"/>
                  </a:lnTo>
                  <a:lnTo>
                    <a:pt x="63" y="29"/>
                  </a:lnTo>
                  <a:lnTo>
                    <a:pt x="46" y="37"/>
                  </a:lnTo>
                  <a:lnTo>
                    <a:pt x="31" y="46"/>
                  </a:lnTo>
                  <a:lnTo>
                    <a:pt x="18" y="59"/>
                  </a:lnTo>
                  <a:lnTo>
                    <a:pt x="8" y="72"/>
                  </a:lnTo>
                  <a:lnTo>
                    <a:pt x="2" y="87"/>
                  </a:lnTo>
                  <a:lnTo>
                    <a:pt x="0" y="104"/>
                  </a:lnTo>
                  <a:close/>
                  <a:moveTo>
                    <a:pt x="248" y="96"/>
                  </a:moveTo>
                  <a:lnTo>
                    <a:pt x="262" y="96"/>
                  </a:lnTo>
                  <a:lnTo>
                    <a:pt x="276" y="97"/>
                  </a:lnTo>
                  <a:lnTo>
                    <a:pt x="289" y="97"/>
                  </a:lnTo>
                  <a:lnTo>
                    <a:pt x="302" y="98"/>
                  </a:lnTo>
                  <a:lnTo>
                    <a:pt x="314" y="99"/>
                  </a:lnTo>
                  <a:lnTo>
                    <a:pt x="325" y="100"/>
                  </a:lnTo>
                  <a:lnTo>
                    <a:pt x="336" y="103"/>
                  </a:lnTo>
                  <a:lnTo>
                    <a:pt x="346" y="104"/>
                  </a:lnTo>
                  <a:lnTo>
                    <a:pt x="336" y="105"/>
                  </a:lnTo>
                  <a:lnTo>
                    <a:pt x="325" y="107"/>
                  </a:lnTo>
                  <a:lnTo>
                    <a:pt x="314" y="108"/>
                  </a:lnTo>
                  <a:lnTo>
                    <a:pt x="302" y="110"/>
                  </a:lnTo>
                  <a:lnTo>
                    <a:pt x="289" y="111"/>
                  </a:lnTo>
                  <a:lnTo>
                    <a:pt x="276" y="111"/>
                  </a:lnTo>
                  <a:lnTo>
                    <a:pt x="262" y="112"/>
                  </a:lnTo>
                  <a:lnTo>
                    <a:pt x="248" y="112"/>
                  </a:lnTo>
                  <a:lnTo>
                    <a:pt x="234" y="112"/>
                  </a:lnTo>
                  <a:lnTo>
                    <a:pt x="220" y="111"/>
                  </a:lnTo>
                  <a:lnTo>
                    <a:pt x="207" y="111"/>
                  </a:lnTo>
                  <a:lnTo>
                    <a:pt x="195" y="110"/>
                  </a:lnTo>
                  <a:lnTo>
                    <a:pt x="183" y="108"/>
                  </a:lnTo>
                  <a:lnTo>
                    <a:pt x="172" y="107"/>
                  </a:lnTo>
                  <a:lnTo>
                    <a:pt x="162" y="105"/>
                  </a:lnTo>
                  <a:lnTo>
                    <a:pt x="151" y="104"/>
                  </a:lnTo>
                  <a:lnTo>
                    <a:pt x="162" y="103"/>
                  </a:lnTo>
                  <a:lnTo>
                    <a:pt x="172" y="100"/>
                  </a:lnTo>
                  <a:lnTo>
                    <a:pt x="183" y="99"/>
                  </a:lnTo>
                  <a:lnTo>
                    <a:pt x="195" y="98"/>
                  </a:lnTo>
                  <a:lnTo>
                    <a:pt x="207" y="97"/>
                  </a:lnTo>
                  <a:lnTo>
                    <a:pt x="220" y="97"/>
                  </a:lnTo>
                  <a:lnTo>
                    <a:pt x="234" y="96"/>
                  </a:lnTo>
                  <a:lnTo>
                    <a:pt x="248"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6"/>
            <p:cNvSpPr>
              <a:spLocks noEditPoints="1"/>
            </p:cNvSpPr>
            <p:nvPr/>
          </p:nvSpPr>
          <p:spPr bwMode="auto">
            <a:xfrm>
              <a:off x="2762" y="2283"/>
              <a:ext cx="248" cy="104"/>
            </a:xfrm>
            <a:custGeom>
              <a:avLst/>
              <a:gdLst>
                <a:gd name="T0" fmla="*/ 2 w 497"/>
                <a:gd name="T1" fmla="*/ 122 h 209"/>
                <a:gd name="T2" fmla="*/ 18 w 497"/>
                <a:gd name="T3" fmla="*/ 150 h 209"/>
                <a:gd name="T4" fmla="*/ 46 w 497"/>
                <a:gd name="T5" fmla="*/ 172 h 209"/>
                <a:gd name="T6" fmla="*/ 82 w 497"/>
                <a:gd name="T7" fmla="*/ 187 h 209"/>
                <a:gd name="T8" fmla="*/ 123 w 497"/>
                <a:gd name="T9" fmla="*/ 197 h 209"/>
                <a:gd name="T10" fmla="*/ 165 w 497"/>
                <a:gd name="T11" fmla="*/ 204 h 209"/>
                <a:gd name="T12" fmla="*/ 203 w 497"/>
                <a:gd name="T13" fmla="*/ 208 h 209"/>
                <a:gd name="T14" fmla="*/ 235 w 497"/>
                <a:gd name="T15" fmla="*/ 209 h 209"/>
                <a:gd name="T16" fmla="*/ 261 w 497"/>
                <a:gd name="T17" fmla="*/ 209 h 209"/>
                <a:gd name="T18" fmla="*/ 293 w 497"/>
                <a:gd name="T19" fmla="*/ 208 h 209"/>
                <a:gd name="T20" fmla="*/ 332 w 497"/>
                <a:gd name="T21" fmla="*/ 204 h 209"/>
                <a:gd name="T22" fmla="*/ 373 w 497"/>
                <a:gd name="T23" fmla="*/ 197 h 209"/>
                <a:gd name="T24" fmla="*/ 415 w 497"/>
                <a:gd name="T25" fmla="*/ 187 h 209"/>
                <a:gd name="T26" fmla="*/ 451 w 497"/>
                <a:gd name="T27" fmla="*/ 172 h 209"/>
                <a:gd name="T28" fmla="*/ 478 w 497"/>
                <a:gd name="T29" fmla="*/ 150 h 209"/>
                <a:gd name="T30" fmla="*/ 494 w 497"/>
                <a:gd name="T31" fmla="*/ 122 h 209"/>
                <a:gd name="T32" fmla="*/ 494 w 497"/>
                <a:gd name="T33" fmla="*/ 88 h 209"/>
                <a:gd name="T34" fmla="*/ 478 w 497"/>
                <a:gd name="T35" fmla="*/ 59 h 209"/>
                <a:gd name="T36" fmla="*/ 451 w 497"/>
                <a:gd name="T37" fmla="*/ 38 h 209"/>
                <a:gd name="T38" fmla="*/ 415 w 497"/>
                <a:gd name="T39" fmla="*/ 22 h 209"/>
                <a:gd name="T40" fmla="*/ 373 w 497"/>
                <a:gd name="T41" fmla="*/ 12 h 209"/>
                <a:gd name="T42" fmla="*/ 332 w 497"/>
                <a:gd name="T43" fmla="*/ 5 h 209"/>
                <a:gd name="T44" fmla="*/ 293 w 497"/>
                <a:gd name="T45" fmla="*/ 2 h 209"/>
                <a:gd name="T46" fmla="*/ 261 w 497"/>
                <a:gd name="T47" fmla="*/ 0 h 209"/>
                <a:gd name="T48" fmla="*/ 235 w 497"/>
                <a:gd name="T49" fmla="*/ 0 h 209"/>
                <a:gd name="T50" fmla="*/ 203 w 497"/>
                <a:gd name="T51" fmla="*/ 2 h 209"/>
                <a:gd name="T52" fmla="*/ 165 w 497"/>
                <a:gd name="T53" fmla="*/ 5 h 209"/>
                <a:gd name="T54" fmla="*/ 123 w 497"/>
                <a:gd name="T55" fmla="*/ 12 h 209"/>
                <a:gd name="T56" fmla="*/ 82 w 497"/>
                <a:gd name="T57" fmla="*/ 22 h 209"/>
                <a:gd name="T58" fmla="*/ 46 w 497"/>
                <a:gd name="T59" fmla="*/ 38 h 209"/>
                <a:gd name="T60" fmla="*/ 18 w 497"/>
                <a:gd name="T61" fmla="*/ 59 h 209"/>
                <a:gd name="T62" fmla="*/ 2 w 497"/>
                <a:gd name="T63" fmla="*/ 88 h 209"/>
                <a:gd name="T64" fmla="*/ 248 w 497"/>
                <a:gd name="T65" fmla="*/ 97 h 209"/>
                <a:gd name="T66" fmla="*/ 276 w 497"/>
                <a:gd name="T67" fmla="*/ 98 h 209"/>
                <a:gd name="T68" fmla="*/ 302 w 497"/>
                <a:gd name="T69" fmla="*/ 99 h 209"/>
                <a:gd name="T70" fmla="*/ 325 w 497"/>
                <a:gd name="T71" fmla="*/ 102 h 209"/>
                <a:gd name="T72" fmla="*/ 346 w 497"/>
                <a:gd name="T73" fmla="*/ 105 h 209"/>
                <a:gd name="T74" fmla="*/ 325 w 497"/>
                <a:gd name="T75" fmla="*/ 107 h 209"/>
                <a:gd name="T76" fmla="*/ 302 w 497"/>
                <a:gd name="T77" fmla="*/ 110 h 209"/>
                <a:gd name="T78" fmla="*/ 276 w 497"/>
                <a:gd name="T79" fmla="*/ 111 h 209"/>
                <a:gd name="T80" fmla="*/ 248 w 497"/>
                <a:gd name="T81" fmla="*/ 112 h 209"/>
                <a:gd name="T82" fmla="*/ 220 w 497"/>
                <a:gd name="T83" fmla="*/ 111 h 209"/>
                <a:gd name="T84" fmla="*/ 195 w 497"/>
                <a:gd name="T85" fmla="*/ 110 h 209"/>
                <a:gd name="T86" fmla="*/ 172 w 497"/>
                <a:gd name="T87" fmla="*/ 107 h 209"/>
                <a:gd name="T88" fmla="*/ 151 w 497"/>
                <a:gd name="T89" fmla="*/ 105 h 209"/>
                <a:gd name="T90" fmla="*/ 172 w 497"/>
                <a:gd name="T91" fmla="*/ 102 h 209"/>
                <a:gd name="T92" fmla="*/ 195 w 497"/>
                <a:gd name="T93" fmla="*/ 99 h 209"/>
                <a:gd name="T94" fmla="*/ 220 w 497"/>
                <a:gd name="T95" fmla="*/ 98 h 209"/>
                <a:gd name="T96" fmla="*/ 248 w 497"/>
                <a:gd name="T97" fmla="*/ 9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7" h="209">
                  <a:moveTo>
                    <a:pt x="0" y="105"/>
                  </a:moveTo>
                  <a:lnTo>
                    <a:pt x="2" y="122"/>
                  </a:lnTo>
                  <a:lnTo>
                    <a:pt x="8" y="137"/>
                  </a:lnTo>
                  <a:lnTo>
                    <a:pt x="18" y="150"/>
                  </a:lnTo>
                  <a:lnTo>
                    <a:pt x="31" y="162"/>
                  </a:lnTo>
                  <a:lnTo>
                    <a:pt x="46" y="172"/>
                  </a:lnTo>
                  <a:lnTo>
                    <a:pt x="63" y="180"/>
                  </a:lnTo>
                  <a:lnTo>
                    <a:pt x="82" y="187"/>
                  </a:lnTo>
                  <a:lnTo>
                    <a:pt x="102" y="193"/>
                  </a:lnTo>
                  <a:lnTo>
                    <a:pt x="123" y="197"/>
                  </a:lnTo>
                  <a:lnTo>
                    <a:pt x="145" y="201"/>
                  </a:lnTo>
                  <a:lnTo>
                    <a:pt x="165" y="204"/>
                  </a:lnTo>
                  <a:lnTo>
                    <a:pt x="185" y="207"/>
                  </a:lnTo>
                  <a:lnTo>
                    <a:pt x="203" y="208"/>
                  </a:lnTo>
                  <a:lnTo>
                    <a:pt x="220" y="209"/>
                  </a:lnTo>
                  <a:lnTo>
                    <a:pt x="235" y="209"/>
                  </a:lnTo>
                  <a:lnTo>
                    <a:pt x="248" y="209"/>
                  </a:lnTo>
                  <a:lnTo>
                    <a:pt x="261" y="209"/>
                  </a:lnTo>
                  <a:lnTo>
                    <a:pt x="276" y="209"/>
                  </a:lnTo>
                  <a:lnTo>
                    <a:pt x="293" y="208"/>
                  </a:lnTo>
                  <a:lnTo>
                    <a:pt x="311" y="207"/>
                  </a:lnTo>
                  <a:lnTo>
                    <a:pt x="332" y="204"/>
                  </a:lnTo>
                  <a:lnTo>
                    <a:pt x="353" y="201"/>
                  </a:lnTo>
                  <a:lnTo>
                    <a:pt x="373" y="197"/>
                  </a:lnTo>
                  <a:lnTo>
                    <a:pt x="394" y="193"/>
                  </a:lnTo>
                  <a:lnTo>
                    <a:pt x="415" y="187"/>
                  </a:lnTo>
                  <a:lnTo>
                    <a:pt x="433" y="180"/>
                  </a:lnTo>
                  <a:lnTo>
                    <a:pt x="451" y="172"/>
                  </a:lnTo>
                  <a:lnTo>
                    <a:pt x="466" y="162"/>
                  </a:lnTo>
                  <a:lnTo>
                    <a:pt x="478" y="150"/>
                  </a:lnTo>
                  <a:lnTo>
                    <a:pt x="489" y="137"/>
                  </a:lnTo>
                  <a:lnTo>
                    <a:pt x="494" y="122"/>
                  </a:lnTo>
                  <a:lnTo>
                    <a:pt x="497" y="105"/>
                  </a:lnTo>
                  <a:lnTo>
                    <a:pt x="494" y="88"/>
                  </a:lnTo>
                  <a:lnTo>
                    <a:pt x="489" y="73"/>
                  </a:lnTo>
                  <a:lnTo>
                    <a:pt x="478" y="59"/>
                  </a:lnTo>
                  <a:lnTo>
                    <a:pt x="466" y="48"/>
                  </a:lnTo>
                  <a:lnTo>
                    <a:pt x="451" y="38"/>
                  </a:lnTo>
                  <a:lnTo>
                    <a:pt x="433" y="29"/>
                  </a:lnTo>
                  <a:lnTo>
                    <a:pt x="415" y="22"/>
                  </a:lnTo>
                  <a:lnTo>
                    <a:pt x="394" y="16"/>
                  </a:lnTo>
                  <a:lnTo>
                    <a:pt x="373" y="12"/>
                  </a:lnTo>
                  <a:lnTo>
                    <a:pt x="353" y="8"/>
                  </a:lnTo>
                  <a:lnTo>
                    <a:pt x="332" y="5"/>
                  </a:lnTo>
                  <a:lnTo>
                    <a:pt x="311" y="3"/>
                  </a:lnTo>
                  <a:lnTo>
                    <a:pt x="293" y="2"/>
                  </a:lnTo>
                  <a:lnTo>
                    <a:pt x="276" y="0"/>
                  </a:lnTo>
                  <a:lnTo>
                    <a:pt x="261" y="0"/>
                  </a:lnTo>
                  <a:lnTo>
                    <a:pt x="248" y="0"/>
                  </a:lnTo>
                  <a:lnTo>
                    <a:pt x="235" y="0"/>
                  </a:lnTo>
                  <a:lnTo>
                    <a:pt x="220" y="0"/>
                  </a:lnTo>
                  <a:lnTo>
                    <a:pt x="203" y="2"/>
                  </a:lnTo>
                  <a:lnTo>
                    <a:pt x="185" y="3"/>
                  </a:lnTo>
                  <a:lnTo>
                    <a:pt x="165" y="5"/>
                  </a:lnTo>
                  <a:lnTo>
                    <a:pt x="145" y="8"/>
                  </a:lnTo>
                  <a:lnTo>
                    <a:pt x="123" y="12"/>
                  </a:lnTo>
                  <a:lnTo>
                    <a:pt x="102" y="16"/>
                  </a:lnTo>
                  <a:lnTo>
                    <a:pt x="82" y="22"/>
                  </a:lnTo>
                  <a:lnTo>
                    <a:pt x="63" y="29"/>
                  </a:lnTo>
                  <a:lnTo>
                    <a:pt x="46" y="38"/>
                  </a:lnTo>
                  <a:lnTo>
                    <a:pt x="31" y="48"/>
                  </a:lnTo>
                  <a:lnTo>
                    <a:pt x="18" y="59"/>
                  </a:lnTo>
                  <a:lnTo>
                    <a:pt x="8" y="73"/>
                  </a:lnTo>
                  <a:lnTo>
                    <a:pt x="2" y="88"/>
                  </a:lnTo>
                  <a:lnTo>
                    <a:pt x="0" y="105"/>
                  </a:lnTo>
                  <a:close/>
                  <a:moveTo>
                    <a:pt x="248" y="97"/>
                  </a:moveTo>
                  <a:lnTo>
                    <a:pt x="262" y="97"/>
                  </a:lnTo>
                  <a:lnTo>
                    <a:pt x="276" y="98"/>
                  </a:lnTo>
                  <a:lnTo>
                    <a:pt x="289" y="98"/>
                  </a:lnTo>
                  <a:lnTo>
                    <a:pt x="302" y="99"/>
                  </a:lnTo>
                  <a:lnTo>
                    <a:pt x="314" y="101"/>
                  </a:lnTo>
                  <a:lnTo>
                    <a:pt x="325" y="102"/>
                  </a:lnTo>
                  <a:lnTo>
                    <a:pt x="336" y="104"/>
                  </a:lnTo>
                  <a:lnTo>
                    <a:pt x="346" y="105"/>
                  </a:lnTo>
                  <a:lnTo>
                    <a:pt x="336" y="106"/>
                  </a:lnTo>
                  <a:lnTo>
                    <a:pt x="325" y="107"/>
                  </a:lnTo>
                  <a:lnTo>
                    <a:pt x="314" y="109"/>
                  </a:lnTo>
                  <a:lnTo>
                    <a:pt x="302" y="110"/>
                  </a:lnTo>
                  <a:lnTo>
                    <a:pt x="289" y="111"/>
                  </a:lnTo>
                  <a:lnTo>
                    <a:pt x="276" y="111"/>
                  </a:lnTo>
                  <a:lnTo>
                    <a:pt x="262" y="112"/>
                  </a:lnTo>
                  <a:lnTo>
                    <a:pt x="248" y="112"/>
                  </a:lnTo>
                  <a:lnTo>
                    <a:pt x="234" y="112"/>
                  </a:lnTo>
                  <a:lnTo>
                    <a:pt x="220" y="111"/>
                  </a:lnTo>
                  <a:lnTo>
                    <a:pt x="207" y="111"/>
                  </a:lnTo>
                  <a:lnTo>
                    <a:pt x="195" y="110"/>
                  </a:lnTo>
                  <a:lnTo>
                    <a:pt x="183" y="109"/>
                  </a:lnTo>
                  <a:lnTo>
                    <a:pt x="172" y="107"/>
                  </a:lnTo>
                  <a:lnTo>
                    <a:pt x="162" y="106"/>
                  </a:lnTo>
                  <a:lnTo>
                    <a:pt x="151" y="105"/>
                  </a:lnTo>
                  <a:lnTo>
                    <a:pt x="162" y="104"/>
                  </a:lnTo>
                  <a:lnTo>
                    <a:pt x="172" y="102"/>
                  </a:lnTo>
                  <a:lnTo>
                    <a:pt x="183" y="101"/>
                  </a:lnTo>
                  <a:lnTo>
                    <a:pt x="195" y="99"/>
                  </a:lnTo>
                  <a:lnTo>
                    <a:pt x="207" y="98"/>
                  </a:lnTo>
                  <a:lnTo>
                    <a:pt x="220" y="98"/>
                  </a:lnTo>
                  <a:lnTo>
                    <a:pt x="234" y="97"/>
                  </a:lnTo>
                  <a:lnTo>
                    <a:pt x="248" y="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7"/>
            <p:cNvSpPr>
              <a:spLocks noEditPoints="1"/>
            </p:cNvSpPr>
            <p:nvPr/>
          </p:nvSpPr>
          <p:spPr bwMode="auto">
            <a:xfrm>
              <a:off x="2881" y="2018"/>
              <a:ext cx="136" cy="264"/>
            </a:xfrm>
            <a:custGeom>
              <a:avLst/>
              <a:gdLst>
                <a:gd name="T0" fmla="*/ 214 w 271"/>
                <a:gd name="T1" fmla="*/ 12 h 526"/>
                <a:gd name="T2" fmla="*/ 57 w 271"/>
                <a:gd name="T3" fmla="*/ 47 h 526"/>
                <a:gd name="T4" fmla="*/ 62 w 271"/>
                <a:gd name="T5" fmla="*/ 89 h 526"/>
                <a:gd name="T6" fmla="*/ 63 w 271"/>
                <a:gd name="T7" fmla="*/ 100 h 526"/>
                <a:gd name="T8" fmla="*/ 64 w 271"/>
                <a:gd name="T9" fmla="*/ 127 h 526"/>
                <a:gd name="T10" fmla="*/ 65 w 271"/>
                <a:gd name="T11" fmla="*/ 169 h 526"/>
                <a:gd name="T12" fmla="*/ 63 w 271"/>
                <a:gd name="T13" fmla="*/ 222 h 526"/>
                <a:gd name="T14" fmla="*/ 57 w 271"/>
                <a:gd name="T15" fmla="*/ 281 h 526"/>
                <a:gd name="T16" fmla="*/ 46 w 271"/>
                <a:gd name="T17" fmla="*/ 344 h 526"/>
                <a:gd name="T18" fmla="*/ 27 w 271"/>
                <a:gd name="T19" fmla="*/ 409 h 526"/>
                <a:gd name="T20" fmla="*/ 0 w 271"/>
                <a:gd name="T21" fmla="*/ 470 h 526"/>
                <a:gd name="T22" fmla="*/ 77 w 271"/>
                <a:gd name="T23" fmla="*/ 526 h 526"/>
                <a:gd name="T24" fmla="*/ 111 w 271"/>
                <a:gd name="T25" fmla="*/ 486 h 526"/>
                <a:gd name="T26" fmla="*/ 140 w 271"/>
                <a:gd name="T27" fmla="*/ 445 h 526"/>
                <a:gd name="T28" fmla="*/ 167 w 271"/>
                <a:gd name="T29" fmla="*/ 405 h 526"/>
                <a:gd name="T30" fmla="*/ 189 w 271"/>
                <a:gd name="T31" fmla="*/ 366 h 526"/>
                <a:gd name="T32" fmla="*/ 208 w 271"/>
                <a:gd name="T33" fmla="*/ 327 h 526"/>
                <a:gd name="T34" fmla="*/ 223 w 271"/>
                <a:gd name="T35" fmla="*/ 288 h 526"/>
                <a:gd name="T36" fmla="*/ 237 w 271"/>
                <a:gd name="T37" fmla="*/ 252 h 526"/>
                <a:gd name="T38" fmla="*/ 247 w 271"/>
                <a:gd name="T39" fmla="*/ 217 h 526"/>
                <a:gd name="T40" fmla="*/ 255 w 271"/>
                <a:gd name="T41" fmla="*/ 185 h 526"/>
                <a:gd name="T42" fmla="*/ 261 w 271"/>
                <a:gd name="T43" fmla="*/ 155 h 526"/>
                <a:gd name="T44" fmla="*/ 266 w 271"/>
                <a:gd name="T45" fmla="*/ 129 h 526"/>
                <a:gd name="T46" fmla="*/ 268 w 271"/>
                <a:gd name="T47" fmla="*/ 106 h 526"/>
                <a:gd name="T48" fmla="*/ 270 w 271"/>
                <a:gd name="T49" fmla="*/ 87 h 526"/>
                <a:gd name="T50" fmla="*/ 271 w 271"/>
                <a:gd name="T51" fmla="*/ 73 h 526"/>
                <a:gd name="T52" fmla="*/ 271 w 271"/>
                <a:gd name="T53" fmla="*/ 63 h 526"/>
                <a:gd name="T54" fmla="*/ 271 w 271"/>
                <a:gd name="T55" fmla="*/ 58 h 526"/>
                <a:gd name="T56" fmla="*/ 271 w 271"/>
                <a:gd name="T57" fmla="*/ 0 h 526"/>
                <a:gd name="T58" fmla="*/ 214 w 271"/>
                <a:gd name="T59" fmla="*/ 12 h 526"/>
                <a:gd name="T60" fmla="*/ 170 w 271"/>
                <a:gd name="T61" fmla="*/ 121 h 526"/>
                <a:gd name="T62" fmla="*/ 168 w 271"/>
                <a:gd name="T63" fmla="*/ 130 h 526"/>
                <a:gd name="T64" fmla="*/ 167 w 271"/>
                <a:gd name="T65" fmla="*/ 140 h 526"/>
                <a:gd name="T66" fmla="*/ 164 w 271"/>
                <a:gd name="T67" fmla="*/ 152 h 526"/>
                <a:gd name="T68" fmla="*/ 161 w 271"/>
                <a:gd name="T69" fmla="*/ 163 h 526"/>
                <a:gd name="T70" fmla="*/ 161 w 271"/>
                <a:gd name="T71" fmla="*/ 152 h 526"/>
                <a:gd name="T72" fmla="*/ 161 w 271"/>
                <a:gd name="T73" fmla="*/ 141 h 526"/>
                <a:gd name="T74" fmla="*/ 161 w 271"/>
                <a:gd name="T75" fmla="*/ 131 h 526"/>
                <a:gd name="T76" fmla="*/ 161 w 271"/>
                <a:gd name="T77" fmla="*/ 122 h 526"/>
                <a:gd name="T78" fmla="*/ 163 w 271"/>
                <a:gd name="T79" fmla="*/ 122 h 526"/>
                <a:gd name="T80" fmla="*/ 166 w 271"/>
                <a:gd name="T81" fmla="*/ 121 h 526"/>
                <a:gd name="T82" fmla="*/ 167 w 271"/>
                <a:gd name="T83" fmla="*/ 121 h 526"/>
                <a:gd name="T84" fmla="*/ 170 w 271"/>
                <a:gd name="T85" fmla="*/ 121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1" h="526">
                  <a:moveTo>
                    <a:pt x="214" y="12"/>
                  </a:moveTo>
                  <a:lnTo>
                    <a:pt x="57" y="47"/>
                  </a:lnTo>
                  <a:lnTo>
                    <a:pt x="62" y="89"/>
                  </a:lnTo>
                  <a:lnTo>
                    <a:pt x="63" y="100"/>
                  </a:lnTo>
                  <a:lnTo>
                    <a:pt x="64" y="127"/>
                  </a:lnTo>
                  <a:lnTo>
                    <a:pt x="65" y="169"/>
                  </a:lnTo>
                  <a:lnTo>
                    <a:pt x="63" y="222"/>
                  </a:lnTo>
                  <a:lnTo>
                    <a:pt x="57" y="281"/>
                  </a:lnTo>
                  <a:lnTo>
                    <a:pt x="46" y="344"/>
                  </a:lnTo>
                  <a:lnTo>
                    <a:pt x="27" y="409"/>
                  </a:lnTo>
                  <a:lnTo>
                    <a:pt x="0" y="470"/>
                  </a:lnTo>
                  <a:lnTo>
                    <a:pt x="77" y="526"/>
                  </a:lnTo>
                  <a:lnTo>
                    <a:pt x="111" y="486"/>
                  </a:lnTo>
                  <a:lnTo>
                    <a:pt x="140" y="445"/>
                  </a:lnTo>
                  <a:lnTo>
                    <a:pt x="167" y="405"/>
                  </a:lnTo>
                  <a:lnTo>
                    <a:pt x="189" y="366"/>
                  </a:lnTo>
                  <a:lnTo>
                    <a:pt x="208" y="327"/>
                  </a:lnTo>
                  <a:lnTo>
                    <a:pt x="223" y="288"/>
                  </a:lnTo>
                  <a:lnTo>
                    <a:pt x="237" y="252"/>
                  </a:lnTo>
                  <a:lnTo>
                    <a:pt x="247" y="217"/>
                  </a:lnTo>
                  <a:lnTo>
                    <a:pt x="255" y="185"/>
                  </a:lnTo>
                  <a:lnTo>
                    <a:pt x="261" y="155"/>
                  </a:lnTo>
                  <a:lnTo>
                    <a:pt x="266" y="129"/>
                  </a:lnTo>
                  <a:lnTo>
                    <a:pt x="268" y="106"/>
                  </a:lnTo>
                  <a:lnTo>
                    <a:pt x="270" y="87"/>
                  </a:lnTo>
                  <a:lnTo>
                    <a:pt x="271" y="73"/>
                  </a:lnTo>
                  <a:lnTo>
                    <a:pt x="271" y="63"/>
                  </a:lnTo>
                  <a:lnTo>
                    <a:pt x="271" y="58"/>
                  </a:lnTo>
                  <a:lnTo>
                    <a:pt x="271" y="0"/>
                  </a:lnTo>
                  <a:lnTo>
                    <a:pt x="214" y="12"/>
                  </a:lnTo>
                  <a:close/>
                  <a:moveTo>
                    <a:pt x="170" y="121"/>
                  </a:moveTo>
                  <a:lnTo>
                    <a:pt x="168" y="130"/>
                  </a:lnTo>
                  <a:lnTo>
                    <a:pt x="167" y="140"/>
                  </a:lnTo>
                  <a:lnTo>
                    <a:pt x="164" y="152"/>
                  </a:lnTo>
                  <a:lnTo>
                    <a:pt x="161" y="163"/>
                  </a:lnTo>
                  <a:lnTo>
                    <a:pt x="161" y="152"/>
                  </a:lnTo>
                  <a:lnTo>
                    <a:pt x="161" y="141"/>
                  </a:lnTo>
                  <a:lnTo>
                    <a:pt x="161" y="131"/>
                  </a:lnTo>
                  <a:lnTo>
                    <a:pt x="161" y="122"/>
                  </a:lnTo>
                  <a:lnTo>
                    <a:pt x="163" y="122"/>
                  </a:lnTo>
                  <a:lnTo>
                    <a:pt x="166" y="121"/>
                  </a:lnTo>
                  <a:lnTo>
                    <a:pt x="167" y="121"/>
                  </a:lnTo>
                  <a:lnTo>
                    <a:pt x="170" y="1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8"/>
            <p:cNvSpPr>
              <a:spLocks noEditPoints="1"/>
            </p:cNvSpPr>
            <p:nvPr/>
          </p:nvSpPr>
          <p:spPr bwMode="auto">
            <a:xfrm>
              <a:off x="2728" y="1981"/>
              <a:ext cx="316" cy="127"/>
            </a:xfrm>
            <a:custGeom>
              <a:avLst/>
              <a:gdLst>
                <a:gd name="T0" fmla="*/ 11 w 630"/>
                <a:gd name="T1" fmla="*/ 167 h 252"/>
                <a:gd name="T2" fmla="*/ 62 w 630"/>
                <a:gd name="T3" fmla="*/ 208 h 252"/>
                <a:gd name="T4" fmla="*/ 138 w 630"/>
                <a:gd name="T5" fmla="*/ 234 h 252"/>
                <a:gd name="T6" fmla="*/ 218 w 630"/>
                <a:gd name="T7" fmla="*/ 248 h 252"/>
                <a:gd name="T8" fmla="*/ 286 w 630"/>
                <a:gd name="T9" fmla="*/ 252 h 252"/>
                <a:gd name="T10" fmla="*/ 328 w 630"/>
                <a:gd name="T11" fmla="*/ 252 h 252"/>
                <a:gd name="T12" fmla="*/ 386 w 630"/>
                <a:gd name="T13" fmla="*/ 250 h 252"/>
                <a:gd name="T14" fmla="*/ 466 w 630"/>
                <a:gd name="T15" fmla="*/ 240 h 252"/>
                <a:gd name="T16" fmla="*/ 544 w 630"/>
                <a:gd name="T17" fmla="*/ 219 h 252"/>
                <a:gd name="T18" fmla="*/ 606 w 630"/>
                <a:gd name="T19" fmla="*/ 183 h 252"/>
                <a:gd name="T20" fmla="*/ 630 w 630"/>
                <a:gd name="T21" fmla="*/ 127 h 252"/>
                <a:gd name="T22" fmla="*/ 606 w 630"/>
                <a:gd name="T23" fmla="*/ 70 h 252"/>
                <a:gd name="T24" fmla="*/ 544 w 630"/>
                <a:gd name="T25" fmla="*/ 33 h 252"/>
                <a:gd name="T26" fmla="*/ 466 w 630"/>
                <a:gd name="T27" fmla="*/ 13 h 252"/>
                <a:gd name="T28" fmla="*/ 386 w 630"/>
                <a:gd name="T29" fmla="*/ 3 h 252"/>
                <a:gd name="T30" fmla="*/ 328 w 630"/>
                <a:gd name="T31" fmla="*/ 0 h 252"/>
                <a:gd name="T32" fmla="*/ 286 w 630"/>
                <a:gd name="T33" fmla="*/ 0 h 252"/>
                <a:gd name="T34" fmla="*/ 218 w 630"/>
                <a:gd name="T35" fmla="*/ 6 h 252"/>
                <a:gd name="T36" fmla="*/ 138 w 630"/>
                <a:gd name="T37" fmla="*/ 18 h 252"/>
                <a:gd name="T38" fmla="*/ 62 w 630"/>
                <a:gd name="T39" fmla="*/ 44 h 252"/>
                <a:gd name="T40" fmla="*/ 11 w 630"/>
                <a:gd name="T41" fmla="*/ 86 h 252"/>
                <a:gd name="T42" fmla="*/ 315 w 630"/>
                <a:gd name="T43" fmla="*/ 97 h 252"/>
                <a:gd name="T44" fmla="*/ 368 w 630"/>
                <a:gd name="T45" fmla="*/ 98 h 252"/>
                <a:gd name="T46" fmla="*/ 414 w 630"/>
                <a:gd name="T47" fmla="*/ 102 h 252"/>
                <a:gd name="T48" fmla="*/ 453 w 630"/>
                <a:gd name="T49" fmla="*/ 108 h 252"/>
                <a:gd name="T50" fmla="*/ 485 w 630"/>
                <a:gd name="T51" fmla="*/ 116 h 252"/>
                <a:gd name="T52" fmla="*/ 511 w 630"/>
                <a:gd name="T53" fmla="*/ 124 h 252"/>
                <a:gd name="T54" fmla="*/ 504 w 630"/>
                <a:gd name="T55" fmla="*/ 132 h 252"/>
                <a:gd name="T56" fmla="*/ 476 w 630"/>
                <a:gd name="T57" fmla="*/ 139 h 252"/>
                <a:gd name="T58" fmla="*/ 440 w 630"/>
                <a:gd name="T59" fmla="*/ 146 h 252"/>
                <a:gd name="T60" fmla="*/ 399 w 630"/>
                <a:gd name="T61" fmla="*/ 152 h 252"/>
                <a:gd name="T62" fmla="*/ 351 w 630"/>
                <a:gd name="T63" fmla="*/ 155 h 252"/>
                <a:gd name="T64" fmla="*/ 297 w 630"/>
                <a:gd name="T65" fmla="*/ 157 h 252"/>
                <a:gd name="T66" fmla="*/ 247 w 630"/>
                <a:gd name="T67" fmla="*/ 154 h 252"/>
                <a:gd name="T68" fmla="*/ 203 w 630"/>
                <a:gd name="T69" fmla="*/ 149 h 252"/>
                <a:gd name="T70" fmla="*/ 167 w 630"/>
                <a:gd name="T71" fmla="*/ 142 h 252"/>
                <a:gd name="T72" fmla="*/ 137 w 630"/>
                <a:gd name="T73" fmla="*/ 135 h 252"/>
                <a:gd name="T74" fmla="*/ 114 w 630"/>
                <a:gd name="T75" fmla="*/ 127 h 252"/>
                <a:gd name="T76" fmla="*/ 137 w 630"/>
                <a:gd name="T77" fmla="*/ 119 h 252"/>
                <a:gd name="T78" fmla="*/ 167 w 630"/>
                <a:gd name="T79" fmla="*/ 110 h 252"/>
                <a:gd name="T80" fmla="*/ 203 w 630"/>
                <a:gd name="T81" fmla="*/ 105 h 252"/>
                <a:gd name="T82" fmla="*/ 247 w 630"/>
                <a:gd name="T83" fmla="*/ 99 h 252"/>
                <a:gd name="T84" fmla="*/ 297 w 630"/>
                <a:gd name="T85" fmla="*/ 9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0" h="252">
                  <a:moveTo>
                    <a:pt x="0" y="127"/>
                  </a:moveTo>
                  <a:lnTo>
                    <a:pt x="3" y="147"/>
                  </a:lnTo>
                  <a:lnTo>
                    <a:pt x="11" y="167"/>
                  </a:lnTo>
                  <a:lnTo>
                    <a:pt x="24" y="183"/>
                  </a:lnTo>
                  <a:lnTo>
                    <a:pt x="41" y="197"/>
                  </a:lnTo>
                  <a:lnTo>
                    <a:pt x="62" y="208"/>
                  </a:lnTo>
                  <a:lnTo>
                    <a:pt x="86" y="219"/>
                  </a:lnTo>
                  <a:lnTo>
                    <a:pt x="111" y="228"/>
                  </a:lnTo>
                  <a:lnTo>
                    <a:pt x="138" y="234"/>
                  </a:lnTo>
                  <a:lnTo>
                    <a:pt x="164" y="240"/>
                  </a:lnTo>
                  <a:lnTo>
                    <a:pt x="192" y="244"/>
                  </a:lnTo>
                  <a:lnTo>
                    <a:pt x="218" y="248"/>
                  </a:lnTo>
                  <a:lnTo>
                    <a:pt x="244" y="250"/>
                  </a:lnTo>
                  <a:lnTo>
                    <a:pt x="267" y="251"/>
                  </a:lnTo>
                  <a:lnTo>
                    <a:pt x="286" y="252"/>
                  </a:lnTo>
                  <a:lnTo>
                    <a:pt x="302" y="252"/>
                  </a:lnTo>
                  <a:lnTo>
                    <a:pt x="315" y="252"/>
                  </a:lnTo>
                  <a:lnTo>
                    <a:pt x="328" y="252"/>
                  </a:lnTo>
                  <a:lnTo>
                    <a:pt x="344" y="252"/>
                  </a:lnTo>
                  <a:lnTo>
                    <a:pt x="363" y="251"/>
                  </a:lnTo>
                  <a:lnTo>
                    <a:pt x="386" y="250"/>
                  </a:lnTo>
                  <a:lnTo>
                    <a:pt x="412" y="248"/>
                  </a:lnTo>
                  <a:lnTo>
                    <a:pt x="438" y="244"/>
                  </a:lnTo>
                  <a:lnTo>
                    <a:pt x="466" y="240"/>
                  </a:lnTo>
                  <a:lnTo>
                    <a:pt x="492" y="234"/>
                  </a:lnTo>
                  <a:lnTo>
                    <a:pt x="519" y="228"/>
                  </a:lnTo>
                  <a:lnTo>
                    <a:pt x="544" y="219"/>
                  </a:lnTo>
                  <a:lnTo>
                    <a:pt x="568" y="208"/>
                  </a:lnTo>
                  <a:lnTo>
                    <a:pt x="589" y="197"/>
                  </a:lnTo>
                  <a:lnTo>
                    <a:pt x="606" y="183"/>
                  </a:lnTo>
                  <a:lnTo>
                    <a:pt x="619" y="167"/>
                  </a:lnTo>
                  <a:lnTo>
                    <a:pt x="627" y="147"/>
                  </a:lnTo>
                  <a:lnTo>
                    <a:pt x="630" y="127"/>
                  </a:lnTo>
                  <a:lnTo>
                    <a:pt x="627" y="106"/>
                  </a:lnTo>
                  <a:lnTo>
                    <a:pt x="619" y="86"/>
                  </a:lnTo>
                  <a:lnTo>
                    <a:pt x="606" y="70"/>
                  </a:lnTo>
                  <a:lnTo>
                    <a:pt x="589" y="56"/>
                  </a:lnTo>
                  <a:lnTo>
                    <a:pt x="568" y="44"/>
                  </a:lnTo>
                  <a:lnTo>
                    <a:pt x="544" y="33"/>
                  </a:lnTo>
                  <a:lnTo>
                    <a:pt x="519" y="25"/>
                  </a:lnTo>
                  <a:lnTo>
                    <a:pt x="492" y="18"/>
                  </a:lnTo>
                  <a:lnTo>
                    <a:pt x="466" y="13"/>
                  </a:lnTo>
                  <a:lnTo>
                    <a:pt x="438" y="8"/>
                  </a:lnTo>
                  <a:lnTo>
                    <a:pt x="412" y="6"/>
                  </a:lnTo>
                  <a:lnTo>
                    <a:pt x="386" y="3"/>
                  </a:lnTo>
                  <a:lnTo>
                    <a:pt x="363" y="1"/>
                  </a:lnTo>
                  <a:lnTo>
                    <a:pt x="344" y="0"/>
                  </a:lnTo>
                  <a:lnTo>
                    <a:pt x="328" y="0"/>
                  </a:lnTo>
                  <a:lnTo>
                    <a:pt x="315" y="0"/>
                  </a:lnTo>
                  <a:lnTo>
                    <a:pt x="302" y="0"/>
                  </a:lnTo>
                  <a:lnTo>
                    <a:pt x="286" y="0"/>
                  </a:lnTo>
                  <a:lnTo>
                    <a:pt x="267" y="1"/>
                  </a:lnTo>
                  <a:lnTo>
                    <a:pt x="244" y="3"/>
                  </a:lnTo>
                  <a:lnTo>
                    <a:pt x="218" y="6"/>
                  </a:lnTo>
                  <a:lnTo>
                    <a:pt x="192" y="8"/>
                  </a:lnTo>
                  <a:lnTo>
                    <a:pt x="164" y="13"/>
                  </a:lnTo>
                  <a:lnTo>
                    <a:pt x="138" y="18"/>
                  </a:lnTo>
                  <a:lnTo>
                    <a:pt x="111" y="25"/>
                  </a:lnTo>
                  <a:lnTo>
                    <a:pt x="86" y="33"/>
                  </a:lnTo>
                  <a:lnTo>
                    <a:pt x="62" y="44"/>
                  </a:lnTo>
                  <a:lnTo>
                    <a:pt x="41" y="56"/>
                  </a:lnTo>
                  <a:lnTo>
                    <a:pt x="24" y="70"/>
                  </a:lnTo>
                  <a:lnTo>
                    <a:pt x="11" y="86"/>
                  </a:lnTo>
                  <a:lnTo>
                    <a:pt x="3" y="106"/>
                  </a:lnTo>
                  <a:lnTo>
                    <a:pt x="0" y="127"/>
                  </a:lnTo>
                  <a:close/>
                  <a:moveTo>
                    <a:pt x="315" y="97"/>
                  </a:moveTo>
                  <a:lnTo>
                    <a:pt x="333" y="97"/>
                  </a:lnTo>
                  <a:lnTo>
                    <a:pt x="351" y="98"/>
                  </a:lnTo>
                  <a:lnTo>
                    <a:pt x="368" y="98"/>
                  </a:lnTo>
                  <a:lnTo>
                    <a:pt x="384" y="99"/>
                  </a:lnTo>
                  <a:lnTo>
                    <a:pt x="399" y="101"/>
                  </a:lnTo>
                  <a:lnTo>
                    <a:pt x="414" y="102"/>
                  </a:lnTo>
                  <a:lnTo>
                    <a:pt x="428" y="105"/>
                  </a:lnTo>
                  <a:lnTo>
                    <a:pt x="440" y="106"/>
                  </a:lnTo>
                  <a:lnTo>
                    <a:pt x="453" y="108"/>
                  </a:lnTo>
                  <a:lnTo>
                    <a:pt x="465" y="110"/>
                  </a:lnTo>
                  <a:lnTo>
                    <a:pt x="476" y="114"/>
                  </a:lnTo>
                  <a:lnTo>
                    <a:pt x="485" y="116"/>
                  </a:lnTo>
                  <a:lnTo>
                    <a:pt x="495" y="119"/>
                  </a:lnTo>
                  <a:lnTo>
                    <a:pt x="504" y="121"/>
                  </a:lnTo>
                  <a:lnTo>
                    <a:pt x="511" y="124"/>
                  </a:lnTo>
                  <a:lnTo>
                    <a:pt x="518" y="127"/>
                  </a:lnTo>
                  <a:lnTo>
                    <a:pt x="511" y="129"/>
                  </a:lnTo>
                  <a:lnTo>
                    <a:pt x="504" y="132"/>
                  </a:lnTo>
                  <a:lnTo>
                    <a:pt x="495" y="135"/>
                  </a:lnTo>
                  <a:lnTo>
                    <a:pt x="485" y="137"/>
                  </a:lnTo>
                  <a:lnTo>
                    <a:pt x="476" y="139"/>
                  </a:lnTo>
                  <a:lnTo>
                    <a:pt x="465" y="142"/>
                  </a:lnTo>
                  <a:lnTo>
                    <a:pt x="453" y="145"/>
                  </a:lnTo>
                  <a:lnTo>
                    <a:pt x="440" y="146"/>
                  </a:lnTo>
                  <a:lnTo>
                    <a:pt x="428" y="149"/>
                  </a:lnTo>
                  <a:lnTo>
                    <a:pt x="414" y="151"/>
                  </a:lnTo>
                  <a:lnTo>
                    <a:pt x="399" y="152"/>
                  </a:lnTo>
                  <a:lnTo>
                    <a:pt x="384" y="154"/>
                  </a:lnTo>
                  <a:lnTo>
                    <a:pt x="368" y="155"/>
                  </a:lnTo>
                  <a:lnTo>
                    <a:pt x="351" y="155"/>
                  </a:lnTo>
                  <a:lnTo>
                    <a:pt x="333" y="157"/>
                  </a:lnTo>
                  <a:lnTo>
                    <a:pt x="315" y="157"/>
                  </a:lnTo>
                  <a:lnTo>
                    <a:pt x="297" y="157"/>
                  </a:lnTo>
                  <a:lnTo>
                    <a:pt x="279" y="155"/>
                  </a:lnTo>
                  <a:lnTo>
                    <a:pt x="263" y="155"/>
                  </a:lnTo>
                  <a:lnTo>
                    <a:pt x="247" y="154"/>
                  </a:lnTo>
                  <a:lnTo>
                    <a:pt x="232" y="152"/>
                  </a:lnTo>
                  <a:lnTo>
                    <a:pt x="217" y="151"/>
                  </a:lnTo>
                  <a:lnTo>
                    <a:pt x="203" y="149"/>
                  </a:lnTo>
                  <a:lnTo>
                    <a:pt x="191" y="146"/>
                  </a:lnTo>
                  <a:lnTo>
                    <a:pt x="178" y="145"/>
                  </a:lnTo>
                  <a:lnTo>
                    <a:pt x="167" y="142"/>
                  </a:lnTo>
                  <a:lnTo>
                    <a:pt x="155" y="139"/>
                  </a:lnTo>
                  <a:lnTo>
                    <a:pt x="146" y="137"/>
                  </a:lnTo>
                  <a:lnTo>
                    <a:pt x="137" y="135"/>
                  </a:lnTo>
                  <a:lnTo>
                    <a:pt x="128" y="132"/>
                  </a:lnTo>
                  <a:lnTo>
                    <a:pt x="121" y="129"/>
                  </a:lnTo>
                  <a:lnTo>
                    <a:pt x="114" y="127"/>
                  </a:lnTo>
                  <a:lnTo>
                    <a:pt x="121" y="124"/>
                  </a:lnTo>
                  <a:lnTo>
                    <a:pt x="128" y="121"/>
                  </a:lnTo>
                  <a:lnTo>
                    <a:pt x="137" y="119"/>
                  </a:lnTo>
                  <a:lnTo>
                    <a:pt x="146" y="116"/>
                  </a:lnTo>
                  <a:lnTo>
                    <a:pt x="155" y="114"/>
                  </a:lnTo>
                  <a:lnTo>
                    <a:pt x="167" y="110"/>
                  </a:lnTo>
                  <a:lnTo>
                    <a:pt x="178" y="108"/>
                  </a:lnTo>
                  <a:lnTo>
                    <a:pt x="191" y="106"/>
                  </a:lnTo>
                  <a:lnTo>
                    <a:pt x="203" y="105"/>
                  </a:lnTo>
                  <a:lnTo>
                    <a:pt x="217" y="102"/>
                  </a:lnTo>
                  <a:lnTo>
                    <a:pt x="232" y="101"/>
                  </a:lnTo>
                  <a:lnTo>
                    <a:pt x="247" y="99"/>
                  </a:lnTo>
                  <a:lnTo>
                    <a:pt x="263" y="98"/>
                  </a:lnTo>
                  <a:lnTo>
                    <a:pt x="279" y="98"/>
                  </a:lnTo>
                  <a:lnTo>
                    <a:pt x="297" y="97"/>
                  </a:lnTo>
                  <a:lnTo>
                    <a:pt x="315" y="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9"/>
            <p:cNvSpPr>
              <a:spLocks noEditPoints="1"/>
            </p:cNvSpPr>
            <p:nvPr/>
          </p:nvSpPr>
          <p:spPr bwMode="auto">
            <a:xfrm>
              <a:off x="2744" y="1992"/>
              <a:ext cx="300" cy="116"/>
            </a:xfrm>
            <a:custGeom>
              <a:avLst/>
              <a:gdLst>
                <a:gd name="T0" fmla="*/ 2 w 600"/>
                <a:gd name="T1" fmla="*/ 133 h 230"/>
                <a:gd name="T2" fmla="*/ 22 w 600"/>
                <a:gd name="T3" fmla="*/ 166 h 230"/>
                <a:gd name="T4" fmla="*/ 55 w 600"/>
                <a:gd name="T5" fmla="*/ 189 h 230"/>
                <a:gd name="T6" fmla="*/ 99 w 600"/>
                <a:gd name="T7" fmla="*/ 206 h 230"/>
                <a:gd name="T8" fmla="*/ 149 w 600"/>
                <a:gd name="T9" fmla="*/ 218 h 230"/>
                <a:gd name="T10" fmla="*/ 199 w 600"/>
                <a:gd name="T11" fmla="*/ 226 h 230"/>
                <a:gd name="T12" fmla="*/ 246 w 600"/>
                <a:gd name="T13" fmla="*/ 229 h 230"/>
                <a:gd name="T14" fmla="*/ 285 w 600"/>
                <a:gd name="T15" fmla="*/ 230 h 230"/>
                <a:gd name="T16" fmla="*/ 315 w 600"/>
                <a:gd name="T17" fmla="*/ 230 h 230"/>
                <a:gd name="T18" fmla="*/ 354 w 600"/>
                <a:gd name="T19" fmla="*/ 229 h 230"/>
                <a:gd name="T20" fmla="*/ 401 w 600"/>
                <a:gd name="T21" fmla="*/ 226 h 230"/>
                <a:gd name="T22" fmla="*/ 451 w 600"/>
                <a:gd name="T23" fmla="*/ 218 h 230"/>
                <a:gd name="T24" fmla="*/ 502 w 600"/>
                <a:gd name="T25" fmla="*/ 206 h 230"/>
                <a:gd name="T26" fmla="*/ 545 w 600"/>
                <a:gd name="T27" fmla="*/ 189 h 230"/>
                <a:gd name="T28" fmla="*/ 579 w 600"/>
                <a:gd name="T29" fmla="*/ 166 h 230"/>
                <a:gd name="T30" fmla="*/ 598 w 600"/>
                <a:gd name="T31" fmla="*/ 133 h 230"/>
                <a:gd name="T32" fmla="*/ 598 w 600"/>
                <a:gd name="T33" fmla="*/ 97 h 230"/>
                <a:gd name="T34" fmla="*/ 579 w 600"/>
                <a:gd name="T35" fmla="*/ 64 h 230"/>
                <a:gd name="T36" fmla="*/ 545 w 600"/>
                <a:gd name="T37" fmla="*/ 41 h 230"/>
                <a:gd name="T38" fmla="*/ 502 w 600"/>
                <a:gd name="T39" fmla="*/ 24 h 230"/>
                <a:gd name="T40" fmla="*/ 451 w 600"/>
                <a:gd name="T41" fmla="*/ 12 h 230"/>
                <a:gd name="T42" fmla="*/ 401 w 600"/>
                <a:gd name="T43" fmla="*/ 4 h 230"/>
                <a:gd name="T44" fmla="*/ 354 w 600"/>
                <a:gd name="T45" fmla="*/ 1 h 230"/>
                <a:gd name="T46" fmla="*/ 315 w 600"/>
                <a:gd name="T47" fmla="*/ 0 h 230"/>
                <a:gd name="T48" fmla="*/ 285 w 600"/>
                <a:gd name="T49" fmla="*/ 0 h 230"/>
                <a:gd name="T50" fmla="*/ 246 w 600"/>
                <a:gd name="T51" fmla="*/ 1 h 230"/>
                <a:gd name="T52" fmla="*/ 199 w 600"/>
                <a:gd name="T53" fmla="*/ 4 h 230"/>
                <a:gd name="T54" fmla="*/ 149 w 600"/>
                <a:gd name="T55" fmla="*/ 12 h 230"/>
                <a:gd name="T56" fmla="*/ 99 w 600"/>
                <a:gd name="T57" fmla="*/ 24 h 230"/>
                <a:gd name="T58" fmla="*/ 55 w 600"/>
                <a:gd name="T59" fmla="*/ 41 h 230"/>
                <a:gd name="T60" fmla="*/ 22 w 600"/>
                <a:gd name="T61" fmla="*/ 64 h 230"/>
                <a:gd name="T62" fmla="*/ 2 w 600"/>
                <a:gd name="T63" fmla="*/ 97 h 230"/>
                <a:gd name="T64" fmla="*/ 300 w 600"/>
                <a:gd name="T65" fmla="*/ 95 h 230"/>
                <a:gd name="T66" fmla="*/ 354 w 600"/>
                <a:gd name="T67" fmla="*/ 98 h 230"/>
                <a:gd name="T68" fmla="*/ 401 w 600"/>
                <a:gd name="T69" fmla="*/ 101 h 230"/>
                <a:gd name="T70" fmla="*/ 439 w 600"/>
                <a:gd name="T71" fmla="*/ 108 h 230"/>
                <a:gd name="T72" fmla="*/ 470 w 600"/>
                <a:gd name="T73" fmla="*/ 115 h 230"/>
                <a:gd name="T74" fmla="*/ 439 w 600"/>
                <a:gd name="T75" fmla="*/ 122 h 230"/>
                <a:gd name="T76" fmla="*/ 401 w 600"/>
                <a:gd name="T77" fmla="*/ 129 h 230"/>
                <a:gd name="T78" fmla="*/ 354 w 600"/>
                <a:gd name="T79" fmla="*/ 133 h 230"/>
                <a:gd name="T80" fmla="*/ 300 w 600"/>
                <a:gd name="T81" fmla="*/ 135 h 230"/>
                <a:gd name="T82" fmla="*/ 246 w 600"/>
                <a:gd name="T83" fmla="*/ 133 h 230"/>
                <a:gd name="T84" fmla="*/ 199 w 600"/>
                <a:gd name="T85" fmla="*/ 129 h 230"/>
                <a:gd name="T86" fmla="*/ 160 w 600"/>
                <a:gd name="T87" fmla="*/ 122 h 230"/>
                <a:gd name="T88" fmla="*/ 129 w 600"/>
                <a:gd name="T89" fmla="*/ 115 h 230"/>
                <a:gd name="T90" fmla="*/ 160 w 600"/>
                <a:gd name="T91" fmla="*/ 108 h 230"/>
                <a:gd name="T92" fmla="*/ 199 w 600"/>
                <a:gd name="T93" fmla="*/ 101 h 230"/>
                <a:gd name="T94" fmla="*/ 246 w 600"/>
                <a:gd name="T95" fmla="*/ 98 h 230"/>
                <a:gd name="T96" fmla="*/ 300 w 600"/>
                <a:gd name="T97" fmla="*/ 9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0" h="230">
                  <a:moveTo>
                    <a:pt x="0" y="115"/>
                  </a:moveTo>
                  <a:lnTo>
                    <a:pt x="2" y="133"/>
                  </a:lnTo>
                  <a:lnTo>
                    <a:pt x="10" y="151"/>
                  </a:lnTo>
                  <a:lnTo>
                    <a:pt x="22" y="166"/>
                  </a:lnTo>
                  <a:lnTo>
                    <a:pt x="37" y="178"/>
                  </a:lnTo>
                  <a:lnTo>
                    <a:pt x="55" y="189"/>
                  </a:lnTo>
                  <a:lnTo>
                    <a:pt x="76" y="199"/>
                  </a:lnTo>
                  <a:lnTo>
                    <a:pt x="99" y="206"/>
                  </a:lnTo>
                  <a:lnTo>
                    <a:pt x="124" y="213"/>
                  </a:lnTo>
                  <a:lnTo>
                    <a:pt x="149" y="218"/>
                  </a:lnTo>
                  <a:lnTo>
                    <a:pt x="175" y="222"/>
                  </a:lnTo>
                  <a:lnTo>
                    <a:pt x="199" y="226"/>
                  </a:lnTo>
                  <a:lnTo>
                    <a:pt x="223" y="227"/>
                  </a:lnTo>
                  <a:lnTo>
                    <a:pt x="246" y="229"/>
                  </a:lnTo>
                  <a:lnTo>
                    <a:pt x="267" y="230"/>
                  </a:lnTo>
                  <a:lnTo>
                    <a:pt x="285" y="230"/>
                  </a:lnTo>
                  <a:lnTo>
                    <a:pt x="300" y="230"/>
                  </a:lnTo>
                  <a:lnTo>
                    <a:pt x="315" y="230"/>
                  </a:lnTo>
                  <a:lnTo>
                    <a:pt x="334" y="230"/>
                  </a:lnTo>
                  <a:lnTo>
                    <a:pt x="354" y="229"/>
                  </a:lnTo>
                  <a:lnTo>
                    <a:pt x="377" y="227"/>
                  </a:lnTo>
                  <a:lnTo>
                    <a:pt x="401" y="226"/>
                  </a:lnTo>
                  <a:lnTo>
                    <a:pt x="426" y="222"/>
                  </a:lnTo>
                  <a:lnTo>
                    <a:pt x="451" y="218"/>
                  </a:lnTo>
                  <a:lnTo>
                    <a:pt x="476" y="213"/>
                  </a:lnTo>
                  <a:lnTo>
                    <a:pt x="502" y="206"/>
                  </a:lnTo>
                  <a:lnTo>
                    <a:pt x="525" y="199"/>
                  </a:lnTo>
                  <a:lnTo>
                    <a:pt x="545" y="189"/>
                  </a:lnTo>
                  <a:lnTo>
                    <a:pt x="564" y="178"/>
                  </a:lnTo>
                  <a:lnTo>
                    <a:pt x="579" y="166"/>
                  </a:lnTo>
                  <a:lnTo>
                    <a:pt x="590" y="151"/>
                  </a:lnTo>
                  <a:lnTo>
                    <a:pt x="598" y="133"/>
                  </a:lnTo>
                  <a:lnTo>
                    <a:pt x="600" y="115"/>
                  </a:lnTo>
                  <a:lnTo>
                    <a:pt x="598" y="97"/>
                  </a:lnTo>
                  <a:lnTo>
                    <a:pt x="590" y="79"/>
                  </a:lnTo>
                  <a:lnTo>
                    <a:pt x="579" y="64"/>
                  </a:lnTo>
                  <a:lnTo>
                    <a:pt x="564" y="52"/>
                  </a:lnTo>
                  <a:lnTo>
                    <a:pt x="545" y="41"/>
                  </a:lnTo>
                  <a:lnTo>
                    <a:pt x="525" y="31"/>
                  </a:lnTo>
                  <a:lnTo>
                    <a:pt x="502" y="24"/>
                  </a:lnTo>
                  <a:lnTo>
                    <a:pt x="476" y="17"/>
                  </a:lnTo>
                  <a:lnTo>
                    <a:pt x="451" y="12"/>
                  </a:lnTo>
                  <a:lnTo>
                    <a:pt x="426" y="8"/>
                  </a:lnTo>
                  <a:lnTo>
                    <a:pt x="401" y="4"/>
                  </a:lnTo>
                  <a:lnTo>
                    <a:pt x="377" y="3"/>
                  </a:lnTo>
                  <a:lnTo>
                    <a:pt x="354" y="1"/>
                  </a:lnTo>
                  <a:lnTo>
                    <a:pt x="334" y="0"/>
                  </a:lnTo>
                  <a:lnTo>
                    <a:pt x="315" y="0"/>
                  </a:lnTo>
                  <a:lnTo>
                    <a:pt x="300" y="0"/>
                  </a:lnTo>
                  <a:lnTo>
                    <a:pt x="285" y="0"/>
                  </a:lnTo>
                  <a:lnTo>
                    <a:pt x="267" y="0"/>
                  </a:lnTo>
                  <a:lnTo>
                    <a:pt x="246" y="1"/>
                  </a:lnTo>
                  <a:lnTo>
                    <a:pt x="223" y="3"/>
                  </a:lnTo>
                  <a:lnTo>
                    <a:pt x="199" y="4"/>
                  </a:lnTo>
                  <a:lnTo>
                    <a:pt x="175" y="8"/>
                  </a:lnTo>
                  <a:lnTo>
                    <a:pt x="149" y="12"/>
                  </a:lnTo>
                  <a:lnTo>
                    <a:pt x="124" y="17"/>
                  </a:lnTo>
                  <a:lnTo>
                    <a:pt x="99" y="24"/>
                  </a:lnTo>
                  <a:lnTo>
                    <a:pt x="76" y="31"/>
                  </a:lnTo>
                  <a:lnTo>
                    <a:pt x="55" y="41"/>
                  </a:lnTo>
                  <a:lnTo>
                    <a:pt x="37" y="52"/>
                  </a:lnTo>
                  <a:lnTo>
                    <a:pt x="22" y="64"/>
                  </a:lnTo>
                  <a:lnTo>
                    <a:pt x="10" y="79"/>
                  </a:lnTo>
                  <a:lnTo>
                    <a:pt x="2" y="97"/>
                  </a:lnTo>
                  <a:lnTo>
                    <a:pt x="0" y="115"/>
                  </a:lnTo>
                  <a:close/>
                  <a:moveTo>
                    <a:pt x="300" y="95"/>
                  </a:moveTo>
                  <a:lnTo>
                    <a:pt x="328" y="95"/>
                  </a:lnTo>
                  <a:lnTo>
                    <a:pt x="354" y="98"/>
                  </a:lnTo>
                  <a:lnTo>
                    <a:pt x="378" y="99"/>
                  </a:lnTo>
                  <a:lnTo>
                    <a:pt x="401" y="101"/>
                  </a:lnTo>
                  <a:lnTo>
                    <a:pt x="421" y="105"/>
                  </a:lnTo>
                  <a:lnTo>
                    <a:pt x="439" y="108"/>
                  </a:lnTo>
                  <a:lnTo>
                    <a:pt x="455" y="112"/>
                  </a:lnTo>
                  <a:lnTo>
                    <a:pt x="470" y="115"/>
                  </a:lnTo>
                  <a:lnTo>
                    <a:pt x="455" y="118"/>
                  </a:lnTo>
                  <a:lnTo>
                    <a:pt x="439" y="122"/>
                  </a:lnTo>
                  <a:lnTo>
                    <a:pt x="421" y="125"/>
                  </a:lnTo>
                  <a:lnTo>
                    <a:pt x="401" y="129"/>
                  </a:lnTo>
                  <a:lnTo>
                    <a:pt x="378" y="131"/>
                  </a:lnTo>
                  <a:lnTo>
                    <a:pt x="354" y="133"/>
                  </a:lnTo>
                  <a:lnTo>
                    <a:pt x="328" y="135"/>
                  </a:lnTo>
                  <a:lnTo>
                    <a:pt x="300" y="135"/>
                  </a:lnTo>
                  <a:lnTo>
                    <a:pt x="273" y="135"/>
                  </a:lnTo>
                  <a:lnTo>
                    <a:pt x="246" y="133"/>
                  </a:lnTo>
                  <a:lnTo>
                    <a:pt x="222" y="131"/>
                  </a:lnTo>
                  <a:lnTo>
                    <a:pt x="199" y="129"/>
                  </a:lnTo>
                  <a:lnTo>
                    <a:pt x="179" y="125"/>
                  </a:lnTo>
                  <a:lnTo>
                    <a:pt x="160" y="122"/>
                  </a:lnTo>
                  <a:lnTo>
                    <a:pt x="144" y="118"/>
                  </a:lnTo>
                  <a:lnTo>
                    <a:pt x="129" y="115"/>
                  </a:lnTo>
                  <a:lnTo>
                    <a:pt x="144" y="112"/>
                  </a:lnTo>
                  <a:lnTo>
                    <a:pt x="160" y="108"/>
                  </a:lnTo>
                  <a:lnTo>
                    <a:pt x="179" y="105"/>
                  </a:lnTo>
                  <a:lnTo>
                    <a:pt x="199" y="101"/>
                  </a:lnTo>
                  <a:lnTo>
                    <a:pt x="222" y="99"/>
                  </a:lnTo>
                  <a:lnTo>
                    <a:pt x="246" y="98"/>
                  </a:lnTo>
                  <a:lnTo>
                    <a:pt x="273" y="95"/>
                  </a:lnTo>
                  <a:lnTo>
                    <a:pt x="300" y="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0"/>
            <p:cNvSpPr>
              <a:spLocks/>
            </p:cNvSpPr>
            <p:nvPr/>
          </p:nvSpPr>
          <p:spPr bwMode="auto">
            <a:xfrm>
              <a:off x="2662" y="1979"/>
              <a:ext cx="449" cy="442"/>
            </a:xfrm>
            <a:custGeom>
              <a:avLst/>
              <a:gdLst>
                <a:gd name="T0" fmla="*/ 891 w 899"/>
                <a:gd name="T1" fmla="*/ 215 h 885"/>
                <a:gd name="T2" fmla="*/ 855 w 899"/>
                <a:gd name="T3" fmla="*/ 175 h 885"/>
                <a:gd name="T4" fmla="*/ 807 w 899"/>
                <a:gd name="T5" fmla="*/ 162 h 885"/>
                <a:gd name="T6" fmla="*/ 763 w 899"/>
                <a:gd name="T7" fmla="*/ 149 h 885"/>
                <a:gd name="T8" fmla="*/ 764 w 899"/>
                <a:gd name="T9" fmla="*/ 135 h 885"/>
                <a:gd name="T10" fmla="*/ 764 w 899"/>
                <a:gd name="T11" fmla="*/ 126 h 885"/>
                <a:gd name="T12" fmla="*/ 764 w 899"/>
                <a:gd name="T13" fmla="*/ 124 h 885"/>
                <a:gd name="T14" fmla="*/ 764 w 899"/>
                <a:gd name="T15" fmla="*/ 121 h 885"/>
                <a:gd name="T16" fmla="*/ 764 w 899"/>
                <a:gd name="T17" fmla="*/ 121 h 885"/>
                <a:gd name="T18" fmla="*/ 737 w 899"/>
                <a:gd name="T19" fmla="*/ 67 h 885"/>
                <a:gd name="T20" fmla="*/ 675 w 899"/>
                <a:gd name="T21" fmla="*/ 33 h 885"/>
                <a:gd name="T22" fmla="*/ 596 w 899"/>
                <a:gd name="T23" fmla="*/ 12 h 885"/>
                <a:gd name="T24" fmla="*/ 519 w 899"/>
                <a:gd name="T25" fmla="*/ 3 h 885"/>
                <a:gd name="T26" fmla="*/ 461 w 899"/>
                <a:gd name="T27" fmla="*/ 0 h 885"/>
                <a:gd name="T28" fmla="*/ 421 w 899"/>
                <a:gd name="T29" fmla="*/ 0 h 885"/>
                <a:gd name="T30" fmla="*/ 355 w 899"/>
                <a:gd name="T31" fmla="*/ 5 h 885"/>
                <a:gd name="T32" fmla="*/ 275 w 899"/>
                <a:gd name="T33" fmla="*/ 18 h 885"/>
                <a:gd name="T34" fmla="*/ 201 w 899"/>
                <a:gd name="T35" fmla="*/ 42 h 885"/>
                <a:gd name="T36" fmla="*/ 148 w 899"/>
                <a:gd name="T37" fmla="*/ 83 h 885"/>
                <a:gd name="T38" fmla="*/ 134 w 899"/>
                <a:gd name="T39" fmla="*/ 121 h 885"/>
                <a:gd name="T40" fmla="*/ 134 w 899"/>
                <a:gd name="T41" fmla="*/ 121 h 885"/>
                <a:gd name="T42" fmla="*/ 134 w 899"/>
                <a:gd name="T43" fmla="*/ 124 h 885"/>
                <a:gd name="T44" fmla="*/ 134 w 899"/>
                <a:gd name="T45" fmla="*/ 129 h 885"/>
                <a:gd name="T46" fmla="*/ 135 w 899"/>
                <a:gd name="T47" fmla="*/ 137 h 885"/>
                <a:gd name="T48" fmla="*/ 136 w 899"/>
                <a:gd name="T49" fmla="*/ 155 h 885"/>
                <a:gd name="T50" fmla="*/ 75 w 899"/>
                <a:gd name="T51" fmla="*/ 163 h 885"/>
                <a:gd name="T52" fmla="*/ 29 w 899"/>
                <a:gd name="T53" fmla="*/ 185 h 885"/>
                <a:gd name="T54" fmla="*/ 3 w 899"/>
                <a:gd name="T55" fmla="*/ 233 h 885"/>
                <a:gd name="T56" fmla="*/ 4 w 899"/>
                <a:gd name="T57" fmla="*/ 294 h 885"/>
                <a:gd name="T58" fmla="*/ 23 w 899"/>
                <a:gd name="T59" fmla="*/ 365 h 885"/>
                <a:gd name="T60" fmla="*/ 65 w 899"/>
                <a:gd name="T61" fmla="*/ 441 h 885"/>
                <a:gd name="T62" fmla="*/ 133 w 899"/>
                <a:gd name="T63" fmla="*/ 511 h 885"/>
                <a:gd name="T64" fmla="*/ 232 w 899"/>
                <a:gd name="T65" fmla="*/ 566 h 885"/>
                <a:gd name="T66" fmla="*/ 323 w 899"/>
                <a:gd name="T67" fmla="*/ 596 h 885"/>
                <a:gd name="T68" fmla="*/ 341 w 899"/>
                <a:gd name="T69" fmla="*/ 615 h 885"/>
                <a:gd name="T70" fmla="*/ 266 w 899"/>
                <a:gd name="T71" fmla="*/ 635 h 885"/>
                <a:gd name="T72" fmla="*/ 213 w 899"/>
                <a:gd name="T73" fmla="*/ 673 h 885"/>
                <a:gd name="T74" fmla="*/ 201 w 899"/>
                <a:gd name="T75" fmla="*/ 712 h 885"/>
                <a:gd name="T76" fmla="*/ 201 w 899"/>
                <a:gd name="T77" fmla="*/ 713 h 885"/>
                <a:gd name="T78" fmla="*/ 203 w 899"/>
                <a:gd name="T79" fmla="*/ 799 h 885"/>
                <a:gd name="T80" fmla="*/ 232 w 899"/>
                <a:gd name="T81" fmla="*/ 838 h 885"/>
                <a:gd name="T82" fmla="*/ 283 w 899"/>
                <a:gd name="T83" fmla="*/ 863 h 885"/>
                <a:gd name="T84" fmla="*/ 346 w 899"/>
                <a:gd name="T85" fmla="*/ 877 h 885"/>
                <a:gd name="T86" fmla="*/ 404 w 899"/>
                <a:gd name="T87" fmla="*/ 884 h 885"/>
                <a:gd name="T88" fmla="*/ 449 w 899"/>
                <a:gd name="T89" fmla="*/ 885 h 885"/>
                <a:gd name="T90" fmla="*/ 494 w 899"/>
                <a:gd name="T91" fmla="*/ 884 h 885"/>
                <a:gd name="T92" fmla="*/ 554 w 899"/>
                <a:gd name="T93" fmla="*/ 877 h 885"/>
                <a:gd name="T94" fmla="*/ 616 w 899"/>
                <a:gd name="T95" fmla="*/ 863 h 885"/>
                <a:gd name="T96" fmla="*/ 667 w 899"/>
                <a:gd name="T97" fmla="*/ 838 h 885"/>
                <a:gd name="T98" fmla="*/ 695 w 899"/>
                <a:gd name="T99" fmla="*/ 799 h 885"/>
                <a:gd name="T100" fmla="*/ 698 w 899"/>
                <a:gd name="T101" fmla="*/ 713 h 885"/>
                <a:gd name="T102" fmla="*/ 698 w 899"/>
                <a:gd name="T103" fmla="*/ 712 h 885"/>
                <a:gd name="T104" fmla="*/ 685 w 899"/>
                <a:gd name="T105" fmla="*/ 673 h 885"/>
                <a:gd name="T106" fmla="*/ 632 w 899"/>
                <a:gd name="T107" fmla="*/ 635 h 885"/>
                <a:gd name="T108" fmla="*/ 557 w 899"/>
                <a:gd name="T109" fmla="*/ 615 h 885"/>
                <a:gd name="T110" fmla="*/ 576 w 899"/>
                <a:gd name="T111" fmla="*/ 596 h 885"/>
                <a:gd name="T112" fmla="*/ 667 w 899"/>
                <a:gd name="T113" fmla="*/ 566 h 885"/>
                <a:gd name="T114" fmla="*/ 767 w 899"/>
                <a:gd name="T115" fmla="*/ 512 h 885"/>
                <a:gd name="T116" fmla="*/ 834 w 899"/>
                <a:gd name="T117" fmla="*/ 441 h 885"/>
                <a:gd name="T118" fmla="*/ 876 w 899"/>
                <a:gd name="T119" fmla="*/ 367 h 885"/>
                <a:gd name="T120" fmla="*/ 895 w 899"/>
                <a:gd name="T121" fmla="*/ 294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9" h="885">
                  <a:moveTo>
                    <a:pt x="899" y="254"/>
                  </a:moveTo>
                  <a:lnTo>
                    <a:pt x="897" y="233"/>
                  </a:lnTo>
                  <a:lnTo>
                    <a:pt x="891" y="215"/>
                  </a:lnTo>
                  <a:lnTo>
                    <a:pt x="882" y="198"/>
                  </a:lnTo>
                  <a:lnTo>
                    <a:pt x="870" y="185"/>
                  </a:lnTo>
                  <a:lnTo>
                    <a:pt x="855" y="175"/>
                  </a:lnTo>
                  <a:lnTo>
                    <a:pt x="840" y="167"/>
                  </a:lnTo>
                  <a:lnTo>
                    <a:pt x="824" y="163"/>
                  </a:lnTo>
                  <a:lnTo>
                    <a:pt x="807" y="162"/>
                  </a:lnTo>
                  <a:lnTo>
                    <a:pt x="762" y="162"/>
                  </a:lnTo>
                  <a:lnTo>
                    <a:pt x="763" y="155"/>
                  </a:lnTo>
                  <a:lnTo>
                    <a:pt x="763" y="149"/>
                  </a:lnTo>
                  <a:lnTo>
                    <a:pt x="763" y="143"/>
                  </a:lnTo>
                  <a:lnTo>
                    <a:pt x="764" y="137"/>
                  </a:lnTo>
                  <a:lnTo>
                    <a:pt x="764" y="135"/>
                  </a:lnTo>
                  <a:lnTo>
                    <a:pt x="764" y="132"/>
                  </a:lnTo>
                  <a:lnTo>
                    <a:pt x="764" y="129"/>
                  </a:lnTo>
                  <a:lnTo>
                    <a:pt x="764" y="126"/>
                  </a:lnTo>
                  <a:lnTo>
                    <a:pt x="764" y="125"/>
                  </a:lnTo>
                  <a:lnTo>
                    <a:pt x="764" y="124"/>
                  </a:lnTo>
                  <a:lnTo>
                    <a:pt x="764" y="124"/>
                  </a:lnTo>
                  <a:lnTo>
                    <a:pt x="764" y="122"/>
                  </a:lnTo>
                  <a:lnTo>
                    <a:pt x="764" y="121"/>
                  </a:lnTo>
                  <a:lnTo>
                    <a:pt x="764" y="121"/>
                  </a:lnTo>
                  <a:lnTo>
                    <a:pt x="764" y="121"/>
                  </a:lnTo>
                  <a:lnTo>
                    <a:pt x="764" y="121"/>
                  </a:lnTo>
                  <a:lnTo>
                    <a:pt x="764" y="121"/>
                  </a:lnTo>
                  <a:lnTo>
                    <a:pt x="760" y="101"/>
                  </a:lnTo>
                  <a:lnTo>
                    <a:pt x="751" y="83"/>
                  </a:lnTo>
                  <a:lnTo>
                    <a:pt x="737" y="67"/>
                  </a:lnTo>
                  <a:lnTo>
                    <a:pt x="719" y="53"/>
                  </a:lnTo>
                  <a:lnTo>
                    <a:pt x="698" y="42"/>
                  </a:lnTo>
                  <a:lnTo>
                    <a:pt x="675" y="33"/>
                  </a:lnTo>
                  <a:lnTo>
                    <a:pt x="649" y="25"/>
                  </a:lnTo>
                  <a:lnTo>
                    <a:pt x="623" y="18"/>
                  </a:lnTo>
                  <a:lnTo>
                    <a:pt x="596" y="12"/>
                  </a:lnTo>
                  <a:lnTo>
                    <a:pt x="570" y="8"/>
                  </a:lnTo>
                  <a:lnTo>
                    <a:pt x="543" y="5"/>
                  </a:lnTo>
                  <a:lnTo>
                    <a:pt x="519" y="3"/>
                  </a:lnTo>
                  <a:lnTo>
                    <a:pt x="496" y="1"/>
                  </a:lnTo>
                  <a:lnTo>
                    <a:pt x="477" y="0"/>
                  </a:lnTo>
                  <a:lnTo>
                    <a:pt x="461" y="0"/>
                  </a:lnTo>
                  <a:lnTo>
                    <a:pt x="449" y="0"/>
                  </a:lnTo>
                  <a:lnTo>
                    <a:pt x="438" y="0"/>
                  </a:lnTo>
                  <a:lnTo>
                    <a:pt x="421" y="0"/>
                  </a:lnTo>
                  <a:lnTo>
                    <a:pt x="402" y="1"/>
                  </a:lnTo>
                  <a:lnTo>
                    <a:pt x="379" y="3"/>
                  </a:lnTo>
                  <a:lnTo>
                    <a:pt x="355" y="5"/>
                  </a:lnTo>
                  <a:lnTo>
                    <a:pt x="329" y="8"/>
                  </a:lnTo>
                  <a:lnTo>
                    <a:pt x="302" y="12"/>
                  </a:lnTo>
                  <a:lnTo>
                    <a:pt x="275" y="18"/>
                  </a:lnTo>
                  <a:lnTo>
                    <a:pt x="249" y="25"/>
                  </a:lnTo>
                  <a:lnTo>
                    <a:pt x="224" y="33"/>
                  </a:lnTo>
                  <a:lnTo>
                    <a:pt x="201" y="42"/>
                  </a:lnTo>
                  <a:lnTo>
                    <a:pt x="180" y="53"/>
                  </a:lnTo>
                  <a:lnTo>
                    <a:pt x="161" y="67"/>
                  </a:lnTo>
                  <a:lnTo>
                    <a:pt x="148" y="83"/>
                  </a:lnTo>
                  <a:lnTo>
                    <a:pt x="138" y="101"/>
                  </a:lnTo>
                  <a:lnTo>
                    <a:pt x="134" y="121"/>
                  </a:lnTo>
                  <a:lnTo>
                    <a:pt x="134" y="121"/>
                  </a:lnTo>
                  <a:lnTo>
                    <a:pt x="134" y="121"/>
                  </a:lnTo>
                  <a:lnTo>
                    <a:pt x="134" y="121"/>
                  </a:lnTo>
                  <a:lnTo>
                    <a:pt x="134" y="121"/>
                  </a:lnTo>
                  <a:lnTo>
                    <a:pt x="134" y="122"/>
                  </a:lnTo>
                  <a:lnTo>
                    <a:pt x="134" y="124"/>
                  </a:lnTo>
                  <a:lnTo>
                    <a:pt x="134" y="124"/>
                  </a:lnTo>
                  <a:lnTo>
                    <a:pt x="134" y="125"/>
                  </a:lnTo>
                  <a:lnTo>
                    <a:pt x="134" y="126"/>
                  </a:lnTo>
                  <a:lnTo>
                    <a:pt x="134" y="129"/>
                  </a:lnTo>
                  <a:lnTo>
                    <a:pt x="134" y="132"/>
                  </a:lnTo>
                  <a:lnTo>
                    <a:pt x="134" y="135"/>
                  </a:lnTo>
                  <a:lnTo>
                    <a:pt x="135" y="137"/>
                  </a:lnTo>
                  <a:lnTo>
                    <a:pt x="135" y="143"/>
                  </a:lnTo>
                  <a:lnTo>
                    <a:pt x="136" y="149"/>
                  </a:lnTo>
                  <a:lnTo>
                    <a:pt x="136" y="155"/>
                  </a:lnTo>
                  <a:lnTo>
                    <a:pt x="136" y="162"/>
                  </a:lnTo>
                  <a:lnTo>
                    <a:pt x="92" y="162"/>
                  </a:lnTo>
                  <a:lnTo>
                    <a:pt x="75" y="163"/>
                  </a:lnTo>
                  <a:lnTo>
                    <a:pt x="59" y="167"/>
                  </a:lnTo>
                  <a:lnTo>
                    <a:pt x="44" y="175"/>
                  </a:lnTo>
                  <a:lnTo>
                    <a:pt x="29" y="185"/>
                  </a:lnTo>
                  <a:lnTo>
                    <a:pt x="18" y="198"/>
                  </a:lnTo>
                  <a:lnTo>
                    <a:pt x="8" y="215"/>
                  </a:lnTo>
                  <a:lnTo>
                    <a:pt x="3" y="233"/>
                  </a:lnTo>
                  <a:lnTo>
                    <a:pt x="0" y="254"/>
                  </a:lnTo>
                  <a:lnTo>
                    <a:pt x="2" y="273"/>
                  </a:lnTo>
                  <a:lnTo>
                    <a:pt x="4" y="294"/>
                  </a:lnTo>
                  <a:lnTo>
                    <a:pt x="8" y="317"/>
                  </a:lnTo>
                  <a:lnTo>
                    <a:pt x="14" y="341"/>
                  </a:lnTo>
                  <a:lnTo>
                    <a:pt x="23" y="365"/>
                  </a:lnTo>
                  <a:lnTo>
                    <a:pt x="35" y="391"/>
                  </a:lnTo>
                  <a:lnTo>
                    <a:pt x="49" y="416"/>
                  </a:lnTo>
                  <a:lnTo>
                    <a:pt x="65" y="441"/>
                  </a:lnTo>
                  <a:lnTo>
                    <a:pt x="84" y="466"/>
                  </a:lnTo>
                  <a:lnTo>
                    <a:pt x="107" y="489"/>
                  </a:lnTo>
                  <a:lnTo>
                    <a:pt x="133" y="511"/>
                  </a:lnTo>
                  <a:lnTo>
                    <a:pt x="161" y="531"/>
                  </a:lnTo>
                  <a:lnTo>
                    <a:pt x="195" y="550"/>
                  </a:lnTo>
                  <a:lnTo>
                    <a:pt x="232" y="566"/>
                  </a:lnTo>
                  <a:lnTo>
                    <a:pt x="272" y="579"/>
                  </a:lnTo>
                  <a:lnTo>
                    <a:pt x="317" y="589"/>
                  </a:lnTo>
                  <a:lnTo>
                    <a:pt x="323" y="596"/>
                  </a:lnTo>
                  <a:lnTo>
                    <a:pt x="329" y="603"/>
                  </a:lnTo>
                  <a:lnTo>
                    <a:pt x="335" y="610"/>
                  </a:lnTo>
                  <a:lnTo>
                    <a:pt x="341" y="615"/>
                  </a:lnTo>
                  <a:lnTo>
                    <a:pt x="316" y="620"/>
                  </a:lnTo>
                  <a:lnTo>
                    <a:pt x="290" y="627"/>
                  </a:lnTo>
                  <a:lnTo>
                    <a:pt x="266" y="635"/>
                  </a:lnTo>
                  <a:lnTo>
                    <a:pt x="245" y="645"/>
                  </a:lnTo>
                  <a:lnTo>
                    <a:pt x="227" y="658"/>
                  </a:lnTo>
                  <a:lnTo>
                    <a:pt x="213" y="673"/>
                  </a:lnTo>
                  <a:lnTo>
                    <a:pt x="204" y="691"/>
                  </a:lnTo>
                  <a:lnTo>
                    <a:pt x="201" y="712"/>
                  </a:lnTo>
                  <a:lnTo>
                    <a:pt x="201" y="712"/>
                  </a:lnTo>
                  <a:lnTo>
                    <a:pt x="201" y="712"/>
                  </a:lnTo>
                  <a:lnTo>
                    <a:pt x="201" y="712"/>
                  </a:lnTo>
                  <a:lnTo>
                    <a:pt x="201" y="713"/>
                  </a:lnTo>
                  <a:lnTo>
                    <a:pt x="201" y="713"/>
                  </a:lnTo>
                  <a:lnTo>
                    <a:pt x="201" y="781"/>
                  </a:lnTo>
                  <a:lnTo>
                    <a:pt x="203" y="799"/>
                  </a:lnTo>
                  <a:lnTo>
                    <a:pt x="209" y="814"/>
                  </a:lnTo>
                  <a:lnTo>
                    <a:pt x="219" y="826"/>
                  </a:lnTo>
                  <a:lnTo>
                    <a:pt x="232" y="838"/>
                  </a:lnTo>
                  <a:lnTo>
                    <a:pt x="247" y="848"/>
                  </a:lnTo>
                  <a:lnTo>
                    <a:pt x="264" y="856"/>
                  </a:lnTo>
                  <a:lnTo>
                    <a:pt x="283" y="863"/>
                  </a:lnTo>
                  <a:lnTo>
                    <a:pt x="303" y="869"/>
                  </a:lnTo>
                  <a:lnTo>
                    <a:pt x="324" y="873"/>
                  </a:lnTo>
                  <a:lnTo>
                    <a:pt x="346" y="877"/>
                  </a:lnTo>
                  <a:lnTo>
                    <a:pt x="366" y="880"/>
                  </a:lnTo>
                  <a:lnTo>
                    <a:pt x="386" y="883"/>
                  </a:lnTo>
                  <a:lnTo>
                    <a:pt x="404" y="884"/>
                  </a:lnTo>
                  <a:lnTo>
                    <a:pt x="421" y="885"/>
                  </a:lnTo>
                  <a:lnTo>
                    <a:pt x="436" y="885"/>
                  </a:lnTo>
                  <a:lnTo>
                    <a:pt x="449" y="885"/>
                  </a:lnTo>
                  <a:lnTo>
                    <a:pt x="462" y="885"/>
                  </a:lnTo>
                  <a:lnTo>
                    <a:pt x="477" y="885"/>
                  </a:lnTo>
                  <a:lnTo>
                    <a:pt x="494" y="884"/>
                  </a:lnTo>
                  <a:lnTo>
                    <a:pt x="512" y="883"/>
                  </a:lnTo>
                  <a:lnTo>
                    <a:pt x="533" y="880"/>
                  </a:lnTo>
                  <a:lnTo>
                    <a:pt x="554" y="877"/>
                  </a:lnTo>
                  <a:lnTo>
                    <a:pt x="574" y="873"/>
                  </a:lnTo>
                  <a:lnTo>
                    <a:pt x="595" y="869"/>
                  </a:lnTo>
                  <a:lnTo>
                    <a:pt x="616" y="863"/>
                  </a:lnTo>
                  <a:lnTo>
                    <a:pt x="634" y="856"/>
                  </a:lnTo>
                  <a:lnTo>
                    <a:pt x="652" y="848"/>
                  </a:lnTo>
                  <a:lnTo>
                    <a:pt x="667" y="838"/>
                  </a:lnTo>
                  <a:lnTo>
                    <a:pt x="679" y="826"/>
                  </a:lnTo>
                  <a:lnTo>
                    <a:pt x="690" y="814"/>
                  </a:lnTo>
                  <a:lnTo>
                    <a:pt x="695" y="799"/>
                  </a:lnTo>
                  <a:lnTo>
                    <a:pt x="698" y="781"/>
                  </a:lnTo>
                  <a:lnTo>
                    <a:pt x="698" y="713"/>
                  </a:lnTo>
                  <a:lnTo>
                    <a:pt x="698" y="713"/>
                  </a:lnTo>
                  <a:lnTo>
                    <a:pt x="698" y="712"/>
                  </a:lnTo>
                  <a:lnTo>
                    <a:pt x="698" y="712"/>
                  </a:lnTo>
                  <a:lnTo>
                    <a:pt x="698" y="712"/>
                  </a:lnTo>
                  <a:lnTo>
                    <a:pt x="698" y="712"/>
                  </a:lnTo>
                  <a:lnTo>
                    <a:pt x="694" y="691"/>
                  </a:lnTo>
                  <a:lnTo>
                    <a:pt x="685" y="673"/>
                  </a:lnTo>
                  <a:lnTo>
                    <a:pt x="671" y="658"/>
                  </a:lnTo>
                  <a:lnTo>
                    <a:pt x="654" y="645"/>
                  </a:lnTo>
                  <a:lnTo>
                    <a:pt x="632" y="635"/>
                  </a:lnTo>
                  <a:lnTo>
                    <a:pt x="608" y="627"/>
                  </a:lnTo>
                  <a:lnTo>
                    <a:pt x="583" y="620"/>
                  </a:lnTo>
                  <a:lnTo>
                    <a:pt x="557" y="615"/>
                  </a:lnTo>
                  <a:lnTo>
                    <a:pt x="563" y="610"/>
                  </a:lnTo>
                  <a:lnTo>
                    <a:pt x="570" y="603"/>
                  </a:lnTo>
                  <a:lnTo>
                    <a:pt x="576" y="596"/>
                  </a:lnTo>
                  <a:lnTo>
                    <a:pt x="581" y="589"/>
                  </a:lnTo>
                  <a:lnTo>
                    <a:pt x="626" y="579"/>
                  </a:lnTo>
                  <a:lnTo>
                    <a:pt x="667" y="566"/>
                  </a:lnTo>
                  <a:lnTo>
                    <a:pt x="703" y="550"/>
                  </a:lnTo>
                  <a:lnTo>
                    <a:pt x="737" y="531"/>
                  </a:lnTo>
                  <a:lnTo>
                    <a:pt x="767" y="512"/>
                  </a:lnTo>
                  <a:lnTo>
                    <a:pt x="792" y="490"/>
                  </a:lnTo>
                  <a:lnTo>
                    <a:pt x="815" y="466"/>
                  </a:lnTo>
                  <a:lnTo>
                    <a:pt x="834" y="441"/>
                  </a:lnTo>
                  <a:lnTo>
                    <a:pt x="851" y="416"/>
                  </a:lnTo>
                  <a:lnTo>
                    <a:pt x="864" y="391"/>
                  </a:lnTo>
                  <a:lnTo>
                    <a:pt x="876" y="367"/>
                  </a:lnTo>
                  <a:lnTo>
                    <a:pt x="885" y="341"/>
                  </a:lnTo>
                  <a:lnTo>
                    <a:pt x="891" y="317"/>
                  </a:lnTo>
                  <a:lnTo>
                    <a:pt x="895" y="294"/>
                  </a:lnTo>
                  <a:lnTo>
                    <a:pt x="898" y="273"/>
                  </a:lnTo>
                  <a:lnTo>
                    <a:pt x="899" y="2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1"/>
            <p:cNvSpPr>
              <a:spLocks/>
            </p:cNvSpPr>
            <p:nvPr/>
          </p:nvSpPr>
          <p:spPr bwMode="auto">
            <a:xfrm>
              <a:off x="2942" y="2083"/>
              <a:ext cx="145" cy="167"/>
            </a:xfrm>
            <a:custGeom>
              <a:avLst/>
              <a:gdLst>
                <a:gd name="T0" fmla="*/ 0 w 290"/>
                <a:gd name="T1" fmla="*/ 335 h 335"/>
                <a:gd name="T2" fmla="*/ 50 w 290"/>
                <a:gd name="T3" fmla="*/ 324 h 335"/>
                <a:gd name="T4" fmla="*/ 95 w 290"/>
                <a:gd name="T5" fmla="*/ 310 h 335"/>
                <a:gd name="T6" fmla="*/ 134 w 290"/>
                <a:gd name="T7" fmla="*/ 291 h 335"/>
                <a:gd name="T8" fmla="*/ 168 w 290"/>
                <a:gd name="T9" fmla="*/ 270 h 335"/>
                <a:gd name="T10" fmla="*/ 195 w 290"/>
                <a:gd name="T11" fmla="*/ 247 h 335"/>
                <a:gd name="T12" fmla="*/ 218 w 290"/>
                <a:gd name="T13" fmla="*/ 223 h 335"/>
                <a:gd name="T14" fmla="*/ 238 w 290"/>
                <a:gd name="T15" fmla="*/ 198 h 335"/>
                <a:gd name="T16" fmla="*/ 254 w 290"/>
                <a:gd name="T17" fmla="*/ 172 h 335"/>
                <a:gd name="T18" fmla="*/ 266 w 290"/>
                <a:gd name="T19" fmla="*/ 148 h 335"/>
                <a:gd name="T20" fmla="*/ 275 w 290"/>
                <a:gd name="T21" fmla="*/ 124 h 335"/>
                <a:gd name="T22" fmla="*/ 281 w 290"/>
                <a:gd name="T23" fmla="*/ 103 h 335"/>
                <a:gd name="T24" fmla="*/ 285 w 290"/>
                <a:gd name="T25" fmla="*/ 84 h 335"/>
                <a:gd name="T26" fmla="*/ 287 w 290"/>
                <a:gd name="T27" fmla="*/ 68 h 335"/>
                <a:gd name="T28" fmla="*/ 290 w 290"/>
                <a:gd name="T29" fmla="*/ 55 h 335"/>
                <a:gd name="T30" fmla="*/ 290 w 290"/>
                <a:gd name="T31" fmla="*/ 47 h 335"/>
                <a:gd name="T32" fmla="*/ 290 w 290"/>
                <a:gd name="T33" fmla="*/ 45 h 335"/>
                <a:gd name="T34" fmla="*/ 287 w 290"/>
                <a:gd name="T35" fmla="*/ 30 h 335"/>
                <a:gd name="T36" fmla="*/ 283 w 290"/>
                <a:gd name="T37" fmla="*/ 18 h 335"/>
                <a:gd name="T38" fmla="*/ 276 w 290"/>
                <a:gd name="T39" fmla="*/ 11 h 335"/>
                <a:gd name="T40" fmla="*/ 268 w 290"/>
                <a:gd name="T41" fmla="*/ 5 h 335"/>
                <a:gd name="T42" fmla="*/ 259 w 290"/>
                <a:gd name="T43" fmla="*/ 2 h 335"/>
                <a:gd name="T44" fmla="*/ 252 w 290"/>
                <a:gd name="T45" fmla="*/ 1 h 335"/>
                <a:gd name="T46" fmla="*/ 247 w 290"/>
                <a:gd name="T47" fmla="*/ 0 h 335"/>
                <a:gd name="T48" fmla="*/ 245 w 290"/>
                <a:gd name="T49" fmla="*/ 0 h 335"/>
                <a:gd name="T50" fmla="*/ 156 w 290"/>
                <a:gd name="T51" fmla="*/ 0 h 335"/>
                <a:gd name="T52" fmla="*/ 132 w 290"/>
                <a:gd name="T53" fmla="*/ 42 h 335"/>
                <a:gd name="T54" fmla="*/ 221 w 290"/>
                <a:gd name="T55" fmla="*/ 42 h 335"/>
                <a:gd name="T56" fmla="*/ 224 w 290"/>
                <a:gd name="T57" fmla="*/ 42 h 335"/>
                <a:gd name="T58" fmla="*/ 232 w 290"/>
                <a:gd name="T59" fmla="*/ 45 h 335"/>
                <a:gd name="T60" fmla="*/ 240 w 290"/>
                <a:gd name="T61" fmla="*/ 51 h 335"/>
                <a:gd name="T62" fmla="*/ 244 w 290"/>
                <a:gd name="T63" fmla="*/ 64 h 335"/>
                <a:gd name="T64" fmla="*/ 244 w 290"/>
                <a:gd name="T65" fmla="*/ 66 h 335"/>
                <a:gd name="T66" fmla="*/ 244 w 290"/>
                <a:gd name="T67" fmla="*/ 71 h 335"/>
                <a:gd name="T68" fmla="*/ 243 w 290"/>
                <a:gd name="T69" fmla="*/ 80 h 335"/>
                <a:gd name="T70" fmla="*/ 240 w 290"/>
                <a:gd name="T71" fmla="*/ 92 h 335"/>
                <a:gd name="T72" fmla="*/ 237 w 290"/>
                <a:gd name="T73" fmla="*/ 106 h 335"/>
                <a:gd name="T74" fmla="*/ 231 w 290"/>
                <a:gd name="T75" fmla="*/ 121 h 335"/>
                <a:gd name="T76" fmla="*/ 224 w 290"/>
                <a:gd name="T77" fmla="*/ 138 h 335"/>
                <a:gd name="T78" fmla="*/ 215 w 290"/>
                <a:gd name="T79" fmla="*/ 156 h 335"/>
                <a:gd name="T80" fmla="*/ 202 w 290"/>
                <a:gd name="T81" fmla="*/ 175 h 335"/>
                <a:gd name="T82" fmla="*/ 189 w 290"/>
                <a:gd name="T83" fmla="*/ 194 h 335"/>
                <a:gd name="T84" fmla="*/ 170 w 290"/>
                <a:gd name="T85" fmla="*/ 213 h 335"/>
                <a:gd name="T86" fmla="*/ 148 w 290"/>
                <a:gd name="T87" fmla="*/ 231 h 335"/>
                <a:gd name="T88" fmla="*/ 123 w 290"/>
                <a:gd name="T89" fmla="*/ 248 h 335"/>
                <a:gd name="T90" fmla="*/ 93 w 290"/>
                <a:gd name="T91" fmla="*/ 265 h 335"/>
                <a:gd name="T92" fmla="*/ 58 w 290"/>
                <a:gd name="T93" fmla="*/ 278 h 335"/>
                <a:gd name="T94" fmla="*/ 19 w 290"/>
                <a:gd name="T95" fmla="*/ 290 h 335"/>
                <a:gd name="T96" fmla="*/ 0 w 290"/>
                <a:gd name="T97" fmla="*/ 33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335">
                  <a:moveTo>
                    <a:pt x="0" y="335"/>
                  </a:moveTo>
                  <a:lnTo>
                    <a:pt x="50" y="324"/>
                  </a:lnTo>
                  <a:lnTo>
                    <a:pt x="95" y="310"/>
                  </a:lnTo>
                  <a:lnTo>
                    <a:pt x="134" y="291"/>
                  </a:lnTo>
                  <a:lnTo>
                    <a:pt x="168" y="270"/>
                  </a:lnTo>
                  <a:lnTo>
                    <a:pt x="195" y="247"/>
                  </a:lnTo>
                  <a:lnTo>
                    <a:pt x="218" y="223"/>
                  </a:lnTo>
                  <a:lnTo>
                    <a:pt x="238" y="198"/>
                  </a:lnTo>
                  <a:lnTo>
                    <a:pt x="254" y="172"/>
                  </a:lnTo>
                  <a:lnTo>
                    <a:pt x="266" y="148"/>
                  </a:lnTo>
                  <a:lnTo>
                    <a:pt x="275" y="124"/>
                  </a:lnTo>
                  <a:lnTo>
                    <a:pt x="281" y="103"/>
                  </a:lnTo>
                  <a:lnTo>
                    <a:pt x="285" y="84"/>
                  </a:lnTo>
                  <a:lnTo>
                    <a:pt x="287" y="68"/>
                  </a:lnTo>
                  <a:lnTo>
                    <a:pt x="290" y="55"/>
                  </a:lnTo>
                  <a:lnTo>
                    <a:pt x="290" y="47"/>
                  </a:lnTo>
                  <a:lnTo>
                    <a:pt x="290" y="45"/>
                  </a:lnTo>
                  <a:lnTo>
                    <a:pt x="287" y="30"/>
                  </a:lnTo>
                  <a:lnTo>
                    <a:pt x="283" y="18"/>
                  </a:lnTo>
                  <a:lnTo>
                    <a:pt x="276" y="11"/>
                  </a:lnTo>
                  <a:lnTo>
                    <a:pt x="268" y="5"/>
                  </a:lnTo>
                  <a:lnTo>
                    <a:pt x="259" y="2"/>
                  </a:lnTo>
                  <a:lnTo>
                    <a:pt x="252" y="1"/>
                  </a:lnTo>
                  <a:lnTo>
                    <a:pt x="247" y="0"/>
                  </a:lnTo>
                  <a:lnTo>
                    <a:pt x="245" y="0"/>
                  </a:lnTo>
                  <a:lnTo>
                    <a:pt x="156" y="0"/>
                  </a:lnTo>
                  <a:lnTo>
                    <a:pt x="132" y="42"/>
                  </a:lnTo>
                  <a:lnTo>
                    <a:pt x="221" y="42"/>
                  </a:lnTo>
                  <a:lnTo>
                    <a:pt x="224" y="42"/>
                  </a:lnTo>
                  <a:lnTo>
                    <a:pt x="232" y="45"/>
                  </a:lnTo>
                  <a:lnTo>
                    <a:pt x="240" y="51"/>
                  </a:lnTo>
                  <a:lnTo>
                    <a:pt x="244" y="64"/>
                  </a:lnTo>
                  <a:lnTo>
                    <a:pt x="244" y="66"/>
                  </a:lnTo>
                  <a:lnTo>
                    <a:pt x="244" y="71"/>
                  </a:lnTo>
                  <a:lnTo>
                    <a:pt x="243" y="80"/>
                  </a:lnTo>
                  <a:lnTo>
                    <a:pt x="240" y="92"/>
                  </a:lnTo>
                  <a:lnTo>
                    <a:pt x="237" y="106"/>
                  </a:lnTo>
                  <a:lnTo>
                    <a:pt x="231" y="121"/>
                  </a:lnTo>
                  <a:lnTo>
                    <a:pt x="224" y="138"/>
                  </a:lnTo>
                  <a:lnTo>
                    <a:pt x="215" y="156"/>
                  </a:lnTo>
                  <a:lnTo>
                    <a:pt x="202" y="175"/>
                  </a:lnTo>
                  <a:lnTo>
                    <a:pt x="189" y="194"/>
                  </a:lnTo>
                  <a:lnTo>
                    <a:pt x="170" y="213"/>
                  </a:lnTo>
                  <a:lnTo>
                    <a:pt x="148" y="231"/>
                  </a:lnTo>
                  <a:lnTo>
                    <a:pt x="123" y="248"/>
                  </a:lnTo>
                  <a:lnTo>
                    <a:pt x="93" y="265"/>
                  </a:lnTo>
                  <a:lnTo>
                    <a:pt x="58" y="278"/>
                  </a:lnTo>
                  <a:lnTo>
                    <a:pt x="19" y="290"/>
                  </a:lnTo>
                  <a:lnTo>
                    <a:pt x="0" y="335"/>
                  </a:lnTo>
                  <a:close/>
                </a:path>
              </a:pathLst>
            </a:custGeom>
            <a:solidFill>
              <a:srgbClr val="BFDD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auto">
            <a:xfrm>
              <a:off x="2941" y="2078"/>
              <a:ext cx="152" cy="179"/>
            </a:xfrm>
            <a:custGeom>
              <a:avLst/>
              <a:gdLst>
                <a:gd name="T0" fmla="*/ 157 w 303"/>
                <a:gd name="T1" fmla="*/ 0 h 360"/>
                <a:gd name="T2" fmla="*/ 157 w 303"/>
                <a:gd name="T3" fmla="*/ 24 h 360"/>
                <a:gd name="T4" fmla="*/ 247 w 303"/>
                <a:gd name="T5" fmla="*/ 24 h 360"/>
                <a:gd name="T6" fmla="*/ 254 w 303"/>
                <a:gd name="T7" fmla="*/ 26 h 360"/>
                <a:gd name="T8" fmla="*/ 265 w 303"/>
                <a:gd name="T9" fmla="*/ 29 h 360"/>
                <a:gd name="T10" fmla="*/ 274 w 303"/>
                <a:gd name="T11" fmla="*/ 39 h 360"/>
                <a:gd name="T12" fmla="*/ 279 w 303"/>
                <a:gd name="T13" fmla="*/ 57 h 360"/>
                <a:gd name="T14" fmla="*/ 279 w 303"/>
                <a:gd name="T15" fmla="*/ 61 h 360"/>
                <a:gd name="T16" fmla="*/ 278 w 303"/>
                <a:gd name="T17" fmla="*/ 69 h 360"/>
                <a:gd name="T18" fmla="*/ 277 w 303"/>
                <a:gd name="T19" fmla="*/ 83 h 360"/>
                <a:gd name="T20" fmla="*/ 274 w 303"/>
                <a:gd name="T21" fmla="*/ 98 h 360"/>
                <a:gd name="T22" fmla="*/ 270 w 303"/>
                <a:gd name="T23" fmla="*/ 118 h 360"/>
                <a:gd name="T24" fmla="*/ 263 w 303"/>
                <a:gd name="T25" fmla="*/ 139 h 360"/>
                <a:gd name="T26" fmla="*/ 255 w 303"/>
                <a:gd name="T27" fmla="*/ 160 h 360"/>
                <a:gd name="T28" fmla="*/ 243 w 303"/>
                <a:gd name="T29" fmla="*/ 183 h 360"/>
                <a:gd name="T30" fmla="*/ 228 w 303"/>
                <a:gd name="T31" fmla="*/ 208 h 360"/>
                <a:gd name="T32" fmla="*/ 209 w 303"/>
                <a:gd name="T33" fmla="*/ 232 h 360"/>
                <a:gd name="T34" fmla="*/ 187 w 303"/>
                <a:gd name="T35" fmla="*/ 254 h 360"/>
                <a:gd name="T36" fmla="*/ 159 w 303"/>
                <a:gd name="T37" fmla="*/ 276 h 360"/>
                <a:gd name="T38" fmla="*/ 128 w 303"/>
                <a:gd name="T39" fmla="*/ 295 h 360"/>
                <a:gd name="T40" fmla="*/ 90 w 303"/>
                <a:gd name="T41" fmla="*/ 311 h 360"/>
                <a:gd name="T42" fmla="*/ 48 w 303"/>
                <a:gd name="T43" fmla="*/ 325 h 360"/>
                <a:gd name="T44" fmla="*/ 0 w 303"/>
                <a:gd name="T45" fmla="*/ 335 h 360"/>
                <a:gd name="T46" fmla="*/ 3 w 303"/>
                <a:gd name="T47" fmla="*/ 360 h 360"/>
                <a:gd name="T48" fmla="*/ 55 w 303"/>
                <a:gd name="T49" fmla="*/ 348 h 360"/>
                <a:gd name="T50" fmla="*/ 101 w 303"/>
                <a:gd name="T51" fmla="*/ 333 h 360"/>
                <a:gd name="T52" fmla="*/ 141 w 303"/>
                <a:gd name="T53" fmla="*/ 315 h 360"/>
                <a:gd name="T54" fmla="*/ 176 w 303"/>
                <a:gd name="T55" fmla="*/ 293 h 360"/>
                <a:gd name="T56" fmla="*/ 204 w 303"/>
                <a:gd name="T57" fmla="*/ 270 h 360"/>
                <a:gd name="T58" fmla="*/ 228 w 303"/>
                <a:gd name="T59" fmla="*/ 244 h 360"/>
                <a:gd name="T60" fmla="*/ 248 w 303"/>
                <a:gd name="T61" fmla="*/ 218 h 360"/>
                <a:gd name="T62" fmla="*/ 264 w 303"/>
                <a:gd name="T63" fmla="*/ 193 h 360"/>
                <a:gd name="T64" fmla="*/ 277 w 303"/>
                <a:gd name="T65" fmla="*/ 166 h 360"/>
                <a:gd name="T66" fmla="*/ 286 w 303"/>
                <a:gd name="T67" fmla="*/ 142 h 360"/>
                <a:gd name="T68" fmla="*/ 293 w 303"/>
                <a:gd name="T69" fmla="*/ 119 h 360"/>
                <a:gd name="T70" fmla="*/ 299 w 303"/>
                <a:gd name="T71" fmla="*/ 99 h 360"/>
                <a:gd name="T72" fmla="*/ 301 w 303"/>
                <a:gd name="T73" fmla="*/ 82 h 360"/>
                <a:gd name="T74" fmla="*/ 302 w 303"/>
                <a:gd name="T75" fmla="*/ 69 h 360"/>
                <a:gd name="T76" fmla="*/ 303 w 303"/>
                <a:gd name="T77" fmla="*/ 60 h 360"/>
                <a:gd name="T78" fmla="*/ 303 w 303"/>
                <a:gd name="T79" fmla="*/ 57 h 360"/>
                <a:gd name="T80" fmla="*/ 302 w 303"/>
                <a:gd name="T81" fmla="*/ 43 h 360"/>
                <a:gd name="T82" fmla="*/ 297 w 303"/>
                <a:gd name="T83" fmla="*/ 30 h 360"/>
                <a:gd name="T84" fmla="*/ 292 w 303"/>
                <a:gd name="T85" fmla="*/ 21 h 360"/>
                <a:gd name="T86" fmla="*/ 284 w 303"/>
                <a:gd name="T87" fmla="*/ 13 h 360"/>
                <a:gd name="T88" fmla="*/ 274 w 303"/>
                <a:gd name="T89" fmla="*/ 7 h 360"/>
                <a:gd name="T90" fmla="*/ 265 w 303"/>
                <a:gd name="T91" fmla="*/ 4 h 360"/>
                <a:gd name="T92" fmla="*/ 256 w 303"/>
                <a:gd name="T93" fmla="*/ 1 h 360"/>
                <a:gd name="T94" fmla="*/ 247 w 303"/>
                <a:gd name="T95" fmla="*/ 0 h 360"/>
                <a:gd name="T96" fmla="*/ 157 w 303"/>
                <a:gd name="T97"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 h="360">
                  <a:moveTo>
                    <a:pt x="157" y="0"/>
                  </a:moveTo>
                  <a:lnTo>
                    <a:pt x="157" y="24"/>
                  </a:lnTo>
                  <a:lnTo>
                    <a:pt x="247" y="24"/>
                  </a:lnTo>
                  <a:lnTo>
                    <a:pt x="254" y="26"/>
                  </a:lnTo>
                  <a:lnTo>
                    <a:pt x="265" y="29"/>
                  </a:lnTo>
                  <a:lnTo>
                    <a:pt x="274" y="39"/>
                  </a:lnTo>
                  <a:lnTo>
                    <a:pt x="279" y="57"/>
                  </a:lnTo>
                  <a:lnTo>
                    <a:pt x="279" y="61"/>
                  </a:lnTo>
                  <a:lnTo>
                    <a:pt x="278" y="69"/>
                  </a:lnTo>
                  <a:lnTo>
                    <a:pt x="277" y="83"/>
                  </a:lnTo>
                  <a:lnTo>
                    <a:pt x="274" y="98"/>
                  </a:lnTo>
                  <a:lnTo>
                    <a:pt x="270" y="118"/>
                  </a:lnTo>
                  <a:lnTo>
                    <a:pt x="263" y="139"/>
                  </a:lnTo>
                  <a:lnTo>
                    <a:pt x="255" y="160"/>
                  </a:lnTo>
                  <a:lnTo>
                    <a:pt x="243" y="183"/>
                  </a:lnTo>
                  <a:lnTo>
                    <a:pt x="228" y="208"/>
                  </a:lnTo>
                  <a:lnTo>
                    <a:pt x="209" y="232"/>
                  </a:lnTo>
                  <a:lnTo>
                    <a:pt x="187" y="254"/>
                  </a:lnTo>
                  <a:lnTo>
                    <a:pt x="159" y="276"/>
                  </a:lnTo>
                  <a:lnTo>
                    <a:pt x="128" y="295"/>
                  </a:lnTo>
                  <a:lnTo>
                    <a:pt x="90" y="311"/>
                  </a:lnTo>
                  <a:lnTo>
                    <a:pt x="48" y="325"/>
                  </a:lnTo>
                  <a:lnTo>
                    <a:pt x="0" y="335"/>
                  </a:lnTo>
                  <a:lnTo>
                    <a:pt x="3" y="360"/>
                  </a:lnTo>
                  <a:lnTo>
                    <a:pt x="55" y="348"/>
                  </a:lnTo>
                  <a:lnTo>
                    <a:pt x="101" y="333"/>
                  </a:lnTo>
                  <a:lnTo>
                    <a:pt x="141" y="315"/>
                  </a:lnTo>
                  <a:lnTo>
                    <a:pt x="176" y="293"/>
                  </a:lnTo>
                  <a:lnTo>
                    <a:pt x="204" y="270"/>
                  </a:lnTo>
                  <a:lnTo>
                    <a:pt x="228" y="244"/>
                  </a:lnTo>
                  <a:lnTo>
                    <a:pt x="248" y="218"/>
                  </a:lnTo>
                  <a:lnTo>
                    <a:pt x="264" y="193"/>
                  </a:lnTo>
                  <a:lnTo>
                    <a:pt x="277" y="166"/>
                  </a:lnTo>
                  <a:lnTo>
                    <a:pt x="286" y="142"/>
                  </a:lnTo>
                  <a:lnTo>
                    <a:pt x="293" y="119"/>
                  </a:lnTo>
                  <a:lnTo>
                    <a:pt x="299" y="99"/>
                  </a:lnTo>
                  <a:lnTo>
                    <a:pt x="301" y="82"/>
                  </a:lnTo>
                  <a:lnTo>
                    <a:pt x="302" y="69"/>
                  </a:lnTo>
                  <a:lnTo>
                    <a:pt x="303" y="60"/>
                  </a:lnTo>
                  <a:lnTo>
                    <a:pt x="303" y="57"/>
                  </a:lnTo>
                  <a:lnTo>
                    <a:pt x="302" y="43"/>
                  </a:lnTo>
                  <a:lnTo>
                    <a:pt x="297" y="30"/>
                  </a:lnTo>
                  <a:lnTo>
                    <a:pt x="292" y="21"/>
                  </a:lnTo>
                  <a:lnTo>
                    <a:pt x="284" y="13"/>
                  </a:lnTo>
                  <a:lnTo>
                    <a:pt x="274" y="7"/>
                  </a:lnTo>
                  <a:lnTo>
                    <a:pt x="265" y="4"/>
                  </a:lnTo>
                  <a:lnTo>
                    <a:pt x="256" y="1"/>
                  </a:lnTo>
                  <a:lnTo>
                    <a:pt x="247" y="0"/>
                  </a:lnTo>
                  <a:lnTo>
                    <a:pt x="15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3"/>
            <p:cNvSpPr>
              <a:spLocks/>
            </p:cNvSpPr>
            <p:nvPr/>
          </p:nvSpPr>
          <p:spPr bwMode="auto">
            <a:xfrm>
              <a:off x="2950" y="2099"/>
              <a:ext cx="120" cy="135"/>
            </a:xfrm>
            <a:custGeom>
              <a:avLst/>
              <a:gdLst>
                <a:gd name="T0" fmla="*/ 115 w 238"/>
                <a:gd name="T1" fmla="*/ 0 h 271"/>
                <a:gd name="T2" fmla="*/ 115 w 238"/>
                <a:gd name="T3" fmla="*/ 24 h 271"/>
                <a:gd name="T4" fmla="*/ 204 w 238"/>
                <a:gd name="T5" fmla="*/ 24 h 271"/>
                <a:gd name="T6" fmla="*/ 208 w 238"/>
                <a:gd name="T7" fmla="*/ 25 h 271"/>
                <a:gd name="T8" fmla="*/ 212 w 238"/>
                <a:gd name="T9" fmla="*/ 26 h 271"/>
                <a:gd name="T10" fmla="*/ 213 w 238"/>
                <a:gd name="T11" fmla="*/ 30 h 271"/>
                <a:gd name="T12" fmla="*/ 214 w 238"/>
                <a:gd name="T13" fmla="*/ 34 h 271"/>
                <a:gd name="T14" fmla="*/ 214 w 238"/>
                <a:gd name="T15" fmla="*/ 37 h 271"/>
                <a:gd name="T16" fmla="*/ 213 w 238"/>
                <a:gd name="T17" fmla="*/ 44 h 271"/>
                <a:gd name="T18" fmla="*/ 212 w 238"/>
                <a:gd name="T19" fmla="*/ 52 h 271"/>
                <a:gd name="T20" fmla="*/ 210 w 238"/>
                <a:gd name="T21" fmla="*/ 63 h 271"/>
                <a:gd name="T22" fmla="*/ 207 w 238"/>
                <a:gd name="T23" fmla="*/ 76 h 271"/>
                <a:gd name="T24" fmla="*/ 201 w 238"/>
                <a:gd name="T25" fmla="*/ 91 h 271"/>
                <a:gd name="T26" fmla="*/ 194 w 238"/>
                <a:gd name="T27" fmla="*/ 107 h 271"/>
                <a:gd name="T28" fmla="*/ 185 w 238"/>
                <a:gd name="T29" fmla="*/ 123 h 271"/>
                <a:gd name="T30" fmla="*/ 174 w 238"/>
                <a:gd name="T31" fmla="*/ 142 h 271"/>
                <a:gd name="T32" fmla="*/ 160 w 238"/>
                <a:gd name="T33" fmla="*/ 159 h 271"/>
                <a:gd name="T34" fmla="*/ 143 w 238"/>
                <a:gd name="T35" fmla="*/ 176 h 271"/>
                <a:gd name="T36" fmla="*/ 122 w 238"/>
                <a:gd name="T37" fmla="*/ 193 h 271"/>
                <a:gd name="T38" fmla="*/ 98 w 238"/>
                <a:gd name="T39" fmla="*/ 210 h 271"/>
                <a:gd name="T40" fmla="*/ 69 w 238"/>
                <a:gd name="T41" fmla="*/ 223 h 271"/>
                <a:gd name="T42" fmla="*/ 37 w 238"/>
                <a:gd name="T43" fmla="*/ 237 h 271"/>
                <a:gd name="T44" fmla="*/ 0 w 238"/>
                <a:gd name="T45" fmla="*/ 248 h 271"/>
                <a:gd name="T46" fmla="*/ 6 w 238"/>
                <a:gd name="T47" fmla="*/ 271 h 271"/>
                <a:gd name="T48" fmla="*/ 46 w 238"/>
                <a:gd name="T49" fmla="*/ 259 h 271"/>
                <a:gd name="T50" fmla="*/ 82 w 238"/>
                <a:gd name="T51" fmla="*/ 244 h 271"/>
                <a:gd name="T52" fmla="*/ 113 w 238"/>
                <a:gd name="T53" fmla="*/ 228 h 271"/>
                <a:gd name="T54" fmla="*/ 139 w 238"/>
                <a:gd name="T55" fmla="*/ 211 h 271"/>
                <a:gd name="T56" fmla="*/ 161 w 238"/>
                <a:gd name="T57" fmla="*/ 191 h 271"/>
                <a:gd name="T58" fmla="*/ 179 w 238"/>
                <a:gd name="T59" fmla="*/ 172 h 271"/>
                <a:gd name="T60" fmla="*/ 196 w 238"/>
                <a:gd name="T61" fmla="*/ 152 h 271"/>
                <a:gd name="T62" fmla="*/ 208 w 238"/>
                <a:gd name="T63" fmla="*/ 132 h 271"/>
                <a:gd name="T64" fmla="*/ 217 w 238"/>
                <a:gd name="T65" fmla="*/ 113 h 271"/>
                <a:gd name="T66" fmla="*/ 225 w 238"/>
                <a:gd name="T67" fmla="*/ 96 h 271"/>
                <a:gd name="T68" fmla="*/ 230 w 238"/>
                <a:gd name="T69" fmla="*/ 78 h 271"/>
                <a:gd name="T70" fmla="*/ 233 w 238"/>
                <a:gd name="T71" fmla="*/ 64 h 271"/>
                <a:gd name="T72" fmla="*/ 236 w 238"/>
                <a:gd name="T73" fmla="*/ 52 h 271"/>
                <a:gd name="T74" fmla="*/ 237 w 238"/>
                <a:gd name="T75" fmla="*/ 43 h 271"/>
                <a:gd name="T76" fmla="*/ 238 w 238"/>
                <a:gd name="T77" fmla="*/ 37 h 271"/>
                <a:gd name="T78" fmla="*/ 238 w 238"/>
                <a:gd name="T79" fmla="*/ 34 h 271"/>
                <a:gd name="T80" fmla="*/ 237 w 238"/>
                <a:gd name="T81" fmla="*/ 25 h 271"/>
                <a:gd name="T82" fmla="*/ 235 w 238"/>
                <a:gd name="T83" fmla="*/ 18 h 271"/>
                <a:gd name="T84" fmla="*/ 231 w 238"/>
                <a:gd name="T85" fmla="*/ 13 h 271"/>
                <a:gd name="T86" fmla="*/ 227 w 238"/>
                <a:gd name="T87" fmla="*/ 8 h 271"/>
                <a:gd name="T88" fmla="*/ 221 w 238"/>
                <a:gd name="T89" fmla="*/ 5 h 271"/>
                <a:gd name="T90" fmla="*/ 215 w 238"/>
                <a:gd name="T91" fmla="*/ 2 h 271"/>
                <a:gd name="T92" fmla="*/ 209 w 238"/>
                <a:gd name="T93" fmla="*/ 0 h 271"/>
                <a:gd name="T94" fmla="*/ 204 w 238"/>
                <a:gd name="T95" fmla="*/ 0 h 271"/>
                <a:gd name="T96" fmla="*/ 115 w 238"/>
                <a:gd name="T9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8" h="271">
                  <a:moveTo>
                    <a:pt x="115" y="0"/>
                  </a:moveTo>
                  <a:lnTo>
                    <a:pt x="115" y="24"/>
                  </a:lnTo>
                  <a:lnTo>
                    <a:pt x="204" y="24"/>
                  </a:lnTo>
                  <a:lnTo>
                    <a:pt x="208" y="25"/>
                  </a:lnTo>
                  <a:lnTo>
                    <a:pt x="212" y="26"/>
                  </a:lnTo>
                  <a:lnTo>
                    <a:pt x="213" y="30"/>
                  </a:lnTo>
                  <a:lnTo>
                    <a:pt x="214" y="34"/>
                  </a:lnTo>
                  <a:lnTo>
                    <a:pt x="214" y="37"/>
                  </a:lnTo>
                  <a:lnTo>
                    <a:pt x="213" y="44"/>
                  </a:lnTo>
                  <a:lnTo>
                    <a:pt x="212" y="52"/>
                  </a:lnTo>
                  <a:lnTo>
                    <a:pt x="210" y="63"/>
                  </a:lnTo>
                  <a:lnTo>
                    <a:pt x="207" y="76"/>
                  </a:lnTo>
                  <a:lnTo>
                    <a:pt x="201" y="91"/>
                  </a:lnTo>
                  <a:lnTo>
                    <a:pt x="194" y="107"/>
                  </a:lnTo>
                  <a:lnTo>
                    <a:pt x="185" y="123"/>
                  </a:lnTo>
                  <a:lnTo>
                    <a:pt x="174" y="142"/>
                  </a:lnTo>
                  <a:lnTo>
                    <a:pt x="160" y="159"/>
                  </a:lnTo>
                  <a:lnTo>
                    <a:pt x="143" y="176"/>
                  </a:lnTo>
                  <a:lnTo>
                    <a:pt x="122" y="193"/>
                  </a:lnTo>
                  <a:lnTo>
                    <a:pt x="98" y="210"/>
                  </a:lnTo>
                  <a:lnTo>
                    <a:pt x="69" y="223"/>
                  </a:lnTo>
                  <a:lnTo>
                    <a:pt x="37" y="237"/>
                  </a:lnTo>
                  <a:lnTo>
                    <a:pt x="0" y="248"/>
                  </a:lnTo>
                  <a:lnTo>
                    <a:pt x="6" y="271"/>
                  </a:lnTo>
                  <a:lnTo>
                    <a:pt x="46" y="259"/>
                  </a:lnTo>
                  <a:lnTo>
                    <a:pt x="82" y="244"/>
                  </a:lnTo>
                  <a:lnTo>
                    <a:pt x="113" y="228"/>
                  </a:lnTo>
                  <a:lnTo>
                    <a:pt x="139" y="211"/>
                  </a:lnTo>
                  <a:lnTo>
                    <a:pt x="161" y="191"/>
                  </a:lnTo>
                  <a:lnTo>
                    <a:pt x="179" y="172"/>
                  </a:lnTo>
                  <a:lnTo>
                    <a:pt x="196" y="152"/>
                  </a:lnTo>
                  <a:lnTo>
                    <a:pt x="208" y="132"/>
                  </a:lnTo>
                  <a:lnTo>
                    <a:pt x="217" y="113"/>
                  </a:lnTo>
                  <a:lnTo>
                    <a:pt x="225" y="96"/>
                  </a:lnTo>
                  <a:lnTo>
                    <a:pt x="230" y="78"/>
                  </a:lnTo>
                  <a:lnTo>
                    <a:pt x="233" y="64"/>
                  </a:lnTo>
                  <a:lnTo>
                    <a:pt x="236" y="52"/>
                  </a:lnTo>
                  <a:lnTo>
                    <a:pt x="237" y="43"/>
                  </a:lnTo>
                  <a:lnTo>
                    <a:pt x="238" y="37"/>
                  </a:lnTo>
                  <a:lnTo>
                    <a:pt x="238" y="34"/>
                  </a:lnTo>
                  <a:lnTo>
                    <a:pt x="237" y="25"/>
                  </a:lnTo>
                  <a:lnTo>
                    <a:pt x="235" y="18"/>
                  </a:lnTo>
                  <a:lnTo>
                    <a:pt x="231" y="13"/>
                  </a:lnTo>
                  <a:lnTo>
                    <a:pt x="227" y="8"/>
                  </a:lnTo>
                  <a:lnTo>
                    <a:pt x="221" y="5"/>
                  </a:lnTo>
                  <a:lnTo>
                    <a:pt x="215" y="2"/>
                  </a:lnTo>
                  <a:lnTo>
                    <a:pt x="209" y="0"/>
                  </a:lnTo>
                  <a:lnTo>
                    <a:pt x="204" y="0"/>
                  </a:lnTo>
                  <a:lnTo>
                    <a:pt x="1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4"/>
            <p:cNvSpPr>
              <a:spLocks/>
            </p:cNvSpPr>
            <p:nvPr/>
          </p:nvSpPr>
          <p:spPr bwMode="auto">
            <a:xfrm>
              <a:off x="2685" y="2083"/>
              <a:ext cx="145" cy="167"/>
            </a:xfrm>
            <a:custGeom>
              <a:avLst/>
              <a:gdLst>
                <a:gd name="T0" fmla="*/ 289 w 289"/>
                <a:gd name="T1" fmla="*/ 335 h 335"/>
                <a:gd name="T2" fmla="*/ 239 w 289"/>
                <a:gd name="T3" fmla="*/ 324 h 335"/>
                <a:gd name="T4" fmla="*/ 194 w 289"/>
                <a:gd name="T5" fmla="*/ 310 h 335"/>
                <a:gd name="T6" fmla="*/ 155 w 289"/>
                <a:gd name="T7" fmla="*/ 291 h 335"/>
                <a:gd name="T8" fmla="*/ 122 w 289"/>
                <a:gd name="T9" fmla="*/ 270 h 335"/>
                <a:gd name="T10" fmla="*/ 94 w 289"/>
                <a:gd name="T11" fmla="*/ 247 h 335"/>
                <a:gd name="T12" fmla="*/ 71 w 289"/>
                <a:gd name="T13" fmla="*/ 223 h 335"/>
                <a:gd name="T14" fmla="*/ 51 w 289"/>
                <a:gd name="T15" fmla="*/ 198 h 335"/>
                <a:gd name="T16" fmla="*/ 36 w 289"/>
                <a:gd name="T17" fmla="*/ 172 h 335"/>
                <a:gd name="T18" fmla="*/ 24 w 289"/>
                <a:gd name="T19" fmla="*/ 148 h 335"/>
                <a:gd name="T20" fmla="*/ 15 w 289"/>
                <a:gd name="T21" fmla="*/ 124 h 335"/>
                <a:gd name="T22" fmla="*/ 9 w 289"/>
                <a:gd name="T23" fmla="*/ 103 h 335"/>
                <a:gd name="T24" fmla="*/ 4 w 289"/>
                <a:gd name="T25" fmla="*/ 84 h 335"/>
                <a:gd name="T26" fmla="*/ 2 w 289"/>
                <a:gd name="T27" fmla="*/ 68 h 335"/>
                <a:gd name="T28" fmla="*/ 0 w 289"/>
                <a:gd name="T29" fmla="*/ 55 h 335"/>
                <a:gd name="T30" fmla="*/ 0 w 289"/>
                <a:gd name="T31" fmla="*/ 47 h 335"/>
                <a:gd name="T32" fmla="*/ 0 w 289"/>
                <a:gd name="T33" fmla="*/ 45 h 335"/>
                <a:gd name="T34" fmla="*/ 2 w 289"/>
                <a:gd name="T35" fmla="*/ 30 h 335"/>
                <a:gd name="T36" fmla="*/ 6 w 289"/>
                <a:gd name="T37" fmla="*/ 18 h 335"/>
                <a:gd name="T38" fmla="*/ 13 w 289"/>
                <a:gd name="T39" fmla="*/ 11 h 335"/>
                <a:gd name="T40" fmla="*/ 23 w 289"/>
                <a:gd name="T41" fmla="*/ 5 h 335"/>
                <a:gd name="T42" fmla="*/ 31 w 289"/>
                <a:gd name="T43" fmla="*/ 2 h 335"/>
                <a:gd name="T44" fmla="*/ 38 w 289"/>
                <a:gd name="T45" fmla="*/ 1 h 335"/>
                <a:gd name="T46" fmla="*/ 42 w 289"/>
                <a:gd name="T47" fmla="*/ 0 h 335"/>
                <a:gd name="T48" fmla="*/ 44 w 289"/>
                <a:gd name="T49" fmla="*/ 0 h 335"/>
                <a:gd name="T50" fmla="*/ 133 w 289"/>
                <a:gd name="T51" fmla="*/ 0 h 335"/>
                <a:gd name="T52" fmla="*/ 157 w 289"/>
                <a:gd name="T53" fmla="*/ 42 h 335"/>
                <a:gd name="T54" fmla="*/ 69 w 289"/>
                <a:gd name="T55" fmla="*/ 42 h 335"/>
                <a:gd name="T56" fmla="*/ 65 w 289"/>
                <a:gd name="T57" fmla="*/ 42 h 335"/>
                <a:gd name="T58" fmla="*/ 58 w 289"/>
                <a:gd name="T59" fmla="*/ 45 h 335"/>
                <a:gd name="T60" fmla="*/ 50 w 289"/>
                <a:gd name="T61" fmla="*/ 51 h 335"/>
                <a:gd name="T62" fmla="*/ 47 w 289"/>
                <a:gd name="T63" fmla="*/ 64 h 335"/>
                <a:gd name="T64" fmla="*/ 47 w 289"/>
                <a:gd name="T65" fmla="*/ 66 h 335"/>
                <a:gd name="T66" fmla="*/ 47 w 289"/>
                <a:gd name="T67" fmla="*/ 71 h 335"/>
                <a:gd name="T68" fmla="*/ 48 w 289"/>
                <a:gd name="T69" fmla="*/ 80 h 335"/>
                <a:gd name="T70" fmla="*/ 50 w 289"/>
                <a:gd name="T71" fmla="*/ 92 h 335"/>
                <a:gd name="T72" fmla="*/ 54 w 289"/>
                <a:gd name="T73" fmla="*/ 106 h 335"/>
                <a:gd name="T74" fmla="*/ 58 w 289"/>
                <a:gd name="T75" fmla="*/ 121 h 335"/>
                <a:gd name="T76" fmla="*/ 66 w 289"/>
                <a:gd name="T77" fmla="*/ 138 h 335"/>
                <a:gd name="T78" fmla="*/ 75 w 289"/>
                <a:gd name="T79" fmla="*/ 156 h 335"/>
                <a:gd name="T80" fmla="*/ 87 w 289"/>
                <a:gd name="T81" fmla="*/ 175 h 335"/>
                <a:gd name="T82" fmla="*/ 102 w 289"/>
                <a:gd name="T83" fmla="*/ 194 h 335"/>
                <a:gd name="T84" fmla="*/ 119 w 289"/>
                <a:gd name="T85" fmla="*/ 213 h 335"/>
                <a:gd name="T86" fmla="*/ 141 w 289"/>
                <a:gd name="T87" fmla="*/ 231 h 335"/>
                <a:gd name="T88" fmla="*/ 166 w 289"/>
                <a:gd name="T89" fmla="*/ 248 h 335"/>
                <a:gd name="T90" fmla="*/ 196 w 289"/>
                <a:gd name="T91" fmla="*/ 265 h 335"/>
                <a:gd name="T92" fmla="*/ 231 w 289"/>
                <a:gd name="T93" fmla="*/ 278 h 335"/>
                <a:gd name="T94" fmla="*/ 270 w 289"/>
                <a:gd name="T95" fmla="*/ 290 h 335"/>
                <a:gd name="T96" fmla="*/ 289 w 289"/>
                <a:gd name="T97" fmla="*/ 33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9" h="335">
                  <a:moveTo>
                    <a:pt x="289" y="335"/>
                  </a:moveTo>
                  <a:lnTo>
                    <a:pt x="239" y="324"/>
                  </a:lnTo>
                  <a:lnTo>
                    <a:pt x="194" y="310"/>
                  </a:lnTo>
                  <a:lnTo>
                    <a:pt x="155" y="291"/>
                  </a:lnTo>
                  <a:lnTo>
                    <a:pt x="122" y="270"/>
                  </a:lnTo>
                  <a:lnTo>
                    <a:pt x="94" y="247"/>
                  </a:lnTo>
                  <a:lnTo>
                    <a:pt x="71" y="223"/>
                  </a:lnTo>
                  <a:lnTo>
                    <a:pt x="51" y="198"/>
                  </a:lnTo>
                  <a:lnTo>
                    <a:pt x="36" y="172"/>
                  </a:lnTo>
                  <a:lnTo>
                    <a:pt x="24" y="148"/>
                  </a:lnTo>
                  <a:lnTo>
                    <a:pt x="15" y="124"/>
                  </a:lnTo>
                  <a:lnTo>
                    <a:pt x="9" y="103"/>
                  </a:lnTo>
                  <a:lnTo>
                    <a:pt x="4" y="84"/>
                  </a:lnTo>
                  <a:lnTo>
                    <a:pt x="2" y="68"/>
                  </a:lnTo>
                  <a:lnTo>
                    <a:pt x="0" y="55"/>
                  </a:lnTo>
                  <a:lnTo>
                    <a:pt x="0" y="47"/>
                  </a:lnTo>
                  <a:lnTo>
                    <a:pt x="0" y="45"/>
                  </a:lnTo>
                  <a:lnTo>
                    <a:pt x="2" y="30"/>
                  </a:lnTo>
                  <a:lnTo>
                    <a:pt x="6" y="18"/>
                  </a:lnTo>
                  <a:lnTo>
                    <a:pt x="13" y="11"/>
                  </a:lnTo>
                  <a:lnTo>
                    <a:pt x="23" y="5"/>
                  </a:lnTo>
                  <a:lnTo>
                    <a:pt x="31" y="2"/>
                  </a:lnTo>
                  <a:lnTo>
                    <a:pt x="38" y="1"/>
                  </a:lnTo>
                  <a:lnTo>
                    <a:pt x="42" y="0"/>
                  </a:lnTo>
                  <a:lnTo>
                    <a:pt x="44" y="0"/>
                  </a:lnTo>
                  <a:lnTo>
                    <a:pt x="133" y="0"/>
                  </a:lnTo>
                  <a:lnTo>
                    <a:pt x="157" y="42"/>
                  </a:lnTo>
                  <a:lnTo>
                    <a:pt x="69" y="42"/>
                  </a:lnTo>
                  <a:lnTo>
                    <a:pt x="65" y="42"/>
                  </a:lnTo>
                  <a:lnTo>
                    <a:pt x="58" y="45"/>
                  </a:lnTo>
                  <a:lnTo>
                    <a:pt x="50" y="51"/>
                  </a:lnTo>
                  <a:lnTo>
                    <a:pt x="47" y="64"/>
                  </a:lnTo>
                  <a:lnTo>
                    <a:pt x="47" y="66"/>
                  </a:lnTo>
                  <a:lnTo>
                    <a:pt x="47" y="71"/>
                  </a:lnTo>
                  <a:lnTo>
                    <a:pt x="48" y="80"/>
                  </a:lnTo>
                  <a:lnTo>
                    <a:pt x="50" y="92"/>
                  </a:lnTo>
                  <a:lnTo>
                    <a:pt x="54" y="106"/>
                  </a:lnTo>
                  <a:lnTo>
                    <a:pt x="58" y="121"/>
                  </a:lnTo>
                  <a:lnTo>
                    <a:pt x="66" y="138"/>
                  </a:lnTo>
                  <a:lnTo>
                    <a:pt x="75" y="156"/>
                  </a:lnTo>
                  <a:lnTo>
                    <a:pt x="87" y="175"/>
                  </a:lnTo>
                  <a:lnTo>
                    <a:pt x="102" y="194"/>
                  </a:lnTo>
                  <a:lnTo>
                    <a:pt x="119" y="213"/>
                  </a:lnTo>
                  <a:lnTo>
                    <a:pt x="141" y="231"/>
                  </a:lnTo>
                  <a:lnTo>
                    <a:pt x="166" y="248"/>
                  </a:lnTo>
                  <a:lnTo>
                    <a:pt x="196" y="265"/>
                  </a:lnTo>
                  <a:lnTo>
                    <a:pt x="231" y="278"/>
                  </a:lnTo>
                  <a:lnTo>
                    <a:pt x="270" y="290"/>
                  </a:lnTo>
                  <a:lnTo>
                    <a:pt x="289" y="335"/>
                  </a:lnTo>
                  <a:close/>
                </a:path>
              </a:pathLst>
            </a:custGeom>
            <a:solidFill>
              <a:srgbClr val="BFDD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5"/>
            <p:cNvSpPr>
              <a:spLocks/>
            </p:cNvSpPr>
            <p:nvPr/>
          </p:nvSpPr>
          <p:spPr bwMode="auto">
            <a:xfrm>
              <a:off x="2680" y="2078"/>
              <a:ext cx="151" cy="179"/>
            </a:xfrm>
            <a:custGeom>
              <a:avLst/>
              <a:gdLst>
                <a:gd name="T0" fmla="*/ 56 w 304"/>
                <a:gd name="T1" fmla="*/ 0 h 360"/>
                <a:gd name="T2" fmla="*/ 47 w 304"/>
                <a:gd name="T3" fmla="*/ 1 h 360"/>
                <a:gd name="T4" fmla="*/ 38 w 304"/>
                <a:gd name="T5" fmla="*/ 4 h 360"/>
                <a:gd name="T6" fmla="*/ 29 w 304"/>
                <a:gd name="T7" fmla="*/ 7 h 360"/>
                <a:gd name="T8" fmla="*/ 20 w 304"/>
                <a:gd name="T9" fmla="*/ 13 h 360"/>
                <a:gd name="T10" fmla="*/ 12 w 304"/>
                <a:gd name="T11" fmla="*/ 21 h 360"/>
                <a:gd name="T12" fmla="*/ 6 w 304"/>
                <a:gd name="T13" fmla="*/ 30 h 360"/>
                <a:gd name="T14" fmla="*/ 1 w 304"/>
                <a:gd name="T15" fmla="*/ 43 h 360"/>
                <a:gd name="T16" fmla="*/ 0 w 304"/>
                <a:gd name="T17" fmla="*/ 57 h 360"/>
                <a:gd name="T18" fmla="*/ 0 w 304"/>
                <a:gd name="T19" fmla="*/ 60 h 360"/>
                <a:gd name="T20" fmla="*/ 1 w 304"/>
                <a:gd name="T21" fmla="*/ 69 h 360"/>
                <a:gd name="T22" fmla="*/ 2 w 304"/>
                <a:gd name="T23" fmla="*/ 82 h 360"/>
                <a:gd name="T24" fmla="*/ 6 w 304"/>
                <a:gd name="T25" fmla="*/ 99 h 360"/>
                <a:gd name="T26" fmla="*/ 10 w 304"/>
                <a:gd name="T27" fmla="*/ 119 h 360"/>
                <a:gd name="T28" fmla="*/ 17 w 304"/>
                <a:gd name="T29" fmla="*/ 142 h 360"/>
                <a:gd name="T30" fmla="*/ 27 w 304"/>
                <a:gd name="T31" fmla="*/ 166 h 360"/>
                <a:gd name="T32" fmla="*/ 39 w 304"/>
                <a:gd name="T33" fmla="*/ 193 h 360"/>
                <a:gd name="T34" fmla="*/ 55 w 304"/>
                <a:gd name="T35" fmla="*/ 218 h 360"/>
                <a:gd name="T36" fmla="*/ 75 w 304"/>
                <a:gd name="T37" fmla="*/ 244 h 360"/>
                <a:gd name="T38" fmla="*/ 99 w 304"/>
                <a:gd name="T39" fmla="*/ 270 h 360"/>
                <a:gd name="T40" fmla="*/ 128 w 304"/>
                <a:gd name="T41" fmla="*/ 293 h 360"/>
                <a:gd name="T42" fmla="*/ 162 w 304"/>
                <a:gd name="T43" fmla="*/ 315 h 360"/>
                <a:gd name="T44" fmla="*/ 203 w 304"/>
                <a:gd name="T45" fmla="*/ 333 h 360"/>
                <a:gd name="T46" fmla="*/ 249 w 304"/>
                <a:gd name="T47" fmla="*/ 348 h 360"/>
                <a:gd name="T48" fmla="*/ 300 w 304"/>
                <a:gd name="T49" fmla="*/ 360 h 360"/>
                <a:gd name="T50" fmla="*/ 304 w 304"/>
                <a:gd name="T51" fmla="*/ 335 h 360"/>
                <a:gd name="T52" fmla="*/ 255 w 304"/>
                <a:gd name="T53" fmla="*/ 325 h 360"/>
                <a:gd name="T54" fmla="*/ 213 w 304"/>
                <a:gd name="T55" fmla="*/ 311 h 360"/>
                <a:gd name="T56" fmla="*/ 175 w 304"/>
                <a:gd name="T57" fmla="*/ 295 h 360"/>
                <a:gd name="T58" fmla="*/ 144 w 304"/>
                <a:gd name="T59" fmla="*/ 276 h 360"/>
                <a:gd name="T60" fmla="*/ 116 w 304"/>
                <a:gd name="T61" fmla="*/ 254 h 360"/>
                <a:gd name="T62" fmla="*/ 94 w 304"/>
                <a:gd name="T63" fmla="*/ 232 h 360"/>
                <a:gd name="T64" fmla="*/ 75 w 304"/>
                <a:gd name="T65" fmla="*/ 208 h 360"/>
                <a:gd name="T66" fmla="*/ 61 w 304"/>
                <a:gd name="T67" fmla="*/ 183 h 360"/>
                <a:gd name="T68" fmla="*/ 48 w 304"/>
                <a:gd name="T69" fmla="*/ 160 h 360"/>
                <a:gd name="T70" fmla="*/ 40 w 304"/>
                <a:gd name="T71" fmla="*/ 139 h 360"/>
                <a:gd name="T72" fmla="*/ 33 w 304"/>
                <a:gd name="T73" fmla="*/ 118 h 360"/>
                <a:gd name="T74" fmla="*/ 29 w 304"/>
                <a:gd name="T75" fmla="*/ 98 h 360"/>
                <a:gd name="T76" fmla="*/ 27 w 304"/>
                <a:gd name="T77" fmla="*/ 83 h 360"/>
                <a:gd name="T78" fmla="*/ 25 w 304"/>
                <a:gd name="T79" fmla="*/ 69 h 360"/>
                <a:gd name="T80" fmla="*/ 24 w 304"/>
                <a:gd name="T81" fmla="*/ 61 h 360"/>
                <a:gd name="T82" fmla="*/ 24 w 304"/>
                <a:gd name="T83" fmla="*/ 57 h 360"/>
                <a:gd name="T84" fmla="*/ 29 w 304"/>
                <a:gd name="T85" fmla="*/ 39 h 360"/>
                <a:gd name="T86" fmla="*/ 39 w 304"/>
                <a:gd name="T87" fmla="*/ 29 h 360"/>
                <a:gd name="T88" fmla="*/ 50 w 304"/>
                <a:gd name="T89" fmla="*/ 26 h 360"/>
                <a:gd name="T90" fmla="*/ 56 w 304"/>
                <a:gd name="T91" fmla="*/ 24 h 360"/>
                <a:gd name="T92" fmla="*/ 146 w 304"/>
                <a:gd name="T93" fmla="*/ 24 h 360"/>
                <a:gd name="T94" fmla="*/ 146 w 304"/>
                <a:gd name="T95" fmla="*/ 0 h 360"/>
                <a:gd name="T96" fmla="*/ 56 w 304"/>
                <a:gd name="T97"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4" h="360">
                  <a:moveTo>
                    <a:pt x="56" y="0"/>
                  </a:moveTo>
                  <a:lnTo>
                    <a:pt x="47" y="1"/>
                  </a:lnTo>
                  <a:lnTo>
                    <a:pt x="38" y="4"/>
                  </a:lnTo>
                  <a:lnTo>
                    <a:pt x="29" y="7"/>
                  </a:lnTo>
                  <a:lnTo>
                    <a:pt x="20" y="13"/>
                  </a:lnTo>
                  <a:lnTo>
                    <a:pt x="12" y="21"/>
                  </a:lnTo>
                  <a:lnTo>
                    <a:pt x="6" y="30"/>
                  </a:lnTo>
                  <a:lnTo>
                    <a:pt x="1" y="43"/>
                  </a:lnTo>
                  <a:lnTo>
                    <a:pt x="0" y="57"/>
                  </a:lnTo>
                  <a:lnTo>
                    <a:pt x="0" y="60"/>
                  </a:lnTo>
                  <a:lnTo>
                    <a:pt x="1" y="69"/>
                  </a:lnTo>
                  <a:lnTo>
                    <a:pt x="2" y="82"/>
                  </a:lnTo>
                  <a:lnTo>
                    <a:pt x="6" y="99"/>
                  </a:lnTo>
                  <a:lnTo>
                    <a:pt x="10" y="119"/>
                  </a:lnTo>
                  <a:lnTo>
                    <a:pt x="17" y="142"/>
                  </a:lnTo>
                  <a:lnTo>
                    <a:pt x="27" y="166"/>
                  </a:lnTo>
                  <a:lnTo>
                    <a:pt x="39" y="193"/>
                  </a:lnTo>
                  <a:lnTo>
                    <a:pt x="55" y="218"/>
                  </a:lnTo>
                  <a:lnTo>
                    <a:pt x="75" y="244"/>
                  </a:lnTo>
                  <a:lnTo>
                    <a:pt x="99" y="270"/>
                  </a:lnTo>
                  <a:lnTo>
                    <a:pt x="128" y="293"/>
                  </a:lnTo>
                  <a:lnTo>
                    <a:pt x="162" y="315"/>
                  </a:lnTo>
                  <a:lnTo>
                    <a:pt x="203" y="333"/>
                  </a:lnTo>
                  <a:lnTo>
                    <a:pt x="249" y="348"/>
                  </a:lnTo>
                  <a:lnTo>
                    <a:pt x="300" y="360"/>
                  </a:lnTo>
                  <a:lnTo>
                    <a:pt x="304" y="335"/>
                  </a:lnTo>
                  <a:lnTo>
                    <a:pt x="255" y="325"/>
                  </a:lnTo>
                  <a:lnTo>
                    <a:pt x="213" y="311"/>
                  </a:lnTo>
                  <a:lnTo>
                    <a:pt x="175" y="295"/>
                  </a:lnTo>
                  <a:lnTo>
                    <a:pt x="144" y="276"/>
                  </a:lnTo>
                  <a:lnTo>
                    <a:pt x="116" y="254"/>
                  </a:lnTo>
                  <a:lnTo>
                    <a:pt x="94" y="232"/>
                  </a:lnTo>
                  <a:lnTo>
                    <a:pt x="75" y="208"/>
                  </a:lnTo>
                  <a:lnTo>
                    <a:pt x="61" y="183"/>
                  </a:lnTo>
                  <a:lnTo>
                    <a:pt x="48" y="160"/>
                  </a:lnTo>
                  <a:lnTo>
                    <a:pt x="40" y="139"/>
                  </a:lnTo>
                  <a:lnTo>
                    <a:pt x="33" y="118"/>
                  </a:lnTo>
                  <a:lnTo>
                    <a:pt x="29" y="98"/>
                  </a:lnTo>
                  <a:lnTo>
                    <a:pt x="27" y="83"/>
                  </a:lnTo>
                  <a:lnTo>
                    <a:pt x="25" y="69"/>
                  </a:lnTo>
                  <a:lnTo>
                    <a:pt x="24" y="61"/>
                  </a:lnTo>
                  <a:lnTo>
                    <a:pt x="24" y="57"/>
                  </a:lnTo>
                  <a:lnTo>
                    <a:pt x="29" y="39"/>
                  </a:lnTo>
                  <a:lnTo>
                    <a:pt x="39" y="29"/>
                  </a:lnTo>
                  <a:lnTo>
                    <a:pt x="50" y="26"/>
                  </a:lnTo>
                  <a:lnTo>
                    <a:pt x="56" y="24"/>
                  </a:lnTo>
                  <a:lnTo>
                    <a:pt x="146" y="24"/>
                  </a:lnTo>
                  <a:lnTo>
                    <a:pt x="146" y="0"/>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6"/>
            <p:cNvSpPr>
              <a:spLocks/>
            </p:cNvSpPr>
            <p:nvPr/>
          </p:nvSpPr>
          <p:spPr bwMode="auto">
            <a:xfrm>
              <a:off x="2703" y="2099"/>
              <a:ext cx="119" cy="135"/>
            </a:xfrm>
            <a:custGeom>
              <a:avLst/>
              <a:gdLst>
                <a:gd name="T0" fmla="*/ 35 w 238"/>
                <a:gd name="T1" fmla="*/ 0 h 271"/>
                <a:gd name="T2" fmla="*/ 29 w 238"/>
                <a:gd name="T3" fmla="*/ 0 h 271"/>
                <a:gd name="T4" fmla="*/ 23 w 238"/>
                <a:gd name="T5" fmla="*/ 2 h 271"/>
                <a:gd name="T6" fmla="*/ 17 w 238"/>
                <a:gd name="T7" fmla="*/ 5 h 271"/>
                <a:gd name="T8" fmla="*/ 13 w 238"/>
                <a:gd name="T9" fmla="*/ 8 h 271"/>
                <a:gd name="T10" fmla="*/ 7 w 238"/>
                <a:gd name="T11" fmla="*/ 13 h 271"/>
                <a:gd name="T12" fmla="*/ 4 w 238"/>
                <a:gd name="T13" fmla="*/ 18 h 271"/>
                <a:gd name="T14" fmla="*/ 1 w 238"/>
                <a:gd name="T15" fmla="*/ 25 h 271"/>
                <a:gd name="T16" fmla="*/ 0 w 238"/>
                <a:gd name="T17" fmla="*/ 34 h 271"/>
                <a:gd name="T18" fmla="*/ 0 w 238"/>
                <a:gd name="T19" fmla="*/ 37 h 271"/>
                <a:gd name="T20" fmla="*/ 1 w 238"/>
                <a:gd name="T21" fmla="*/ 43 h 271"/>
                <a:gd name="T22" fmla="*/ 3 w 238"/>
                <a:gd name="T23" fmla="*/ 52 h 271"/>
                <a:gd name="T24" fmla="*/ 5 w 238"/>
                <a:gd name="T25" fmla="*/ 64 h 271"/>
                <a:gd name="T26" fmla="*/ 8 w 238"/>
                <a:gd name="T27" fmla="*/ 78 h 271"/>
                <a:gd name="T28" fmla="*/ 13 w 238"/>
                <a:gd name="T29" fmla="*/ 96 h 271"/>
                <a:gd name="T30" fmla="*/ 21 w 238"/>
                <a:gd name="T31" fmla="*/ 113 h 271"/>
                <a:gd name="T32" fmla="*/ 30 w 238"/>
                <a:gd name="T33" fmla="*/ 132 h 271"/>
                <a:gd name="T34" fmla="*/ 43 w 238"/>
                <a:gd name="T35" fmla="*/ 152 h 271"/>
                <a:gd name="T36" fmla="*/ 59 w 238"/>
                <a:gd name="T37" fmla="*/ 172 h 271"/>
                <a:gd name="T38" fmla="*/ 77 w 238"/>
                <a:gd name="T39" fmla="*/ 191 h 271"/>
                <a:gd name="T40" fmla="*/ 99 w 238"/>
                <a:gd name="T41" fmla="*/ 211 h 271"/>
                <a:gd name="T42" fmla="*/ 126 w 238"/>
                <a:gd name="T43" fmla="*/ 228 h 271"/>
                <a:gd name="T44" fmla="*/ 157 w 238"/>
                <a:gd name="T45" fmla="*/ 244 h 271"/>
                <a:gd name="T46" fmla="*/ 192 w 238"/>
                <a:gd name="T47" fmla="*/ 259 h 271"/>
                <a:gd name="T48" fmla="*/ 233 w 238"/>
                <a:gd name="T49" fmla="*/ 271 h 271"/>
                <a:gd name="T50" fmla="*/ 238 w 238"/>
                <a:gd name="T51" fmla="*/ 248 h 271"/>
                <a:gd name="T52" fmla="*/ 202 w 238"/>
                <a:gd name="T53" fmla="*/ 237 h 271"/>
                <a:gd name="T54" fmla="*/ 169 w 238"/>
                <a:gd name="T55" fmla="*/ 223 h 271"/>
                <a:gd name="T56" fmla="*/ 141 w 238"/>
                <a:gd name="T57" fmla="*/ 210 h 271"/>
                <a:gd name="T58" fmla="*/ 116 w 238"/>
                <a:gd name="T59" fmla="*/ 193 h 271"/>
                <a:gd name="T60" fmla="*/ 96 w 238"/>
                <a:gd name="T61" fmla="*/ 176 h 271"/>
                <a:gd name="T62" fmla="*/ 78 w 238"/>
                <a:gd name="T63" fmla="*/ 159 h 271"/>
                <a:gd name="T64" fmla="*/ 65 w 238"/>
                <a:gd name="T65" fmla="*/ 142 h 271"/>
                <a:gd name="T66" fmla="*/ 53 w 238"/>
                <a:gd name="T67" fmla="*/ 123 h 271"/>
                <a:gd name="T68" fmla="*/ 44 w 238"/>
                <a:gd name="T69" fmla="*/ 107 h 271"/>
                <a:gd name="T70" fmla="*/ 37 w 238"/>
                <a:gd name="T71" fmla="*/ 91 h 271"/>
                <a:gd name="T72" fmla="*/ 31 w 238"/>
                <a:gd name="T73" fmla="*/ 76 h 271"/>
                <a:gd name="T74" fmla="*/ 28 w 238"/>
                <a:gd name="T75" fmla="*/ 62 h 271"/>
                <a:gd name="T76" fmla="*/ 27 w 238"/>
                <a:gd name="T77" fmla="*/ 52 h 271"/>
                <a:gd name="T78" fmla="*/ 26 w 238"/>
                <a:gd name="T79" fmla="*/ 43 h 271"/>
                <a:gd name="T80" fmla="*/ 24 w 238"/>
                <a:gd name="T81" fmla="*/ 37 h 271"/>
                <a:gd name="T82" fmla="*/ 24 w 238"/>
                <a:gd name="T83" fmla="*/ 33 h 271"/>
                <a:gd name="T84" fmla="*/ 26 w 238"/>
                <a:gd name="T85" fmla="*/ 30 h 271"/>
                <a:gd name="T86" fmla="*/ 27 w 238"/>
                <a:gd name="T87" fmla="*/ 26 h 271"/>
                <a:gd name="T88" fmla="*/ 30 w 238"/>
                <a:gd name="T89" fmla="*/ 25 h 271"/>
                <a:gd name="T90" fmla="*/ 35 w 238"/>
                <a:gd name="T91" fmla="*/ 24 h 271"/>
                <a:gd name="T92" fmla="*/ 123 w 238"/>
                <a:gd name="T93" fmla="*/ 24 h 271"/>
                <a:gd name="T94" fmla="*/ 123 w 238"/>
                <a:gd name="T95" fmla="*/ 0 h 271"/>
                <a:gd name="T96" fmla="*/ 35 w 238"/>
                <a:gd name="T9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8" h="271">
                  <a:moveTo>
                    <a:pt x="35" y="0"/>
                  </a:moveTo>
                  <a:lnTo>
                    <a:pt x="29" y="0"/>
                  </a:lnTo>
                  <a:lnTo>
                    <a:pt x="23" y="2"/>
                  </a:lnTo>
                  <a:lnTo>
                    <a:pt x="17" y="5"/>
                  </a:lnTo>
                  <a:lnTo>
                    <a:pt x="13" y="8"/>
                  </a:lnTo>
                  <a:lnTo>
                    <a:pt x="7" y="13"/>
                  </a:lnTo>
                  <a:lnTo>
                    <a:pt x="4" y="18"/>
                  </a:lnTo>
                  <a:lnTo>
                    <a:pt x="1" y="25"/>
                  </a:lnTo>
                  <a:lnTo>
                    <a:pt x="0" y="34"/>
                  </a:lnTo>
                  <a:lnTo>
                    <a:pt x="0" y="37"/>
                  </a:lnTo>
                  <a:lnTo>
                    <a:pt x="1" y="43"/>
                  </a:lnTo>
                  <a:lnTo>
                    <a:pt x="3" y="52"/>
                  </a:lnTo>
                  <a:lnTo>
                    <a:pt x="5" y="64"/>
                  </a:lnTo>
                  <a:lnTo>
                    <a:pt x="8" y="78"/>
                  </a:lnTo>
                  <a:lnTo>
                    <a:pt x="13" y="96"/>
                  </a:lnTo>
                  <a:lnTo>
                    <a:pt x="21" y="113"/>
                  </a:lnTo>
                  <a:lnTo>
                    <a:pt x="30" y="132"/>
                  </a:lnTo>
                  <a:lnTo>
                    <a:pt x="43" y="152"/>
                  </a:lnTo>
                  <a:lnTo>
                    <a:pt x="59" y="172"/>
                  </a:lnTo>
                  <a:lnTo>
                    <a:pt x="77" y="191"/>
                  </a:lnTo>
                  <a:lnTo>
                    <a:pt x="99" y="211"/>
                  </a:lnTo>
                  <a:lnTo>
                    <a:pt x="126" y="228"/>
                  </a:lnTo>
                  <a:lnTo>
                    <a:pt x="157" y="244"/>
                  </a:lnTo>
                  <a:lnTo>
                    <a:pt x="192" y="259"/>
                  </a:lnTo>
                  <a:lnTo>
                    <a:pt x="233" y="271"/>
                  </a:lnTo>
                  <a:lnTo>
                    <a:pt x="238" y="248"/>
                  </a:lnTo>
                  <a:lnTo>
                    <a:pt x="202" y="237"/>
                  </a:lnTo>
                  <a:lnTo>
                    <a:pt x="169" y="223"/>
                  </a:lnTo>
                  <a:lnTo>
                    <a:pt x="141" y="210"/>
                  </a:lnTo>
                  <a:lnTo>
                    <a:pt x="116" y="193"/>
                  </a:lnTo>
                  <a:lnTo>
                    <a:pt x="96" y="176"/>
                  </a:lnTo>
                  <a:lnTo>
                    <a:pt x="78" y="159"/>
                  </a:lnTo>
                  <a:lnTo>
                    <a:pt x="65" y="142"/>
                  </a:lnTo>
                  <a:lnTo>
                    <a:pt x="53" y="123"/>
                  </a:lnTo>
                  <a:lnTo>
                    <a:pt x="44" y="107"/>
                  </a:lnTo>
                  <a:lnTo>
                    <a:pt x="37" y="91"/>
                  </a:lnTo>
                  <a:lnTo>
                    <a:pt x="31" y="76"/>
                  </a:lnTo>
                  <a:lnTo>
                    <a:pt x="28" y="62"/>
                  </a:lnTo>
                  <a:lnTo>
                    <a:pt x="27" y="52"/>
                  </a:lnTo>
                  <a:lnTo>
                    <a:pt x="26" y="43"/>
                  </a:lnTo>
                  <a:lnTo>
                    <a:pt x="24" y="37"/>
                  </a:lnTo>
                  <a:lnTo>
                    <a:pt x="24" y="33"/>
                  </a:lnTo>
                  <a:lnTo>
                    <a:pt x="26" y="30"/>
                  </a:lnTo>
                  <a:lnTo>
                    <a:pt x="27" y="26"/>
                  </a:lnTo>
                  <a:lnTo>
                    <a:pt x="30" y="25"/>
                  </a:lnTo>
                  <a:lnTo>
                    <a:pt x="35" y="24"/>
                  </a:lnTo>
                  <a:lnTo>
                    <a:pt x="123" y="24"/>
                  </a:lnTo>
                  <a:lnTo>
                    <a:pt x="123"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04" name="Freeform 27"/>
            <p:cNvSpPr>
              <a:spLocks/>
            </p:cNvSpPr>
            <p:nvPr/>
          </p:nvSpPr>
          <p:spPr bwMode="auto">
            <a:xfrm>
              <a:off x="2786" y="2336"/>
              <a:ext cx="201" cy="61"/>
            </a:xfrm>
            <a:custGeom>
              <a:avLst/>
              <a:gdLst>
                <a:gd name="T0" fmla="*/ 0 w 401"/>
                <a:gd name="T1" fmla="*/ 0 h 124"/>
                <a:gd name="T2" fmla="*/ 0 w 401"/>
                <a:gd name="T3" fmla="*/ 68 h 124"/>
                <a:gd name="T4" fmla="*/ 1 w 401"/>
                <a:gd name="T5" fmla="*/ 74 h 124"/>
                <a:gd name="T6" fmla="*/ 5 w 401"/>
                <a:gd name="T7" fmla="*/ 80 h 124"/>
                <a:gd name="T8" fmla="*/ 9 w 401"/>
                <a:gd name="T9" fmla="*/ 84 h 124"/>
                <a:gd name="T10" fmla="*/ 16 w 401"/>
                <a:gd name="T11" fmla="*/ 90 h 124"/>
                <a:gd name="T12" fmla="*/ 24 w 401"/>
                <a:gd name="T13" fmla="*/ 95 h 124"/>
                <a:gd name="T14" fmla="*/ 34 w 401"/>
                <a:gd name="T15" fmla="*/ 99 h 124"/>
                <a:gd name="T16" fmla="*/ 46 w 401"/>
                <a:gd name="T17" fmla="*/ 104 h 124"/>
                <a:gd name="T18" fmla="*/ 59 w 401"/>
                <a:gd name="T19" fmla="*/ 107 h 124"/>
                <a:gd name="T20" fmla="*/ 72 w 401"/>
                <a:gd name="T21" fmla="*/ 111 h 124"/>
                <a:gd name="T22" fmla="*/ 88 w 401"/>
                <a:gd name="T23" fmla="*/ 114 h 124"/>
                <a:gd name="T24" fmla="*/ 105 w 401"/>
                <a:gd name="T25" fmla="*/ 117 h 124"/>
                <a:gd name="T26" fmla="*/ 122 w 401"/>
                <a:gd name="T27" fmla="*/ 119 h 124"/>
                <a:gd name="T28" fmla="*/ 140 w 401"/>
                <a:gd name="T29" fmla="*/ 121 h 124"/>
                <a:gd name="T30" fmla="*/ 160 w 401"/>
                <a:gd name="T31" fmla="*/ 122 h 124"/>
                <a:gd name="T32" fmla="*/ 179 w 401"/>
                <a:gd name="T33" fmla="*/ 124 h 124"/>
                <a:gd name="T34" fmla="*/ 200 w 401"/>
                <a:gd name="T35" fmla="*/ 124 h 124"/>
                <a:gd name="T36" fmla="*/ 221 w 401"/>
                <a:gd name="T37" fmla="*/ 124 h 124"/>
                <a:gd name="T38" fmla="*/ 240 w 401"/>
                <a:gd name="T39" fmla="*/ 122 h 124"/>
                <a:gd name="T40" fmla="*/ 260 w 401"/>
                <a:gd name="T41" fmla="*/ 121 h 124"/>
                <a:gd name="T42" fmla="*/ 278 w 401"/>
                <a:gd name="T43" fmla="*/ 119 h 124"/>
                <a:gd name="T44" fmla="*/ 297 w 401"/>
                <a:gd name="T45" fmla="*/ 117 h 124"/>
                <a:gd name="T46" fmla="*/ 313 w 401"/>
                <a:gd name="T47" fmla="*/ 114 h 124"/>
                <a:gd name="T48" fmla="*/ 328 w 401"/>
                <a:gd name="T49" fmla="*/ 111 h 124"/>
                <a:gd name="T50" fmla="*/ 343 w 401"/>
                <a:gd name="T51" fmla="*/ 107 h 124"/>
                <a:gd name="T52" fmla="*/ 355 w 401"/>
                <a:gd name="T53" fmla="*/ 104 h 124"/>
                <a:gd name="T54" fmla="*/ 367 w 401"/>
                <a:gd name="T55" fmla="*/ 99 h 124"/>
                <a:gd name="T56" fmla="*/ 377 w 401"/>
                <a:gd name="T57" fmla="*/ 95 h 124"/>
                <a:gd name="T58" fmla="*/ 385 w 401"/>
                <a:gd name="T59" fmla="*/ 90 h 124"/>
                <a:gd name="T60" fmla="*/ 392 w 401"/>
                <a:gd name="T61" fmla="*/ 84 h 124"/>
                <a:gd name="T62" fmla="*/ 397 w 401"/>
                <a:gd name="T63" fmla="*/ 80 h 124"/>
                <a:gd name="T64" fmla="*/ 400 w 401"/>
                <a:gd name="T65" fmla="*/ 74 h 124"/>
                <a:gd name="T66" fmla="*/ 401 w 401"/>
                <a:gd name="T67" fmla="*/ 68 h 124"/>
                <a:gd name="T68" fmla="*/ 401 w 401"/>
                <a:gd name="T69" fmla="*/ 0 h 124"/>
                <a:gd name="T70" fmla="*/ 0 w 401"/>
                <a:gd name="T7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1" h="124">
                  <a:moveTo>
                    <a:pt x="0" y="0"/>
                  </a:moveTo>
                  <a:lnTo>
                    <a:pt x="0" y="68"/>
                  </a:lnTo>
                  <a:lnTo>
                    <a:pt x="1" y="74"/>
                  </a:lnTo>
                  <a:lnTo>
                    <a:pt x="5" y="80"/>
                  </a:lnTo>
                  <a:lnTo>
                    <a:pt x="9" y="84"/>
                  </a:lnTo>
                  <a:lnTo>
                    <a:pt x="16" y="90"/>
                  </a:lnTo>
                  <a:lnTo>
                    <a:pt x="24" y="95"/>
                  </a:lnTo>
                  <a:lnTo>
                    <a:pt x="34" y="99"/>
                  </a:lnTo>
                  <a:lnTo>
                    <a:pt x="46" y="104"/>
                  </a:lnTo>
                  <a:lnTo>
                    <a:pt x="59" y="107"/>
                  </a:lnTo>
                  <a:lnTo>
                    <a:pt x="72" y="111"/>
                  </a:lnTo>
                  <a:lnTo>
                    <a:pt x="88" y="114"/>
                  </a:lnTo>
                  <a:lnTo>
                    <a:pt x="105" y="117"/>
                  </a:lnTo>
                  <a:lnTo>
                    <a:pt x="122" y="119"/>
                  </a:lnTo>
                  <a:lnTo>
                    <a:pt x="140" y="121"/>
                  </a:lnTo>
                  <a:lnTo>
                    <a:pt x="160" y="122"/>
                  </a:lnTo>
                  <a:lnTo>
                    <a:pt x="179" y="124"/>
                  </a:lnTo>
                  <a:lnTo>
                    <a:pt x="200" y="124"/>
                  </a:lnTo>
                  <a:lnTo>
                    <a:pt x="221" y="124"/>
                  </a:lnTo>
                  <a:lnTo>
                    <a:pt x="240" y="122"/>
                  </a:lnTo>
                  <a:lnTo>
                    <a:pt x="260" y="121"/>
                  </a:lnTo>
                  <a:lnTo>
                    <a:pt x="278" y="119"/>
                  </a:lnTo>
                  <a:lnTo>
                    <a:pt x="297" y="117"/>
                  </a:lnTo>
                  <a:lnTo>
                    <a:pt x="313" y="114"/>
                  </a:lnTo>
                  <a:lnTo>
                    <a:pt x="328" y="111"/>
                  </a:lnTo>
                  <a:lnTo>
                    <a:pt x="343" y="107"/>
                  </a:lnTo>
                  <a:lnTo>
                    <a:pt x="355" y="104"/>
                  </a:lnTo>
                  <a:lnTo>
                    <a:pt x="367" y="99"/>
                  </a:lnTo>
                  <a:lnTo>
                    <a:pt x="377" y="95"/>
                  </a:lnTo>
                  <a:lnTo>
                    <a:pt x="385" y="90"/>
                  </a:lnTo>
                  <a:lnTo>
                    <a:pt x="392" y="84"/>
                  </a:lnTo>
                  <a:lnTo>
                    <a:pt x="397" y="80"/>
                  </a:lnTo>
                  <a:lnTo>
                    <a:pt x="400" y="74"/>
                  </a:lnTo>
                  <a:lnTo>
                    <a:pt x="401" y="68"/>
                  </a:lnTo>
                  <a:lnTo>
                    <a:pt x="401" y="0"/>
                  </a:lnTo>
                  <a:lnTo>
                    <a:pt x="0" y="0"/>
                  </a:lnTo>
                  <a:close/>
                </a:path>
              </a:pathLst>
            </a:custGeom>
            <a:solidFill>
              <a:srgbClr val="3F9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05" name="Freeform 28"/>
            <p:cNvSpPr>
              <a:spLocks/>
            </p:cNvSpPr>
            <p:nvPr/>
          </p:nvSpPr>
          <p:spPr bwMode="auto">
            <a:xfrm>
              <a:off x="2786" y="2325"/>
              <a:ext cx="201" cy="56"/>
            </a:xfrm>
            <a:custGeom>
              <a:avLst/>
              <a:gdLst>
                <a:gd name="T0" fmla="*/ 400 w 401"/>
                <a:gd name="T1" fmla="*/ 49 h 110"/>
                <a:gd name="T2" fmla="*/ 392 w 401"/>
                <a:gd name="T3" fmla="*/ 39 h 110"/>
                <a:gd name="T4" fmla="*/ 377 w 401"/>
                <a:gd name="T5" fmla="*/ 28 h 110"/>
                <a:gd name="T6" fmla="*/ 355 w 401"/>
                <a:gd name="T7" fmla="*/ 19 h 110"/>
                <a:gd name="T8" fmla="*/ 328 w 401"/>
                <a:gd name="T9" fmla="*/ 12 h 110"/>
                <a:gd name="T10" fmla="*/ 297 w 401"/>
                <a:gd name="T11" fmla="*/ 6 h 110"/>
                <a:gd name="T12" fmla="*/ 260 w 401"/>
                <a:gd name="T13" fmla="*/ 2 h 110"/>
                <a:gd name="T14" fmla="*/ 221 w 401"/>
                <a:gd name="T15" fmla="*/ 0 h 110"/>
                <a:gd name="T16" fmla="*/ 179 w 401"/>
                <a:gd name="T17" fmla="*/ 0 h 110"/>
                <a:gd name="T18" fmla="*/ 140 w 401"/>
                <a:gd name="T19" fmla="*/ 2 h 110"/>
                <a:gd name="T20" fmla="*/ 105 w 401"/>
                <a:gd name="T21" fmla="*/ 6 h 110"/>
                <a:gd name="T22" fmla="*/ 72 w 401"/>
                <a:gd name="T23" fmla="*/ 12 h 110"/>
                <a:gd name="T24" fmla="*/ 46 w 401"/>
                <a:gd name="T25" fmla="*/ 19 h 110"/>
                <a:gd name="T26" fmla="*/ 24 w 401"/>
                <a:gd name="T27" fmla="*/ 28 h 110"/>
                <a:gd name="T28" fmla="*/ 9 w 401"/>
                <a:gd name="T29" fmla="*/ 39 h 110"/>
                <a:gd name="T30" fmla="*/ 1 w 401"/>
                <a:gd name="T31" fmla="*/ 49 h 110"/>
                <a:gd name="T32" fmla="*/ 1 w 401"/>
                <a:gd name="T33" fmla="*/ 61 h 110"/>
                <a:gd name="T34" fmla="*/ 9 w 401"/>
                <a:gd name="T35" fmla="*/ 71 h 110"/>
                <a:gd name="T36" fmla="*/ 24 w 401"/>
                <a:gd name="T37" fmla="*/ 81 h 110"/>
                <a:gd name="T38" fmla="*/ 46 w 401"/>
                <a:gd name="T39" fmla="*/ 91 h 110"/>
                <a:gd name="T40" fmla="*/ 72 w 401"/>
                <a:gd name="T41" fmla="*/ 97 h 110"/>
                <a:gd name="T42" fmla="*/ 105 w 401"/>
                <a:gd name="T43" fmla="*/ 103 h 110"/>
                <a:gd name="T44" fmla="*/ 140 w 401"/>
                <a:gd name="T45" fmla="*/ 108 h 110"/>
                <a:gd name="T46" fmla="*/ 179 w 401"/>
                <a:gd name="T47" fmla="*/ 110 h 110"/>
                <a:gd name="T48" fmla="*/ 221 w 401"/>
                <a:gd name="T49" fmla="*/ 110 h 110"/>
                <a:gd name="T50" fmla="*/ 260 w 401"/>
                <a:gd name="T51" fmla="*/ 108 h 110"/>
                <a:gd name="T52" fmla="*/ 297 w 401"/>
                <a:gd name="T53" fmla="*/ 103 h 110"/>
                <a:gd name="T54" fmla="*/ 328 w 401"/>
                <a:gd name="T55" fmla="*/ 97 h 110"/>
                <a:gd name="T56" fmla="*/ 355 w 401"/>
                <a:gd name="T57" fmla="*/ 91 h 110"/>
                <a:gd name="T58" fmla="*/ 377 w 401"/>
                <a:gd name="T59" fmla="*/ 81 h 110"/>
                <a:gd name="T60" fmla="*/ 392 w 401"/>
                <a:gd name="T61" fmla="*/ 71 h 110"/>
                <a:gd name="T62" fmla="*/ 400 w 401"/>
                <a:gd name="T63" fmla="*/ 6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110">
                  <a:moveTo>
                    <a:pt x="401" y="55"/>
                  </a:moveTo>
                  <a:lnTo>
                    <a:pt x="400" y="49"/>
                  </a:lnTo>
                  <a:lnTo>
                    <a:pt x="397" y="43"/>
                  </a:lnTo>
                  <a:lnTo>
                    <a:pt x="392" y="39"/>
                  </a:lnTo>
                  <a:lnTo>
                    <a:pt x="385" y="33"/>
                  </a:lnTo>
                  <a:lnTo>
                    <a:pt x="377" y="28"/>
                  </a:lnTo>
                  <a:lnTo>
                    <a:pt x="367" y="24"/>
                  </a:lnTo>
                  <a:lnTo>
                    <a:pt x="355" y="19"/>
                  </a:lnTo>
                  <a:lnTo>
                    <a:pt x="343" y="16"/>
                  </a:lnTo>
                  <a:lnTo>
                    <a:pt x="328" y="12"/>
                  </a:lnTo>
                  <a:lnTo>
                    <a:pt x="313" y="9"/>
                  </a:lnTo>
                  <a:lnTo>
                    <a:pt x="297" y="6"/>
                  </a:lnTo>
                  <a:lnTo>
                    <a:pt x="278" y="4"/>
                  </a:lnTo>
                  <a:lnTo>
                    <a:pt x="260" y="2"/>
                  </a:lnTo>
                  <a:lnTo>
                    <a:pt x="240" y="1"/>
                  </a:lnTo>
                  <a:lnTo>
                    <a:pt x="221" y="0"/>
                  </a:lnTo>
                  <a:lnTo>
                    <a:pt x="200" y="0"/>
                  </a:lnTo>
                  <a:lnTo>
                    <a:pt x="179" y="0"/>
                  </a:lnTo>
                  <a:lnTo>
                    <a:pt x="160" y="1"/>
                  </a:lnTo>
                  <a:lnTo>
                    <a:pt x="140" y="2"/>
                  </a:lnTo>
                  <a:lnTo>
                    <a:pt x="122" y="4"/>
                  </a:lnTo>
                  <a:lnTo>
                    <a:pt x="105" y="6"/>
                  </a:lnTo>
                  <a:lnTo>
                    <a:pt x="88" y="9"/>
                  </a:lnTo>
                  <a:lnTo>
                    <a:pt x="72" y="12"/>
                  </a:lnTo>
                  <a:lnTo>
                    <a:pt x="59" y="16"/>
                  </a:lnTo>
                  <a:lnTo>
                    <a:pt x="46" y="19"/>
                  </a:lnTo>
                  <a:lnTo>
                    <a:pt x="34" y="24"/>
                  </a:lnTo>
                  <a:lnTo>
                    <a:pt x="24" y="28"/>
                  </a:lnTo>
                  <a:lnTo>
                    <a:pt x="16" y="33"/>
                  </a:lnTo>
                  <a:lnTo>
                    <a:pt x="9" y="39"/>
                  </a:lnTo>
                  <a:lnTo>
                    <a:pt x="5" y="43"/>
                  </a:lnTo>
                  <a:lnTo>
                    <a:pt x="1" y="49"/>
                  </a:lnTo>
                  <a:lnTo>
                    <a:pt x="0" y="55"/>
                  </a:lnTo>
                  <a:lnTo>
                    <a:pt x="1" y="61"/>
                  </a:lnTo>
                  <a:lnTo>
                    <a:pt x="5" y="66"/>
                  </a:lnTo>
                  <a:lnTo>
                    <a:pt x="9" y="71"/>
                  </a:lnTo>
                  <a:lnTo>
                    <a:pt x="16" y="77"/>
                  </a:lnTo>
                  <a:lnTo>
                    <a:pt x="24" y="81"/>
                  </a:lnTo>
                  <a:lnTo>
                    <a:pt x="34" y="86"/>
                  </a:lnTo>
                  <a:lnTo>
                    <a:pt x="46" y="91"/>
                  </a:lnTo>
                  <a:lnTo>
                    <a:pt x="59" y="94"/>
                  </a:lnTo>
                  <a:lnTo>
                    <a:pt x="72" y="97"/>
                  </a:lnTo>
                  <a:lnTo>
                    <a:pt x="88" y="101"/>
                  </a:lnTo>
                  <a:lnTo>
                    <a:pt x="105" y="103"/>
                  </a:lnTo>
                  <a:lnTo>
                    <a:pt x="122" y="106"/>
                  </a:lnTo>
                  <a:lnTo>
                    <a:pt x="140" y="108"/>
                  </a:lnTo>
                  <a:lnTo>
                    <a:pt x="160" y="109"/>
                  </a:lnTo>
                  <a:lnTo>
                    <a:pt x="179" y="110"/>
                  </a:lnTo>
                  <a:lnTo>
                    <a:pt x="200" y="110"/>
                  </a:lnTo>
                  <a:lnTo>
                    <a:pt x="221" y="110"/>
                  </a:lnTo>
                  <a:lnTo>
                    <a:pt x="240" y="109"/>
                  </a:lnTo>
                  <a:lnTo>
                    <a:pt x="260" y="108"/>
                  </a:lnTo>
                  <a:lnTo>
                    <a:pt x="278" y="106"/>
                  </a:lnTo>
                  <a:lnTo>
                    <a:pt x="297" y="103"/>
                  </a:lnTo>
                  <a:lnTo>
                    <a:pt x="313" y="101"/>
                  </a:lnTo>
                  <a:lnTo>
                    <a:pt x="328" y="97"/>
                  </a:lnTo>
                  <a:lnTo>
                    <a:pt x="343" y="94"/>
                  </a:lnTo>
                  <a:lnTo>
                    <a:pt x="355" y="91"/>
                  </a:lnTo>
                  <a:lnTo>
                    <a:pt x="367" y="86"/>
                  </a:lnTo>
                  <a:lnTo>
                    <a:pt x="377" y="81"/>
                  </a:lnTo>
                  <a:lnTo>
                    <a:pt x="385" y="77"/>
                  </a:lnTo>
                  <a:lnTo>
                    <a:pt x="392" y="71"/>
                  </a:lnTo>
                  <a:lnTo>
                    <a:pt x="397" y="66"/>
                  </a:lnTo>
                  <a:lnTo>
                    <a:pt x="400" y="61"/>
                  </a:lnTo>
                  <a:lnTo>
                    <a:pt x="401"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07" name="Freeform 29"/>
            <p:cNvSpPr>
              <a:spLocks/>
            </p:cNvSpPr>
            <p:nvPr/>
          </p:nvSpPr>
          <p:spPr bwMode="auto">
            <a:xfrm>
              <a:off x="2778" y="2336"/>
              <a:ext cx="217" cy="69"/>
            </a:xfrm>
            <a:custGeom>
              <a:avLst/>
              <a:gdLst>
                <a:gd name="T0" fmla="*/ 401 w 434"/>
                <a:gd name="T1" fmla="*/ 68 h 140"/>
                <a:gd name="T2" fmla="*/ 398 w 434"/>
                <a:gd name="T3" fmla="*/ 73 h 140"/>
                <a:gd name="T4" fmla="*/ 389 w 434"/>
                <a:gd name="T5" fmla="*/ 80 h 140"/>
                <a:gd name="T6" fmla="*/ 374 w 434"/>
                <a:gd name="T7" fmla="*/ 86 h 140"/>
                <a:gd name="T8" fmla="*/ 353 w 434"/>
                <a:gd name="T9" fmla="*/ 92 h 140"/>
                <a:gd name="T10" fmla="*/ 327 w 434"/>
                <a:gd name="T11" fmla="*/ 98 h 140"/>
                <a:gd name="T12" fmla="*/ 295 w 434"/>
                <a:gd name="T13" fmla="*/ 103 h 140"/>
                <a:gd name="T14" fmla="*/ 259 w 434"/>
                <a:gd name="T15" fmla="*/ 106 h 140"/>
                <a:gd name="T16" fmla="*/ 216 w 434"/>
                <a:gd name="T17" fmla="*/ 107 h 140"/>
                <a:gd name="T18" fmla="*/ 175 w 434"/>
                <a:gd name="T19" fmla="*/ 106 h 140"/>
                <a:gd name="T20" fmla="*/ 138 w 434"/>
                <a:gd name="T21" fmla="*/ 103 h 140"/>
                <a:gd name="T22" fmla="*/ 106 w 434"/>
                <a:gd name="T23" fmla="*/ 98 h 140"/>
                <a:gd name="T24" fmla="*/ 80 w 434"/>
                <a:gd name="T25" fmla="*/ 92 h 140"/>
                <a:gd name="T26" fmla="*/ 60 w 434"/>
                <a:gd name="T27" fmla="*/ 86 h 140"/>
                <a:gd name="T28" fmla="*/ 45 w 434"/>
                <a:gd name="T29" fmla="*/ 80 h 140"/>
                <a:gd name="T30" fmla="*/ 35 w 434"/>
                <a:gd name="T31" fmla="*/ 73 h 140"/>
                <a:gd name="T32" fmla="*/ 32 w 434"/>
                <a:gd name="T33" fmla="*/ 68 h 140"/>
                <a:gd name="T34" fmla="*/ 0 w 434"/>
                <a:gd name="T35" fmla="*/ 0 h 140"/>
                <a:gd name="T36" fmla="*/ 1 w 434"/>
                <a:gd name="T37" fmla="*/ 77 h 140"/>
                <a:gd name="T38" fmla="*/ 11 w 434"/>
                <a:gd name="T39" fmla="*/ 94 h 140"/>
                <a:gd name="T40" fmla="*/ 29 w 434"/>
                <a:gd name="T41" fmla="*/ 106 h 140"/>
                <a:gd name="T42" fmla="*/ 54 w 434"/>
                <a:gd name="T43" fmla="*/ 118 h 140"/>
                <a:gd name="T44" fmla="*/ 85 w 434"/>
                <a:gd name="T45" fmla="*/ 127 h 140"/>
                <a:gd name="T46" fmla="*/ 121 w 434"/>
                <a:gd name="T47" fmla="*/ 133 h 140"/>
                <a:gd name="T48" fmla="*/ 157 w 434"/>
                <a:gd name="T49" fmla="*/ 137 h 140"/>
                <a:gd name="T50" fmla="*/ 197 w 434"/>
                <a:gd name="T51" fmla="*/ 140 h 140"/>
                <a:gd name="T52" fmla="*/ 236 w 434"/>
                <a:gd name="T53" fmla="*/ 140 h 140"/>
                <a:gd name="T54" fmla="*/ 275 w 434"/>
                <a:gd name="T55" fmla="*/ 137 h 140"/>
                <a:gd name="T56" fmla="*/ 313 w 434"/>
                <a:gd name="T57" fmla="*/ 133 h 140"/>
                <a:gd name="T58" fmla="*/ 348 w 434"/>
                <a:gd name="T59" fmla="*/ 127 h 140"/>
                <a:gd name="T60" fmla="*/ 379 w 434"/>
                <a:gd name="T61" fmla="*/ 118 h 140"/>
                <a:gd name="T62" fmla="*/ 404 w 434"/>
                <a:gd name="T63" fmla="*/ 106 h 140"/>
                <a:gd name="T64" fmla="*/ 422 w 434"/>
                <a:gd name="T65" fmla="*/ 94 h 140"/>
                <a:gd name="T66" fmla="*/ 432 w 434"/>
                <a:gd name="T67" fmla="*/ 77 h 140"/>
                <a:gd name="T68" fmla="*/ 434 w 434"/>
                <a:gd name="T6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4" h="140">
                  <a:moveTo>
                    <a:pt x="401" y="0"/>
                  </a:moveTo>
                  <a:lnTo>
                    <a:pt x="401" y="68"/>
                  </a:lnTo>
                  <a:lnTo>
                    <a:pt x="400" y="71"/>
                  </a:lnTo>
                  <a:lnTo>
                    <a:pt x="398" y="73"/>
                  </a:lnTo>
                  <a:lnTo>
                    <a:pt x="394" y="76"/>
                  </a:lnTo>
                  <a:lnTo>
                    <a:pt x="389" y="80"/>
                  </a:lnTo>
                  <a:lnTo>
                    <a:pt x="382" y="82"/>
                  </a:lnTo>
                  <a:lnTo>
                    <a:pt x="374" y="86"/>
                  </a:lnTo>
                  <a:lnTo>
                    <a:pt x="364" y="89"/>
                  </a:lnTo>
                  <a:lnTo>
                    <a:pt x="353" y="92"/>
                  </a:lnTo>
                  <a:lnTo>
                    <a:pt x="340" y="95"/>
                  </a:lnTo>
                  <a:lnTo>
                    <a:pt x="327" y="98"/>
                  </a:lnTo>
                  <a:lnTo>
                    <a:pt x="312" y="101"/>
                  </a:lnTo>
                  <a:lnTo>
                    <a:pt x="295" y="103"/>
                  </a:lnTo>
                  <a:lnTo>
                    <a:pt x="277" y="105"/>
                  </a:lnTo>
                  <a:lnTo>
                    <a:pt x="259" y="106"/>
                  </a:lnTo>
                  <a:lnTo>
                    <a:pt x="238" y="107"/>
                  </a:lnTo>
                  <a:lnTo>
                    <a:pt x="216" y="107"/>
                  </a:lnTo>
                  <a:lnTo>
                    <a:pt x="194" y="107"/>
                  </a:lnTo>
                  <a:lnTo>
                    <a:pt x="175" y="106"/>
                  </a:lnTo>
                  <a:lnTo>
                    <a:pt x="155" y="105"/>
                  </a:lnTo>
                  <a:lnTo>
                    <a:pt x="138" y="103"/>
                  </a:lnTo>
                  <a:lnTo>
                    <a:pt x="121" y="101"/>
                  </a:lnTo>
                  <a:lnTo>
                    <a:pt x="106" y="98"/>
                  </a:lnTo>
                  <a:lnTo>
                    <a:pt x="92" y="95"/>
                  </a:lnTo>
                  <a:lnTo>
                    <a:pt x="80" y="92"/>
                  </a:lnTo>
                  <a:lnTo>
                    <a:pt x="69" y="89"/>
                  </a:lnTo>
                  <a:lnTo>
                    <a:pt x="60" y="86"/>
                  </a:lnTo>
                  <a:lnTo>
                    <a:pt x="52" y="82"/>
                  </a:lnTo>
                  <a:lnTo>
                    <a:pt x="45" y="80"/>
                  </a:lnTo>
                  <a:lnTo>
                    <a:pt x="39" y="76"/>
                  </a:lnTo>
                  <a:lnTo>
                    <a:pt x="35" y="73"/>
                  </a:lnTo>
                  <a:lnTo>
                    <a:pt x="33" y="71"/>
                  </a:lnTo>
                  <a:lnTo>
                    <a:pt x="32" y="68"/>
                  </a:lnTo>
                  <a:lnTo>
                    <a:pt x="32" y="0"/>
                  </a:lnTo>
                  <a:lnTo>
                    <a:pt x="0" y="0"/>
                  </a:lnTo>
                  <a:lnTo>
                    <a:pt x="0" y="68"/>
                  </a:lnTo>
                  <a:lnTo>
                    <a:pt x="1" y="77"/>
                  </a:lnTo>
                  <a:lnTo>
                    <a:pt x="4" y="86"/>
                  </a:lnTo>
                  <a:lnTo>
                    <a:pt x="11" y="94"/>
                  </a:lnTo>
                  <a:lnTo>
                    <a:pt x="19" y="101"/>
                  </a:lnTo>
                  <a:lnTo>
                    <a:pt x="29" y="106"/>
                  </a:lnTo>
                  <a:lnTo>
                    <a:pt x="41" y="113"/>
                  </a:lnTo>
                  <a:lnTo>
                    <a:pt x="54" y="118"/>
                  </a:lnTo>
                  <a:lnTo>
                    <a:pt x="69" y="122"/>
                  </a:lnTo>
                  <a:lnTo>
                    <a:pt x="85" y="127"/>
                  </a:lnTo>
                  <a:lnTo>
                    <a:pt x="102" y="130"/>
                  </a:lnTo>
                  <a:lnTo>
                    <a:pt x="121" y="133"/>
                  </a:lnTo>
                  <a:lnTo>
                    <a:pt x="139" y="135"/>
                  </a:lnTo>
                  <a:lnTo>
                    <a:pt x="157" y="137"/>
                  </a:lnTo>
                  <a:lnTo>
                    <a:pt x="177" y="139"/>
                  </a:lnTo>
                  <a:lnTo>
                    <a:pt x="197" y="140"/>
                  </a:lnTo>
                  <a:lnTo>
                    <a:pt x="216" y="140"/>
                  </a:lnTo>
                  <a:lnTo>
                    <a:pt x="236" y="140"/>
                  </a:lnTo>
                  <a:lnTo>
                    <a:pt x="255" y="139"/>
                  </a:lnTo>
                  <a:lnTo>
                    <a:pt x="275" y="137"/>
                  </a:lnTo>
                  <a:lnTo>
                    <a:pt x="294" y="135"/>
                  </a:lnTo>
                  <a:lnTo>
                    <a:pt x="313" y="133"/>
                  </a:lnTo>
                  <a:lnTo>
                    <a:pt x="331" y="130"/>
                  </a:lnTo>
                  <a:lnTo>
                    <a:pt x="348" y="127"/>
                  </a:lnTo>
                  <a:lnTo>
                    <a:pt x="364" y="122"/>
                  </a:lnTo>
                  <a:lnTo>
                    <a:pt x="379" y="118"/>
                  </a:lnTo>
                  <a:lnTo>
                    <a:pt x="392" y="113"/>
                  </a:lnTo>
                  <a:lnTo>
                    <a:pt x="404" y="106"/>
                  </a:lnTo>
                  <a:lnTo>
                    <a:pt x="414" y="101"/>
                  </a:lnTo>
                  <a:lnTo>
                    <a:pt x="422" y="94"/>
                  </a:lnTo>
                  <a:lnTo>
                    <a:pt x="429" y="86"/>
                  </a:lnTo>
                  <a:lnTo>
                    <a:pt x="432" y="77"/>
                  </a:lnTo>
                  <a:lnTo>
                    <a:pt x="434" y="68"/>
                  </a:lnTo>
                  <a:lnTo>
                    <a:pt x="434" y="0"/>
                  </a:lnTo>
                  <a:lnTo>
                    <a:pt x="40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08" name="Freeform 30"/>
            <p:cNvSpPr>
              <a:spLocks/>
            </p:cNvSpPr>
            <p:nvPr/>
          </p:nvSpPr>
          <p:spPr bwMode="auto">
            <a:xfrm>
              <a:off x="2786" y="2307"/>
              <a:ext cx="201" cy="56"/>
            </a:xfrm>
            <a:custGeom>
              <a:avLst/>
              <a:gdLst>
                <a:gd name="T0" fmla="*/ 400 w 401"/>
                <a:gd name="T1" fmla="*/ 50 h 111"/>
                <a:gd name="T2" fmla="*/ 392 w 401"/>
                <a:gd name="T3" fmla="*/ 39 h 111"/>
                <a:gd name="T4" fmla="*/ 377 w 401"/>
                <a:gd name="T5" fmla="*/ 30 h 111"/>
                <a:gd name="T6" fmla="*/ 355 w 401"/>
                <a:gd name="T7" fmla="*/ 20 h 111"/>
                <a:gd name="T8" fmla="*/ 328 w 401"/>
                <a:gd name="T9" fmla="*/ 12 h 111"/>
                <a:gd name="T10" fmla="*/ 297 w 401"/>
                <a:gd name="T11" fmla="*/ 7 h 111"/>
                <a:gd name="T12" fmla="*/ 260 w 401"/>
                <a:gd name="T13" fmla="*/ 2 h 111"/>
                <a:gd name="T14" fmla="*/ 221 w 401"/>
                <a:gd name="T15" fmla="*/ 0 h 111"/>
                <a:gd name="T16" fmla="*/ 179 w 401"/>
                <a:gd name="T17" fmla="*/ 0 h 111"/>
                <a:gd name="T18" fmla="*/ 140 w 401"/>
                <a:gd name="T19" fmla="*/ 2 h 111"/>
                <a:gd name="T20" fmla="*/ 105 w 401"/>
                <a:gd name="T21" fmla="*/ 7 h 111"/>
                <a:gd name="T22" fmla="*/ 72 w 401"/>
                <a:gd name="T23" fmla="*/ 12 h 111"/>
                <a:gd name="T24" fmla="*/ 46 w 401"/>
                <a:gd name="T25" fmla="*/ 20 h 111"/>
                <a:gd name="T26" fmla="*/ 24 w 401"/>
                <a:gd name="T27" fmla="*/ 30 h 111"/>
                <a:gd name="T28" fmla="*/ 9 w 401"/>
                <a:gd name="T29" fmla="*/ 39 h 111"/>
                <a:gd name="T30" fmla="*/ 1 w 401"/>
                <a:gd name="T31" fmla="*/ 50 h 111"/>
                <a:gd name="T32" fmla="*/ 1 w 401"/>
                <a:gd name="T33" fmla="*/ 62 h 111"/>
                <a:gd name="T34" fmla="*/ 9 w 401"/>
                <a:gd name="T35" fmla="*/ 72 h 111"/>
                <a:gd name="T36" fmla="*/ 24 w 401"/>
                <a:gd name="T37" fmla="*/ 83 h 111"/>
                <a:gd name="T38" fmla="*/ 46 w 401"/>
                <a:gd name="T39" fmla="*/ 91 h 111"/>
                <a:gd name="T40" fmla="*/ 72 w 401"/>
                <a:gd name="T41" fmla="*/ 99 h 111"/>
                <a:gd name="T42" fmla="*/ 105 w 401"/>
                <a:gd name="T43" fmla="*/ 105 h 111"/>
                <a:gd name="T44" fmla="*/ 140 w 401"/>
                <a:gd name="T45" fmla="*/ 109 h 111"/>
                <a:gd name="T46" fmla="*/ 179 w 401"/>
                <a:gd name="T47" fmla="*/ 111 h 111"/>
                <a:gd name="T48" fmla="*/ 221 w 401"/>
                <a:gd name="T49" fmla="*/ 111 h 111"/>
                <a:gd name="T50" fmla="*/ 260 w 401"/>
                <a:gd name="T51" fmla="*/ 109 h 111"/>
                <a:gd name="T52" fmla="*/ 297 w 401"/>
                <a:gd name="T53" fmla="*/ 105 h 111"/>
                <a:gd name="T54" fmla="*/ 328 w 401"/>
                <a:gd name="T55" fmla="*/ 99 h 111"/>
                <a:gd name="T56" fmla="*/ 355 w 401"/>
                <a:gd name="T57" fmla="*/ 91 h 111"/>
                <a:gd name="T58" fmla="*/ 377 w 401"/>
                <a:gd name="T59" fmla="*/ 83 h 111"/>
                <a:gd name="T60" fmla="*/ 392 w 401"/>
                <a:gd name="T61" fmla="*/ 72 h 111"/>
                <a:gd name="T62" fmla="*/ 400 w 401"/>
                <a:gd name="T63" fmla="*/ 6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111">
                  <a:moveTo>
                    <a:pt x="401" y="56"/>
                  </a:moveTo>
                  <a:lnTo>
                    <a:pt x="400" y="50"/>
                  </a:lnTo>
                  <a:lnTo>
                    <a:pt x="397" y="45"/>
                  </a:lnTo>
                  <a:lnTo>
                    <a:pt x="392" y="39"/>
                  </a:lnTo>
                  <a:lnTo>
                    <a:pt x="385" y="34"/>
                  </a:lnTo>
                  <a:lnTo>
                    <a:pt x="377" y="30"/>
                  </a:lnTo>
                  <a:lnTo>
                    <a:pt x="367" y="25"/>
                  </a:lnTo>
                  <a:lnTo>
                    <a:pt x="355" y="20"/>
                  </a:lnTo>
                  <a:lnTo>
                    <a:pt x="343" y="16"/>
                  </a:lnTo>
                  <a:lnTo>
                    <a:pt x="328" y="12"/>
                  </a:lnTo>
                  <a:lnTo>
                    <a:pt x="313" y="9"/>
                  </a:lnTo>
                  <a:lnTo>
                    <a:pt x="297" y="7"/>
                  </a:lnTo>
                  <a:lnTo>
                    <a:pt x="278" y="4"/>
                  </a:lnTo>
                  <a:lnTo>
                    <a:pt x="260" y="2"/>
                  </a:lnTo>
                  <a:lnTo>
                    <a:pt x="240" y="1"/>
                  </a:lnTo>
                  <a:lnTo>
                    <a:pt x="221" y="0"/>
                  </a:lnTo>
                  <a:lnTo>
                    <a:pt x="200" y="0"/>
                  </a:lnTo>
                  <a:lnTo>
                    <a:pt x="179" y="0"/>
                  </a:lnTo>
                  <a:lnTo>
                    <a:pt x="160" y="1"/>
                  </a:lnTo>
                  <a:lnTo>
                    <a:pt x="140" y="2"/>
                  </a:lnTo>
                  <a:lnTo>
                    <a:pt x="122" y="4"/>
                  </a:lnTo>
                  <a:lnTo>
                    <a:pt x="105" y="7"/>
                  </a:lnTo>
                  <a:lnTo>
                    <a:pt x="88" y="9"/>
                  </a:lnTo>
                  <a:lnTo>
                    <a:pt x="72" y="12"/>
                  </a:lnTo>
                  <a:lnTo>
                    <a:pt x="59" y="16"/>
                  </a:lnTo>
                  <a:lnTo>
                    <a:pt x="46" y="20"/>
                  </a:lnTo>
                  <a:lnTo>
                    <a:pt x="34" y="25"/>
                  </a:lnTo>
                  <a:lnTo>
                    <a:pt x="24" y="30"/>
                  </a:lnTo>
                  <a:lnTo>
                    <a:pt x="16" y="34"/>
                  </a:lnTo>
                  <a:lnTo>
                    <a:pt x="9" y="39"/>
                  </a:lnTo>
                  <a:lnTo>
                    <a:pt x="5" y="45"/>
                  </a:lnTo>
                  <a:lnTo>
                    <a:pt x="1" y="50"/>
                  </a:lnTo>
                  <a:lnTo>
                    <a:pt x="0" y="56"/>
                  </a:lnTo>
                  <a:lnTo>
                    <a:pt x="1" y="62"/>
                  </a:lnTo>
                  <a:lnTo>
                    <a:pt x="5" y="68"/>
                  </a:lnTo>
                  <a:lnTo>
                    <a:pt x="9" y="72"/>
                  </a:lnTo>
                  <a:lnTo>
                    <a:pt x="16" y="77"/>
                  </a:lnTo>
                  <a:lnTo>
                    <a:pt x="24" y="83"/>
                  </a:lnTo>
                  <a:lnTo>
                    <a:pt x="34" y="87"/>
                  </a:lnTo>
                  <a:lnTo>
                    <a:pt x="46" y="91"/>
                  </a:lnTo>
                  <a:lnTo>
                    <a:pt x="59" y="95"/>
                  </a:lnTo>
                  <a:lnTo>
                    <a:pt x="72" y="99"/>
                  </a:lnTo>
                  <a:lnTo>
                    <a:pt x="88" y="102"/>
                  </a:lnTo>
                  <a:lnTo>
                    <a:pt x="105" y="105"/>
                  </a:lnTo>
                  <a:lnTo>
                    <a:pt x="122" y="107"/>
                  </a:lnTo>
                  <a:lnTo>
                    <a:pt x="140" y="109"/>
                  </a:lnTo>
                  <a:lnTo>
                    <a:pt x="160" y="110"/>
                  </a:lnTo>
                  <a:lnTo>
                    <a:pt x="179" y="111"/>
                  </a:lnTo>
                  <a:lnTo>
                    <a:pt x="200" y="111"/>
                  </a:lnTo>
                  <a:lnTo>
                    <a:pt x="221" y="111"/>
                  </a:lnTo>
                  <a:lnTo>
                    <a:pt x="240" y="110"/>
                  </a:lnTo>
                  <a:lnTo>
                    <a:pt x="260" y="109"/>
                  </a:lnTo>
                  <a:lnTo>
                    <a:pt x="278" y="107"/>
                  </a:lnTo>
                  <a:lnTo>
                    <a:pt x="297" y="105"/>
                  </a:lnTo>
                  <a:lnTo>
                    <a:pt x="313" y="102"/>
                  </a:lnTo>
                  <a:lnTo>
                    <a:pt x="328" y="99"/>
                  </a:lnTo>
                  <a:lnTo>
                    <a:pt x="343" y="95"/>
                  </a:lnTo>
                  <a:lnTo>
                    <a:pt x="355" y="91"/>
                  </a:lnTo>
                  <a:lnTo>
                    <a:pt x="367" y="87"/>
                  </a:lnTo>
                  <a:lnTo>
                    <a:pt x="377" y="83"/>
                  </a:lnTo>
                  <a:lnTo>
                    <a:pt x="385" y="77"/>
                  </a:lnTo>
                  <a:lnTo>
                    <a:pt x="392" y="72"/>
                  </a:lnTo>
                  <a:lnTo>
                    <a:pt x="397" y="68"/>
                  </a:lnTo>
                  <a:lnTo>
                    <a:pt x="400" y="62"/>
                  </a:lnTo>
                  <a:lnTo>
                    <a:pt x="401" y="56"/>
                  </a:lnTo>
                  <a:close/>
                </a:path>
              </a:pathLst>
            </a:custGeom>
            <a:solidFill>
              <a:srgbClr val="3F9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09" name="Freeform 31"/>
            <p:cNvSpPr>
              <a:spLocks noEditPoints="1"/>
            </p:cNvSpPr>
            <p:nvPr/>
          </p:nvSpPr>
          <p:spPr bwMode="auto">
            <a:xfrm>
              <a:off x="2778" y="2299"/>
              <a:ext cx="217" cy="72"/>
            </a:xfrm>
            <a:custGeom>
              <a:avLst/>
              <a:gdLst>
                <a:gd name="T0" fmla="*/ 4 w 434"/>
                <a:gd name="T1" fmla="*/ 89 h 144"/>
                <a:gd name="T2" fmla="*/ 29 w 434"/>
                <a:gd name="T3" fmla="*/ 110 h 144"/>
                <a:gd name="T4" fmla="*/ 69 w 434"/>
                <a:gd name="T5" fmla="*/ 126 h 144"/>
                <a:gd name="T6" fmla="*/ 121 w 434"/>
                <a:gd name="T7" fmla="*/ 137 h 144"/>
                <a:gd name="T8" fmla="*/ 177 w 434"/>
                <a:gd name="T9" fmla="*/ 142 h 144"/>
                <a:gd name="T10" fmla="*/ 236 w 434"/>
                <a:gd name="T11" fmla="*/ 144 h 144"/>
                <a:gd name="T12" fmla="*/ 294 w 434"/>
                <a:gd name="T13" fmla="*/ 139 h 144"/>
                <a:gd name="T14" fmla="*/ 348 w 434"/>
                <a:gd name="T15" fmla="*/ 130 h 144"/>
                <a:gd name="T16" fmla="*/ 392 w 434"/>
                <a:gd name="T17" fmla="*/ 116 h 144"/>
                <a:gd name="T18" fmla="*/ 422 w 434"/>
                <a:gd name="T19" fmla="*/ 96 h 144"/>
                <a:gd name="T20" fmla="*/ 434 w 434"/>
                <a:gd name="T21" fmla="*/ 72 h 144"/>
                <a:gd name="T22" fmla="*/ 422 w 434"/>
                <a:gd name="T23" fmla="*/ 47 h 144"/>
                <a:gd name="T24" fmla="*/ 392 w 434"/>
                <a:gd name="T25" fmla="*/ 27 h 144"/>
                <a:gd name="T26" fmla="*/ 348 w 434"/>
                <a:gd name="T27" fmla="*/ 13 h 144"/>
                <a:gd name="T28" fmla="*/ 294 w 434"/>
                <a:gd name="T29" fmla="*/ 4 h 144"/>
                <a:gd name="T30" fmla="*/ 236 w 434"/>
                <a:gd name="T31" fmla="*/ 0 h 144"/>
                <a:gd name="T32" fmla="*/ 177 w 434"/>
                <a:gd name="T33" fmla="*/ 1 h 144"/>
                <a:gd name="T34" fmla="*/ 121 w 434"/>
                <a:gd name="T35" fmla="*/ 7 h 144"/>
                <a:gd name="T36" fmla="*/ 69 w 434"/>
                <a:gd name="T37" fmla="*/ 17 h 144"/>
                <a:gd name="T38" fmla="*/ 29 w 434"/>
                <a:gd name="T39" fmla="*/ 33 h 144"/>
                <a:gd name="T40" fmla="*/ 4 w 434"/>
                <a:gd name="T41" fmla="*/ 55 h 144"/>
                <a:gd name="T42" fmla="*/ 32 w 434"/>
                <a:gd name="T43" fmla="*/ 72 h 144"/>
                <a:gd name="T44" fmla="*/ 39 w 434"/>
                <a:gd name="T45" fmla="*/ 64 h 144"/>
                <a:gd name="T46" fmla="*/ 60 w 434"/>
                <a:gd name="T47" fmla="*/ 54 h 144"/>
                <a:gd name="T48" fmla="*/ 92 w 434"/>
                <a:gd name="T49" fmla="*/ 45 h 144"/>
                <a:gd name="T50" fmla="*/ 138 w 434"/>
                <a:gd name="T51" fmla="*/ 36 h 144"/>
                <a:gd name="T52" fmla="*/ 194 w 434"/>
                <a:gd name="T53" fmla="*/ 32 h 144"/>
                <a:gd name="T54" fmla="*/ 259 w 434"/>
                <a:gd name="T55" fmla="*/ 33 h 144"/>
                <a:gd name="T56" fmla="*/ 312 w 434"/>
                <a:gd name="T57" fmla="*/ 39 h 144"/>
                <a:gd name="T58" fmla="*/ 353 w 434"/>
                <a:gd name="T59" fmla="*/ 47 h 144"/>
                <a:gd name="T60" fmla="*/ 382 w 434"/>
                <a:gd name="T61" fmla="*/ 57 h 144"/>
                <a:gd name="T62" fmla="*/ 398 w 434"/>
                <a:gd name="T63" fmla="*/ 66 h 144"/>
                <a:gd name="T64" fmla="*/ 400 w 434"/>
                <a:gd name="T65" fmla="*/ 74 h 144"/>
                <a:gd name="T66" fmla="*/ 389 w 434"/>
                <a:gd name="T67" fmla="*/ 84 h 144"/>
                <a:gd name="T68" fmla="*/ 364 w 434"/>
                <a:gd name="T69" fmla="*/ 93 h 144"/>
                <a:gd name="T70" fmla="*/ 327 w 434"/>
                <a:gd name="T71" fmla="*/ 102 h 144"/>
                <a:gd name="T72" fmla="*/ 277 w 434"/>
                <a:gd name="T73" fmla="*/ 109 h 144"/>
                <a:gd name="T74" fmla="*/ 216 w 434"/>
                <a:gd name="T75" fmla="*/ 111 h 144"/>
                <a:gd name="T76" fmla="*/ 155 w 434"/>
                <a:gd name="T77" fmla="*/ 109 h 144"/>
                <a:gd name="T78" fmla="*/ 106 w 434"/>
                <a:gd name="T79" fmla="*/ 102 h 144"/>
                <a:gd name="T80" fmla="*/ 69 w 434"/>
                <a:gd name="T81" fmla="*/ 93 h 144"/>
                <a:gd name="T82" fmla="*/ 45 w 434"/>
                <a:gd name="T83" fmla="*/ 84 h 144"/>
                <a:gd name="T84" fmla="*/ 33 w 434"/>
                <a:gd name="T85" fmla="*/ 7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4" h="144">
                  <a:moveTo>
                    <a:pt x="0" y="72"/>
                  </a:moveTo>
                  <a:lnTo>
                    <a:pt x="1" y="81"/>
                  </a:lnTo>
                  <a:lnTo>
                    <a:pt x="4" y="89"/>
                  </a:lnTo>
                  <a:lnTo>
                    <a:pt x="11" y="96"/>
                  </a:lnTo>
                  <a:lnTo>
                    <a:pt x="19" y="103"/>
                  </a:lnTo>
                  <a:lnTo>
                    <a:pt x="29" y="110"/>
                  </a:lnTo>
                  <a:lnTo>
                    <a:pt x="41" y="116"/>
                  </a:lnTo>
                  <a:lnTo>
                    <a:pt x="54" y="122"/>
                  </a:lnTo>
                  <a:lnTo>
                    <a:pt x="69" y="126"/>
                  </a:lnTo>
                  <a:lnTo>
                    <a:pt x="85" y="130"/>
                  </a:lnTo>
                  <a:lnTo>
                    <a:pt x="102" y="133"/>
                  </a:lnTo>
                  <a:lnTo>
                    <a:pt x="121" y="137"/>
                  </a:lnTo>
                  <a:lnTo>
                    <a:pt x="139" y="139"/>
                  </a:lnTo>
                  <a:lnTo>
                    <a:pt x="157" y="141"/>
                  </a:lnTo>
                  <a:lnTo>
                    <a:pt x="177" y="142"/>
                  </a:lnTo>
                  <a:lnTo>
                    <a:pt x="197" y="144"/>
                  </a:lnTo>
                  <a:lnTo>
                    <a:pt x="216" y="144"/>
                  </a:lnTo>
                  <a:lnTo>
                    <a:pt x="236" y="144"/>
                  </a:lnTo>
                  <a:lnTo>
                    <a:pt x="255" y="142"/>
                  </a:lnTo>
                  <a:lnTo>
                    <a:pt x="275" y="141"/>
                  </a:lnTo>
                  <a:lnTo>
                    <a:pt x="294" y="139"/>
                  </a:lnTo>
                  <a:lnTo>
                    <a:pt x="313" y="137"/>
                  </a:lnTo>
                  <a:lnTo>
                    <a:pt x="331" y="133"/>
                  </a:lnTo>
                  <a:lnTo>
                    <a:pt x="348" y="130"/>
                  </a:lnTo>
                  <a:lnTo>
                    <a:pt x="364" y="126"/>
                  </a:lnTo>
                  <a:lnTo>
                    <a:pt x="379" y="122"/>
                  </a:lnTo>
                  <a:lnTo>
                    <a:pt x="392" y="116"/>
                  </a:lnTo>
                  <a:lnTo>
                    <a:pt x="404" y="110"/>
                  </a:lnTo>
                  <a:lnTo>
                    <a:pt x="414" y="103"/>
                  </a:lnTo>
                  <a:lnTo>
                    <a:pt x="422" y="96"/>
                  </a:lnTo>
                  <a:lnTo>
                    <a:pt x="429" y="89"/>
                  </a:lnTo>
                  <a:lnTo>
                    <a:pt x="432" y="81"/>
                  </a:lnTo>
                  <a:lnTo>
                    <a:pt x="434" y="72"/>
                  </a:lnTo>
                  <a:lnTo>
                    <a:pt x="432" y="63"/>
                  </a:lnTo>
                  <a:lnTo>
                    <a:pt x="429" y="55"/>
                  </a:lnTo>
                  <a:lnTo>
                    <a:pt x="422" y="47"/>
                  </a:lnTo>
                  <a:lnTo>
                    <a:pt x="414" y="40"/>
                  </a:lnTo>
                  <a:lnTo>
                    <a:pt x="404" y="33"/>
                  </a:lnTo>
                  <a:lnTo>
                    <a:pt x="392" y="27"/>
                  </a:lnTo>
                  <a:lnTo>
                    <a:pt x="379" y="23"/>
                  </a:lnTo>
                  <a:lnTo>
                    <a:pt x="364" y="17"/>
                  </a:lnTo>
                  <a:lnTo>
                    <a:pt x="348" y="13"/>
                  </a:lnTo>
                  <a:lnTo>
                    <a:pt x="331" y="10"/>
                  </a:lnTo>
                  <a:lnTo>
                    <a:pt x="313" y="7"/>
                  </a:lnTo>
                  <a:lnTo>
                    <a:pt x="294" y="4"/>
                  </a:lnTo>
                  <a:lnTo>
                    <a:pt x="275" y="2"/>
                  </a:lnTo>
                  <a:lnTo>
                    <a:pt x="255" y="1"/>
                  </a:lnTo>
                  <a:lnTo>
                    <a:pt x="236" y="0"/>
                  </a:lnTo>
                  <a:lnTo>
                    <a:pt x="216" y="0"/>
                  </a:lnTo>
                  <a:lnTo>
                    <a:pt x="197" y="0"/>
                  </a:lnTo>
                  <a:lnTo>
                    <a:pt x="177" y="1"/>
                  </a:lnTo>
                  <a:lnTo>
                    <a:pt x="157" y="2"/>
                  </a:lnTo>
                  <a:lnTo>
                    <a:pt x="139" y="4"/>
                  </a:lnTo>
                  <a:lnTo>
                    <a:pt x="121" y="7"/>
                  </a:lnTo>
                  <a:lnTo>
                    <a:pt x="102" y="10"/>
                  </a:lnTo>
                  <a:lnTo>
                    <a:pt x="85" y="13"/>
                  </a:lnTo>
                  <a:lnTo>
                    <a:pt x="69" y="17"/>
                  </a:lnTo>
                  <a:lnTo>
                    <a:pt x="54" y="23"/>
                  </a:lnTo>
                  <a:lnTo>
                    <a:pt x="41" y="27"/>
                  </a:lnTo>
                  <a:lnTo>
                    <a:pt x="29" y="33"/>
                  </a:lnTo>
                  <a:lnTo>
                    <a:pt x="19" y="40"/>
                  </a:lnTo>
                  <a:lnTo>
                    <a:pt x="11" y="47"/>
                  </a:lnTo>
                  <a:lnTo>
                    <a:pt x="4" y="55"/>
                  </a:lnTo>
                  <a:lnTo>
                    <a:pt x="1" y="63"/>
                  </a:lnTo>
                  <a:lnTo>
                    <a:pt x="0" y="72"/>
                  </a:lnTo>
                  <a:close/>
                  <a:moveTo>
                    <a:pt x="32" y="72"/>
                  </a:moveTo>
                  <a:lnTo>
                    <a:pt x="33" y="70"/>
                  </a:lnTo>
                  <a:lnTo>
                    <a:pt x="35" y="66"/>
                  </a:lnTo>
                  <a:lnTo>
                    <a:pt x="39" y="64"/>
                  </a:lnTo>
                  <a:lnTo>
                    <a:pt x="45" y="61"/>
                  </a:lnTo>
                  <a:lnTo>
                    <a:pt x="52" y="57"/>
                  </a:lnTo>
                  <a:lnTo>
                    <a:pt x="60" y="54"/>
                  </a:lnTo>
                  <a:lnTo>
                    <a:pt x="69" y="50"/>
                  </a:lnTo>
                  <a:lnTo>
                    <a:pt x="80" y="47"/>
                  </a:lnTo>
                  <a:lnTo>
                    <a:pt x="92" y="45"/>
                  </a:lnTo>
                  <a:lnTo>
                    <a:pt x="106" y="41"/>
                  </a:lnTo>
                  <a:lnTo>
                    <a:pt x="121" y="39"/>
                  </a:lnTo>
                  <a:lnTo>
                    <a:pt x="138" y="36"/>
                  </a:lnTo>
                  <a:lnTo>
                    <a:pt x="155" y="34"/>
                  </a:lnTo>
                  <a:lnTo>
                    <a:pt x="175" y="33"/>
                  </a:lnTo>
                  <a:lnTo>
                    <a:pt x="194" y="32"/>
                  </a:lnTo>
                  <a:lnTo>
                    <a:pt x="216" y="32"/>
                  </a:lnTo>
                  <a:lnTo>
                    <a:pt x="238" y="32"/>
                  </a:lnTo>
                  <a:lnTo>
                    <a:pt x="259" y="33"/>
                  </a:lnTo>
                  <a:lnTo>
                    <a:pt x="277" y="34"/>
                  </a:lnTo>
                  <a:lnTo>
                    <a:pt x="295" y="36"/>
                  </a:lnTo>
                  <a:lnTo>
                    <a:pt x="312" y="39"/>
                  </a:lnTo>
                  <a:lnTo>
                    <a:pt x="327" y="41"/>
                  </a:lnTo>
                  <a:lnTo>
                    <a:pt x="340" y="45"/>
                  </a:lnTo>
                  <a:lnTo>
                    <a:pt x="353" y="47"/>
                  </a:lnTo>
                  <a:lnTo>
                    <a:pt x="364" y="50"/>
                  </a:lnTo>
                  <a:lnTo>
                    <a:pt x="374" y="54"/>
                  </a:lnTo>
                  <a:lnTo>
                    <a:pt x="382" y="57"/>
                  </a:lnTo>
                  <a:lnTo>
                    <a:pt x="389" y="61"/>
                  </a:lnTo>
                  <a:lnTo>
                    <a:pt x="394" y="64"/>
                  </a:lnTo>
                  <a:lnTo>
                    <a:pt x="398" y="66"/>
                  </a:lnTo>
                  <a:lnTo>
                    <a:pt x="400" y="70"/>
                  </a:lnTo>
                  <a:lnTo>
                    <a:pt x="401" y="72"/>
                  </a:lnTo>
                  <a:lnTo>
                    <a:pt x="400" y="74"/>
                  </a:lnTo>
                  <a:lnTo>
                    <a:pt x="398" y="77"/>
                  </a:lnTo>
                  <a:lnTo>
                    <a:pt x="394" y="80"/>
                  </a:lnTo>
                  <a:lnTo>
                    <a:pt x="389" y="84"/>
                  </a:lnTo>
                  <a:lnTo>
                    <a:pt x="382" y="86"/>
                  </a:lnTo>
                  <a:lnTo>
                    <a:pt x="374" y="89"/>
                  </a:lnTo>
                  <a:lnTo>
                    <a:pt x="364" y="93"/>
                  </a:lnTo>
                  <a:lnTo>
                    <a:pt x="353" y="96"/>
                  </a:lnTo>
                  <a:lnTo>
                    <a:pt x="340" y="99"/>
                  </a:lnTo>
                  <a:lnTo>
                    <a:pt x="327" y="102"/>
                  </a:lnTo>
                  <a:lnTo>
                    <a:pt x="312" y="104"/>
                  </a:lnTo>
                  <a:lnTo>
                    <a:pt x="295" y="107"/>
                  </a:lnTo>
                  <a:lnTo>
                    <a:pt x="277" y="109"/>
                  </a:lnTo>
                  <a:lnTo>
                    <a:pt x="259" y="110"/>
                  </a:lnTo>
                  <a:lnTo>
                    <a:pt x="238" y="111"/>
                  </a:lnTo>
                  <a:lnTo>
                    <a:pt x="216" y="111"/>
                  </a:lnTo>
                  <a:lnTo>
                    <a:pt x="194" y="111"/>
                  </a:lnTo>
                  <a:lnTo>
                    <a:pt x="175" y="110"/>
                  </a:lnTo>
                  <a:lnTo>
                    <a:pt x="155" y="109"/>
                  </a:lnTo>
                  <a:lnTo>
                    <a:pt x="138" y="107"/>
                  </a:lnTo>
                  <a:lnTo>
                    <a:pt x="121" y="104"/>
                  </a:lnTo>
                  <a:lnTo>
                    <a:pt x="106" y="102"/>
                  </a:lnTo>
                  <a:lnTo>
                    <a:pt x="92" y="99"/>
                  </a:lnTo>
                  <a:lnTo>
                    <a:pt x="80" y="96"/>
                  </a:lnTo>
                  <a:lnTo>
                    <a:pt x="69" y="93"/>
                  </a:lnTo>
                  <a:lnTo>
                    <a:pt x="60" y="89"/>
                  </a:lnTo>
                  <a:lnTo>
                    <a:pt x="52" y="86"/>
                  </a:lnTo>
                  <a:lnTo>
                    <a:pt x="45" y="84"/>
                  </a:lnTo>
                  <a:lnTo>
                    <a:pt x="39" y="80"/>
                  </a:lnTo>
                  <a:lnTo>
                    <a:pt x="35" y="77"/>
                  </a:lnTo>
                  <a:lnTo>
                    <a:pt x="33" y="74"/>
                  </a:lnTo>
                  <a:lnTo>
                    <a:pt x="32"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10" name="Freeform 32"/>
            <p:cNvSpPr>
              <a:spLocks/>
            </p:cNvSpPr>
            <p:nvPr/>
          </p:nvSpPr>
          <p:spPr bwMode="auto">
            <a:xfrm>
              <a:off x="2753" y="2040"/>
              <a:ext cx="267" cy="293"/>
            </a:xfrm>
            <a:custGeom>
              <a:avLst/>
              <a:gdLst>
                <a:gd name="T0" fmla="*/ 0 w 535"/>
                <a:gd name="T1" fmla="*/ 0 h 588"/>
                <a:gd name="T2" fmla="*/ 0 w 535"/>
                <a:gd name="T3" fmla="*/ 4 h 588"/>
                <a:gd name="T4" fmla="*/ 0 w 535"/>
                <a:gd name="T5" fmla="*/ 13 h 588"/>
                <a:gd name="T6" fmla="*/ 1 w 535"/>
                <a:gd name="T7" fmla="*/ 28 h 588"/>
                <a:gd name="T8" fmla="*/ 4 w 535"/>
                <a:gd name="T9" fmla="*/ 49 h 588"/>
                <a:gd name="T10" fmla="*/ 7 w 535"/>
                <a:gd name="T11" fmla="*/ 74 h 588"/>
                <a:gd name="T12" fmla="*/ 12 w 535"/>
                <a:gd name="T13" fmla="*/ 103 h 588"/>
                <a:gd name="T14" fmla="*/ 19 w 535"/>
                <a:gd name="T15" fmla="*/ 135 h 588"/>
                <a:gd name="T16" fmla="*/ 28 w 535"/>
                <a:gd name="T17" fmla="*/ 170 h 588"/>
                <a:gd name="T18" fmla="*/ 40 w 535"/>
                <a:gd name="T19" fmla="*/ 208 h 588"/>
                <a:gd name="T20" fmla="*/ 54 w 535"/>
                <a:gd name="T21" fmla="*/ 247 h 588"/>
                <a:gd name="T22" fmla="*/ 73 w 535"/>
                <a:gd name="T23" fmla="*/ 287 h 588"/>
                <a:gd name="T24" fmla="*/ 95 w 535"/>
                <a:gd name="T25" fmla="*/ 329 h 588"/>
                <a:gd name="T26" fmla="*/ 120 w 535"/>
                <a:gd name="T27" fmla="*/ 370 h 588"/>
                <a:gd name="T28" fmla="*/ 150 w 535"/>
                <a:gd name="T29" fmla="*/ 411 h 588"/>
                <a:gd name="T30" fmla="*/ 184 w 535"/>
                <a:gd name="T31" fmla="*/ 452 h 588"/>
                <a:gd name="T32" fmla="*/ 223 w 535"/>
                <a:gd name="T33" fmla="*/ 490 h 588"/>
                <a:gd name="T34" fmla="*/ 223 w 535"/>
                <a:gd name="T35" fmla="*/ 580 h 588"/>
                <a:gd name="T36" fmla="*/ 226 w 535"/>
                <a:gd name="T37" fmla="*/ 581 h 588"/>
                <a:gd name="T38" fmla="*/ 231 w 535"/>
                <a:gd name="T39" fmla="*/ 582 h 588"/>
                <a:gd name="T40" fmla="*/ 239 w 535"/>
                <a:gd name="T41" fmla="*/ 584 h 588"/>
                <a:gd name="T42" fmla="*/ 251 w 535"/>
                <a:gd name="T43" fmla="*/ 587 h 588"/>
                <a:gd name="T44" fmla="*/ 265 w 535"/>
                <a:gd name="T45" fmla="*/ 588 h 588"/>
                <a:gd name="T46" fmla="*/ 280 w 535"/>
                <a:gd name="T47" fmla="*/ 588 h 588"/>
                <a:gd name="T48" fmla="*/ 296 w 535"/>
                <a:gd name="T49" fmla="*/ 585 h 588"/>
                <a:gd name="T50" fmla="*/ 312 w 535"/>
                <a:gd name="T51" fmla="*/ 580 h 588"/>
                <a:gd name="T52" fmla="*/ 312 w 535"/>
                <a:gd name="T53" fmla="*/ 490 h 588"/>
                <a:gd name="T54" fmla="*/ 351 w 535"/>
                <a:gd name="T55" fmla="*/ 452 h 588"/>
                <a:gd name="T56" fmla="*/ 386 w 535"/>
                <a:gd name="T57" fmla="*/ 411 h 588"/>
                <a:gd name="T58" fmla="*/ 415 w 535"/>
                <a:gd name="T59" fmla="*/ 370 h 588"/>
                <a:gd name="T60" fmla="*/ 441 w 535"/>
                <a:gd name="T61" fmla="*/ 329 h 588"/>
                <a:gd name="T62" fmla="*/ 463 w 535"/>
                <a:gd name="T63" fmla="*/ 287 h 588"/>
                <a:gd name="T64" fmla="*/ 481 w 535"/>
                <a:gd name="T65" fmla="*/ 247 h 588"/>
                <a:gd name="T66" fmla="*/ 495 w 535"/>
                <a:gd name="T67" fmla="*/ 208 h 588"/>
                <a:gd name="T68" fmla="*/ 508 w 535"/>
                <a:gd name="T69" fmla="*/ 170 h 588"/>
                <a:gd name="T70" fmla="*/ 517 w 535"/>
                <a:gd name="T71" fmla="*/ 135 h 588"/>
                <a:gd name="T72" fmla="*/ 524 w 535"/>
                <a:gd name="T73" fmla="*/ 103 h 588"/>
                <a:gd name="T74" fmla="*/ 528 w 535"/>
                <a:gd name="T75" fmla="*/ 74 h 588"/>
                <a:gd name="T76" fmla="*/ 532 w 535"/>
                <a:gd name="T77" fmla="*/ 49 h 588"/>
                <a:gd name="T78" fmla="*/ 534 w 535"/>
                <a:gd name="T79" fmla="*/ 28 h 588"/>
                <a:gd name="T80" fmla="*/ 535 w 535"/>
                <a:gd name="T81" fmla="*/ 13 h 588"/>
                <a:gd name="T82" fmla="*/ 535 w 535"/>
                <a:gd name="T83" fmla="*/ 4 h 588"/>
                <a:gd name="T84" fmla="*/ 535 w 535"/>
                <a:gd name="T85" fmla="*/ 0 h 588"/>
                <a:gd name="T86" fmla="*/ 0 w 535"/>
                <a:gd name="T87" fmla="*/ 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5" h="588">
                  <a:moveTo>
                    <a:pt x="0" y="0"/>
                  </a:moveTo>
                  <a:lnTo>
                    <a:pt x="0" y="4"/>
                  </a:lnTo>
                  <a:lnTo>
                    <a:pt x="0" y="13"/>
                  </a:lnTo>
                  <a:lnTo>
                    <a:pt x="1" y="28"/>
                  </a:lnTo>
                  <a:lnTo>
                    <a:pt x="4" y="49"/>
                  </a:lnTo>
                  <a:lnTo>
                    <a:pt x="7" y="74"/>
                  </a:lnTo>
                  <a:lnTo>
                    <a:pt x="12" y="103"/>
                  </a:lnTo>
                  <a:lnTo>
                    <a:pt x="19" y="135"/>
                  </a:lnTo>
                  <a:lnTo>
                    <a:pt x="28" y="170"/>
                  </a:lnTo>
                  <a:lnTo>
                    <a:pt x="40" y="208"/>
                  </a:lnTo>
                  <a:lnTo>
                    <a:pt x="54" y="247"/>
                  </a:lnTo>
                  <a:lnTo>
                    <a:pt x="73" y="287"/>
                  </a:lnTo>
                  <a:lnTo>
                    <a:pt x="95" y="329"/>
                  </a:lnTo>
                  <a:lnTo>
                    <a:pt x="120" y="370"/>
                  </a:lnTo>
                  <a:lnTo>
                    <a:pt x="150" y="411"/>
                  </a:lnTo>
                  <a:lnTo>
                    <a:pt x="184" y="452"/>
                  </a:lnTo>
                  <a:lnTo>
                    <a:pt x="223" y="490"/>
                  </a:lnTo>
                  <a:lnTo>
                    <a:pt x="223" y="580"/>
                  </a:lnTo>
                  <a:lnTo>
                    <a:pt x="226" y="581"/>
                  </a:lnTo>
                  <a:lnTo>
                    <a:pt x="231" y="582"/>
                  </a:lnTo>
                  <a:lnTo>
                    <a:pt x="239" y="584"/>
                  </a:lnTo>
                  <a:lnTo>
                    <a:pt x="251" y="587"/>
                  </a:lnTo>
                  <a:lnTo>
                    <a:pt x="265" y="588"/>
                  </a:lnTo>
                  <a:lnTo>
                    <a:pt x="280" y="588"/>
                  </a:lnTo>
                  <a:lnTo>
                    <a:pt x="296" y="585"/>
                  </a:lnTo>
                  <a:lnTo>
                    <a:pt x="312" y="580"/>
                  </a:lnTo>
                  <a:lnTo>
                    <a:pt x="312" y="490"/>
                  </a:lnTo>
                  <a:lnTo>
                    <a:pt x="351" y="452"/>
                  </a:lnTo>
                  <a:lnTo>
                    <a:pt x="386" y="411"/>
                  </a:lnTo>
                  <a:lnTo>
                    <a:pt x="415" y="370"/>
                  </a:lnTo>
                  <a:lnTo>
                    <a:pt x="441" y="329"/>
                  </a:lnTo>
                  <a:lnTo>
                    <a:pt x="463" y="287"/>
                  </a:lnTo>
                  <a:lnTo>
                    <a:pt x="481" y="247"/>
                  </a:lnTo>
                  <a:lnTo>
                    <a:pt x="495" y="208"/>
                  </a:lnTo>
                  <a:lnTo>
                    <a:pt x="508" y="170"/>
                  </a:lnTo>
                  <a:lnTo>
                    <a:pt x="517" y="135"/>
                  </a:lnTo>
                  <a:lnTo>
                    <a:pt x="524" y="103"/>
                  </a:lnTo>
                  <a:lnTo>
                    <a:pt x="528" y="74"/>
                  </a:lnTo>
                  <a:lnTo>
                    <a:pt x="532" y="49"/>
                  </a:lnTo>
                  <a:lnTo>
                    <a:pt x="534" y="28"/>
                  </a:lnTo>
                  <a:lnTo>
                    <a:pt x="535" y="13"/>
                  </a:lnTo>
                  <a:lnTo>
                    <a:pt x="535" y="4"/>
                  </a:lnTo>
                  <a:lnTo>
                    <a:pt x="535" y="0"/>
                  </a:lnTo>
                  <a:lnTo>
                    <a:pt x="0" y="0"/>
                  </a:lnTo>
                  <a:close/>
                </a:path>
              </a:pathLst>
            </a:custGeom>
            <a:solidFill>
              <a:srgbClr val="BFDD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11" name="Freeform 33"/>
            <p:cNvSpPr>
              <a:spLocks/>
            </p:cNvSpPr>
            <p:nvPr/>
          </p:nvSpPr>
          <p:spPr bwMode="auto">
            <a:xfrm>
              <a:off x="2745" y="2040"/>
              <a:ext cx="283" cy="301"/>
            </a:xfrm>
            <a:custGeom>
              <a:avLst/>
              <a:gdLst>
                <a:gd name="T0" fmla="*/ 312 w 566"/>
                <a:gd name="T1" fmla="*/ 483 h 604"/>
                <a:gd name="T2" fmla="*/ 312 w 566"/>
                <a:gd name="T3" fmla="*/ 519 h 604"/>
                <a:gd name="T4" fmla="*/ 312 w 566"/>
                <a:gd name="T5" fmla="*/ 568 h 604"/>
                <a:gd name="T6" fmla="*/ 295 w 566"/>
                <a:gd name="T7" fmla="*/ 572 h 604"/>
                <a:gd name="T8" fmla="*/ 280 w 566"/>
                <a:gd name="T9" fmla="*/ 572 h 604"/>
                <a:gd name="T10" fmla="*/ 266 w 566"/>
                <a:gd name="T11" fmla="*/ 570 h 604"/>
                <a:gd name="T12" fmla="*/ 254 w 566"/>
                <a:gd name="T13" fmla="*/ 568 h 604"/>
                <a:gd name="T14" fmla="*/ 254 w 566"/>
                <a:gd name="T15" fmla="*/ 519 h 604"/>
                <a:gd name="T16" fmla="*/ 254 w 566"/>
                <a:gd name="T17" fmla="*/ 483 h 604"/>
                <a:gd name="T18" fmla="*/ 212 w 566"/>
                <a:gd name="T19" fmla="*/ 441 h 604"/>
                <a:gd name="T20" fmla="*/ 150 w 566"/>
                <a:gd name="T21" fmla="*/ 362 h 604"/>
                <a:gd name="T22" fmla="*/ 104 w 566"/>
                <a:gd name="T23" fmla="*/ 282 h 604"/>
                <a:gd name="T24" fmla="*/ 71 w 566"/>
                <a:gd name="T25" fmla="*/ 204 h 604"/>
                <a:gd name="T26" fmla="*/ 51 w 566"/>
                <a:gd name="T27" fmla="*/ 133 h 604"/>
                <a:gd name="T28" fmla="*/ 39 w 566"/>
                <a:gd name="T29" fmla="*/ 73 h 604"/>
                <a:gd name="T30" fmla="*/ 33 w 566"/>
                <a:gd name="T31" fmla="*/ 29 h 604"/>
                <a:gd name="T32" fmla="*/ 32 w 566"/>
                <a:gd name="T33" fmla="*/ 4 h 604"/>
                <a:gd name="T34" fmla="*/ 0 w 566"/>
                <a:gd name="T35" fmla="*/ 0 h 604"/>
                <a:gd name="T36" fmla="*/ 1 w 566"/>
                <a:gd name="T37" fmla="*/ 16 h 604"/>
                <a:gd name="T38" fmla="*/ 4 w 566"/>
                <a:gd name="T39" fmla="*/ 54 h 604"/>
                <a:gd name="T40" fmla="*/ 13 w 566"/>
                <a:gd name="T41" fmla="*/ 109 h 604"/>
                <a:gd name="T42" fmla="*/ 29 w 566"/>
                <a:gd name="T43" fmla="*/ 176 h 604"/>
                <a:gd name="T44" fmla="*/ 56 w 566"/>
                <a:gd name="T45" fmla="*/ 254 h 604"/>
                <a:gd name="T46" fmla="*/ 96 w 566"/>
                <a:gd name="T47" fmla="*/ 335 h 604"/>
                <a:gd name="T48" fmla="*/ 151 w 566"/>
                <a:gd name="T49" fmla="*/ 417 h 604"/>
                <a:gd name="T50" fmla="*/ 223 w 566"/>
                <a:gd name="T51" fmla="*/ 497 h 604"/>
                <a:gd name="T52" fmla="*/ 223 w 566"/>
                <a:gd name="T53" fmla="*/ 547 h 604"/>
                <a:gd name="T54" fmla="*/ 223 w 566"/>
                <a:gd name="T55" fmla="*/ 590 h 604"/>
                <a:gd name="T56" fmla="*/ 236 w 566"/>
                <a:gd name="T57" fmla="*/ 596 h 604"/>
                <a:gd name="T58" fmla="*/ 253 w 566"/>
                <a:gd name="T59" fmla="*/ 600 h 604"/>
                <a:gd name="T60" fmla="*/ 281 w 566"/>
                <a:gd name="T61" fmla="*/ 604 h 604"/>
                <a:gd name="T62" fmla="*/ 316 w 566"/>
                <a:gd name="T63" fmla="*/ 600 h 604"/>
                <a:gd name="T64" fmla="*/ 344 w 566"/>
                <a:gd name="T65" fmla="*/ 590 h 604"/>
                <a:gd name="T66" fmla="*/ 344 w 566"/>
                <a:gd name="T67" fmla="*/ 547 h 604"/>
                <a:gd name="T68" fmla="*/ 344 w 566"/>
                <a:gd name="T69" fmla="*/ 497 h 604"/>
                <a:gd name="T70" fmla="*/ 417 w 566"/>
                <a:gd name="T71" fmla="*/ 417 h 604"/>
                <a:gd name="T72" fmla="*/ 472 w 566"/>
                <a:gd name="T73" fmla="*/ 335 h 604"/>
                <a:gd name="T74" fmla="*/ 511 w 566"/>
                <a:gd name="T75" fmla="*/ 254 h 604"/>
                <a:gd name="T76" fmla="*/ 537 w 566"/>
                <a:gd name="T77" fmla="*/ 176 h 604"/>
                <a:gd name="T78" fmla="*/ 553 w 566"/>
                <a:gd name="T79" fmla="*/ 109 h 604"/>
                <a:gd name="T80" fmla="*/ 563 w 566"/>
                <a:gd name="T81" fmla="*/ 54 h 604"/>
                <a:gd name="T82" fmla="*/ 566 w 566"/>
                <a:gd name="T83" fmla="*/ 16 h 604"/>
                <a:gd name="T84" fmla="*/ 566 w 566"/>
                <a:gd name="T85" fmla="*/ 0 h 604"/>
                <a:gd name="T86" fmla="*/ 535 w 566"/>
                <a:gd name="T87" fmla="*/ 4 h 604"/>
                <a:gd name="T88" fmla="*/ 533 w 566"/>
                <a:gd name="T89" fmla="*/ 29 h 604"/>
                <a:gd name="T90" fmla="*/ 528 w 566"/>
                <a:gd name="T91" fmla="*/ 73 h 604"/>
                <a:gd name="T92" fmla="*/ 515 w 566"/>
                <a:gd name="T93" fmla="*/ 133 h 604"/>
                <a:gd name="T94" fmla="*/ 495 w 566"/>
                <a:gd name="T95" fmla="*/ 204 h 604"/>
                <a:gd name="T96" fmla="*/ 463 w 566"/>
                <a:gd name="T97" fmla="*/ 282 h 604"/>
                <a:gd name="T98" fmla="*/ 418 w 566"/>
                <a:gd name="T99" fmla="*/ 362 h 604"/>
                <a:gd name="T100" fmla="*/ 356 w 566"/>
                <a:gd name="T101" fmla="*/ 441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6" h="604">
                  <a:moveTo>
                    <a:pt x="318" y="478"/>
                  </a:moveTo>
                  <a:lnTo>
                    <a:pt x="312" y="483"/>
                  </a:lnTo>
                  <a:lnTo>
                    <a:pt x="312" y="493"/>
                  </a:lnTo>
                  <a:lnTo>
                    <a:pt x="312" y="519"/>
                  </a:lnTo>
                  <a:lnTo>
                    <a:pt x="312" y="547"/>
                  </a:lnTo>
                  <a:lnTo>
                    <a:pt x="312" y="568"/>
                  </a:lnTo>
                  <a:lnTo>
                    <a:pt x="304" y="570"/>
                  </a:lnTo>
                  <a:lnTo>
                    <a:pt x="295" y="572"/>
                  </a:lnTo>
                  <a:lnTo>
                    <a:pt x="287" y="572"/>
                  </a:lnTo>
                  <a:lnTo>
                    <a:pt x="280" y="572"/>
                  </a:lnTo>
                  <a:lnTo>
                    <a:pt x="272" y="572"/>
                  </a:lnTo>
                  <a:lnTo>
                    <a:pt x="266" y="570"/>
                  </a:lnTo>
                  <a:lnTo>
                    <a:pt x="259" y="569"/>
                  </a:lnTo>
                  <a:lnTo>
                    <a:pt x="254" y="568"/>
                  </a:lnTo>
                  <a:lnTo>
                    <a:pt x="254" y="547"/>
                  </a:lnTo>
                  <a:lnTo>
                    <a:pt x="254" y="519"/>
                  </a:lnTo>
                  <a:lnTo>
                    <a:pt x="254" y="493"/>
                  </a:lnTo>
                  <a:lnTo>
                    <a:pt x="254" y="483"/>
                  </a:lnTo>
                  <a:lnTo>
                    <a:pt x="250" y="478"/>
                  </a:lnTo>
                  <a:lnTo>
                    <a:pt x="212" y="441"/>
                  </a:lnTo>
                  <a:lnTo>
                    <a:pt x="178" y="402"/>
                  </a:lnTo>
                  <a:lnTo>
                    <a:pt x="150" y="362"/>
                  </a:lnTo>
                  <a:lnTo>
                    <a:pt x="125" y="323"/>
                  </a:lnTo>
                  <a:lnTo>
                    <a:pt x="104" y="282"/>
                  </a:lnTo>
                  <a:lnTo>
                    <a:pt x="86" y="242"/>
                  </a:lnTo>
                  <a:lnTo>
                    <a:pt x="71" y="204"/>
                  </a:lnTo>
                  <a:lnTo>
                    <a:pt x="60" y="167"/>
                  </a:lnTo>
                  <a:lnTo>
                    <a:pt x="51" y="133"/>
                  </a:lnTo>
                  <a:lnTo>
                    <a:pt x="44" y="102"/>
                  </a:lnTo>
                  <a:lnTo>
                    <a:pt x="39" y="73"/>
                  </a:lnTo>
                  <a:lnTo>
                    <a:pt x="36" y="49"/>
                  </a:lnTo>
                  <a:lnTo>
                    <a:pt x="33" y="29"/>
                  </a:lnTo>
                  <a:lnTo>
                    <a:pt x="32" y="14"/>
                  </a:lnTo>
                  <a:lnTo>
                    <a:pt x="32" y="4"/>
                  </a:lnTo>
                  <a:lnTo>
                    <a:pt x="32" y="0"/>
                  </a:lnTo>
                  <a:lnTo>
                    <a:pt x="0" y="0"/>
                  </a:lnTo>
                  <a:lnTo>
                    <a:pt x="0" y="6"/>
                  </a:lnTo>
                  <a:lnTo>
                    <a:pt x="1" y="16"/>
                  </a:lnTo>
                  <a:lnTo>
                    <a:pt x="2" y="33"/>
                  </a:lnTo>
                  <a:lnTo>
                    <a:pt x="4" y="54"/>
                  </a:lnTo>
                  <a:lnTo>
                    <a:pt x="8" y="80"/>
                  </a:lnTo>
                  <a:lnTo>
                    <a:pt x="13" y="109"/>
                  </a:lnTo>
                  <a:lnTo>
                    <a:pt x="20" y="142"/>
                  </a:lnTo>
                  <a:lnTo>
                    <a:pt x="29" y="176"/>
                  </a:lnTo>
                  <a:lnTo>
                    <a:pt x="41" y="215"/>
                  </a:lnTo>
                  <a:lnTo>
                    <a:pt x="56" y="254"/>
                  </a:lnTo>
                  <a:lnTo>
                    <a:pt x="74" y="294"/>
                  </a:lnTo>
                  <a:lnTo>
                    <a:pt x="96" y="335"/>
                  </a:lnTo>
                  <a:lnTo>
                    <a:pt x="121" y="377"/>
                  </a:lnTo>
                  <a:lnTo>
                    <a:pt x="151" y="417"/>
                  </a:lnTo>
                  <a:lnTo>
                    <a:pt x="184" y="458"/>
                  </a:lnTo>
                  <a:lnTo>
                    <a:pt x="223" y="497"/>
                  </a:lnTo>
                  <a:lnTo>
                    <a:pt x="223" y="516"/>
                  </a:lnTo>
                  <a:lnTo>
                    <a:pt x="223" y="547"/>
                  </a:lnTo>
                  <a:lnTo>
                    <a:pt x="223" y="577"/>
                  </a:lnTo>
                  <a:lnTo>
                    <a:pt x="223" y="590"/>
                  </a:lnTo>
                  <a:lnTo>
                    <a:pt x="232" y="595"/>
                  </a:lnTo>
                  <a:lnTo>
                    <a:pt x="236" y="596"/>
                  </a:lnTo>
                  <a:lnTo>
                    <a:pt x="243" y="598"/>
                  </a:lnTo>
                  <a:lnTo>
                    <a:pt x="253" y="600"/>
                  </a:lnTo>
                  <a:lnTo>
                    <a:pt x="266" y="603"/>
                  </a:lnTo>
                  <a:lnTo>
                    <a:pt x="281" y="604"/>
                  </a:lnTo>
                  <a:lnTo>
                    <a:pt x="298" y="604"/>
                  </a:lnTo>
                  <a:lnTo>
                    <a:pt x="316" y="600"/>
                  </a:lnTo>
                  <a:lnTo>
                    <a:pt x="335" y="595"/>
                  </a:lnTo>
                  <a:lnTo>
                    <a:pt x="344" y="590"/>
                  </a:lnTo>
                  <a:lnTo>
                    <a:pt x="344" y="577"/>
                  </a:lnTo>
                  <a:lnTo>
                    <a:pt x="344" y="547"/>
                  </a:lnTo>
                  <a:lnTo>
                    <a:pt x="344" y="516"/>
                  </a:lnTo>
                  <a:lnTo>
                    <a:pt x="344" y="497"/>
                  </a:lnTo>
                  <a:lnTo>
                    <a:pt x="383" y="458"/>
                  </a:lnTo>
                  <a:lnTo>
                    <a:pt x="417" y="417"/>
                  </a:lnTo>
                  <a:lnTo>
                    <a:pt x="446" y="377"/>
                  </a:lnTo>
                  <a:lnTo>
                    <a:pt x="472" y="335"/>
                  </a:lnTo>
                  <a:lnTo>
                    <a:pt x="492" y="294"/>
                  </a:lnTo>
                  <a:lnTo>
                    <a:pt x="511" y="254"/>
                  </a:lnTo>
                  <a:lnTo>
                    <a:pt x="526" y="215"/>
                  </a:lnTo>
                  <a:lnTo>
                    <a:pt x="537" y="176"/>
                  </a:lnTo>
                  <a:lnTo>
                    <a:pt x="547" y="142"/>
                  </a:lnTo>
                  <a:lnTo>
                    <a:pt x="553" y="109"/>
                  </a:lnTo>
                  <a:lnTo>
                    <a:pt x="559" y="80"/>
                  </a:lnTo>
                  <a:lnTo>
                    <a:pt x="563" y="54"/>
                  </a:lnTo>
                  <a:lnTo>
                    <a:pt x="565" y="33"/>
                  </a:lnTo>
                  <a:lnTo>
                    <a:pt x="566" y="16"/>
                  </a:lnTo>
                  <a:lnTo>
                    <a:pt x="566" y="6"/>
                  </a:lnTo>
                  <a:lnTo>
                    <a:pt x="566" y="0"/>
                  </a:lnTo>
                  <a:lnTo>
                    <a:pt x="535" y="0"/>
                  </a:lnTo>
                  <a:lnTo>
                    <a:pt x="535" y="4"/>
                  </a:lnTo>
                  <a:lnTo>
                    <a:pt x="535" y="14"/>
                  </a:lnTo>
                  <a:lnTo>
                    <a:pt x="533" y="29"/>
                  </a:lnTo>
                  <a:lnTo>
                    <a:pt x="532" y="49"/>
                  </a:lnTo>
                  <a:lnTo>
                    <a:pt x="528" y="73"/>
                  </a:lnTo>
                  <a:lnTo>
                    <a:pt x="522" y="102"/>
                  </a:lnTo>
                  <a:lnTo>
                    <a:pt x="515" y="133"/>
                  </a:lnTo>
                  <a:lnTo>
                    <a:pt x="506" y="167"/>
                  </a:lnTo>
                  <a:lnTo>
                    <a:pt x="495" y="204"/>
                  </a:lnTo>
                  <a:lnTo>
                    <a:pt x="481" y="242"/>
                  </a:lnTo>
                  <a:lnTo>
                    <a:pt x="463" y="282"/>
                  </a:lnTo>
                  <a:lnTo>
                    <a:pt x="442" y="323"/>
                  </a:lnTo>
                  <a:lnTo>
                    <a:pt x="418" y="362"/>
                  </a:lnTo>
                  <a:lnTo>
                    <a:pt x="389" y="402"/>
                  </a:lnTo>
                  <a:lnTo>
                    <a:pt x="356" y="441"/>
                  </a:lnTo>
                  <a:lnTo>
                    <a:pt x="318" y="4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12" name="Freeform 34"/>
            <p:cNvSpPr>
              <a:spLocks/>
            </p:cNvSpPr>
            <p:nvPr/>
          </p:nvSpPr>
          <p:spPr bwMode="auto">
            <a:xfrm>
              <a:off x="2903" y="2048"/>
              <a:ext cx="91" cy="217"/>
            </a:xfrm>
            <a:custGeom>
              <a:avLst/>
              <a:gdLst>
                <a:gd name="T0" fmla="*/ 0 w 182"/>
                <a:gd name="T1" fmla="*/ 435 h 435"/>
                <a:gd name="T2" fmla="*/ 60 w 182"/>
                <a:gd name="T3" fmla="*/ 359 h 435"/>
                <a:gd name="T4" fmla="*/ 106 w 182"/>
                <a:gd name="T5" fmla="*/ 283 h 435"/>
                <a:gd name="T6" fmla="*/ 138 w 182"/>
                <a:gd name="T7" fmla="*/ 210 h 435"/>
                <a:gd name="T8" fmla="*/ 160 w 182"/>
                <a:gd name="T9" fmla="*/ 143 h 435"/>
                <a:gd name="T10" fmla="*/ 173 w 182"/>
                <a:gd name="T11" fmla="*/ 86 h 435"/>
                <a:gd name="T12" fmla="*/ 180 w 182"/>
                <a:gd name="T13" fmla="*/ 41 h 435"/>
                <a:gd name="T14" fmla="*/ 182 w 182"/>
                <a:gd name="T15" fmla="*/ 11 h 435"/>
                <a:gd name="T16" fmla="*/ 182 w 182"/>
                <a:gd name="T17" fmla="*/ 0 h 435"/>
                <a:gd name="T18" fmla="*/ 68 w 182"/>
                <a:gd name="T19" fmla="*/ 26 h 435"/>
                <a:gd name="T20" fmla="*/ 69 w 182"/>
                <a:gd name="T21" fmla="*/ 36 h 435"/>
                <a:gd name="T22" fmla="*/ 71 w 182"/>
                <a:gd name="T23" fmla="*/ 66 h 435"/>
                <a:gd name="T24" fmla="*/ 72 w 182"/>
                <a:gd name="T25" fmla="*/ 110 h 435"/>
                <a:gd name="T26" fmla="*/ 69 w 182"/>
                <a:gd name="T27" fmla="*/ 166 h 435"/>
                <a:gd name="T28" fmla="*/ 64 w 182"/>
                <a:gd name="T29" fmla="*/ 230 h 435"/>
                <a:gd name="T30" fmla="*/ 51 w 182"/>
                <a:gd name="T31" fmla="*/ 299 h 435"/>
                <a:gd name="T32" fmla="*/ 30 w 182"/>
                <a:gd name="T33" fmla="*/ 368 h 435"/>
                <a:gd name="T34" fmla="*/ 0 w 182"/>
                <a:gd name="T35"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435">
                  <a:moveTo>
                    <a:pt x="0" y="435"/>
                  </a:moveTo>
                  <a:lnTo>
                    <a:pt x="60" y="359"/>
                  </a:lnTo>
                  <a:lnTo>
                    <a:pt x="106" y="283"/>
                  </a:lnTo>
                  <a:lnTo>
                    <a:pt x="138" y="210"/>
                  </a:lnTo>
                  <a:lnTo>
                    <a:pt x="160" y="143"/>
                  </a:lnTo>
                  <a:lnTo>
                    <a:pt x="173" y="86"/>
                  </a:lnTo>
                  <a:lnTo>
                    <a:pt x="180" y="41"/>
                  </a:lnTo>
                  <a:lnTo>
                    <a:pt x="182" y="11"/>
                  </a:lnTo>
                  <a:lnTo>
                    <a:pt x="182" y="0"/>
                  </a:lnTo>
                  <a:lnTo>
                    <a:pt x="68" y="26"/>
                  </a:lnTo>
                  <a:lnTo>
                    <a:pt x="69" y="36"/>
                  </a:lnTo>
                  <a:lnTo>
                    <a:pt x="71" y="66"/>
                  </a:lnTo>
                  <a:lnTo>
                    <a:pt x="72" y="110"/>
                  </a:lnTo>
                  <a:lnTo>
                    <a:pt x="69" y="166"/>
                  </a:lnTo>
                  <a:lnTo>
                    <a:pt x="64" y="230"/>
                  </a:lnTo>
                  <a:lnTo>
                    <a:pt x="51" y="299"/>
                  </a:lnTo>
                  <a:lnTo>
                    <a:pt x="30" y="368"/>
                  </a:lnTo>
                  <a:lnTo>
                    <a:pt x="0" y="4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13" name="Freeform 35"/>
            <p:cNvSpPr>
              <a:spLocks/>
            </p:cNvSpPr>
            <p:nvPr/>
          </p:nvSpPr>
          <p:spPr bwMode="auto">
            <a:xfrm>
              <a:off x="2753" y="2006"/>
              <a:ext cx="267" cy="78"/>
            </a:xfrm>
            <a:custGeom>
              <a:avLst/>
              <a:gdLst>
                <a:gd name="T0" fmla="*/ 534 w 535"/>
                <a:gd name="T1" fmla="*/ 87 h 157"/>
                <a:gd name="T2" fmla="*/ 524 w 535"/>
                <a:gd name="T3" fmla="*/ 102 h 157"/>
                <a:gd name="T4" fmla="*/ 503 w 535"/>
                <a:gd name="T5" fmla="*/ 115 h 157"/>
                <a:gd name="T6" fmla="*/ 474 w 535"/>
                <a:gd name="T7" fmla="*/ 128 h 157"/>
                <a:gd name="T8" fmla="*/ 437 w 535"/>
                <a:gd name="T9" fmla="*/ 139 h 157"/>
                <a:gd name="T10" fmla="*/ 395 w 535"/>
                <a:gd name="T11" fmla="*/ 148 h 157"/>
                <a:gd name="T12" fmla="*/ 346 w 535"/>
                <a:gd name="T13" fmla="*/ 153 h 157"/>
                <a:gd name="T14" fmla="*/ 295 w 535"/>
                <a:gd name="T15" fmla="*/ 157 h 157"/>
                <a:gd name="T16" fmla="*/ 239 w 535"/>
                <a:gd name="T17" fmla="*/ 157 h 157"/>
                <a:gd name="T18" fmla="*/ 188 w 535"/>
                <a:gd name="T19" fmla="*/ 153 h 157"/>
                <a:gd name="T20" fmla="*/ 139 w 535"/>
                <a:gd name="T21" fmla="*/ 148 h 157"/>
                <a:gd name="T22" fmla="*/ 97 w 535"/>
                <a:gd name="T23" fmla="*/ 139 h 157"/>
                <a:gd name="T24" fmla="*/ 61 w 535"/>
                <a:gd name="T25" fmla="*/ 128 h 157"/>
                <a:gd name="T26" fmla="*/ 32 w 535"/>
                <a:gd name="T27" fmla="*/ 115 h 157"/>
                <a:gd name="T28" fmla="*/ 12 w 535"/>
                <a:gd name="T29" fmla="*/ 102 h 157"/>
                <a:gd name="T30" fmla="*/ 1 w 535"/>
                <a:gd name="T31" fmla="*/ 87 h 157"/>
                <a:gd name="T32" fmla="*/ 1 w 535"/>
                <a:gd name="T33" fmla="*/ 71 h 157"/>
                <a:gd name="T34" fmla="*/ 12 w 535"/>
                <a:gd name="T35" fmla="*/ 56 h 157"/>
                <a:gd name="T36" fmla="*/ 32 w 535"/>
                <a:gd name="T37" fmla="*/ 41 h 157"/>
                <a:gd name="T38" fmla="*/ 61 w 535"/>
                <a:gd name="T39" fmla="*/ 29 h 157"/>
                <a:gd name="T40" fmla="*/ 97 w 535"/>
                <a:gd name="T41" fmla="*/ 18 h 157"/>
                <a:gd name="T42" fmla="*/ 139 w 535"/>
                <a:gd name="T43" fmla="*/ 10 h 157"/>
                <a:gd name="T44" fmla="*/ 188 w 535"/>
                <a:gd name="T45" fmla="*/ 4 h 157"/>
                <a:gd name="T46" fmla="*/ 239 w 535"/>
                <a:gd name="T47" fmla="*/ 0 h 157"/>
                <a:gd name="T48" fmla="*/ 295 w 535"/>
                <a:gd name="T49" fmla="*/ 0 h 157"/>
                <a:gd name="T50" fmla="*/ 346 w 535"/>
                <a:gd name="T51" fmla="*/ 4 h 157"/>
                <a:gd name="T52" fmla="*/ 395 w 535"/>
                <a:gd name="T53" fmla="*/ 10 h 157"/>
                <a:gd name="T54" fmla="*/ 437 w 535"/>
                <a:gd name="T55" fmla="*/ 18 h 157"/>
                <a:gd name="T56" fmla="*/ 474 w 535"/>
                <a:gd name="T57" fmla="*/ 29 h 157"/>
                <a:gd name="T58" fmla="*/ 503 w 535"/>
                <a:gd name="T59" fmla="*/ 41 h 157"/>
                <a:gd name="T60" fmla="*/ 524 w 535"/>
                <a:gd name="T61" fmla="*/ 56 h 157"/>
                <a:gd name="T62" fmla="*/ 534 w 535"/>
                <a:gd name="T63"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5" h="157">
                  <a:moveTo>
                    <a:pt x="535" y="79"/>
                  </a:moveTo>
                  <a:lnTo>
                    <a:pt x="534" y="87"/>
                  </a:lnTo>
                  <a:lnTo>
                    <a:pt x="529" y="95"/>
                  </a:lnTo>
                  <a:lnTo>
                    <a:pt x="524" y="102"/>
                  </a:lnTo>
                  <a:lnTo>
                    <a:pt x="514" y="109"/>
                  </a:lnTo>
                  <a:lnTo>
                    <a:pt x="503" y="115"/>
                  </a:lnTo>
                  <a:lnTo>
                    <a:pt x="489" y="122"/>
                  </a:lnTo>
                  <a:lnTo>
                    <a:pt x="474" y="128"/>
                  </a:lnTo>
                  <a:lnTo>
                    <a:pt x="457" y="134"/>
                  </a:lnTo>
                  <a:lnTo>
                    <a:pt x="437" y="139"/>
                  </a:lnTo>
                  <a:lnTo>
                    <a:pt x="417" y="143"/>
                  </a:lnTo>
                  <a:lnTo>
                    <a:pt x="395" y="148"/>
                  </a:lnTo>
                  <a:lnTo>
                    <a:pt x="372" y="151"/>
                  </a:lnTo>
                  <a:lnTo>
                    <a:pt x="346" y="153"/>
                  </a:lnTo>
                  <a:lnTo>
                    <a:pt x="321" y="156"/>
                  </a:lnTo>
                  <a:lnTo>
                    <a:pt x="295" y="157"/>
                  </a:lnTo>
                  <a:lnTo>
                    <a:pt x="267" y="157"/>
                  </a:lnTo>
                  <a:lnTo>
                    <a:pt x="239" y="157"/>
                  </a:lnTo>
                  <a:lnTo>
                    <a:pt x="213" y="156"/>
                  </a:lnTo>
                  <a:lnTo>
                    <a:pt x="188" y="153"/>
                  </a:lnTo>
                  <a:lnTo>
                    <a:pt x="164" y="151"/>
                  </a:lnTo>
                  <a:lnTo>
                    <a:pt x="139" y="148"/>
                  </a:lnTo>
                  <a:lnTo>
                    <a:pt x="118" y="143"/>
                  </a:lnTo>
                  <a:lnTo>
                    <a:pt x="97" y="139"/>
                  </a:lnTo>
                  <a:lnTo>
                    <a:pt x="78" y="134"/>
                  </a:lnTo>
                  <a:lnTo>
                    <a:pt x="61" y="128"/>
                  </a:lnTo>
                  <a:lnTo>
                    <a:pt x="46" y="122"/>
                  </a:lnTo>
                  <a:lnTo>
                    <a:pt x="32" y="115"/>
                  </a:lnTo>
                  <a:lnTo>
                    <a:pt x="21" y="109"/>
                  </a:lnTo>
                  <a:lnTo>
                    <a:pt x="12" y="102"/>
                  </a:lnTo>
                  <a:lnTo>
                    <a:pt x="6" y="95"/>
                  </a:lnTo>
                  <a:lnTo>
                    <a:pt x="1" y="87"/>
                  </a:lnTo>
                  <a:lnTo>
                    <a:pt x="0" y="79"/>
                  </a:lnTo>
                  <a:lnTo>
                    <a:pt x="1" y="71"/>
                  </a:lnTo>
                  <a:lnTo>
                    <a:pt x="6" y="62"/>
                  </a:lnTo>
                  <a:lnTo>
                    <a:pt x="12" y="56"/>
                  </a:lnTo>
                  <a:lnTo>
                    <a:pt x="21" y="48"/>
                  </a:lnTo>
                  <a:lnTo>
                    <a:pt x="32" y="41"/>
                  </a:lnTo>
                  <a:lnTo>
                    <a:pt x="46" y="35"/>
                  </a:lnTo>
                  <a:lnTo>
                    <a:pt x="61" y="29"/>
                  </a:lnTo>
                  <a:lnTo>
                    <a:pt x="78" y="23"/>
                  </a:lnTo>
                  <a:lnTo>
                    <a:pt x="97" y="18"/>
                  </a:lnTo>
                  <a:lnTo>
                    <a:pt x="118" y="13"/>
                  </a:lnTo>
                  <a:lnTo>
                    <a:pt x="139" y="10"/>
                  </a:lnTo>
                  <a:lnTo>
                    <a:pt x="164" y="6"/>
                  </a:lnTo>
                  <a:lnTo>
                    <a:pt x="188" y="4"/>
                  </a:lnTo>
                  <a:lnTo>
                    <a:pt x="213" y="1"/>
                  </a:lnTo>
                  <a:lnTo>
                    <a:pt x="239" y="0"/>
                  </a:lnTo>
                  <a:lnTo>
                    <a:pt x="267" y="0"/>
                  </a:lnTo>
                  <a:lnTo>
                    <a:pt x="295" y="0"/>
                  </a:lnTo>
                  <a:lnTo>
                    <a:pt x="321" y="1"/>
                  </a:lnTo>
                  <a:lnTo>
                    <a:pt x="346" y="4"/>
                  </a:lnTo>
                  <a:lnTo>
                    <a:pt x="372" y="6"/>
                  </a:lnTo>
                  <a:lnTo>
                    <a:pt x="395" y="10"/>
                  </a:lnTo>
                  <a:lnTo>
                    <a:pt x="417" y="13"/>
                  </a:lnTo>
                  <a:lnTo>
                    <a:pt x="437" y="18"/>
                  </a:lnTo>
                  <a:lnTo>
                    <a:pt x="457" y="23"/>
                  </a:lnTo>
                  <a:lnTo>
                    <a:pt x="474" y="29"/>
                  </a:lnTo>
                  <a:lnTo>
                    <a:pt x="489" y="35"/>
                  </a:lnTo>
                  <a:lnTo>
                    <a:pt x="503" y="41"/>
                  </a:lnTo>
                  <a:lnTo>
                    <a:pt x="514" y="48"/>
                  </a:lnTo>
                  <a:lnTo>
                    <a:pt x="524" y="56"/>
                  </a:lnTo>
                  <a:lnTo>
                    <a:pt x="529" y="62"/>
                  </a:lnTo>
                  <a:lnTo>
                    <a:pt x="534" y="71"/>
                  </a:lnTo>
                  <a:lnTo>
                    <a:pt x="535"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14" name="Freeform 36"/>
            <p:cNvSpPr>
              <a:spLocks/>
            </p:cNvSpPr>
            <p:nvPr/>
          </p:nvSpPr>
          <p:spPr bwMode="auto">
            <a:xfrm>
              <a:off x="2778" y="2019"/>
              <a:ext cx="242" cy="65"/>
            </a:xfrm>
            <a:custGeom>
              <a:avLst/>
              <a:gdLst>
                <a:gd name="T0" fmla="*/ 483 w 484"/>
                <a:gd name="T1" fmla="*/ 72 h 130"/>
                <a:gd name="T2" fmla="*/ 474 w 484"/>
                <a:gd name="T3" fmla="*/ 85 h 130"/>
                <a:gd name="T4" fmla="*/ 455 w 484"/>
                <a:gd name="T5" fmla="*/ 97 h 130"/>
                <a:gd name="T6" fmla="*/ 429 w 484"/>
                <a:gd name="T7" fmla="*/ 107 h 130"/>
                <a:gd name="T8" fmla="*/ 397 w 484"/>
                <a:gd name="T9" fmla="*/ 115 h 130"/>
                <a:gd name="T10" fmla="*/ 358 w 484"/>
                <a:gd name="T11" fmla="*/ 122 h 130"/>
                <a:gd name="T12" fmla="*/ 314 w 484"/>
                <a:gd name="T13" fmla="*/ 126 h 130"/>
                <a:gd name="T14" fmla="*/ 267 w 484"/>
                <a:gd name="T15" fmla="*/ 130 h 130"/>
                <a:gd name="T16" fmla="*/ 217 w 484"/>
                <a:gd name="T17" fmla="*/ 130 h 130"/>
                <a:gd name="T18" fmla="*/ 170 w 484"/>
                <a:gd name="T19" fmla="*/ 126 h 130"/>
                <a:gd name="T20" fmla="*/ 126 w 484"/>
                <a:gd name="T21" fmla="*/ 122 h 130"/>
                <a:gd name="T22" fmla="*/ 88 w 484"/>
                <a:gd name="T23" fmla="*/ 115 h 130"/>
                <a:gd name="T24" fmla="*/ 55 w 484"/>
                <a:gd name="T25" fmla="*/ 107 h 130"/>
                <a:gd name="T26" fmla="*/ 29 w 484"/>
                <a:gd name="T27" fmla="*/ 97 h 130"/>
                <a:gd name="T28" fmla="*/ 10 w 484"/>
                <a:gd name="T29" fmla="*/ 85 h 130"/>
                <a:gd name="T30" fmla="*/ 1 w 484"/>
                <a:gd name="T31" fmla="*/ 72 h 130"/>
                <a:gd name="T32" fmla="*/ 1 w 484"/>
                <a:gd name="T33" fmla="*/ 59 h 130"/>
                <a:gd name="T34" fmla="*/ 10 w 484"/>
                <a:gd name="T35" fmla="*/ 46 h 130"/>
                <a:gd name="T36" fmla="*/ 29 w 484"/>
                <a:gd name="T37" fmla="*/ 34 h 130"/>
                <a:gd name="T38" fmla="*/ 55 w 484"/>
                <a:gd name="T39" fmla="*/ 24 h 130"/>
                <a:gd name="T40" fmla="*/ 88 w 484"/>
                <a:gd name="T41" fmla="*/ 15 h 130"/>
                <a:gd name="T42" fmla="*/ 126 w 484"/>
                <a:gd name="T43" fmla="*/ 8 h 130"/>
                <a:gd name="T44" fmla="*/ 170 w 484"/>
                <a:gd name="T45" fmla="*/ 3 h 130"/>
                <a:gd name="T46" fmla="*/ 217 w 484"/>
                <a:gd name="T47" fmla="*/ 0 h 130"/>
                <a:gd name="T48" fmla="*/ 267 w 484"/>
                <a:gd name="T49" fmla="*/ 0 h 130"/>
                <a:gd name="T50" fmla="*/ 314 w 484"/>
                <a:gd name="T51" fmla="*/ 3 h 130"/>
                <a:gd name="T52" fmla="*/ 358 w 484"/>
                <a:gd name="T53" fmla="*/ 8 h 130"/>
                <a:gd name="T54" fmla="*/ 397 w 484"/>
                <a:gd name="T55" fmla="*/ 15 h 130"/>
                <a:gd name="T56" fmla="*/ 429 w 484"/>
                <a:gd name="T57" fmla="*/ 24 h 130"/>
                <a:gd name="T58" fmla="*/ 455 w 484"/>
                <a:gd name="T59" fmla="*/ 34 h 130"/>
                <a:gd name="T60" fmla="*/ 474 w 484"/>
                <a:gd name="T61" fmla="*/ 46 h 130"/>
                <a:gd name="T62" fmla="*/ 483 w 484"/>
                <a:gd name="T63" fmla="*/ 5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4" h="130">
                  <a:moveTo>
                    <a:pt x="484" y="65"/>
                  </a:moveTo>
                  <a:lnTo>
                    <a:pt x="483" y="72"/>
                  </a:lnTo>
                  <a:lnTo>
                    <a:pt x="480" y="78"/>
                  </a:lnTo>
                  <a:lnTo>
                    <a:pt x="474" y="85"/>
                  </a:lnTo>
                  <a:lnTo>
                    <a:pt x="466" y="91"/>
                  </a:lnTo>
                  <a:lnTo>
                    <a:pt x="455" y="97"/>
                  </a:lnTo>
                  <a:lnTo>
                    <a:pt x="443" y="101"/>
                  </a:lnTo>
                  <a:lnTo>
                    <a:pt x="429" y="107"/>
                  </a:lnTo>
                  <a:lnTo>
                    <a:pt x="414" y="112"/>
                  </a:lnTo>
                  <a:lnTo>
                    <a:pt x="397" y="115"/>
                  </a:lnTo>
                  <a:lnTo>
                    <a:pt x="377" y="118"/>
                  </a:lnTo>
                  <a:lnTo>
                    <a:pt x="358" y="122"/>
                  </a:lnTo>
                  <a:lnTo>
                    <a:pt x="337" y="125"/>
                  </a:lnTo>
                  <a:lnTo>
                    <a:pt x="314" y="126"/>
                  </a:lnTo>
                  <a:lnTo>
                    <a:pt x="291" y="129"/>
                  </a:lnTo>
                  <a:lnTo>
                    <a:pt x="267" y="130"/>
                  </a:lnTo>
                  <a:lnTo>
                    <a:pt x="243" y="130"/>
                  </a:lnTo>
                  <a:lnTo>
                    <a:pt x="217" y="130"/>
                  </a:lnTo>
                  <a:lnTo>
                    <a:pt x="193" y="129"/>
                  </a:lnTo>
                  <a:lnTo>
                    <a:pt x="170" y="126"/>
                  </a:lnTo>
                  <a:lnTo>
                    <a:pt x="148" y="125"/>
                  </a:lnTo>
                  <a:lnTo>
                    <a:pt x="126" y="122"/>
                  </a:lnTo>
                  <a:lnTo>
                    <a:pt x="107" y="118"/>
                  </a:lnTo>
                  <a:lnTo>
                    <a:pt x="88" y="115"/>
                  </a:lnTo>
                  <a:lnTo>
                    <a:pt x="71" y="112"/>
                  </a:lnTo>
                  <a:lnTo>
                    <a:pt x="55" y="107"/>
                  </a:lnTo>
                  <a:lnTo>
                    <a:pt x="41" y="101"/>
                  </a:lnTo>
                  <a:lnTo>
                    <a:pt x="29" y="97"/>
                  </a:lnTo>
                  <a:lnTo>
                    <a:pt x="19" y="91"/>
                  </a:lnTo>
                  <a:lnTo>
                    <a:pt x="10" y="85"/>
                  </a:lnTo>
                  <a:lnTo>
                    <a:pt x="4" y="78"/>
                  </a:lnTo>
                  <a:lnTo>
                    <a:pt x="1" y="72"/>
                  </a:lnTo>
                  <a:lnTo>
                    <a:pt x="0" y="65"/>
                  </a:lnTo>
                  <a:lnTo>
                    <a:pt x="1" y="59"/>
                  </a:lnTo>
                  <a:lnTo>
                    <a:pt x="4" y="53"/>
                  </a:lnTo>
                  <a:lnTo>
                    <a:pt x="10" y="46"/>
                  </a:lnTo>
                  <a:lnTo>
                    <a:pt x="19" y="40"/>
                  </a:lnTo>
                  <a:lnTo>
                    <a:pt x="29" y="34"/>
                  </a:lnTo>
                  <a:lnTo>
                    <a:pt x="41" y="29"/>
                  </a:lnTo>
                  <a:lnTo>
                    <a:pt x="55" y="24"/>
                  </a:lnTo>
                  <a:lnTo>
                    <a:pt x="71" y="19"/>
                  </a:lnTo>
                  <a:lnTo>
                    <a:pt x="88" y="15"/>
                  </a:lnTo>
                  <a:lnTo>
                    <a:pt x="107" y="11"/>
                  </a:lnTo>
                  <a:lnTo>
                    <a:pt x="126" y="8"/>
                  </a:lnTo>
                  <a:lnTo>
                    <a:pt x="148" y="6"/>
                  </a:lnTo>
                  <a:lnTo>
                    <a:pt x="170" y="3"/>
                  </a:lnTo>
                  <a:lnTo>
                    <a:pt x="193" y="1"/>
                  </a:lnTo>
                  <a:lnTo>
                    <a:pt x="217" y="0"/>
                  </a:lnTo>
                  <a:lnTo>
                    <a:pt x="243" y="0"/>
                  </a:lnTo>
                  <a:lnTo>
                    <a:pt x="267" y="0"/>
                  </a:lnTo>
                  <a:lnTo>
                    <a:pt x="291" y="1"/>
                  </a:lnTo>
                  <a:lnTo>
                    <a:pt x="314" y="3"/>
                  </a:lnTo>
                  <a:lnTo>
                    <a:pt x="337" y="6"/>
                  </a:lnTo>
                  <a:lnTo>
                    <a:pt x="358" y="8"/>
                  </a:lnTo>
                  <a:lnTo>
                    <a:pt x="377" y="11"/>
                  </a:lnTo>
                  <a:lnTo>
                    <a:pt x="397" y="15"/>
                  </a:lnTo>
                  <a:lnTo>
                    <a:pt x="414" y="19"/>
                  </a:lnTo>
                  <a:lnTo>
                    <a:pt x="429" y="24"/>
                  </a:lnTo>
                  <a:lnTo>
                    <a:pt x="443" y="29"/>
                  </a:lnTo>
                  <a:lnTo>
                    <a:pt x="455" y="34"/>
                  </a:lnTo>
                  <a:lnTo>
                    <a:pt x="466" y="40"/>
                  </a:lnTo>
                  <a:lnTo>
                    <a:pt x="474" y="46"/>
                  </a:lnTo>
                  <a:lnTo>
                    <a:pt x="480" y="53"/>
                  </a:lnTo>
                  <a:lnTo>
                    <a:pt x="483" y="59"/>
                  </a:lnTo>
                  <a:lnTo>
                    <a:pt x="484" y="65"/>
                  </a:lnTo>
                  <a:close/>
                </a:path>
              </a:pathLst>
            </a:custGeom>
            <a:solidFill>
              <a:srgbClr val="3F9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15" name="Freeform 37"/>
            <p:cNvSpPr>
              <a:spLocks noEditPoints="1"/>
            </p:cNvSpPr>
            <p:nvPr/>
          </p:nvSpPr>
          <p:spPr bwMode="auto">
            <a:xfrm>
              <a:off x="2745" y="1995"/>
              <a:ext cx="283" cy="94"/>
            </a:xfrm>
            <a:custGeom>
              <a:avLst/>
              <a:gdLst>
                <a:gd name="T0" fmla="*/ 7 w 567"/>
                <a:gd name="T1" fmla="*/ 115 h 187"/>
                <a:gd name="T2" fmla="*/ 37 w 567"/>
                <a:gd name="T3" fmla="*/ 142 h 187"/>
                <a:gd name="T4" fmla="*/ 89 w 567"/>
                <a:gd name="T5" fmla="*/ 163 h 187"/>
                <a:gd name="T6" fmla="*/ 155 w 567"/>
                <a:gd name="T7" fmla="*/ 178 h 187"/>
                <a:gd name="T8" fmla="*/ 230 w 567"/>
                <a:gd name="T9" fmla="*/ 186 h 187"/>
                <a:gd name="T10" fmla="*/ 310 w 567"/>
                <a:gd name="T11" fmla="*/ 187 h 187"/>
                <a:gd name="T12" fmla="*/ 387 w 567"/>
                <a:gd name="T13" fmla="*/ 182 h 187"/>
                <a:gd name="T14" fmla="*/ 458 w 567"/>
                <a:gd name="T15" fmla="*/ 169 h 187"/>
                <a:gd name="T16" fmla="*/ 514 w 567"/>
                <a:gd name="T17" fmla="*/ 150 h 187"/>
                <a:gd name="T18" fmla="*/ 553 w 567"/>
                <a:gd name="T19" fmla="*/ 125 h 187"/>
                <a:gd name="T20" fmla="*/ 567 w 567"/>
                <a:gd name="T21" fmla="*/ 93 h 187"/>
                <a:gd name="T22" fmla="*/ 553 w 567"/>
                <a:gd name="T23" fmla="*/ 62 h 187"/>
                <a:gd name="T24" fmla="*/ 514 w 567"/>
                <a:gd name="T25" fmla="*/ 36 h 187"/>
                <a:gd name="T26" fmla="*/ 458 w 567"/>
                <a:gd name="T27" fmla="*/ 18 h 187"/>
                <a:gd name="T28" fmla="*/ 387 w 567"/>
                <a:gd name="T29" fmla="*/ 5 h 187"/>
                <a:gd name="T30" fmla="*/ 310 w 567"/>
                <a:gd name="T31" fmla="*/ 0 h 187"/>
                <a:gd name="T32" fmla="*/ 230 w 567"/>
                <a:gd name="T33" fmla="*/ 1 h 187"/>
                <a:gd name="T34" fmla="*/ 155 w 567"/>
                <a:gd name="T35" fmla="*/ 9 h 187"/>
                <a:gd name="T36" fmla="*/ 89 w 567"/>
                <a:gd name="T37" fmla="*/ 24 h 187"/>
                <a:gd name="T38" fmla="*/ 37 w 567"/>
                <a:gd name="T39" fmla="*/ 44 h 187"/>
                <a:gd name="T40" fmla="*/ 7 w 567"/>
                <a:gd name="T41" fmla="*/ 71 h 187"/>
                <a:gd name="T42" fmla="*/ 32 w 567"/>
                <a:gd name="T43" fmla="*/ 93 h 187"/>
                <a:gd name="T44" fmla="*/ 43 w 567"/>
                <a:gd name="T45" fmla="*/ 78 h 187"/>
                <a:gd name="T46" fmla="*/ 71 w 567"/>
                <a:gd name="T47" fmla="*/ 63 h 187"/>
                <a:gd name="T48" fmla="*/ 119 w 567"/>
                <a:gd name="T49" fmla="*/ 49 h 187"/>
                <a:gd name="T50" fmla="*/ 181 w 567"/>
                <a:gd name="T51" fmla="*/ 38 h 187"/>
                <a:gd name="T52" fmla="*/ 255 w 567"/>
                <a:gd name="T53" fmla="*/ 32 h 187"/>
                <a:gd name="T54" fmla="*/ 337 w 567"/>
                <a:gd name="T55" fmla="*/ 33 h 187"/>
                <a:gd name="T56" fmla="*/ 408 w 567"/>
                <a:gd name="T57" fmla="*/ 41 h 187"/>
                <a:gd name="T58" fmla="*/ 466 w 567"/>
                <a:gd name="T59" fmla="*/ 54 h 187"/>
                <a:gd name="T60" fmla="*/ 507 w 567"/>
                <a:gd name="T61" fmla="*/ 68 h 187"/>
                <a:gd name="T62" fmla="*/ 530 w 567"/>
                <a:gd name="T63" fmla="*/ 84 h 187"/>
                <a:gd name="T64" fmla="*/ 534 w 567"/>
                <a:gd name="T65" fmla="*/ 97 h 187"/>
                <a:gd name="T66" fmla="*/ 517 w 567"/>
                <a:gd name="T67" fmla="*/ 114 h 187"/>
                <a:gd name="T68" fmla="*/ 482 w 567"/>
                <a:gd name="T69" fmla="*/ 129 h 187"/>
                <a:gd name="T70" fmla="*/ 429 w 567"/>
                <a:gd name="T71" fmla="*/ 142 h 187"/>
                <a:gd name="T72" fmla="*/ 362 w 567"/>
                <a:gd name="T73" fmla="*/ 152 h 187"/>
                <a:gd name="T74" fmla="*/ 283 w 567"/>
                <a:gd name="T75" fmla="*/ 155 h 187"/>
                <a:gd name="T76" fmla="*/ 204 w 567"/>
                <a:gd name="T77" fmla="*/ 152 h 187"/>
                <a:gd name="T78" fmla="*/ 137 w 567"/>
                <a:gd name="T79" fmla="*/ 142 h 187"/>
                <a:gd name="T80" fmla="*/ 85 w 567"/>
                <a:gd name="T81" fmla="*/ 129 h 187"/>
                <a:gd name="T82" fmla="*/ 51 w 567"/>
                <a:gd name="T83" fmla="*/ 114 h 187"/>
                <a:gd name="T84" fmla="*/ 33 w 567"/>
                <a:gd name="T85" fmla="*/ 9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7" h="187">
                  <a:moveTo>
                    <a:pt x="0" y="93"/>
                  </a:moveTo>
                  <a:lnTo>
                    <a:pt x="1" y="104"/>
                  </a:lnTo>
                  <a:lnTo>
                    <a:pt x="7" y="115"/>
                  </a:lnTo>
                  <a:lnTo>
                    <a:pt x="14" y="125"/>
                  </a:lnTo>
                  <a:lnTo>
                    <a:pt x="24" y="134"/>
                  </a:lnTo>
                  <a:lnTo>
                    <a:pt x="37" y="142"/>
                  </a:lnTo>
                  <a:lnTo>
                    <a:pt x="53" y="150"/>
                  </a:lnTo>
                  <a:lnTo>
                    <a:pt x="70" y="157"/>
                  </a:lnTo>
                  <a:lnTo>
                    <a:pt x="89" y="163"/>
                  </a:lnTo>
                  <a:lnTo>
                    <a:pt x="109" y="169"/>
                  </a:lnTo>
                  <a:lnTo>
                    <a:pt x="132" y="173"/>
                  </a:lnTo>
                  <a:lnTo>
                    <a:pt x="155" y="178"/>
                  </a:lnTo>
                  <a:lnTo>
                    <a:pt x="180" y="182"/>
                  </a:lnTo>
                  <a:lnTo>
                    <a:pt x="205" y="184"/>
                  </a:lnTo>
                  <a:lnTo>
                    <a:pt x="230" y="186"/>
                  </a:lnTo>
                  <a:lnTo>
                    <a:pt x="257" y="187"/>
                  </a:lnTo>
                  <a:lnTo>
                    <a:pt x="283" y="187"/>
                  </a:lnTo>
                  <a:lnTo>
                    <a:pt x="310" y="187"/>
                  </a:lnTo>
                  <a:lnTo>
                    <a:pt x="336" y="186"/>
                  </a:lnTo>
                  <a:lnTo>
                    <a:pt x="361" y="184"/>
                  </a:lnTo>
                  <a:lnTo>
                    <a:pt x="387" y="182"/>
                  </a:lnTo>
                  <a:lnTo>
                    <a:pt x="412" y="178"/>
                  </a:lnTo>
                  <a:lnTo>
                    <a:pt x="435" y="173"/>
                  </a:lnTo>
                  <a:lnTo>
                    <a:pt x="458" y="169"/>
                  </a:lnTo>
                  <a:lnTo>
                    <a:pt x="479" y="163"/>
                  </a:lnTo>
                  <a:lnTo>
                    <a:pt x="497" y="157"/>
                  </a:lnTo>
                  <a:lnTo>
                    <a:pt x="514" y="150"/>
                  </a:lnTo>
                  <a:lnTo>
                    <a:pt x="529" y="142"/>
                  </a:lnTo>
                  <a:lnTo>
                    <a:pt x="543" y="134"/>
                  </a:lnTo>
                  <a:lnTo>
                    <a:pt x="553" y="125"/>
                  </a:lnTo>
                  <a:lnTo>
                    <a:pt x="560" y="115"/>
                  </a:lnTo>
                  <a:lnTo>
                    <a:pt x="566" y="104"/>
                  </a:lnTo>
                  <a:lnTo>
                    <a:pt x="567" y="93"/>
                  </a:lnTo>
                  <a:lnTo>
                    <a:pt x="566" y="81"/>
                  </a:lnTo>
                  <a:lnTo>
                    <a:pt x="560" y="71"/>
                  </a:lnTo>
                  <a:lnTo>
                    <a:pt x="553" y="62"/>
                  </a:lnTo>
                  <a:lnTo>
                    <a:pt x="543" y="53"/>
                  </a:lnTo>
                  <a:lnTo>
                    <a:pt x="529" y="44"/>
                  </a:lnTo>
                  <a:lnTo>
                    <a:pt x="514" y="36"/>
                  </a:lnTo>
                  <a:lnTo>
                    <a:pt x="497" y="30"/>
                  </a:lnTo>
                  <a:lnTo>
                    <a:pt x="479" y="24"/>
                  </a:lnTo>
                  <a:lnTo>
                    <a:pt x="458" y="18"/>
                  </a:lnTo>
                  <a:lnTo>
                    <a:pt x="435" y="13"/>
                  </a:lnTo>
                  <a:lnTo>
                    <a:pt x="412" y="9"/>
                  </a:lnTo>
                  <a:lnTo>
                    <a:pt x="387" y="5"/>
                  </a:lnTo>
                  <a:lnTo>
                    <a:pt x="361" y="3"/>
                  </a:lnTo>
                  <a:lnTo>
                    <a:pt x="336" y="1"/>
                  </a:lnTo>
                  <a:lnTo>
                    <a:pt x="310" y="0"/>
                  </a:lnTo>
                  <a:lnTo>
                    <a:pt x="283" y="0"/>
                  </a:lnTo>
                  <a:lnTo>
                    <a:pt x="257" y="0"/>
                  </a:lnTo>
                  <a:lnTo>
                    <a:pt x="230" y="1"/>
                  </a:lnTo>
                  <a:lnTo>
                    <a:pt x="205" y="3"/>
                  </a:lnTo>
                  <a:lnTo>
                    <a:pt x="180" y="5"/>
                  </a:lnTo>
                  <a:lnTo>
                    <a:pt x="155" y="9"/>
                  </a:lnTo>
                  <a:lnTo>
                    <a:pt x="132" y="13"/>
                  </a:lnTo>
                  <a:lnTo>
                    <a:pt x="109" y="18"/>
                  </a:lnTo>
                  <a:lnTo>
                    <a:pt x="89" y="24"/>
                  </a:lnTo>
                  <a:lnTo>
                    <a:pt x="70" y="30"/>
                  </a:lnTo>
                  <a:lnTo>
                    <a:pt x="53" y="36"/>
                  </a:lnTo>
                  <a:lnTo>
                    <a:pt x="37" y="44"/>
                  </a:lnTo>
                  <a:lnTo>
                    <a:pt x="24" y="53"/>
                  </a:lnTo>
                  <a:lnTo>
                    <a:pt x="14" y="62"/>
                  </a:lnTo>
                  <a:lnTo>
                    <a:pt x="7" y="71"/>
                  </a:lnTo>
                  <a:lnTo>
                    <a:pt x="1" y="81"/>
                  </a:lnTo>
                  <a:lnTo>
                    <a:pt x="0" y="93"/>
                  </a:lnTo>
                  <a:close/>
                  <a:moveTo>
                    <a:pt x="32" y="93"/>
                  </a:moveTo>
                  <a:lnTo>
                    <a:pt x="33" y="88"/>
                  </a:lnTo>
                  <a:lnTo>
                    <a:pt x="37" y="84"/>
                  </a:lnTo>
                  <a:lnTo>
                    <a:pt x="43" y="78"/>
                  </a:lnTo>
                  <a:lnTo>
                    <a:pt x="51" y="73"/>
                  </a:lnTo>
                  <a:lnTo>
                    <a:pt x="60" y="68"/>
                  </a:lnTo>
                  <a:lnTo>
                    <a:pt x="71" y="63"/>
                  </a:lnTo>
                  <a:lnTo>
                    <a:pt x="85" y="58"/>
                  </a:lnTo>
                  <a:lnTo>
                    <a:pt x="101" y="54"/>
                  </a:lnTo>
                  <a:lnTo>
                    <a:pt x="119" y="49"/>
                  </a:lnTo>
                  <a:lnTo>
                    <a:pt x="137" y="44"/>
                  </a:lnTo>
                  <a:lnTo>
                    <a:pt x="158" y="41"/>
                  </a:lnTo>
                  <a:lnTo>
                    <a:pt x="181" y="38"/>
                  </a:lnTo>
                  <a:lnTo>
                    <a:pt x="204" y="35"/>
                  </a:lnTo>
                  <a:lnTo>
                    <a:pt x="229" y="33"/>
                  </a:lnTo>
                  <a:lnTo>
                    <a:pt x="255" y="32"/>
                  </a:lnTo>
                  <a:lnTo>
                    <a:pt x="283" y="32"/>
                  </a:lnTo>
                  <a:lnTo>
                    <a:pt x="311" y="32"/>
                  </a:lnTo>
                  <a:lnTo>
                    <a:pt x="337" y="33"/>
                  </a:lnTo>
                  <a:lnTo>
                    <a:pt x="362" y="35"/>
                  </a:lnTo>
                  <a:lnTo>
                    <a:pt x="387" y="38"/>
                  </a:lnTo>
                  <a:lnTo>
                    <a:pt x="408" y="41"/>
                  </a:lnTo>
                  <a:lnTo>
                    <a:pt x="429" y="44"/>
                  </a:lnTo>
                  <a:lnTo>
                    <a:pt x="449" y="49"/>
                  </a:lnTo>
                  <a:lnTo>
                    <a:pt x="466" y="54"/>
                  </a:lnTo>
                  <a:lnTo>
                    <a:pt x="482" y="58"/>
                  </a:lnTo>
                  <a:lnTo>
                    <a:pt x="496" y="63"/>
                  </a:lnTo>
                  <a:lnTo>
                    <a:pt x="507" y="68"/>
                  </a:lnTo>
                  <a:lnTo>
                    <a:pt x="517" y="73"/>
                  </a:lnTo>
                  <a:lnTo>
                    <a:pt x="525" y="78"/>
                  </a:lnTo>
                  <a:lnTo>
                    <a:pt x="530" y="84"/>
                  </a:lnTo>
                  <a:lnTo>
                    <a:pt x="534" y="88"/>
                  </a:lnTo>
                  <a:lnTo>
                    <a:pt x="535" y="93"/>
                  </a:lnTo>
                  <a:lnTo>
                    <a:pt x="534" y="97"/>
                  </a:lnTo>
                  <a:lnTo>
                    <a:pt x="530" y="103"/>
                  </a:lnTo>
                  <a:lnTo>
                    <a:pt x="525" y="108"/>
                  </a:lnTo>
                  <a:lnTo>
                    <a:pt x="517" y="114"/>
                  </a:lnTo>
                  <a:lnTo>
                    <a:pt x="507" y="118"/>
                  </a:lnTo>
                  <a:lnTo>
                    <a:pt x="496" y="124"/>
                  </a:lnTo>
                  <a:lnTo>
                    <a:pt x="482" y="129"/>
                  </a:lnTo>
                  <a:lnTo>
                    <a:pt x="466" y="133"/>
                  </a:lnTo>
                  <a:lnTo>
                    <a:pt x="449" y="138"/>
                  </a:lnTo>
                  <a:lnTo>
                    <a:pt x="429" y="142"/>
                  </a:lnTo>
                  <a:lnTo>
                    <a:pt x="408" y="146"/>
                  </a:lnTo>
                  <a:lnTo>
                    <a:pt x="387" y="149"/>
                  </a:lnTo>
                  <a:lnTo>
                    <a:pt x="362" y="152"/>
                  </a:lnTo>
                  <a:lnTo>
                    <a:pt x="337" y="154"/>
                  </a:lnTo>
                  <a:lnTo>
                    <a:pt x="311" y="155"/>
                  </a:lnTo>
                  <a:lnTo>
                    <a:pt x="283" y="155"/>
                  </a:lnTo>
                  <a:lnTo>
                    <a:pt x="255" y="155"/>
                  </a:lnTo>
                  <a:lnTo>
                    <a:pt x="229" y="154"/>
                  </a:lnTo>
                  <a:lnTo>
                    <a:pt x="204" y="152"/>
                  </a:lnTo>
                  <a:lnTo>
                    <a:pt x="181" y="149"/>
                  </a:lnTo>
                  <a:lnTo>
                    <a:pt x="158" y="146"/>
                  </a:lnTo>
                  <a:lnTo>
                    <a:pt x="137" y="142"/>
                  </a:lnTo>
                  <a:lnTo>
                    <a:pt x="119" y="138"/>
                  </a:lnTo>
                  <a:lnTo>
                    <a:pt x="101" y="133"/>
                  </a:lnTo>
                  <a:lnTo>
                    <a:pt x="85" y="129"/>
                  </a:lnTo>
                  <a:lnTo>
                    <a:pt x="71" y="124"/>
                  </a:lnTo>
                  <a:lnTo>
                    <a:pt x="60" y="118"/>
                  </a:lnTo>
                  <a:lnTo>
                    <a:pt x="51" y="114"/>
                  </a:lnTo>
                  <a:lnTo>
                    <a:pt x="43" y="108"/>
                  </a:lnTo>
                  <a:lnTo>
                    <a:pt x="37" y="103"/>
                  </a:lnTo>
                  <a:lnTo>
                    <a:pt x="33" y="97"/>
                  </a:lnTo>
                  <a:lnTo>
                    <a:pt x="32"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16" name="Freeform 38"/>
            <p:cNvSpPr>
              <a:spLocks/>
            </p:cNvSpPr>
            <p:nvPr/>
          </p:nvSpPr>
          <p:spPr bwMode="auto">
            <a:xfrm>
              <a:off x="2725" y="2122"/>
              <a:ext cx="41" cy="63"/>
            </a:xfrm>
            <a:custGeom>
              <a:avLst/>
              <a:gdLst>
                <a:gd name="T0" fmla="*/ 0 w 83"/>
                <a:gd name="T1" fmla="*/ 0 h 126"/>
                <a:gd name="T2" fmla="*/ 1 w 83"/>
                <a:gd name="T3" fmla="*/ 5 h 126"/>
                <a:gd name="T4" fmla="*/ 6 w 83"/>
                <a:gd name="T5" fmla="*/ 16 h 126"/>
                <a:gd name="T6" fmla="*/ 13 w 83"/>
                <a:gd name="T7" fmla="*/ 35 h 126"/>
                <a:gd name="T8" fmla="*/ 22 w 83"/>
                <a:gd name="T9" fmla="*/ 55 h 126"/>
                <a:gd name="T10" fmla="*/ 33 w 83"/>
                <a:gd name="T11" fmla="*/ 77 h 126"/>
                <a:gd name="T12" fmla="*/ 48 w 83"/>
                <a:gd name="T13" fmla="*/ 97 h 126"/>
                <a:gd name="T14" fmla="*/ 64 w 83"/>
                <a:gd name="T15" fmla="*/ 114 h 126"/>
                <a:gd name="T16" fmla="*/ 83 w 83"/>
                <a:gd name="T17" fmla="*/ 126 h 126"/>
                <a:gd name="T18" fmla="*/ 82 w 83"/>
                <a:gd name="T19" fmla="*/ 121 h 126"/>
                <a:gd name="T20" fmla="*/ 77 w 83"/>
                <a:gd name="T21" fmla="*/ 111 h 126"/>
                <a:gd name="T22" fmla="*/ 71 w 83"/>
                <a:gd name="T23" fmla="*/ 94 h 126"/>
                <a:gd name="T24" fmla="*/ 64 w 83"/>
                <a:gd name="T25" fmla="*/ 76 h 126"/>
                <a:gd name="T26" fmla="*/ 59 w 83"/>
                <a:gd name="T27" fmla="*/ 55 h 126"/>
                <a:gd name="T28" fmla="*/ 54 w 83"/>
                <a:gd name="T29" fmla="*/ 36 h 126"/>
                <a:gd name="T30" fmla="*/ 52 w 83"/>
                <a:gd name="T31" fmla="*/ 18 h 126"/>
                <a:gd name="T32" fmla="*/ 53 w 83"/>
                <a:gd name="T33" fmla="*/ 6 h 126"/>
                <a:gd name="T34" fmla="*/ 0 w 83"/>
                <a:gd name="T35"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26">
                  <a:moveTo>
                    <a:pt x="0" y="0"/>
                  </a:moveTo>
                  <a:lnTo>
                    <a:pt x="1" y="5"/>
                  </a:lnTo>
                  <a:lnTo>
                    <a:pt x="6" y="16"/>
                  </a:lnTo>
                  <a:lnTo>
                    <a:pt x="13" y="35"/>
                  </a:lnTo>
                  <a:lnTo>
                    <a:pt x="22" y="55"/>
                  </a:lnTo>
                  <a:lnTo>
                    <a:pt x="33" y="77"/>
                  </a:lnTo>
                  <a:lnTo>
                    <a:pt x="48" y="97"/>
                  </a:lnTo>
                  <a:lnTo>
                    <a:pt x="64" y="114"/>
                  </a:lnTo>
                  <a:lnTo>
                    <a:pt x="83" y="126"/>
                  </a:lnTo>
                  <a:lnTo>
                    <a:pt x="82" y="121"/>
                  </a:lnTo>
                  <a:lnTo>
                    <a:pt x="77" y="111"/>
                  </a:lnTo>
                  <a:lnTo>
                    <a:pt x="71" y="94"/>
                  </a:lnTo>
                  <a:lnTo>
                    <a:pt x="64" y="76"/>
                  </a:lnTo>
                  <a:lnTo>
                    <a:pt x="59" y="55"/>
                  </a:lnTo>
                  <a:lnTo>
                    <a:pt x="54" y="36"/>
                  </a:lnTo>
                  <a:lnTo>
                    <a:pt x="52" y="18"/>
                  </a:lnTo>
                  <a:lnTo>
                    <a:pt x="53" y="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17" name="Freeform 39"/>
            <p:cNvSpPr>
              <a:spLocks/>
            </p:cNvSpPr>
            <p:nvPr/>
          </p:nvSpPr>
          <p:spPr bwMode="auto">
            <a:xfrm>
              <a:off x="3009" y="2116"/>
              <a:ext cx="41" cy="62"/>
            </a:xfrm>
            <a:custGeom>
              <a:avLst/>
              <a:gdLst>
                <a:gd name="T0" fmla="*/ 83 w 83"/>
                <a:gd name="T1" fmla="*/ 0 h 126"/>
                <a:gd name="T2" fmla="*/ 82 w 83"/>
                <a:gd name="T3" fmla="*/ 5 h 126"/>
                <a:gd name="T4" fmla="*/ 77 w 83"/>
                <a:gd name="T5" fmla="*/ 16 h 126"/>
                <a:gd name="T6" fmla="*/ 70 w 83"/>
                <a:gd name="T7" fmla="*/ 34 h 126"/>
                <a:gd name="T8" fmla="*/ 61 w 83"/>
                <a:gd name="T9" fmla="*/ 54 h 126"/>
                <a:gd name="T10" fmla="*/ 48 w 83"/>
                <a:gd name="T11" fmla="*/ 76 h 126"/>
                <a:gd name="T12" fmla="*/ 35 w 83"/>
                <a:gd name="T13" fmla="*/ 97 h 126"/>
                <a:gd name="T14" fmla="*/ 19 w 83"/>
                <a:gd name="T15" fmla="*/ 114 h 126"/>
                <a:gd name="T16" fmla="*/ 0 w 83"/>
                <a:gd name="T17" fmla="*/ 126 h 126"/>
                <a:gd name="T18" fmla="*/ 1 w 83"/>
                <a:gd name="T19" fmla="*/ 121 h 126"/>
                <a:gd name="T20" fmla="*/ 6 w 83"/>
                <a:gd name="T21" fmla="*/ 111 h 126"/>
                <a:gd name="T22" fmla="*/ 12 w 83"/>
                <a:gd name="T23" fmla="*/ 95 h 126"/>
                <a:gd name="T24" fmla="*/ 17 w 83"/>
                <a:gd name="T25" fmla="*/ 75 h 126"/>
                <a:gd name="T26" fmla="*/ 23 w 83"/>
                <a:gd name="T27" fmla="*/ 56 h 126"/>
                <a:gd name="T28" fmla="*/ 28 w 83"/>
                <a:gd name="T29" fmla="*/ 36 h 126"/>
                <a:gd name="T30" fmla="*/ 30 w 83"/>
                <a:gd name="T31" fmla="*/ 18 h 126"/>
                <a:gd name="T32" fmla="*/ 29 w 83"/>
                <a:gd name="T33" fmla="*/ 5 h 126"/>
                <a:gd name="T34" fmla="*/ 83 w 83"/>
                <a:gd name="T35"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26">
                  <a:moveTo>
                    <a:pt x="83" y="0"/>
                  </a:moveTo>
                  <a:lnTo>
                    <a:pt x="82" y="5"/>
                  </a:lnTo>
                  <a:lnTo>
                    <a:pt x="77" y="16"/>
                  </a:lnTo>
                  <a:lnTo>
                    <a:pt x="70" y="34"/>
                  </a:lnTo>
                  <a:lnTo>
                    <a:pt x="61" y="54"/>
                  </a:lnTo>
                  <a:lnTo>
                    <a:pt x="48" y="76"/>
                  </a:lnTo>
                  <a:lnTo>
                    <a:pt x="35" y="97"/>
                  </a:lnTo>
                  <a:lnTo>
                    <a:pt x="19" y="114"/>
                  </a:lnTo>
                  <a:lnTo>
                    <a:pt x="0" y="126"/>
                  </a:lnTo>
                  <a:lnTo>
                    <a:pt x="1" y="121"/>
                  </a:lnTo>
                  <a:lnTo>
                    <a:pt x="6" y="111"/>
                  </a:lnTo>
                  <a:lnTo>
                    <a:pt x="12" y="95"/>
                  </a:lnTo>
                  <a:lnTo>
                    <a:pt x="17" y="75"/>
                  </a:lnTo>
                  <a:lnTo>
                    <a:pt x="23" y="56"/>
                  </a:lnTo>
                  <a:lnTo>
                    <a:pt x="28" y="36"/>
                  </a:lnTo>
                  <a:lnTo>
                    <a:pt x="30" y="18"/>
                  </a:lnTo>
                  <a:lnTo>
                    <a:pt x="29" y="5"/>
                  </a:lnTo>
                  <a:lnTo>
                    <a:pt x="8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518" name="Group 42"/>
          <p:cNvGrpSpPr>
            <a:grpSpLocks noChangeAspect="1"/>
          </p:cNvGrpSpPr>
          <p:nvPr/>
        </p:nvGrpSpPr>
        <p:grpSpPr bwMode="auto">
          <a:xfrm>
            <a:off x="2423447" y="1795139"/>
            <a:ext cx="7063576" cy="2980513"/>
            <a:chOff x="1641" y="1685"/>
            <a:chExt cx="2426" cy="1252"/>
          </a:xfrm>
        </p:grpSpPr>
        <p:sp>
          <p:nvSpPr>
            <p:cNvPr id="21530" name="Freeform 53"/>
            <p:cNvSpPr>
              <a:spLocks/>
            </p:cNvSpPr>
            <p:nvPr/>
          </p:nvSpPr>
          <p:spPr bwMode="auto">
            <a:xfrm>
              <a:off x="2653" y="1685"/>
              <a:ext cx="406" cy="155"/>
            </a:xfrm>
            <a:custGeom>
              <a:avLst/>
              <a:gdLst>
                <a:gd name="T0" fmla="*/ 406 w 406"/>
                <a:gd name="T1" fmla="*/ 0 h 155"/>
                <a:gd name="T2" fmla="*/ 406 w 406"/>
                <a:gd name="T3" fmla="*/ 0 h 155"/>
                <a:gd name="T4" fmla="*/ 398 w 406"/>
                <a:gd name="T5" fmla="*/ 12 h 155"/>
                <a:gd name="T6" fmla="*/ 375 w 406"/>
                <a:gd name="T7" fmla="*/ 39 h 155"/>
                <a:gd name="T8" fmla="*/ 340 w 406"/>
                <a:gd name="T9" fmla="*/ 78 h 155"/>
                <a:gd name="T10" fmla="*/ 317 w 406"/>
                <a:gd name="T11" fmla="*/ 97 h 155"/>
                <a:gd name="T12" fmla="*/ 290 w 406"/>
                <a:gd name="T13" fmla="*/ 116 h 155"/>
                <a:gd name="T14" fmla="*/ 263 w 406"/>
                <a:gd name="T15" fmla="*/ 132 h 155"/>
                <a:gd name="T16" fmla="*/ 232 w 406"/>
                <a:gd name="T17" fmla="*/ 147 h 155"/>
                <a:gd name="T18" fmla="*/ 197 w 406"/>
                <a:gd name="T19" fmla="*/ 155 h 155"/>
                <a:gd name="T20" fmla="*/ 163 w 406"/>
                <a:gd name="T21" fmla="*/ 155 h 155"/>
                <a:gd name="T22" fmla="*/ 124 w 406"/>
                <a:gd name="T23" fmla="*/ 151 h 155"/>
                <a:gd name="T24" fmla="*/ 85 w 406"/>
                <a:gd name="T25" fmla="*/ 139 h 155"/>
                <a:gd name="T26" fmla="*/ 43 w 406"/>
                <a:gd name="T27" fmla="*/ 120 h 155"/>
                <a:gd name="T28" fmla="*/ 0 w 406"/>
                <a:gd name="T29" fmla="*/ 89 h 155"/>
                <a:gd name="T30" fmla="*/ 0 w 406"/>
                <a:gd name="T31" fmla="*/ 89 h 155"/>
                <a:gd name="T32" fmla="*/ 35 w 406"/>
                <a:gd name="T33" fmla="*/ 97 h 155"/>
                <a:gd name="T34" fmla="*/ 74 w 406"/>
                <a:gd name="T35" fmla="*/ 97 h 155"/>
                <a:gd name="T36" fmla="*/ 124 w 406"/>
                <a:gd name="T37" fmla="*/ 97 h 155"/>
                <a:gd name="T38" fmla="*/ 182 w 406"/>
                <a:gd name="T39" fmla="*/ 89 h 155"/>
                <a:gd name="T40" fmla="*/ 217 w 406"/>
                <a:gd name="T41" fmla="*/ 81 h 155"/>
                <a:gd name="T42" fmla="*/ 251 w 406"/>
                <a:gd name="T43" fmla="*/ 74 h 155"/>
                <a:gd name="T44" fmla="*/ 290 w 406"/>
                <a:gd name="T45" fmla="*/ 62 h 155"/>
                <a:gd name="T46" fmla="*/ 325 w 406"/>
                <a:gd name="T47" fmla="*/ 43 h 155"/>
                <a:gd name="T48" fmla="*/ 367 w 406"/>
                <a:gd name="T49" fmla="*/ 24 h 155"/>
                <a:gd name="T50" fmla="*/ 406 w 406"/>
                <a:gd name="T51" fmla="*/ 0 h 155"/>
                <a:gd name="T52" fmla="*/ 406 w 406"/>
                <a:gd name="T5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6" h="155">
                  <a:moveTo>
                    <a:pt x="406" y="0"/>
                  </a:moveTo>
                  <a:lnTo>
                    <a:pt x="406" y="0"/>
                  </a:lnTo>
                  <a:lnTo>
                    <a:pt x="398" y="12"/>
                  </a:lnTo>
                  <a:lnTo>
                    <a:pt x="375" y="39"/>
                  </a:lnTo>
                  <a:lnTo>
                    <a:pt x="340" y="78"/>
                  </a:lnTo>
                  <a:lnTo>
                    <a:pt x="317" y="97"/>
                  </a:lnTo>
                  <a:lnTo>
                    <a:pt x="290" y="116"/>
                  </a:lnTo>
                  <a:lnTo>
                    <a:pt x="263" y="132"/>
                  </a:lnTo>
                  <a:lnTo>
                    <a:pt x="232" y="147"/>
                  </a:lnTo>
                  <a:lnTo>
                    <a:pt x="197" y="155"/>
                  </a:lnTo>
                  <a:lnTo>
                    <a:pt x="163" y="155"/>
                  </a:lnTo>
                  <a:lnTo>
                    <a:pt x="124" y="151"/>
                  </a:lnTo>
                  <a:lnTo>
                    <a:pt x="85" y="139"/>
                  </a:lnTo>
                  <a:lnTo>
                    <a:pt x="43" y="120"/>
                  </a:lnTo>
                  <a:lnTo>
                    <a:pt x="0" y="89"/>
                  </a:lnTo>
                  <a:lnTo>
                    <a:pt x="0" y="89"/>
                  </a:lnTo>
                  <a:lnTo>
                    <a:pt x="35" y="97"/>
                  </a:lnTo>
                  <a:lnTo>
                    <a:pt x="74" y="97"/>
                  </a:lnTo>
                  <a:lnTo>
                    <a:pt x="124" y="97"/>
                  </a:lnTo>
                  <a:lnTo>
                    <a:pt x="182" y="89"/>
                  </a:lnTo>
                  <a:lnTo>
                    <a:pt x="217" y="81"/>
                  </a:lnTo>
                  <a:lnTo>
                    <a:pt x="251" y="74"/>
                  </a:lnTo>
                  <a:lnTo>
                    <a:pt x="290" y="62"/>
                  </a:lnTo>
                  <a:lnTo>
                    <a:pt x="325" y="43"/>
                  </a:lnTo>
                  <a:lnTo>
                    <a:pt x="367" y="24"/>
                  </a:lnTo>
                  <a:lnTo>
                    <a:pt x="406" y="0"/>
                  </a:lnTo>
                  <a:lnTo>
                    <a:pt x="4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35" name="Freeform 58"/>
            <p:cNvSpPr>
              <a:spLocks/>
            </p:cNvSpPr>
            <p:nvPr/>
          </p:nvSpPr>
          <p:spPr bwMode="auto">
            <a:xfrm>
              <a:off x="2904" y="1894"/>
              <a:ext cx="101" cy="31"/>
            </a:xfrm>
            <a:custGeom>
              <a:avLst/>
              <a:gdLst>
                <a:gd name="T0" fmla="*/ 43 w 101"/>
                <a:gd name="T1" fmla="*/ 4 h 31"/>
                <a:gd name="T2" fmla="*/ 0 w 101"/>
                <a:gd name="T3" fmla="*/ 15 h 31"/>
                <a:gd name="T4" fmla="*/ 62 w 101"/>
                <a:gd name="T5" fmla="*/ 31 h 31"/>
                <a:gd name="T6" fmla="*/ 101 w 101"/>
                <a:gd name="T7" fmla="*/ 15 h 31"/>
                <a:gd name="T8" fmla="*/ 47 w 101"/>
                <a:gd name="T9" fmla="*/ 0 h 31"/>
                <a:gd name="T10" fmla="*/ 43 w 101"/>
                <a:gd name="T11" fmla="*/ 4 h 31"/>
              </a:gdLst>
              <a:ahLst/>
              <a:cxnLst>
                <a:cxn ang="0">
                  <a:pos x="T0" y="T1"/>
                </a:cxn>
                <a:cxn ang="0">
                  <a:pos x="T2" y="T3"/>
                </a:cxn>
                <a:cxn ang="0">
                  <a:pos x="T4" y="T5"/>
                </a:cxn>
                <a:cxn ang="0">
                  <a:pos x="T6" y="T7"/>
                </a:cxn>
                <a:cxn ang="0">
                  <a:pos x="T8" y="T9"/>
                </a:cxn>
                <a:cxn ang="0">
                  <a:pos x="T10" y="T11"/>
                </a:cxn>
              </a:cxnLst>
              <a:rect l="0" t="0" r="r" b="b"/>
              <a:pathLst>
                <a:path w="101" h="31">
                  <a:moveTo>
                    <a:pt x="43" y="4"/>
                  </a:moveTo>
                  <a:lnTo>
                    <a:pt x="0" y="15"/>
                  </a:lnTo>
                  <a:lnTo>
                    <a:pt x="62" y="31"/>
                  </a:lnTo>
                  <a:lnTo>
                    <a:pt x="101" y="15"/>
                  </a:lnTo>
                  <a:lnTo>
                    <a:pt x="47" y="0"/>
                  </a:lnTo>
                  <a:lnTo>
                    <a:pt x="4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59"/>
            <p:cNvSpPr>
              <a:spLocks/>
            </p:cNvSpPr>
            <p:nvPr/>
          </p:nvSpPr>
          <p:spPr bwMode="auto">
            <a:xfrm>
              <a:off x="1738" y="2273"/>
              <a:ext cx="529" cy="316"/>
            </a:xfrm>
            <a:custGeom>
              <a:avLst/>
              <a:gdLst>
                <a:gd name="T0" fmla="*/ 529 w 529"/>
                <a:gd name="T1" fmla="*/ 0 h 316"/>
                <a:gd name="T2" fmla="*/ 529 w 529"/>
                <a:gd name="T3" fmla="*/ 0 h 316"/>
                <a:gd name="T4" fmla="*/ 506 w 529"/>
                <a:gd name="T5" fmla="*/ 23 h 316"/>
                <a:gd name="T6" fmla="*/ 475 w 529"/>
                <a:gd name="T7" fmla="*/ 42 h 316"/>
                <a:gd name="T8" fmla="*/ 448 w 529"/>
                <a:gd name="T9" fmla="*/ 61 h 316"/>
                <a:gd name="T10" fmla="*/ 413 w 529"/>
                <a:gd name="T11" fmla="*/ 77 h 316"/>
                <a:gd name="T12" fmla="*/ 382 w 529"/>
                <a:gd name="T13" fmla="*/ 92 h 316"/>
                <a:gd name="T14" fmla="*/ 343 w 529"/>
                <a:gd name="T15" fmla="*/ 104 h 316"/>
                <a:gd name="T16" fmla="*/ 309 w 529"/>
                <a:gd name="T17" fmla="*/ 112 h 316"/>
                <a:gd name="T18" fmla="*/ 270 w 529"/>
                <a:gd name="T19" fmla="*/ 119 h 316"/>
                <a:gd name="T20" fmla="*/ 270 w 529"/>
                <a:gd name="T21" fmla="*/ 119 h 316"/>
                <a:gd name="T22" fmla="*/ 231 w 529"/>
                <a:gd name="T23" fmla="*/ 123 h 316"/>
                <a:gd name="T24" fmla="*/ 193 w 529"/>
                <a:gd name="T25" fmla="*/ 123 h 316"/>
                <a:gd name="T26" fmla="*/ 158 w 529"/>
                <a:gd name="T27" fmla="*/ 123 h 316"/>
                <a:gd name="T28" fmla="*/ 123 w 529"/>
                <a:gd name="T29" fmla="*/ 115 h 316"/>
                <a:gd name="T30" fmla="*/ 88 w 529"/>
                <a:gd name="T31" fmla="*/ 108 h 316"/>
                <a:gd name="T32" fmla="*/ 58 w 529"/>
                <a:gd name="T33" fmla="*/ 100 h 316"/>
                <a:gd name="T34" fmla="*/ 27 w 529"/>
                <a:gd name="T35" fmla="*/ 88 h 316"/>
                <a:gd name="T36" fmla="*/ 0 w 529"/>
                <a:gd name="T37" fmla="*/ 73 h 316"/>
                <a:gd name="T38" fmla="*/ 54 w 529"/>
                <a:gd name="T39" fmla="*/ 266 h 316"/>
                <a:gd name="T40" fmla="*/ 54 w 529"/>
                <a:gd name="T41" fmla="*/ 266 h 316"/>
                <a:gd name="T42" fmla="*/ 61 w 529"/>
                <a:gd name="T43" fmla="*/ 282 h 316"/>
                <a:gd name="T44" fmla="*/ 77 w 529"/>
                <a:gd name="T45" fmla="*/ 293 h 316"/>
                <a:gd name="T46" fmla="*/ 100 w 529"/>
                <a:gd name="T47" fmla="*/ 305 h 316"/>
                <a:gd name="T48" fmla="*/ 127 w 529"/>
                <a:gd name="T49" fmla="*/ 312 h 316"/>
                <a:gd name="T50" fmla="*/ 162 w 529"/>
                <a:gd name="T51" fmla="*/ 316 h 316"/>
                <a:gd name="T52" fmla="*/ 201 w 529"/>
                <a:gd name="T53" fmla="*/ 316 h 316"/>
                <a:gd name="T54" fmla="*/ 239 w 529"/>
                <a:gd name="T55" fmla="*/ 312 h 316"/>
                <a:gd name="T56" fmla="*/ 286 w 529"/>
                <a:gd name="T57" fmla="*/ 309 h 316"/>
                <a:gd name="T58" fmla="*/ 286 w 529"/>
                <a:gd name="T59" fmla="*/ 309 h 316"/>
                <a:gd name="T60" fmla="*/ 332 w 529"/>
                <a:gd name="T61" fmla="*/ 297 h 316"/>
                <a:gd name="T62" fmla="*/ 374 w 529"/>
                <a:gd name="T63" fmla="*/ 289 h 316"/>
                <a:gd name="T64" fmla="*/ 413 w 529"/>
                <a:gd name="T65" fmla="*/ 274 h 316"/>
                <a:gd name="T66" fmla="*/ 448 w 529"/>
                <a:gd name="T67" fmla="*/ 258 h 316"/>
                <a:gd name="T68" fmla="*/ 475 w 529"/>
                <a:gd name="T69" fmla="*/ 243 h 316"/>
                <a:gd name="T70" fmla="*/ 498 w 529"/>
                <a:gd name="T71" fmla="*/ 228 h 316"/>
                <a:gd name="T72" fmla="*/ 513 w 529"/>
                <a:gd name="T73" fmla="*/ 208 h 316"/>
                <a:gd name="T74" fmla="*/ 517 w 529"/>
                <a:gd name="T75" fmla="*/ 193 h 316"/>
                <a:gd name="T76" fmla="*/ 529 w 529"/>
                <a:gd name="T77"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9" h="316">
                  <a:moveTo>
                    <a:pt x="529" y="0"/>
                  </a:moveTo>
                  <a:lnTo>
                    <a:pt x="529" y="0"/>
                  </a:lnTo>
                  <a:lnTo>
                    <a:pt x="506" y="23"/>
                  </a:lnTo>
                  <a:lnTo>
                    <a:pt x="475" y="42"/>
                  </a:lnTo>
                  <a:lnTo>
                    <a:pt x="448" y="61"/>
                  </a:lnTo>
                  <a:lnTo>
                    <a:pt x="413" y="77"/>
                  </a:lnTo>
                  <a:lnTo>
                    <a:pt x="382" y="92"/>
                  </a:lnTo>
                  <a:lnTo>
                    <a:pt x="343" y="104"/>
                  </a:lnTo>
                  <a:lnTo>
                    <a:pt x="309" y="112"/>
                  </a:lnTo>
                  <a:lnTo>
                    <a:pt x="270" y="119"/>
                  </a:lnTo>
                  <a:lnTo>
                    <a:pt x="270" y="119"/>
                  </a:lnTo>
                  <a:lnTo>
                    <a:pt x="231" y="123"/>
                  </a:lnTo>
                  <a:lnTo>
                    <a:pt x="193" y="123"/>
                  </a:lnTo>
                  <a:lnTo>
                    <a:pt x="158" y="123"/>
                  </a:lnTo>
                  <a:lnTo>
                    <a:pt x="123" y="115"/>
                  </a:lnTo>
                  <a:lnTo>
                    <a:pt x="88" y="108"/>
                  </a:lnTo>
                  <a:lnTo>
                    <a:pt x="58" y="100"/>
                  </a:lnTo>
                  <a:lnTo>
                    <a:pt x="27" y="88"/>
                  </a:lnTo>
                  <a:lnTo>
                    <a:pt x="0" y="73"/>
                  </a:lnTo>
                  <a:lnTo>
                    <a:pt x="54" y="266"/>
                  </a:lnTo>
                  <a:lnTo>
                    <a:pt x="54" y="266"/>
                  </a:lnTo>
                  <a:lnTo>
                    <a:pt x="61" y="282"/>
                  </a:lnTo>
                  <a:lnTo>
                    <a:pt x="77" y="293"/>
                  </a:lnTo>
                  <a:lnTo>
                    <a:pt x="100" y="305"/>
                  </a:lnTo>
                  <a:lnTo>
                    <a:pt x="127" y="312"/>
                  </a:lnTo>
                  <a:lnTo>
                    <a:pt x="162" y="316"/>
                  </a:lnTo>
                  <a:lnTo>
                    <a:pt x="201" y="316"/>
                  </a:lnTo>
                  <a:lnTo>
                    <a:pt x="239" y="312"/>
                  </a:lnTo>
                  <a:lnTo>
                    <a:pt x="286" y="309"/>
                  </a:lnTo>
                  <a:lnTo>
                    <a:pt x="286" y="309"/>
                  </a:lnTo>
                  <a:lnTo>
                    <a:pt x="332" y="297"/>
                  </a:lnTo>
                  <a:lnTo>
                    <a:pt x="374" y="289"/>
                  </a:lnTo>
                  <a:lnTo>
                    <a:pt x="413" y="274"/>
                  </a:lnTo>
                  <a:lnTo>
                    <a:pt x="448" y="258"/>
                  </a:lnTo>
                  <a:lnTo>
                    <a:pt x="475" y="243"/>
                  </a:lnTo>
                  <a:lnTo>
                    <a:pt x="498" y="228"/>
                  </a:lnTo>
                  <a:lnTo>
                    <a:pt x="513" y="208"/>
                  </a:lnTo>
                  <a:lnTo>
                    <a:pt x="517" y="193"/>
                  </a:lnTo>
                  <a:lnTo>
                    <a:pt x="5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60"/>
            <p:cNvSpPr>
              <a:spLocks/>
            </p:cNvSpPr>
            <p:nvPr/>
          </p:nvSpPr>
          <p:spPr bwMode="auto">
            <a:xfrm>
              <a:off x="1757" y="2489"/>
              <a:ext cx="197" cy="328"/>
            </a:xfrm>
            <a:custGeom>
              <a:avLst/>
              <a:gdLst>
                <a:gd name="T0" fmla="*/ 158 w 197"/>
                <a:gd name="T1" fmla="*/ 8 h 328"/>
                <a:gd name="T2" fmla="*/ 158 w 197"/>
                <a:gd name="T3" fmla="*/ 8 h 328"/>
                <a:gd name="T4" fmla="*/ 143 w 197"/>
                <a:gd name="T5" fmla="*/ 23 h 328"/>
                <a:gd name="T6" fmla="*/ 131 w 197"/>
                <a:gd name="T7" fmla="*/ 39 h 328"/>
                <a:gd name="T8" fmla="*/ 116 w 197"/>
                <a:gd name="T9" fmla="*/ 66 h 328"/>
                <a:gd name="T10" fmla="*/ 100 w 197"/>
                <a:gd name="T11" fmla="*/ 100 h 328"/>
                <a:gd name="T12" fmla="*/ 89 w 197"/>
                <a:gd name="T13" fmla="*/ 143 h 328"/>
                <a:gd name="T14" fmla="*/ 81 w 197"/>
                <a:gd name="T15" fmla="*/ 193 h 328"/>
                <a:gd name="T16" fmla="*/ 77 w 197"/>
                <a:gd name="T17" fmla="*/ 255 h 328"/>
                <a:gd name="T18" fmla="*/ 77 w 197"/>
                <a:gd name="T19" fmla="*/ 255 h 328"/>
                <a:gd name="T20" fmla="*/ 62 w 197"/>
                <a:gd name="T21" fmla="*/ 259 h 328"/>
                <a:gd name="T22" fmla="*/ 31 w 197"/>
                <a:gd name="T23" fmla="*/ 270 h 328"/>
                <a:gd name="T24" fmla="*/ 19 w 197"/>
                <a:gd name="T25" fmla="*/ 278 h 328"/>
                <a:gd name="T26" fmla="*/ 8 w 197"/>
                <a:gd name="T27" fmla="*/ 290 h 328"/>
                <a:gd name="T28" fmla="*/ 0 w 197"/>
                <a:gd name="T29" fmla="*/ 305 h 328"/>
                <a:gd name="T30" fmla="*/ 4 w 197"/>
                <a:gd name="T31" fmla="*/ 321 h 328"/>
                <a:gd name="T32" fmla="*/ 4 w 197"/>
                <a:gd name="T33" fmla="*/ 321 h 328"/>
                <a:gd name="T34" fmla="*/ 12 w 197"/>
                <a:gd name="T35" fmla="*/ 324 h 328"/>
                <a:gd name="T36" fmla="*/ 23 w 197"/>
                <a:gd name="T37" fmla="*/ 328 h 328"/>
                <a:gd name="T38" fmla="*/ 39 w 197"/>
                <a:gd name="T39" fmla="*/ 328 h 328"/>
                <a:gd name="T40" fmla="*/ 116 w 197"/>
                <a:gd name="T41" fmla="*/ 290 h 328"/>
                <a:gd name="T42" fmla="*/ 116 w 197"/>
                <a:gd name="T43" fmla="*/ 290 h 328"/>
                <a:gd name="T44" fmla="*/ 124 w 197"/>
                <a:gd name="T45" fmla="*/ 282 h 328"/>
                <a:gd name="T46" fmla="*/ 127 w 197"/>
                <a:gd name="T47" fmla="*/ 274 h 328"/>
                <a:gd name="T48" fmla="*/ 124 w 197"/>
                <a:gd name="T49" fmla="*/ 263 h 328"/>
                <a:gd name="T50" fmla="*/ 108 w 197"/>
                <a:gd name="T51" fmla="*/ 247 h 328"/>
                <a:gd name="T52" fmla="*/ 108 w 197"/>
                <a:gd name="T53" fmla="*/ 247 h 328"/>
                <a:gd name="T54" fmla="*/ 108 w 197"/>
                <a:gd name="T55" fmla="*/ 224 h 328"/>
                <a:gd name="T56" fmla="*/ 108 w 197"/>
                <a:gd name="T57" fmla="*/ 201 h 328"/>
                <a:gd name="T58" fmla="*/ 112 w 197"/>
                <a:gd name="T59" fmla="*/ 170 h 328"/>
                <a:gd name="T60" fmla="*/ 120 w 197"/>
                <a:gd name="T61" fmla="*/ 135 h 328"/>
                <a:gd name="T62" fmla="*/ 139 w 197"/>
                <a:gd name="T63" fmla="*/ 100 h 328"/>
                <a:gd name="T64" fmla="*/ 162 w 197"/>
                <a:gd name="T65" fmla="*/ 66 h 328"/>
                <a:gd name="T66" fmla="*/ 178 w 197"/>
                <a:gd name="T67" fmla="*/ 50 h 328"/>
                <a:gd name="T68" fmla="*/ 197 w 197"/>
                <a:gd name="T69" fmla="*/ 35 h 328"/>
                <a:gd name="T70" fmla="*/ 197 w 197"/>
                <a:gd name="T71" fmla="*/ 35 h 328"/>
                <a:gd name="T72" fmla="*/ 197 w 197"/>
                <a:gd name="T73" fmla="*/ 27 h 328"/>
                <a:gd name="T74" fmla="*/ 197 w 197"/>
                <a:gd name="T75" fmla="*/ 12 h 328"/>
                <a:gd name="T76" fmla="*/ 193 w 197"/>
                <a:gd name="T77" fmla="*/ 4 h 328"/>
                <a:gd name="T78" fmla="*/ 185 w 197"/>
                <a:gd name="T79" fmla="*/ 0 h 328"/>
                <a:gd name="T80" fmla="*/ 174 w 197"/>
                <a:gd name="T81" fmla="*/ 0 h 328"/>
                <a:gd name="T82" fmla="*/ 158 w 197"/>
                <a:gd name="T83" fmla="*/ 8 h 328"/>
                <a:gd name="T84" fmla="*/ 158 w 197"/>
                <a:gd name="T85" fmla="*/ 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 h="328">
                  <a:moveTo>
                    <a:pt x="158" y="8"/>
                  </a:moveTo>
                  <a:lnTo>
                    <a:pt x="158" y="8"/>
                  </a:lnTo>
                  <a:lnTo>
                    <a:pt x="143" y="23"/>
                  </a:lnTo>
                  <a:lnTo>
                    <a:pt x="131" y="39"/>
                  </a:lnTo>
                  <a:lnTo>
                    <a:pt x="116" y="66"/>
                  </a:lnTo>
                  <a:lnTo>
                    <a:pt x="100" y="100"/>
                  </a:lnTo>
                  <a:lnTo>
                    <a:pt x="89" y="143"/>
                  </a:lnTo>
                  <a:lnTo>
                    <a:pt x="81" y="193"/>
                  </a:lnTo>
                  <a:lnTo>
                    <a:pt x="77" y="255"/>
                  </a:lnTo>
                  <a:lnTo>
                    <a:pt x="77" y="255"/>
                  </a:lnTo>
                  <a:lnTo>
                    <a:pt x="62" y="259"/>
                  </a:lnTo>
                  <a:lnTo>
                    <a:pt x="31" y="270"/>
                  </a:lnTo>
                  <a:lnTo>
                    <a:pt x="19" y="278"/>
                  </a:lnTo>
                  <a:lnTo>
                    <a:pt x="8" y="290"/>
                  </a:lnTo>
                  <a:lnTo>
                    <a:pt x="0" y="305"/>
                  </a:lnTo>
                  <a:lnTo>
                    <a:pt x="4" y="321"/>
                  </a:lnTo>
                  <a:lnTo>
                    <a:pt x="4" y="321"/>
                  </a:lnTo>
                  <a:lnTo>
                    <a:pt x="12" y="324"/>
                  </a:lnTo>
                  <a:lnTo>
                    <a:pt x="23" y="328"/>
                  </a:lnTo>
                  <a:lnTo>
                    <a:pt x="39" y="328"/>
                  </a:lnTo>
                  <a:lnTo>
                    <a:pt x="116" y="290"/>
                  </a:lnTo>
                  <a:lnTo>
                    <a:pt x="116" y="290"/>
                  </a:lnTo>
                  <a:lnTo>
                    <a:pt x="124" y="282"/>
                  </a:lnTo>
                  <a:lnTo>
                    <a:pt x="127" y="274"/>
                  </a:lnTo>
                  <a:lnTo>
                    <a:pt x="124" y="263"/>
                  </a:lnTo>
                  <a:lnTo>
                    <a:pt x="108" y="247"/>
                  </a:lnTo>
                  <a:lnTo>
                    <a:pt x="108" y="247"/>
                  </a:lnTo>
                  <a:lnTo>
                    <a:pt x="108" y="224"/>
                  </a:lnTo>
                  <a:lnTo>
                    <a:pt x="108" y="201"/>
                  </a:lnTo>
                  <a:lnTo>
                    <a:pt x="112" y="170"/>
                  </a:lnTo>
                  <a:lnTo>
                    <a:pt x="120" y="135"/>
                  </a:lnTo>
                  <a:lnTo>
                    <a:pt x="139" y="100"/>
                  </a:lnTo>
                  <a:lnTo>
                    <a:pt x="162" y="66"/>
                  </a:lnTo>
                  <a:lnTo>
                    <a:pt x="178" y="50"/>
                  </a:lnTo>
                  <a:lnTo>
                    <a:pt x="197" y="35"/>
                  </a:lnTo>
                  <a:lnTo>
                    <a:pt x="197" y="35"/>
                  </a:lnTo>
                  <a:lnTo>
                    <a:pt x="197" y="27"/>
                  </a:lnTo>
                  <a:lnTo>
                    <a:pt x="197" y="12"/>
                  </a:lnTo>
                  <a:lnTo>
                    <a:pt x="193" y="4"/>
                  </a:lnTo>
                  <a:lnTo>
                    <a:pt x="185" y="0"/>
                  </a:lnTo>
                  <a:lnTo>
                    <a:pt x="174" y="0"/>
                  </a:lnTo>
                  <a:lnTo>
                    <a:pt x="158" y="8"/>
                  </a:lnTo>
                  <a:lnTo>
                    <a:pt x="15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61"/>
            <p:cNvSpPr>
              <a:spLocks/>
            </p:cNvSpPr>
            <p:nvPr/>
          </p:nvSpPr>
          <p:spPr bwMode="auto">
            <a:xfrm>
              <a:off x="2159" y="2458"/>
              <a:ext cx="197" cy="328"/>
            </a:xfrm>
            <a:custGeom>
              <a:avLst/>
              <a:gdLst>
                <a:gd name="T0" fmla="*/ 42 w 197"/>
                <a:gd name="T1" fmla="*/ 12 h 328"/>
                <a:gd name="T2" fmla="*/ 42 w 197"/>
                <a:gd name="T3" fmla="*/ 12 h 328"/>
                <a:gd name="T4" fmla="*/ 54 w 197"/>
                <a:gd name="T5" fmla="*/ 23 h 328"/>
                <a:gd name="T6" fmla="*/ 69 w 197"/>
                <a:gd name="T7" fmla="*/ 43 h 328"/>
                <a:gd name="T8" fmla="*/ 81 w 197"/>
                <a:gd name="T9" fmla="*/ 70 h 328"/>
                <a:gd name="T10" fmla="*/ 96 w 197"/>
                <a:gd name="T11" fmla="*/ 100 h 328"/>
                <a:gd name="T12" fmla="*/ 112 w 197"/>
                <a:gd name="T13" fmla="*/ 143 h 328"/>
                <a:gd name="T14" fmla="*/ 120 w 197"/>
                <a:gd name="T15" fmla="*/ 197 h 328"/>
                <a:gd name="T16" fmla="*/ 123 w 197"/>
                <a:gd name="T17" fmla="*/ 255 h 328"/>
                <a:gd name="T18" fmla="*/ 123 w 197"/>
                <a:gd name="T19" fmla="*/ 255 h 328"/>
                <a:gd name="T20" fmla="*/ 139 w 197"/>
                <a:gd name="T21" fmla="*/ 259 h 328"/>
                <a:gd name="T22" fmla="*/ 166 w 197"/>
                <a:gd name="T23" fmla="*/ 270 h 328"/>
                <a:gd name="T24" fmla="*/ 181 w 197"/>
                <a:gd name="T25" fmla="*/ 282 h 328"/>
                <a:gd name="T26" fmla="*/ 193 w 197"/>
                <a:gd name="T27" fmla="*/ 294 h 328"/>
                <a:gd name="T28" fmla="*/ 197 w 197"/>
                <a:gd name="T29" fmla="*/ 305 h 328"/>
                <a:gd name="T30" fmla="*/ 197 w 197"/>
                <a:gd name="T31" fmla="*/ 321 h 328"/>
                <a:gd name="T32" fmla="*/ 197 w 197"/>
                <a:gd name="T33" fmla="*/ 321 h 328"/>
                <a:gd name="T34" fmla="*/ 189 w 197"/>
                <a:gd name="T35" fmla="*/ 325 h 328"/>
                <a:gd name="T36" fmla="*/ 177 w 197"/>
                <a:gd name="T37" fmla="*/ 328 h 328"/>
                <a:gd name="T38" fmla="*/ 162 w 197"/>
                <a:gd name="T39" fmla="*/ 328 h 328"/>
                <a:gd name="T40" fmla="*/ 81 w 197"/>
                <a:gd name="T41" fmla="*/ 290 h 328"/>
                <a:gd name="T42" fmla="*/ 81 w 197"/>
                <a:gd name="T43" fmla="*/ 290 h 328"/>
                <a:gd name="T44" fmla="*/ 77 w 197"/>
                <a:gd name="T45" fmla="*/ 282 h 328"/>
                <a:gd name="T46" fmla="*/ 73 w 197"/>
                <a:gd name="T47" fmla="*/ 274 h 328"/>
                <a:gd name="T48" fmla="*/ 77 w 197"/>
                <a:gd name="T49" fmla="*/ 267 h 328"/>
                <a:gd name="T50" fmla="*/ 89 w 197"/>
                <a:gd name="T51" fmla="*/ 251 h 328"/>
                <a:gd name="T52" fmla="*/ 89 w 197"/>
                <a:gd name="T53" fmla="*/ 251 h 328"/>
                <a:gd name="T54" fmla="*/ 92 w 197"/>
                <a:gd name="T55" fmla="*/ 228 h 328"/>
                <a:gd name="T56" fmla="*/ 92 w 197"/>
                <a:gd name="T57" fmla="*/ 205 h 328"/>
                <a:gd name="T58" fmla="*/ 89 w 197"/>
                <a:gd name="T59" fmla="*/ 174 h 328"/>
                <a:gd name="T60" fmla="*/ 77 w 197"/>
                <a:gd name="T61" fmla="*/ 139 h 328"/>
                <a:gd name="T62" fmla="*/ 62 w 197"/>
                <a:gd name="T63" fmla="*/ 104 h 328"/>
                <a:gd name="T64" fmla="*/ 38 w 197"/>
                <a:gd name="T65" fmla="*/ 70 h 328"/>
                <a:gd name="T66" fmla="*/ 19 w 197"/>
                <a:gd name="T67" fmla="*/ 50 h 328"/>
                <a:gd name="T68" fmla="*/ 4 w 197"/>
                <a:gd name="T69" fmla="*/ 35 h 328"/>
                <a:gd name="T70" fmla="*/ 4 w 197"/>
                <a:gd name="T71" fmla="*/ 35 h 328"/>
                <a:gd name="T72" fmla="*/ 0 w 197"/>
                <a:gd name="T73" fmla="*/ 27 h 328"/>
                <a:gd name="T74" fmla="*/ 4 w 197"/>
                <a:gd name="T75" fmla="*/ 12 h 328"/>
                <a:gd name="T76" fmla="*/ 7 w 197"/>
                <a:gd name="T77" fmla="*/ 4 h 328"/>
                <a:gd name="T78" fmla="*/ 15 w 197"/>
                <a:gd name="T79" fmla="*/ 0 h 328"/>
                <a:gd name="T80" fmla="*/ 27 w 197"/>
                <a:gd name="T81" fmla="*/ 4 h 328"/>
                <a:gd name="T82" fmla="*/ 42 w 197"/>
                <a:gd name="T83" fmla="*/ 12 h 328"/>
                <a:gd name="T84" fmla="*/ 42 w 197"/>
                <a:gd name="T85" fmla="*/ 1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 h="328">
                  <a:moveTo>
                    <a:pt x="42" y="12"/>
                  </a:moveTo>
                  <a:lnTo>
                    <a:pt x="42" y="12"/>
                  </a:lnTo>
                  <a:lnTo>
                    <a:pt x="54" y="23"/>
                  </a:lnTo>
                  <a:lnTo>
                    <a:pt x="69" y="43"/>
                  </a:lnTo>
                  <a:lnTo>
                    <a:pt x="81" y="70"/>
                  </a:lnTo>
                  <a:lnTo>
                    <a:pt x="96" y="100"/>
                  </a:lnTo>
                  <a:lnTo>
                    <a:pt x="112" y="143"/>
                  </a:lnTo>
                  <a:lnTo>
                    <a:pt x="120" y="197"/>
                  </a:lnTo>
                  <a:lnTo>
                    <a:pt x="123" y="255"/>
                  </a:lnTo>
                  <a:lnTo>
                    <a:pt x="123" y="255"/>
                  </a:lnTo>
                  <a:lnTo>
                    <a:pt x="139" y="259"/>
                  </a:lnTo>
                  <a:lnTo>
                    <a:pt x="166" y="270"/>
                  </a:lnTo>
                  <a:lnTo>
                    <a:pt x="181" y="282"/>
                  </a:lnTo>
                  <a:lnTo>
                    <a:pt x="193" y="294"/>
                  </a:lnTo>
                  <a:lnTo>
                    <a:pt x="197" y="305"/>
                  </a:lnTo>
                  <a:lnTo>
                    <a:pt x="197" y="321"/>
                  </a:lnTo>
                  <a:lnTo>
                    <a:pt x="197" y="321"/>
                  </a:lnTo>
                  <a:lnTo>
                    <a:pt x="189" y="325"/>
                  </a:lnTo>
                  <a:lnTo>
                    <a:pt x="177" y="328"/>
                  </a:lnTo>
                  <a:lnTo>
                    <a:pt x="162" y="328"/>
                  </a:lnTo>
                  <a:lnTo>
                    <a:pt x="81" y="290"/>
                  </a:lnTo>
                  <a:lnTo>
                    <a:pt x="81" y="290"/>
                  </a:lnTo>
                  <a:lnTo>
                    <a:pt x="77" y="282"/>
                  </a:lnTo>
                  <a:lnTo>
                    <a:pt x="73" y="274"/>
                  </a:lnTo>
                  <a:lnTo>
                    <a:pt x="77" y="267"/>
                  </a:lnTo>
                  <a:lnTo>
                    <a:pt x="89" y="251"/>
                  </a:lnTo>
                  <a:lnTo>
                    <a:pt x="89" y="251"/>
                  </a:lnTo>
                  <a:lnTo>
                    <a:pt x="92" y="228"/>
                  </a:lnTo>
                  <a:lnTo>
                    <a:pt x="92" y="205"/>
                  </a:lnTo>
                  <a:lnTo>
                    <a:pt x="89" y="174"/>
                  </a:lnTo>
                  <a:lnTo>
                    <a:pt x="77" y="139"/>
                  </a:lnTo>
                  <a:lnTo>
                    <a:pt x="62" y="104"/>
                  </a:lnTo>
                  <a:lnTo>
                    <a:pt x="38" y="70"/>
                  </a:lnTo>
                  <a:lnTo>
                    <a:pt x="19" y="50"/>
                  </a:lnTo>
                  <a:lnTo>
                    <a:pt x="4" y="35"/>
                  </a:lnTo>
                  <a:lnTo>
                    <a:pt x="4" y="35"/>
                  </a:lnTo>
                  <a:lnTo>
                    <a:pt x="0" y="27"/>
                  </a:lnTo>
                  <a:lnTo>
                    <a:pt x="4" y="12"/>
                  </a:lnTo>
                  <a:lnTo>
                    <a:pt x="7" y="4"/>
                  </a:lnTo>
                  <a:lnTo>
                    <a:pt x="15" y="0"/>
                  </a:lnTo>
                  <a:lnTo>
                    <a:pt x="27" y="4"/>
                  </a:lnTo>
                  <a:lnTo>
                    <a:pt x="42" y="12"/>
                  </a:lnTo>
                  <a:lnTo>
                    <a:pt x="42"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62"/>
            <p:cNvSpPr>
              <a:spLocks/>
            </p:cNvSpPr>
            <p:nvPr/>
          </p:nvSpPr>
          <p:spPr bwMode="auto">
            <a:xfrm>
              <a:off x="1660" y="1936"/>
              <a:ext cx="669" cy="437"/>
            </a:xfrm>
            <a:custGeom>
              <a:avLst/>
              <a:gdLst>
                <a:gd name="T0" fmla="*/ 0 w 669"/>
                <a:gd name="T1" fmla="*/ 294 h 437"/>
                <a:gd name="T2" fmla="*/ 0 w 669"/>
                <a:gd name="T3" fmla="*/ 294 h 437"/>
                <a:gd name="T4" fmla="*/ 0 w 669"/>
                <a:gd name="T5" fmla="*/ 271 h 437"/>
                <a:gd name="T6" fmla="*/ 0 w 669"/>
                <a:gd name="T7" fmla="*/ 248 h 437"/>
                <a:gd name="T8" fmla="*/ 4 w 669"/>
                <a:gd name="T9" fmla="*/ 228 h 437"/>
                <a:gd name="T10" fmla="*/ 12 w 669"/>
                <a:gd name="T11" fmla="*/ 205 h 437"/>
                <a:gd name="T12" fmla="*/ 20 w 669"/>
                <a:gd name="T13" fmla="*/ 186 h 437"/>
                <a:gd name="T14" fmla="*/ 35 w 669"/>
                <a:gd name="T15" fmla="*/ 167 h 437"/>
                <a:gd name="T16" fmla="*/ 51 w 669"/>
                <a:gd name="T17" fmla="*/ 147 h 437"/>
                <a:gd name="T18" fmla="*/ 66 w 669"/>
                <a:gd name="T19" fmla="*/ 128 h 437"/>
                <a:gd name="T20" fmla="*/ 112 w 669"/>
                <a:gd name="T21" fmla="*/ 89 h 437"/>
                <a:gd name="T22" fmla="*/ 163 w 669"/>
                <a:gd name="T23" fmla="*/ 58 h 437"/>
                <a:gd name="T24" fmla="*/ 224 w 669"/>
                <a:gd name="T25" fmla="*/ 35 h 437"/>
                <a:gd name="T26" fmla="*/ 290 w 669"/>
                <a:gd name="T27" fmla="*/ 16 h 437"/>
                <a:gd name="T28" fmla="*/ 290 w 669"/>
                <a:gd name="T29" fmla="*/ 16 h 437"/>
                <a:gd name="T30" fmla="*/ 356 w 669"/>
                <a:gd name="T31" fmla="*/ 4 h 437"/>
                <a:gd name="T32" fmla="*/ 421 w 669"/>
                <a:gd name="T33" fmla="*/ 0 h 437"/>
                <a:gd name="T34" fmla="*/ 483 w 669"/>
                <a:gd name="T35" fmla="*/ 8 h 437"/>
                <a:gd name="T36" fmla="*/ 537 w 669"/>
                <a:gd name="T37" fmla="*/ 24 h 437"/>
                <a:gd name="T38" fmla="*/ 564 w 669"/>
                <a:gd name="T39" fmla="*/ 31 h 437"/>
                <a:gd name="T40" fmla="*/ 584 w 669"/>
                <a:gd name="T41" fmla="*/ 43 h 437"/>
                <a:gd name="T42" fmla="*/ 607 w 669"/>
                <a:gd name="T43" fmla="*/ 58 h 437"/>
                <a:gd name="T44" fmla="*/ 622 w 669"/>
                <a:gd name="T45" fmla="*/ 70 h 437"/>
                <a:gd name="T46" fmla="*/ 638 w 669"/>
                <a:gd name="T47" fmla="*/ 89 h 437"/>
                <a:gd name="T48" fmla="*/ 653 w 669"/>
                <a:gd name="T49" fmla="*/ 105 h 437"/>
                <a:gd name="T50" fmla="*/ 661 w 669"/>
                <a:gd name="T51" fmla="*/ 124 h 437"/>
                <a:gd name="T52" fmla="*/ 669 w 669"/>
                <a:gd name="T53" fmla="*/ 147 h 437"/>
                <a:gd name="T54" fmla="*/ 669 w 669"/>
                <a:gd name="T55" fmla="*/ 147 h 437"/>
                <a:gd name="T56" fmla="*/ 669 w 669"/>
                <a:gd name="T57" fmla="*/ 167 h 437"/>
                <a:gd name="T58" fmla="*/ 669 w 669"/>
                <a:gd name="T59" fmla="*/ 190 h 437"/>
                <a:gd name="T60" fmla="*/ 665 w 669"/>
                <a:gd name="T61" fmla="*/ 209 h 437"/>
                <a:gd name="T62" fmla="*/ 657 w 669"/>
                <a:gd name="T63" fmla="*/ 232 h 437"/>
                <a:gd name="T64" fmla="*/ 649 w 669"/>
                <a:gd name="T65" fmla="*/ 252 h 437"/>
                <a:gd name="T66" fmla="*/ 634 w 669"/>
                <a:gd name="T67" fmla="*/ 271 h 437"/>
                <a:gd name="T68" fmla="*/ 619 w 669"/>
                <a:gd name="T69" fmla="*/ 290 h 437"/>
                <a:gd name="T70" fmla="*/ 603 w 669"/>
                <a:gd name="T71" fmla="*/ 310 h 437"/>
                <a:gd name="T72" fmla="*/ 557 w 669"/>
                <a:gd name="T73" fmla="*/ 348 h 437"/>
                <a:gd name="T74" fmla="*/ 506 w 669"/>
                <a:gd name="T75" fmla="*/ 379 h 437"/>
                <a:gd name="T76" fmla="*/ 445 w 669"/>
                <a:gd name="T77" fmla="*/ 402 h 437"/>
                <a:gd name="T78" fmla="*/ 379 w 669"/>
                <a:gd name="T79" fmla="*/ 422 h 437"/>
                <a:gd name="T80" fmla="*/ 379 w 669"/>
                <a:gd name="T81" fmla="*/ 422 h 437"/>
                <a:gd name="T82" fmla="*/ 313 w 669"/>
                <a:gd name="T83" fmla="*/ 433 h 437"/>
                <a:gd name="T84" fmla="*/ 248 w 669"/>
                <a:gd name="T85" fmla="*/ 437 h 437"/>
                <a:gd name="T86" fmla="*/ 186 w 669"/>
                <a:gd name="T87" fmla="*/ 429 h 437"/>
                <a:gd name="T88" fmla="*/ 132 w 669"/>
                <a:gd name="T89" fmla="*/ 414 h 437"/>
                <a:gd name="T90" fmla="*/ 105 w 669"/>
                <a:gd name="T91" fmla="*/ 406 h 437"/>
                <a:gd name="T92" fmla="*/ 85 w 669"/>
                <a:gd name="T93" fmla="*/ 395 h 437"/>
                <a:gd name="T94" fmla="*/ 62 w 669"/>
                <a:gd name="T95" fmla="*/ 379 h 437"/>
                <a:gd name="T96" fmla="*/ 47 w 669"/>
                <a:gd name="T97" fmla="*/ 367 h 437"/>
                <a:gd name="T98" fmla="*/ 31 w 669"/>
                <a:gd name="T99" fmla="*/ 348 h 437"/>
                <a:gd name="T100" fmla="*/ 16 w 669"/>
                <a:gd name="T101" fmla="*/ 333 h 437"/>
                <a:gd name="T102" fmla="*/ 8 w 669"/>
                <a:gd name="T103" fmla="*/ 313 h 437"/>
                <a:gd name="T104" fmla="*/ 0 w 669"/>
                <a:gd name="T105" fmla="*/ 294 h 437"/>
                <a:gd name="T106" fmla="*/ 0 w 669"/>
                <a:gd name="T107" fmla="*/ 29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9" h="437">
                  <a:moveTo>
                    <a:pt x="0" y="294"/>
                  </a:moveTo>
                  <a:lnTo>
                    <a:pt x="0" y="294"/>
                  </a:lnTo>
                  <a:lnTo>
                    <a:pt x="0" y="271"/>
                  </a:lnTo>
                  <a:lnTo>
                    <a:pt x="0" y="248"/>
                  </a:lnTo>
                  <a:lnTo>
                    <a:pt x="4" y="228"/>
                  </a:lnTo>
                  <a:lnTo>
                    <a:pt x="12" y="205"/>
                  </a:lnTo>
                  <a:lnTo>
                    <a:pt x="20" y="186"/>
                  </a:lnTo>
                  <a:lnTo>
                    <a:pt x="35" y="167"/>
                  </a:lnTo>
                  <a:lnTo>
                    <a:pt x="51" y="147"/>
                  </a:lnTo>
                  <a:lnTo>
                    <a:pt x="66" y="128"/>
                  </a:lnTo>
                  <a:lnTo>
                    <a:pt x="112" y="89"/>
                  </a:lnTo>
                  <a:lnTo>
                    <a:pt x="163" y="58"/>
                  </a:lnTo>
                  <a:lnTo>
                    <a:pt x="224" y="35"/>
                  </a:lnTo>
                  <a:lnTo>
                    <a:pt x="290" y="16"/>
                  </a:lnTo>
                  <a:lnTo>
                    <a:pt x="290" y="16"/>
                  </a:lnTo>
                  <a:lnTo>
                    <a:pt x="356" y="4"/>
                  </a:lnTo>
                  <a:lnTo>
                    <a:pt x="421" y="0"/>
                  </a:lnTo>
                  <a:lnTo>
                    <a:pt x="483" y="8"/>
                  </a:lnTo>
                  <a:lnTo>
                    <a:pt x="537" y="24"/>
                  </a:lnTo>
                  <a:lnTo>
                    <a:pt x="564" y="31"/>
                  </a:lnTo>
                  <a:lnTo>
                    <a:pt x="584" y="43"/>
                  </a:lnTo>
                  <a:lnTo>
                    <a:pt x="607" y="58"/>
                  </a:lnTo>
                  <a:lnTo>
                    <a:pt x="622" y="70"/>
                  </a:lnTo>
                  <a:lnTo>
                    <a:pt x="638" y="89"/>
                  </a:lnTo>
                  <a:lnTo>
                    <a:pt x="653" y="105"/>
                  </a:lnTo>
                  <a:lnTo>
                    <a:pt x="661" y="124"/>
                  </a:lnTo>
                  <a:lnTo>
                    <a:pt x="669" y="147"/>
                  </a:lnTo>
                  <a:lnTo>
                    <a:pt x="669" y="147"/>
                  </a:lnTo>
                  <a:lnTo>
                    <a:pt x="669" y="167"/>
                  </a:lnTo>
                  <a:lnTo>
                    <a:pt x="669" y="190"/>
                  </a:lnTo>
                  <a:lnTo>
                    <a:pt x="665" y="209"/>
                  </a:lnTo>
                  <a:lnTo>
                    <a:pt x="657" y="232"/>
                  </a:lnTo>
                  <a:lnTo>
                    <a:pt x="649" y="252"/>
                  </a:lnTo>
                  <a:lnTo>
                    <a:pt x="634" y="271"/>
                  </a:lnTo>
                  <a:lnTo>
                    <a:pt x="619" y="290"/>
                  </a:lnTo>
                  <a:lnTo>
                    <a:pt x="603" y="310"/>
                  </a:lnTo>
                  <a:lnTo>
                    <a:pt x="557" y="348"/>
                  </a:lnTo>
                  <a:lnTo>
                    <a:pt x="506" y="379"/>
                  </a:lnTo>
                  <a:lnTo>
                    <a:pt x="445" y="402"/>
                  </a:lnTo>
                  <a:lnTo>
                    <a:pt x="379" y="422"/>
                  </a:lnTo>
                  <a:lnTo>
                    <a:pt x="379" y="422"/>
                  </a:lnTo>
                  <a:lnTo>
                    <a:pt x="313" y="433"/>
                  </a:lnTo>
                  <a:lnTo>
                    <a:pt x="248" y="437"/>
                  </a:lnTo>
                  <a:lnTo>
                    <a:pt x="186" y="429"/>
                  </a:lnTo>
                  <a:lnTo>
                    <a:pt x="132" y="414"/>
                  </a:lnTo>
                  <a:lnTo>
                    <a:pt x="105" y="406"/>
                  </a:lnTo>
                  <a:lnTo>
                    <a:pt x="85" y="395"/>
                  </a:lnTo>
                  <a:lnTo>
                    <a:pt x="62" y="379"/>
                  </a:lnTo>
                  <a:lnTo>
                    <a:pt x="47" y="367"/>
                  </a:lnTo>
                  <a:lnTo>
                    <a:pt x="31" y="348"/>
                  </a:lnTo>
                  <a:lnTo>
                    <a:pt x="16" y="333"/>
                  </a:lnTo>
                  <a:lnTo>
                    <a:pt x="8" y="313"/>
                  </a:lnTo>
                  <a:lnTo>
                    <a:pt x="0" y="294"/>
                  </a:lnTo>
                  <a:lnTo>
                    <a:pt x="0" y="2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63"/>
            <p:cNvSpPr>
              <a:spLocks/>
            </p:cNvSpPr>
            <p:nvPr/>
          </p:nvSpPr>
          <p:spPr bwMode="auto">
            <a:xfrm>
              <a:off x="2097" y="2021"/>
              <a:ext cx="97" cy="85"/>
            </a:xfrm>
            <a:custGeom>
              <a:avLst/>
              <a:gdLst>
                <a:gd name="T0" fmla="*/ 19 w 97"/>
                <a:gd name="T1" fmla="*/ 85 h 85"/>
                <a:gd name="T2" fmla="*/ 19 w 97"/>
                <a:gd name="T3" fmla="*/ 85 h 85"/>
                <a:gd name="T4" fmla="*/ 50 w 97"/>
                <a:gd name="T5" fmla="*/ 74 h 85"/>
                <a:gd name="T6" fmla="*/ 50 w 97"/>
                <a:gd name="T7" fmla="*/ 74 h 85"/>
                <a:gd name="T8" fmla="*/ 73 w 97"/>
                <a:gd name="T9" fmla="*/ 74 h 85"/>
                <a:gd name="T10" fmla="*/ 93 w 97"/>
                <a:gd name="T11" fmla="*/ 70 h 85"/>
                <a:gd name="T12" fmla="*/ 93 w 97"/>
                <a:gd name="T13" fmla="*/ 70 h 85"/>
                <a:gd name="T14" fmla="*/ 97 w 97"/>
                <a:gd name="T15" fmla="*/ 58 h 85"/>
                <a:gd name="T16" fmla="*/ 97 w 97"/>
                <a:gd name="T17" fmla="*/ 43 h 85"/>
                <a:gd name="T18" fmla="*/ 89 w 97"/>
                <a:gd name="T19" fmla="*/ 31 h 85"/>
                <a:gd name="T20" fmla="*/ 81 w 97"/>
                <a:gd name="T21" fmla="*/ 20 h 85"/>
                <a:gd name="T22" fmla="*/ 81 w 97"/>
                <a:gd name="T23" fmla="*/ 20 h 85"/>
                <a:gd name="T24" fmla="*/ 66 w 97"/>
                <a:gd name="T25" fmla="*/ 4 h 85"/>
                <a:gd name="T26" fmla="*/ 46 w 97"/>
                <a:gd name="T27" fmla="*/ 0 h 85"/>
                <a:gd name="T28" fmla="*/ 31 w 97"/>
                <a:gd name="T29" fmla="*/ 0 h 85"/>
                <a:gd name="T30" fmla="*/ 12 w 97"/>
                <a:gd name="T31" fmla="*/ 8 h 85"/>
                <a:gd name="T32" fmla="*/ 12 w 97"/>
                <a:gd name="T33" fmla="*/ 8 h 85"/>
                <a:gd name="T34" fmla="*/ 4 w 97"/>
                <a:gd name="T35" fmla="*/ 24 h 85"/>
                <a:gd name="T36" fmla="*/ 0 w 97"/>
                <a:gd name="T37" fmla="*/ 43 h 85"/>
                <a:gd name="T38" fmla="*/ 4 w 97"/>
                <a:gd name="T39" fmla="*/ 62 h 85"/>
                <a:gd name="T40" fmla="*/ 15 w 97"/>
                <a:gd name="T41" fmla="*/ 78 h 85"/>
                <a:gd name="T42" fmla="*/ 15 w 97"/>
                <a:gd name="T43" fmla="*/ 78 h 85"/>
                <a:gd name="T44" fmla="*/ 19 w 97"/>
                <a:gd name="T45" fmla="*/ 85 h 85"/>
                <a:gd name="T46" fmla="*/ 19 w 97"/>
                <a:gd name="T4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 h="85">
                  <a:moveTo>
                    <a:pt x="19" y="85"/>
                  </a:moveTo>
                  <a:lnTo>
                    <a:pt x="19" y="85"/>
                  </a:lnTo>
                  <a:lnTo>
                    <a:pt x="50" y="74"/>
                  </a:lnTo>
                  <a:lnTo>
                    <a:pt x="50" y="74"/>
                  </a:lnTo>
                  <a:lnTo>
                    <a:pt x="73" y="74"/>
                  </a:lnTo>
                  <a:lnTo>
                    <a:pt x="93" y="70"/>
                  </a:lnTo>
                  <a:lnTo>
                    <a:pt x="93" y="70"/>
                  </a:lnTo>
                  <a:lnTo>
                    <a:pt x="97" y="58"/>
                  </a:lnTo>
                  <a:lnTo>
                    <a:pt x="97" y="43"/>
                  </a:lnTo>
                  <a:lnTo>
                    <a:pt x="89" y="31"/>
                  </a:lnTo>
                  <a:lnTo>
                    <a:pt x="81" y="20"/>
                  </a:lnTo>
                  <a:lnTo>
                    <a:pt x="81" y="20"/>
                  </a:lnTo>
                  <a:lnTo>
                    <a:pt x="66" y="4"/>
                  </a:lnTo>
                  <a:lnTo>
                    <a:pt x="46" y="0"/>
                  </a:lnTo>
                  <a:lnTo>
                    <a:pt x="31" y="0"/>
                  </a:lnTo>
                  <a:lnTo>
                    <a:pt x="12" y="8"/>
                  </a:lnTo>
                  <a:lnTo>
                    <a:pt x="12" y="8"/>
                  </a:lnTo>
                  <a:lnTo>
                    <a:pt x="4" y="24"/>
                  </a:lnTo>
                  <a:lnTo>
                    <a:pt x="0" y="43"/>
                  </a:lnTo>
                  <a:lnTo>
                    <a:pt x="4" y="62"/>
                  </a:lnTo>
                  <a:lnTo>
                    <a:pt x="15" y="78"/>
                  </a:lnTo>
                  <a:lnTo>
                    <a:pt x="15" y="78"/>
                  </a:lnTo>
                  <a:lnTo>
                    <a:pt x="19" y="85"/>
                  </a:lnTo>
                  <a:lnTo>
                    <a:pt x="19" y="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64"/>
            <p:cNvSpPr>
              <a:spLocks/>
            </p:cNvSpPr>
            <p:nvPr/>
          </p:nvSpPr>
          <p:spPr bwMode="auto">
            <a:xfrm>
              <a:off x="1854" y="2076"/>
              <a:ext cx="88" cy="92"/>
            </a:xfrm>
            <a:custGeom>
              <a:avLst/>
              <a:gdLst>
                <a:gd name="T0" fmla="*/ 19 w 88"/>
                <a:gd name="T1" fmla="*/ 92 h 92"/>
                <a:gd name="T2" fmla="*/ 19 w 88"/>
                <a:gd name="T3" fmla="*/ 92 h 92"/>
                <a:gd name="T4" fmla="*/ 34 w 88"/>
                <a:gd name="T5" fmla="*/ 85 h 92"/>
                <a:gd name="T6" fmla="*/ 34 w 88"/>
                <a:gd name="T7" fmla="*/ 85 h 92"/>
                <a:gd name="T8" fmla="*/ 57 w 88"/>
                <a:gd name="T9" fmla="*/ 81 h 92"/>
                <a:gd name="T10" fmla="*/ 81 w 88"/>
                <a:gd name="T11" fmla="*/ 81 h 92"/>
                <a:gd name="T12" fmla="*/ 81 w 88"/>
                <a:gd name="T13" fmla="*/ 81 h 92"/>
                <a:gd name="T14" fmla="*/ 85 w 88"/>
                <a:gd name="T15" fmla="*/ 69 h 92"/>
                <a:gd name="T16" fmla="*/ 88 w 88"/>
                <a:gd name="T17" fmla="*/ 58 h 92"/>
                <a:gd name="T18" fmla="*/ 88 w 88"/>
                <a:gd name="T19" fmla="*/ 58 h 92"/>
                <a:gd name="T20" fmla="*/ 88 w 88"/>
                <a:gd name="T21" fmla="*/ 38 h 92"/>
                <a:gd name="T22" fmla="*/ 85 w 88"/>
                <a:gd name="T23" fmla="*/ 19 h 92"/>
                <a:gd name="T24" fmla="*/ 69 w 88"/>
                <a:gd name="T25" fmla="*/ 3 h 92"/>
                <a:gd name="T26" fmla="*/ 54 w 88"/>
                <a:gd name="T27" fmla="*/ 0 h 92"/>
                <a:gd name="T28" fmla="*/ 54 w 88"/>
                <a:gd name="T29" fmla="*/ 0 h 92"/>
                <a:gd name="T30" fmla="*/ 34 w 88"/>
                <a:gd name="T31" fmla="*/ 0 h 92"/>
                <a:gd name="T32" fmla="*/ 19 w 88"/>
                <a:gd name="T33" fmla="*/ 7 h 92"/>
                <a:gd name="T34" fmla="*/ 7 w 88"/>
                <a:gd name="T35" fmla="*/ 23 h 92"/>
                <a:gd name="T36" fmla="*/ 0 w 88"/>
                <a:gd name="T37" fmla="*/ 42 h 92"/>
                <a:gd name="T38" fmla="*/ 0 w 88"/>
                <a:gd name="T39" fmla="*/ 42 h 92"/>
                <a:gd name="T40" fmla="*/ 0 w 88"/>
                <a:gd name="T41" fmla="*/ 54 h 92"/>
                <a:gd name="T42" fmla="*/ 3 w 88"/>
                <a:gd name="T43" fmla="*/ 69 h 92"/>
                <a:gd name="T44" fmla="*/ 7 w 88"/>
                <a:gd name="T45" fmla="*/ 81 h 92"/>
                <a:gd name="T46" fmla="*/ 19 w 88"/>
                <a:gd name="T47" fmla="*/ 92 h 92"/>
                <a:gd name="T48" fmla="*/ 19 w 88"/>
                <a:gd name="T49"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92">
                  <a:moveTo>
                    <a:pt x="19" y="92"/>
                  </a:moveTo>
                  <a:lnTo>
                    <a:pt x="19" y="92"/>
                  </a:lnTo>
                  <a:lnTo>
                    <a:pt x="34" y="85"/>
                  </a:lnTo>
                  <a:lnTo>
                    <a:pt x="34" y="85"/>
                  </a:lnTo>
                  <a:lnTo>
                    <a:pt x="57" y="81"/>
                  </a:lnTo>
                  <a:lnTo>
                    <a:pt x="81" y="81"/>
                  </a:lnTo>
                  <a:lnTo>
                    <a:pt x="81" y="81"/>
                  </a:lnTo>
                  <a:lnTo>
                    <a:pt x="85" y="69"/>
                  </a:lnTo>
                  <a:lnTo>
                    <a:pt x="88" y="58"/>
                  </a:lnTo>
                  <a:lnTo>
                    <a:pt x="88" y="58"/>
                  </a:lnTo>
                  <a:lnTo>
                    <a:pt x="88" y="38"/>
                  </a:lnTo>
                  <a:lnTo>
                    <a:pt x="85" y="19"/>
                  </a:lnTo>
                  <a:lnTo>
                    <a:pt x="69" y="3"/>
                  </a:lnTo>
                  <a:lnTo>
                    <a:pt x="54" y="0"/>
                  </a:lnTo>
                  <a:lnTo>
                    <a:pt x="54" y="0"/>
                  </a:lnTo>
                  <a:lnTo>
                    <a:pt x="34" y="0"/>
                  </a:lnTo>
                  <a:lnTo>
                    <a:pt x="19" y="7"/>
                  </a:lnTo>
                  <a:lnTo>
                    <a:pt x="7" y="23"/>
                  </a:lnTo>
                  <a:lnTo>
                    <a:pt x="0" y="42"/>
                  </a:lnTo>
                  <a:lnTo>
                    <a:pt x="0" y="42"/>
                  </a:lnTo>
                  <a:lnTo>
                    <a:pt x="0" y="54"/>
                  </a:lnTo>
                  <a:lnTo>
                    <a:pt x="3" y="69"/>
                  </a:lnTo>
                  <a:lnTo>
                    <a:pt x="7" y="81"/>
                  </a:lnTo>
                  <a:lnTo>
                    <a:pt x="19" y="92"/>
                  </a:lnTo>
                  <a:lnTo>
                    <a:pt x="19"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65"/>
            <p:cNvSpPr>
              <a:spLocks/>
            </p:cNvSpPr>
            <p:nvPr/>
          </p:nvSpPr>
          <p:spPr bwMode="auto">
            <a:xfrm>
              <a:off x="2139" y="2029"/>
              <a:ext cx="39" cy="54"/>
            </a:xfrm>
            <a:custGeom>
              <a:avLst/>
              <a:gdLst>
                <a:gd name="T0" fmla="*/ 0 w 39"/>
                <a:gd name="T1" fmla="*/ 31 h 54"/>
                <a:gd name="T2" fmla="*/ 0 w 39"/>
                <a:gd name="T3" fmla="*/ 31 h 54"/>
                <a:gd name="T4" fmla="*/ 0 w 39"/>
                <a:gd name="T5" fmla="*/ 20 h 54"/>
                <a:gd name="T6" fmla="*/ 0 w 39"/>
                <a:gd name="T7" fmla="*/ 12 h 54"/>
                <a:gd name="T8" fmla="*/ 4 w 39"/>
                <a:gd name="T9" fmla="*/ 4 h 54"/>
                <a:gd name="T10" fmla="*/ 12 w 39"/>
                <a:gd name="T11" fmla="*/ 0 h 54"/>
                <a:gd name="T12" fmla="*/ 12 w 39"/>
                <a:gd name="T13" fmla="*/ 0 h 54"/>
                <a:gd name="T14" fmla="*/ 20 w 39"/>
                <a:gd name="T15" fmla="*/ 0 h 54"/>
                <a:gd name="T16" fmla="*/ 27 w 39"/>
                <a:gd name="T17" fmla="*/ 4 h 54"/>
                <a:gd name="T18" fmla="*/ 31 w 39"/>
                <a:gd name="T19" fmla="*/ 12 h 54"/>
                <a:gd name="T20" fmla="*/ 35 w 39"/>
                <a:gd name="T21" fmla="*/ 23 h 54"/>
                <a:gd name="T22" fmla="*/ 35 w 39"/>
                <a:gd name="T23" fmla="*/ 23 h 54"/>
                <a:gd name="T24" fmla="*/ 39 w 39"/>
                <a:gd name="T25" fmla="*/ 35 h 54"/>
                <a:gd name="T26" fmla="*/ 35 w 39"/>
                <a:gd name="T27" fmla="*/ 43 h 54"/>
                <a:gd name="T28" fmla="*/ 31 w 39"/>
                <a:gd name="T29" fmla="*/ 50 h 54"/>
                <a:gd name="T30" fmla="*/ 24 w 39"/>
                <a:gd name="T31" fmla="*/ 54 h 54"/>
                <a:gd name="T32" fmla="*/ 24 w 39"/>
                <a:gd name="T33" fmla="*/ 54 h 54"/>
                <a:gd name="T34" fmla="*/ 16 w 39"/>
                <a:gd name="T35" fmla="*/ 54 h 54"/>
                <a:gd name="T36" fmla="*/ 12 w 39"/>
                <a:gd name="T37" fmla="*/ 50 h 54"/>
                <a:gd name="T38" fmla="*/ 4 w 39"/>
                <a:gd name="T39" fmla="*/ 43 h 54"/>
                <a:gd name="T40" fmla="*/ 0 w 39"/>
                <a:gd name="T41" fmla="*/ 31 h 54"/>
                <a:gd name="T42" fmla="*/ 0 w 39"/>
                <a:gd name="T43"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54">
                  <a:moveTo>
                    <a:pt x="0" y="31"/>
                  </a:moveTo>
                  <a:lnTo>
                    <a:pt x="0" y="31"/>
                  </a:lnTo>
                  <a:lnTo>
                    <a:pt x="0" y="20"/>
                  </a:lnTo>
                  <a:lnTo>
                    <a:pt x="0" y="12"/>
                  </a:lnTo>
                  <a:lnTo>
                    <a:pt x="4" y="4"/>
                  </a:lnTo>
                  <a:lnTo>
                    <a:pt x="12" y="0"/>
                  </a:lnTo>
                  <a:lnTo>
                    <a:pt x="12" y="0"/>
                  </a:lnTo>
                  <a:lnTo>
                    <a:pt x="20" y="0"/>
                  </a:lnTo>
                  <a:lnTo>
                    <a:pt x="27" y="4"/>
                  </a:lnTo>
                  <a:lnTo>
                    <a:pt x="31" y="12"/>
                  </a:lnTo>
                  <a:lnTo>
                    <a:pt x="35" y="23"/>
                  </a:lnTo>
                  <a:lnTo>
                    <a:pt x="35" y="23"/>
                  </a:lnTo>
                  <a:lnTo>
                    <a:pt x="39" y="35"/>
                  </a:lnTo>
                  <a:lnTo>
                    <a:pt x="35" y="43"/>
                  </a:lnTo>
                  <a:lnTo>
                    <a:pt x="31" y="50"/>
                  </a:lnTo>
                  <a:lnTo>
                    <a:pt x="24" y="54"/>
                  </a:lnTo>
                  <a:lnTo>
                    <a:pt x="24" y="54"/>
                  </a:lnTo>
                  <a:lnTo>
                    <a:pt x="16" y="54"/>
                  </a:lnTo>
                  <a:lnTo>
                    <a:pt x="12" y="50"/>
                  </a:lnTo>
                  <a:lnTo>
                    <a:pt x="4" y="43"/>
                  </a:lnTo>
                  <a:lnTo>
                    <a:pt x="0" y="31"/>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66"/>
            <p:cNvSpPr>
              <a:spLocks/>
            </p:cNvSpPr>
            <p:nvPr/>
          </p:nvSpPr>
          <p:spPr bwMode="auto">
            <a:xfrm>
              <a:off x="1896" y="2087"/>
              <a:ext cx="39" cy="54"/>
            </a:xfrm>
            <a:custGeom>
              <a:avLst/>
              <a:gdLst>
                <a:gd name="T0" fmla="*/ 0 w 39"/>
                <a:gd name="T1" fmla="*/ 31 h 54"/>
                <a:gd name="T2" fmla="*/ 0 w 39"/>
                <a:gd name="T3" fmla="*/ 31 h 54"/>
                <a:gd name="T4" fmla="*/ 0 w 39"/>
                <a:gd name="T5" fmla="*/ 19 h 54"/>
                <a:gd name="T6" fmla="*/ 0 w 39"/>
                <a:gd name="T7" fmla="*/ 12 h 54"/>
                <a:gd name="T8" fmla="*/ 4 w 39"/>
                <a:gd name="T9" fmla="*/ 4 h 54"/>
                <a:gd name="T10" fmla="*/ 12 w 39"/>
                <a:gd name="T11" fmla="*/ 0 h 54"/>
                <a:gd name="T12" fmla="*/ 12 w 39"/>
                <a:gd name="T13" fmla="*/ 0 h 54"/>
                <a:gd name="T14" fmla="*/ 19 w 39"/>
                <a:gd name="T15" fmla="*/ 0 h 54"/>
                <a:gd name="T16" fmla="*/ 27 w 39"/>
                <a:gd name="T17" fmla="*/ 4 h 54"/>
                <a:gd name="T18" fmla="*/ 31 w 39"/>
                <a:gd name="T19" fmla="*/ 12 h 54"/>
                <a:gd name="T20" fmla="*/ 35 w 39"/>
                <a:gd name="T21" fmla="*/ 23 h 54"/>
                <a:gd name="T22" fmla="*/ 35 w 39"/>
                <a:gd name="T23" fmla="*/ 23 h 54"/>
                <a:gd name="T24" fmla="*/ 39 w 39"/>
                <a:gd name="T25" fmla="*/ 35 h 54"/>
                <a:gd name="T26" fmla="*/ 35 w 39"/>
                <a:gd name="T27" fmla="*/ 43 h 54"/>
                <a:gd name="T28" fmla="*/ 31 w 39"/>
                <a:gd name="T29" fmla="*/ 50 h 54"/>
                <a:gd name="T30" fmla="*/ 23 w 39"/>
                <a:gd name="T31" fmla="*/ 54 h 54"/>
                <a:gd name="T32" fmla="*/ 23 w 39"/>
                <a:gd name="T33" fmla="*/ 54 h 54"/>
                <a:gd name="T34" fmla="*/ 15 w 39"/>
                <a:gd name="T35" fmla="*/ 54 h 54"/>
                <a:gd name="T36" fmla="*/ 8 w 39"/>
                <a:gd name="T37" fmla="*/ 50 h 54"/>
                <a:gd name="T38" fmla="*/ 4 w 39"/>
                <a:gd name="T39" fmla="*/ 43 h 54"/>
                <a:gd name="T40" fmla="*/ 0 w 39"/>
                <a:gd name="T41" fmla="*/ 31 h 54"/>
                <a:gd name="T42" fmla="*/ 0 w 39"/>
                <a:gd name="T43"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54">
                  <a:moveTo>
                    <a:pt x="0" y="31"/>
                  </a:moveTo>
                  <a:lnTo>
                    <a:pt x="0" y="31"/>
                  </a:lnTo>
                  <a:lnTo>
                    <a:pt x="0" y="19"/>
                  </a:lnTo>
                  <a:lnTo>
                    <a:pt x="0" y="12"/>
                  </a:lnTo>
                  <a:lnTo>
                    <a:pt x="4" y="4"/>
                  </a:lnTo>
                  <a:lnTo>
                    <a:pt x="12" y="0"/>
                  </a:lnTo>
                  <a:lnTo>
                    <a:pt x="12" y="0"/>
                  </a:lnTo>
                  <a:lnTo>
                    <a:pt x="19" y="0"/>
                  </a:lnTo>
                  <a:lnTo>
                    <a:pt x="27" y="4"/>
                  </a:lnTo>
                  <a:lnTo>
                    <a:pt x="31" y="12"/>
                  </a:lnTo>
                  <a:lnTo>
                    <a:pt x="35" y="23"/>
                  </a:lnTo>
                  <a:lnTo>
                    <a:pt x="35" y="23"/>
                  </a:lnTo>
                  <a:lnTo>
                    <a:pt x="39" y="35"/>
                  </a:lnTo>
                  <a:lnTo>
                    <a:pt x="35" y="43"/>
                  </a:lnTo>
                  <a:lnTo>
                    <a:pt x="31" y="50"/>
                  </a:lnTo>
                  <a:lnTo>
                    <a:pt x="23" y="54"/>
                  </a:lnTo>
                  <a:lnTo>
                    <a:pt x="23" y="54"/>
                  </a:lnTo>
                  <a:lnTo>
                    <a:pt x="15" y="54"/>
                  </a:lnTo>
                  <a:lnTo>
                    <a:pt x="8" y="50"/>
                  </a:lnTo>
                  <a:lnTo>
                    <a:pt x="4" y="43"/>
                  </a:lnTo>
                  <a:lnTo>
                    <a:pt x="0" y="31"/>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67"/>
            <p:cNvSpPr>
              <a:spLocks/>
            </p:cNvSpPr>
            <p:nvPr/>
          </p:nvSpPr>
          <p:spPr bwMode="auto">
            <a:xfrm>
              <a:off x="3384" y="2392"/>
              <a:ext cx="529" cy="317"/>
            </a:xfrm>
            <a:custGeom>
              <a:avLst/>
              <a:gdLst>
                <a:gd name="T0" fmla="*/ 0 w 529"/>
                <a:gd name="T1" fmla="*/ 0 h 317"/>
                <a:gd name="T2" fmla="*/ 0 w 529"/>
                <a:gd name="T3" fmla="*/ 0 h 317"/>
                <a:gd name="T4" fmla="*/ 27 w 529"/>
                <a:gd name="T5" fmla="*/ 24 h 317"/>
                <a:gd name="T6" fmla="*/ 54 w 529"/>
                <a:gd name="T7" fmla="*/ 43 h 317"/>
                <a:gd name="T8" fmla="*/ 85 w 529"/>
                <a:gd name="T9" fmla="*/ 62 h 317"/>
                <a:gd name="T10" fmla="*/ 115 w 529"/>
                <a:gd name="T11" fmla="*/ 78 h 317"/>
                <a:gd name="T12" fmla="*/ 150 w 529"/>
                <a:gd name="T13" fmla="*/ 93 h 317"/>
                <a:gd name="T14" fmla="*/ 185 w 529"/>
                <a:gd name="T15" fmla="*/ 105 h 317"/>
                <a:gd name="T16" fmla="*/ 224 w 529"/>
                <a:gd name="T17" fmla="*/ 112 h 317"/>
                <a:gd name="T18" fmla="*/ 262 w 529"/>
                <a:gd name="T19" fmla="*/ 120 h 317"/>
                <a:gd name="T20" fmla="*/ 262 w 529"/>
                <a:gd name="T21" fmla="*/ 120 h 317"/>
                <a:gd name="T22" fmla="*/ 297 w 529"/>
                <a:gd name="T23" fmla="*/ 124 h 317"/>
                <a:gd name="T24" fmla="*/ 336 w 529"/>
                <a:gd name="T25" fmla="*/ 124 h 317"/>
                <a:gd name="T26" fmla="*/ 370 w 529"/>
                <a:gd name="T27" fmla="*/ 124 h 317"/>
                <a:gd name="T28" fmla="*/ 409 w 529"/>
                <a:gd name="T29" fmla="*/ 116 h 317"/>
                <a:gd name="T30" fmla="*/ 440 w 529"/>
                <a:gd name="T31" fmla="*/ 109 h 317"/>
                <a:gd name="T32" fmla="*/ 471 w 529"/>
                <a:gd name="T33" fmla="*/ 101 h 317"/>
                <a:gd name="T34" fmla="*/ 502 w 529"/>
                <a:gd name="T35" fmla="*/ 89 h 317"/>
                <a:gd name="T36" fmla="*/ 529 w 529"/>
                <a:gd name="T37" fmla="*/ 74 h 317"/>
                <a:gd name="T38" fmla="*/ 479 w 529"/>
                <a:gd name="T39" fmla="*/ 267 h 317"/>
                <a:gd name="T40" fmla="*/ 479 w 529"/>
                <a:gd name="T41" fmla="*/ 267 h 317"/>
                <a:gd name="T42" fmla="*/ 471 w 529"/>
                <a:gd name="T43" fmla="*/ 282 h 317"/>
                <a:gd name="T44" fmla="*/ 455 w 529"/>
                <a:gd name="T45" fmla="*/ 294 h 317"/>
                <a:gd name="T46" fmla="*/ 432 w 529"/>
                <a:gd name="T47" fmla="*/ 306 h 317"/>
                <a:gd name="T48" fmla="*/ 401 w 529"/>
                <a:gd name="T49" fmla="*/ 313 h 317"/>
                <a:gd name="T50" fmla="*/ 370 w 529"/>
                <a:gd name="T51" fmla="*/ 317 h 317"/>
                <a:gd name="T52" fmla="*/ 332 w 529"/>
                <a:gd name="T53" fmla="*/ 317 h 317"/>
                <a:gd name="T54" fmla="*/ 289 w 529"/>
                <a:gd name="T55" fmla="*/ 313 h 317"/>
                <a:gd name="T56" fmla="*/ 247 w 529"/>
                <a:gd name="T57" fmla="*/ 309 h 317"/>
                <a:gd name="T58" fmla="*/ 247 w 529"/>
                <a:gd name="T59" fmla="*/ 309 h 317"/>
                <a:gd name="T60" fmla="*/ 200 w 529"/>
                <a:gd name="T61" fmla="*/ 298 h 317"/>
                <a:gd name="T62" fmla="*/ 158 w 529"/>
                <a:gd name="T63" fmla="*/ 290 h 317"/>
                <a:gd name="T64" fmla="*/ 119 w 529"/>
                <a:gd name="T65" fmla="*/ 275 h 317"/>
                <a:gd name="T66" fmla="*/ 85 w 529"/>
                <a:gd name="T67" fmla="*/ 259 h 317"/>
                <a:gd name="T68" fmla="*/ 54 w 529"/>
                <a:gd name="T69" fmla="*/ 244 h 317"/>
                <a:gd name="T70" fmla="*/ 34 w 529"/>
                <a:gd name="T71" fmla="*/ 228 h 317"/>
                <a:gd name="T72" fmla="*/ 19 w 529"/>
                <a:gd name="T73" fmla="*/ 209 h 317"/>
                <a:gd name="T74" fmla="*/ 11 w 529"/>
                <a:gd name="T75" fmla="*/ 193 h 317"/>
                <a:gd name="T76" fmla="*/ 0 w 529"/>
                <a:gd name="T77"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9" h="317">
                  <a:moveTo>
                    <a:pt x="0" y="0"/>
                  </a:moveTo>
                  <a:lnTo>
                    <a:pt x="0" y="0"/>
                  </a:lnTo>
                  <a:lnTo>
                    <a:pt x="27" y="24"/>
                  </a:lnTo>
                  <a:lnTo>
                    <a:pt x="54" y="43"/>
                  </a:lnTo>
                  <a:lnTo>
                    <a:pt x="85" y="62"/>
                  </a:lnTo>
                  <a:lnTo>
                    <a:pt x="115" y="78"/>
                  </a:lnTo>
                  <a:lnTo>
                    <a:pt x="150" y="93"/>
                  </a:lnTo>
                  <a:lnTo>
                    <a:pt x="185" y="105"/>
                  </a:lnTo>
                  <a:lnTo>
                    <a:pt x="224" y="112"/>
                  </a:lnTo>
                  <a:lnTo>
                    <a:pt x="262" y="120"/>
                  </a:lnTo>
                  <a:lnTo>
                    <a:pt x="262" y="120"/>
                  </a:lnTo>
                  <a:lnTo>
                    <a:pt x="297" y="124"/>
                  </a:lnTo>
                  <a:lnTo>
                    <a:pt x="336" y="124"/>
                  </a:lnTo>
                  <a:lnTo>
                    <a:pt x="370" y="124"/>
                  </a:lnTo>
                  <a:lnTo>
                    <a:pt x="409" y="116"/>
                  </a:lnTo>
                  <a:lnTo>
                    <a:pt x="440" y="109"/>
                  </a:lnTo>
                  <a:lnTo>
                    <a:pt x="471" y="101"/>
                  </a:lnTo>
                  <a:lnTo>
                    <a:pt x="502" y="89"/>
                  </a:lnTo>
                  <a:lnTo>
                    <a:pt x="529" y="74"/>
                  </a:lnTo>
                  <a:lnTo>
                    <a:pt x="479" y="267"/>
                  </a:lnTo>
                  <a:lnTo>
                    <a:pt x="479" y="267"/>
                  </a:lnTo>
                  <a:lnTo>
                    <a:pt x="471" y="282"/>
                  </a:lnTo>
                  <a:lnTo>
                    <a:pt x="455" y="294"/>
                  </a:lnTo>
                  <a:lnTo>
                    <a:pt x="432" y="306"/>
                  </a:lnTo>
                  <a:lnTo>
                    <a:pt x="401" y="313"/>
                  </a:lnTo>
                  <a:lnTo>
                    <a:pt x="370" y="317"/>
                  </a:lnTo>
                  <a:lnTo>
                    <a:pt x="332" y="317"/>
                  </a:lnTo>
                  <a:lnTo>
                    <a:pt x="289" y="313"/>
                  </a:lnTo>
                  <a:lnTo>
                    <a:pt x="247" y="309"/>
                  </a:lnTo>
                  <a:lnTo>
                    <a:pt x="247" y="309"/>
                  </a:lnTo>
                  <a:lnTo>
                    <a:pt x="200" y="298"/>
                  </a:lnTo>
                  <a:lnTo>
                    <a:pt x="158" y="290"/>
                  </a:lnTo>
                  <a:lnTo>
                    <a:pt x="119" y="275"/>
                  </a:lnTo>
                  <a:lnTo>
                    <a:pt x="85" y="259"/>
                  </a:lnTo>
                  <a:lnTo>
                    <a:pt x="54" y="244"/>
                  </a:lnTo>
                  <a:lnTo>
                    <a:pt x="34" y="228"/>
                  </a:lnTo>
                  <a:lnTo>
                    <a:pt x="19" y="209"/>
                  </a:lnTo>
                  <a:lnTo>
                    <a:pt x="11" y="19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68"/>
            <p:cNvSpPr>
              <a:spLocks/>
            </p:cNvSpPr>
            <p:nvPr/>
          </p:nvSpPr>
          <p:spPr bwMode="auto">
            <a:xfrm>
              <a:off x="3697" y="2609"/>
              <a:ext cx="197" cy="328"/>
            </a:xfrm>
            <a:custGeom>
              <a:avLst/>
              <a:gdLst>
                <a:gd name="T0" fmla="*/ 42 w 197"/>
                <a:gd name="T1" fmla="*/ 7 h 328"/>
                <a:gd name="T2" fmla="*/ 42 w 197"/>
                <a:gd name="T3" fmla="*/ 7 h 328"/>
                <a:gd name="T4" fmla="*/ 54 w 197"/>
                <a:gd name="T5" fmla="*/ 23 h 328"/>
                <a:gd name="T6" fmla="*/ 65 w 197"/>
                <a:gd name="T7" fmla="*/ 38 h 328"/>
                <a:gd name="T8" fmla="*/ 81 w 197"/>
                <a:gd name="T9" fmla="*/ 65 h 328"/>
                <a:gd name="T10" fmla="*/ 96 w 197"/>
                <a:gd name="T11" fmla="*/ 100 h 328"/>
                <a:gd name="T12" fmla="*/ 112 w 197"/>
                <a:gd name="T13" fmla="*/ 143 h 328"/>
                <a:gd name="T14" fmla="*/ 119 w 197"/>
                <a:gd name="T15" fmla="*/ 193 h 328"/>
                <a:gd name="T16" fmla="*/ 123 w 197"/>
                <a:gd name="T17" fmla="*/ 255 h 328"/>
                <a:gd name="T18" fmla="*/ 123 w 197"/>
                <a:gd name="T19" fmla="*/ 255 h 328"/>
                <a:gd name="T20" fmla="*/ 139 w 197"/>
                <a:gd name="T21" fmla="*/ 259 h 328"/>
                <a:gd name="T22" fmla="*/ 166 w 197"/>
                <a:gd name="T23" fmla="*/ 270 h 328"/>
                <a:gd name="T24" fmla="*/ 181 w 197"/>
                <a:gd name="T25" fmla="*/ 278 h 328"/>
                <a:gd name="T26" fmla="*/ 193 w 197"/>
                <a:gd name="T27" fmla="*/ 289 h 328"/>
                <a:gd name="T28" fmla="*/ 197 w 197"/>
                <a:gd name="T29" fmla="*/ 305 h 328"/>
                <a:gd name="T30" fmla="*/ 197 w 197"/>
                <a:gd name="T31" fmla="*/ 320 h 328"/>
                <a:gd name="T32" fmla="*/ 197 w 197"/>
                <a:gd name="T33" fmla="*/ 320 h 328"/>
                <a:gd name="T34" fmla="*/ 189 w 197"/>
                <a:gd name="T35" fmla="*/ 324 h 328"/>
                <a:gd name="T36" fmla="*/ 177 w 197"/>
                <a:gd name="T37" fmla="*/ 328 h 328"/>
                <a:gd name="T38" fmla="*/ 162 w 197"/>
                <a:gd name="T39" fmla="*/ 328 h 328"/>
                <a:gd name="T40" fmla="*/ 81 w 197"/>
                <a:gd name="T41" fmla="*/ 289 h 328"/>
                <a:gd name="T42" fmla="*/ 81 w 197"/>
                <a:gd name="T43" fmla="*/ 289 h 328"/>
                <a:gd name="T44" fmla="*/ 77 w 197"/>
                <a:gd name="T45" fmla="*/ 282 h 328"/>
                <a:gd name="T46" fmla="*/ 73 w 197"/>
                <a:gd name="T47" fmla="*/ 274 h 328"/>
                <a:gd name="T48" fmla="*/ 77 w 197"/>
                <a:gd name="T49" fmla="*/ 262 h 328"/>
                <a:gd name="T50" fmla="*/ 88 w 197"/>
                <a:gd name="T51" fmla="*/ 247 h 328"/>
                <a:gd name="T52" fmla="*/ 88 w 197"/>
                <a:gd name="T53" fmla="*/ 247 h 328"/>
                <a:gd name="T54" fmla="*/ 92 w 197"/>
                <a:gd name="T55" fmla="*/ 224 h 328"/>
                <a:gd name="T56" fmla="*/ 92 w 197"/>
                <a:gd name="T57" fmla="*/ 201 h 328"/>
                <a:gd name="T58" fmla="*/ 88 w 197"/>
                <a:gd name="T59" fmla="*/ 170 h 328"/>
                <a:gd name="T60" fmla="*/ 77 w 197"/>
                <a:gd name="T61" fmla="*/ 135 h 328"/>
                <a:gd name="T62" fmla="*/ 61 w 197"/>
                <a:gd name="T63" fmla="*/ 100 h 328"/>
                <a:gd name="T64" fmla="*/ 38 w 197"/>
                <a:gd name="T65" fmla="*/ 65 h 328"/>
                <a:gd name="T66" fmla="*/ 19 w 197"/>
                <a:gd name="T67" fmla="*/ 50 h 328"/>
                <a:gd name="T68" fmla="*/ 0 w 197"/>
                <a:gd name="T69" fmla="*/ 34 h 328"/>
                <a:gd name="T70" fmla="*/ 0 w 197"/>
                <a:gd name="T71" fmla="*/ 34 h 328"/>
                <a:gd name="T72" fmla="*/ 0 w 197"/>
                <a:gd name="T73" fmla="*/ 27 h 328"/>
                <a:gd name="T74" fmla="*/ 3 w 197"/>
                <a:gd name="T75" fmla="*/ 11 h 328"/>
                <a:gd name="T76" fmla="*/ 7 w 197"/>
                <a:gd name="T77" fmla="*/ 4 h 328"/>
                <a:gd name="T78" fmla="*/ 15 w 197"/>
                <a:gd name="T79" fmla="*/ 0 h 328"/>
                <a:gd name="T80" fmla="*/ 27 w 197"/>
                <a:gd name="T81" fmla="*/ 0 h 328"/>
                <a:gd name="T82" fmla="*/ 42 w 197"/>
                <a:gd name="T83" fmla="*/ 7 h 328"/>
                <a:gd name="T84" fmla="*/ 42 w 197"/>
                <a:gd name="T85" fmla="*/ 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 h="328">
                  <a:moveTo>
                    <a:pt x="42" y="7"/>
                  </a:moveTo>
                  <a:lnTo>
                    <a:pt x="42" y="7"/>
                  </a:lnTo>
                  <a:lnTo>
                    <a:pt x="54" y="23"/>
                  </a:lnTo>
                  <a:lnTo>
                    <a:pt x="65" y="38"/>
                  </a:lnTo>
                  <a:lnTo>
                    <a:pt x="81" y="65"/>
                  </a:lnTo>
                  <a:lnTo>
                    <a:pt x="96" y="100"/>
                  </a:lnTo>
                  <a:lnTo>
                    <a:pt x="112" y="143"/>
                  </a:lnTo>
                  <a:lnTo>
                    <a:pt x="119" y="193"/>
                  </a:lnTo>
                  <a:lnTo>
                    <a:pt x="123" y="255"/>
                  </a:lnTo>
                  <a:lnTo>
                    <a:pt x="123" y="255"/>
                  </a:lnTo>
                  <a:lnTo>
                    <a:pt x="139" y="259"/>
                  </a:lnTo>
                  <a:lnTo>
                    <a:pt x="166" y="270"/>
                  </a:lnTo>
                  <a:lnTo>
                    <a:pt x="181" y="278"/>
                  </a:lnTo>
                  <a:lnTo>
                    <a:pt x="193" y="289"/>
                  </a:lnTo>
                  <a:lnTo>
                    <a:pt x="197" y="305"/>
                  </a:lnTo>
                  <a:lnTo>
                    <a:pt x="197" y="320"/>
                  </a:lnTo>
                  <a:lnTo>
                    <a:pt x="197" y="320"/>
                  </a:lnTo>
                  <a:lnTo>
                    <a:pt x="189" y="324"/>
                  </a:lnTo>
                  <a:lnTo>
                    <a:pt x="177" y="328"/>
                  </a:lnTo>
                  <a:lnTo>
                    <a:pt x="162" y="328"/>
                  </a:lnTo>
                  <a:lnTo>
                    <a:pt x="81" y="289"/>
                  </a:lnTo>
                  <a:lnTo>
                    <a:pt x="81" y="289"/>
                  </a:lnTo>
                  <a:lnTo>
                    <a:pt x="77" y="282"/>
                  </a:lnTo>
                  <a:lnTo>
                    <a:pt x="73" y="274"/>
                  </a:lnTo>
                  <a:lnTo>
                    <a:pt x="77" y="262"/>
                  </a:lnTo>
                  <a:lnTo>
                    <a:pt x="88" y="247"/>
                  </a:lnTo>
                  <a:lnTo>
                    <a:pt x="88" y="247"/>
                  </a:lnTo>
                  <a:lnTo>
                    <a:pt x="92" y="224"/>
                  </a:lnTo>
                  <a:lnTo>
                    <a:pt x="92" y="201"/>
                  </a:lnTo>
                  <a:lnTo>
                    <a:pt x="88" y="170"/>
                  </a:lnTo>
                  <a:lnTo>
                    <a:pt x="77" y="135"/>
                  </a:lnTo>
                  <a:lnTo>
                    <a:pt x="61" y="100"/>
                  </a:lnTo>
                  <a:lnTo>
                    <a:pt x="38" y="65"/>
                  </a:lnTo>
                  <a:lnTo>
                    <a:pt x="19" y="50"/>
                  </a:lnTo>
                  <a:lnTo>
                    <a:pt x="0" y="34"/>
                  </a:lnTo>
                  <a:lnTo>
                    <a:pt x="0" y="34"/>
                  </a:lnTo>
                  <a:lnTo>
                    <a:pt x="0" y="27"/>
                  </a:lnTo>
                  <a:lnTo>
                    <a:pt x="3" y="11"/>
                  </a:lnTo>
                  <a:lnTo>
                    <a:pt x="7" y="4"/>
                  </a:lnTo>
                  <a:lnTo>
                    <a:pt x="15" y="0"/>
                  </a:lnTo>
                  <a:lnTo>
                    <a:pt x="27" y="0"/>
                  </a:lnTo>
                  <a:lnTo>
                    <a:pt x="42" y="7"/>
                  </a:lnTo>
                  <a:lnTo>
                    <a:pt x="42"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69"/>
            <p:cNvSpPr>
              <a:spLocks/>
            </p:cNvSpPr>
            <p:nvPr/>
          </p:nvSpPr>
          <p:spPr bwMode="auto">
            <a:xfrm>
              <a:off x="3295" y="2578"/>
              <a:ext cx="197" cy="328"/>
            </a:xfrm>
            <a:custGeom>
              <a:avLst/>
              <a:gdLst>
                <a:gd name="T0" fmla="*/ 158 w 197"/>
                <a:gd name="T1" fmla="*/ 11 h 328"/>
                <a:gd name="T2" fmla="*/ 158 w 197"/>
                <a:gd name="T3" fmla="*/ 11 h 328"/>
                <a:gd name="T4" fmla="*/ 143 w 197"/>
                <a:gd name="T5" fmla="*/ 23 h 328"/>
                <a:gd name="T6" fmla="*/ 131 w 197"/>
                <a:gd name="T7" fmla="*/ 42 h 328"/>
                <a:gd name="T8" fmla="*/ 116 w 197"/>
                <a:gd name="T9" fmla="*/ 69 h 328"/>
                <a:gd name="T10" fmla="*/ 100 w 197"/>
                <a:gd name="T11" fmla="*/ 100 h 328"/>
                <a:gd name="T12" fmla="*/ 89 w 197"/>
                <a:gd name="T13" fmla="*/ 143 h 328"/>
                <a:gd name="T14" fmla="*/ 77 w 197"/>
                <a:gd name="T15" fmla="*/ 197 h 328"/>
                <a:gd name="T16" fmla="*/ 77 w 197"/>
                <a:gd name="T17" fmla="*/ 255 h 328"/>
                <a:gd name="T18" fmla="*/ 77 w 197"/>
                <a:gd name="T19" fmla="*/ 255 h 328"/>
                <a:gd name="T20" fmla="*/ 62 w 197"/>
                <a:gd name="T21" fmla="*/ 259 h 328"/>
                <a:gd name="T22" fmla="*/ 31 w 197"/>
                <a:gd name="T23" fmla="*/ 270 h 328"/>
                <a:gd name="T24" fmla="*/ 19 w 197"/>
                <a:gd name="T25" fmla="*/ 282 h 328"/>
                <a:gd name="T26" fmla="*/ 7 w 197"/>
                <a:gd name="T27" fmla="*/ 293 h 328"/>
                <a:gd name="T28" fmla="*/ 0 w 197"/>
                <a:gd name="T29" fmla="*/ 305 h 328"/>
                <a:gd name="T30" fmla="*/ 4 w 197"/>
                <a:gd name="T31" fmla="*/ 320 h 328"/>
                <a:gd name="T32" fmla="*/ 4 w 197"/>
                <a:gd name="T33" fmla="*/ 320 h 328"/>
                <a:gd name="T34" fmla="*/ 11 w 197"/>
                <a:gd name="T35" fmla="*/ 324 h 328"/>
                <a:gd name="T36" fmla="*/ 23 w 197"/>
                <a:gd name="T37" fmla="*/ 328 h 328"/>
                <a:gd name="T38" fmla="*/ 38 w 197"/>
                <a:gd name="T39" fmla="*/ 328 h 328"/>
                <a:gd name="T40" fmla="*/ 116 w 197"/>
                <a:gd name="T41" fmla="*/ 290 h 328"/>
                <a:gd name="T42" fmla="*/ 116 w 197"/>
                <a:gd name="T43" fmla="*/ 290 h 328"/>
                <a:gd name="T44" fmla="*/ 123 w 197"/>
                <a:gd name="T45" fmla="*/ 282 h 328"/>
                <a:gd name="T46" fmla="*/ 127 w 197"/>
                <a:gd name="T47" fmla="*/ 274 h 328"/>
                <a:gd name="T48" fmla="*/ 123 w 197"/>
                <a:gd name="T49" fmla="*/ 266 h 328"/>
                <a:gd name="T50" fmla="*/ 108 w 197"/>
                <a:gd name="T51" fmla="*/ 251 h 328"/>
                <a:gd name="T52" fmla="*/ 108 w 197"/>
                <a:gd name="T53" fmla="*/ 251 h 328"/>
                <a:gd name="T54" fmla="*/ 108 w 197"/>
                <a:gd name="T55" fmla="*/ 228 h 328"/>
                <a:gd name="T56" fmla="*/ 108 w 197"/>
                <a:gd name="T57" fmla="*/ 205 h 328"/>
                <a:gd name="T58" fmla="*/ 112 w 197"/>
                <a:gd name="T59" fmla="*/ 174 h 328"/>
                <a:gd name="T60" fmla="*/ 119 w 197"/>
                <a:gd name="T61" fmla="*/ 139 h 328"/>
                <a:gd name="T62" fmla="*/ 135 w 197"/>
                <a:gd name="T63" fmla="*/ 104 h 328"/>
                <a:gd name="T64" fmla="*/ 162 w 197"/>
                <a:gd name="T65" fmla="*/ 69 h 328"/>
                <a:gd name="T66" fmla="*/ 177 w 197"/>
                <a:gd name="T67" fmla="*/ 50 h 328"/>
                <a:gd name="T68" fmla="*/ 197 w 197"/>
                <a:gd name="T69" fmla="*/ 35 h 328"/>
                <a:gd name="T70" fmla="*/ 197 w 197"/>
                <a:gd name="T71" fmla="*/ 35 h 328"/>
                <a:gd name="T72" fmla="*/ 197 w 197"/>
                <a:gd name="T73" fmla="*/ 27 h 328"/>
                <a:gd name="T74" fmla="*/ 197 w 197"/>
                <a:gd name="T75" fmla="*/ 11 h 328"/>
                <a:gd name="T76" fmla="*/ 193 w 197"/>
                <a:gd name="T77" fmla="*/ 4 h 328"/>
                <a:gd name="T78" fmla="*/ 185 w 197"/>
                <a:gd name="T79" fmla="*/ 0 h 328"/>
                <a:gd name="T80" fmla="*/ 174 w 197"/>
                <a:gd name="T81" fmla="*/ 4 h 328"/>
                <a:gd name="T82" fmla="*/ 158 w 197"/>
                <a:gd name="T83" fmla="*/ 11 h 328"/>
                <a:gd name="T84" fmla="*/ 158 w 197"/>
                <a:gd name="T85" fmla="*/ 1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 h="328">
                  <a:moveTo>
                    <a:pt x="158" y="11"/>
                  </a:moveTo>
                  <a:lnTo>
                    <a:pt x="158" y="11"/>
                  </a:lnTo>
                  <a:lnTo>
                    <a:pt x="143" y="23"/>
                  </a:lnTo>
                  <a:lnTo>
                    <a:pt x="131" y="42"/>
                  </a:lnTo>
                  <a:lnTo>
                    <a:pt x="116" y="69"/>
                  </a:lnTo>
                  <a:lnTo>
                    <a:pt x="100" y="100"/>
                  </a:lnTo>
                  <a:lnTo>
                    <a:pt x="89" y="143"/>
                  </a:lnTo>
                  <a:lnTo>
                    <a:pt x="77" y="197"/>
                  </a:lnTo>
                  <a:lnTo>
                    <a:pt x="77" y="255"/>
                  </a:lnTo>
                  <a:lnTo>
                    <a:pt x="77" y="255"/>
                  </a:lnTo>
                  <a:lnTo>
                    <a:pt x="62" y="259"/>
                  </a:lnTo>
                  <a:lnTo>
                    <a:pt x="31" y="270"/>
                  </a:lnTo>
                  <a:lnTo>
                    <a:pt x="19" y="282"/>
                  </a:lnTo>
                  <a:lnTo>
                    <a:pt x="7" y="293"/>
                  </a:lnTo>
                  <a:lnTo>
                    <a:pt x="0" y="305"/>
                  </a:lnTo>
                  <a:lnTo>
                    <a:pt x="4" y="320"/>
                  </a:lnTo>
                  <a:lnTo>
                    <a:pt x="4" y="320"/>
                  </a:lnTo>
                  <a:lnTo>
                    <a:pt x="11" y="324"/>
                  </a:lnTo>
                  <a:lnTo>
                    <a:pt x="23" y="328"/>
                  </a:lnTo>
                  <a:lnTo>
                    <a:pt x="38" y="328"/>
                  </a:lnTo>
                  <a:lnTo>
                    <a:pt x="116" y="290"/>
                  </a:lnTo>
                  <a:lnTo>
                    <a:pt x="116" y="290"/>
                  </a:lnTo>
                  <a:lnTo>
                    <a:pt x="123" y="282"/>
                  </a:lnTo>
                  <a:lnTo>
                    <a:pt x="127" y="274"/>
                  </a:lnTo>
                  <a:lnTo>
                    <a:pt x="123" y="266"/>
                  </a:lnTo>
                  <a:lnTo>
                    <a:pt x="108" y="251"/>
                  </a:lnTo>
                  <a:lnTo>
                    <a:pt x="108" y="251"/>
                  </a:lnTo>
                  <a:lnTo>
                    <a:pt x="108" y="228"/>
                  </a:lnTo>
                  <a:lnTo>
                    <a:pt x="108" y="205"/>
                  </a:lnTo>
                  <a:lnTo>
                    <a:pt x="112" y="174"/>
                  </a:lnTo>
                  <a:lnTo>
                    <a:pt x="119" y="139"/>
                  </a:lnTo>
                  <a:lnTo>
                    <a:pt x="135" y="104"/>
                  </a:lnTo>
                  <a:lnTo>
                    <a:pt x="162" y="69"/>
                  </a:lnTo>
                  <a:lnTo>
                    <a:pt x="177" y="50"/>
                  </a:lnTo>
                  <a:lnTo>
                    <a:pt x="197" y="35"/>
                  </a:lnTo>
                  <a:lnTo>
                    <a:pt x="197" y="35"/>
                  </a:lnTo>
                  <a:lnTo>
                    <a:pt x="197" y="27"/>
                  </a:lnTo>
                  <a:lnTo>
                    <a:pt x="197" y="11"/>
                  </a:lnTo>
                  <a:lnTo>
                    <a:pt x="193" y="4"/>
                  </a:lnTo>
                  <a:lnTo>
                    <a:pt x="185" y="0"/>
                  </a:lnTo>
                  <a:lnTo>
                    <a:pt x="174" y="4"/>
                  </a:lnTo>
                  <a:lnTo>
                    <a:pt x="158" y="11"/>
                  </a:lnTo>
                  <a:lnTo>
                    <a:pt x="158"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70"/>
            <p:cNvSpPr>
              <a:spLocks/>
            </p:cNvSpPr>
            <p:nvPr/>
          </p:nvSpPr>
          <p:spPr bwMode="auto">
            <a:xfrm>
              <a:off x="3322" y="2056"/>
              <a:ext cx="672" cy="437"/>
            </a:xfrm>
            <a:custGeom>
              <a:avLst/>
              <a:gdLst>
                <a:gd name="T0" fmla="*/ 668 w 672"/>
                <a:gd name="T1" fmla="*/ 294 h 437"/>
                <a:gd name="T2" fmla="*/ 668 w 672"/>
                <a:gd name="T3" fmla="*/ 294 h 437"/>
                <a:gd name="T4" fmla="*/ 672 w 672"/>
                <a:gd name="T5" fmla="*/ 271 h 437"/>
                <a:gd name="T6" fmla="*/ 672 w 672"/>
                <a:gd name="T7" fmla="*/ 247 h 437"/>
                <a:gd name="T8" fmla="*/ 668 w 672"/>
                <a:gd name="T9" fmla="*/ 228 h 437"/>
                <a:gd name="T10" fmla="*/ 660 w 672"/>
                <a:gd name="T11" fmla="*/ 205 h 437"/>
                <a:gd name="T12" fmla="*/ 649 w 672"/>
                <a:gd name="T13" fmla="*/ 186 h 437"/>
                <a:gd name="T14" fmla="*/ 637 w 672"/>
                <a:gd name="T15" fmla="*/ 166 h 437"/>
                <a:gd name="T16" fmla="*/ 622 w 672"/>
                <a:gd name="T17" fmla="*/ 147 h 437"/>
                <a:gd name="T18" fmla="*/ 602 w 672"/>
                <a:gd name="T19" fmla="*/ 128 h 437"/>
                <a:gd name="T20" fmla="*/ 560 w 672"/>
                <a:gd name="T21" fmla="*/ 89 h 437"/>
                <a:gd name="T22" fmla="*/ 506 w 672"/>
                <a:gd name="T23" fmla="*/ 58 h 437"/>
                <a:gd name="T24" fmla="*/ 448 w 672"/>
                <a:gd name="T25" fmla="*/ 35 h 437"/>
                <a:gd name="T26" fmla="*/ 382 w 672"/>
                <a:gd name="T27" fmla="*/ 16 h 437"/>
                <a:gd name="T28" fmla="*/ 382 w 672"/>
                <a:gd name="T29" fmla="*/ 16 h 437"/>
                <a:gd name="T30" fmla="*/ 313 w 672"/>
                <a:gd name="T31" fmla="*/ 4 h 437"/>
                <a:gd name="T32" fmla="*/ 247 w 672"/>
                <a:gd name="T33" fmla="*/ 0 h 437"/>
                <a:gd name="T34" fmla="*/ 189 w 672"/>
                <a:gd name="T35" fmla="*/ 8 h 437"/>
                <a:gd name="T36" fmla="*/ 131 w 672"/>
                <a:gd name="T37" fmla="*/ 23 h 437"/>
                <a:gd name="T38" fmla="*/ 108 w 672"/>
                <a:gd name="T39" fmla="*/ 31 h 437"/>
                <a:gd name="T40" fmla="*/ 85 w 672"/>
                <a:gd name="T41" fmla="*/ 43 h 437"/>
                <a:gd name="T42" fmla="*/ 65 w 672"/>
                <a:gd name="T43" fmla="*/ 58 h 437"/>
                <a:gd name="T44" fmla="*/ 46 w 672"/>
                <a:gd name="T45" fmla="*/ 70 h 437"/>
                <a:gd name="T46" fmla="*/ 31 w 672"/>
                <a:gd name="T47" fmla="*/ 89 h 437"/>
                <a:gd name="T48" fmla="*/ 19 w 672"/>
                <a:gd name="T49" fmla="*/ 105 h 437"/>
                <a:gd name="T50" fmla="*/ 7 w 672"/>
                <a:gd name="T51" fmla="*/ 124 h 437"/>
                <a:gd name="T52" fmla="*/ 4 w 672"/>
                <a:gd name="T53" fmla="*/ 147 h 437"/>
                <a:gd name="T54" fmla="*/ 4 w 672"/>
                <a:gd name="T55" fmla="*/ 147 h 437"/>
                <a:gd name="T56" fmla="*/ 0 w 672"/>
                <a:gd name="T57" fmla="*/ 166 h 437"/>
                <a:gd name="T58" fmla="*/ 0 w 672"/>
                <a:gd name="T59" fmla="*/ 190 h 437"/>
                <a:gd name="T60" fmla="*/ 4 w 672"/>
                <a:gd name="T61" fmla="*/ 209 h 437"/>
                <a:gd name="T62" fmla="*/ 11 w 672"/>
                <a:gd name="T63" fmla="*/ 232 h 437"/>
                <a:gd name="T64" fmla="*/ 23 w 672"/>
                <a:gd name="T65" fmla="*/ 251 h 437"/>
                <a:gd name="T66" fmla="*/ 35 w 672"/>
                <a:gd name="T67" fmla="*/ 271 h 437"/>
                <a:gd name="T68" fmla="*/ 50 w 672"/>
                <a:gd name="T69" fmla="*/ 290 h 437"/>
                <a:gd name="T70" fmla="*/ 69 w 672"/>
                <a:gd name="T71" fmla="*/ 309 h 437"/>
                <a:gd name="T72" fmla="*/ 112 w 672"/>
                <a:gd name="T73" fmla="*/ 348 h 437"/>
                <a:gd name="T74" fmla="*/ 166 w 672"/>
                <a:gd name="T75" fmla="*/ 379 h 437"/>
                <a:gd name="T76" fmla="*/ 224 w 672"/>
                <a:gd name="T77" fmla="*/ 402 h 437"/>
                <a:gd name="T78" fmla="*/ 290 w 672"/>
                <a:gd name="T79" fmla="*/ 421 h 437"/>
                <a:gd name="T80" fmla="*/ 290 w 672"/>
                <a:gd name="T81" fmla="*/ 421 h 437"/>
                <a:gd name="T82" fmla="*/ 359 w 672"/>
                <a:gd name="T83" fmla="*/ 433 h 437"/>
                <a:gd name="T84" fmla="*/ 425 w 672"/>
                <a:gd name="T85" fmla="*/ 437 h 437"/>
                <a:gd name="T86" fmla="*/ 487 w 672"/>
                <a:gd name="T87" fmla="*/ 429 h 437"/>
                <a:gd name="T88" fmla="*/ 541 w 672"/>
                <a:gd name="T89" fmla="*/ 414 h 437"/>
                <a:gd name="T90" fmla="*/ 564 w 672"/>
                <a:gd name="T91" fmla="*/ 406 h 437"/>
                <a:gd name="T92" fmla="*/ 587 w 672"/>
                <a:gd name="T93" fmla="*/ 394 h 437"/>
                <a:gd name="T94" fmla="*/ 606 w 672"/>
                <a:gd name="T95" fmla="*/ 379 h 437"/>
                <a:gd name="T96" fmla="*/ 626 w 672"/>
                <a:gd name="T97" fmla="*/ 367 h 437"/>
                <a:gd name="T98" fmla="*/ 641 w 672"/>
                <a:gd name="T99" fmla="*/ 348 h 437"/>
                <a:gd name="T100" fmla="*/ 653 w 672"/>
                <a:gd name="T101" fmla="*/ 332 h 437"/>
                <a:gd name="T102" fmla="*/ 664 w 672"/>
                <a:gd name="T103" fmla="*/ 313 h 437"/>
                <a:gd name="T104" fmla="*/ 668 w 672"/>
                <a:gd name="T105" fmla="*/ 294 h 437"/>
                <a:gd name="T106" fmla="*/ 668 w 672"/>
                <a:gd name="T107" fmla="*/ 29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2" h="437">
                  <a:moveTo>
                    <a:pt x="668" y="294"/>
                  </a:moveTo>
                  <a:lnTo>
                    <a:pt x="668" y="294"/>
                  </a:lnTo>
                  <a:lnTo>
                    <a:pt x="672" y="271"/>
                  </a:lnTo>
                  <a:lnTo>
                    <a:pt x="672" y="247"/>
                  </a:lnTo>
                  <a:lnTo>
                    <a:pt x="668" y="228"/>
                  </a:lnTo>
                  <a:lnTo>
                    <a:pt x="660" y="205"/>
                  </a:lnTo>
                  <a:lnTo>
                    <a:pt x="649" y="186"/>
                  </a:lnTo>
                  <a:lnTo>
                    <a:pt x="637" y="166"/>
                  </a:lnTo>
                  <a:lnTo>
                    <a:pt x="622" y="147"/>
                  </a:lnTo>
                  <a:lnTo>
                    <a:pt x="602" y="128"/>
                  </a:lnTo>
                  <a:lnTo>
                    <a:pt x="560" y="89"/>
                  </a:lnTo>
                  <a:lnTo>
                    <a:pt x="506" y="58"/>
                  </a:lnTo>
                  <a:lnTo>
                    <a:pt x="448" y="35"/>
                  </a:lnTo>
                  <a:lnTo>
                    <a:pt x="382" y="16"/>
                  </a:lnTo>
                  <a:lnTo>
                    <a:pt x="382" y="16"/>
                  </a:lnTo>
                  <a:lnTo>
                    <a:pt x="313" y="4"/>
                  </a:lnTo>
                  <a:lnTo>
                    <a:pt x="247" y="0"/>
                  </a:lnTo>
                  <a:lnTo>
                    <a:pt x="189" y="8"/>
                  </a:lnTo>
                  <a:lnTo>
                    <a:pt x="131" y="23"/>
                  </a:lnTo>
                  <a:lnTo>
                    <a:pt x="108" y="31"/>
                  </a:lnTo>
                  <a:lnTo>
                    <a:pt x="85" y="43"/>
                  </a:lnTo>
                  <a:lnTo>
                    <a:pt x="65" y="58"/>
                  </a:lnTo>
                  <a:lnTo>
                    <a:pt x="46" y="70"/>
                  </a:lnTo>
                  <a:lnTo>
                    <a:pt x="31" y="89"/>
                  </a:lnTo>
                  <a:lnTo>
                    <a:pt x="19" y="105"/>
                  </a:lnTo>
                  <a:lnTo>
                    <a:pt x="7" y="124"/>
                  </a:lnTo>
                  <a:lnTo>
                    <a:pt x="4" y="147"/>
                  </a:lnTo>
                  <a:lnTo>
                    <a:pt x="4" y="147"/>
                  </a:lnTo>
                  <a:lnTo>
                    <a:pt x="0" y="166"/>
                  </a:lnTo>
                  <a:lnTo>
                    <a:pt x="0" y="190"/>
                  </a:lnTo>
                  <a:lnTo>
                    <a:pt x="4" y="209"/>
                  </a:lnTo>
                  <a:lnTo>
                    <a:pt x="11" y="232"/>
                  </a:lnTo>
                  <a:lnTo>
                    <a:pt x="23" y="251"/>
                  </a:lnTo>
                  <a:lnTo>
                    <a:pt x="35" y="271"/>
                  </a:lnTo>
                  <a:lnTo>
                    <a:pt x="50" y="290"/>
                  </a:lnTo>
                  <a:lnTo>
                    <a:pt x="69" y="309"/>
                  </a:lnTo>
                  <a:lnTo>
                    <a:pt x="112" y="348"/>
                  </a:lnTo>
                  <a:lnTo>
                    <a:pt x="166" y="379"/>
                  </a:lnTo>
                  <a:lnTo>
                    <a:pt x="224" y="402"/>
                  </a:lnTo>
                  <a:lnTo>
                    <a:pt x="290" y="421"/>
                  </a:lnTo>
                  <a:lnTo>
                    <a:pt x="290" y="421"/>
                  </a:lnTo>
                  <a:lnTo>
                    <a:pt x="359" y="433"/>
                  </a:lnTo>
                  <a:lnTo>
                    <a:pt x="425" y="437"/>
                  </a:lnTo>
                  <a:lnTo>
                    <a:pt x="487" y="429"/>
                  </a:lnTo>
                  <a:lnTo>
                    <a:pt x="541" y="414"/>
                  </a:lnTo>
                  <a:lnTo>
                    <a:pt x="564" y="406"/>
                  </a:lnTo>
                  <a:lnTo>
                    <a:pt x="587" y="394"/>
                  </a:lnTo>
                  <a:lnTo>
                    <a:pt x="606" y="379"/>
                  </a:lnTo>
                  <a:lnTo>
                    <a:pt x="626" y="367"/>
                  </a:lnTo>
                  <a:lnTo>
                    <a:pt x="641" y="348"/>
                  </a:lnTo>
                  <a:lnTo>
                    <a:pt x="653" y="332"/>
                  </a:lnTo>
                  <a:lnTo>
                    <a:pt x="664" y="313"/>
                  </a:lnTo>
                  <a:lnTo>
                    <a:pt x="668" y="294"/>
                  </a:lnTo>
                  <a:lnTo>
                    <a:pt x="668" y="2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71"/>
            <p:cNvSpPr>
              <a:spLocks/>
            </p:cNvSpPr>
            <p:nvPr/>
          </p:nvSpPr>
          <p:spPr bwMode="auto">
            <a:xfrm>
              <a:off x="3461" y="2141"/>
              <a:ext cx="96" cy="85"/>
            </a:xfrm>
            <a:custGeom>
              <a:avLst/>
              <a:gdLst>
                <a:gd name="T0" fmla="*/ 73 w 96"/>
                <a:gd name="T1" fmla="*/ 85 h 85"/>
                <a:gd name="T2" fmla="*/ 73 w 96"/>
                <a:gd name="T3" fmla="*/ 85 h 85"/>
                <a:gd name="T4" fmla="*/ 42 w 96"/>
                <a:gd name="T5" fmla="*/ 74 h 85"/>
                <a:gd name="T6" fmla="*/ 42 w 96"/>
                <a:gd name="T7" fmla="*/ 74 h 85"/>
                <a:gd name="T8" fmla="*/ 23 w 96"/>
                <a:gd name="T9" fmla="*/ 74 h 85"/>
                <a:gd name="T10" fmla="*/ 4 w 96"/>
                <a:gd name="T11" fmla="*/ 70 h 85"/>
                <a:gd name="T12" fmla="*/ 4 w 96"/>
                <a:gd name="T13" fmla="*/ 70 h 85"/>
                <a:gd name="T14" fmla="*/ 0 w 96"/>
                <a:gd name="T15" fmla="*/ 58 h 85"/>
                <a:gd name="T16" fmla="*/ 0 w 96"/>
                <a:gd name="T17" fmla="*/ 43 h 85"/>
                <a:gd name="T18" fmla="*/ 4 w 96"/>
                <a:gd name="T19" fmla="*/ 31 h 85"/>
                <a:gd name="T20" fmla="*/ 11 w 96"/>
                <a:gd name="T21" fmla="*/ 20 h 85"/>
                <a:gd name="T22" fmla="*/ 11 w 96"/>
                <a:gd name="T23" fmla="*/ 20 h 85"/>
                <a:gd name="T24" fmla="*/ 31 w 96"/>
                <a:gd name="T25" fmla="*/ 4 h 85"/>
                <a:gd name="T26" fmla="*/ 46 w 96"/>
                <a:gd name="T27" fmla="*/ 0 h 85"/>
                <a:gd name="T28" fmla="*/ 66 w 96"/>
                <a:gd name="T29" fmla="*/ 0 h 85"/>
                <a:gd name="T30" fmla="*/ 81 w 96"/>
                <a:gd name="T31" fmla="*/ 8 h 85"/>
                <a:gd name="T32" fmla="*/ 81 w 96"/>
                <a:gd name="T33" fmla="*/ 8 h 85"/>
                <a:gd name="T34" fmla="*/ 93 w 96"/>
                <a:gd name="T35" fmla="*/ 23 h 85"/>
                <a:gd name="T36" fmla="*/ 96 w 96"/>
                <a:gd name="T37" fmla="*/ 43 h 85"/>
                <a:gd name="T38" fmla="*/ 93 w 96"/>
                <a:gd name="T39" fmla="*/ 62 h 85"/>
                <a:gd name="T40" fmla="*/ 81 w 96"/>
                <a:gd name="T41" fmla="*/ 77 h 85"/>
                <a:gd name="T42" fmla="*/ 81 w 96"/>
                <a:gd name="T43" fmla="*/ 77 h 85"/>
                <a:gd name="T44" fmla="*/ 73 w 96"/>
                <a:gd name="T45" fmla="*/ 85 h 85"/>
                <a:gd name="T46" fmla="*/ 73 w 96"/>
                <a:gd name="T4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85">
                  <a:moveTo>
                    <a:pt x="73" y="85"/>
                  </a:moveTo>
                  <a:lnTo>
                    <a:pt x="73" y="85"/>
                  </a:lnTo>
                  <a:lnTo>
                    <a:pt x="42" y="74"/>
                  </a:lnTo>
                  <a:lnTo>
                    <a:pt x="42" y="74"/>
                  </a:lnTo>
                  <a:lnTo>
                    <a:pt x="23" y="74"/>
                  </a:lnTo>
                  <a:lnTo>
                    <a:pt x="4" y="70"/>
                  </a:lnTo>
                  <a:lnTo>
                    <a:pt x="4" y="70"/>
                  </a:lnTo>
                  <a:lnTo>
                    <a:pt x="0" y="58"/>
                  </a:lnTo>
                  <a:lnTo>
                    <a:pt x="0" y="43"/>
                  </a:lnTo>
                  <a:lnTo>
                    <a:pt x="4" y="31"/>
                  </a:lnTo>
                  <a:lnTo>
                    <a:pt x="11" y="20"/>
                  </a:lnTo>
                  <a:lnTo>
                    <a:pt x="11" y="20"/>
                  </a:lnTo>
                  <a:lnTo>
                    <a:pt x="31" y="4"/>
                  </a:lnTo>
                  <a:lnTo>
                    <a:pt x="46" y="0"/>
                  </a:lnTo>
                  <a:lnTo>
                    <a:pt x="66" y="0"/>
                  </a:lnTo>
                  <a:lnTo>
                    <a:pt x="81" y="8"/>
                  </a:lnTo>
                  <a:lnTo>
                    <a:pt x="81" y="8"/>
                  </a:lnTo>
                  <a:lnTo>
                    <a:pt x="93" y="23"/>
                  </a:lnTo>
                  <a:lnTo>
                    <a:pt x="96" y="43"/>
                  </a:lnTo>
                  <a:lnTo>
                    <a:pt x="93" y="62"/>
                  </a:lnTo>
                  <a:lnTo>
                    <a:pt x="81" y="77"/>
                  </a:lnTo>
                  <a:lnTo>
                    <a:pt x="81" y="77"/>
                  </a:lnTo>
                  <a:lnTo>
                    <a:pt x="73" y="85"/>
                  </a:lnTo>
                  <a:lnTo>
                    <a:pt x="73" y="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72"/>
            <p:cNvSpPr>
              <a:spLocks/>
            </p:cNvSpPr>
            <p:nvPr/>
          </p:nvSpPr>
          <p:spPr bwMode="auto">
            <a:xfrm>
              <a:off x="3708" y="2195"/>
              <a:ext cx="93" cy="93"/>
            </a:xfrm>
            <a:custGeom>
              <a:avLst/>
              <a:gdLst>
                <a:gd name="T0" fmla="*/ 74 w 93"/>
                <a:gd name="T1" fmla="*/ 93 h 93"/>
                <a:gd name="T2" fmla="*/ 74 w 93"/>
                <a:gd name="T3" fmla="*/ 93 h 93"/>
                <a:gd name="T4" fmla="*/ 54 w 93"/>
                <a:gd name="T5" fmla="*/ 85 h 93"/>
                <a:gd name="T6" fmla="*/ 54 w 93"/>
                <a:gd name="T7" fmla="*/ 85 h 93"/>
                <a:gd name="T8" fmla="*/ 31 w 93"/>
                <a:gd name="T9" fmla="*/ 81 h 93"/>
                <a:gd name="T10" fmla="*/ 12 w 93"/>
                <a:gd name="T11" fmla="*/ 81 h 93"/>
                <a:gd name="T12" fmla="*/ 12 w 93"/>
                <a:gd name="T13" fmla="*/ 81 h 93"/>
                <a:gd name="T14" fmla="*/ 4 w 93"/>
                <a:gd name="T15" fmla="*/ 70 h 93"/>
                <a:gd name="T16" fmla="*/ 0 w 93"/>
                <a:gd name="T17" fmla="*/ 58 h 93"/>
                <a:gd name="T18" fmla="*/ 0 w 93"/>
                <a:gd name="T19" fmla="*/ 58 h 93"/>
                <a:gd name="T20" fmla="*/ 0 w 93"/>
                <a:gd name="T21" fmla="*/ 39 h 93"/>
                <a:gd name="T22" fmla="*/ 8 w 93"/>
                <a:gd name="T23" fmla="*/ 20 h 93"/>
                <a:gd name="T24" fmla="*/ 19 w 93"/>
                <a:gd name="T25" fmla="*/ 4 h 93"/>
                <a:gd name="T26" fmla="*/ 35 w 93"/>
                <a:gd name="T27" fmla="*/ 0 h 93"/>
                <a:gd name="T28" fmla="*/ 35 w 93"/>
                <a:gd name="T29" fmla="*/ 0 h 93"/>
                <a:gd name="T30" fmla="*/ 54 w 93"/>
                <a:gd name="T31" fmla="*/ 0 h 93"/>
                <a:gd name="T32" fmla="*/ 70 w 93"/>
                <a:gd name="T33" fmla="*/ 8 h 93"/>
                <a:gd name="T34" fmla="*/ 81 w 93"/>
                <a:gd name="T35" fmla="*/ 23 h 93"/>
                <a:gd name="T36" fmla="*/ 89 w 93"/>
                <a:gd name="T37" fmla="*/ 43 h 93"/>
                <a:gd name="T38" fmla="*/ 89 w 93"/>
                <a:gd name="T39" fmla="*/ 43 h 93"/>
                <a:gd name="T40" fmla="*/ 93 w 93"/>
                <a:gd name="T41" fmla="*/ 54 h 93"/>
                <a:gd name="T42" fmla="*/ 89 w 93"/>
                <a:gd name="T43" fmla="*/ 70 h 93"/>
                <a:gd name="T44" fmla="*/ 81 w 93"/>
                <a:gd name="T45" fmla="*/ 81 h 93"/>
                <a:gd name="T46" fmla="*/ 74 w 93"/>
                <a:gd name="T47" fmla="*/ 93 h 93"/>
                <a:gd name="T48" fmla="*/ 74 w 93"/>
                <a:gd name="T49"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93">
                  <a:moveTo>
                    <a:pt x="74" y="93"/>
                  </a:moveTo>
                  <a:lnTo>
                    <a:pt x="74" y="93"/>
                  </a:lnTo>
                  <a:lnTo>
                    <a:pt x="54" y="85"/>
                  </a:lnTo>
                  <a:lnTo>
                    <a:pt x="54" y="85"/>
                  </a:lnTo>
                  <a:lnTo>
                    <a:pt x="31" y="81"/>
                  </a:lnTo>
                  <a:lnTo>
                    <a:pt x="12" y="81"/>
                  </a:lnTo>
                  <a:lnTo>
                    <a:pt x="12" y="81"/>
                  </a:lnTo>
                  <a:lnTo>
                    <a:pt x="4" y="70"/>
                  </a:lnTo>
                  <a:lnTo>
                    <a:pt x="0" y="58"/>
                  </a:lnTo>
                  <a:lnTo>
                    <a:pt x="0" y="58"/>
                  </a:lnTo>
                  <a:lnTo>
                    <a:pt x="0" y="39"/>
                  </a:lnTo>
                  <a:lnTo>
                    <a:pt x="8" y="20"/>
                  </a:lnTo>
                  <a:lnTo>
                    <a:pt x="19" y="4"/>
                  </a:lnTo>
                  <a:lnTo>
                    <a:pt x="35" y="0"/>
                  </a:lnTo>
                  <a:lnTo>
                    <a:pt x="35" y="0"/>
                  </a:lnTo>
                  <a:lnTo>
                    <a:pt x="54" y="0"/>
                  </a:lnTo>
                  <a:lnTo>
                    <a:pt x="70" y="8"/>
                  </a:lnTo>
                  <a:lnTo>
                    <a:pt x="81" y="23"/>
                  </a:lnTo>
                  <a:lnTo>
                    <a:pt x="89" y="43"/>
                  </a:lnTo>
                  <a:lnTo>
                    <a:pt x="89" y="43"/>
                  </a:lnTo>
                  <a:lnTo>
                    <a:pt x="93" y="54"/>
                  </a:lnTo>
                  <a:lnTo>
                    <a:pt x="89" y="70"/>
                  </a:lnTo>
                  <a:lnTo>
                    <a:pt x="81" y="81"/>
                  </a:lnTo>
                  <a:lnTo>
                    <a:pt x="74" y="93"/>
                  </a:lnTo>
                  <a:lnTo>
                    <a:pt x="74"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3"/>
            <p:cNvSpPr>
              <a:spLocks/>
            </p:cNvSpPr>
            <p:nvPr/>
          </p:nvSpPr>
          <p:spPr bwMode="auto">
            <a:xfrm>
              <a:off x="3476" y="2157"/>
              <a:ext cx="35" cy="50"/>
            </a:xfrm>
            <a:custGeom>
              <a:avLst/>
              <a:gdLst>
                <a:gd name="T0" fmla="*/ 35 w 35"/>
                <a:gd name="T1" fmla="*/ 27 h 50"/>
                <a:gd name="T2" fmla="*/ 35 w 35"/>
                <a:gd name="T3" fmla="*/ 27 h 50"/>
                <a:gd name="T4" fmla="*/ 35 w 35"/>
                <a:gd name="T5" fmla="*/ 15 h 50"/>
                <a:gd name="T6" fmla="*/ 35 w 35"/>
                <a:gd name="T7" fmla="*/ 7 h 50"/>
                <a:gd name="T8" fmla="*/ 31 w 35"/>
                <a:gd name="T9" fmla="*/ 4 h 50"/>
                <a:gd name="T10" fmla="*/ 23 w 35"/>
                <a:gd name="T11" fmla="*/ 0 h 50"/>
                <a:gd name="T12" fmla="*/ 23 w 35"/>
                <a:gd name="T13" fmla="*/ 0 h 50"/>
                <a:gd name="T14" fmla="*/ 16 w 35"/>
                <a:gd name="T15" fmla="*/ 0 h 50"/>
                <a:gd name="T16" fmla="*/ 12 w 35"/>
                <a:gd name="T17" fmla="*/ 4 h 50"/>
                <a:gd name="T18" fmla="*/ 4 w 35"/>
                <a:gd name="T19" fmla="*/ 11 h 50"/>
                <a:gd name="T20" fmla="*/ 4 w 35"/>
                <a:gd name="T21" fmla="*/ 19 h 50"/>
                <a:gd name="T22" fmla="*/ 4 w 35"/>
                <a:gd name="T23" fmla="*/ 19 h 50"/>
                <a:gd name="T24" fmla="*/ 0 w 35"/>
                <a:gd name="T25" fmla="*/ 31 h 50"/>
                <a:gd name="T26" fmla="*/ 4 w 35"/>
                <a:gd name="T27" fmla="*/ 38 h 50"/>
                <a:gd name="T28" fmla="*/ 8 w 35"/>
                <a:gd name="T29" fmla="*/ 46 h 50"/>
                <a:gd name="T30" fmla="*/ 12 w 35"/>
                <a:gd name="T31" fmla="*/ 50 h 50"/>
                <a:gd name="T32" fmla="*/ 12 w 35"/>
                <a:gd name="T33" fmla="*/ 50 h 50"/>
                <a:gd name="T34" fmla="*/ 20 w 35"/>
                <a:gd name="T35" fmla="*/ 46 h 50"/>
                <a:gd name="T36" fmla="*/ 27 w 35"/>
                <a:gd name="T37" fmla="*/ 42 h 50"/>
                <a:gd name="T38" fmla="*/ 31 w 35"/>
                <a:gd name="T39" fmla="*/ 38 h 50"/>
                <a:gd name="T40" fmla="*/ 35 w 35"/>
                <a:gd name="T41" fmla="*/ 27 h 50"/>
                <a:gd name="T42" fmla="*/ 35 w 35"/>
                <a:gd name="T43"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50">
                  <a:moveTo>
                    <a:pt x="35" y="27"/>
                  </a:moveTo>
                  <a:lnTo>
                    <a:pt x="35" y="27"/>
                  </a:lnTo>
                  <a:lnTo>
                    <a:pt x="35" y="15"/>
                  </a:lnTo>
                  <a:lnTo>
                    <a:pt x="35" y="7"/>
                  </a:lnTo>
                  <a:lnTo>
                    <a:pt x="31" y="4"/>
                  </a:lnTo>
                  <a:lnTo>
                    <a:pt x="23" y="0"/>
                  </a:lnTo>
                  <a:lnTo>
                    <a:pt x="23" y="0"/>
                  </a:lnTo>
                  <a:lnTo>
                    <a:pt x="16" y="0"/>
                  </a:lnTo>
                  <a:lnTo>
                    <a:pt x="12" y="4"/>
                  </a:lnTo>
                  <a:lnTo>
                    <a:pt x="4" y="11"/>
                  </a:lnTo>
                  <a:lnTo>
                    <a:pt x="4" y="19"/>
                  </a:lnTo>
                  <a:lnTo>
                    <a:pt x="4" y="19"/>
                  </a:lnTo>
                  <a:lnTo>
                    <a:pt x="0" y="31"/>
                  </a:lnTo>
                  <a:lnTo>
                    <a:pt x="4" y="38"/>
                  </a:lnTo>
                  <a:lnTo>
                    <a:pt x="8" y="46"/>
                  </a:lnTo>
                  <a:lnTo>
                    <a:pt x="12" y="50"/>
                  </a:lnTo>
                  <a:lnTo>
                    <a:pt x="12" y="50"/>
                  </a:lnTo>
                  <a:lnTo>
                    <a:pt x="20" y="46"/>
                  </a:lnTo>
                  <a:lnTo>
                    <a:pt x="27" y="42"/>
                  </a:lnTo>
                  <a:lnTo>
                    <a:pt x="31" y="38"/>
                  </a:lnTo>
                  <a:lnTo>
                    <a:pt x="35" y="27"/>
                  </a:lnTo>
                  <a:lnTo>
                    <a:pt x="35"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74"/>
            <p:cNvSpPr>
              <a:spLocks/>
            </p:cNvSpPr>
            <p:nvPr/>
          </p:nvSpPr>
          <p:spPr bwMode="auto">
            <a:xfrm>
              <a:off x="3720" y="2207"/>
              <a:ext cx="34" cy="50"/>
            </a:xfrm>
            <a:custGeom>
              <a:avLst/>
              <a:gdLst>
                <a:gd name="T0" fmla="*/ 31 w 34"/>
                <a:gd name="T1" fmla="*/ 27 h 50"/>
                <a:gd name="T2" fmla="*/ 31 w 34"/>
                <a:gd name="T3" fmla="*/ 27 h 50"/>
                <a:gd name="T4" fmla="*/ 34 w 34"/>
                <a:gd name="T5" fmla="*/ 19 h 50"/>
                <a:gd name="T6" fmla="*/ 31 w 34"/>
                <a:gd name="T7" fmla="*/ 8 h 50"/>
                <a:gd name="T8" fmla="*/ 27 w 34"/>
                <a:gd name="T9" fmla="*/ 4 h 50"/>
                <a:gd name="T10" fmla="*/ 23 w 34"/>
                <a:gd name="T11" fmla="*/ 0 h 50"/>
                <a:gd name="T12" fmla="*/ 23 w 34"/>
                <a:gd name="T13" fmla="*/ 0 h 50"/>
                <a:gd name="T14" fmla="*/ 15 w 34"/>
                <a:gd name="T15" fmla="*/ 0 h 50"/>
                <a:gd name="T16" fmla="*/ 7 w 34"/>
                <a:gd name="T17" fmla="*/ 4 h 50"/>
                <a:gd name="T18" fmla="*/ 4 w 34"/>
                <a:gd name="T19" fmla="*/ 11 h 50"/>
                <a:gd name="T20" fmla="*/ 0 w 34"/>
                <a:gd name="T21" fmla="*/ 19 h 50"/>
                <a:gd name="T22" fmla="*/ 0 w 34"/>
                <a:gd name="T23" fmla="*/ 19 h 50"/>
                <a:gd name="T24" fmla="*/ 0 w 34"/>
                <a:gd name="T25" fmla="*/ 31 h 50"/>
                <a:gd name="T26" fmla="*/ 0 w 34"/>
                <a:gd name="T27" fmla="*/ 39 h 50"/>
                <a:gd name="T28" fmla="*/ 4 w 34"/>
                <a:gd name="T29" fmla="*/ 46 h 50"/>
                <a:gd name="T30" fmla="*/ 11 w 34"/>
                <a:gd name="T31" fmla="*/ 50 h 50"/>
                <a:gd name="T32" fmla="*/ 11 w 34"/>
                <a:gd name="T33" fmla="*/ 50 h 50"/>
                <a:gd name="T34" fmla="*/ 15 w 34"/>
                <a:gd name="T35" fmla="*/ 50 h 50"/>
                <a:gd name="T36" fmla="*/ 23 w 34"/>
                <a:gd name="T37" fmla="*/ 46 h 50"/>
                <a:gd name="T38" fmla="*/ 27 w 34"/>
                <a:gd name="T39" fmla="*/ 39 h 50"/>
                <a:gd name="T40" fmla="*/ 31 w 34"/>
                <a:gd name="T41" fmla="*/ 27 h 50"/>
                <a:gd name="T42" fmla="*/ 31 w 34"/>
                <a:gd name="T43"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0">
                  <a:moveTo>
                    <a:pt x="31" y="27"/>
                  </a:moveTo>
                  <a:lnTo>
                    <a:pt x="31" y="27"/>
                  </a:lnTo>
                  <a:lnTo>
                    <a:pt x="34" y="19"/>
                  </a:lnTo>
                  <a:lnTo>
                    <a:pt x="31" y="8"/>
                  </a:lnTo>
                  <a:lnTo>
                    <a:pt x="27" y="4"/>
                  </a:lnTo>
                  <a:lnTo>
                    <a:pt x="23" y="0"/>
                  </a:lnTo>
                  <a:lnTo>
                    <a:pt x="23" y="0"/>
                  </a:lnTo>
                  <a:lnTo>
                    <a:pt x="15" y="0"/>
                  </a:lnTo>
                  <a:lnTo>
                    <a:pt x="7" y="4"/>
                  </a:lnTo>
                  <a:lnTo>
                    <a:pt x="4" y="11"/>
                  </a:lnTo>
                  <a:lnTo>
                    <a:pt x="0" y="19"/>
                  </a:lnTo>
                  <a:lnTo>
                    <a:pt x="0" y="19"/>
                  </a:lnTo>
                  <a:lnTo>
                    <a:pt x="0" y="31"/>
                  </a:lnTo>
                  <a:lnTo>
                    <a:pt x="0" y="39"/>
                  </a:lnTo>
                  <a:lnTo>
                    <a:pt x="4" y="46"/>
                  </a:lnTo>
                  <a:lnTo>
                    <a:pt x="11" y="50"/>
                  </a:lnTo>
                  <a:lnTo>
                    <a:pt x="11" y="50"/>
                  </a:lnTo>
                  <a:lnTo>
                    <a:pt x="15" y="50"/>
                  </a:lnTo>
                  <a:lnTo>
                    <a:pt x="23" y="46"/>
                  </a:lnTo>
                  <a:lnTo>
                    <a:pt x="27" y="39"/>
                  </a:lnTo>
                  <a:lnTo>
                    <a:pt x="31" y="27"/>
                  </a:lnTo>
                  <a:lnTo>
                    <a:pt x="31"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80"/>
            <p:cNvSpPr>
              <a:spLocks/>
            </p:cNvSpPr>
            <p:nvPr/>
          </p:nvSpPr>
          <p:spPr bwMode="auto">
            <a:xfrm>
              <a:off x="1641" y="2346"/>
              <a:ext cx="128" cy="294"/>
            </a:xfrm>
            <a:custGeom>
              <a:avLst/>
              <a:gdLst>
                <a:gd name="T0" fmla="*/ 128 w 128"/>
                <a:gd name="T1" fmla="*/ 27 h 294"/>
                <a:gd name="T2" fmla="*/ 128 w 128"/>
                <a:gd name="T3" fmla="*/ 39 h 294"/>
                <a:gd name="T4" fmla="*/ 128 w 128"/>
                <a:gd name="T5" fmla="*/ 39 h 294"/>
                <a:gd name="T6" fmla="*/ 77 w 128"/>
                <a:gd name="T7" fmla="*/ 89 h 294"/>
                <a:gd name="T8" fmla="*/ 46 w 128"/>
                <a:gd name="T9" fmla="*/ 124 h 294"/>
                <a:gd name="T10" fmla="*/ 35 w 128"/>
                <a:gd name="T11" fmla="*/ 139 h 294"/>
                <a:gd name="T12" fmla="*/ 31 w 128"/>
                <a:gd name="T13" fmla="*/ 151 h 294"/>
                <a:gd name="T14" fmla="*/ 31 w 128"/>
                <a:gd name="T15" fmla="*/ 151 h 294"/>
                <a:gd name="T16" fmla="*/ 43 w 128"/>
                <a:gd name="T17" fmla="*/ 189 h 294"/>
                <a:gd name="T18" fmla="*/ 50 w 128"/>
                <a:gd name="T19" fmla="*/ 212 h 294"/>
                <a:gd name="T20" fmla="*/ 58 w 128"/>
                <a:gd name="T21" fmla="*/ 220 h 294"/>
                <a:gd name="T22" fmla="*/ 62 w 128"/>
                <a:gd name="T23" fmla="*/ 224 h 294"/>
                <a:gd name="T24" fmla="*/ 62 w 128"/>
                <a:gd name="T25" fmla="*/ 224 h 294"/>
                <a:gd name="T26" fmla="*/ 70 w 128"/>
                <a:gd name="T27" fmla="*/ 228 h 294"/>
                <a:gd name="T28" fmla="*/ 85 w 128"/>
                <a:gd name="T29" fmla="*/ 232 h 294"/>
                <a:gd name="T30" fmla="*/ 93 w 128"/>
                <a:gd name="T31" fmla="*/ 236 h 294"/>
                <a:gd name="T32" fmla="*/ 100 w 128"/>
                <a:gd name="T33" fmla="*/ 239 h 294"/>
                <a:gd name="T34" fmla="*/ 104 w 128"/>
                <a:gd name="T35" fmla="*/ 247 h 294"/>
                <a:gd name="T36" fmla="*/ 100 w 128"/>
                <a:gd name="T37" fmla="*/ 255 h 294"/>
                <a:gd name="T38" fmla="*/ 100 w 128"/>
                <a:gd name="T39" fmla="*/ 255 h 294"/>
                <a:gd name="T40" fmla="*/ 100 w 128"/>
                <a:gd name="T41" fmla="*/ 263 h 294"/>
                <a:gd name="T42" fmla="*/ 100 w 128"/>
                <a:gd name="T43" fmla="*/ 270 h 294"/>
                <a:gd name="T44" fmla="*/ 97 w 128"/>
                <a:gd name="T45" fmla="*/ 278 h 294"/>
                <a:gd name="T46" fmla="*/ 93 w 128"/>
                <a:gd name="T47" fmla="*/ 282 h 294"/>
                <a:gd name="T48" fmla="*/ 85 w 128"/>
                <a:gd name="T49" fmla="*/ 290 h 294"/>
                <a:gd name="T50" fmla="*/ 70 w 128"/>
                <a:gd name="T51" fmla="*/ 294 h 294"/>
                <a:gd name="T52" fmla="*/ 70 w 128"/>
                <a:gd name="T53" fmla="*/ 294 h 294"/>
                <a:gd name="T54" fmla="*/ 66 w 128"/>
                <a:gd name="T55" fmla="*/ 294 h 294"/>
                <a:gd name="T56" fmla="*/ 54 w 128"/>
                <a:gd name="T57" fmla="*/ 282 h 294"/>
                <a:gd name="T58" fmla="*/ 46 w 128"/>
                <a:gd name="T59" fmla="*/ 278 h 294"/>
                <a:gd name="T60" fmla="*/ 46 w 128"/>
                <a:gd name="T61" fmla="*/ 270 h 294"/>
                <a:gd name="T62" fmla="*/ 43 w 128"/>
                <a:gd name="T63" fmla="*/ 263 h 294"/>
                <a:gd name="T64" fmla="*/ 46 w 128"/>
                <a:gd name="T65" fmla="*/ 251 h 294"/>
                <a:gd name="T66" fmla="*/ 46 w 128"/>
                <a:gd name="T67" fmla="*/ 251 h 294"/>
                <a:gd name="T68" fmla="*/ 31 w 128"/>
                <a:gd name="T69" fmla="*/ 224 h 294"/>
                <a:gd name="T70" fmla="*/ 19 w 128"/>
                <a:gd name="T71" fmla="*/ 197 h 294"/>
                <a:gd name="T72" fmla="*/ 12 w 128"/>
                <a:gd name="T73" fmla="*/ 174 h 294"/>
                <a:gd name="T74" fmla="*/ 12 w 128"/>
                <a:gd name="T75" fmla="*/ 174 h 294"/>
                <a:gd name="T76" fmla="*/ 4 w 128"/>
                <a:gd name="T77" fmla="*/ 162 h 294"/>
                <a:gd name="T78" fmla="*/ 0 w 128"/>
                <a:gd name="T79" fmla="*/ 147 h 294"/>
                <a:gd name="T80" fmla="*/ 4 w 128"/>
                <a:gd name="T81" fmla="*/ 127 h 294"/>
                <a:gd name="T82" fmla="*/ 8 w 128"/>
                <a:gd name="T83" fmla="*/ 100 h 294"/>
                <a:gd name="T84" fmla="*/ 27 w 128"/>
                <a:gd name="T85" fmla="*/ 70 h 294"/>
                <a:gd name="T86" fmla="*/ 54 w 128"/>
                <a:gd name="T87" fmla="*/ 35 h 294"/>
                <a:gd name="T88" fmla="*/ 97 w 128"/>
                <a:gd name="T89" fmla="*/ 0 h 294"/>
                <a:gd name="T90" fmla="*/ 128 w 128"/>
                <a:gd name="T91" fmla="*/ 27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294">
                  <a:moveTo>
                    <a:pt x="128" y="27"/>
                  </a:moveTo>
                  <a:lnTo>
                    <a:pt x="128" y="39"/>
                  </a:lnTo>
                  <a:lnTo>
                    <a:pt x="128" y="39"/>
                  </a:lnTo>
                  <a:lnTo>
                    <a:pt x="77" y="89"/>
                  </a:lnTo>
                  <a:lnTo>
                    <a:pt x="46" y="124"/>
                  </a:lnTo>
                  <a:lnTo>
                    <a:pt x="35" y="139"/>
                  </a:lnTo>
                  <a:lnTo>
                    <a:pt x="31" y="151"/>
                  </a:lnTo>
                  <a:lnTo>
                    <a:pt x="31" y="151"/>
                  </a:lnTo>
                  <a:lnTo>
                    <a:pt x="43" y="189"/>
                  </a:lnTo>
                  <a:lnTo>
                    <a:pt x="50" y="212"/>
                  </a:lnTo>
                  <a:lnTo>
                    <a:pt x="58" y="220"/>
                  </a:lnTo>
                  <a:lnTo>
                    <a:pt x="62" y="224"/>
                  </a:lnTo>
                  <a:lnTo>
                    <a:pt x="62" y="224"/>
                  </a:lnTo>
                  <a:lnTo>
                    <a:pt x="70" y="228"/>
                  </a:lnTo>
                  <a:lnTo>
                    <a:pt x="85" y="232"/>
                  </a:lnTo>
                  <a:lnTo>
                    <a:pt x="93" y="236"/>
                  </a:lnTo>
                  <a:lnTo>
                    <a:pt x="100" y="239"/>
                  </a:lnTo>
                  <a:lnTo>
                    <a:pt x="104" y="247"/>
                  </a:lnTo>
                  <a:lnTo>
                    <a:pt x="100" y="255"/>
                  </a:lnTo>
                  <a:lnTo>
                    <a:pt x="100" y="255"/>
                  </a:lnTo>
                  <a:lnTo>
                    <a:pt x="100" y="263"/>
                  </a:lnTo>
                  <a:lnTo>
                    <a:pt x="100" y="270"/>
                  </a:lnTo>
                  <a:lnTo>
                    <a:pt x="97" y="278"/>
                  </a:lnTo>
                  <a:lnTo>
                    <a:pt x="93" y="282"/>
                  </a:lnTo>
                  <a:lnTo>
                    <a:pt x="85" y="290"/>
                  </a:lnTo>
                  <a:lnTo>
                    <a:pt x="70" y="294"/>
                  </a:lnTo>
                  <a:lnTo>
                    <a:pt x="70" y="294"/>
                  </a:lnTo>
                  <a:lnTo>
                    <a:pt x="66" y="294"/>
                  </a:lnTo>
                  <a:lnTo>
                    <a:pt x="54" y="282"/>
                  </a:lnTo>
                  <a:lnTo>
                    <a:pt x="46" y="278"/>
                  </a:lnTo>
                  <a:lnTo>
                    <a:pt x="46" y="270"/>
                  </a:lnTo>
                  <a:lnTo>
                    <a:pt x="43" y="263"/>
                  </a:lnTo>
                  <a:lnTo>
                    <a:pt x="46" y="251"/>
                  </a:lnTo>
                  <a:lnTo>
                    <a:pt x="46" y="251"/>
                  </a:lnTo>
                  <a:lnTo>
                    <a:pt x="31" y="224"/>
                  </a:lnTo>
                  <a:lnTo>
                    <a:pt x="19" y="197"/>
                  </a:lnTo>
                  <a:lnTo>
                    <a:pt x="12" y="174"/>
                  </a:lnTo>
                  <a:lnTo>
                    <a:pt x="12" y="174"/>
                  </a:lnTo>
                  <a:lnTo>
                    <a:pt x="4" y="162"/>
                  </a:lnTo>
                  <a:lnTo>
                    <a:pt x="0" y="147"/>
                  </a:lnTo>
                  <a:lnTo>
                    <a:pt x="4" y="127"/>
                  </a:lnTo>
                  <a:lnTo>
                    <a:pt x="8" y="100"/>
                  </a:lnTo>
                  <a:lnTo>
                    <a:pt x="27" y="70"/>
                  </a:lnTo>
                  <a:lnTo>
                    <a:pt x="54" y="35"/>
                  </a:lnTo>
                  <a:lnTo>
                    <a:pt x="97" y="0"/>
                  </a:lnTo>
                  <a:lnTo>
                    <a:pt x="128"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81"/>
            <p:cNvSpPr>
              <a:spLocks/>
            </p:cNvSpPr>
            <p:nvPr/>
          </p:nvSpPr>
          <p:spPr bwMode="auto">
            <a:xfrm>
              <a:off x="3252" y="2392"/>
              <a:ext cx="143" cy="259"/>
            </a:xfrm>
            <a:custGeom>
              <a:avLst/>
              <a:gdLst>
                <a:gd name="T0" fmla="*/ 143 w 143"/>
                <a:gd name="T1" fmla="*/ 35 h 259"/>
                <a:gd name="T2" fmla="*/ 143 w 143"/>
                <a:gd name="T3" fmla="*/ 35 h 259"/>
                <a:gd name="T4" fmla="*/ 143 w 143"/>
                <a:gd name="T5" fmla="*/ 51 h 259"/>
                <a:gd name="T6" fmla="*/ 143 w 143"/>
                <a:gd name="T7" fmla="*/ 51 h 259"/>
                <a:gd name="T8" fmla="*/ 89 w 143"/>
                <a:gd name="T9" fmla="*/ 74 h 259"/>
                <a:gd name="T10" fmla="*/ 50 w 143"/>
                <a:gd name="T11" fmla="*/ 97 h 259"/>
                <a:gd name="T12" fmla="*/ 39 w 143"/>
                <a:gd name="T13" fmla="*/ 109 h 259"/>
                <a:gd name="T14" fmla="*/ 31 w 143"/>
                <a:gd name="T15" fmla="*/ 116 h 259"/>
                <a:gd name="T16" fmla="*/ 31 w 143"/>
                <a:gd name="T17" fmla="*/ 116 h 259"/>
                <a:gd name="T18" fmla="*/ 23 w 143"/>
                <a:gd name="T19" fmla="*/ 151 h 259"/>
                <a:gd name="T20" fmla="*/ 23 w 143"/>
                <a:gd name="T21" fmla="*/ 178 h 259"/>
                <a:gd name="T22" fmla="*/ 23 w 143"/>
                <a:gd name="T23" fmla="*/ 190 h 259"/>
                <a:gd name="T24" fmla="*/ 27 w 143"/>
                <a:gd name="T25" fmla="*/ 193 h 259"/>
                <a:gd name="T26" fmla="*/ 27 w 143"/>
                <a:gd name="T27" fmla="*/ 193 h 259"/>
                <a:gd name="T28" fmla="*/ 35 w 143"/>
                <a:gd name="T29" fmla="*/ 197 h 259"/>
                <a:gd name="T30" fmla="*/ 47 w 143"/>
                <a:gd name="T31" fmla="*/ 205 h 259"/>
                <a:gd name="T32" fmla="*/ 50 w 143"/>
                <a:gd name="T33" fmla="*/ 209 h 259"/>
                <a:gd name="T34" fmla="*/ 50 w 143"/>
                <a:gd name="T35" fmla="*/ 217 h 259"/>
                <a:gd name="T36" fmla="*/ 50 w 143"/>
                <a:gd name="T37" fmla="*/ 224 h 259"/>
                <a:gd name="T38" fmla="*/ 47 w 143"/>
                <a:gd name="T39" fmla="*/ 232 h 259"/>
                <a:gd name="T40" fmla="*/ 47 w 143"/>
                <a:gd name="T41" fmla="*/ 232 h 259"/>
                <a:gd name="T42" fmla="*/ 47 w 143"/>
                <a:gd name="T43" fmla="*/ 236 h 259"/>
                <a:gd name="T44" fmla="*/ 43 w 143"/>
                <a:gd name="T45" fmla="*/ 244 h 259"/>
                <a:gd name="T46" fmla="*/ 31 w 143"/>
                <a:gd name="T47" fmla="*/ 255 h 259"/>
                <a:gd name="T48" fmla="*/ 23 w 143"/>
                <a:gd name="T49" fmla="*/ 255 h 259"/>
                <a:gd name="T50" fmla="*/ 12 w 143"/>
                <a:gd name="T51" fmla="*/ 259 h 259"/>
                <a:gd name="T52" fmla="*/ 12 w 143"/>
                <a:gd name="T53" fmla="*/ 259 h 259"/>
                <a:gd name="T54" fmla="*/ 8 w 143"/>
                <a:gd name="T55" fmla="*/ 255 h 259"/>
                <a:gd name="T56" fmla="*/ 0 w 143"/>
                <a:gd name="T57" fmla="*/ 244 h 259"/>
                <a:gd name="T58" fmla="*/ 0 w 143"/>
                <a:gd name="T59" fmla="*/ 228 h 259"/>
                <a:gd name="T60" fmla="*/ 0 w 143"/>
                <a:gd name="T61" fmla="*/ 221 h 259"/>
                <a:gd name="T62" fmla="*/ 8 w 143"/>
                <a:gd name="T63" fmla="*/ 213 h 259"/>
                <a:gd name="T64" fmla="*/ 8 w 143"/>
                <a:gd name="T65" fmla="*/ 213 h 259"/>
                <a:gd name="T66" fmla="*/ 4 w 143"/>
                <a:gd name="T67" fmla="*/ 182 h 259"/>
                <a:gd name="T68" fmla="*/ 4 w 143"/>
                <a:gd name="T69" fmla="*/ 155 h 259"/>
                <a:gd name="T70" fmla="*/ 8 w 143"/>
                <a:gd name="T71" fmla="*/ 132 h 259"/>
                <a:gd name="T72" fmla="*/ 8 w 143"/>
                <a:gd name="T73" fmla="*/ 132 h 259"/>
                <a:gd name="T74" fmla="*/ 8 w 143"/>
                <a:gd name="T75" fmla="*/ 120 h 259"/>
                <a:gd name="T76" fmla="*/ 8 w 143"/>
                <a:gd name="T77" fmla="*/ 105 h 259"/>
                <a:gd name="T78" fmla="*/ 16 w 143"/>
                <a:gd name="T79" fmla="*/ 85 h 259"/>
                <a:gd name="T80" fmla="*/ 31 w 143"/>
                <a:gd name="T81" fmla="*/ 66 h 259"/>
                <a:gd name="T82" fmla="*/ 54 w 143"/>
                <a:gd name="T83" fmla="*/ 43 h 259"/>
                <a:gd name="T84" fmla="*/ 89 w 143"/>
                <a:gd name="T85" fmla="*/ 24 h 259"/>
                <a:gd name="T86" fmla="*/ 135 w 143"/>
                <a:gd name="T87" fmla="*/ 0 h 259"/>
                <a:gd name="T88" fmla="*/ 143 w 143"/>
                <a:gd name="T89" fmla="*/ 3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 h="259">
                  <a:moveTo>
                    <a:pt x="143" y="35"/>
                  </a:moveTo>
                  <a:lnTo>
                    <a:pt x="143" y="35"/>
                  </a:lnTo>
                  <a:lnTo>
                    <a:pt x="143" y="51"/>
                  </a:lnTo>
                  <a:lnTo>
                    <a:pt x="143" y="51"/>
                  </a:lnTo>
                  <a:lnTo>
                    <a:pt x="89" y="74"/>
                  </a:lnTo>
                  <a:lnTo>
                    <a:pt x="50" y="97"/>
                  </a:lnTo>
                  <a:lnTo>
                    <a:pt x="39" y="109"/>
                  </a:lnTo>
                  <a:lnTo>
                    <a:pt x="31" y="116"/>
                  </a:lnTo>
                  <a:lnTo>
                    <a:pt x="31" y="116"/>
                  </a:lnTo>
                  <a:lnTo>
                    <a:pt x="23" y="151"/>
                  </a:lnTo>
                  <a:lnTo>
                    <a:pt x="23" y="178"/>
                  </a:lnTo>
                  <a:lnTo>
                    <a:pt x="23" y="190"/>
                  </a:lnTo>
                  <a:lnTo>
                    <a:pt x="27" y="193"/>
                  </a:lnTo>
                  <a:lnTo>
                    <a:pt x="27" y="193"/>
                  </a:lnTo>
                  <a:lnTo>
                    <a:pt x="35" y="197"/>
                  </a:lnTo>
                  <a:lnTo>
                    <a:pt x="47" y="205"/>
                  </a:lnTo>
                  <a:lnTo>
                    <a:pt x="50" y="209"/>
                  </a:lnTo>
                  <a:lnTo>
                    <a:pt x="50" y="217"/>
                  </a:lnTo>
                  <a:lnTo>
                    <a:pt x="50" y="224"/>
                  </a:lnTo>
                  <a:lnTo>
                    <a:pt x="47" y="232"/>
                  </a:lnTo>
                  <a:lnTo>
                    <a:pt x="47" y="232"/>
                  </a:lnTo>
                  <a:lnTo>
                    <a:pt x="47" y="236"/>
                  </a:lnTo>
                  <a:lnTo>
                    <a:pt x="43" y="244"/>
                  </a:lnTo>
                  <a:lnTo>
                    <a:pt x="31" y="255"/>
                  </a:lnTo>
                  <a:lnTo>
                    <a:pt x="23" y="255"/>
                  </a:lnTo>
                  <a:lnTo>
                    <a:pt x="12" y="259"/>
                  </a:lnTo>
                  <a:lnTo>
                    <a:pt x="12" y="259"/>
                  </a:lnTo>
                  <a:lnTo>
                    <a:pt x="8" y="255"/>
                  </a:lnTo>
                  <a:lnTo>
                    <a:pt x="0" y="244"/>
                  </a:lnTo>
                  <a:lnTo>
                    <a:pt x="0" y="228"/>
                  </a:lnTo>
                  <a:lnTo>
                    <a:pt x="0" y="221"/>
                  </a:lnTo>
                  <a:lnTo>
                    <a:pt x="8" y="213"/>
                  </a:lnTo>
                  <a:lnTo>
                    <a:pt x="8" y="213"/>
                  </a:lnTo>
                  <a:lnTo>
                    <a:pt x="4" y="182"/>
                  </a:lnTo>
                  <a:lnTo>
                    <a:pt x="4" y="155"/>
                  </a:lnTo>
                  <a:lnTo>
                    <a:pt x="8" y="132"/>
                  </a:lnTo>
                  <a:lnTo>
                    <a:pt x="8" y="132"/>
                  </a:lnTo>
                  <a:lnTo>
                    <a:pt x="8" y="120"/>
                  </a:lnTo>
                  <a:lnTo>
                    <a:pt x="8" y="105"/>
                  </a:lnTo>
                  <a:lnTo>
                    <a:pt x="16" y="85"/>
                  </a:lnTo>
                  <a:lnTo>
                    <a:pt x="31" y="66"/>
                  </a:lnTo>
                  <a:lnTo>
                    <a:pt x="54" y="43"/>
                  </a:lnTo>
                  <a:lnTo>
                    <a:pt x="89" y="24"/>
                  </a:lnTo>
                  <a:lnTo>
                    <a:pt x="135" y="0"/>
                  </a:lnTo>
                  <a:lnTo>
                    <a:pt x="143"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82"/>
            <p:cNvSpPr>
              <a:spLocks/>
            </p:cNvSpPr>
            <p:nvPr/>
          </p:nvSpPr>
          <p:spPr bwMode="auto">
            <a:xfrm>
              <a:off x="3870" y="2470"/>
              <a:ext cx="197" cy="266"/>
            </a:xfrm>
            <a:custGeom>
              <a:avLst/>
              <a:gdLst>
                <a:gd name="T0" fmla="*/ 12 w 197"/>
                <a:gd name="T1" fmla="*/ 31 h 266"/>
                <a:gd name="T2" fmla="*/ 12 w 197"/>
                <a:gd name="T3" fmla="*/ 31 h 266"/>
                <a:gd name="T4" fmla="*/ 4 w 197"/>
                <a:gd name="T5" fmla="*/ 34 h 266"/>
                <a:gd name="T6" fmla="*/ 0 w 197"/>
                <a:gd name="T7" fmla="*/ 38 h 266"/>
                <a:gd name="T8" fmla="*/ 8 w 197"/>
                <a:gd name="T9" fmla="*/ 50 h 266"/>
                <a:gd name="T10" fmla="*/ 24 w 197"/>
                <a:gd name="T11" fmla="*/ 58 h 266"/>
                <a:gd name="T12" fmla="*/ 24 w 197"/>
                <a:gd name="T13" fmla="*/ 58 h 266"/>
                <a:gd name="T14" fmla="*/ 89 w 197"/>
                <a:gd name="T15" fmla="*/ 85 h 266"/>
                <a:gd name="T16" fmla="*/ 139 w 197"/>
                <a:gd name="T17" fmla="*/ 108 h 266"/>
                <a:gd name="T18" fmla="*/ 155 w 197"/>
                <a:gd name="T19" fmla="*/ 119 h 266"/>
                <a:gd name="T20" fmla="*/ 163 w 197"/>
                <a:gd name="T21" fmla="*/ 127 h 266"/>
                <a:gd name="T22" fmla="*/ 163 w 197"/>
                <a:gd name="T23" fmla="*/ 127 h 266"/>
                <a:gd name="T24" fmla="*/ 147 w 197"/>
                <a:gd name="T25" fmla="*/ 158 h 266"/>
                <a:gd name="T26" fmla="*/ 132 w 197"/>
                <a:gd name="T27" fmla="*/ 181 h 266"/>
                <a:gd name="T28" fmla="*/ 120 w 197"/>
                <a:gd name="T29" fmla="*/ 197 h 266"/>
                <a:gd name="T30" fmla="*/ 120 w 197"/>
                <a:gd name="T31" fmla="*/ 197 h 266"/>
                <a:gd name="T32" fmla="*/ 112 w 197"/>
                <a:gd name="T33" fmla="*/ 200 h 266"/>
                <a:gd name="T34" fmla="*/ 101 w 197"/>
                <a:gd name="T35" fmla="*/ 208 h 266"/>
                <a:gd name="T36" fmla="*/ 97 w 197"/>
                <a:gd name="T37" fmla="*/ 216 h 266"/>
                <a:gd name="T38" fmla="*/ 93 w 197"/>
                <a:gd name="T39" fmla="*/ 224 h 266"/>
                <a:gd name="T40" fmla="*/ 93 w 197"/>
                <a:gd name="T41" fmla="*/ 231 h 266"/>
                <a:gd name="T42" fmla="*/ 97 w 197"/>
                <a:gd name="T43" fmla="*/ 239 h 266"/>
                <a:gd name="T44" fmla="*/ 97 w 197"/>
                <a:gd name="T45" fmla="*/ 239 h 266"/>
                <a:gd name="T46" fmla="*/ 101 w 197"/>
                <a:gd name="T47" fmla="*/ 243 h 266"/>
                <a:gd name="T48" fmla="*/ 105 w 197"/>
                <a:gd name="T49" fmla="*/ 255 h 266"/>
                <a:gd name="T50" fmla="*/ 109 w 197"/>
                <a:gd name="T51" fmla="*/ 258 h 266"/>
                <a:gd name="T52" fmla="*/ 116 w 197"/>
                <a:gd name="T53" fmla="*/ 262 h 266"/>
                <a:gd name="T54" fmla="*/ 128 w 197"/>
                <a:gd name="T55" fmla="*/ 266 h 266"/>
                <a:gd name="T56" fmla="*/ 139 w 197"/>
                <a:gd name="T57" fmla="*/ 266 h 266"/>
                <a:gd name="T58" fmla="*/ 139 w 197"/>
                <a:gd name="T59" fmla="*/ 266 h 266"/>
                <a:gd name="T60" fmla="*/ 143 w 197"/>
                <a:gd name="T61" fmla="*/ 262 h 266"/>
                <a:gd name="T62" fmla="*/ 147 w 197"/>
                <a:gd name="T63" fmla="*/ 251 h 266"/>
                <a:gd name="T64" fmla="*/ 151 w 197"/>
                <a:gd name="T65" fmla="*/ 235 h 266"/>
                <a:gd name="T66" fmla="*/ 147 w 197"/>
                <a:gd name="T67" fmla="*/ 228 h 266"/>
                <a:gd name="T68" fmla="*/ 143 w 197"/>
                <a:gd name="T69" fmla="*/ 216 h 266"/>
                <a:gd name="T70" fmla="*/ 143 w 197"/>
                <a:gd name="T71" fmla="*/ 216 h 266"/>
                <a:gd name="T72" fmla="*/ 174 w 197"/>
                <a:gd name="T73" fmla="*/ 181 h 266"/>
                <a:gd name="T74" fmla="*/ 194 w 197"/>
                <a:gd name="T75" fmla="*/ 150 h 266"/>
                <a:gd name="T76" fmla="*/ 197 w 197"/>
                <a:gd name="T77" fmla="*/ 135 h 266"/>
                <a:gd name="T78" fmla="*/ 197 w 197"/>
                <a:gd name="T79" fmla="*/ 123 h 266"/>
                <a:gd name="T80" fmla="*/ 197 w 197"/>
                <a:gd name="T81" fmla="*/ 123 h 266"/>
                <a:gd name="T82" fmla="*/ 197 w 197"/>
                <a:gd name="T83" fmla="*/ 112 h 266"/>
                <a:gd name="T84" fmla="*/ 190 w 197"/>
                <a:gd name="T85" fmla="*/ 100 h 266"/>
                <a:gd name="T86" fmla="*/ 178 w 197"/>
                <a:gd name="T87" fmla="*/ 85 h 266"/>
                <a:gd name="T88" fmla="*/ 159 w 197"/>
                <a:gd name="T89" fmla="*/ 65 h 266"/>
                <a:gd name="T90" fmla="*/ 132 w 197"/>
                <a:gd name="T91" fmla="*/ 42 h 266"/>
                <a:gd name="T92" fmla="*/ 93 w 197"/>
                <a:gd name="T93" fmla="*/ 23 h 266"/>
                <a:gd name="T94" fmla="*/ 43 w 197"/>
                <a:gd name="T95" fmla="*/ 0 h 266"/>
                <a:gd name="T96" fmla="*/ 12 w 197"/>
                <a:gd name="T97" fmla="*/ 3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266">
                  <a:moveTo>
                    <a:pt x="12" y="31"/>
                  </a:moveTo>
                  <a:lnTo>
                    <a:pt x="12" y="31"/>
                  </a:lnTo>
                  <a:lnTo>
                    <a:pt x="4" y="34"/>
                  </a:lnTo>
                  <a:lnTo>
                    <a:pt x="0" y="38"/>
                  </a:lnTo>
                  <a:lnTo>
                    <a:pt x="8" y="50"/>
                  </a:lnTo>
                  <a:lnTo>
                    <a:pt x="24" y="58"/>
                  </a:lnTo>
                  <a:lnTo>
                    <a:pt x="24" y="58"/>
                  </a:lnTo>
                  <a:lnTo>
                    <a:pt x="89" y="85"/>
                  </a:lnTo>
                  <a:lnTo>
                    <a:pt x="139" y="108"/>
                  </a:lnTo>
                  <a:lnTo>
                    <a:pt x="155" y="119"/>
                  </a:lnTo>
                  <a:lnTo>
                    <a:pt x="163" y="127"/>
                  </a:lnTo>
                  <a:lnTo>
                    <a:pt x="163" y="127"/>
                  </a:lnTo>
                  <a:lnTo>
                    <a:pt x="147" y="158"/>
                  </a:lnTo>
                  <a:lnTo>
                    <a:pt x="132" y="181"/>
                  </a:lnTo>
                  <a:lnTo>
                    <a:pt x="120" y="197"/>
                  </a:lnTo>
                  <a:lnTo>
                    <a:pt x="120" y="197"/>
                  </a:lnTo>
                  <a:lnTo>
                    <a:pt x="112" y="200"/>
                  </a:lnTo>
                  <a:lnTo>
                    <a:pt x="101" y="208"/>
                  </a:lnTo>
                  <a:lnTo>
                    <a:pt x="97" y="216"/>
                  </a:lnTo>
                  <a:lnTo>
                    <a:pt x="93" y="224"/>
                  </a:lnTo>
                  <a:lnTo>
                    <a:pt x="93" y="231"/>
                  </a:lnTo>
                  <a:lnTo>
                    <a:pt x="97" y="239"/>
                  </a:lnTo>
                  <a:lnTo>
                    <a:pt x="97" y="239"/>
                  </a:lnTo>
                  <a:lnTo>
                    <a:pt x="101" y="243"/>
                  </a:lnTo>
                  <a:lnTo>
                    <a:pt x="105" y="255"/>
                  </a:lnTo>
                  <a:lnTo>
                    <a:pt x="109" y="258"/>
                  </a:lnTo>
                  <a:lnTo>
                    <a:pt x="116" y="262"/>
                  </a:lnTo>
                  <a:lnTo>
                    <a:pt x="128" y="266"/>
                  </a:lnTo>
                  <a:lnTo>
                    <a:pt x="139" y="266"/>
                  </a:lnTo>
                  <a:lnTo>
                    <a:pt x="139" y="266"/>
                  </a:lnTo>
                  <a:lnTo>
                    <a:pt x="143" y="262"/>
                  </a:lnTo>
                  <a:lnTo>
                    <a:pt x="147" y="251"/>
                  </a:lnTo>
                  <a:lnTo>
                    <a:pt x="151" y="235"/>
                  </a:lnTo>
                  <a:lnTo>
                    <a:pt x="147" y="228"/>
                  </a:lnTo>
                  <a:lnTo>
                    <a:pt x="143" y="216"/>
                  </a:lnTo>
                  <a:lnTo>
                    <a:pt x="143" y="216"/>
                  </a:lnTo>
                  <a:lnTo>
                    <a:pt x="174" y="181"/>
                  </a:lnTo>
                  <a:lnTo>
                    <a:pt x="194" y="150"/>
                  </a:lnTo>
                  <a:lnTo>
                    <a:pt x="197" y="135"/>
                  </a:lnTo>
                  <a:lnTo>
                    <a:pt x="197" y="123"/>
                  </a:lnTo>
                  <a:lnTo>
                    <a:pt x="197" y="123"/>
                  </a:lnTo>
                  <a:lnTo>
                    <a:pt x="197" y="112"/>
                  </a:lnTo>
                  <a:lnTo>
                    <a:pt x="190" y="100"/>
                  </a:lnTo>
                  <a:lnTo>
                    <a:pt x="178" y="85"/>
                  </a:lnTo>
                  <a:lnTo>
                    <a:pt x="159" y="65"/>
                  </a:lnTo>
                  <a:lnTo>
                    <a:pt x="132" y="42"/>
                  </a:lnTo>
                  <a:lnTo>
                    <a:pt x="93" y="23"/>
                  </a:lnTo>
                  <a:lnTo>
                    <a:pt x="43" y="0"/>
                  </a:lnTo>
                  <a:lnTo>
                    <a:pt x="12"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83"/>
            <p:cNvSpPr>
              <a:spLocks/>
            </p:cNvSpPr>
            <p:nvPr/>
          </p:nvSpPr>
          <p:spPr bwMode="auto">
            <a:xfrm>
              <a:off x="2248" y="2141"/>
              <a:ext cx="235" cy="178"/>
            </a:xfrm>
            <a:custGeom>
              <a:avLst/>
              <a:gdLst>
                <a:gd name="T0" fmla="*/ 7 w 235"/>
                <a:gd name="T1" fmla="*/ 143 h 178"/>
                <a:gd name="T2" fmla="*/ 7 w 235"/>
                <a:gd name="T3" fmla="*/ 143 h 178"/>
                <a:gd name="T4" fmla="*/ 19 w 235"/>
                <a:gd name="T5" fmla="*/ 135 h 178"/>
                <a:gd name="T6" fmla="*/ 19 w 235"/>
                <a:gd name="T7" fmla="*/ 135 h 178"/>
                <a:gd name="T8" fmla="*/ 77 w 235"/>
                <a:gd name="T9" fmla="*/ 135 h 178"/>
                <a:gd name="T10" fmla="*/ 123 w 235"/>
                <a:gd name="T11" fmla="*/ 132 h 178"/>
                <a:gd name="T12" fmla="*/ 139 w 235"/>
                <a:gd name="T13" fmla="*/ 128 h 178"/>
                <a:gd name="T14" fmla="*/ 150 w 235"/>
                <a:gd name="T15" fmla="*/ 124 h 178"/>
                <a:gd name="T16" fmla="*/ 150 w 235"/>
                <a:gd name="T17" fmla="*/ 124 h 178"/>
                <a:gd name="T18" fmla="*/ 173 w 235"/>
                <a:gd name="T19" fmla="*/ 93 h 178"/>
                <a:gd name="T20" fmla="*/ 185 w 235"/>
                <a:gd name="T21" fmla="*/ 70 h 178"/>
                <a:gd name="T22" fmla="*/ 189 w 235"/>
                <a:gd name="T23" fmla="*/ 62 h 178"/>
                <a:gd name="T24" fmla="*/ 189 w 235"/>
                <a:gd name="T25" fmla="*/ 54 h 178"/>
                <a:gd name="T26" fmla="*/ 189 w 235"/>
                <a:gd name="T27" fmla="*/ 54 h 178"/>
                <a:gd name="T28" fmla="*/ 185 w 235"/>
                <a:gd name="T29" fmla="*/ 50 h 178"/>
                <a:gd name="T30" fmla="*/ 177 w 235"/>
                <a:gd name="T31" fmla="*/ 39 h 178"/>
                <a:gd name="T32" fmla="*/ 177 w 235"/>
                <a:gd name="T33" fmla="*/ 31 h 178"/>
                <a:gd name="T34" fmla="*/ 177 w 235"/>
                <a:gd name="T35" fmla="*/ 23 h 178"/>
                <a:gd name="T36" fmla="*/ 181 w 235"/>
                <a:gd name="T37" fmla="*/ 16 h 178"/>
                <a:gd name="T38" fmla="*/ 189 w 235"/>
                <a:gd name="T39" fmla="*/ 12 h 178"/>
                <a:gd name="T40" fmla="*/ 189 w 235"/>
                <a:gd name="T41" fmla="*/ 12 h 178"/>
                <a:gd name="T42" fmla="*/ 193 w 235"/>
                <a:gd name="T43" fmla="*/ 8 h 178"/>
                <a:gd name="T44" fmla="*/ 201 w 235"/>
                <a:gd name="T45" fmla="*/ 4 h 178"/>
                <a:gd name="T46" fmla="*/ 212 w 235"/>
                <a:gd name="T47" fmla="*/ 0 h 178"/>
                <a:gd name="T48" fmla="*/ 224 w 235"/>
                <a:gd name="T49" fmla="*/ 0 h 178"/>
                <a:gd name="T50" fmla="*/ 231 w 235"/>
                <a:gd name="T51" fmla="*/ 8 h 178"/>
                <a:gd name="T52" fmla="*/ 231 w 235"/>
                <a:gd name="T53" fmla="*/ 8 h 178"/>
                <a:gd name="T54" fmla="*/ 235 w 235"/>
                <a:gd name="T55" fmla="*/ 12 h 178"/>
                <a:gd name="T56" fmla="*/ 235 w 235"/>
                <a:gd name="T57" fmla="*/ 23 h 178"/>
                <a:gd name="T58" fmla="*/ 228 w 235"/>
                <a:gd name="T59" fmla="*/ 39 h 178"/>
                <a:gd name="T60" fmla="*/ 224 w 235"/>
                <a:gd name="T61" fmla="*/ 43 h 178"/>
                <a:gd name="T62" fmla="*/ 216 w 235"/>
                <a:gd name="T63" fmla="*/ 47 h 178"/>
                <a:gd name="T64" fmla="*/ 216 w 235"/>
                <a:gd name="T65" fmla="*/ 47 h 178"/>
                <a:gd name="T66" fmla="*/ 204 w 235"/>
                <a:gd name="T67" fmla="*/ 77 h 178"/>
                <a:gd name="T68" fmla="*/ 193 w 235"/>
                <a:gd name="T69" fmla="*/ 101 h 178"/>
                <a:gd name="T70" fmla="*/ 181 w 235"/>
                <a:gd name="T71" fmla="*/ 120 h 178"/>
                <a:gd name="T72" fmla="*/ 181 w 235"/>
                <a:gd name="T73" fmla="*/ 120 h 178"/>
                <a:gd name="T74" fmla="*/ 173 w 235"/>
                <a:gd name="T75" fmla="*/ 132 h 178"/>
                <a:gd name="T76" fmla="*/ 162 w 235"/>
                <a:gd name="T77" fmla="*/ 143 h 178"/>
                <a:gd name="T78" fmla="*/ 146 w 235"/>
                <a:gd name="T79" fmla="*/ 155 h 178"/>
                <a:gd name="T80" fmla="*/ 123 w 235"/>
                <a:gd name="T81" fmla="*/ 166 h 178"/>
                <a:gd name="T82" fmla="*/ 92 w 235"/>
                <a:gd name="T83" fmla="*/ 174 h 178"/>
                <a:gd name="T84" fmla="*/ 50 w 235"/>
                <a:gd name="T85" fmla="*/ 178 h 178"/>
                <a:gd name="T86" fmla="*/ 0 w 235"/>
                <a:gd name="T87" fmla="*/ 174 h 178"/>
                <a:gd name="T88" fmla="*/ 7 w 235"/>
                <a:gd name="T89" fmla="*/ 14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5" h="178">
                  <a:moveTo>
                    <a:pt x="7" y="143"/>
                  </a:moveTo>
                  <a:lnTo>
                    <a:pt x="7" y="143"/>
                  </a:lnTo>
                  <a:lnTo>
                    <a:pt x="19" y="135"/>
                  </a:lnTo>
                  <a:lnTo>
                    <a:pt x="19" y="135"/>
                  </a:lnTo>
                  <a:lnTo>
                    <a:pt x="77" y="135"/>
                  </a:lnTo>
                  <a:lnTo>
                    <a:pt x="123" y="132"/>
                  </a:lnTo>
                  <a:lnTo>
                    <a:pt x="139" y="128"/>
                  </a:lnTo>
                  <a:lnTo>
                    <a:pt x="150" y="124"/>
                  </a:lnTo>
                  <a:lnTo>
                    <a:pt x="150" y="124"/>
                  </a:lnTo>
                  <a:lnTo>
                    <a:pt x="173" y="93"/>
                  </a:lnTo>
                  <a:lnTo>
                    <a:pt x="185" y="70"/>
                  </a:lnTo>
                  <a:lnTo>
                    <a:pt x="189" y="62"/>
                  </a:lnTo>
                  <a:lnTo>
                    <a:pt x="189" y="54"/>
                  </a:lnTo>
                  <a:lnTo>
                    <a:pt x="189" y="54"/>
                  </a:lnTo>
                  <a:lnTo>
                    <a:pt x="185" y="50"/>
                  </a:lnTo>
                  <a:lnTo>
                    <a:pt x="177" y="39"/>
                  </a:lnTo>
                  <a:lnTo>
                    <a:pt x="177" y="31"/>
                  </a:lnTo>
                  <a:lnTo>
                    <a:pt x="177" y="23"/>
                  </a:lnTo>
                  <a:lnTo>
                    <a:pt x="181" y="16"/>
                  </a:lnTo>
                  <a:lnTo>
                    <a:pt x="189" y="12"/>
                  </a:lnTo>
                  <a:lnTo>
                    <a:pt x="189" y="12"/>
                  </a:lnTo>
                  <a:lnTo>
                    <a:pt x="193" y="8"/>
                  </a:lnTo>
                  <a:lnTo>
                    <a:pt x="201" y="4"/>
                  </a:lnTo>
                  <a:lnTo>
                    <a:pt x="212" y="0"/>
                  </a:lnTo>
                  <a:lnTo>
                    <a:pt x="224" y="0"/>
                  </a:lnTo>
                  <a:lnTo>
                    <a:pt x="231" y="8"/>
                  </a:lnTo>
                  <a:lnTo>
                    <a:pt x="231" y="8"/>
                  </a:lnTo>
                  <a:lnTo>
                    <a:pt x="235" y="12"/>
                  </a:lnTo>
                  <a:lnTo>
                    <a:pt x="235" y="23"/>
                  </a:lnTo>
                  <a:lnTo>
                    <a:pt x="228" y="39"/>
                  </a:lnTo>
                  <a:lnTo>
                    <a:pt x="224" y="43"/>
                  </a:lnTo>
                  <a:lnTo>
                    <a:pt x="216" y="47"/>
                  </a:lnTo>
                  <a:lnTo>
                    <a:pt x="216" y="47"/>
                  </a:lnTo>
                  <a:lnTo>
                    <a:pt x="204" y="77"/>
                  </a:lnTo>
                  <a:lnTo>
                    <a:pt x="193" y="101"/>
                  </a:lnTo>
                  <a:lnTo>
                    <a:pt x="181" y="120"/>
                  </a:lnTo>
                  <a:lnTo>
                    <a:pt x="181" y="120"/>
                  </a:lnTo>
                  <a:lnTo>
                    <a:pt x="173" y="132"/>
                  </a:lnTo>
                  <a:lnTo>
                    <a:pt x="162" y="143"/>
                  </a:lnTo>
                  <a:lnTo>
                    <a:pt x="146" y="155"/>
                  </a:lnTo>
                  <a:lnTo>
                    <a:pt x="123" y="166"/>
                  </a:lnTo>
                  <a:lnTo>
                    <a:pt x="92" y="174"/>
                  </a:lnTo>
                  <a:lnTo>
                    <a:pt x="50" y="178"/>
                  </a:lnTo>
                  <a:lnTo>
                    <a:pt x="0" y="174"/>
                  </a:lnTo>
                  <a:lnTo>
                    <a:pt x="7" y="1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84"/>
            <p:cNvSpPr>
              <a:spLocks/>
            </p:cNvSpPr>
            <p:nvPr/>
          </p:nvSpPr>
          <p:spPr bwMode="auto">
            <a:xfrm>
              <a:off x="1954" y="2176"/>
              <a:ext cx="212" cy="77"/>
            </a:xfrm>
            <a:custGeom>
              <a:avLst/>
              <a:gdLst>
                <a:gd name="T0" fmla="*/ 100 w 212"/>
                <a:gd name="T1" fmla="*/ 77 h 77"/>
                <a:gd name="T2" fmla="*/ 100 w 212"/>
                <a:gd name="T3" fmla="*/ 77 h 77"/>
                <a:gd name="T4" fmla="*/ 62 w 212"/>
                <a:gd name="T5" fmla="*/ 73 h 77"/>
                <a:gd name="T6" fmla="*/ 31 w 212"/>
                <a:gd name="T7" fmla="*/ 66 h 77"/>
                <a:gd name="T8" fmla="*/ 0 w 212"/>
                <a:gd name="T9" fmla="*/ 50 h 77"/>
                <a:gd name="T10" fmla="*/ 0 w 212"/>
                <a:gd name="T11" fmla="*/ 50 h 77"/>
                <a:gd name="T12" fmla="*/ 0 w 212"/>
                <a:gd name="T13" fmla="*/ 50 h 77"/>
                <a:gd name="T14" fmla="*/ 0 w 212"/>
                <a:gd name="T15" fmla="*/ 50 h 77"/>
                <a:gd name="T16" fmla="*/ 0 w 212"/>
                <a:gd name="T17" fmla="*/ 46 h 77"/>
                <a:gd name="T18" fmla="*/ 0 w 212"/>
                <a:gd name="T19" fmla="*/ 42 h 77"/>
                <a:gd name="T20" fmla="*/ 0 w 212"/>
                <a:gd name="T21" fmla="*/ 42 h 77"/>
                <a:gd name="T22" fmla="*/ 0 w 212"/>
                <a:gd name="T23" fmla="*/ 42 h 77"/>
                <a:gd name="T24" fmla="*/ 4 w 212"/>
                <a:gd name="T25" fmla="*/ 39 h 77"/>
                <a:gd name="T26" fmla="*/ 8 w 212"/>
                <a:gd name="T27" fmla="*/ 39 h 77"/>
                <a:gd name="T28" fmla="*/ 8 w 212"/>
                <a:gd name="T29" fmla="*/ 39 h 77"/>
                <a:gd name="T30" fmla="*/ 8 w 212"/>
                <a:gd name="T31" fmla="*/ 39 h 77"/>
                <a:gd name="T32" fmla="*/ 35 w 212"/>
                <a:gd name="T33" fmla="*/ 50 h 77"/>
                <a:gd name="T34" fmla="*/ 35 w 212"/>
                <a:gd name="T35" fmla="*/ 50 h 77"/>
                <a:gd name="T36" fmla="*/ 35 w 212"/>
                <a:gd name="T37" fmla="*/ 50 h 77"/>
                <a:gd name="T38" fmla="*/ 66 w 212"/>
                <a:gd name="T39" fmla="*/ 58 h 77"/>
                <a:gd name="T40" fmla="*/ 100 w 212"/>
                <a:gd name="T41" fmla="*/ 62 h 77"/>
                <a:gd name="T42" fmla="*/ 100 w 212"/>
                <a:gd name="T43" fmla="*/ 62 h 77"/>
                <a:gd name="T44" fmla="*/ 100 w 212"/>
                <a:gd name="T45" fmla="*/ 62 h 77"/>
                <a:gd name="T46" fmla="*/ 124 w 212"/>
                <a:gd name="T47" fmla="*/ 62 h 77"/>
                <a:gd name="T48" fmla="*/ 151 w 212"/>
                <a:gd name="T49" fmla="*/ 50 h 77"/>
                <a:gd name="T50" fmla="*/ 162 w 212"/>
                <a:gd name="T51" fmla="*/ 42 h 77"/>
                <a:gd name="T52" fmla="*/ 174 w 212"/>
                <a:gd name="T53" fmla="*/ 31 h 77"/>
                <a:gd name="T54" fmla="*/ 185 w 212"/>
                <a:gd name="T55" fmla="*/ 19 h 77"/>
                <a:gd name="T56" fmla="*/ 197 w 212"/>
                <a:gd name="T57" fmla="*/ 4 h 77"/>
                <a:gd name="T58" fmla="*/ 197 w 212"/>
                <a:gd name="T59" fmla="*/ 4 h 77"/>
                <a:gd name="T60" fmla="*/ 197 w 212"/>
                <a:gd name="T61" fmla="*/ 4 h 77"/>
                <a:gd name="T62" fmla="*/ 201 w 212"/>
                <a:gd name="T63" fmla="*/ 0 h 77"/>
                <a:gd name="T64" fmla="*/ 209 w 212"/>
                <a:gd name="T65" fmla="*/ 0 h 77"/>
                <a:gd name="T66" fmla="*/ 209 w 212"/>
                <a:gd name="T67" fmla="*/ 0 h 77"/>
                <a:gd name="T68" fmla="*/ 209 w 212"/>
                <a:gd name="T69" fmla="*/ 0 h 77"/>
                <a:gd name="T70" fmla="*/ 212 w 212"/>
                <a:gd name="T71" fmla="*/ 4 h 77"/>
                <a:gd name="T72" fmla="*/ 212 w 212"/>
                <a:gd name="T73" fmla="*/ 12 h 77"/>
                <a:gd name="T74" fmla="*/ 212 w 212"/>
                <a:gd name="T75" fmla="*/ 12 h 77"/>
                <a:gd name="T76" fmla="*/ 212 w 212"/>
                <a:gd name="T77" fmla="*/ 12 h 77"/>
                <a:gd name="T78" fmla="*/ 201 w 212"/>
                <a:gd name="T79" fmla="*/ 27 h 77"/>
                <a:gd name="T80" fmla="*/ 185 w 212"/>
                <a:gd name="T81" fmla="*/ 42 h 77"/>
                <a:gd name="T82" fmla="*/ 174 w 212"/>
                <a:gd name="T83" fmla="*/ 54 h 77"/>
                <a:gd name="T84" fmla="*/ 158 w 212"/>
                <a:gd name="T85" fmla="*/ 66 h 77"/>
                <a:gd name="T86" fmla="*/ 127 w 212"/>
                <a:gd name="T87" fmla="*/ 77 h 77"/>
                <a:gd name="T88" fmla="*/ 100 w 212"/>
                <a:gd name="T89" fmla="*/ 77 h 77"/>
                <a:gd name="T90" fmla="*/ 100 w 212"/>
                <a:gd name="T91" fmla="*/ 77 h 77"/>
                <a:gd name="T92" fmla="*/ 100 w 212"/>
                <a:gd name="T93" fmla="*/ 77 h 77"/>
                <a:gd name="T94" fmla="*/ 100 w 212"/>
                <a:gd name="T95" fmla="*/ 77 h 77"/>
                <a:gd name="T96" fmla="*/ 100 w 212"/>
                <a:gd name="T9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77">
                  <a:moveTo>
                    <a:pt x="100" y="77"/>
                  </a:moveTo>
                  <a:lnTo>
                    <a:pt x="100" y="77"/>
                  </a:lnTo>
                  <a:lnTo>
                    <a:pt x="62" y="73"/>
                  </a:lnTo>
                  <a:lnTo>
                    <a:pt x="31" y="66"/>
                  </a:lnTo>
                  <a:lnTo>
                    <a:pt x="0" y="50"/>
                  </a:lnTo>
                  <a:lnTo>
                    <a:pt x="0" y="50"/>
                  </a:lnTo>
                  <a:lnTo>
                    <a:pt x="0" y="50"/>
                  </a:lnTo>
                  <a:lnTo>
                    <a:pt x="0" y="50"/>
                  </a:lnTo>
                  <a:lnTo>
                    <a:pt x="0" y="46"/>
                  </a:lnTo>
                  <a:lnTo>
                    <a:pt x="0" y="42"/>
                  </a:lnTo>
                  <a:lnTo>
                    <a:pt x="0" y="42"/>
                  </a:lnTo>
                  <a:lnTo>
                    <a:pt x="0" y="42"/>
                  </a:lnTo>
                  <a:lnTo>
                    <a:pt x="4" y="39"/>
                  </a:lnTo>
                  <a:lnTo>
                    <a:pt x="8" y="39"/>
                  </a:lnTo>
                  <a:lnTo>
                    <a:pt x="8" y="39"/>
                  </a:lnTo>
                  <a:lnTo>
                    <a:pt x="8" y="39"/>
                  </a:lnTo>
                  <a:lnTo>
                    <a:pt x="35" y="50"/>
                  </a:lnTo>
                  <a:lnTo>
                    <a:pt x="35" y="50"/>
                  </a:lnTo>
                  <a:lnTo>
                    <a:pt x="35" y="50"/>
                  </a:lnTo>
                  <a:lnTo>
                    <a:pt x="66" y="58"/>
                  </a:lnTo>
                  <a:lnTo>
                    <a:pt x="100" y="62"/>
                  </a:lnTo>
                  <a:lnTo>
                    <a:pt x="100" y="62"/>
                  </a:lnTo>
                  <a:lnTo>
                    <a:pt x="100" y="62"/>
                  </a:lnTo>
                  <a:lnTo>
                    <a:pt x="124" y="62"/>
                  </a:lnTo>
                  <a:lnTo>
                    <a:pt x="151" y="50"/>
                  </a:lnTo>
                  <a:lnTo>
                    <a:pt x="162" y="42"/>
                  </a:lnTo>
                  <a:lnTo>
                    <a:pt x="174" y="31"/>
                  </a:lnTo>
                  <a:lnTo>
                    <a:pt x="185" y="19"/>
                  </a:lnTo>
                  <a:lnTo>
                    <a:pt x="197" y="4"/>
                  </a:lnTo>
                  <a:lnTo>
                    <a:pt x="197" y="4"/>
                  </a:lnTo>
                  <a:lnTo>
                    <a:pt x="197" y="4"/>
                  </a:lnTo>
                  <a:lnTo>
                    <a:pt x="201" y="0"/>
                  </a:lnTo>
                  <a:lnTo>
                    <a:pt x="209" y="0"/>
                  </a:lnTo>
                  <a:lnTo>
                    <a:pt x="209" y="0"/>
                  </a:lnTo>
                  <a:lnTo>
                    <a:pt x="209" y="0"/>
                  </a:lnTo>
                  <a:lnTo>
                    <a:pt x="212" y="4"/>
                  </a:lnTo>
                  <a:lnTo>
                    <a:pt x="212" y="12"/>
                  </a:lnTo>
                  <a:lnTo>
                    <a:pt x="212" y="12"/>
                  </a:lnTo>
                  <a:lnTo>
                    <a:pt x="212" y="12"/>
                  </a:lnTo>
                  <a:lnTo>
                    <a:pt x="201" y="27"/>
                  </a:lnTo>
                  <a:lnTo>
                    <a:pt x="185" y="42"/>
                  </a:lnTo>
                  <a:lnTo>
                    <a:pt x="174" y="54"/>
                  </a:lnTo>
                  <a:lnTo>
                    <a:pt x="158" y="66"/>
                  </a:lnTo>
                  <a:lnTo>
                    <a:pt x="127" y="77"/>
                  </a:lnTo>
                  <a:lnTo>
                    <a:pt x="100" y="77"/>
                  </a:lnTo>
                  <a:lnTo>
                    <a:pt x="100" y="77"/>
                  </a:lnTo>
                  <a:lnTo>
                    <a:pt x="100" y="77"/>
                  </a:lnTo>
                  <a:lnTo>
                    <a:pt x="100" y="77"/>
                  </a:lnTo>
                  <a:lnTo>
                    <a:pt x="100"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85"/>
            <p:cNvSpPr>
              <a:spLocks/>
            </p:cNvSpPr>
            <p:nvPr/>
          </p:nvSpPr>
          <p:spPr bwMode="auto">
            <a:xfrm>
              <a:off x="3519" y="2292"/>
              <a:ext cx="143" cy="77"/>
            </a:xfrm>
            <a:custGeom>
              <a:avLst/>
              <a:gdLst>
                <a:gd name="T0" fmla="*/ 0 w 143"/>
                <a:gd name="T1" fmla="*/ 11 h 77"/>
                <a:gd name="T2" fmla="*/ 0 w 143"/>
                <a:gd name="T3" fmla="*/ 11 h 77"/>
                <a:gd name="T4" fmla="*/ 0 w 143"/>
                <a:gd name="T5" fmla="*/ 4 h 77"/>
                <a:gd name="T6" fmla="*/ 4 w 143"/>
                <a:gd name="T7" fmla="*/ 0 h 77"/>
                <a:gd name="T8" fmla="*/ 4 w 143"/>
                <a:gd name="T9" fmla="*/ 0 h 77"/>
                <a:gd name="T10" fmla="*/ 4 w 143"/>
                <a:gd name="T11" fmla="*/ 0 h 77"/>
                <a:gd name="T12" fmla="*/ 11 w 143"/>
                <a:gd name="T13" fmla="*/ 4 h 77"/>
                <a:gd name="T14" fmla="*/ 11 w 143"/>
                <a:gd name="T15" fmla="*/ 8 h 77"/>
                <a:gd name="T16" fmla="*/ 11 w 143"/>
                <a:gd name="T17" fmla="*/ 8 h 77"/>
                <a:gd name="T18" fmla="*/ 11 w 143"/>
                <a:gd name="T19" fmla="*/ 8 h 77"/>
                <a:gd name="T20" fmla="*/ 15 w 143"/>
                <a:gd name="T21" fmla="*/ 15 h 77"/>
                <a:gd name="T22" fmla="*/ 23 w 143"/>
                <a:gd name="T23" fmla="*/ 35 h 77"/>
                <a:gd name="T24" fmla="*/ 31 w 143"/>
                <a:gd name="T25" fmla="*/ 42 h 77"/>
                <a:gd name="T26" fmla="*/ 42 w 143"/>
                <a:gd name="T27" fmla="*/ 54 h 77"/>
                <a:gd name="T28" fmla="*/ 54 w 143"/>
                <a:gd name="T29" fmla="*/ 58 h 77"/>
                <a:gd name="T30" fmla="*/ 69 w 143"/>
                <a:gd name="T31" fmla="*/ 62 h 77"/>
                <a:gd name="T32" fmla="*/ 69 w 143"/>
                <a:gd name="T33" fmla="*/ 62 h 77"/>
                <a:gd name="T34" fmla="*/ 69 w 143"/>
                <a:gd name="T35" fmla="*/ 62 h 77"/>
                <a:gd name="T36" fmla="*/ 96 w 143"/>
                <a:gd name="T37" fmla="*/ 54 h 77"/>
                <a:gd name="T38" fmla="*/ 131 w 143"/>
                <a:gd name="T39" fmla="*/ 42 h 77"/>
                <a:gd name="T40" fmla="*/ 131 w 143"/>
                <a:gd name="T41" fmla="*/ 42 h 77"/>
                <a:gd name="T42" fmla="*/ 131 w 143"/>
                <a:gd name="T43" fmla="*/ 42 h 77"/>
                <a:gd name="T44" fmla="*/ 139 w 143"/>
                <a:gd name="T45" fmla="*/ 39 h 77"/>
                <a:gd name="T46" fmla="*/ 143 w 143"/>
                <a:gd name="T47" fmla="*/ 42 h 77"/>
                <a:gd name="T48" fmla="*/ 143 w 143"/>
                <a:gd name="T49" fmla="*/ 42 h 77"/>
                <a:gd name="T50" fmla="*/ 143 w 143"/>
                <a:gd name="T51" fmla="*/ 42 h 77"/>
                <a:gd name="T52" fmla="*/ 143 w 143"/>
                <a:gd name="T53" fmla="*/ 50 h 77"/>
                <a:gd name="T54" fmla="*/ 139 w 143"/>
                <a:gd name="T55" fmla="*/ 54 h 77"/>
                <a:gd name="T56" fmla="*/ 139 w 143"/>
                <a:gd name="T57" fmla="*/ 54 h 77"/>
                <a:gd name="T58" fmla="*/ 139 w 143"/>
                <a:gd name="T59" fmla="*/ 54 h 77"/>
                <a:gd name="T60" fmla="*/ 100 w 143"/>
                <a:gd name="T61" fmla="*/ 69 h 77"/>
                <a:gd name="T62" fmla="*/ 85 w 143"/>
                <a:gd name="T63" fmla="*/ 73 h 77"/>
                <a:gd name="T64" fmla="*/ 69 w 143"/>
                <a:gd name="T65" fmla="*/ 77 h 77"/>
                <a:gd name="T66" fmla="*/ 69 w 143"/>
                <a:gd name="T67" fmla="*/ 77 h 77"/>
                <a:gd name="T68" fmla="*/ 69 w 143"/>
                <a:gd name="T69" fmla="*/ 77 h 77"/>
                <a:gd name="T70" fmla="*/ 50 w 143"/>
                <a:gd name="T71" fmla="*/ 73 h 77"/>
                <a:gd name="T72" fmla="*/ 35 w 143"/>
                <a:gd name="T73" fmla="*/ 66 h 77"/>
                <a:gd name="T74" fmla="*/ 23 w 143"/>
                <a:gd name="T75" fmla="*/ 54 h 77"/>
                <a:gd name="T76" fmla="*/ 11 w 143"/>
                <a:gd name="T77" fmla="*/ 42 h 77"/>
                <a:gd name="T78" fmla="*/ 0 w 143"/>
                <a:gd name="T79" fmla="*/ 19 h 77"/>
                <a:gd name="T80" fmla="*/ 0 w 143"/>
                <a:gd name="T81" fmla="*/ 11 h 77"/>
                <a:gd name="T82" fmla="*/ 0 w 143"/>
                <a:gd name="T83" fmla="*/ 1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77">
                  <a:moveTo>
                    <a:pt x="0" y="11"/>
                  </a:moveTo>
                  <a:lnTo>
                    <a:pt x="0" y="11"/>
                  </a:lnTo>
                  <a:lnTo>
                    <a:pt x="0" y="4"/>
                  </a:lnTo>
                  <a:lnTo>
                    <a:pt x="4" y="0"/>
                  </a:lnTo>
                  <a:lnTo>
                    <a:pt x="4" y="0"/>
                  </a:lnTo>
                  <a:lnTo>
                    <a:pt x="4" y="0"/>
                  </a:lnTo>
                  <a:lnTo>
                    <a:pt x="11" y="4"/>
                  </a:lnTo>
                  <a:lnTo>
                    <a:pt x="11" y="8"/>
                  </a:lnTo>
                  <a:lnTo>
                    <a:pt x="11" y="8"/>
                  </a:lnTo>
                  <a:lnTo>
                    <a:pt x="11" y="8"/>
                  </a:lnTo>
                  <a:lnTo>
                    <a:pt x="15" y="15"/>
                  </a:lnTo>
                  <a:lnTo>
                    <a:pt x="23" y="35"/>
                  </a:lnTo>
                  <a:lnTo>
                    <a:pt x="31" y="42"/>
                  </a:lnTo>
                  <a:lnTo>
                    <a:pt x="42" y="54"/>
                  </a:lnTo>
                  <a:lnTo>
                    <a:pt x="54" y="58"/>
                  </a:lnTo>
                  <a:lnTo>
                    <a:pt x="69" y="62"/>
                  </a:lnTo>
                  <a:lnTo>
                    <a:pt x="69" y="62"/>
                  </a:lnTo>
                  <a:lnTo>
                    <a:pt x="69" y="62"/>
                  </a:lnTo>
                  <a:lnTo>
                    <a:pt x="96" y="54"/>
                  </a:lnTo>
                  <a:lnTo>
                    <a:pt x="131" y="42"/>
                  </a:lnTo>
                  <a:lnTo>
                    <a:pt x="131" y="42"/>
                  </a:lnTo>
                  <a:lnTo>
                    <a:pt x="131" y="42"/>
                  </a:lnTo>
                  <a:lnTo>
                    <a:pt x="139" y="39"/>
                  </a:lnTo>
                  <a:lnTo>
                    <a:pt x="143" y="42"/>
                  </a:lnTo>
                  <a:lnTo>
                    <a:pt x="143" y="42"/>
                  </a:lnTo>
                  <a:lnTo>
                    <a:pt x="143" y="42"/>
                  </a:lnTo>
                  <a:lnTo>
                    <a:pt x="143" y="50"/>
                  </a:lnTo>
                  <a:lnTo>
                    <a:pt x="139" y="54"/>
                  </a:lnTo>
                  <a:lnTo>
                    <a:pt x="139" y="54"/>
                  </a:lnTo>
                  <a:lnTo>
                    <a:pt x="139" y="54"/>
                  </a:lnTo>
                  <a:lnTo>
                    <a:pt x="100" y="69"/>
                  </a:lnTo>
                  <a:lnTo>
                    <a:pt x="85" y="73"/>
                  </a:lnTo>
                  <a:lnTo>
                    <a:pt x="69" y="77"/>
                  </a:lnTo>
                  <a:lnTo>
                    <a:pt x="69" y="77"/>
                  </a:lnTo>
                  <a:lnTo>
                    <a:pt x="69" y="77"/>
                  </a:lnTo>
                  <a:lnTo>
                    <a:pt x="50" y="73"/>
                  </a:lnTo>
                  <a:lnTo>
                    <a:pt x="35" y="66"/>
                  </a:lnTo>
                  <a:lnTo>
                    <a:pt x="23" y="54"/>
                  </a:lnTo>
                  <a:lnTo>
                    <a:pt x="11" y="42"/>
                  </a:lnTo>
                  <a:lnTo>
                    <a:pt x="0" y="19"/>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2" name="Oval Callout 91"/>
          <p:cNvSpPr/>
          <p:nvPr/>
        </p:nvSpPr>
        <p:spPr>
          <a:xfrm flipV="1">
            <a:off x="9000843" y="2341153"/>
            <a:ext cx="3506502" cy="1212967"/>
          </a:xfrm>
          <a:prstGeom prst="wedgeEllipseCallout">
            <a:avLst>
              <a:gd name="adj1" fmla="val -65842"/>
              <a:gd name="adj2" fmla="val -32243"/>
            </a:avLst>
          </a:prstGeom>
          <a:solidFill>
            <a:schemeClr val="tx1">
              <a:lumMod val="20000"/>
              <a:lumOff val="8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93" name="TextBox 92"/>
          <p:cNvSpPr txBox="1"/>
          <p:nvPr/>
        </p:nvSpPr>
        <p:spPr>
          <a:xfrm>
            <a:off x="9176915" y="2543628"/>
            <a:ext cx="3473715" cy="802681"/>
          </a:xfrm>
          <a:prstGeom prst="rect">
            <a:avLst/>
          </a:prstGeom>
          <a:noFill/>
        </p:spPr>
        <p:txBody>
          <a:bodyPr wrap="square" lIns="124358" tIns="62179" rIns="124358" bIns="62179" rtlCol="0">
            <a:spAutoFit/>
          </a:bodyPr>
          <a:lstStyle/>
          <a:p>
            <a:r>
              <a:rPr lang="en-US" sz="4400" b="1" dirty="0">
                <a:solidFill>
                  <a:srgbClr val="000000"/>
                </a:solidFill>
              </a:rPr>
              <a:t>Good Idea!</a:t>
            </a:r>
          </a:p>
        </p:txBody>
      </p:sp>
      <p:sp>
        <p:nvSpPr>
          <p:cNvPr id="62" name="TextBox 61"/>
          <p:cNvSpPr txBox="1"/>
          <p:nvPr/>
        </p:nvSpPr>
        <p:spPr>
          <a:xfrm>
            <a:off x="9949180" y="5249862"/>
            <a:ext cx="2278647" cy="1649066"/>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58" tIns="62179" rIns="124358" bIns="62179" rtlCol="0">
            <a:spAutoFit/>
          </a:bodyPr>
          <a:lstStyle/>
          <a:p>
            <a:r>
              <a:rPr lang="en-US" sz="3300" b="1" dirty="0">
                <a:solidFill>
                  <a:srgbClr val="000000"/>
                </a:solidFill>
                <a:hlinkClick r:id="rId2"/>
              </a:rPr>
              <a:t>Adoption Activities Listing</a:t>
            </a:r>
            <a:endParaRPr lang="en-US" sz="3300" b="1" dirty="0">
              <a:solidFill>
                <a:srgbClr val="000000"/>
              </a:solidFill>
            </a:endParaRPr>
          </a:p>
        </p:txBody>
      </p:sp>
    </p:spTree>
    <p:extLst>
      <p:ext uri="{BB962C8B-B14F-4D97-AF65-F5344CB8AC3E}">
        <p14:creationId xmlns:p14="http://schemas.microsoft.com/office/powerpoint/2010/main" val="21207749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9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31837" y="657525"/>
            <a:ext cx="11430000" cy="1499290"/>
          </a:xfrm>
          <a:prstGeom prst="rect">
            <a:avLst/>
          </a:prstGeom>
        </p:spPr>
        <p:txBody>
          <a:bodyPr lIns="124358" tIns="62179" rIns="124358" bIns="62179"/>
          <a:lstStyle/>
          <a:p>
            <a:pPr defTabSz="1243584">
              <a:spcBef>
                <a:spcPct val="0"/>
              </a:spcBef>
              <a:defRPr/>
            </a:pPr>
            <a:r>
              <a:rPr lang="en-US" sz="6000" b="1" dirty="0">
                <a:solidFill>
                  <a:srgbClr val="7030A0"/>
                </a:solidFill>
                <a:ea typeface="+mj-ea"/>
                <a:cs typeface="+mj-cs"/>
              </a:rPr>
              <a:t>The CFO </a:t>
            </a:r>
            <a:r>
              <a:rPr lang="en-US" sz="6000" dirty="0">
                <a:solidFill>
                  <a:srgbClr val="000000"/>
                </a:solidFill>
                <a:ea typeface="+mj-ea"/>
                <a:cs typeface="+mj-cs"/>
              </a:rPr>
              <a:t>needs to </a:t>
            </a:r>
            <a:r>
              <a:rPr lang="en-US" sz="6000" b="1" dirty="0">
                <a:solidFill>
                  <a:srgbClr val="000000"/>
                </a:solidFill>
                <a:ea typeface="+mj-ea"/>
                <a:cs typeface="+mj-cs"/>
              </a:rPr>
              <a:t>Reduce Costs</a:t>
            </a:r>
          </a:p>
        </p:txBody>
      </p:sp>
      <p:grpSp>
        <p:nvGrpSpPr>
          <p:cNvPr id="43" name="Group 4"/>
          <p:cNvGrpSpPr>
            <a:grpSpLocks noChangeAspect="1"/>
          </p:cNvGrpSpPr>
          <p:nvPr/>
        </p:nvGrpSpPr>
        <p:grpSpPr bwMode="auto">
          <a:xfrm>
            <a:off x="4084637" y="2159033"/>
            <a:ext cx="4300947" cy="3183157"/>
            <a:chOff x="1839" y="1550"/>
            <a:chExt cx="2467" cy="1966"/>
          </a:xfrm>
        </p:grpSpPr>
        <p:sp>
          <p:nvSpPr>
            <p:cNvPr id="44" name="AutoShape 3"/>
            <p:cNvSpPr>
              <a:spLocks noChangeAspect="1" noChangeArrowheads="1" noTextEdit="1"/>
            </p:cNvSpPr>
            <p:nvPr/>
          </p:nvSpPr>
          <p:spPr bwMode="auto">
            <a:xfrm>
              <a:off x="1839" y="1550"/>
              <a:ext cx="2467" cy="1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p:cNvSpPr>
              <a:spLocks/>
            </p:cNvSpPr>
            <p:nvPr/>
          </p:nvSpPr>
          <p:spPr bwMode="auto">
            <a:xfrm>
              <a:off x="1891" y="1550"/>
              <a:ext cx="1848" cy="1674"/>
            </a:xfrm>
            <a:custGeom>
              <a:avLst/>
              <a:gdLst>
                <a:gd name="T0" fmla="*/ 22 w 1848"/>
                <a:gd name="T1" fmla="*/ 0 h 1674"/>
                <a:gd name="T2" fmla="*/ 1848 w 1848"/>
                <a:gd name="T3" fmla="*/ 410 h 1674"/>
                <a:gd name="T4" fmla="*/ 1848 w 1848"/>
                <a:gd name="T5" fmla="*/ 1221 h 1674"/>
                <a:gd name="T6" fmla="*/ 1814 w 1848"/>
                <a:gd name="T7" fmla="*/ 1212 h 1674"/>
                <a:gd name="T8" fmla="*/ 1814 w 1848"/>
                <a:gd name="T9" fmla="*/ 440 h 1674"/>
                <a:gd name="T10" fmla="*/ 40 w 1848"/>
                <a:gd name="T11" fmla="*/ 44 h 1674"/>
                <a:gd name="T12" fmla="*/ 44 w 1848"/>
                <a:gd name="T13" fmla="*/ 1639 h 1674"/>
                <a:gd name="T14" fmla="*/ 1395 w 1848"/>
                <a:gd name="T15" fmla="*/ 1343 h 1674"/>
                <a:gd name="T16" fmla="*/ 1408 w 1848"/>
                <a:gd name="T17" fmla="*/ 1378 h 1674"/>
                <a:gd name="T18" fmla="*/ 35 w 1848"/>
                <a:gd name="T19" fmla="*/ 1674 h 1674"/>
                <a:gd name="T20" fmla="*/ 0 w 1848"/>
                <a:gd name="T21" fmla="*/ 1665 h 1674"/>
                <a:gd name="T22" fmla="*/ 22 w 1848"/>
                <a:gd name="T23" fmla="*/ 0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48" h="1674">
                  <a:moveTo>
                    <a:pt x="22" y="0"/>
                  </a:moveTo>
                  <a:lnTo>
                    <a:pt x="1848" y="410"/>
                  </a:lnTo>
                  <a:lnTo>
                    <a:pt x="1848" y="1221"/>
                  </a:lnTo>
                  <a:lnTo>
                    <a:pt x="1814" y="1212"/>
                  </a:lnTo>
                  <a:lnTo>
                    <a:pt x="1814" y="440"/>
                  </a:lnTo>
                  <a:lnTo>
                    <a:pt x="40" y="44"/>
                  </a:lnTo>
                  <a:lnTo>
                    <a:pt x="44" y="1639"/>
                  </a:lnTo>
                  <a:lnTo>
                    <a:pt x="1395" y="1343"/>
                  </a:lnTo>
                  <a:lnTo>
                    <a:pt x="1408" y="1378"/>
                  </a:lnTo>
                  <a:lnTo>
                    <a:pt x="35" y="1674"/>
                  </a:lnTo>
                  <a:lnTo>
                    <a:pt x="0" y="1665"/>
                  </a:lnTo>
                  <a:lnTo>
                    <a:pt x="22"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p:cNvSpPr>
              <a:spLocks/>
            </p:cNvSpPr>
            <p:nvPr/>
          </p:nvSpPr>
          <p:spPr bwMode="auto">
            <a:xfrm>
              <a:off x="2872" y="3385"/>
              <a:ext cx="1434" cy="131"/>
            </a:xfrm>
            <a:custGeom>
              <a:avLst/>
              <a:gdLst>
                <a:gd name="T0" fmla="*/ 1434 w 1434"/>
                <a:gd name="T1" fmla="*/ 66 h 131"/>
                <a:gd name="T2" fmla="*/ 1434 w 1434"/>
                <a:gd name="T3" fmla="*/ 66 h 131"/>
                <a:gd name="T4" fmla="*/ 1430 w 1434"/>
                <a:gd name="T5" fmla="*/ 61 h 131"/>
                <a:gd name="T6" fmla="*/ 1417 w 1434"/>
                <a:gd name="T7" fmla="*/ 53 h 131"/>
                <a:gd name="T8" fmla="*/ 1377 w 1434"/>
                <a:gd name="T9" fmla="*/ 39 h 131"/>
                <a:gd name="T10" fmla="*/ 1312 w 1434"/>
                <a:gd name="T11" fmla="*/ 31 h 131"/>
                <a:gd name="T12" fmla="*/ 1220 w 1434"/>
                <a:gd name="T13" fmla="*/ 22 h 131"/>
                <a:gd name="T14" fmla="*/ 1116 w 1434"/>
                <a:gd name="T15" fmla="*/ 13 h 131"/>
                <a:gd name="T16" fmla="*/ 994 w 1434"/>
                <a:gd name="T17" fmla="*/ 9 h 131"/>
                <a:gd name="T18" fmla="*/ 859 w 1434"/>
                <a:gd name="T19" fmla="*/ 5 h 131"/>
                <a:gd name="T20" fmla="*/ 715 w 1434"/>
                <a:gd name="T21" fmla="*/ 0 h 131"/>
                <a:gd name="T22" fmla="*/ 715 w 1434"/>
                <a:gd name="T23" fmla="*/ 0 h 131"/>
                <a:gd name="T24" fmla="*/ 571 w 1434"/>
                <a:gd name="T25" fmla="*/ 5 h 131"/>
                <a:gd name="T26" fmla="*/ 436 w 1434"/>
                <a:gd name="T27" fmla="*/ 9 h 131"/>
                <a:gd name="T28" fmla="*/ 314 w 1434"/>
                <a:gd name="T29" fmla="*/ 13 h 131"/>
                <a:gd name="T30" fmla="*/ 209 w 1434"/>
                <a:gd name="T31" fmla="*/ 22 h 131"/>
                <a:gd name="T32" fmla="*/ 122 w 1434"/>
                <a:gd name="T33" fmla="*/ 31 h 131"/>
                <a:gd name="T34" fmla="*/ 57 w 1434"/>
                <a:gd name="T35" fmla="*/ 39 h 131"/>
                <a:gd name="T36" fmla="*/ 13 w 1434"/>
                <a:gd name="T37" fmla="*/ 53 h 131"/>
                <a:gd name="T38" fmla="*/ 4 w 1434"/>
                <a:gd name="T39" fmla="*/ 61 h 131"/>
                <a:gd name="T40" fmla="*/ 0 w 1434"/>
                <a:gd name="T41" fmla="*/ 66 h 131"/>
                <a:gd name="T42" fmla="*/ 0 w 1434"/>
                <a:gd name="T43" fmla="*/ 66 h 131"/>
                <a:gd name="T44" fmla="*/ 4 w 1434"/>
                <a:gd name="T45" fmla="*/ 74 h 131"/>
                <a:gd name="T46" fmla="*/ 13 w 1434"/>
                <a:gd name="T47" fmla="*/ 79 h 131"/>
                <a:gd name="T48" fmla="*/ 57 w 1434"/>
                <a:gd name="T49" fmla="*/ 92 h 131"/>
                <a:gd name="T50" fmla="*/ 122 w 1434"/>
                <a:gd name="T51" fmla="*/ 105 h 131"/>
                <a:gd name="T52" fmla="*/ 209 w 1434"/>
                <a:gd name="T53" fmla="*/ 114 h 131"/>
                <a:gd name="T54" fmla="*/ 314 w 1434"/>
                <a:gd name="T55" fmla="*/ 122 h 131"/>
                <a:gd name="T56" fmla="*/ 436 w 1434"/>
                <a:gd name="T57" fmla="*/ 127 h 131"/>
                <a:gd name="T58" fmla="*/ 571 w 1434"/>
                <a:gd name="T59" fmla="*/ 131 h 131"/>
                <a:gd name="T60" fmla="*/ 715 w 1434"/>
                <a:gd name="T61" fmla="*/ 131 h 131"/>
                <a:gd name="T62" fmla="*/ 715 w 1434"/>
                <a:gd name="T63" fmla="*/ 131 h 131"/>
                <a:gd name="T64" fmla="*/ 859 w 1434"/>
                <a:gd name="T65" fmla="*/ 131 h 131"/>
                <a:gd name="T66" fmla="*/ 994 w 1434"/>
                <a:gd name="T67" fmla="*/ 127 h 131"/>
                <a:gd name="T68" fmla="*/ 1116 w 1434"/>
                <a:gd name="T69" fmla="*/ 122 h 131"/>
                <a:gd name="T70" fmla="*/ 1220 w 1434"/>
                <a:gd name="T71" fmla="*/ 114 h 131"/>
                <a:gd name="T72" fmla="*/ 1312 w 1434"/>
                <a:gd name="T73" fmla="*/ 105 h 131"/>
                <a:gd name="T74" fmla="*/ 1377 w 1434"/>
                <a:gd name="T75" fmla="*/ 92 h 131"/>
                <a:gd name="T76" fmla="*/ 1417 w 1434"/>
                <a:gd name="T77" fmla="*/ 79 h 131"/>
                <a:gd name="T78" fmla="*/ 1430 w 1434"/>
                <a:gd name="T79" fmla="*/ 74 h 131"/>
                <a:gd name="T80" fmla="*/ 1434 w 1434"/>
                <a:gd name="T81" fmla="*/ 66 h 131"/>
                <a:gd name="T82" fmla="*/ 1434 w 1434"/>
                <a:gd name="T83" fmla="*/ 6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4" h="131">
                  <a:moveTo>
                    <a:pt x="1434" y="66"/>
                  </a:moveTo>
                  <a:lnTo>
                    <a:pt x="1434" y="66"/>
                  </a:lnTo>
                  <a:lnTo>
                    <a:pt x="1430" y="61"/>
                  </a:lnTo>
                  <a:lnTo>
                    <a:pt x="1417" y="53"/>
                  </a:lnTo>
                  <a:lnTo>
                    <a:pt x="1377" y="39"/>
                  </a:lnTo>
                  <a:lnTo>
                    <a:pt x="1312" y="31"/>
                  </a:lnTo>
                  <a:lnTo>
                    <a:pt x="1220" y="22"/>
                  </a:lnTo>
                  <a:lnTo>
                    <a:pt x="1116" y="13"/>
                  </a:lnTo>
                  <a:lnTo>
                    <a:pt x="994" y="9"/>
                  </a:lnTo>
                  <a:lnTo>
                    <a:pt x="859" y="5"/>
                  </a:lnTo>
                  <a:lnTo>
                    <a:pt x="715" y="0"/>
                  </a:lnTo>
                  <a:lnTo>
                    <a:pt x="715" y="0"/>
                  </a:lnTo>
                  <a:lnTo>
                    <a:pt x="571" y="5"/>
                  </a:lnTo>
                  <a:lnTo>
                    <a:pt x="436" y="9"/>
                  </a:lnTo>
                  <a:lnTo>
                    <a:pt x="314" y="13"/>
                  </a:lnTo>
                  <a:lnTo>
                    <a:pt x="209" y="22"/>
                  </a:lnTo>
                  <a:lnTo>
                    <a:pt x="122" y="31"/>
                  </a:lnTo>
                  <a:lnTo>
                    <a:pt x="57" y="39"/>
                  </a:lnTo>
                  <a:lnTo>
                    <a:pt x="13" y="53"/>
                  </a:lnTo>
                  <a:lnTo>
                    <a:pt x="4" y="61"/>
                  </a:lnTo>
                  <a:lnTo>
                    <a:pt x="0" y="66"/>
                  </a:lnTo>
                  <a:lnTo>
                    <a:pt x="0" y="66"/>
                  </a:lnTo>
                  <a:lnTo>
                    <a:pt x="4" y="74"/>
                  </a:lnTo>
                  <a:lnTo>
                    <a:pt x="13" y="79"/>
                  </a:lnTo>
                  <a:lnTo>
                    <a:pt x="57" y="92"/>
                  </a:lnTo>
                  <a:lnTo>
                    <a:pt x="122" y="105"/>
                  </a:lnTo>
                  <a:lnTo>
                    <a:pt x="209" y="114"/>
                  </a:lnTo>
                  <a:lnTo>
                    <a:pt x="314" y="122"/>
                  </a:lnTo>
                  <a:lnTo>
                    <a:pt x="436" y="127"/>
                  </a:lnTo>
                  <a:lnTo>
                    <a:pt x="571" y="131"/>
                  </a:lnTo>
                  <a:lnTo>
                    <a:pt x="715" y="131"/>
                  </a:lnTo>
                  <a:lnTo>
                    <a:pt x="715" y="131"/>
                  </a:lnTo>
                  <a:lnTo>
                    <a:pt x="859" y="131"/>
                  </a:lnTo>
                  <a:lnTo>
                    <a:pt x="994" y="127"/>
                  </a:lnTo>
                  <a:lnTo>
                    <a:pt x="1116" y="122"/>
                  </a:lnTo>
                  <a:lnTo>
                    <a:pt x="1220" y="114"/>
                  </a:lnTo>
                  <a:lnTo>
                    <a:pt x="1312" y="105"/>
                  </a:lnTo>
                  <a:lnTo>
                    <a:pt x="1377" y="92"/>
                  </a:lnTo>
                  <a:lnTo>
                    <a:pt x="1417" y="79"/>
                  </a:lnTo>
                  <a:lnTo>
                    <a:pt x="1430" y="74"/>
                  </a:lnTo>
                  <a:lnTo>
                    <a:pt x="1434" y="66"/>
                  </a:lnTo>
                  <a:lnTo>
                    <a:pt x="1434" y="6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7"/>
            <p:cNvSpPr>
              <a:spLocks noChangeArrowheads="1"/>
            </p:cNvSpPr>
            <p:nvPr/>
          </p:nvSpPr>
          <p:spPr bwMode="auto">
            <a:xfrm>
              <a:off x="1974" y="1676"/>
              <a:ext cx="39" cy="1417"/>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p:cNvSpPr>
              <a:spLocks/>
            </p:cNvSpPr>
            <p:nvPr/>
          </p:nvSpPr>
          <p:spPr bwMode="auto">
            <a:xfrm>
              <a:off x="1983" y="2823"/>
              <a:ext cx="1334" cy="270"/>
            </a:xfrm>
            <a:custGeom>
              <a:avLst/>
              <a:gdLst>
                <a:gd name="T0" fmla="*/ 4 w 1334"/>
                <a:gd name="T1" fmla="*/ 270 h 270"/>
                <a:gd name="T2" fmla="*/ 0 w 1334"/>
                <a:gd name="T3" fmla="*/ 235 h 270"/>
                <a:gd name="T4" fmla="*/ 1329 w 1334"/>
                <a:gd name="T5" fmla="*/ 0 h 270"/>
                <a:gd name="T6" fmla="*/ 1334 w 1334"/>
                <a:gd name="T7" fmla="*/ 35 h 270"/>
                <a:gd name="T8" fmla="*/ 4 w 1334"/>
                <a:gd name="T9" fmla="*/ 270 h 270"/>
              </a:gdLst>
              <a:ahLst/>
              <a:cxnLst>
                <a:cxn ang="0">
                  <a:pos x="T0" y="T1"/>
                </a:cxn>
                <a:cxn ang="0">
                  <a:pos x="T2" y="T3"/>
                </a:cxn>
                <a:cxn ang="0">
                  <a:pos x="T4" y="T5"/>
                </a:cxn>
                <a:cxn ang="0">
                  <a:pos x="T6" y="T7"/>
                </a:cxn>
                <a:cxn ang="0">
                  <a:pos x="T8" y="T9"/>
                </a:cxn>
              </a:cxnLst>
              <a:rect l="0" t="0" r="r" b="b"/>
              <a:pathLst>
                <a:path w="1334" h="270">
                  <a:moveTo>
                    <a:pt x="4" y="270"/>
                  </a:moveTo>
                  <a:lnTo>
                    <a:pt x="0" y="235"/>
                  </a:lnTo>
                  <a:lnTo>
                    <a:pt x="1329" y="0"/>
                  </a:lnTo>
                  <a:lnTo>
                    <a:pt x="1334" y="35"/>
                  </a:lnTo>
                  <a:lnTo>
                    <a:pt x="4" y="27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9"/>
            <p:cNvSpPr>
              <a:spLocks/>
            </p:cNvSpPr>
            <p:nvPr/>
          </p:nvSpPr>
          <p:spPr bwMode="auto">
            <a:xfrm>
              <a:off x="3247" y="2003"/>
              <a:ext cx="13" cy="406"/>
            </a:xfrm>
            <a:custGeom>
              <a:avLst/>
              <a:gdLst>
                <a:gd name="T0" fmla="*/ 0 w 13"/>
                <a:gd name="T1" fmla="*/ 406 h 406"/>
                <a:gd name="T2" fmla="*/ 0 w 13"/>
                <a:gd name="T3" fmla="*/ 0 h 406"/>
                <a:gd name="T4" fmla="*/ 13 w 13"/>
                <a:gd name="T5" fmla="*/ 0 h 406"/>
                <a:gd name="T6" fmla="*/ 13 w 13"/>
                <a:gd name="T7" fmla="*/ 406 h 406"/>
                <a:gd name="T8" fmla="*/ 0 w 13"/>
                <a:gd name="T9" fmla="*/ 406 h 406"/>
                <a:gd name="T10" fmla="*/ 0 w 13"/>
                <a:gd name="T11" fmla="*/ 406 h 406"/>
              </a:gdLst>
              <a:ahLst/>
              <a:cxnLst>
                <a:cxn ang="0">
                  <a:pos x="T0" y="T1"/>
                </a:cxn>
                <a:cxn ang="0">
                  <a:pos x="T2" y="T3"/>
                </a:cxn>
                <a:cxn ang="0">
                  <a:pos x="T4" y="T5"/>
                </a:cxn>
                <a:cxn ang="0">
                  <a:pos x="T6" y="T7"/>
                </a:cxn>
                <a:cxn ang="0">
                  <a:pos x="T8" y="T9"/>
                </a:cxn>
                <a:cxn ang="0">
                  <a:pos x="T10" y="T11"/>
                </a:cxn>
              </a:cxnLst>
              <a:rect l="0" t="0" r="r" b="b"/>
              <a:pathLst>
                <a:path w="13" h="406">
                  <a:moveTo>
                    <a:pt x="0" y="406"/>
                  </a:moveTo>
                  <a:lnTo>
                    <a:pt x="0" y="0"/>
                  </a:lnTo>
                  <a:lnTo>
                    <a:pt x="13" y="0"/>
                  </a:lnTo>
                  <a:lnTo>
                    <a:pt x="13" y="406"/>
                  </a:lnTo>
                  <a:lnTo>
                    <a:pt x="0" y="406"/>
                  </a:lnTo>
                  <a:lnTo>
                    <a:pt x="0" y="406"/>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10"/>
            <p:cNvSpPr>
              <a:spLocks/>
            </p:cNvSpPr>
            <p:nvPr/>
          </p:nvSpPr>
          <p:spPr bwMode="auto">
            <a:xfrm>
              <a:off x="3408" y="2030"/>
              <a:ext cx="13" cy="309"/>
            </a:xfrm>
            <a:custGeom>
              <a:avLst/>
              <a:gdLst>
                <a:gd name="T0" fmla="*/ 0 w 13"/>
                <a:gd name="T1" fmla="*/ 309 h 309"/>
                <a:gd name="T2" fmla="*/ 0 w 13"/>
                <a:gd name="T3" fmla="*/ 0 h 309"/>
                <a:gd name="T4" fmla="*/ 13 w 13"/>
                <a:gd name="T5" fmla="*/ 0 h 309"/>
                <a:gd name="T6" fmla="*/ 13 w 13"/>
                <a:gd name="T7" fmla="*/ 309 h 309"/>
                <a:gd name="T8" fmla="*/ 0 w 13"/>
                <a:gd name="T9" fmla="*/ 309 h 309"/>
                <a:gd name="T10" fmla="*/ 0 w 13"/>
                <a:gd name="T11" fmla="*/ 309 h 309"/>
              </a:gdLst>
              <a:ahLst/>
              <a:cxnLst>
                <a:cxn ang="0">
                  <a:pos x="T0" y="T1"/>
                </a:cxn>
                <a:cxn ang="0">
                  <a:pos x="T2" y="T3"/>
                </a:cxn>
                <a:cxn ang="0">
                  <a:pos x="T4" y="T5"/>
                </a:cxn>
                <a:cxn ang="0">
                  <a:pos x="T6" y="T7"/>
                </a:cxn>
                <a:cxn ang="0">
                  <a:pos x="T8" y="T9"/>
                </a:cxn>
                <a:cxn ang="0">
                  <a:pos x="T10" y="T11"/>
                </a:cxn>
              </a:cxnLst>
              <a:rect l="0" t="0" r="r" b="b"/>
              <a:pathLst>
                <a:path w="13" h="309">
                  <a:moveTo>
                    <a:pt x="0" y="309"/>
                  </a:moveTo>
                  <a:lnTo>
                    <a:pt x="0" y="0"/>
                  </a:lnTo>
                  <a:lnTo>
                    <a:pt x="13" y="0"/>
                  </a:lnTo>
                  <a:lnTo>
                    <a:pt x="13" y="309"/>
                  </a:lnTo>
                  <a:lnTo>
                    <a:pt x="0" y="309"/>
                  </a:lnTo>
                  <a:lnTo>
                    <a:pt x="0" y="309"/>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p:cNvSpPr>
              <a:spLocks/>
            </p:cNvSpPr>
            <p:nvPr/>
          </p:nvSpPr>
          <p:spPr bwMode="auto">
            <a:xfrm>
              <a:off x="3569" y="2064"/>
              <a:ext cx="13" cy="297"/>
            </a:xfrm>
            <a:custGeom>
              <a:avLst/>
              <a:gdLst>
                <a:gd name="T0" fmla="*/ 0 w 13"/>
                <a:gd name="T1" fmla="*/ 297 h 297"/>
                <a:gd name="T2" fmla="*/ 0 w 13"/>
                <a:gd name="T3" fmla="*/ 0 h 297"/>
                <a:gd name="T4" fmla="*/ 13 w 13"/>
                <a:gd name="T5" fmla="*/ 0 h 297"/>
                <a:gd name="T6" fmla="*/ 13 w 13"/>
                <a:gd name="T7" fmla="*/ 297 h 297"/>
                <a:gd name="T8" fmla="*/ 0 w 13"/>
                <a:gd name="T9" fmla="*/ 297 h 297"/>
                <a:gd name="T10" fmla="*/ 0 w 13"/>
                <a:gd name="T11" fmla="*/ 297 h 297"/>
              </a:gdLst>
              <a:ahLst/>
              <a:cxnLst>
                <a:cxn ang="0">
                  <a:pos x="T0" y="T1"/>
                </a:cxn>
                <a:cxn ang="0">
                  <a:pos x="T2" y="T3"/>
                </a:cxn>
                <a:cxn ang="0">
                  <a:pos x="T4" y="T5"/>
                </a:cxn>
                <a:cxn ang="0">
                  <a:pos x="T6" y="T7"/>
                </a:cxn>
                <a:cxn ang="0">
                  <a:pos x="T8" y="T9"/>
                </a:cxn>
                <a:cxn ang="0">
                  <a:pos x="T10" y="T11"/>
                </a:cxn>
              </a:cxnLst>
              <a:rect l="0" t="0" r="r" b="b"/>
              <a:pathLst>
                <a:path w="13" h="297">
                  <a:moveTo>
                    <a:pt x="0" y="297"/>
                  </a:moveTo>
                  <a:lnTo>
                    <a:pt x="0" y="0"/>
                  </a:lnTo>
                  <a:lnTo>
                    <a:pt x="13" y="0"/>
                  </a:lnTo>
                  <a:lnTo>
                    <a:pt x="13" y="297"/>
                  </a:lnTo>
                  <a:lnTo>
                    <a:pt x="0" y="297"/>
                  </a:lnTo>
                  <a:lnTo>
                    <a:pt x="0" y="297"/>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p:cNvSpPr>
              <a:spLocks/>
            </p:cNvSpPr>
            <p:nvPr/>
          </p:nvSpPr>
          <p:spPr bwMode="auto">
            <a:xfrm>
              <a:off x="3273" y="2757"/>
              <a:ext cx="815" cy="484"/>
            </a:xfrm>
            <a:custGeom>
              <a:avLst/>
              <a:gdLst>
                <a:gd name="T0" fmla="*/ 815 w 815"/>
                <a:gd name="T1" fmla="*/ 0 h 484"/>
                <a:gd name="T2" fmla="*/ 815 w 815"/>
                <a:gd name="T3" fmla="*/ 0 h 484"/>
                <a:gd name="T4" fmla="*/ 776 w 815"/>
                <a:gd name="T5" fmla="*/ 35 h 484"/>
                <a:gd name="T6" fmla="*/ 732 w 815"/>
                <a:gd name="T7" fmla="*/ 62 h 484"/>
                <a:gd name="T8" fmla="*/ 689 w 815"/>
                <a:gd name="T9" fmla="*/ 92 h 484"/>
                <a:gd name="T10" fmla="*/ 636 w 815"/>
                <a:gd name="T11" fmla="*/ 118 h 484"/>
                <a:gd name="T12" fmla="*/ 584 w 815"/>
                <a:gd name="T13" fmla="*/ 140 h 484"/>
                <a:gd name="T14" fmla="*/ 532 w 815"/>
                <a:gd name="T15" fmla="*/ 157 h 484"/>
                <a:gd name="T16" fmla="*/ 475 w 815"/>
                <a:gd name="T17" fmla="*/ 171 h 484"/>
                <a:gd name="T18" fmla="*/ 414 w 815"/>
                <a:gd name="T19" fmla="*/ 184 h 484"/>
                <a:gd name="T20" fmla="*/ 414 w 815"/>
                <a:gd name="T21" fmla="*/ 184 h 484"/>
                <a:gd name="T22" fmla="*/ 357 w 815"/>
                <a:gd name="T23" fmla="*/ 188 h 484"/>
                <a:gd name="T24" fmla="*/ 296 w 815"/>
                <a:gd name="T25" fmla="*/ 188 h 484"/>
                <a:gd name="T26" fmla="*/ 244 w 815"/>
                <a:gd name="T27" fmla="*/ 188 h 484"/>
                <a:gd name="T28" fmla="*/ 187 w 815"/>
                <a:gd name="T29" fmla="*/ 179 h 484"/>
                <a:gd name="T30" fmla="*/ 135 w 815"/>
                <a:gd name="T31" fmla="*/ 166 h 484"/>
                <a:gd name="T32" fmla="*/ 87 w 815"/>
                <a:gd name="T33" fmla="*/ 153 h 484"/>
                <a:gd name="T34" fmla="*/ 44 w 815"/>
                <a:gd name="T35" fmla="*/ 131 h 484"/>
                <a:gd name="T36" fmla="*/ 0 w 815"/>
                <a:gd name="T37" fmla="*/ 109 h 484"/>
                <a:gd name="T38" fmla="*/ 78 w 815"/>
                <a:gd name="T39" fmla="*/ 410 h 484"/>
                <a:gd name="T40" fmla="*/ 78 w 815"/>
                <a:gd name="T41" fmla="*/ 410 h 484"/>
                <a:gd name="T42" fmla="*/ 83 w 815"/>
                <a:gd name="T43" fmla="*/ 423 h 484"/>
                <a:gd name="T44" fmla="*/ 92 w 815"/>
                <a:gd name="T45" fmla="*/ 432 h 484"/>
                <a:gd name="T46" fmla="*/ 118 w 815"/>
                <a:gd name="T47" fmla="*/ 454 h 484"/>
                <a:gd name="T48" fmla="*/ 153 w 815"/>
                <a:gd name="T49" fmla="*/ 467 h 484"/>
                <a:gd name="T50" fmla="*/ 196 w 815"/>
                <a:gd name="T51" fmla="*/ 480 h 484"/>
                <a:gd name="T52" fmla="*/ 248 w 815"/>
                <a:gd name="T53" fmla="*/ 484 h 484"/>
                <a:gd name="T54" fmla="*/ 305 w 815"/>
                <a:gd name="T55" fmla="*/ 484 h 484"/>
                <a:gd name="T56" fmla="*/ 370 w 815"/>
                <a:gd name="T57" fmla="*/ 484 h 484"/>
                <a:gd name="T58" fmla="*/ 436 w 815"/>
                <a:gd name="T59" fmla="*/ 471 h 484"/>
                <a:gd name="T60" fmla="*/ 436 w 815"/>
                <a:gd name="T61" fmla="*/ 471 h 484"/>
                <a:gd name="T62" fmla="*/ 510 w 815"/>
                <a:gd name="T63" fmla="*/ 458 h 484"/>
                <a:gd name="T64" fmla="*/ 575 w 815"/>
                <a:gd name="T65" fmla="*/ 441 h 484"/>
                <a:gd name="T66" fmla="*/ 636 w 815"/>
                <a:gd name="T67" fmla="*/ 423 h 484"/>
                <a:gd name="T68" fmla="*/ 689 w 815"/>
                <a:gd name="T69" fmla="*/ 397 h 484"/>
                <a:gd name="T70" fmla="*/ 732 w 815"/>
                <a:gd name="T71" fmla="*/ 375 h 484"/>
                <a:gd name="T72" fmla="*/ 767 w 815"/>
                <a:gd name="T73" fmla="*/ 349 h 484"/>
                <a:gd name="T74" fmla="*/ 789 w 815"/>
                <a:gd name="T75" fmla="*/ 323 h 484"/>
                <a:gd name="T76" fmla="*/ 793 w 815"/>
                <a:gd name="T77" fmla="*/ 310 h 484"/>
                <a:gd name="T78" fmla="*/ 798 w 815"/>
                <a:gd name="T79" fmla="*/ 297 h 484"/>
                <a:gd name="T80" fmla="*/ 815 w 815"/>
                <a:gd name="T81"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15" h="484">
                  <a:moveTo>
                    <a:pt x="815" y="0"/>
                  </a:moveTo>
                  <a:lnTo>
                    <a:pt x="815" y="0"/>
                  </a:lnTo>
                  <a:lnTo>
                    <a:pt x="776" y="35"/>
                  </a:lnTo>
                  <a:lnTo>
                    <a:pt x="732" y="62"/>
                  </a:lnTo>
                  <a:lnTo>
                    <a:pt x="689" y="92"/>
                  </a:lnTo>
                  <a:lnTo>
                    <a:pt x="636" y="118"/>
                  </a:lnTo>
                  <a:lnTo>
                    <a:pt x="584" y="140"/>
                  </a:lnTo>
                  <a:lnTo>
                    <a:pt x="532" y="157"/>
                  </a:lnTo>
                  <a:lnTo>
                    <a:pt x="475" y="171"/>
                  </a:lnTo>
                  <a:lnTo>
                    <a:pt x="414" y="184"/>
                  </a:lnTo>
                  <a:lnTo>
                    <a:pt x="414" y="184"/>
                  </a:lnTo>
                  <a:lnTo>
                    <a:pt x="357" y="188"/>
                  </a:lnTo>
                  <a:lnTo>
                    <a:pt x="296" y="188"/>
                  </a:lnTo>
                  <a:lnTo>
                    <a:pt x="244" y="188"/>
                  </a:lnTo>
                  <a:lnTo>
                    <a:pt x="187" y="179"/>
                  </a:lnTo>
                  <a:lnTo>
                    <a:pt x="135" y="166"/>
                  </a:lnTo>
                  <a:lnTo>
                    <a:pt x="87" y="153"/>
                  </a:lnTo>
                  <a:lnTo>
                    <a:pt x="44" y="131"/>
                  </a:lnTo>
                  <a:lnTo>
                    <a:pt x="0" y="109"/>
                  </a:lnTo>
                  <a:lnTo>
                    <a:pt x="78" y="410"/>
                  </a:lnTo>
                  <a:lnTo>
                    <a:pt x="78" y="410"/>
                  </a:lnTo>
                  <a:lnTo>
                    <a:pt x="83" y="423"/>
                  </a:lnTo>
                  <a:lnTo>
                    <a:pt x="92" y="432"/>
                  </a:lnTo>
                  <a:lnTo>
                    <a:pt x="118" y="454"/>
                  </a:lnTo>
                  <a:lnTo>
                    <a:pt x="153" y="467"/>
                  </a:lnTo>
                  <a:lnTo>
                    <a:pt x="196" y="480"/>
                  </a:lnTo>
                  <a:lnTo>
                    <a:pt x="248" y="484"/>
                  </a:lnTo>
                  <a:lnTo>
                    <a:pt x="305" y="484"/>
                  </a:lnTo>
                  <a:lnTo>
                    <a:pt x="370" y="484"/>
                  </a:lnTo>
                  <a:lnTo>
                    <a:pt x="436" y="471"/>
                  </a:lnTo>
                  <a:lnTo>
                    <a:pt x="436" y="471"/>
                  </a:lnTo>
                  <a:lnTo>
                    <a:pt x="510" y="458"/>
                  </a:lnTo>
                  <a:lnTo>
                    <a:pt x="575" y="441"/>
                  </a:lnTo>
                  <a:lnTo>
                    <a:pt x="636" y="423"/>
                  </a:lnTo>
                  <a:lnTo>
                    <a:pt x="689" y="397"/>
                  </a:lnTo>
                  <a:lnTo>
                    <a:pt x="732" y="375"/>
                  </a:lnTo>
                  <a:lnTo>
                    <a:pt x="767" y="349"/>
                  </a:lnTo>
                  <a:lnTo>
                    <a:pt x="789" y="323"/>
                  </a:lnTo>
                  <a:lnTo>
                    <a:pt x="793" y="310"/>
                  </a:lnTo>
                  <a:lnTo>
                    <a:pt x="798" y="297"/>
                  </a:lnTo>
                  <a:lnTo>
                    <a:pt x="815" y="0"/>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p:cNvSpPr>
              <a:spLocks/>
            </p:cNvSpPr>
            <p:nvPr/>
          </p:nvSpPr>
          <p:spPr bwMode="auto">
            <a:xfrm>
              <a:off x="3251" y="2980"/>
              <a:ext cx="305" cy="505"/>
            </a:xfrm>
            <a:custGeom>
              <a:avLst/>
              <a:gdLst>
                <a:gd name="T0" fmla="*/ 240 w 305"/>
                <a:gd name="T1" fmla="*/ 13 h 505"/>
                <a:gd name="T2" fmla="*/ 240 w 305"/>
                <a:gd name="T3" fmla="*/ 13 h 505"/>
                <a:gd name="T4" fmla="*/ 222 w 305"/>
                <a:gd name="T5" fmla="*/ 35 h 505"/>
                <a:gd name="T6" fmla="*/ 201 w 305"/>
                <a:gd name="T7" fmla="*/ 65 h 505"/>
                <a:gd name="T8" fmla="*/ 179 w 305"/>
                <a:gd name="T9" fmla="*/ 104 h 505"/>
                <a:gd name="T10" fmla="*/ 157 w 305"/>
                <a:gd name="T11" fmla="*/ 157 h 505"/>
                <a:gd name="T12" fmla="*/ 135 w 305"/>
                <a:gd name="T13" fmla="*/ 222 h 505"/>
                <a:gd name="T14" fmla="*/ 122 w 305"/>
                <a:gd name="T15" fmla="*/ 301 h 505"/>
                <a:gd name="T16" fmla="*/ 118 w 305"/>
                <a:gd name="T17" fmla="*/ 344 h 505"/>
                <a:gd name="T18" fmla="*/ 114 w 305"/>
                <a:gd name="T19" fmla="*/ 392 h 505"/>
                <a:gd name="T20" fmla="*/ 114 w 305"/>
                <a:gd name="T21" fmla="*/ 392 h 505"/>
                <a:gd name="T22" fmla="*/ 96 w 305"/>
                <a:gd name="T23" fmla="*/ 401 h 505"/>
                <a:gd name="T24" fmla="*/ 74 w 305"/>
                <a:gd name="T25" fmla="*/ 405 h 505"/>
                <a:gd name="T26" fmla="*/ 48 w 305"/>
                <a:gd name="T27" fmla="*/ 418 h 505"/>
                <a:gd name="T28" fmla="*/ 26 w 305"/>
                <a:gd name="T29" fmla="*/ 431 h 505"/>
                <a:gd name="T30" fmla="*/ 9 w 305"/>
                <a:gd name="T31" fmla="*/ 449 h 505"/>
                <a:gd name="T32" fmla="*/ 5 w 305"/>
                <a:gd name="T33" fmla="*/ 458 h 505"/>
                <a:gd name="T34" fmla="*/ 0 w 305"/>
                <a:gd name="T35" fmla="*/ 471 h 505"/>
                <a:gd name="T36" fmla="*/ 0 w 305"/>
                <a:gd name="T37" fmla="*/ 484 h 505"/>
                <a:gd name="T38" fmla="*/ 5 w 305"/>
                <a:gd name="T39" fmla="*/ 497 h 505"/>
                <a:gd name="T40" fmla="*/ 5 w 305"/>
                <a:gd name="T41" fmla="*/ 497 h 505"/>
                <a:gd name="T42" fmla="*/ 18 w 305"/>
                <a:gd name="T43" fmla="*/ 501 h 505"/>
                <a:gd name="T44" fmla="*/ 35 w 305"/>
                <a:gd name="T45" fmla="*/ 505 h 505"/>
                <a:gd name="T46" fmla="*/ 57 w 305"/>
                <a:gd name="T47" fmla="*/ 505 h 505"/>
                <a:gd name="T48" fmla="*/ 179 w 305"/>
                <a:gd name="T49" fmla="*/ 449 h 505"/>
                <a:gd name="T50" fmla="*/ 179 w 305"/>
                <a:gd name="T51" fmla="*/ 449 h 505"/>
                <a:gd name="T52" fmla="*/ 188 w 305"/>
                <a:gd name="T53" fmla="*/ 436 h 505"/>
                <a:gd name="T54" fmla="*/ 192 w 305"/>
                <a:gd name="T55" fmla="*/ 423 h 505"/>
                <a:gd name="T56" fmla="*/ 192 w 305"/>
                <a:gd name="T57" fmla="*/ 414 h 505"/>
                <a:gd name="T58" fmla="*/ 188 w 305"/>
                <a:gd name="T59" fmla="*/ 410 h 505"/>
                <a:gd name="T60" fmla="*/ 166 w 305"/>
                <a:gd name="T61" fmla="*/ 383 h 505"/>
                <a:gd name="T62" fmla="*/ 166 w 305"/>
                <a:gd name="T63" fmla="*/ 383 h 505"/>
                <a:gd name="T64" fmla="*/ 166 w 305"/>
                <a:gd name="T65" fmla="*/ 349 h 505"/>
                <a:gd name="T66" fmla="*/ 166 w 305"/>
                <a:gd name="T67" fmla="*/ 314 h 505"/>
                <a:gd name="T68" fmla="*/ 170 w 305"/>
                <a:gd name="T69" fmla="*/ 266 h 505"/>
                <a:gd name="T70" fmla="*/ 188 w 305"/>
                <a:gd name="T71" fmla="*/ 213 h 505"/>
                <a:gd name="T72" fmla="*/ 196 w 305"/>
                <a:gd name="T73" fmla="*/ 183 h 505"/>
                <a:gd name="T74" fmla="*/ 209 w 305"/>
                <a:gd name="T75" fmla="*/ 157 h 505"/>
                <a:gd name="T76" fmla="*/ 227 w 305"/>
                <a:gd name="T77" fmla="*/ 131 h 505"/>
                <a:gd name="T78" fmla="*/ 249 w 305"/>
                <a:gd name="T79" fmla="*/ 104 h 505"/>
                <a:gd name="T80" fmla="*/ 275 w 305"/>
                <a:gd name="T81" fmla="*/ 78 h 505"/>
                <a:gd name="T82" fmla="*/ 301 w 305"/>
                <a:gd name="T83" fmla="*/ 52 h 505"/>
                <a:gd name="T84" fmla="*/ 301 w 305"/>
                <a:gd name="T85" fmla="*/ 52 h 505"/>
                <a:gd name="T86" fmla="*/ 305 w 305"/>
                <a:gd name="T87" fmla="*/ 39 h 505"/>
                <a:gd name="T88" fmla="*/ 305 w 305"/>
                <a:gd name="T89" fmla="*/ 30 h 505"/>
                <a:gd name="T90" fmla="*/ 301 w 305"/>
                <a:gd name="T91" fmla="*/ 17 h 505"/>
                <a:gd name="T92" fmla="*/ 297 w 305"/>
                <a:gd name="T93" fmla="*/ 9 h 505"/>
                <a:gd name="T94" fmla="*/ 284 w 305"/>
                <a:gd name="T95" fmla="*/ 0 h 505"/>
                <a:gd name="T96" fmla="*/ 266 w 305"/>
                <a:gd name="T97" fmla="*/ 4 h 505"/>
                <a:gd name="T98" fmla="*/ 240 w 305"/>
                <a:gd name="T99" fmla="*/ 13 h 505"/>
                <a:gd name="T100" fmla="*/ 240 w 305"/>
                <a:gd name="T101" fmla="*/ 1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5" h="505">
                  <a:moveTo>
                    <a:pt x="240" y="13"/>
                  </a:moveTo>
                  <a:lnTo>
                    <a:pt x="240" y="13"/>
                  </a:lnTo>
                  <a:lnTo>
                    <a:pt x="222" y="35"/>
                  </a:lnTo>
                  <a:lnTo>
                    <a:pt x="201" y="65"/>
                  </a:lnTo>
                  <a:lnTo>
                    <a:pt x="179" y="104"/>
                  </a:lnTo>
                  <a:lnTo>
                    <a:pt x="157" y="157"/>
                  </a:lnTo>
                  <a:lnTo>
                    <a:pt x="135" y="222"/>
                  </a:lnTo>
                  <a:lnTo>
                    <a:pt x="122" y="301"/>
                  </a:lnTo>
                  <a:lnTo>
                    <a:pt x="118" y="344"/>
                  </a:lnTo>
                  <a:lnTo>
                    <a:pt x="114" y="392"/>
                  </a:lnTo>
                  <a:lnTo>
                    <a:pt x="114" y="392"/>
                  </a:lnTo>
                  <a:lnTo>
                    <a:pt x="96" y="401"/>
                  </a:lnTo>
                  <a:lnTo>
                    <a:pt x="74" y="405"/>
                  </a:lnTo>
                  <a:lnTo>
                    <a:pt x="48" y="418"/>
                  </a:lnTo>
                  <a:lnTo>
                    <a:pt x="26" y="431"/>
                  </a:lnTo>
                  <a:lnTo>
                    <a:pt x="9" y="449"/>
                  </a:lnTo>
                  <a:lnTo>
                    <a:pt x="5" y="458"/>
                  </a:lnTo>
                  <a:lnTo>
                    <a:pt x="0" y="471"/>
                  </a:lnTo>
                  <a:lnTo>
                    <a:pt x="0" y="484"/>
                  </a:lnTo>
                  <a:lnTo>
                    <a:pt x="5" y="497"/>
                  </a:lnTo>
                  <a:lnTo>
                    <a:pt x="5" y="497"/>
                  </a:lnTo>
                  <a:lnTo>
                    <a:pt x="18" y="501"/>
                  </a:lnTo>
                  <a:lnTo>
                    <a:pt x="35" y="505"/>
                  </a:lnTo>
                  <a:lnTo>
                    <a:pt x="57" y="505"/>
                  </a:lnTo>
                  <a:lnTo>
                    <a:pt x="179" y="449"/>
                  </a:lnTo>
                  <a:lnTo>
                    <a:pt x="179" y="449"/>
                  </a:lnTo>
                  <a:lnTo>
                    <a:pt x="188" y="436"/>
                  </a:lnTo>
                  <a:lnTo>
                    <a:pt x="192" y="423"/>
                  </a:lnTo>
                  <a:lnTo>
                    <a:pt x="192" y="414"/>
                  </a:lnTo>
                  <a:lnTo>
                    <a:pt x="188" y="410"/>
                  </a:lnTo>
                  <a:lnTo>
                    <a:pt x="166" y="383"/>
                  </a:lnTo>
                  <a:lnTo>
                    <a:pt x="166" y="383"/>
                  </a:lnTo>
                  <a:lnTo>
                    <a:pt x="166" y="349"/>
                  </a:lnTo>
                  <a:lnTo>
                    <a:pt x="166" y="314"/>
                  </a:lnTo>
                  <a:lnTo>
                    <a:pt x="170" y="266"/>
                  </a:lnTo>
                  <a:lnTo>
                    <a:pt x="188" y="213"/>
                  </a:lnTo>
                  <a:lnTo>
                    <a:pt x="196" y="183"/>
                  </a:lnTo>
                  <a:lnTo>
                    <a:pt x="209" y="157"/>
                  </a:lnTo>
                  <a:lnTo>
                    <a:pt x="227" y="131"/>
                  </a:lnTo>
                  <a:lnTo>
                    <a:pt x="249" y="104"/>
                  </a:lnTo>
                  <a:lnTo>
                    <a:pt x="275" y="78"/>
                  </a:lnTo>
                  <a:lnTo>
                    <a:pt x="301" y="52"/>
                  </a:lnTo>
                  <a:lnTo>
                    <a:pt x="301" y="52"/>
                  </a:lnTo>
                  <a:lnTo>
                    <a:pt x="305" y="39"/>
                  </a:lnTo>
                  <a:lnTo>
                    <a:pt x="305" y="30"/>
                  </a:lnTo>
                  <a:lnTo>
                    <a:pt x="301" y="17"/>
                  </a:lnTo>
                  <a:lnTo>
                    <a:pt x="297" y="9"/>
                  </a:lnTo>
                  <a:lnTo>
                    <a:pt x="284" y="0"/>
                  </a:lnTo>
                  <a:lnTo>
                    <a:pt x="266" y="4"/>
                  </a:lnTo>
                  <a:lnTo>
                    <a:pt x="240" y="13"/>
                  </a:lnTo>
                  <a:lnTo>
                    <a:pt x="240" y="13"/>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p:cNvSpPr>
              <a:spLocks/>
            </p:cNvSpPr>
            <p:nvPr/>
          </p:nvSpPr>
          <p:spPr bwMode="auto">
            <a:xfrm>
              <a:off x="3813" y="2989"/>
              <a:ext cx="306" cy="501"/>
            </a:xfrm>
            <a:custGeom>
              <a:avLst/>
              <a:gdLst>
                <a:gd name="T0" fmla="*/ 61 w 306"/>
                <a:gd name="T1" fmla="*/ 13 h 501"/>
                <a:gd name="T2" fmla="*/ 61 w 306"/>
                <a:gd name="T3" fmla="*/ 13 h 501"/>
                <a:gd name="T4" fmla="*/ 83 w 306"/>
                <a:gd name="T5" fmla="*/ 34 h 501"/>
                <a:gd name="T6" fmla="*/ 101 w 306"/>
                <a:gd name="T7" fmla="*/ 61 h 501"/>
                <a:gd name="T8" fmla="*/ 127 w 306"/>
                <a:gd name="T9" fmla="*/ 100 h 501"/>
                <a:gd name="T10" fmla="*/ 149 w 306"/>
                <a:gd name="T11" fmla="*/ 152 h 501"/>
                <a:gd name="T12" fmla="*/ 170 w 306"/>
                <a:gd name="T13" fmla="*/ 217 h 501"/>
                <a:gd name="T14" fmla="*/ 184 w 306"/>
                <a:gd name="T15" fmla="*/ 296 h 501"/>
                <a:gd name="T16" fmla="*/ 188 w 306"/>
                <a:gd name="T17" fmla="*/ 344 h 501"/>
                <a:gd name="T18" fmla="*/ 188 w 306"/>
                <a:gd name="T19" fmla="*/ 392 h 501"/>
                <a:gd name="T20" fmla="*/ 188 w 306"/>
                <a:gd name="T21" fmla="*/ 392 h 501"/>
                <a:gd name="T22" fmla="*/ 210 w 306"/>
                <a:gd name="T23" fmla="*/ 396 h 501"/>
                <a:gd name="T24" fmla="*/ 231 w 306"/>
                <a:gd name="T25" fmla="*/ 405 h 501"/>
                <a:gd name="T26" fmla="*/ 253 w 306"/>
                <a:gd name="T27" fmla="*/ 414 h 501"/>
                <a:gd name="T28" fmla="*/ 279 w 306"/>
                <a:gd name="T29" fmla="*/ 427 h 501"/>
                <a:gd name="T30" fmla="*/ 297 w 306"/>
                <a:gd name="T31" fmla="*/ 444 h 501"/>
                <a:gd name="T32" fmla="*/ 301 w 306"/>
                <a:gd name="T33" fmla="*/ 457 h 501"/>
                <a:gd name="T34" fmla="*/ 306 w 306"/>
                <a:gd name="T35" fmla="*/ 466 h 501"/>
                <a:gd name="T36" fmla="*/ 306 w 306"/>
                <a:gd name="T37" fmla="*/ 479 h 501"/>
                <a:gd name="T38" fmla="*/ 301 w 306"/>
                <a:gd name="T39" fmla="*/ 492 h 501"/>
                <a:gd name="T40" fmla="*/ 301 w 306"/>
                <a:gd name="T41" fmla="*/ 492 h 501"/>
                <a:gd name="T42" fmla="*/ 288 w 306"/>
                <a:gd name="T43" fmla="*/ 501 h 501"/>
                <a:gd name="T44" fmla="*/ 271 w 306"/>
                <a:gd name="T45" fmla="*/ 501 h 501"/>
                <a:gd name="T46" fmla="*/ 245 w 306"/>
                <a:gd name="T47" fmla="*/ 501 h 501"/>
                <a:gd name="T48" fmla="*/ 123 w 306"/>
                <a:gd name="T49" fmla="*/ 444 h 501"/>
                <a:gd name="T50" fmla="*/ 123 w 306"/>
                <a:gd name="T51" fmla="*/ 444 h 501"/>
                <a:gd name="T52" fmla="*/ 114 w 306"/>
                <a:gd name="T53" fmla="*/ 435 h 501"/>
                <a:gd name="T54" fmla="*/ 109 w 306"/>
                <a:gd name="T55" fmla="*/ 422 h 501"/>
                <a:gd name="T56" fmla="*/ 109 w 306"/>
                <a:gd name="T57" fmla="*/ 414 h 501"/>
                <a:gd name="T58" fmla="*/ 114 w 306"/>
                <a:gd name="T59" fmla="*/ 405 h 501"/>
                <a:gd name="T60" fmla="*/ 136 w 306"/>
                <a:gd name="T61" fmla="*/ 379 h 501"/>
                <a:gd name="T62" fmla="*/ 136 w 306"/>
                <a:gd name="T63" fmla="*/ 379 h 501"/>
                <a:gd name="T64" fmla="*/ 140 w 306"/>
                <a:gd name="T65" fmla="*/ 348 h 501"/>
                <a:gd name="T66" fmla="*/ 136 w 306"/>
                <a:gd name="T67" fmla="*/ 309 h 501"/>
                <a:gd name="T68" fmla="*/ 131 w 306"/>
                <a:gd name="T69" fmla="*/ 261 h 501"/>
                <a:gd name="T70" fmla="*/ 118 w 306"/>
                <a:gd name="T71" fmla="*/ 209 h 501"/>
                <a:gd name="T72" fmla="*/ 105 w 306"/>
                <a:gd name="T73" fmla="*/ 183 h 501"/>
                <a:gd name="T74" fmla="*/ 92 w 306"/>
                <a:gd name="T75" fmla="*/ 152 h 501"/>
                <a:gd name="T76" fmla="*/ 75 w 306"/>
                <a:gd name="T77" fmla="*/ 126 h 501"/>
                <a:gd name="T78" fmla="*/ 53 w 306"/>
                <a:gd name="T79" fmla="*/ 100 h 501"/>
                <a:gd name="T80" fmla="*/ 31 w 306"/>
                <a:gd name="T81" fmla="*/ 74 h 501"/>
                <a:gd name="T82" fmla="*/ 0 w 306"/>
                <a:gd name="T83" fmla="*/ 52 h 501"/>
                <a:gd name="T84" fmla="*/ 0 w 306"/>
                <a:gd name="T85" fmla="*/ 52 h 501"/>
                <a:gd name="T86" fmla="*/ 0 w 306"/>
                <a:gd name="T87" fmla="*/ 39 h 501"/>
                <a:gd name="T88" fmla="*/ 0 w 306"/>
                <a:gd name="T89" fmla="*/ 26 h 501"/>
                <a:gd name="T90" fmla="*/ 0 w 306"/>
                <a:gd name="T91" fmla="*/ 13 h 501"/>
                <a:gd name="T92" fmla="*/ 9 w 306"/>
                <a:gd name="T93" fmla="*/ 4 h 501"/>
                <a:gd name="T94" fmla="*/ 18 w 306"/>
                <a:gd name="T95" fmla="*/ 0 h 501"/>
                <a:gd name="T96" fmla="*/ 35 w 306"/>
                <a:gd name="T97" fmla="*/ 0 h 501"/>
                <a:gd name="T98" fmla="*/ 61 w 306"/>
                <a:gd name="T99" fmla="*/ 13 h 501"/>
                <a:gd name="T100" fmla="*/ 61 w 306"/>
                <a:gd name="T101" fmla="*/ 13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6" h="501">
                  <a:moveTo>
                    <a:pt x="61" y="13"/>
                  </a:moveTo>
                  <a:lnTo>
                    <a:pt x="61" y="13"/>
                  </a:lnTo>
                  <a:lnTo>
                    <a:pt x="83" y="34"/>
                  </a:lnTo>
                  <a:lnTo>
                    <a:pt x="101" y="61"/>
                  </a:lnTo>
                  <a:lnTo>
                    <a:pt x="127" y="100"/>
                  </a:lnTo>
                  <a:lnTo>
                    <a:pt x="149" y="152"/>
                  </a:lnTo>
                  <a:lnTo>
                    <a:pt x="170" y="217"/>
                  </a:lnTo>
                  <a:lnTo>
                    <a:pt x="184" y="296"/>
                  </a:lnTo>
                  <a:lnTo>
                    <a:pt x="188" y="344"/>
                  </a:lnTo>
                  <a:lnTo>
                    <a:pt x="188" y="392"/>
                  </a:lnTo>
                  <a:lnTo>
                    <a:pt x="188" y="392"/>
                  </a:lnTo>
                  <a:lnTo>
                    <a:pt x="210" y="396"/>
                  </a:lnTo>
                  <a:lnTo>
                    <a:pt x="231" y="405"/>
                  </a:lnTo>
                  <a:lnTo>
                    <a:pt x="253" y="414"/>
                  </a:lnTo>
                  <a:lnTo>
                    <a:pt x="279" y="427"/>
                  </a:lnTo>
                  <a:lnTo>
                    <a:pt x="297" y="444"/>
                  </a:lnTo>
                  <a:lnTo>
                    <a:pt x="301" y="457"/>
                  </a:lnTo>
                  <a:lnTo>
                    <a:pt x="306" y="466"/>
                  </a:lnTo>
                  <a:lnTo>
                    <a:pt x="306" y="479"/>
                  </a:lnTo>
                  <a:lnTo>
                    <a:pt x="301" y="492"/>
                  </a:lnTo>
                  <a:lnTo>
                    <a:pt x="301" y="492"/>
                  </a:lnTo>
                  <a:lnTo>
                    <a:pt x="288" y="501"/>
                  </a:lnTo>
                  <a:lnTo>
                    <a:pt x="271" y="501"/>
                  </a:lnTo>
                  <a:lnTo>
                    <a:pt x="245" y="501"/>
                  </a:lnTo>
                  <a:lnTo>
                    <a:pt x="123" y="444"/>
                  </a:lnTo>
                  <a:lnTo>
                    <a:pt x="123" y="444"/>
                  </a:lnTo>
                  <a:lnTo>
                    <a:pt x="114" y="435"/>
                  </a:lnTo>
                  <a:lnTo>
                    <a:pt x="109" y="422"/>
                  </a:lnTo>
                  <a:lnTo>
                    <a:pt x="109" y="414"/>
                  </a:lnTo>
                  <a:lnTo>
                    <a:pt x="114" y="405"/>
                  </a:lnTo>
                  <a:lnTo>
                    <a:pt x="136" y="379"/>
                  </a:lnTo>
                  <a:lnTo>
                    <a:pt x="136" y="379"/>
                  </a:lnTo>
                  <a:lnTo>
                    <a:pt x="140" y="348"/>
                  </a:lnTo>
                  <a:lnTo>
                    <a:pt x="136" y="309"/>
                  </a:lnTo>
                  <a:lnTo>
                    <a:pt x="131" y="261"/>
                  </a:lnTo>
                  <a:lnTo>
                    <a:pt x="118" y="209"/>
                  </a:lnTo>
                  <a:lnTo>
                    <a:pt x="105" y="183"/>
                  </a:lnTo>
                  <a:lnTo>
                    <a:pt x="92" y="152"/>
                  </a:lnTo>
                  <a:lnTo>
                    <a:pt x="75" y="126"/>
                  </a:lnTo>
                  <a:lnTo>
                    <a:pt x="53" y="100"/>
                  </a:lnTo>
                  <a:lnTo>
                    <a:pt x="31" y="74"/>
                  </a:lnTo>
                  <a:lnTo>
                    <a:pt x="0" y="52"/>
                  </a:lnTo>
                  <a:lnTo>
                    <a:pt x="0" y="52"/>
                  </a:lnTo>
                  <a:lnTo>
                    <a:pt x="0" y="39"/>
                  </a:lnTo>
                  <a:lnTo>
                    <a:pt x="0" y="26"/>
                  </a:lnTo>
                  <a:lnTo>
                    <a:pt x="0" y="13"/>
                  </a:lnTo>
                  <a:lnTo>
                    <a:pt x="9" y="4"/>
                  </a:lnTo>
                  <a:lnTo>
                    <a:pt x="18" y="0"/>
                  </a:lnTo>
                  <a:lnTo>
                    <a:pt x="35" y="0"/>
                  </a:lnTo>
                  <a:lnTo>
                    <a:pt x="61" y="13"/>
                  </a:lnTo>
                  <a:lnTo>
                    <a:pt x="61" y="13"/>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p:cNvSpPr>
              <a:spLocks/>
            </p:cNvSpPr>
            <p:nvPr/>
          </p:nvSpPr>
          <p:spPr bwMode="auto">
            <a:xfrm>
              <a:off x="3116" y="2265"/>
              <a:ext cx="1046" cy="654"/>
            </a:xfrm>
            <a:custGeom>
              <a:avLst/>
              <a:gdLst>
                <a:gd name="T0" fmla="*/ 1042 w 1046"/>
                <a:gd name="T1" fmla="*/ 257 h 654"/>
                <a:gd name="T2" fmla="*/ 1024 w 1046"/>
                <a:gd name="T3" fmla="*/ 196 h 654"/>
                <a:gd name="T4" fmla="*/ 985 w 1046"/>
                <a:gd name="T5" fmla="*/ 139 h 654"/>
                <a:gd name="T6" fmla="*/ 928 w 1046"/>
                <a:gd name="T7" fmla="*/ 91 h 654"/>
                <a:gd name="T8" fmla="*/ 859 w 1046"/>
                <a:gd name="T9" fmla="*/ 52 h 654"/>
                <a:gd name="T10" fmla="*/ 780 w 1046"/>
                <a:gd name="T11" fmla="*/ 22 h 654"/>
                <a:gd name="T12" fmla="*/ 684 w 1046"/>
                <a:gd name="T13" fmla="*/ 4 h 654"/>
                <a:gd name="T14" fmla="*/ 584 w 1046"/>
                <a:gd name="T15" fmla="*/ 0 h 654"/>
                <a:gd name="T16" fmla="*/ 480 w 1046"/>
                <a:gd name="T17" fmla="*/ 4 h 654"/>
                <a:gd name="T18" fmla="*/ 427 w 1046"/>
                <a:gd name="T19" fmla="*/ 13 h 654"/>
                <a:gd name="T20" fmla="*/ 327 w 1046"/>
                <a:gd name="T21" fmla="*/ 39 h 654"/>
                <a:gd name="T22" fmla="*/ 235 w 1046"/>
                <a:gd name="T23" fmla="*/ 78 h 654"/>
                <a:gd name="T24" fmla="*/ 157 w 1046"/>
                <a:gd name="T25" fmla="*/ 122 h 654"/>
                <a:gd name="T26" fmla="*/ 92 w 1046"/>
                <a:gd name="T27" fmla="*/ 174 h 654"/>
                <a:gd name="T28" fmla="*/ 44 w 1046"/>
                <a:gd name="T29" fmla="*/ 235 h 654"/>
                <a:gd name="T30" fmla="*/ 9 w 1046"/>
                <a:gd name="T31" fmla="*/ 296 h 654"/>
                <a:gd name="T32" fmla="*/ 0 w 1046"/>
                <a:gd name="T33" fmla="*/ 362 h 654"/>
                <a:gd name="T34" fmla="*/ 0 w 1046"/>
                <a:gd name="T35" fmla="*/ 392 h 654"/>
                <a:gd name="T36" fmla="*/ 18 w 1046"/>
                <a:gd name="T37" fmla="*/ 458 h 654"/>
                <a:gd name="T38" fmla="*/ 57 w 1046"/>
                <a:gd name="T39" fmla="*/ 514 h 654"/>
                <a:gd name="T40" fmla="*/ 113 w 1046"/>
                <a:gd name="T41" fmla="*/ 562 h 654"/>
                <a:gd name="T42" fmla="*/ 183 w 1046"/>
                <a:gd name="T43" fmla="*/ 601 h 654"/>
                <a:gd name="T44" fmla="*/ 266 w 1046"/>
                <a:gd name="T45" fmla="*/ 628 h 654"/>
                <a:gd name="T46" fmla="*/ 357 w 1046"/>
                <a:gd name="T47" fmla="*/ 649 h 654"/>
                <a:gd name="T48" fmla="*/ 458 w 1046"/>
                <a:gd name="T49" fmla="*/ 654 h 654"/>
                <a:gd name="T50" fmla="*/ 562 w 1046"/>
                <a:gd name="T51" fmla="*/ 645 h 654"/>
                <a:gd name="T52" fmla="*/ 615 w 1046"/>
                <a:gd name="T53" fmla="*/ 636 h 654"/>
                <a:gd name="T54" fmla="*/ 715 w 1046"/>
                <a:gd name="T55" fmla="*/ 610 h 654"/>
                <a:gd name="T56" fmla="*/ 806 w 1046"/>
                <a:gd name="T57" fmla="*/ 575 h 654"/>
                <a:gd name="T58" fmla="*/ 885 w 1046"/>
                <a:gd name="T59" fmla="*/ 532 h 654"/>
                <a:gd name="T60" fmla="*/ 950 w 1046"/>
                <a:gd name="T61" fmla="*/ 475 h 654"/>
                <a:gd name="T62" fmla="*/ 998 w 1046"/>
                <a:gd name="T63" fmla="*/ 418 h 654"/>
                <a:gd name="T64" fmla="*/ 1033 w 1046"/>
                <a:gd name="T65" fmla="*/ 357 h 654"/>
                <a:gd name="T66" fmla="*/ 1046 w 1046"/>
                <a:gd name="T67" fmla="*/ 292 h 654"/>
                <a:gd name="T68" fmla="*/ 1042 w 1046"/>
                <a:gd name="T69" fmla="*/ 257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6" h="654">
                  <a:moveTo>
                    <a:pt x="1042" y="257"/>
                  </a:moveTo>
                  <a:lnTo>
                    <a:pt x="1042" y="257"/>
                  </a:lnTo>
                  <a:lnTo>
                    <a:pt x="1037" y="227"/>
                  </a:lnTo>
                  <a:lnTo>
                    <a:pt x="1024" y="196"/>
                  </a:lnTo>
                  <a:lnTo>
                    <a:pt x="1007" y="166"/>
                  </a:lnTo>
                  <a:lnTo>
                    <a:pt x="985" y="139"/>
                  </a:lnTo>
                  <a:lnTo>
                    <a:pt x="959" y="113"/>
                  </a:lnTo>
                  <a:lnTo>
                    <a:pt x="928" y="91"/>
                  </a:lnTo>
                  <a:lnTo>
                    <a:pt x="898" y="70"/>
                  </a:lnTo>
                  <a:lnTo>
                    <a:pt x="859" y="52"/>
                  </a:lnTo>
                  <a:lnTo>
                    <a:pt x="820" y="35"/>
                  </a:lnTo>
                  <a:lnTo>
                    <a:pt x="780" y="22"/>
                  </a:lnTo>
                  <a:lnTo>
                    <a:pt x="732" y="13"/>
                  </a:lnTo>
                  <a:lnTo>
                    <a:pt x="684" y="4"/>
                  </a:lnTo>
                  <a:lnTo>
                    <a:pt x="636" y="0"/>
                  </a:lnTo>
                  <a:lnTo>
                    <a:pt x="584" y="0"/>
                  </a:lnTo>
                  <a:lnTo>
                    <a:pt x="532" y="0"/>
                  </a:lnTo>
                  <a:lnTo>
                    <a:pt x="480" y="4"/>
                  </a:lnTo>
                  <a:lnTo>
                    <a:pt x="480" y="4"/>
                  </a:lnTo>
                  <a:lnTo>
                    <a:pt x="427" y="13"/>
                  </a:lnTo>
                  <a:lnTo>
                    <a:pt x="375" y="26"/>
                  </a:lnTo>
                  <a:lnTo>
                    <a:pt x="327" y="39"/>
                  </a:lnTo>
                  <a:lnTo>
                    <a:pt x="279" y="57"/>
                  </a:lnTo>
                  <a:lnTo>
                    <a:pt x="235" y="78"/>
                  </a:lnTo>
                  <a:lnTo>
                    <a:pt x="196" y="100"/>
                  </a:lnTo>
                  <a:lnTo>
                    <a:pt x="157" y="122"/>
                  </a:lnTo>
                  <a:lnTo>
                    <a:pt x="122" y="148"/>
                  </a:lnTo>
                  <a:lnTo>
                    <a:pt x="92" y="174"/>
                  </a:lnTo>
                  <a:lnTo>
                    <a:pt x="65" y="205"/>
                  </a:lnTo>
                  <a:lnTo>
                    <a:pt x="44" y="235"/>
                  </a:lnTo>
                  <a:lnTo>
                    <a:pt x="26" y="266"/>
                  </a:lnTo>
                  <a:lnTo>
                    <a:pt x="9" y="296"/>
                  </a:lnTo>
                  <a:lnTo>
                    <a:pt x="0" y="327"/>
                  </a:lnTo>
                  <a:lnTo>
                    <a:pt x="0" y="362"/>
                  </a:lnTo>
                  <a:lnTo>
                    <a:pt x="0" y="392"/>
                  </a:lnTo>
                  <a:lnTo>
                    <a:pt x="0" y="392"/>
                  </a:lnTo>
                  <a:lnTo>
                    <a:pt x="4" y="427"/>
                  </a:lnTo>
                  <a:lnTo>
                    <a:pt x="18" y="458"/>
                  </a:lnTo>
                  <a:lnTo>
                    <a:pt x="35" y="488"/>
                  </a:lnTo>
                  <a:lnTo>
                    <a:pt x="57" y="514"/>
                  </a:lnTo>
                  <a:lnTo>
                    <a:pt x="83" y="540"/>
                  </a:lnTo>
                  <a:lnTo>
                    <a:pt x="113" y="562"/>
                  </a:lnTo>
                  <a:lnTo>
                    <a:pt x="144" y="584"/>
                  </a:lnTo>
                  <a:lnTo>
                    <a:pt x="183" y="601"/>
                  </a:lnTo>
                  <a:lnTo>
                    <a:pt x="222" y="615"/>
                  </a:lnTo>
                  <a:lnTo>
                    <a:pt x="266" y="628"/>
                  </a:lnTo>
                  <a:lnTo>
                    <a:pt x="310" y="641"/>
                  </a:lnTo>
                  <a:lnTo>
                    <a:pt x="357" y="649"/>
                  </a:lnTo>
                  <a:lnTo>
                    <a:pt x="405" y="654"/>
                  </a:lnTo>
                  <a:lnTo>
                    <a:pt x="458" y="654"/>
                  </a:lnTo>
                  <a:lnTo>
                    <a:pt x="510" y="649"/>
                  </a:lnTo>
                  <a:lnTo>
                    <a:pt x="562" y="645"/>
                  </a:lnTo>
                  <a:lnTo>
                    <a:pt x="562" y="645"/>
                  </a:lnTo>
                  <a:lnTo>
                    <a:pt x="615" y="636"/>
                  </a:lnTo>
                  <a:lnTo>
                    <a:pt x="667" y="628"/>
                  </a:lnTo>
                  <a:lnTo>
                    <a:pt x="715" y="610"/>
                  </a:lnTo>
                  <a:lnTo>
                    <a:pt x="763" y="593"/>
                  </a:lnTo>
                  <a:lnTo>
                    <a:pt x="806" y="575"/>
                  </a:lnTo>
                  <a:lnTo>
                    <a:pt x="846" y="554"/>
                  </a:lnTo>
                  <a:lnTo>
                    <a:pt x="885" y="532"/>
                  </a:lnTo>
                  <a:lnTo>
                    <a:pt x="920" y="506"/>
                  </a:lnTo>
                  <a:lnTo>
                    <a:pt x="950" y="475"/>
                  </a:lnTo>
                  <a:lnTo>
                    <a:pt x="976" y="449"/>
                  </a:lnTo>
                  <a:lnTo>
                    <a:pt x="998" y="418"/>
                  </a:lnTo>
                  <a:lnTo>
                    <a:pt x="1020" y="388"/>
                  </a:lnTo>
                  <a:lnTo>
                    <a:pt x="1033" y="357"/>
                  </a:lnTo>
                  <a:lnTo>
                    <a:pt x="1042" y="322"/>
                  </a:lnTo>
                  <a:lnTo>
                    <a:pt x="1046" y="292"/>
                  </a:lnTo>
                  <a:lnTo>
                    <a:pt x="1042" y="257"/>
                  </a:lnTo>
                  <a:lnTo>
                    <a:pt x="1042" y="257"/>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16"/>
            <p:cNvSpPr>
              <a:spLocks/>
            </p:cNvSpPr>
            <p:nvPr/>
          </p:nvSpPr>
          <p:spPr bwMode="auto">
            <a:xfrm>
              <a:off x="3304" y="2465"/>
              <a:ext cx="143" cy="136"/>
            </a:xfrm>
            <a:custGeom>
              <a:avLst/>
              <a:gdLst>
                <a:gd name="T0" fmla="*/ 78 w 143"/>
                <a:gd name="T1" fmla="*/ 122 h 136"/>
                <a:gd name="T2" fmla="*/ 78 w 143"/>
                <a:gd name="T3" fmla="*/ 122 h 136"/>
                <a:gd name="T4" fmla="*/ 130 w 143"/>
                <a:gd name="T5" fmla="*/ 118 h 136"/>
                <a:gd name="T6" fmla="*/ 130 w 143"/>
                <a:gd name="T7" fmla="*/ 118 h 136"/>
                <a:gd name="T8" fmla="*/ 135 w 143"/>
                <a:gd name="T9" fmla="*/ 105 h 136"/>
                <a:gd name="T10" fmla="*/ 135 w 143"/>
                <a:gd name="T11" fmla="*/ 105 h 136"/>
                <a:gd name="T12" fmla="*/ 139 w 143"/>
                <a:gd name="T13" fmla="*/ 92 h 136"/>
                <a:gd name="T14" fmla="*/ 143 w 143"/>
                <a:gd name="T15" fmla="*/ 75 h 136"/>
                <a:gd name="T16" fmla="*/ 143 w 143"/>
                <a:gd name="T17" fmla="*/ 61 h 136"/>
                <a:gd name="T18" fmla="*/ 139 w 143"/>
                <a:gd name="T19" fmla="*/ 48 h 136"/>
                <a:gd name="T20" fmla="*/ 130 w 143"/>
                <a:gd name="T21" fmla="*/ 35 h 136"/>
                <a:gd name="T22" fmla="*/ 126 w 143"/>
                <a:gd name="T23" fmla="*/ 22 h 136"/>
                <a:gd name="T24" fmla="*/ 113 w 143"/>
                <a:gd name="T25" fmla="*/ 14 h 136"/>
                <a:gd name="T26" fmla="*/ 100 w 143"/>
                <a:gd name="T27" fmla="*/ 5 h 136"/>
                <a:gd name="T28" fmla="*/ 100 w 143"/>
                <a:gd name="T29" fmla="*/ 5 h 136"/>
                <a:gd name="T30" fmla="*/ 87 w 143"/>
                <a:gd name="T31" fmla="*/ 5 h 136"/>
                <a:gd name="T32" fmla="*/ 74 w 143"/>
                <a:gd name="T33" fmla="*/ 0 h 136"/>
                <a:gd name="T34" fmla="*/ 61 w 143"/>
                <a:gd name="T35" fmla="*/ 5 h 136"/>
                <a:gd name="T36" fmla="*/ 47 w 143"/>
                <a:gd name="T37" fmla="*/ 9 h 136"/>
                <a:gd name="T38" fmla="*/ 34 w 143"/>
                <a:gd name="T39" fmla="*/ 18 h 136"/>
                <a:gd name="T40" fmla="*/ 21 w 143"/>
                <a:gd name="T41" fmla="*/ 27 h 136"/>
                <a:gd name="T42" fmla="*/ 13 w 143"/>
                <a:gd name="T43" fmla="*/ 40 h 136"/>
                <a:gd name="T44" fmla="*/ 8 w 143"/>
                <a:gd name="T45" fmla="*/ 53 h 136"/>
                <a:gd name="T46" fmla="*/ 8 w 143"/>
                <a:gd name="T47" fmla="*/ 53 h 136"/>
                <a:gd name="T48" fmla="*/ 0 w 143"/>
                <a:gd name="T49" fmla="*/ 79 h 136"/>
                <a:gd name="T50" fmla="*/ 0 w 143"/>
                <a:gd name="T51" fmla="*/ 101 h 136"/>
                <a:gd name="T52" fmla="*/ 8 w 143"/>
                <a:gd name="T53" fmla="*/ 118 h 136"/>
                <a:gd name="T54" fmla="*/ 17 w 143"/>
                <a:gd name="T55" fmla="*/ 136 h 136"/>
                <a:gd name="T56" fmla="*/ 17 w 143"/>
                <a:gd name="T57" fmla="*/ 136 h 136"/>
                <a:gd name="T58" fmla="*/ 47 w 143"/>
                <a:gd name="T59" fmla="*/ 127 h 136"/>
                <a:gd name="T60" fmla="*/ 78 w 143"/>
                <a:gd name="T61" fmla="*/ 122 h 136"/>
                <a:gd name="T62" fmla="*/ 78 w 143"/>
                <a:gd name="T63"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3" h="136">
                  <a:moveTo>
                    <a:pt x="78" y="122"/>
                  </a:moveTo>
                  <a:lnTo>
                    <a:pt x="78" y="122"/>
                  </a:lnTo>
                  <a:lnTo>
                    <a:pt x="130" y="118"/>
                  </a:lnTo>
                  <a:lnTo>
                    <a:pt x="130" y="118"/>
                  </a:lnTo>
                  <a:lnTo>
                    <a:pt x="135" y="105"/>
                  </a:lnTo>
                  <a:lnTo>
                    <a:pt x="135" y="105"/>
                  </a:lnTo>
                  <a:lnTo>
                    <a:pt x="139" y="92"/>
                  </a:lnTo>
                  <a:lnTo>
                    <a:pt x="143" y="75"/>
                  </a:lnTo>
                  <a:lnTo>
                    <a:pt x="143" y="61"/>
                  </a:lnTo>
                  <a:lnTo>
                    <a:pt x="139" y="48"/>
                  </a:lnTo>
                  <a:lnTo>
                    <a:pt x="130" y="35"/>
                  </a:lnTo>
                  <a:lnTo>
                    <a:pt x="126" y="22"/>
                  </a:lnTo>
                  <a:lnTo>
                    <a:pt x="113" y="14"/>
                  </a:lnTo>
                  <a:lnTo>
                    <a:pt x="100" y="5"/>
                  </a:lnTo>
                  <a:lnTo>
                    <a:pt x="100" y="5"/>
                  </a:lnTo>
                  <a:lnTo>
                    <a:pt x="87" y="5"/>
                  </a:lnTo>
                  <a:lnTo>
                    <a:pt x="74" y="0"/>
                  </a:lnTo>
                  <a:lnTo>
                    <a:pt x="61" y="5"/>
                  </a:lnTo>
                  <a:lnTo>
                    <a:pt x="47" y="9"/>
                  </a:lnTo>
                  <a:lnTo>
                    <a:pt x="34" y="18"/>
                  </a:lnTo>
                  <a:lnTo>
                    <a:pt x="21" y="27"/>
                  </a:lnTo>
                  <a:lnTo>
                    <a:pt x="13" y="40"/>
                  </a:lnTo>
                  <a:lnTo>
                    <a:pt x="8" y="53"/>
                  </a:lnTo>
                  <a:lnTo>
                    <a:pt x="8" y="53"/>
                  </a:lnTo>
                  <a:lnTo>
                    <a:pt x="0" y="79"/>
                  </a:lnTo>
                  <a:lnTo>
                    <a:pt x="0" y="101"/>
                  </a:lnTo>
                  <a:lnTo>
                    <a:pt x="8" y="118"/>
                  </a:lnTo>
                  <a:lnTo>
                    <a:pt x="17" y="136"/>
                  </a:lnTo>
                  <a:lnTo>
                    <a:pt x="17" y="136"/>
                  </a:lnTo>
                  <a:lnTo>
                    <a:pt x="47" y="127"/>
                  </a:lnTo>
                  <a:lnTo>
                    <a:pt x="78" y="122"/>
                  </a:lnTo>
                  <a:lnTo>
                    <a:pt x="78"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7"/>
            <p:cNvSpPr>
              <a:spLocks/>
            </p:cNvSpPr>
            <p:nvPr/>
          </p:nvSpPr>
          <p:spPr bwMode="auto">
            <a:xfrm>
              <a:off x="3687" y="2422"/>
              <a:ext cx="144" cy="139"/>
            </a:xfrm>
            <a:custGeom>
              <a:avLst/>
              <a:gdLst>
                <a:gd name="T0" fmla="*/ 39 w 144"/>
                <a:gd name="T1" fmla="*/ 139 h 139"/>
                <a:gd name="T2" fmla="*/ 39 w 144"/>
                <a:gd name="T3" fmla="*/ 139 h 139"/>
                <a:gd name="T4" fmla="*/ 70 w 144"/>
                <a:gd name="T5" fmla="*/ 131 h 139"/>
                <a:gd name="T6" fmla="*/ 109 w 144"/>
                <a:gd name="T7" fmla="*/ 126 h 139"/>
                <a:gd name="T8" fmla="*/ 109 w 144"/>
                <a:gd name="T9" fmla="*/ 126 h 139"/>
                <a:gd name="T10" fmla="*/ 135 w 144"/>
                <a:gd name="T11" fmla="*/ 122 h 139"/>
                <a:gd name="T12" fmla="*/ 135 w 144"/>
                <a:gd name="T13" fmla="*/ 122 h 139"/>
                <a:gd name="T14" fmla="*/ 144 w 144"/>
                <a:gd name="T15" fmla="*/ 104 h 139"/>
                <a:gd name="T16" fmla="*/ 144 w 144"/>
                <a:gd name="T17" fmla="*/ 83 h 139"/>
                <a:gd name="T18" fmla="*/ 144 w 144"/>
                <a:gd name="T19" fmla="*/ 61 h 139"/>
                <a:gd name="T20" fmla="*/ 135 w 144"/>
                <a:gd name="T21" fmla="*/ 39 h 139"/>
                <a:gd name="T22" fmla="*/ 135 w 144"/>
                <a:gd name="T23" fmla="*/ 39 h 139"/>
                <a:gd name="T24" fmla="*/ 126 w 144"/>
                <a:gd name="T25" fmla="*/ 26 h 139"/>
                <a:gd name="T26" fmla="*/ 113 w 144"/>
                <a:gd name="T27" fmla="*/ 17 h 139"/>
                <a:gd name="T28" fmla="*/ 100 w 144"/>
                <a:gd name="T29" fmla="*/ 9 h 139"/>
                <a:gd name="T30" fmla="*/ 87 w 144"/>
                <a:gd name="T31" fmla="*/ 0 h 139"/>
                <a:gd name="T32" fmla="*/ 74 w 144"/>
                <a:gd name="T33" fmla="*/ 0 h 139"/>
                <a:gd name="T34" fmla="*/ 61 w 144"/>
                <a:gd name="T35" fmla="*/ 0 h 139"/>
                <a:gd name="T36" fmla="*/ 48 w 144"/>
                <a:gd name="T37" fmla="*/ 0 h 139"/>
                <a:gd name="T38" fmla="*/ 35 w 144"/>
                <a:gd name="T39" fmla="*/ 4 h 139"/>
                <a:gd name="T40" fmla="*/ 35 w 144"/>
                <a:gd name="T41" fmla="*/ 4 h 139"/>
                <a:gd name="T42" fmla="*/ 22 w 144"/>
                <a:gd name="T43" fmla="*/ 13 h 139"/>
                <a:gd name="T44" fmla="*/ 13 w 144"/>
                <a:gd name="T45" fmla="*/ 26 h 139"/>
                <a:gd name="T46" fmla="*/ 4 w 144"/>
                <a:gd name="T47" fmla="*/ 39 h 139"/>
                <a:gd name="T48" fmla="*/ 0 w 144"/>
                <a:gd name="T49" fmla="*/ 52 h 139"/>
                <a:gd name="T50" fmla="*/ 0 w 144"/>
                <a:gd name="T51" fmla="*/ 65 h 139"/>
                <a:gd name="T52" fmla="*/ 0 w 144"/>
                <a:gd name="T53" fmla="*/ 83 h 139"/>
                <a:gd name="T54" fmla="*/ 4 w 144"/>
                <a:gd name="T55" fmla="*/ 96 h 139"/>
                <a:gd name="T56" fmla="*/ 13 w 144"/>
                <a:gd name="T57" fmla="*/ 109 h 139"/>
                <a:gd name="T58" fmla="*/ 13 w 144"/>
                <a:gd name="T59" fmla="*/ 109 h 139"/>
                <a:gd name="T60" fmla="*/ 26 w 144"/>
                <a:gd name="T61" fmla="*/ 126 h 139"/>
                <a:gd name="T62" fmla="*/ 39 w 144"/>
                <a:gd name="T63" fmla="*/ 139 h 139"/>
                <a:gd name="T64" fmla="*/ 39 w 144"/>
                <a:gd name="T65"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39">
                  <a:moveTo>
                    <a:pt x="39" y="139"/>
                  </a:moveTo>
                  <a:lnTo>
                    <a:pt x="39" y="139"/>
                  </a:lnTo>
                  <a:lnTo>
                    <a:pt x="70" y="131"/>
                  </a:lnTo>
                  <a:lnTo>
                    <a:pt x="109" y="126"/>
                  </a:lnTo>
                  <a:lnTo>
                    <a:pt x="109" y="126"/>
                  </a:lnTo>
                  <a:lnTo>
                    <a:pt x="135" y="122"/>
                  </a:lnTo>
                  <a:lnTo>
                    <a:pt x="135" y="122"/>
                  </a:lnTo>
                  <a:lnTo>
                    <a:pt x="144" y="104"/>
                  </a:lnTo>
                  <a:lnTo>
                    <a:pt x="144" y="83"/>
                  </a:lnTo>
                  <a:lnTo>
                    <a:pt x="144" y="61"/>
                  </a:lnTo>
                  <a:lnTo>
                    <a:pt x="135" y="39"/>
                  </a:lnTo>
                  <a:lnTo>
                    <a:pt x="135" y="39"/>
                  </a:lnTo>
                  <a:lnTo>
                    <a:pt x="126" y="26"/>
                  </a:lnTo>
                  <a:lnTo>
                    <a:pt x="113" y="17"/>
                  </a:lnTo>
                  <a:lnTo>
                    <a:pt x="100" y="9"/>
                  </a:lnTo>
                  <a:lnTo>
                    <a:pt x="87" y="0"/>
                  </a:lnTo>
                  <a:lnTo>
                    <a:pt x="74" y="0"/>
                  </a:lnTo>
                  <a:lnTo>
                    <a:pt x="61" y="0"/>
                  </a:lnTo>
                  <a:lnTo>
                    <a:pt x="48" y="0"/>
                  </a:lnTo>
                  <a:lnTo>
                    <a:pt x="35" y="4"/>
                  </a:lnTo>
                  <a:lnTo>
                    <a:pt x="35" y="4"/>
                  </a:lnTo>
                  <a:lnTo>
                    <a:pt x="22" y="13"/>
                  </a:lnTo>
                  <a:lnTo>
                    <a:pt x="13" y="26"/>
                  </a:lnTo>
                  <a:lnTo>
                    <a:pt x="4" y="39"/>
                  </a:lnTo>
                  <a:lnTo>
                    <a:pt x="0" y="52"/>
                  </a:lnTo>
                  <a:lnTo>
                    <a:pt x="0" y="65"/>
                  </a:lnTo>
                  <a:lnTo>
                    <a:pt x="0" y="83"/>
                  </a:lnTo>
                  <a:lnTo>
                    <a:pt x="4" y="96"/>
                  </a:lnTo>
                  <a:lnTo>
                    <a:pt x="13" y="109"/>
                  </a:lnTo>
                  <a:lnTo>
                    <a:pt x="13" y="109"/>
                  </a:lnTo>
                  <a:lnTo>
                    <a:pt x="26" y="126"/>
                  </a:lnTo>
                  <a:lnTo>
                    <a:pt x="39" y="139"/>
                  </a:lnTo>
                  <a:lnTo>
                    <a:pt x="39"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8"/>
            <p:cNvSpPr>
              <a:spLocks/>
            </p:cNvSpPr>
            <p:nvPr/>
          </p:nvSpPr>
          <p:spPr bwMode="auto">
            <a:xfrm>
              <a:off x="3360" y="2531"/>
              <a:ext cx="52" cy="78"/>
            </a:xfrm>
            <a:custGeom>
              <a:avLst/>
              <a:gdLst>
                <a:gd name="T0" fmla="*/ 52 w 52"/>
                <a:gd name="T1" fmla="*/ 35 h 78"/>
                <a:gd name="T2" fmla="*/ 52 w 52"/>
                <a:gd name="T3" fmla="*/ 35 h 78"/>
                <a:gd name="T4" fmla="*/ 48 w 52"/>
                <a:gd name="T5" fmla="*/ 22 h 78"/>
                <a:gd name="T6" fmla="*/ 39 w 52"/>
                <a:gd name="T7" fmla="*/ 9 h 78"/>
                <a:gd name="T8" fmla="*/ 31 w 52"/>
                <a:gd name="T9" fmla="*/ 4 h 78"/>
                <a:gd name="T10" fmla="*/ 18 w 52"/>
                <a:gd name="T11" fmla="*/ 0 h 78"/>
                <a:gd name="T12" fmla="*/ 18 w 52"/>
                <a:gd name="T13" fmla="*/ 0 h 78"/>
                <a:gd name="T14" fmla="*/ 9 w 52"/>
                <a:gd name="T15" fmla="*/ 4 h 78"/>
                <a:gd name="T16" fmla="*/ 5 w 52"/>
                <a:gd name="T17" fmla="*/ 13 h 78"/>
                <a:gd name="T18" fmla="*/ 0 w 52"/>
                <a:gd name="T19" fmla="*/ 26 h 78"/>
                <a:gd name="T20" fmla="*/ 0 w 52"/>
                <a:gd name="T21" fmla="*/ 43 h 78"/>
                <a:gd name="T22" fmla="*/ 0 w 52"/>
                <a:gd name="T23" fmla="*/ 43 h 78"/>
                <a:gd name="T24" fmla="*/ 5 w 52"/>
                <a:gd name="T25" fmla="*/ 56 h 78"/>
                <a:gd name="T26" fmla="*/ 9 w 52"/>
                <a:gd name="T27" fmla="*/ 70 h 78"/>
                <a:gd name="T28" fmla="*/ 18 w 52"/>
                <a:gd name="T29" fmla="*/ 78 h 78"/>
                <a:gd name="T30" fmla="*/ 31 w 52"/>
                <a:gd name="T31" fmla="*/ 78 h 78"/>
                <a:gd name="T32" fmla="*/ 31 w 52"/>
                <a:gd name="T33" fmla="*/ 78 h 78"/>
                <a:gd name="T34" fmla="*/ 39 w 52"/>
                <a:gd name="T35" fmla="*/ 74 h 78"/>
                <a:gd name="T36" fmla="*/ 48 w 52"/>
                <a:gd name="T37" fmla="*/ 65 h 78"/>
                <a:gd name="T38" fmla="*/ 52 w 52"/>
                <a:gd name="T39" fmla="*/ 52 h 78"/>
                <a:gd name="T40" fmla="*/ 52 w 52"/>
                <a:gd name="T41" fmla="*/ 35 h 78"/>
                <a:gd name="T42" fmla="*/ 52 w 52"/>
                <a:gd name="T43"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78">
                  <a:moveTo>
                    <a:pt x="52" y="35"/>
                  </a:moveTo>
                  <a:lnTo>
                    <a:pt x="52" y="35"/>
                  </a:lnTo>
                  <a:lnTo>
                    <a:pt x="48" y="22"/>
                  </a:lnTo>
                  <a:lnTo>
                    <a:pt x="39" y="9"/>
                  </a:lnTo>
                  <a:lnTo>
                    <a:pt x="31" y="4"/>
                  </a:lnTo>
                  <a:lnTo>
                    <a:pt x="18" y="0"/>
                  </a:lnTo>
                  <a:lnTo>
                    <a:pt x="18" y="0"/>
                  </a:lnTo>
                  <a:lnTo>
                    <a:pt x="9" y="4"/>
                  </a:lnTo>
                  <a:lnTo>
                    <a:pt x="5" y="13"/>
                  </a:lnTo>
                  <a:lnTo>
                    <a:pt x="0" y="26"/>
                  </a:lnTo>
                  <a:lnTo>
                    <a:pt x="0" y="43"/>
                  </a:lnTo>
                  <a:lnTo>
                    <a:pt x="0" y="43"/>
                  </a:lnTo>
                  <a:lnTo>
                    <a:pt x="5" y="56"/>
                  </a:lnTo>
                  <a:lnTo>
                    <a:pt x="9" y="70"/>
                  </a:lnTo>
                  <a:lnTo>
                    <a:pt x="18" y="78"/>
                  </a:lnTo>
                  <a:lnTo>
                    <a:pt x="31" y="78"/>
                  </a:lnTo>
                  <a:lnTo>
                    <a:pt x="31" y="78"/>
                  </a:lnTo>
                  <a:lnTo>
                    <a:pt x="39" y="74"/>
                  </a:lnTo>
                  <a:lnTo>
                    <a:pt x="48" y="65"/>
                  </a:lnTo>
                  <a:lnTo>
                    <a:pt x="52" y="52"/>
                  </a:lnTo>
                  <a:lnTo>
                    <a:pt x="52" y="35"/>
                  </a:lnTo>
                  <a:lnTo>
                    <a:pt x="52" y="35"/>
                  </a:lnTo>
                  <a:close/>
                </a:path>
              </a:pathLst>
            </a:custGeom>
            <a:solidFill>
              <a:srgbClr val="3200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9"/>
            <p:cNvSpPr>
              <a:spLocks/>
            </p:cNvSpPr>
            <p:nvPr/>
          </p:nvSpPr>
          <p:spPr bwMode="auto">
            <a:xfrm>
              <a:off x="3744" y="2492"/>
              <a:ext cx="52" cy="78"/>
            </a:xfrm>
            <a:custGeom>
              <a:avLst/>
              <a:gdLst>
                <a:gd name="T0" fmla="*/ 52 w 52"/>
                <a:gd name="T1" fmla="*/ 34 h 78"/>
                <a:gd name="T2" fmla="*/ 52 w 52"/>
                <a:gd name="T3" fmla="*/ 34 h 78"/>
                <a:gd name="T4" fmla="*/ 48 w 52"/>
                <a:gd name="T5" fmla="*/ 21 h 78"/>
                <a:gd name="T6" fmla="*/ 39 w 52"/>
                <a:gd name="T7" fmla="*/ 8 h 78"/>
                <a:gd name="T8" fmla="*/ 30 w 52"/>
                <a:gd name="T9" fmla="*/ 4 h 78"/>
                <a:gd name="T10" fmla="*/ 22 w 52"/>
                <a:gd name="T11" fmla="*/ 0 h 78"/>
                <a:gd name="T12" fmla="*/ 22 w 52"/>
                <a:gd name="T13" fmla="*/ 0 h 78"/>
                <a:gd name="T14" fmla="*/ 8 w 52"/>
                <a:gd name="T15" fmla="*/ 4 h 78"/>
                <a:gd name="T16" fmla="*/ 4 w 52"/>
                <a:gd name="T17" fmla="*/ 13 h 78"/>
                <a:gd name="T18" fmla="*/ 0 w 52"/>
                <a:gd name="T19" fmla="*/ 26 h 78"/>
                <a:gd name="T20" fmla="*/ 0 w 52"/>
                <a:gd name="T21" fmla="*/ 43 h 78"/>
                <a:gd name="T22" fmla="*/ 0 w 52"/>
                <a:gd name="T23" fmla="*/ 43 h 78"/>
                <a:gd name="T24" fmla="*/ 4 w 52"/>
                <a:gd name="T25" fmla="*/ 56 h 78"/>
                <a:gd name="T26" fmla="*/ 8 w 52"/>
                <a:gd name="T27" fmla="*/ 69 h 78"/>
                <a:gd name="T28" fmla="*/ 22 w 52"/>
                <a:gd name="T29" fmla="*/ 78 h 78"/>
                <a:gd name="T30" fmla="*/ 30 w 52"/>
                <a:gd name="T31" fmla="*/ 78 h 78"/>
                <a:gd name="T32" fmla="*/ 30 w 52"/>
                <a:gd name="T33" fmla="*/ 78 h 78"/>
                <a:gd name="T34" fmla="*/ 39 w 52"/>
                <a:gd name="T35" fmla="*/ 74 h 78"/>
                <a:gd name="T36" fmla="*/ 48 w 52"/>
                <a:gd name="T37" fmla="*/ 65 h 78"/>
                <a:gd name="T38" fmla="*/ 52 w 52"/>
                <a:gd name="T39" fmla="*/ 52 h 78"/>
                <a:gd name="T40" fmla="*/ 52 w 52"/>
                <a:gd name="T41" fmla="*/ 34 h 78"/>
                <a:gd name="T42" fmla="*/ 52 w 52"/>
                <a:gd name="T4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78">
                  <a:moveTo>
                    <a:pt x="52" y="34"/>
                  </a:moveTo>
                  <a:lnTo>
                    <a:pt x="52" y="34"/>
                  </a:lnTo>
                  <a:lnTo>
                    <a:pt x="48" y="21"/>
                  </a:lnTo>
                  <a:lnTo>
                    <a:pt x="39" y="8"/>
                  </a:lnTo>
                  <a:lnTo>
                    <a:pt x="30" y="4"/>
                  </a:lnTo>
                  <a:lnTo>
                    <a:pt x="22" y="0"/>
                  </a:lnTo>
                  <a:lnTo>
                    <a:pt x="22" y="0"/>
                  </a:lnTo>
                  <a:lnTo>
                    <a:pt x="8" y="4"/>
                  </a:lnTo>
                  <a:lnTo>
                    <a:pt x="4" y="13"/>
                  </a:lnTo>
                  <a:lnTo>
                    <a:pt x="0" y="26"/>
                  </a:lnTo>
                  <a:lnTo>
                    <a:pt x="0" y="43"/>
                  </a:lnTo>
                  <a:lnTo>
                    <a:pt x="0" y="43"/>
                  </a:lnTo>
                  <a:lnTo>
                    <a:pt x="4" y="56"/>
                  </a:lnTo>
                  <a:lnTo>
                    <a:pt x="8" y="69"/>
                  </a:lnTo>
                  <a:lnTo>
                    <a:pt x="22" y="78"/>
                  </a:lnTo>
                  <a:lnTo>
                    <a:pt x="30" y="78"/>
                  </a:lnTo>
                  <a:lnTo>
                    <a:pt x="30" y="78"/>
                  </a:lnTo>
                  <a:lnTo>
                    <a:pt x="39" y="74"/>
                  </a:lnTo>
                  <a:lnTo>
                    <a:pt x="48" y="65"/>
                  </a:lnTo>
                  <a:lnTo>
                    <a:pt x="52" y="52"/>
                  </a:lnTo>
                  <a:lnTo>
                    <a:pt x="52" y="34"/>
                  </a:lnTo>
                  <a:lnTo>
                    <a:pt x="52" y="34"/>
                  </a:lnTo>
                  <a:close/>
                </a:path>
              </a:pathLst>
            </a:custGeom>
            <a:solidFill>
              <a:srgbClr val="3200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20"/>
            <p:cNvSpPr>
              <a:spLocks/>
            </p:cNvSpPr>
            <p:nvPr/>
          </p:nvSpPr>
          <p:spPr bwMode="auto">
            <a:xfrm>
              <a:off x="3417" y="2731"/>
              <a:ext cx="366" cy="92"/>
            </a:xfrm>
            <a:custGeom>
              <a:avLst/>
              <a:gdLst>
                <a:gd name="T0" fmla="*/ 0 w 366"/>
                <a:gd name="T1" fmla="*/ 92 h 92"/>
                <a:gd name="T2" fmla="*/ 0 w 366"/>
                <a:gd name="T3" fmla="*/ 92 h 92"/>
                <a:gd name="T4" fmla="*/ 30 w 366"/>
                <a:gd name="T5" fmla="*/ 66 h 92"/>
                <a:gd name="T6" fmla="*/ 70 w 366"/>
                <a:gd name="T7" fmla="*/ 44 h 92"/>
                <a:gd name="T8" fmla="*/ 113 w 366"/>
                <a:gd name="T9" fmla="*/ 22 h 92"/>
                <a:gd name="T10" fmla="*/ 144 w 366"/>
                <a:gd name="T11" fmla="*/ 13 h 92"/>
                <a:gd name="T12" fmla="*/ 170 w 366"/>
                <a:gd name="T13" fmla="*/ 5 h 92"/>
                <a:gd name="T14" fmla="*/ 200 w 366"/>
                <a:gd name="T15" fmla="*/ 0 h 92"/>
                <a:gd name="T16" fmla="*/ 231 w 366"/>
                <a:gd name="T17" fmla="*/ 0 h 92"/>
                <a:gd name="T18" fmla="*/ 266 w 366"/>
                <a:gd name="T19" fmla="*/ 0 h 92"/>
                <a:gd name="T20" fmla="*/ 296 w 366"/>
                <a:gd name="T21" fmla="*/ 9 h 92"/>
                <a:gd name="T22" fmla="*/ 331 w 366"/>
                <a:gd name="T23" fmla="*/ 22 h 92"/>
                <a:gd name="T24" fmla="*/ 366 w 366"/>
                <a:gd name="T25" fmla="*/ 44 h 92"/>
                <a:gd name="T26" fmla="*/ 366 w 366"/>
                <a:gd name="T27" fmla="*/ 44 h 92"/>
                <a:gd name="T28" fmla="*/ 340 w 366"/>
                <a:gd name="T29" fmla="*/ 40 h 92"/>
                <a:gd name="T30" fmla="*/ 305 w 366"/>
                <a:gd name="T31" fmla="*/ 35 h 92"/>
                <a:gd name="T32" fmla="*/ 261 w 366"/>
                <a:gd name="T33" fmla="*/ 35 h 92"/>
                <a:gd name="T34" fmla="*/ 205 w 366"/>
                <a:gd name="T35" fmla="*/ 40 h 92"/>
                <a:gd name="T36" fmla="*/ 144 w 366"/>
                <a:gd name="T37" fmla="*/ 48 h 92"/>
                <a:gd name="T38" fmla="*/ 74 w 366"/>
                <a:gd name="T39" fmla="*/ 66 h 92"/>
                <a:gd name="T40" fmla="*/ 0 w 366"/>
                <a:gd name="T41" fmla="*/ 92 h 92"/>
                <a:gd name="T42" fmla="*/ 0 w 366"/>
                <a:gd name="T43"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6" h="92">
                  <a:moveTo>
                    <a:pt x="0" y="92"/>
                  </a:moveTo>
                  <a:lnTo>
                    <a:pt x="0" y="92"/>
                  </a:lnTo>
                  <a:lnTo>
                    <a:pt x="30" y="66"/>
                  </a:lnTo>
                  <a:lnTo>
                    <a:pt x="70" y="44"/>
                  </a:lnTo>
                  <a:lnTo>
                    <a:pt x="113" y="22"/>
                  </a:lnTo>
                  <a:lnTo>
                    <a:pt x="144" y="13"/>
                  </a:lnTo>
                  <a:lnTo>
                    <a:pt x="170" y="5"/>
                  </a:lnTo>
                  <a:lnTo>
                    <a:pt x="200" y="0"/>
                  </a:lnTo>
                  <a:lnTo>
                    <a:pt x="231" y="0"/>
                  </a:lnTo>
                  <a:lnTo>
                    <a:pt x="266" y="0"/>
                  </a:lnTo>
                  <a:lnTo>
                    <a:pt x="296" y="9"/>
                  </a:lnTo>
                  <a:lnTo>
                    <a:pt x="331" y="22"/>
                  </a:lnTo>
                  <a:lnTo>
                    <a:pt x="366" y="44"/>
                  </a:lnTo>
                  <a:lnTo>
                    <a:pt x="366" y="44"/>
                  </a:lnTo>
                  <a:lnTo>
                    <a:pt x="340" y="40"/>
                  </a:lnTo>
                  <a:lnTo>
                    <a:pt x="305" y="35"/>
                  </a:lnTo>
                  <a:lnTo>
                    <a:pt x="261" y="35"/>
                  </a:lnTo>
                  <a:lnTo>
                    <a:pt x="205" y="40"/>
                  </a:lnTo>
                  <a:lnTo>
                    <a:pt x="144" y="48"/>
                  </a:lnTo>
                  <a:lnTo>
                    <a:pt x="74" y="66"/>
                  </a:lnTo>
                  <a:lnTo>
                    <a:pt x="0" y="92"/>
                  </a:lnTo>
                  <a:lnTo>
                    <a:pt x="0"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21"/>
            <p:cNvSpPr>
              <a:spLocks/>
            </p:cNvSpPr>
            <p:nvPr/>
          </p:nvSpPr>
          <p:spPr bwMode="auto">
            <a:xfrm>
              <a:off x="3107" y="2914"/>
              <a:ext cx="244" cy="388"/>
            </a:xfrm>
            <a:custGeom>
              <a:avLst/>
              <a:gdLst>
                <a:gd name="T0" fmla="*/ 66 w 244"/>
                <a:gd name="T1" fmla="*/ 327 h 388"/>
                <a:gd name="T2" fmla="*/ 66 w 244"/>
                <a:gd name="T3" fmla="*/ 327 h 388"/>
                <a:gd name="T4" fmla="*/ 66 w 244"/>
                <a:gd name="T5" fmla="*/ 301 h 388"/>
                <a:gd name="T6" fmla="*/ 70 w 244"/>
                <a:gd name="T7" fmla="*/ 275 h 388"/>
                <a:gd name="T8" fmla="*/ 79 w 244"/>
                <a:gd name="T9" fmla="*/ 240 h 388"/>
                <a:gd name="T10" fmla="*/ 96 w 244"/>
                <a:gd name="T11" fmla="*/ 201 h 388"/>
                <a:gd name="T12" fmla="*/ 122 w 244"/>
                <a:gd name="T13" fmla="*/ 157 h 388"/>
                <a:gd name="T14" fmla="*/ 135 w 244"/>
                <a:gd name="T15" fmla="*/ 140 h 388"/>
                <a:gd name="T16" fmla="*/ 157 w 244"/>
                <a:gd name="T17" fmla="*/ 122 h 388"/>
                <a:gd name="T18" fmla="*/ 179 w 244"/>
                <a:gd name="T19" fmla="*/ 105 h 388"/>
                <a:gd name="T20" fmla="*/ 205 w 244"/>
                <a:gd name="T21" fmla="*/ 88 h 388"/>
                <a:gd name="T22" fmla="*/ 205 w 244"/>
                <a:gd name="T23" fmla="*/ 88 h 388"/>
                <a:gd name="T24" fmla="*/ 214 w 244"/>
                <a:gd name="T25" fmla="*/ 70 h 388"/>
                <a:gd name="T26" fmla="*/ 236 w 244"/>
                <a:gd name="T27" fmla="*/ 35 h 388"/>
                <a:gd name="T28" fmla="*/ 244 w 244"/>
                <a:gd name="T29" fmla="*/ 18 h 388"/>
                <a:gd name="T30" fmla="*/ 244 w 244"/>
                <a:gd name="T31" fmla="*/ 5 h 388"/>
                <a:gd name="T32" fmla="*/ 244 w 244"/>
                <a:gd name="T33" fmla="*/ 0 h 388"/>
                <a:gd name="T34" fmla="*/ 240 w 244"/>
                <a:gd name="T35" fmla="*/ 0 h 388"/>
                <a:gd name="T36" fmla="*/ 223 w 244"/>
                <a:gd name="T37" fmla="*/ 0 h 388"/>
                <a:gd name="T38" fmla="*/ 223 w 244"/>
                <a:gd name="T39" fmla="*/ 0 h 388"/>
                <a:gd name="T40" fmla="*/ 192 w 244"/>
                <a:gd name="T41" fmla="*/ 27 h 388"/>
                <a:gd name="T42" fmla="*/ 166 w 244"/>
                <a:gd name="T43" fmla="*/ 53 h 388"/>
                <a:gd name="T44" fmla="*/ 131 w 244"/>
                <a:gd name="T45" fmla="*/ 88 h 388"/>
                <a:gd name="T46" fmla="*/ 96 w 244"/>
                <a:gd name="T47" fmla="*/ 136 h 388"/>
                <a:gd name="T48" fmla="*/ 66 w 244"/>
                <a:gd name="T49" fmla="*/ 192 h 388"/>
                <a:gd name="T50" fmla="*/ 53 w 244"/>
                <a:gd name="T51" fmla="*/ 223 h 388"/>
                <a:gd name="T52" fmla="*/ 40 w 244"/>
                <a:gd name="T53" fmla="*/ 258 h 388"/>
                <a:gd name="T54" fmla="*/ 31 w 244"/>
                <a:gd name="T55" fmla="*/ 292 h 388"/>
                <a:gd name="T56" fmla="*/ 22 w 244"/>
                <a:gd name="T57" fmla="*/ 332 h 388"/>
                <a:gd name="T58" fmla="*/ 22 w 244"/>
                <a:gd name="T59" fmla="*/ 332 h 388"/>
                <a:gd name="T60" fmla="*/ 9 w 244"/>
                <a:gd name="T61" fmla="*/ 349 h 388"/>
                <a:gd name="T62" fmla="*/ 0 w 244"/>
                <a:gd name="T63" fmla="*/ 362 h 388"/>
                <a:gd name="T64" fmla="*/ 0 w 244"/>
                <a:gd name="T65" fmla="*/ 371 h 388"/>
                <a:gd name="T66" fmla="*/ 0 w 244"/>
                <a:gd name="T67" fmla="*/ 375 h 388"/>
                <a:gd name="T68" fmla="*/ 0 w 244"/>
                <a:gd name="T69" fmla="*/ 375 h 388"/>
                <a:gd name="T70" fmla="*/ 13 w 244"/>
                <a:gd name="T71" fmla="*/ 388 h 388"/>
                <a:gd name="T72" fmla="*/ 13 w 244"/>
                <a:gd name="T73" fmla="*/ 388 h 388"/>
                <a:gd name="T74" fmla="*/ 22 w 244"/>
                <a:gd name="T75" fmla="*/ 384 h 388"/>
                <a:gd name="T76" fmla="*/ 31 w 244"/>
                <a:gd name="T77" fmla="*/ 371 h 388"/>
                <a:gd name="T78" fmla="*/ 44 w 244"/>
                <a:gd name="T79" fmla="*/ 358 h 388"/>
                <a:gd name="T80" fmla="*/ 53 w 244"/>
                <a:gd name="T81" fmla="*/ 349 h 388"/>
                <a:gd name="T82" fmla="*/ 66 w 244"/>
                <a:gd name="T83" fmla="*/ 32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4" h="388">
                  <a:moveTo>
                    <a:pt x="66" y="327"/>
                  </a:moveTo>
                  <a:lnTo>
                    <a:pt x="66" y="327"/>
                  </a:lnTo>
                  <a:lnTo>
                    <a:pt x="66" y="301"/>
                  </a:lnTo>
                  <a:lnTo>
                    <a:pt x="70" y="275"/>
                  </a:lnTo>
                  <a:lnTo>
                    <a:pt x="79" y="240"/>
                  </a:lnTo>
                  <a:lnTo>
                    <a:pt x="96" y="201"/>
                  </a:lnTo>
                  <a:lnTo>
                    <a:pt x="122" y="157"/>
                  </a:lnTo>
                  <a:lnTo>
                    <a:pt x="135" y="140"/>
                  </a:lnTo>
                  <a:lnTo>
                    <a:pt x="157" y="122"/>
                  </a:lnTo>
                  <a:lnTo>
                    <a:pt x="179" y="105"/>
                  </a:lnTo>
                  <a:lnTo>
                    <a:pt x="205" y="88"/>
                  </a:lnTo>
                  <a:lnTo>
                    <a:pt x="205" y="88"/>
                  </a:lnTo>
                  <a:lnTo>
                    <a:pt x="214" y="70"/>
                  </a:lnTo>
                  <a:lnTo>
                    <a:pt x="236" y="35"/>
                  </a:lnTo>
                  <a:lnTo>
                    <a:pt x="244" y="18"/>
                  </a:lnTo>
                  <a:lnTo>
                    <a:pt x="244" y="5"/>
                  </a:lnTo>
                  <a:lnTo>
                    <a:pt x="244" y="0"/>
                  </a:lnTo>
                  <a:lnTo>
                    <a:pt x="240" y="0"/>
                  </a:lnTo>
                  <a:lnTo>
                    <a:pt x="223" y="0"/>
                  </a:lnTo>
                  <a:lnTo>
                    <a:pt x="223" y="0"/>
                  </a:lnTo>
                  <a:lnTo>
                    <a:pt x="192" y="27"/>
                  </a:lnTo>
                  <a:lnTo>
                    <a:pt x="166" y="53"/>
                  </a:lnTo>
                  <a:lnTo>
                    <a:pt x="131" y="88"/>
                  </a:lnTo>
                  <a:lnTo>
                    <a:pt x="96" y="136"/>
                  </a:lnTo>
                  <a:lnTo>
                    <a:pt x="66" y="192"/>
                  </a:lnTo>
                  <a:lnTo>
                    <a:pt x="53" y="223"/>
                  </a:lnTo>
                  <a:lnTo>
                    <a:pt x="40" y="258"/>
                  </a:lnTo>
                  <a:lnTo>
                    <a:pt x="31" y="292"/>
                  </a:lnTo>
                  <a:lnTo>
                    <a:pt x="22" y="332"/>
                  </a:lnTo>
                  <a:lnTo>
                    <a:pt x="22" y="332"/>
                  </a:lnTo>
                  <a:lnTo>
                    <a:pt x="9" y="349"/>
                  </a:lnTo>
                  <a:lnTo>
                    <a:pt x="0" y="362"/>
                  </a:lnTo>
                  <a:lnTo>
                    <a:pt x="0" y="371"/>
                  </a:lnTo>
                  <a:lnTo>
                    <a:pt x="0" y="375"/>
                  </a:lnTo>
                  <a:lnTo>
                    <a:pt x="0" y="375"/>
                  </a:lnTo>
                  <a:lnTo>
                    <a:pt x="13" y="388"/>
                  </a:lnTo>
                  <a:lnTo>
                    <a:pt x="13" y="388"/>
                  </a:lnTo>
                  <a:lnTo>
                    <a:pt x="22" y="384"/>
                  </a:lnTo>
                  <a:lnTo>
                    <a:pt x="31" y="371"/>
                  </a:lnTo>
                  <a:lnTo>
                    <a:pt x="44" y="358"/>
                  </a:lnTo>
                  <a:lnTo>
                    <a:pt x="53" y="349"/>
                  </a:lnTo>
                  <a:lnTo>
                    <a:pt x="66" y="3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22"/>
            <p:cNvSpPr>
              <a:spLocks/>
            </p:cNvSpPr>
            <p:nvPr/>
          </p:nvSpPr>
          <p:spPr bwMode="auto">
            <a:xfrm>
              <a:off x="3107" y="2914"/>
              <a:ext cx="244" cy="388"/>
            </a:xfrm>
            <a:custGeom>
              <a:avLst/>
              <a:gdLst>
                <a:gd name="T0" fmla="*/ 66 w 244"/>
                <a:gd name="T1" fmla="*/ 327 h 388"/>
                <a:gd name="T2" fmla="*/ 66 w 244"/>
                <a:gd name="T3" fmla="*/ 327 h 388"/>
                <a:gd name="T4" fmla="*/ 66 w 244"/>
                <a:gd name="T5" fmla="*/ 301 h 388"/>
                <a:gd name="T6" fmla="*/ 70 w 244"/>
                <a:gd name="T7" fmla="*/ 275 h 388"/>
                <a:gd name="T8" fmla="*/ 79 w 244"/>
                <a:gd name="T9" fmla="*/ 240 h 388"/>
                <a:gd name="T10" fmla="*/ 96 w 244"/>
                <a:gd name="T11" fmla="*/ 201 h 388"/>
                <a:gd name="T12" fmla="*/ 122 w 244"/>
                <a:gd name="T13" fmla="*/ 157 h 388"/>
                <a:gd name="T14" fmla="*/ 135 w 244"/>
                <a:gd name="T15" fmla="*/ 140 h 388"/>
                <a:gd name="T16" fmla="*/ 157 w 244"/>
                <a:gd name="T17" fmla="*/ 122 h 388"/>
                <a:gd name="T18" fmla="*/ 179 w 244"/>
                <a:gd name="T19" fmla="*/ 105 h 388"/>
                <a:gd name="T20" fmla="*/ 205 w 244"/>
                <a:gd name="T21" fmla="*/ 88 h 388"/>
                <a:gd name="T22" fmla="*/ 205 w 244"/>
                <a:gd name="T23" fmla="*/ 88 h 388"/>
                <a:gd name="T24" fmla="*/ 214 w 244"/>
                <a:gd name="T25" fmla="*/ 70 h 388"/>
                <a:gd name="T26" fmla="*/ 236 w 244"/>
                <a:gd name="T27" fmla="*/ 35 h 388"/>
                <a:gd name="T28" fmla="*/ 244 w 244"/>
                <a:gd name="T29" fmla="*/ 18 h 388"/>
                <a:gd name="T30" fmla="*/ 244 w 244"/>
                <a:gd name="T31" fmla="*/ 5 h 388"/>
                <a:gd name="T32" fmla="*/ 244 w 244"/>
                <a:gd name="T33" fmla="*/ 0 h 388"/>
                <a:gd name="T34" fmla="*/ 240 w 244"/>
                <a:gd name="T35" fmla="*/ 0 h 388"/>
                <a:gd name="T36" fmla="*/ 223 w 244"/>
                <a:gd name="T37" fmla="*/ 0 h 388"/>
                <a:gd name="T38" fmla="*/ 223 w 244"/>
                <a:gd name="T39" fmla="*/ 0 h 388"/>
                <a:gd name="T40" fmla="*/ 192 w 244"/>
                <a:gd name="T41" fmla="*/ 27 h 388"/>
                <a:gd name="T42" fmla="*/ 166 w 244"/>
                <a:gd name="T43" fmla="*/ 53 h 388"/>
                <a:gd name="T44" fmla="*/ 131 w 244"/>
                <a:gd name="T45" fmla="*/ 88 h 388"/>
                <a:gd name="T46" fmla="*/ 96 w 244"/>
                <a:gd name="T47" fmla="*/ 136 h 388"/>
                <a:gd name="T48" fmla="*/ 66 w 244"/>
                <a:gd name="T49" fmla="*/ 192 h 388"/>
                <a:gd name="T50" fmla="*/ 53 w 244"/>
                <a:gd name="T51" fmla="*/ 223 h 388"/>
                <a:gd name="T52" fmla="*/ 40 w 244"/>
                <a:gd name="T53" fmla="*/ 258 h 388"/>
                <a:gd name="T54" fmla="*/ 31 w 244"/>
                <a:gd name="T55" fmla="*/ 292 h 388"/>
                <a:gd name="T56" fmla="*/ 22 w 244"/>
                <a:gd name="T57" fmla="*/ 332 h 388"/>
                <a:gd name="T58" fmla="*/ 22 w 244"/>
                <a:gd name="T59" fmla="*/ 332 h 388"/>
                <a:gd name="T60" fmla="*/ 9 w 244"/>
                <a:gd name="T61" fmla="*/ 349 h 388"/>
                <a:gd name="T62" fmla="*/ 0 w 244"/>
                <a:gd name="T63" fmla="*/ 362 h 388"/>
                <a:gd name="T64" fmla="*/ 0 w 244"/>
                <a:gd name="T65" fmla="*/ 371 h 388"/>
                <a:gd name="T66" fmla="*/ 0 w 244"/>
                <a:gd name="T67" fmla="*/ 375 h 388"/>
                <a:gd name="T68" fmla="*/ 0 w 244"/>
                <a:gd name="T69" fmla="*/ 375 h 388"/>
                <a:gd name="T70" fmla="*/ 13 w 244"/>
                <a:gd name="T71" fmla="*/ 388 h 388"/>
                <a:gd name="T72" fmla="*/ 13 w 244"/>
                <a:gd name="T73" fmla="*/ 388 h 388"/>
                <a:gd name="T74" fmla="*/ 22 w 244"/>
                <a:gd name="T75" fmla="*/ 384 h 388"/>
                <a:gd name="T76" fmla="*/ 31 w 244"/>
                <a:gd name="T77" fmla="*/ 371 h 388"/>
                <a:gd name="T78" fmla="*/ 44 w 244"/>
                <a:gd name="T79" fmla="*/ 358 h 388"/>
                <a:gd name="T80" fmla="*/ 53 w 244"/>
                <a:gd name="T81" fmla="*/ 349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4" h="388">
                  <a:moveTo>
                    <a:pt x="66" y="327"/>
                  </a:moveTo>
                  <a:lnTo>
                    <a:pt x="66" y="327"/>
                  </a:lnTo>
                  <a:lnTo>
                    <a:pt x="66" y="301"/>
                  </a:lnTo>
                  <a:lnTo>
                    <a:pt x="70" y="275"/>
                  </a:lnTo>
                  <a:lnTo>
                    <a:pt x="79" y="240"/>
                  </a:lnTo>
                  <a:lnTo>
                    <a:pt x="96" y="201"/>
                  </a:lnTo>
                  <a:lnTo>
                    <a:pt x="122" y="157"/>
                  </a:lnTo>
                  <a:lnTo>
                    <a:pt x="135" y="140"/>
                  </a:lnTo>
                  <a:lnTo>
                    <a:pt x="157" y="122"/>
                  </a:lnTo>
                  <a:lnTo>
                    <a:pt x="179" y="105"/>
                  </a:lnTo>
                  <a:lnTo>
                    <a:pt x="205" y="88"/>
                  </a:lnTo>
                  <a:lnTo>
                    <a:pt x="205" y="88"/>
                  </a:lnTo>
                  <a:lnTo>
                    <a:pt x="214" y="70"/>
                  </a:lnTo>
                  <a:lnTo>
                    <a:pt x="236" y="35"/>
                  </a:lnTo>
                  <a:lnTo>
                    <a:pt x="244" y="18"/>
                  </a:lnTo>
                  <a:lnTo>
                    <a:pt x="244" y="5"/>
                  </a:lnTo>
                  <a:lnTo>
                    <a:pt x="244" y="0"/>
                  </a:lnTo>
                  <a:lnTo>
                    <a:pt x="240" y="0"/>
                  </a:lnTo>
                  <a:lnTo>
                    <a:pt x="223" y="0"/>
                  </a:lnTo>
                  <a:lnTo>
                    <a:pt x="223" y="0"/>
                  </a:lnTo>
                  <a:lnTo>
                    <a:pt x="192" y="27"/>
                  </a:lnTo>
                  <a:lnTo>
                    <a:pt x="166" y="53"/>
                  </a:lnTo>
                  <a:lnTo>
                    <a:pt x="131" y="88"/>
                  </a:lnTo>
                  <a:lnTo>
                    <a:pt x="96" y="136"/>
                  </a:lnTo>
                  <a:lnTo>
                    <a:pt x="66" y="192"/>
                  </a:lnTo>
                  <a:lnTo>
                    <a:pt x="53" y="223"/>
                  </a:lnTo>
                  <a:lnTo>
                    <a:pt x="40" y="258"/>
                  </a:lnTo>
                  <a:lnTo>
                    <a:pt x="31" y="292"/>
                  </a:lnTo>
                  <a:lnTo>
                    <a:pt x="22" y="332"/>
                  </a:lnTo>
                  <a:lnTo>
                    <a:pt x="22" y="332"/>
                  </a:lnTo>
                  <a:lnTo>
                    <a:pt x="9" y="349"/>
                  </a:lnTo>
                  <a:lnTo>
                    <a:pt x="0" y="362"/>
                  </a:lnTo>
                  <a:lnTo>
                    <a:pt x="0" y="371"/>
                  </a:lnTo>
                  <a:lnTo>
                    <a:pt x="0" y="375"/>
                  </a:lnTo>
                  <a:lnTo>
                    <a:pt x="0" y="375"/>
                  </a:lnTo>
                  <a:lnTo>
                    <a:pt x="13" y="388"/>
                  </a:lnTo>
                  <a:lnTo>
                    <a:pt x="13" y="388"/>
                  </a:lnTo>
                  <a:lnTo>
                    <a:pt x="22" y="384"/>
                  </a:lnTo>
                  <a:lnTo>
                    <a:pt x="31" y="371"/>
                  </a:lnTo>
                  <a:lnTo>
                    <a:pt x="44" y="358"/>
                  </a:lnTo>
                  <a:lnTo>
                    <a:pt x="53" y="349"/>
                  </a:lnTo>
                </a:path>
              </a:pathLst>
            </a:custGeom>
            <a:solidFill>
              <a:srgbClr val="7030A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Rectangle 23"/>
            <p:cNvSpPr>
              <a:spLocks noChangeArrowheads="1"/>
            </p:cNvSpPr>
            <p:nvPr/>
          </p:nvSpPr>
          <p:spPr bwMode="auto">
            <a:xfrm>
              <a:off x="1839" y="1554"/>
              <a:ext cx="83" cy="1674"/>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24"/>
            <p:cNvSpPr>
              <a:spLocks/>
            </p:cNvSpPr>
            <p:nvPr/>
          </p:nvSpPr>
          <p:spPr bwMode="auto">
            <a:xfrm>
              <a:off x="2196" y="1720"/>
              <a:ext cx="13" cy="1290"/>
            </a:xfrm>
            <a:custGeom>
              <a:avLst/>
              <a:gdLst>
                <a:gd name="T0" fmla="*/ 0 w 13"/>
                <a:gd name="T1" fmla="*/ 1290 h 1290"/>
                <a:gd name="T2" fmla="*/ 0 w 13"/>
                <a:gd name="T3" fmla="*/ 0 h 1290"/>
                <a:gd name="T4" fmla="*/ 13 w 13"/>
                <a:gd name="T5" fmla="*/ 0 h 1290"/>
                <a:gd name="T6" fmla="*/ 13 w 13"/>
                <a:gd name="T7" fmla="*/ 1290 h 1290"/>
                <a:gd name="T8" fmla="*/ 0 w 13"/>
                <a:gd name="T9" fmla="*/ 1290 h 1290"/>
                <a:gd name="T10" fmla="*/ 0 w 13"/>
                <a:gd name="T11" fmla="*/ 1290 h 1290"/>
              </a:gdLst>
              <a:ahLst/>
              <a:cxnLst>
                <a:cxn ang="0">
                  <a:pos x="T0" y="T1"/>
                </a:cxn>
                <a:cxn ang="0">
                  <a:pos x="T2" y="T3"/>
                </a:cxn>
                <a:cxn ang="0">
                  <a:pos x="T4" y="T5"/>
                </a:cxn>
                <a:cxn ang="0">
                  <a:pos x="T6" y="T7"/>
                </a:cxn>
                <a:cxn ang="0">
                  <a:pos x="T8" y="T9"/>
                </a:cxn>
                <a:cxn ang="0">
                  <a:pos x="T10" y="T11"/>
                </a:cxn>
              </a:cxnLst>
              <a:rect l="0" t="0" r="r" b="b"/>
              <a:pathLst>
                <a:path w="13" h="1290">
                  <a:moveTo>
                    <a:pt x="0" y="1290"/>
                  </a:moveTo>
                  <a:lnTo>
                    <a:pt x="0" y="0"/>
                  </a:lnTo>
                  <a:lnTo>
                    <a:pt x="13" y="0"/>
                  </a:lnTo>
                  <a:lnTo>
                    <a:pt x="13" y="1290"/>
                  </a:lnTo>
                  <a:lnTo>
                    <a:pt x="0" y="1290"/>
                  </a:lnTo>
                  <a:lnTo>
                    <a:pt x="0" y="1290"/>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25"/>
            <p:cNvSpPr>
              <a:spLocks/>
            </p:cNvSpPr>
            <p:nvPr/>
          </p:nvSpPr>
          <p:spPr bwMode="auto">
            <a:xfrm>
              <a:off x="2423" y="1781"/>
              <a:ext cx="13" cy="1199"/>
            </a:xfrm>
            <a:custGeom>
              <a:avLst/>
              <a:gdLst>
                <a:gd name="T0" fmla="*/ 0 w 13"/>
                <a:gd name="T1" fmla="*/ 1199 h 1199"/>
                <a:gd name="T2" fmla="*/ 0 w 13"/>
                <a:gd name="T3" fmla="*/ 0 h 1199"/>
                <a:gd name="T4" fmla="*/ 13 w 13"/>
                <a:gd name="T5" fmla="*/ 0 h 1199"/>
                <a:gd name="T6" fmla="*/ 13 w 13"/>
                <a:gd name="T7" fmla="*/ 1199 h 1199"/>
                <a:gd name="T8" fmla="*/ 0 w 13"/>
                <a:gd name="T9" fmla="*/ 1199 h 1199"/>
                <a:gd name="T10" fmla="*/ 0 w 13"/>
                <a:gd name="T11" fmla="*/ 1199 h 1199"/>
              </a:gdLst>
              <a:ahLst/>
              <a:cxnLst>
                <a:cxn ang="0">
                  <a:pos x="T0" y="T1"/>
                </a:cxn>
                <a:cxn ang="0">
                  <a:pos x="T2" y="T3"/>
                </a:cxn>
                <a:cxn ang="0">
                  <a:pos x="T4" y="T5"/>
                </a:cxn>
                <a:cxn ang="0">
                  <a:pos x="T6" y="T7"/>
                </a:cxn>
                <a:cxn ang="0">
                  <a:pos x="T8" y="T9"/>
                </a:cxn>
                <a:cxn ang="0">
                  <a:pos x="T10" y="T11"/>
                </a:cxn>
              </a:cxnLst>
              <a:rect l="0" t="0" r="r" b="b"/>
              <a:pathLst>
                <a:path w="13" h="1199">
                  <a:moveTo>
                    <a:pt x="0" y="1199"/>
                  </a:moveTo>
                  <a:lnTo>
                    <a:pt x="0" y="0"/>
                  </a:lnTo>
                  <a:lnTo>
                    <a:pt x="13" y="0"/>
                  </a:lnTo>
                  <a:lnTo>
                    <a:pt x="13" y="1199"/>
                  </a:lnTo>
                  <a:lnTo>
                    <a:pt x="0" y="1199"/>
                  </a:lnTo>
                  <a:lnTo>
                    <a:pt x="0" y="1199"/>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26"/>
            <p:cNvSpPr>
              <a:spLocks/>
            </p:cNvSpPr>
            <p:nvPr/>
          </p:nvSpPr>
          <p:spPr bwMode="auto">
            <a:xfrm>
              <a:off x="2650" y="1851"/>
              <a:ext cx="13" cy="1090"/>
            </a:xfrm>
            <a:custGeom>
              <a:avLst/>
              <a:gdLst>
                <a:gd name="T0" fmla="*/ 0 w 13"/>
                <a:gd name="T1" fmla="*/ 1090 h 1090"/>
                <a:gd name="T2" fmla="*/ 0 w 13"/>
                <a:gd name="T3" fmla="*/ 0 h 1090"/>
                <a:gd name="T4" fmla="*/ 13 w 13"/>
                <a:gd name="T5" fmla="*/ 0 h 1090"/>
                <a:gd name="T6" fmla="*/ 13 w 13"/>
                <a:gd name="T7" fmla="*/ 1090 h 1090"/>
                <a:gd name="T8" fmla="*/ 0 w 13"/>
                <a:gd name="T9" fmla="*/ 1090 h 1090"/>
                <a:gd name="T10" fmla="*/ 0 w 13"/>
                <a:gd name="T11" fmla="*/ 1090 h 1090"/>
              </a:gdLst>
              <a:ahLst/>
              <a:cxnLst>
                <a:cxn ang="0">
                  <a:pos x="T0" y="T1"/>
                </a:cxn>
                <a:cxn ang="0">
                  <a:pos x="T2" y="T3"/>
                </a:cxn>
                <a:cxn ang="0">
                  <a:pos x="T4" y="T5"/>
                </a:cxn>
                <a:cxn ang="0">
                  <a:pos x="T6" y="T7"/>
                </a:cxn>
                <a:cxn ang="0">
                  <a:pos x="T8" y="T9"/>
                </a:cxn>
                <a:cxn ang="0">
                  <a:pos x="T10" y="T11"/>
                </a:cxn>
              </a:cxnLst>
              <a:rect l="0" t="0" r="r" b="b"/>
              <a:pathLst>
                <a:path w="13" h="1090">
                  <a:moveTo>
                    <a:pt x="0" y="1090"/>
                  </a:moveTo>
                  <a:lnTo>
                    <a:pt x="0" y="0"/>
                  </a:lnTo>
                  <a:lnTo>
                    <a:pt x="13" y="0"/>
                  </a:lnTo>
                  <a:lnTo>
                    <a:pt x="13" y="1090"/>
                  </a:lnTo>
                  <a:lnTo>
                    <a:pt x="0" y="1090"/>
                  </a:lnTo>
                  <a:lnTo>
                    <a:pt x="0" y="1090"/>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27"/>
            <p:cNvSpPr>
              <a:spLocks/>
            </p:cNvSpPr>
            <p:nvPr/>
          </p:nvSpPr>
          <p:spPr bwMode="auto">
            <a:xfrm>
              <a:off x="2863" y="1912"/>
              <a:ext cx="13" cy="985"/>
            </a:xfrm>
            <a:custGeom>
              <a:avLst/>
              <a:gdLst>
                <a:gd name="T0" fmla="*/ 0 w 13"/>
                <a:gd name="T1" fmla="*/ 985 h 985"/>
                <a:gd name="T2" fmla="*/ 0 w 13"/>
                <a:gd name="T3" fmla="*/ 0 h 985"/>
                <a:gd name="T4" fmla="*/ 13 w 13"/>
                <a:gd name="T5" fmla="*/ 0 h 985"/>
                <a:gd name="T6" fmla="*/ 13 w 13"/>
                <a:gd name="T7" fmla="*/ 985 h 985"/>
                <a:gd name="T8" fmla="*/ 0 w 13"/>
                <a:gd name="T9" fmla="*/ 985 h 985"/>
                <a:gd name="T10" fmla="*/ 0 w 13"/>
                <a:gd name="T11" fmla="*/ 985 h 985"/>
              </a:gdLst>
              <a:ahLst/>
              <a:cxnLst>
                <a:cxn ang="0">
                  <a:pos x="T0" y="T1"/>
                </a:cxn>
                <a:cxn ang="0">
                  <a:pos x="T2" y="T3"/>
                </a:cxn>
                <a:cxn ang="0">
                  <a:pos x="T4" y="T5"/>
                </a:cxn>
                <a:cxn ang="0">
                  <a:pos x="T6" y="T7"/>
                </a:cxn>
                <a:cxn ang="0">
                  <a:pos x="T8" y="T9"/>
                </a:cxn>
                <a:cxn ang="0">
                  <a:pos x="T10" y="T11"/>
                </a:cxn>
              </a:cxnLst>
              <a:rect l="0" t="0" r="r" b="b"/>
              <a:pathLst>
                <a:path w="13" h="985">
                  <a:moveTo>
                    <a:pt x="0" y="985"/>
                  </a:moveTo>
                  <a:lnTo>
                    <a:pt x="0" y="0"/>
                  </a:lnTo>
                  <a:lnTo>
                    <a:pt x="13" y="0"/>
                  </a:lnTo>
                  <a:lnTo>
                    <a:pt x="13" y="985"/>
                  </a:lnTo>
                  <a:lnTo>
                    <a:pt x="0" y="985"/>
                  </a:lnTo>
                  <a:lnTo>
                    <a:pt x="0" y="985"/>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28"/>
            <p:cNvSpPr>
              <a:spLocks/>
            </p:cNvSpPr>
            <p:nvPr/>
          </p:nvSpPr>
          <p:spPr bwMode="auto">
            <a:xfrm>
              <a:off x="3059" y="1960"/>
              <a:ext cx="14" cy="906"/>
            </a:xfrm>
            <a:custGeom>
              <a:avLst/>
              <a:gdLst>
                <a:gd name="T0" fmla="*/ 0 w 14"/>
                <a:gd name="T1" fmla="*/ 906 h 906"/>
                <a:gd name="T2" fmla="*/ 0 w 14"/>
                <a:gd name="T3" fmla="*/ 0 h 906"/>
                <a:gd name="T4" fmla="*/ 14 w 14"/>
                <a:gd name="T5" fmla="*/ 0 h 906"/>
                <a:gd name="T6" fmla="*/ 14 w 14"/>
                <a:gd name="T7" fmla="*/ 906 h 906"/>
                <a:gd name="T8" fmla="*/ 0 w 14"/>
                <a:gd name="T9" fmla="*/ 906 h 906"/>
                <a:gd name="T10" fmla="*/ 0 w 14"/>
                <a:gd name="T11" fmla="*/ 906 h 906"/>
              </a:gdLst>
              <a:ahLst/>
              <a:cxnLst>
                <a:cxn ang="0">
                  <a:pos x="T0" y="T1"/>
                </a:cxn>
                <a:cxn ang="0">
                  <a:pos x="T2" y="T3"/>
                </a:cxn>
                <a:cxn ang="0">
                  <a:pos x="T4" y="T5"/>
                </a:cxn>
                <a:cxn ang="0">
                  <a:pos x="T6" y="T7"/>
                </a:cxn>
                <a:cxn ang="0">
                  <a:pos x="T8" y="T9"/>
                </a:cxn>
                <a:cxn ang="0">
                  <a:pos x="T10" y="T11"/>
                </a:cxn>
              </a:cxnLst>
              <a:rect l="0" t="0" r="r" b="b"/>
              <a:pathLst>
                <a:path w="14" h="906">
                  <a:moveTo>
                    <a:pt x="0" y="906"/>
                  </a:moveTo>
                  <a:lnTo>
                    <a:pt x="0" y="0"/>
                  </a:lnTo>
                  <a:lnTo>
                    <a:pt x="14" y="0"/>
                  </a:lnTo>
                  <a:lnTo>
                    <a:pt x="14" y="906"/>
                  </a:lnTo>
                  <a:lnTo>
                    <a:pt x="0" y="906"/>
                  </a:lnTo>
                  <a:lnTo>
                    <a:pt x="0" y="906"/>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9"/>
            <p:cNvSpPr>
              <a:spLocks/>
            </p:cNvSpPr>
            <p:nvPr/>
          </p:nvSpPr>
          <p:spPr bwMode="auto">
            <a:xfrm>
              <a:off x="4184" y="3224"/>
              <a:ext cx="61" cy="61"/>
            </a:xfrm>
            <a:custGeom>
              <a:avLst/>
              <a:gdLst>
                <a:gd name="T0" fmla="*/ 61 w 61"/>
                <a:gd name="T1" fmla="*/ 39 h 61"/>
                <a:gd name="T2" fmla="*/ 61 w 61"/>
                <a:gd name="T3" fmla="*/ 39 h 61"/>
                <a:gd name="T4" fmla="*/ 48 w 61"/>
                <a:gd name="T5" fmla="*/ 39 h 61"/>
                <a:gd name="T6" fmla="*/ 30 w 61"/>
                <a:gd name="T7" fmla="*/ 48 h 61"/>
                <a:gd name="T8" fmla="*/ 13 w 61"/>
                <a:gd name="T9" fmla="*/ 61 h 61"/>
                <a:gd name="T10" fmla="*/ 13 w 61"/>
                <a:gd name="T11" fmla="*/ 61 h 61"/>
                <a:gd name="T12" fmla="*/ 9 w 61"/>
                <a:gd name="T13" fmla="*/ 61 h 61"/>
                <a:gd name="T14" fmla="*/ 4 w 61"/>
                <a:gd name="T15" fmla="*/ 61 h 61"/>
                <a:gd name="T16" fmla="*/ 0 w 61"/>
                <a:gd name="T17" fmla="*/ 57 h 61"/>
                <a:gd name="T18" fmla="*/ 4 w 61"/>
                <a:gd name="T19" fmla="*/ 52 h 61"/>
                <a:gd name="T20" fmla="*/ 17 w 61"/>
                <a:gd name="T21" fmla="*/ 26 h 61"/>
                <a:gd name="T22" fmla="*/ 44 w 61"/>
                <a:gd name="T23" fmla="*/ 0 h 61"/>
                <a:gd name="T24" fmla="*/ 61 w 61"/>
                <a:gd name="T25" fmla="*/ 3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1">
                  <a:moveTo>
                    <a:pt x="61" y="39"/>
                  </a:moveTo>
                  <a:lnTo>
                    <a:pt x="61" y="39"/>
                  </a:lnTo>
                  <a:lnTo>
                    <a:pt x="48" y="39"/>
                  </a:lnTo>
                  <a:lnTo>
                    <a:pt x="30" y="48"/>
                  </a:lnTo>
                  <a:lnTo>
                    <a:pt x="13" y="61"/>
                  </a:lnTo>
                  <a:lnTo>
                    <a:pt x="13" y="61"/>
                  </a:lnTo>
                  <a:lnTo>
                    <a:pt x="9" y="61"/>
                  </a:lnTo>
                  <a:lnTo>
                    <a:pt x="4" y="61"/>
                  </a:lnTo>
                  <a:lnTo>
                    <a:pt x="0" y="57"/>
                  </a:lnTo>
                  <a:lnTo>
                    <a:pt x="4" y="52"/>
                  </a:lnTo>
                  <a:lnTo>
                    <a:pt x="17" y="26"/>
                  </a:lnTo>
                  <a:lnTo>
                    <a:pt x="44" y="0"/>
                  </a:lnTo>
                  <a:lnTo>
                    <a:pt x="61" y="39"/>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30"/>
            <p:cNvSpPr>
              <a:spLocks/>
            </p:cNvSpPr>
            <p:nvPr/>
          </p:nvSpPr>
          <p:spPr bwMode="auto">
            <a:xfrm>
              <a:off x="4040" y="2810"/>
              <a:ext cx="235" cy="514"/>
            </a:xfrm>
            <a:custGeom>
              <a:avLst/>
              <a:gdLst>
                <a:gd name="T0" fmla="*/ 166 w 235"/>
                <a:gd name="T1" fmla="*/ 436 h 514"/>
                <a:gd name="T2" fmla="*/ 166 w 235"/>
                <a:gd name="T3" fmla="*/ 436 h 514"/>
                <a:gd name="T4" fmla="*/ 170 w 235"/>
                <a:gd name="T5" fmla="*/ 401 h 514"/>
                <a:gd name="T6" fmla="*/ 170 w 235"/>
                <a:gd name="T7" fmla="*/ 366 h 514"/>
                <a:gd name="T8" fmla="*/ 161 w 235"/>
                <a:gd name="T9" fmla="*/ 322 h 514"/>
                <a:gd name="T10" fmla="*/ 148 w 235"/>
                <a:gd name="T11" fmla="*/ 270 h 514"/>
                <a:gd name="T12" fmla="*/ 140 w 235"/>
                <a:gd name="T13" fmla="*/ 244 h 514"/>
                <a:gd name="T14" fmla="*/ 127 w 235"/>
                <a:gd name="T15" fmla="*/ 218 h 514"/>
                <a:gd name="T16" fmla="*/ 109 w 235"/>
                <a:gd name="T17" fmla="*/ 192 h 514"/>
                <a:gd name="T18" fmla="*/ 92 w 235"/>
                <a:gd name="T19" fmla="*/ 165 h 514"/>
                <a:gd name="T20" fmla="*/ 66 w 235"/>
                <a:gd name="T21" fmla="*/ 139 h 514"/>
                <a:gd name="T22" fmla="*/ 35 w 235"/>
                <a:gd name="T23" fmla="*/ 118 h 514"/>
                <a:gd name="T24" fmla="*/ 35 w 235"/>
                <a:gd name="T25" fmla="*/ 118 h 514"/>
                <a:gd name="T26" fmla="*/ 26 w 235"/>
                <a:gd name="T27" fmla="*/ 96 h 514"/>
                <a:gd name="T28" fmla="*/ 4 w 235"/>
                <a:gd name="T29" fmla="*/ 48 h 514"/>
                <a:gd name="T30" fmla="*/ 0 w 235"/>
                <a:gd name="T31" fmla="*/ 26 h 514"/>
                <a:gd name="T32" fmla="*/ 0 w 235"/>
                <a:gd name="T33" fmla="*/ 9 h 514"/>
                <a:gd name="T34" fmla="*/ 4 w 235"/>
                <a:gd name="T35" fmla="*/ 4 h 514"/>
                <a:gd name="T36" fmla="*/ 9 w 235"/>
                <a:gd name="T37" fmla="*/ 0 h 514"/>
                <a:gd name="T38" fmla="*/ 18 w 235"/>
                <a:gd name="T39" fmla="*/ 4 h 514"/>
                <a:gd name="T40" fmla="*/ 31 w 235"/>
                <a:gd name="T41" fmla="*/ 9 h 514"/>
                <a:gd name="T42" fmla="*/ 31 w 235"/>
                <a:gd name="T43" fmla="*/ 9 h 514"/>
                <a:gd name="T44" fmla="*/ 61 w 235"/>
                <a:gd name="T45" fmla="*/ 39 h 514"/>
                <a:gd name="T46" fmla="*/ 92 w 235"/>
                <a:gd name="T47" fmla="*/ 78 h 514"/>
                <a:gd name="T48" fmla="*/ 127 w 235"/>
                <a:gd name="T49" fmla="*/ 131 h 514"/>
                <a:gd name="T50" fmla="*/ 161 w 235"/>
                <a:gd name="T51" fmla="*/ 192 h 514"/>
                <a:gd name="T52" fmla="*/ 174 w 235"/>
                <a:gd name="T53" fmla="*/ 231 h 514"/>
                <a:gd name="T54" fmla="*/ 188 w 235"/>
                <a:gd name="T55" fmla="*/ 266 h 514"/>
                <a:gd name="T56" fmla="*/ 201 w 235"/>
                <a:gd name="T57" fmla="*/ 309 h 514"/>
                <a:gd name="T58" fmla="*/ 209 w 235"/>
                <a:gd name="T59" fmla="*/ 353 h 514"/>
                <a:gd name="T60" fmla="*/ 214 w 235"/>
                <a:gd name="T61" fmla="*/ 396 h 514"/>
                <a:gd name="T62" fmla="*/ 218 w 235"/>
                <a:gd name="T63" fmla="*/ 444 h 514"/>
                <a:gd name="T64" fmla="*/ 218 w 235"/>
                <a:gd name="T65" fmla="*/ 444 h 514"/>
                <a:gd name="T66" fmla="*/ 231 w 235"/>
                <a:gd name="T67" fmla="*/ 471 h 514"/>
                <a:gd name="T68" fmla="*/ 235 w 235"/>
                <a:gd name="T69" fmla="*/ 488 h 514"/>
                <a:gd name="T70" fmla="*/ 235 w 235"/>
                <a:gd name="T71" fmla="*/ 497 h 514"/>
                <a:gd name="T72" fmla="*/ 235 w 235"/>
                <a:gd name="T73" fmla="*/ 505 h 514"/>
                <a:gd name="T74" fmla="*/ 235 w 235"/>
                <a:gd name="T75" fmla="*/ 505 h 514"/>
                <a:gd name="T76" fmla="*/ 218 w 235"/>
                <a:gd name="T77" fmla="*/ 514 h 514"/>
                <a:gd name="T78" fmla="*/ 218 w 235"/>
                <a:gd name="T79" fmla="*/ 514 h 514"/>
                <a:gd name="T80" fmla="*/ 214 w 235"/>
                <a:gd name="T81" fmla="*/ 514 h 514"/>
                <a:gd name="T82" fmla="*/ 209 w 235"/>
                <a:gd name="T83" fmla="*/ 505 h 514"/>
                <a:gd name="T84" fmla="*/ 196 w 235"/>
                <a:gd name="T85" fmla="*/ 488 h 514"/>
                <a:gd name="T86" fmla="*/ 183 w 235"/>
                <a:gd name="T87" fmla="*/ 471 h 514"/>
                <a:gd name="T88" fmla="*/ 174 w 235"/>
                <a:gd name="T89" fmla="*/ 462 h 514"/>
                <a:gd name="T90" fmla="*/ 166 w 235"/>
                <a:gd name="T91" fmla="*/ 436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5" h="514">
                  <a:moveTo>
                    <a:pt x="166" y="436"/>
                  </a:moveTo>
                  <a:lnTo>
                    <a:pt x="166" y="436"/>
                  </a:lnTo>
                  <a:lnTo>
                    <a:pt x="170" y="401"/>
                  </a:lnTo>
                  <a:lnTo>
                    <a:pt x="170" y="366"/>
                  </a:lnTo>
                  <a:lnTo>
                    <a:pt x="161" y="322"/>
                  </a:lnTo>
                  <a:lnTo>
                    <a:pt x="148" y="270"/>
                  </a:lnTo>
                  <a:lnTo>
                    <a:pt x="140" y="244"/>
                  </a:lnTo>
                  <a:lnTo>
                    <a:pt x="127" y="218"/>
                  </a:lnTo>
                  <a:lnTo>
                    <a:pt x="109" y="192"/>
                  </a:lnTo>
                  <a:lnTo>
                    <a:pt x="92" y="165"/>
                  </a:lnTo>
                  <a:lnTo>
                    <a:pt x="66" y="139"/>
                  </a:lnTo>
                  <a:lnTo>
                    <a:pt x="35" y="118"/>
                  </a:lnTo>
                  <a:lnTo>
                    <a:pt x="35" y="118"/>
                  </a:lnTo>
                  <a:lnTo>
                    <a:pt x="26" y="96"/>
                  </a:lnTo>
                  <a:lnTo>
                    <a:pt x="4" y="48"/>
                  </a:lnTo>
                  <a:lnTo>
                    <a:pt x="0" y="26"/>
                  </a:lnTo>
                  <a:lnTo>
                    <a:pt x="0" y="9"/>
                  </a:lnTo>
                  <a:lnTo>
                    <a:pt x="4" y="4"/>
                  </a:lnTo>
                  <a:lnTo>
                    <a:pt x="9" y="0"/>
                  </a:lnTo>
                  <a:lnTo>
                    <a:pt x="18" y="4"/>
                  </a:lnTo>
                  <a:lnTo>
                    <a:pt x="31" y="9"/>
                  </a:lnTo>
                  <a:lnTo>
                    <a:pt x="31" y="9"/>
                  </a:lnTo>
                  <a:lnTo>
                    <a:pt x="61" y="39"/>
                  </a:lnTo>
                  <a:lnTo>
                    <a:pt x="92" y="78"/>
                  </a:lnTo>
                  <a:lnTo>
                    <a:pt x="127" y="131"/>
                  </a:lnTo>
                  <a:lnTo>
                    <a:pt x="161" y="192"/>
                  </a:lnTo>
                  <a:lnTo>
                    <a:pt x="174" y="231"/>
                  </a:lnTo>
                  <a:lnTo>
                    <a:pt x="188" y="266"/>
                  </a:lnTo>
                  <a:lnTo>
                    <a:pt x="201" y="309"/>
                  </a:lnTo>
                  <a:lnTo>
                    <a:pt x="209" y="353"/>
                  </a:lnTo>
                  <a:lnTo>
                    <a:pt x="214" y="396"/>
                  </a:lnTo>
                  <a:lnTo>
                    <a:pt x="218" y="444"/>
                  </a:lnTo>
                  <a:lnTo>
                    <a:pt x="218" y="444"/>
                  </a:lnTo>
                  <a:lnTo>
                    <a:pt x="231" y="471"/>
                  </a:lnTo>
                  <a:lnTo>
                    <a:pt x="235" y="488"/>
                  </a:lnTo>
                  <a:lnTo>
                    <a:pt x="235" y="497"/>
                  </a:lnTo>
                  <a:lnTo>
                    <a:pt x="235" y="505"/>
                  </a:lnTo>
                  <a:lnTo>
                    <a:pt x="235" y="505"/>
                  </a:lnTo>
                  <a:lnTo>
                    <a:pt x="218" y="514"/>
                  </a:lnTo>
                  <a:lnTo>
                    <a:pt x="218" y="514"/>
                  </a:lnTo>
                  <a:lnTo>
                    <a:pt x="214" y="514"/>
                  </a:lnTo>
                  <a:lnTo>
                    <a:pt x="209" y="505"/>
                  </a:lnTo>
                  <a:lnTo>
                    <a:pt x="196" y="488"/>
                  </a:lnTo>
                  <a:lnTo>
                    <a:pt x="183" y="471"/>
                  </a:lnTo>
                  <a:lnTo>
                    <a:pt x="174" y="462"/>
                  </a:lnTo>
                  <a:lnTo>
                    <a:pt x="166" y="436"/>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31"/>
            <p:cNvSpPr>
              <a:spLocks/>
            </p:cNvSpPr>
            <p:nvPr/>
          </p:nvSpPr>
          <p:spPr bwMode="auto">
            <a:xfrm>
              <a:off x="4040" y="2810"/>
              <a:ext cx="235" cy="514"/>
            </a:xfrm>
            <a:custGeom>
              <a:avLst/>
              <a:gdLst>
                <a:gd name="T0" fmla="*/ 166 w 235"/>
                <a:gd name="T1" fmla="*/ 436 h 514"/>
                <a:gd name="T2" fmla="*/ 166 w 235"/>
                <a:gd name="T3" fmla="*/ 436 h 514"/>
                <a:gd name="T4" fmla="*/ 170 w 235"/>
                <a:gd name="T5" fmla="*/ 401 h 514"/>
                <a:gd name="T6" fmla="*/ 170 w 235"/>
                <a:gd name="T7" fmla="*/ 366 h 514"/>
                <a:gd name="T8" fmla="*/ 161 w 235"/>
                <a:gd name="T9" fmla="*/ 322 h 514"/>
                <a:gd name="T10" fmla="*/ 148 w 235"/>
                <a:gd name="T11" fmla="*/ 270 h 514"/>
                <a:gd name="T12" fmla="*/ 140 w 235"/>
                <a:gd name="T13" fmla="*/ 244 h 514"/>
                <a:gd name="T14" fmla="*/ 127 w 235"/>
                <a:gd name="T15" fmla="*/ 218 h 514"/>
                <a:gd name="T16" fmla="*/ 109 w 235"/>
                <a:gd name="T17" fmla="*/ 192 h 514"/>
                <a:gd name="T18" fmla="*/ 92 w 235"/>
                <a:gd name="T19" fmla="*/ 165 h 514"/>
                <a:gd name="T20" fmla="*/ 66 w 235"/>
                <a:gd name="T21" fmla="*/ 139 h 514"/>
                <a:gd name="T22" fmla="*/ 35 w 235"/>
                <a:gd name="T23" fmla="*/ 118 h 514"/>
                <a:gd name="T24" fmla="*/ 35 w 235"/>
                <a:gd name="T25" fmla="*/ 118 h 514"/>
                <a:gd name="T26" fmla="*/ 26 w 235"/>
                <a:gd name="T27" fmla="*/ 96 h 514"/>
                <a:gd name="T28" fmla="*/ 4 w 235"/>
                <a:gd name="T29" fmla="*/ 48 h 514"/>
                <a:gd name="T30" fmla="*/ 0 w 235"/>
                <a:gd name="T31" fmla="*/ 26 h 514"/>
                <a:gd name="T32" fmla="*/ 0 w 235"/>
                <a:gd name="T33" fmla="*/ 9 h 514"/>
                <a:gd name="T34" fmla="*/ 4 w 235"/>
                <a:gd name="T35" fmla="*/ 4 h 514"/>
                <a:gd name="T36" fmla="*/ 9 w 235"/>
                <a:gd name="T37" fmla="*/ 0 h 514"/>
                <a:gd name="T38" fmla="*/ 18 w 235"/>
                <a:gd name="T39" fmla="*/ 4 h 514"/>
                <a:gd name="T40" fmla="*/ 31 w 235"/>
                <a:gd name="T41" fmla="*/ 9 h 514"/>
                <a:gd name="T42" fmla="*/ 31 w 235"/>
                <a:gd name="T43" fmla="*/ 9 h 514"/>
                <a:gd name="T44" fmla="*/ 61 w 235"/>
                <a:gd name="T45" fmla="*/ 39 h 514"/>
                <a:gd name="T46" fmla="*/ 92 w 235"/>
                <a:gd name="T47" fmla="*/ 78 h 514"/>
                <a:gd name="T48" fmla="*/ 127 w 235"/>
                <a:gd name="T49" fmla="*/ 131 h 514"/>
                <a:gd name="T50" fmla="*/ 161 w 235"/>
                <a:gd name="T51" fmla="*/ 192 h 514"/>
                <a:gd name="T52" fmla="*/ 174 w 235"/>
                <a:gd name="T53" fmla="*/ 231 h 514"/>
                <a:gd name="T54" fmla="*/ 188 w 235"/>
                <a:gd name="T55" fmla="*/ 266 h 514"/>
                <a:gd name="T56" fmla="*/ 201 w 235"/>
                <a:gd name="T57" fmla="*/ 309 h 514"/>
                <a:gd name="T58" fmla="*/ 209 w 235"/>
                <a:gd name="T59" fmla="*/ 353 h 514"/>
                <a:gd name="T60" fmla="*/ 214 w 235"/>
                <a:gd name="T61" fmla="*/ 396 h 514"/>
                <a:gd name="T62" fmla="*/ 218 w 235"/>
                <a:gd name="T63" fmla="*/ 444 h 514"/>
                <a:gd name="T64" fmla="*/ 218 w 235"/>
                <a:gd name="T65" fmla="*/ 444 h 514"/>
                <a:gd name="T66" fmla="*/ 231 w 235"/>
                <a:gd name="T67" fmla="*/ 471 h 514"/>
                <a:gd name="T68" fmla="*/ 235 w 235"/>
                <a:gd name="T69" fmla="*/ 488 h 514"/>
                <a:gd name="T70" fmla="*/ 235 w 235"/>
                <a:gd name="T71" fmla="*/ 497 h 514"/>
                <a:gd name="T72" fmla="*/ 235 w 235"/>
                <a:gd name="T73" fmla="*/ 505 h 514"/>
                <a:gd name="T74" fmla="*/ 235 w 235"/>
                <a:gd name="T75" fmla="*/ 505 h 514"/>
                <a:gd name="T76" fmla="*/ 218 w 235"/>
                <a:gd name="T77" fmla="*/ 514 h 514"/>
                <a:gd name="T78" fmla="*/ 218 w 235"/>
                <a:gd name="T79" fmla="*/ 514 h 514"/>
                <a:gd name="T80" fmla="*/ 214 w 235"/>
                <a:gd name="T81" fmla="*/ 514 h 514"/>
                <a:gd name="T82" fmla="*/ 209 w 235"/>
                <a:gd name="T83" fmla="*/ 505 h 514"/>
                <a:gd name="T84" fmla="*/ 196 w 235"/>
                <a:gd name="T85" fmla="*/ 488 h 514"/>
                <a:gd name="T86" fmla="*/ 183 w 235"/>
                <a:gd name="T87" fmla="*/ 471 h 514"/>
                <a:gd name="T88" fmla="*/ 174 w 235"/>
                <a:gd name="T89" fmla="*/ 46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5" h="514">
                  <a:moveTo>
                    <a:pt x="166" y="436"/>
                  </a:moveTo>
                  <a:lnTo>
                    <a:pt x="166" y="436"/>
                  </a:lnTo>
                  <a:lnTo>
                    <a:pt x="170" y="401"/>
                  </a:lnTo>
                  <a:lnTo>
                    <a:pt x="170" y="366"/>
                  </a:lnTo>
                  <a:lnTo>
                    <a:pt x="161" y="322"/>
                  </a:lnTo>
                  <a:lnTo>
                    <a:pt x="148" y="270"/>
                  </a:lnTo>
                  <a:lnTo>
                    <a:pt x="140" y="244"/>
                  </a:lnTo>
                  <a:lnTo>
                    <a:pt x="127" y="218"/>
                  </a:lnTo>
                  <a:lnTo>
                    <a:pt x="109" y="192"/>
                  </a:lnTo>
                  <a:lnTo>
                    <a:pt x="92" y="165"/>
                  </a:lnTo>
                  <a:lnTo>
                    <a:pt x="66" y="139"/>
                  </a:lnTo>
                  <a:lnTo>
                    <a:pt x="35" y="118"/>
                  </a:lnTo>
                  <a:lnTo>
                    <a:pt x="35" y="118"/>
                  </a:lnTo>
                  <a:lnTo>
                    <a:pt x="26" y="96"/>
                  </a:lnTo>
                  <a:lnTo>
                    <a:pt x="4" y="48"/>
                  </a:lnTo>
                  <a:lnTo>
                    <a:pt x="0" y="26"/>
                  </a:lnTo>
                  <a:lnTo>
                    <a:pt x="0" y="9"/>
                  </a:lnTo>
                  <a:lnTo>
                    <a:pt x="4" y="4"/>
                  </a:lnTo>
                  <a:lnTo>
                    <a:pt x="9" y="0"/>
                  </a:lnTo>
                  <a:lnTo>
                    <a:pt x="18" y="4"/>
                  </a:lnTo>
                  <a:lnTo>
                    <a:pt x="31" y="9"/>
                  </a:lnTo>
                  <a:lnTo>
                    <a:pt x="31" y="9"/>
                  </a:lnTo>
                  <a:lnTo>
                    <a:pt x="61" y="39"/>
                  </a:lnTo>
                  <a:lnTo>
                    <a:pt x="92" y="78"/>
                  </a:lnTo>
                  <a:lnTo>
                    <a:pt x="127" y="131"/>
                  </a:lnTo>
                  <a:lnTo>
                    <a:pt x="161" y="192"/>
                  </a:lnTo>
                  <a:lnTo>
                    <a:pt x="174" y="231"/>
                  </a:lnTo>
                  <a:lnTo>
                    <a:pt x="188" y="266"/>
                  </a:lnTo>
                  <a:lnTo>
                    <a:pt x="201" y="309"/>
                  </a:lnTo>
                  <a:lnTo>
                    <a:pt x="209" y="353"/>
                  </a:lnTo>
                  <a:lnTo>
                    <a:pt x="214" y="396"/>
                  </a:lnTo>
                  <a:lnTo>
                    <a:pt x="218" y="444"/>
                  </a:lnTo>
                  <a:lnTo>
                    <a:pt x="218" y="444"/>
                  </a:lnTo>
                  <a:lnTo>
                    <a:pt x="231" y="471"/>
                  </a:lnTo>
                  <a:lnTo>
                    <a:pt x="235" y="488"/>
                  </a:lnTo>
                  <a:lnTo>
                    <a:pt x="235" y="497"/>
                  </a:lnTo>
                  <a:lnTo>
                    <a:pt x="235" y="505"/>
                  </a:lnTo>
                  <a:lnTo>
                    <a:pt x="235" y="505"/>
                  </a:lnTo>
                  <a:lnTo>
                    <a:pt x="218" y="514"/>
                  </a:lnTo>
                  <a:lnTo>
                    <a:pt x="218" y="514"/>
                  </a:lnTo>
                  <a:lnTo>
                    <a:pt x="214" y="514"/>
                  </a:lnTo>
                  <a:lnTo>
                    <a:pt x="209" y="505"/>
                  </a:lnTo>
                  <a:lnTo>
                    <a:pt x="196" y="488"/>
                  </a:lnTo>
                  <a:lnTo>
                    <a:pt x="183" y="471"/>
                  </a:lnTo>
                  <a:lnTo>
                    <a:pt x="174" y="4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32"/>
            <p:cNvSpPr>
              <a:spLocks/>
            </p:cNvSpPr>
            <p:nvPr/>
          </p:nvSpPr>
          <p:spPr bwMode="auto">
            <a:xfrm>
              <a:off x="3330" y="2888"/>
              <a:ext cx="74" cy="22"/>
            </a:xfrm>
            <a:custGeom>
              <a:avLst/>
              <a:gdLst>
                <a:gd name="T0" fmla="*/ 35 w 74"/>
                <a:gd name="T1" fmla="*/ 0 h 22"/>
                <a:gd name="T2" fmla="*/ 74 w 74"/>
                <a:gd name="T3" fmla="*/ 13 h 22"/>
                <a:gd name="T4" fmla="*/ 30 w 74"/>
                <a:gd name="T5" fmla="*/ 22 h 22"/>
                <a:gd name="T6" fmla="*/ 0 w 74"/>
                <a:gd name="T7" fmla="*/ 9 h 22"/>
                <a:gd name="T8" fmla="*/ 35 w 74"/>
                <a:gd name="T9" fmla="*/ 0 h 22"/>
              </a:gdLst>
              <a:ahLst/>
              <a:cxnLst>
                <a:cxn ang="0">
                  <a:pos x="T0" y="T1"/>
                </a:cxn>
                <a:cxn ang="0">
                  <a:pos x="T2" y="T3"/>
                </a:cxn>
                <a:cxn ang="0">
                  <a:pos x="T4" y="T5"/>
                </a:cxn>
                <a:cxn ang="0">
                  <a:pos x="T6" y="T7"/>
                </a:cxn>
                <a:cxn ang="0">
                  <a:pos x="T8" y="T9"/>
                </a:cxn>
              </a:cxnLst>
              <a:rect l="0" t="0" r="r" b="b"/>
              <a:pathLst>
                <a:path w="74" h="22">
                  <a:moveTo>
                    <a:pt x="35" y="0"/>
                  </a:moveTo>
                  <a:lnTo>
                    <a:pt x="74" y="13"/>
                  </a:lnTo>
                  <a:lnTo>
                    <a:pt x="30" y="22"/>
                  </a:lnTo>
                  <a:lnTo>
                    <a:pt x="0" y="9"/>
                  </a:lnTo>
                  <a:lnTo>
                    <a:pt x="3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33"/>
            <p:cNvSpPr>
              <a:spLocks/>
            </p:cNvSpPr>
            <p:nvPr/>
          </p:nvSpPr>
          <p:spPr bwMode="auto">
            <a:xfrm>
              <a:off x="3709" y="2309"/>
              <a:ext cx="161" cy="161"/>
            </a:xfrm>
            <a:custGeom>
              <a:avLst/>
              <a:gdLst>
                <a:gd name="T0" fmla="*/ 161 w 161"/>
                <a:gd name="T1" fmla="*/ 78 h 161"/>
                <a:gd name="T2" fmla="*/ 161 w 161"/>
                <a:gd name="T3" fmla="*/ 78 h 161"/>
                <a:gd name="T4" fmla="*/ 161 w 161"/>
                <a:gd name="T5" fmla="*/ 65 h 161"/>
                <a:gd name="T6" fmla="*/ 152 w 161"/>
                <a:gd name="T7" fmla="*/ 47 h 161"/>
                <a:gd name="T8" fmla="*/ 148 w 161"/>
                <a:gd name="T9" fmla="*/ 34 h 161"/>
                <a:gd name="T10" fmla="*/ 135 w 161"/>
                <a:gd name="T11" fmla="*/ 21 h 161"/>
                <a:gd name="T12" fmla="*/ 126 w 161"/>
                <a:gd name="T13" fmla="*/ 13 h 161"/>
                <a:gd name="T14" fmla="*/ 113 w 161"/>
                <a:gd name="T15" fmla="*/ 4 h 161"/>
                <a:gd name="T16" fmla="*/ 96 w 161"/>
                <a:gd name="T17" fmla="*/ 0 h 161"/>
                <a:gd name="T18" fmla="*/ 78 w 161"/>
                <a:gd name="T19" fmla="*/ 0 h 161"/>
                <a:gd name="T20" fmla="*/ 78 w 161"/>
                <a:gd name="T21" fmla="*/ 0 h 161"/>
                <a:gd name="T22" fmla="*/ 65 w 161"/>
                <a:gd name="T23" fmla="*/ 0 h 161"/>
                <a:gd name="T24" fmla="*/ 48 w 161"/>
                <a:gd name="T25" fmla="*/ 4 h 161"/>
                <a:gd name="T26" fmla="*/ 35 w 161"/>
                <a:gd name="T27" fmla="*/ 13 h 161"/>
                <a:gd name="T28" fmla="*/ 22 w 161"/>
                <a:gd name="T29" fmla="*/ 21 h 161"/>
                <a:gd name="T30" fmla="*/ 13 w 161"/>
                <a:gd name="T31" fmla="*/ 34 h 161"/>
                <a:gd name="T32" fmla="*/ 4 w 161"/>
                <a:gd name="T33" fmla="*/ 47 h 161"/>
                <a:gd name="T34" fmla="*/ 0 w 161"/>
                <a:gd name="T35" fmla="*/ 65 h 161"/>
                <a:gd name="T36" fmla="*/ 0 w 161"/>
                <a:gd name="T37" fmla="*/ 78 h 161"/>
                <a:gd name="T38" fmla="*/ 0 w 161"/>
                <a:gd name="T39" fmla="*/ 78 h 161"/>
                <a:gd name="T40" fmla="*/ 0 w 161"/>
                <a:gd name="T41" fmla="*/ 95 h 161"/>
                <a:gd name="T42" fmla="*/ 4 w 161"/>
                <a:gd name="T43" fmla="*/ 108 h 161"/>
                <a:gd name="T44" fmla="*/ 13 w 161"/>
                <a:gd name="T45" fmla="*/ 126 h 161"/>
                <a:gd name="T46" fmla="*/ 22 w 161"/>
                <a:gd name="T47" fmla="*/ 135 h 161"/>
                <a:gd name="T48" fmla="*/ 35 w 161"/>
                <a:gd name="T49" fmla="*/ 148 h 161"/>
                <a:gd name="T50" fmla="*/ 48 w 161"/>
                <a:gd name="T51" fmla="*/ 152 h 161"/>
                <a:gd name="T52" fmla="*/ 65 w 161"/>
                <a:gd name="T53" fmla="*/ 156 h 161"/>
                <a:gd name="T54" fmla="*/ 78 w 161"/>
                <a:gd name="T55" fmla="*/ 161 h 161"/>
                <a:gd name="T56" fmla="*/ 78 w 161"/>
                <a:gd name="T57" fmla="*/ 161 h 161"/>
                <a:gd name="T58" fmla="*/ 96 w 161"/>
                <a:gd name="T59" fmla="*/ 156 h 161"/>
                <a:gd name="T60" fmla="*/ 113 w 161"/>
                <a:gd name="T61" fmla="*/ 152 h 161"/>
                <a:gd name="T62" fmla="*/ 126 w 161"/>
                <a:gd name="T63" fmla="*/ 148 h 161"/>
                <a:gd name="T64" fmla="*/ 135 w 161"/>
                <a:gd name="T65" fmla="*/ 135 h 161"/>
                <a:gd name="T66" fmla="*/ 148 w 161"/>
                <a:gd name="T67" fmla="*/ 126 h 161"/>
                <a:gd name="T68" fmla="*/ 152 w 161"/>
                <a:gd name="T69" fmla="*/ 108 h 161"/>
                <a:gd name="T70" fmla="*/ 161 w 161"/>
                <a:gd name="T71" fmla="*/ 95 h 161"/>
                <a:gd name="T72" fmla="*/ 161 w 161"/>
                <a:gd name="T73" fmla="*/ 78 h 161"/>
                <a:gd name="T74" fmla="*/ 161 w 161"/>
                <a:gd name="T75" fmla="*/ 7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61">
                  <a:moveTo>
                    <a:pt x="161" y="78"/>
                  </a:moveTo>
                  <a:lnTo>
                    <a:pt x="161" y="78"/>
                  </a:lnTo>
                  <a:lnTo>
                    <a:pt x="161" y="65"/>
                  </a:lnTo>
                  <a:lnTo>
                    <a:pt x="152" y="47"/>
                  </a:lnTo>
                  <a:lnTo>
                    <a:pt x="148" y="34"/>
                  </a:lnTo>
                  <a:lnTo>
                    <a:pt x="135" y="21"/>
                  </a:lnTo>
                  <a:lnTo>
                    <a:pt x="126" y="13"/>
                  </a:lnTo>
                  <a:lnTo>
                    <a:pt x="113" y="4"/>
                  </a:lnTo>
                  <a:lnTo>
                    <a:pt x="96" y="0"/>
                  </a:lnTo>
                  <a:lnTo>
                    <a:pt x="78" y="0"/>
                  </a:lnTo>
                  <a:lnTo>
                    <a:pt x="78" y="0"/>
                  </a:lnTo>
                  <a:lnTo>
                    <a:pt x="65" y="0"/>
                  </a:lnTo>
                  <a:lnTo>
                    <a:pt x="48" y="4"/>
                  </a:lnTo>
                  <a:lnTo>
                    <a:pt x="35" y="13"/>
                  </a:lnTo>
                  <a:lnTo>
                    <a:pt x="22" y="21"/>
                  </a:lnTo>
                  <a:lnTo>
                    <a:pt x="13" y="34"/>
                  </a:lnTo>
                  <a:lnTo>
                    <a:pt x="4" y="47"/>
                  </a:lnTo>
                  <a:lnTo>
                    <a:pt x="0" y="65"/>
                  </a:lnTo>
                  <a:lnTo>
                    <a:pt x="0" y="78"/>
                  </a:lnTo>
                  <a:lnTo>
                    <a:pt x="0" y="78"/>
                  </a:lnTo>
                  <a:lnTo>
                    <a:pt x="0" y="95"/>
                  </a:lnTo>
                  <a:lnTo>
                    <a:pt x="4" y="108"/>
                  </a:lnTo>
                  <a:lnTo>
                    <a:pt x="13" y="126"/>
                  </a:lnTo>
                  <a:lnTo>
                    <a:pt x="22" y="135"/>
                  </a:lnTo>
                  <a:lnTo>
                    <a:pt x="35" y="148"/>
                  </a:lnTo>
                  <a:lnTo>
                    <a:pt x="48" y="152"/>
                  </a:lnTo>
                  <a:lnTo>
                    <a:pt x="65" y="156"/>
                  </a:lnTo>
                  <a:lnTo>
                    <a:pt x="78" y="161"/>
                  </a:lnTo>
                  <a:lnTo>
                    <a:pt x="78" y="161"/>
                  </a:lnTo>
                  <a:lnTo>
                    <a:pt x="96" y="156"/>
                  </a:lnTo>
                  <a:lnTo>
                    <a:pt x="113" y="152"/>
                  </a:lnTo>
                  <a:lnTo>
                    <a:pt x="126" y="148"/>
                  </a:lnTo>
                  <a:lnTo>
                    <a:pt x="135" y="135"/>
                  </a:lnTo>
                  <a:lnTo>
                    <a:pt x="148" y="126"/>
                  </a:lnTo>
                  <a:lnTo>
                    <a:pt x="152" y="108"/>
                  </a:lnTo>
                  <a:lnTo>
                    <a:pt x="161" y="95"/>
                  </a:lnTo>
                  <a:lnTo>
                    <a:pt x="161" y="78"/>
                  </a:lnTo>
                  <a:lnTo>
                    <a:pt x="161" y="78"/>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34"/>
            <p:cNvSpPr>
              <a:spLocks/>
            </p:cNvSpPr>
            <p:nvPr/>
          </p:nvSpPr>
          <p:spPr bwMode="auto">
            <a:xfrm>
              <a:off x="3247" y="2374"/>
              <a:ext cx="161" cy="161"/>
            </a:xfrm>
            <a:custGeom>
              <a:avLst/>
              <a:gdLst>
                <a:gd name="T0" fmla="*/ 161 w 161"/>
                <a:gd name="T1" fmla="*/ 83 h 161"/>
                <a:gd name="T2" fmla="*/ 161 w 161"/>
                <a:gd name="T3" fmla="*/ 83 h 161"/>
                <a:gd name="T4" fmla="*/ 157 w 161"/>
                <a:gd name="T5" fmla="*/ 65 h 161"/>
                <a:gd name="T6" fmla="*/ 152 w 161"/>
                <a:gd name="T7" fmla="*/ 52 h 161"/>
                <a:gd name="T8" fmla="*/ 148 w 161"/>
                <a:gd name="T9" fmla="*/ 39 h 161"/>
                <a:gd name="T10" fmla="*/ 135 w 161"/>
                <a:gd name="T11" fmla="*/ 26 h 161"/>
                <a:gd name="T12" fmla="*/ 126 w 161"/>
                <a:gd name="T13" fmla="*/ 17 h 161"/>
                <a:gd name="T14" fmla="*/ 113 w 161"/>
                <a:gd name="T15" fmla="*/ 9 h 161"/>
                <a:gd name="T16" fmla="*/ 96 w 161"/>
                <a:gd name="T17" fmla="*/ 4 h 161"/>
                <a:gd name="T18" fmla="*/ 78 w 161"/>
                <a:gd name="T19" fmla="*/ 0 h 161"/>
                <a:gd name="T20" fmla="*/ 78 w 161"/>
                <a:gd name="T21" fmla="*/ 0 h 161"/>
                <a:gd name="T22" fmla="*/ 65 w 161"/>
                <a:gd name="T23" fmla="*/ 4 h 161"/>
                <a:gd name="T24" fmla="*/ 48 w 161"/>
                <a:gd name="T25" fmla="*/ 9 h 161"/>
                <a:gd name="T26" fmla="*/ 35 w 161"/>
                <a:gd name="T27" fmla="*/ 17 h 161"/>
                <a:gd name="T28" fmla="*/ 22 w 161"/>
                <a:gd name="T29" fmla="*/ 26 h 161"/>
                <a:gd name="T30" fmla="*/ 13 w 161"/>
                <a:gd name="T31" fmla="*/ 39 h 161"/>
                <a:gd name="T32" fmla="*/ 4 w 161"/>
                <a:gd name="T33" fmla="*/ 52 h 161"/>
                <a:gd name="T34" fmla="*/ 0 w 161"/>
                <a:gd name="T35" fmla="*/ 65 h 161"/>
                <a:gd name="T36" fmla="*/ 0 w 161"/>
                <a:gd name="T37" fmla="*/ 83 h 161"/>
                <a:gd name="T38" fmla="*/ 0 w 161"/>
                <a:gd name="T39" fmla="*/ 83 h 161"/>
                <a:gd name="T40" fmla="*/ 0 w 161"/>
                <a:gd name="T41" fmla="*/ 100 h 161"/>
                <a:gd name="T42" fmla="*/ 4 w 161"/>
                <a:gd name="T43" fmla="*/ 113 h 161"/>
                <a:gd name="T44" fmla="*/ 13 w 161"/>
                <a:gd name="T45" fmla="*/ 126 h 161"/>
                <a:gd name="T46" fmla="*/ 22 w 161"/>
                <a:gd name="T47" fmla="*/ 139 h 161"/>
                <a:gd name="T48" fmla="*/ 35 w 161"/>
                <a:gd name="T49" fmla="*/ 148 h 161"/>
                <a:gd name="T50" fmla="*/ 48 w 161"/>
                <a:gd name="T51" fmla="*/ 157 h 161"/>
                <a:gd name="T52" fmla="*/ 65 w 161"/>
                <a:gd name="T53" fmla="*/ 161 h 161"/>
                <a:gd name="T54" fmla="*/ 78 w 161"/>
                <a:gd name="T55" fmla="*/ 161 h 161"/>
                <a:gd name="T56" fmla="*/ 78 w 161"/>
                <a:gd name="T57" fmla="*/ 161 h 161"/>
                <a:gd name="T58" fmla="*/ 96 w 161"/>
                <a:gd name="T59" fmla="*/ 161 h 161"/>
                <a:gd name="T60" fmla="*/ 113 w 161"/>
                <a:gd name="T61" fmla="*/ 157 h 161"/>
                <a:gd name="T62" fmla="*/ 126 w 161"/>
                <a:gd name="T63" fmla="*/ 148 h 161"/>
                <a:gd name="T64" fmla="*/ 135 w 161"/>
                <a:gd name="T65" fmla="*/ 139 h 161"/>
                <a:gd name="T66" fmla="*/ 148 w 161"/>
                <a:gd name="T67" fmla="*/ 126 h 161"/>
                <a:gd name="T68" fmla="*/ 152 w 161"/>
                <a:gd name="T69" fmla="*/ 113 h 161"/>
                <a:gd name="T70" fmla="*/ 157 w 161"/>
                <a:gd name="T71" fmla="*/ 100 h 161"/>
                <a:gd name="T72" fmla="*/ 161 w 161"/>
                <a:gd name="T73" fmla="*/ 83 h 161"/>
                <a:gd name="T74" fmla="*/ 161 w 161"/>
                <a:gd name="T75" fmla="*/ 8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61">
                  <a:moveTo>
                    <a:pt x="161" y="83"/>
                  </a:moveTo>
                  <a:lnTo>
                    <a:pt x="161" y="83"/>
                  </a:lnTo>
                  <a:lnTo>
                    <a:pt x="157" y="65"/>
                  </a:lnTo>
                  <a:lnTo>
                    <a:pt x="152" y="52"/>
                  </a:lnTo>
                  <a:lnTo>
                    <a:pt x="148" y="39"/>
                  </a:lnTo>
                  <a:lnTo>
                    <a:pt x="135" y="26"/>
                  </a:lnTo>
                  <a:lnTo>
                    <a:pt x="126" y="17"/>
                  </a:lnTo>
                  <a:lnTo>
                    <a:pt x="113" y="9"/>
                  </a:lnTo>
                  <a:lnTo>
                    <a:pt x="96" y="4"/>
                  </a:lnTo>
                  <a:lnTo>
                    <a:pt x="78" y="0"/>
                  </a:lnTo>
                  <a:lnTo>
                    <a:pt x="78" y="0"/>
                  </a:lnTo>
                  <a:lnTo>
                    <a:pt x="65" y="4"/>
                  </a:lnTo>
                  <a:lnTo>
                    <a:pt x="48" y="9"/>
                  </a:lnTo>
                  <a:lnTo>
                    <a:pt x="35" y="17"/>
                  </a:lnTo>
                  <a:lnTo>
                    <a:pt x="22" y="26"/>
                  </a:lnTo>
                  <a:lnTo>
                    <a:pt x="13" y="39"/>
                  </a:lnTo>
                  <a:lnTo>
                    <a:pt x="4" y="52"/>
                  </a:lnTo>
                  <a:lnTo>
                    <a:pt x="0" y="65"/>
                  </a:lnTo>
                  <a:lnTo>
                    <a:pt x="0" y="83"/>
                  </a:lnTo>
                  <a:lnTo>
                    <a:pt x="0" y="83"/>
                  </a:lnTo>
                  <a:lnTo>
                    <a:pt x="0" y="100"/>
                  </a:lnTo>
                  <a:lnTo>
                    <a:pt x="4" y="113"/>
                  </a:lnTo>
                  <a:lnTo>
                    <a:pt x="13" y="126"/>
                  </a:lnTo>
                  <a:lnTo>
                    <a:pt x="22" y="139"/>
                  </a:lnTo>
                  <a:lnTo>
                    <a:pt x="35" y="148"/>
                  </a:lnTo>
                  <a:lnTo>
                    <a:pt x="48" y="157"/>
                  </a:lnTo>
                  <a:lnTo>
                    <a:pt x="65" y="161"/>
                  </a:lnTo>
                  <a:lnTo>
                    <a:pt x="78" y="161"/>
                  </a:lnTo>
                  <a:lnTo>
                    <a:pt x="78" y="161"/>
                  </a:lnTo>
                  <a:lnTo>
                    <a:pt x="96" y="161"/>
                  </a:lnTo>
                  <a:lnTo>
                    <a:pt x="113" y="157"/>
                  </a:lnTo>
                  <a:lnTo>
                    <a:pt x="126" y="148"/>
                  </a:lnTo>
                  <a:lnTo>
                    <a:pt x="135" y="139"/>
                  </a:lnTo>
                  <a:lnTo>
                    <a:pt x="148" y="126"/>
                  </a:lnTo>
                  <a:lnTo>
                    <a:pt x="152" y="113"/>
                  </a:lnTo>
                  <a:lnTo>
                    <a:pt x="157" y="100"/>
                  </a:lnTo>
                  <a:lnTo>
                    <a:pt x="161" y="83"/>
                  </a:lnTo>
                  <a:lnTo>
                    <a:pt x="161" y="83"/>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35"/>
            <p:cNvSpPr>
              <a:spLocks/>
            </p:cNvSpPr>
            <p:nvPr/>
          </p:nvSpPr>
          <p:spPr bwMode="auto">
            <a:xfrm>
              <a:off x="3321" y="2884"/>
              <a:ext cx="96" cy="30"/>
            </a:xfrm>
            <a:custGeom>
              <a:avLst/>
              <a:gdLst>
                <a:gd name="T0" fmla="*/ 30 w 96"/>
                <a:gd name="T1" fmla="*/ 0 h 30"/>
                <a:gd name="T2" fmla="*/ 30 w 96"/>
                <a:gd name="T3" fmla="*/ 0 h 30"/>
                <a:gd name="T4" fmla="*/ 57 w 96"/>
                <a:gd name="T5" fmla="*/ 9 h 30"/>
                <a:gd name="T6" fmla="*/ 96 w 96"/>
                <a:gd name="T7" fmla="*/ 17 h 30"/>
                <a:gd name="T8" fmla="*/ 57 w 96"/>
                <a:gd name="T9" fmla="*/ 30 h 30"/>
                <a:gd name="T10" fmla="*/ 57 w 96"/>
                <a:gd name="T11" fmla="*/ 30 h 30"/>
                <a:gd name="T12" fmla="*/ 30 w 96"/>
                <a:gd name="T13" fmla="*/ 22 h 30"/>
                <a:gd name="T14" fmla="*/ 0 w 96"/>
                <a:gd name="T15" fmla="*/ 9 h 30"/>
                <a:gd name="T16" fmla="*/ 30 w 96"/>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30">
                  <a:moveTo>
                    <a:pt x="30" y="0"/>
                  </a:moveTo>
                  <a:lnTo>
                    <a:pt x="30" y="0"/>
                  </a:lnTo>
                  <a:lnTo>
                    <a:pt x="57" y="9"/>
                  </a:lnTo>
                  <a:lnTo>
                    <a:pt x="96" y="17"/>
                  </a:lnTo>
                  <a:lnTo>
                    <a:pt x="57" y="30"/>
                  </a:lnTo>
                  <a:lnTo>
                    <a:pt x="57" y="30"/>
                  </a:lnTo>
                  <a:lnTo>
                    <a:pt x="30" y="22"/>
                  </a:lnTo>
                  <a:lnTo>
                    <a:pt x="0" y="9"/>
                  </a:lnTo>
                  <a:lnTo>
                    <a:pt x="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36"/>
            <p:cNvSpPr>
              <a:spLocks/>
            </p:cNvSpPr>
            <p:nvPr/>
          </p:nvSpPr>
          <p:spPr bwMode="auto">
            <a:xfrm>
              <a:off x="2737" y="2531"/>
              <a:ext cx="270" cy="240"/>
            </a:xfrm>
            <a:custGeom>
              <a:avLst/>
              <a:gdLst>
                <a:gd name="T0" fmla="*/ 187 w 270"/>
                <a:gd name="T1" fmla="*/ 240 h 240"/>
                <a:gd name="T2" fmla="*/ 0 w 270"/>
                <a:gd name="T3" fmla="*/ 78 h 240"/>
                <a:gd name="T4" fmla="*/ 270 w 270"/>
                <a:gd name="T5" fmla="*/ 0 h 240"/>
                <a:gd name="T6" fmla="*/ 187 w 270"/>
                <a:gd name="T7" fmla="*/ 240 h 240"/>
              </a:gdLst>
              <a:ahLst/>
              <a:cxnLst>
                <a:cxn ang="0">
                  <a:pos x="T0" y="T1"/>
                </a:cxn>
                <a:cxn ang="0">
                  <a:pos x="T2" y="T3"/>
                </a:cxn>
                <a:cxn ang="0">
                  <a:pos x="T4" y="T5"/>
                </a:cxn>
                <a:cxn ang="0">
                  <a:pos x="T6" y="T7"/>
                </a:cxn>
              </a:cxnLst>
              <a:rect l="0" t="0" r="r" b="b"/>
              <a:pathLst>
                <a:path w="270" h="240">
                  <a:moveTo>
                    <a:pt x="187" y="240"/>
                  </a:moveTo>
                  <a:lnTo>
                    <a:pt x="0" y="78"/>
                  </a:lnTo>
                  <a:lnTo>
                    <a:pt x="270" y="0"/>
                  </a:lnTo>
                  <a:lnTo>
                    <a:pt x="187" y="2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37"/>
            <p:cNvSpPr>
              <a:spLocks/>
            </p:cNvSpPr>
            <p:nvPr/>
          </p:nvSpPr>
          <p:spPr bwMode="auto">
            <a:xfrm>
              <a:off x="2166" y="1820"/>
              <a:ext cx="750" cy="802"/>
            </a:xfrm>
            <a:custGeom>
              <a:avLst/>
              <a:gdLst>
                <a:gd name="T0" fmla="*/ 597 w 750"/>
                <a:gd name="T1" fmla="*/ 410 h 802"/>
                <a:gd name="T2" fmla="*/ 462 w 750"/>
                <a:gd name="T3" fmla="*/ 406 h 802"/>
                <a:gd name="T4" fmla="*/ 410 w 750"/>
                <a:gd name="T5" fmla="*/ 140 h 802"/>
                <a:gd name="T6" fmla="*/ 183 w 750"/>
                <a:gd name="T7" fmla="*/ 349 h 802"/>
                <a:gd name="T8" fmla="*/ 0 w 750"/>
                <a:gd name="T9" fmla="*/ 236 h 802"/>
                <a:gd name="T10" fmla="*/ 35 w 750"/>
                <a:gd name="T11" fmla="*/ 175 h 802"/>
                <a:gd name="T12" fmla="*/ 174 w 750"/>
                <a:gd name="T13" fmla="*/ 262 h 802"/>
                <a:gd name="T14" fmla="*/ 453 w 750"/>
                <a:gd name="T15" fmla="*/ 0 h 802"/>
                <a:gd name="T16" fmla="*/ 523 w 750"/>
                <a:gd name="T17" fmla="*/ 336 h 802"/>
                <a:gd name="T18" fmla="*/ 658 w 750"/>
                <a:gd name="T19" fmla="*/ 340 h 802"/>
                <a:gd name="T20" fmla="*/ 750 w 750"/>
                <a:gd name="T21" fmla="*/ 785 h 802"/>
                <a:gd name="T22" fmla="*/ 680 w 750"/>
                <a:gd name="T23" fmla="*/ 802 h 802"/>
                <a:gd name="T24" fmla="*/ 597 w 750"/>
                <a:gd name="T25" fmla="*/ 410 h 802"/>
                <a:gd name="T26" fmla="*/ 597 w 750"/>
                <a:gd name="T27" fmla="*/ 41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0" h="802">
                  <a:moveTo>
                    <a:pt x="597" y="410"/>
                  </a:moveTo>
                  <a:lnTo>
                    <a:pt x="462" y="406"/>
                  </a:lnTo>
                  <a:lnTo>
                    <a:pt x="410" y="140"/>
                  </a:lnTo>
                  <a:lnTo>
                    <a:pt x="183" y="349"/>
                  </a:lnTo>
                  <a:lnTo>
                    <a:pt x="0" y="236"/>
                  </a:lnTo>
                  <a:lnTo>
                    <a:pt x="35" y="175"/>
                  </a:lnTo>
                  <a:lnTo>
                    <a:pt x="174" y="262"/>
                  </a:lnTo>
                  <a:lnTo>
                    <a:pt x="453" y="0"/>
                  </a:lnTo>
                  <a:lnTo>
                    <a:pt x="523" y="336"/>
                  </a:lnTo>
                  <a:lnTo>
                    <a:pt x="658" y="340"/>
                  </a:lnTo>
                  <a:lnTo>
                    <a:pt x="750" y="785"/>
                  </a:lnTo>
                  <a:lnTo>
                    <a:pt x="680" y="802"/>
                  </a:lnTo>
                  <a:lnTo>
                    <a:pt x="597" y="410"/>
                  </a:lnTo>
                  <a:lnTo>
                    <a:pt x="597" y="41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749702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743946" y="525462"/>
            <a:ext cx="10655891" cy="116575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a:solidFill>
                  <a:srgbClr val="000000"/>
                </a:solidFill>
                <a:latin typeface="+mn-lt"/>
              </a:rPr>
              <a:t>Make it </a:t>
            </a:r>
            <a:r>
              <a:rPr lang="en-US" sz="6000" b="1" dirty="0">
                <a:solidFill>
                  <a:srgbClr val="000000"/>
                </a:solidFill>
                <a:latin typeface="+mn-lt"/>
              </a:rPr>
              <a:t>easier</a:t>
            </a:r>
            <a:r>
              <a:rPr lang="en-US" sz="6000" dirty="0">
                <a:solidFill>
                  <a:srgbClr val="000000"/>
                </a:solidFill>
                <a:latin typeface="+mn-lt"/>
              </a:rPr>
              <a:t> to work </a:t>
            </a:r>
            <a:r>
              <a:rPr lang="en-US" sz="6000" dirty="0" smtClean="0">
                <a:solidFill>
                  <a:srgbClr val="000000"/>
                </a:solidFill>
                <a:latin typeface="+mn-lt"/>
              </a:rPr>
              <a:t>with…</a:t>
            </a:r>
            <a:endParaRPr lang="en-US" sz="6000" dirty="0">
              <a:solidFill>
                <a:srgbClr val="000000"/>
              </a:solidFill>
              <a:latin typeface="+mn-lt"/>
            </a:endParaRPr>
          </a:p>
        </p:txBody>
      </p:sp>
      <p:pic>
        <p:nvPicPr>
          <p:cNvPr id="5" name="Picture 4"/>
          <p:cNvPicPr/>
          <p:nvPr/>
        </p:nvPicPr>
        <p:blipFill rotWithShape="1">
          <a:blip r:embed="rId2" cstate="email">
            <a:extLst>
              <a:ext uri="{28A0092B-C50C-407E-A947-70E740481C1C}">
                <a14:useLocalDpi xmlns:a14="http://schemas.microsoft.com/office/drawing/2010/main"/>
              </a:ext>
            </a:extLst>
          </a:blip>
          <a:srcRect/>
          <a:stretch/>
        </p:blipFill>
        <p:spPr bwMode="auto">
          <a:xfrm>
            <a:off x="2636837" y="1583950"/>
            <a:ext cx="6172200" cy="4275512"/>
          </a:xfrm>
          <a:prstGeom prst="rect">
            <a:avLst/>
          </a:prstGeom>
          <a:ln>
            <a:noFill/>
          </a:ln>
          <a:extLst>
            <a:ext uri="{53640926-AAD7-44D8-BBD7-CCE9431645EC}">
              <a14:shadowObscured xmlns:a14="http://schemas.microsoft.com/office/drawing/2010/main"/>
            </a:ext>
          </a:extLst>
        </p:spPr>
      </p:pic>
      <p:sp>
        <p:nvSpPr>
          <p:cNvPr id="2" name="TextBox 1"/>
          <p:cNvSpPr txBox="1"/>
          <p:nvPr/>
        </p:nvSpPr>
        <p:spPr>
          <a:xfrm>
            <a:off x="9266237" y="5645834"/>
            <a:ext cx="3047999" cy="1200329"/>
          </a:xfrm>
          <a:prstGeom prst="rect">
            <a:avLst/>
          </a:prstGeom>
          <a:solidFill>
            <a:schemeClr val="tx1">
              <a:lumMod val="20000"/>
              <a:lumOff val="80000"/>
            </a:schemeClr>
          </a:solidFill>
        </p:spPr>
        <p:style>
          <a:lnRef idx="1">
            <a:schemeClr val="dk1"/>
          </a:lnRef>
          <a:fillRef idx="2">
            <a:schemeClr val="dk1"/>
          </a:fillRef>
          <a:effectRef idx="1">
            <a:schemeClr val="dk1"/>
          </a:effectRef>
          <a:fontRef idx="minor">
            <a:schemeClr val="dk1"/>
          </a:fontRef>
        </p:style>
        <p:txBody>
          <a:bodyPr wrap="square" rtlCol="0">
            <a:spAutoFit/>
          </a:bodyPr>
          <a:lstStyle/>
          <a:p>
            <a:r>
              <a:rPr lang="en-US" sz="2400" dirty="0">
                <a:solidFill>
                  <a:srgbClr val="000000"/>
                </a:solidFill>
                <a:hlinkClick r:id="rId3"/>
              </a:rPr>
              <a:t>Powerful Columns You Probably Didn’t Know About</a:t>
            </a:r>
            <a:endParaRPr lang="en-US" sz="2400" dirty="0">
              <a:solidFill>
                <a:srgbClr val="000000"/>
              </a:solidFill>
            </a:endParaRPr>
          </a:p>
        </p:txBody>
      </p:sp>
    </p:spTree>
    <p:extLst>
      <p:ext uri="{BB962C8B-B14F-4D97-AF65-F5344CB8AC3E}">
        <p14:creationId xmlns:p14="http://schemas.microsoft.com/office/powerpoint/2010/main" val="42335181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p:cNvSpPr txBox="1">
            <a:spLocks/>
          </p:cNvSpPr>
          <p:nvPr/>
        </p:nvSpPr>
        <p:spPr>
          <a:xfrm>
            <a:off x="718905" y="530244"/>
            <a:ext cx="11823932" cy="1499290"/>
          </a:xfrm>
          <a:prstGeom prst="rect">
            <a:avLst/>
          </a:prstGeom>
        </p:spPr>
        <p:txBody>
          <a:bodyPr lIns="124358" tIns="62179" rIns="124358" bIns="62179"/>
          <a:lstStyle/>
          <a:p>
            <a:pPr defTabSz="1243584">
              <a:spcAft>
                <a:spcPts val="1632"/>
              </a:spcAft>
              <a:defRPr/>
            </a:pPr>
            <a:r>
              <a:rPr lang="en-US" sz="6000" b="1" dirty="0">
                <a:solidFill>
                  <a:prstClr val="black"/>
                </a:solidFill>
              </a:rPr>
              <a:t>The Outcome</a:t>
            </a:r>
          </a:p>
          <a:p>
            <a:pPr defTabSz="1243584">
              <a:defRPr/>
            </a:pPr>
            <a:r>
              <a:rPr lang="en-US" sz="4600" dirty="0">
                <a:solidFill>
                  <a:prstClr val="black"/>
                </a:solidFill>
              </a:rPr>
              <a:t>SharePoint is successfully adopted by a </a:t>
            </a:r>
            <a:r>
              <a:rPr lang="en-US" sz="4600" b="1" dirty="0">
                <a:solidFill>
                  <a:prstClr val="black"/>
                </a:solidFill>
              </a:rPr>
              <a:t>large enough</a:t>
            </a:r>
            <a:r>
              <a:rPr lang="en-US" sz="4600" dirty="0">
                <a:solidFill>
                  <a:prstClr val="black"/>
                </a:solidFill>
              </a:rPr>
              <a:t> group of users to be deemed successful.</a:t>
            </a:r>
          </a:p>
        </p:txBody>
      </p:sp>
      <p:sp>
        <p:nvSpPr>
          <p:cNvPr id="72"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solidFill>
                <a:prstClr val="black"/>
              </a:solidFill>
            </a:endParaRPr>
          </a:p>
        </p:txBody>
      </p:sp>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37" name="Rectangle 36"/>
          <p:cNvSpPr/>
          <p:nvPr/>
        </p:nvSpPr>
        <p:spPr>
          <a:xfrm>
            <a:off x="6985823"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38" name="Group 4"/>
          <p:cNvGrpSpPr>
            <a:grpSpLocks noChangeAspect="1"/>
          </p:cNvGrpSpPr>
          <p:nvPr/>
        </p:nvGrpSpPr>
        <p:grpSpPr bwMode="auto">
          <a:xfrm>
            <a:off x="1802571" y="4359748"/>
            <a:ext cx="1062866" cy="1269377"/>
            <a:chOff x="530" y="1856"/>
            <a:chExt cx="587" cy="784"/>
          </a:xfrm>
        </p:grpSpPr>
        <p:sp>
          <p:nvSpPr>
            <p:cNvPr id="4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27"/>
          <p:cNvGrpSpPr>
            <a:grpSpLocks noChangeAspect="1"/>
          </p:cNvGrpSpPr>
          <p:nvPr/>
        </p:nvGrpSpPr>
        <p:grpSpPr bwMode="auto">
          <a:xfrm>
            <a:off x="9337467" y="4288420"/>
            <a:ext cx="1605170" cy="1190042"/>
            <a:chOff x="4366" y="1912"/>
            <a:chExt cx="838" cy="735"/>
          </a:xfrm>
        </p:grpSpPr>
        <p:sp>
          <p:nvSpPr>
            <p:cNvPr id="49"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1066151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a:spLocks/>
          </p:cNvSpPr>
          <p:nvPr/>
        </p:nvSpPr>
        <p:spPr>
          <a:xfrm>
            <a:off x="731837" y="525462"/>
            <a:ext cx="9804520" cy="1499290"/>
          </a:xfrm>
          <a:prstGeom prst="rect">
            <a:avLst/>
          </a:prstGeom>
        </p:spPr>
        <p:txBody>
          <a:bodyPr lIns="124358" tIns="62179" rIns="124358" bIns="62179"/>
          <a:lstStyle/>
          <a:p>
            <a:pPr defTabSz="1243584">
              <a:spcBef>
                <a:spcPct val="0"/>
              </a:spcBef>
              <a:spcAft>
                <a:spcPts val="1632"/>
              </a:spcAft>
              <a:defRPr/>
            </a:pPr>
            <a:r>
              <a:rPr lang="en-US" sz="6000" b="1" dirty="0">
                <a:solidFill>
                  <a:prstClr val="black"/>
                </a:solidFill>
              </a:rPr>
              <a:t>What to watch out for…</a:t>
            </a:r>
          </a:p>
          <a:p>
            <a:pPr defTabSz="1243584">
              <a:defRPr/>
            </a:pPr>
            <a:r>
              <a:rPr lang="en-US" sz="4900" dirty="0">
                <a:solidFill>
                  <a:prstClr val="black"/>
                </a:solidFill>
              </a:rPr>
              <a:t>The build it they will come approach will </a:t>
            </a:r>
            <a:r>
              <a:rPr lang="en-US" sz="4900" b="1" u="sng" dirty="0">
                <a:solidFill>
                  <a:prstClr val="black"/>
                </a:solidFill>
              </a:rPr>
              <a:t>not</a:t>
            </a:r>
            <a:r>
              <a:rPr lang="en-US" sz="4900" dirty="0">
                <a:solidFill>
                  <a:prstClr val="black"/>
                </a:solidFill>
              </a:rPr>
              <a:t> work alone.</a:t>
            </a:r>
          </a:p>
        </p:txBody>
      </p:sp>
      <p:sp>
        <p:nvSpPr>
          <p:cNvPr id="37"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solidFill>
                <a:prstClr val="black"/>
              </a:solidFill>
            </a:endParaRPr>
          </a:p>
        </p:txBody>
      </p:sp>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68" name="Rectangle 67"/>
          <p:cNvSpPr/>
          <p:nvPr/>
        </p:nvSpPr>
        <p:spPr>
          <a:xfrm>
            <a:off x="6985823"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69" name="Group 4"/>
          <p:cNvGrpSpPr>
            <a:grpSpLocks noChangeAspect="1"/>
          </p:cNvGrpSpPr>
          <p:nvPr/>
        </p:nvGrpSpPr>
        <p:grpSpPr bwMode="auto">
          <a:xfrm>
            <a:off x="1802571" y="4359748"/>
            <a:ext cx="1062866" cy="1269377"/>
            <a:chOff x="530" y="1856"/>
            <a:chExt cx="587" cy="784"/>
          </a:xfrm>
        </p:grpSpPr>
        <p:sp>
          <p:nvSpPr>
            <p:cNvPr id="7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8" name="Group 27"/>
          <p:cNvGrpSpPr>
            <a:grpSpLocks noChangeAspect="1"/>
          </p:cNvGrpSpPr>
          <p:nvPr/>
        </p:nvGrpSpPr>
        <p:grpSpPr bwMode="auto">
          <a:xfrm>
            <a:off x="9337467" y="4288420"/>
            <a:ext cx="1605170" cy="1190042"/>
            <a:chOff x="4366" y="1912"/>
            <a:chExt cx="838" cy="735"/>
          </a:xfrm>
        </p:grpSpPr>
        <p:sp>
          <p:nvSpPr>
            <p:cNvPr id="79"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017105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3">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6">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8">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 name="Picture 4"/>
          <p:cNvPicPr>
            <a:picLocks noChangeAspect="1"/>
          </p:cNvPicPr>
          <p:nvPr/>
        </p:nvPicPr>
        <p:blipFill rotWithShape="1">
          <a:blip r:embed="rId14"/>
          <a:srcRect l="17467" r="9170"/>
          <a:stretch/>
        </p:blipFill>
        <p:spPr>
          <a:xfrm>
            <a:off x="1951037" y="1668462"/>
            <a:ext cx="3200400" cy="4343400"/>
          </a:xfrm>
          <a:prstGeom prst="rect">
            <a:avLst/>
          </a:prstGeom>
        </p:spPr>
      </p:pic>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pic>
        <p:nvPicPr>
          <p:cNvPr id="37" name="Picture 2"/>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r="80452"/>
          <a:stretch/>
        </p:blipFill>
        <p:spPr bwMode="auto">
          <a:xfrm>
            <a:off x="1585278" y="1668462"/>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1578722"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9" name="Picture 6" descr="C:\Documents and Settings\rharbridge\Local Settings\Temporary Internet Files\Content.IE5\7TSLBMO1\MPj04305840000[1].jpg"/>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l="45598" r="38858" b="1235"/>
          <a:stretch/>
        </p:blipFill>
        <p:spPr bwMode="auto">
          <a:xfrm>
            <a:off x="4056060" y="1668463"/>
            <a:ext cx="1234440" cy="4343399"/>
          </a:xfrm>
          <a:prstGeom prst="rect">
            <a:avLst/>
          </a:prstGeom>
          <a:noFill/>
          <a:effectLst/>
        </p:spPr>
      </p:pic>
      <p:sp>
        <p:nvSpPr>
          <p:cNvPr id="50" name="Rectangle 49"/>
          <p:cNvSpPr/>
          <p:nvPr/>
        </p:nvSpPr>
        <p:spPr bwMode="auto">
          <a:xfrm>
            <a:off x="4056060"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3" name="Rectangle 72"/>
          <p:cNvSpPr/>
          <p:nvPr/>
        </p:nvSpPr>
        <p:spPr bwMode="auto">
          <a:xfrm>
            <a:off x="2817863" y="1668462"/>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7761907" y="1677396"/>
            <a:ext cx="4336686" cy="433446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85" name="Group 40"/>
          <p:cNvGrpSpPr>
            <a:grpSpLocks noChangeAspect="1"/>
          </p:cNvGrpSpPr>
          <p:nvPr/>
        </p:nvGrpSpPr>
        <p:grpSpPr bwMode="auto">
          <a:xfrm>
            <a:off x="8145957" y="2678182"/>
            <a:ext cx="3787280" cy="3181280"/>
            <a:chOff x="1643" y="1140"/>
            <a:chExt cx="2756" cy="2453"/>
          </a:xfrm>
        </p:grpSpPr>
        <p:sp>
          <p:nvSpPr>
            <p:cNvPr id="186" name="AutoShape 39"/>
            <p:cNvSpPr>
              <a:spLocks noChangeAspect="1" noChangeArrowheads="1" noTextEdit="1"/>
            </p:cNvSpPr>
            <p:nvPr/>
          </p:nvSpPr>
          <p:spPr bwMode="auto">
            <a:xfrm>
              <a:off x="1643" y="1140"/>
              <a:ext cx="2756" cy="24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41"/>
            <p:cNvSpPr>
              <a:spLocks/>
            </p:cNvSpPr>
            <p:nvPr/>
          </p:nvSpPr>
          <p:spPr bwMode="auto">
            <a:xfrm>
              <a:off x="2598" y="2770"/>
              <a:ext cx="665" cy="461"/>
            </a:xfrm>
            <a:custGeom>
              <a:avLst/>
              <a:gdLst>
                <a:gd name="T0" fmla="*/ 68 w 665"/>
                <a:gd name="T1" fmla="*/ 0 h 461"/>
                <a:gd name="T2" fmla="*/ 68 w 665"/>
                <a:gd name="T3" fmla="*/ 0 h 461"/>
                <a:gd name="T4" fmla="*/ 112 w 665"/>
                <a:gd name="T5" fmla="*/ 10 h 461"/>
                <a:gd name="T6" fmla="*/ 161 w 665"/>
                <a:gd name="T7" fmla="*/ 25 h 461"/>
                <a:gd name="T8" fmla="*/ 225 w 665"/>
                <a:gd name="T9" fmla="*/ 49 h 461"/>
                <a:gd name="T10" fmla="*/ 298 w 665"/>
                <a:gd name="T11" fmla="*/ 89 h 461"/>
                <a:gd name="T12" fmla="*/ 337 w 665"/>
                <a:gd name="T13" fmla="*/ 113 h 461"/>
                <a:gd name="T14" fmla="*/ 381 w 665"/>
                <a:gd name="T15" fmla="*/ 142 h 461"/>
                <a:gd name="T16" fmla="*/ 425 w 665"/>
                <a:gd name="T17" fmla="*/ 177 h 461"/>
                <a:gd name="T18" fmla="*/ 470 w 665"/>
                <a:gd name="T19" fmla="*/ 221 h 461"/>
                <a:gd name="T20" fmla="*/ 518 w 665"/>
                <a:gd name="T21" fmla="*/ 265 h 461"/>
                <a:gd name="T22" fmla="*/ 563 w 665"/>
                <a:gd name="T23" fmla="*/ 319 h 461"/>
                <a:gd name="T24" fmla="*/ 563 w 665"/>
                <a:gd name="T25" fmla="*/ 319 h 461"/>
                <a:gd name="T26" fmla="*/ 587 w 665"/>
                <a:gd name="T27" fmla="*/ 328 h 461"/>
                <a:gd name="T28" fmla="*/ 607 w 665"/>
                <a:gd name="T29" fmla="*/ 338 h 461"/>
                <a:gd name="T30" fmla="*/ 631 w 665"/>
                <a:gd name="T31" fmla="*/ 353 h 461"/>
                <a:gd name="T32" fmla="*/ 651 w 665"/>
                <a:gd name="T33" fmla="*/ 368 h 461"/>
                <a:gd name="T34" fmla="*/ 665 w 665"/>
                <a:gd name="T35" fmla="*/ 392 h 461"/>
                <a:gd name="T36" fmla="*/ 665 w 665"/>
                <a:gd name="T37" fmla="*/ 402 h 461"/>
                <a:gd name="T38" fmla="*/ 665 w 665"/>
                <a:gd name="T39" fmla="*/ 417 h 461"/>
                <a:gd name="T40" fmla="*/ 660 w 665"/>
                <a:gd name="T41" fmla="*/ 426 h 461"/>
                <a:gd name="T42" fmla="*/ 656 w 665"/>
                <a:gd name="T43" fmla="*/ 441 h 461"/>
                <a:gd name="T44" fmla="*/ 656 w 665"/>
                <a:gd name="T45" fmla="*/ 441 h 461"/>
                <a:gd name="T46" fmla="*/ 641 w 665"/>
                <a:gd name="T47" fmla="*/ 451 h 461"/>
                <a:gd name="T48" fmla="*/ 616 w 665"/>
                <a:gd name="T49" fmla="*/ 461 h 461"/>
                <a:gd name="T50" fmla="*/ 602 w 665"/>
                <a:gd name="T51" fmla="*/ 461 h 461"/>
                <a:gd name="T52" fmla="*/ 582 w 665"/>
                <a:gd name="T53" fmla="*/ 461 h 461"/>
                <a:gd name="T54" fmla="*/ 563 w 665"/>
                <a:gd name="T55" fmla="*/ 451 h 461"/>
                <a:gd name="T56" fmla="*/ 548 w 665"/>
                <a:gd name="T57" fmla="*/ 431 h 461"/>
                <a:gd name="T58" fmla="*/ 528 w 665"/>
                <a:gd name="T59" fmla="*/ 402 h 461"/>
                <a:gd name="T60" fmla="*/ 528 w 665"/>
                <a:gd name="T61" fmla="*/ 402 h 461"/>
                <a:gd name="T62" fmla="*/ 523 w 665"/>
                <a:gd name="T63" fmla="*/ 407 h 461"/>
                <a:gd name="T64" fmla="*/ 514 w 665"/>
                <a:gd name="T65" fmla="*/ 412 h 461"/>
                <a:gd name="T66" fmla="*/ 509 w 665"/>
                <a:gd name="T67" fmla="*/ 417 h 461"/>
                <a:gd name="T68" fmla="*/ 504 w 665"/>
                <a:gd name="T69" fmla="*/ 412 h 461"/>
                <a:gd name="T70" fmla="*/ 499 w 665"/>
                <a:gd name="T71" fmla="*/ 407 h 461"/>
                <a:gd name="T72" fmla="*/ 494 w 665"/>
                <a:gd name="T73" fmla="*/ 397 h 461"/>
                <a:gd name="T74" fmla="*/ 499 w 665"/>
                <a:gd name="T75" fmla="*/ 348 h 461"/>
                <a:gd name="T76" fmla="*/ 499 w 665"/>
                <a:gd name="T77" fmla="*/ 348 h 461"/>
                <a:gd name="T78" fmla="*/ 470 w 665"/>
                <a:gd name="T79" fmla="*/ 309 h 461"/>
                <a:gd name="T80" fmla="*/ 430 w 665"/>
                <a:gd name="T81" fmla="*/ 270 h 461"/>
                <a:gd name="T82" fmla="*/ 381 w 665"/>
                <a:gd name="T83" fmla="*/ 221 h 461"/>
                <a:gd name="T84" fmla="*/ 352 w 665"/>
                <a:gd name="T85" fmla="*/ 196 h 461"/>
                <a:gd name="T86" fmla="*/ 318 w 665"/>
                <a:gd name="T87" fmla="*/ 177 h 461"/>
                <a:gd name="T88" fmla="*/ 279 w 665"/>
                <a:gd name="T89" fmla="*/ 152 h 461"/>
                <a:gd name="T90" fmla="*/ 235 w 665"/>
                <a:gd name="T91" fmla="*/ 133 h 461"/>
                <a:gd name="T92" fmla="*/ 190 w 665"/>
                <a:gd name="T93" fmla="*/ 118 h 461"/>
                <a:gd name="T94" fmla="*/ 142 w 665"/>
                <a:gd name="T95" fmla="*/ 108 h 461"/>
                <a:gd name="T96" fmla="*/ 88 w 665"/>
                <a:gd name="T97" fmla="*/ 98 h 461"/>
                <a:gd name="T98" fmla="*/ 34 w 665"/>
                <a:gd name="T99" fmla="*/ 93 h 461"/>
                <a:gd name="T100" fmla="*/ 34 w 665"/>
                <a:gd name="T101" fmla="*/ 93 h 461"/>
                <a:gd name="T102" fmla="*/ 19 w 665"/>
                <a:gd name="T103" fmla="*/ 84 h 461"/>
                <a:gd name="T104" fmla="*/ 9 w 665"/>
                <a:gd name="T105" fmla="*/ 69 h 461"/>
                <a:gd name="T106" fmla="*/ 0 w 665"/>
                <a:gd name="T107" fmla="*/ 54 h 461"/>
                <a:gd name="T108" fmla="*/ 0 w 665"/>
                <a:gd name="T109" fmla="*/ 40 h 461"/>
                <a:gd name="T110" fmla="*/ 4 w 665"/>
                <a:gd name="T111" fmla="*/ 30 h 461"/>
                <a:gd name="T112" fmla="*/ 9 w 665"/>
                <a:gd name="T113" fmla="*/ 20 h 461"/>
                <a:gd name="T114" fmla="*/ 29 w 665"/>
                <a:gd name="T115" fmla="*/ 10 h 461"/>
                <a:gd name="T116" fmla="*/ 68 w 665"/>
                <a:gd name="T117" fmla="*/ 0 h 461"/>
                <a:gd name="T118" fmla="*/ 68 w 665"/>
                <a:gd name="T119"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5" h="461">
                  <a:moveTo>
                    <a:pt x="68" y="0"/>
                  </a:moveTo>
                  <a:lnTo>
                    <a:pt x="68" y="0"/>
                  </a:lnTo>
                  <a:lnTo>
                    <a:pt x="112" y="10"/>
                  </a:lnTo>
                  <a:lnTo>
                    <a:pt x="161" y="25"/>
                  </a:lnTo>
                  <a:lnTo>
                    <a:pt x="225" y="49"/>
                  </a:lnTo>
                  <a:lnTo>
                    <a:pt x="298" y="89"/>
                  </a:lnTo>
                  <a:lnTo>
                    <a:pt x="337" y="113"/>
                  </a:lnTo>
                  <a:lnTo>
                    <a:pt x="381" y="142"/>
                  </a:lnTo>
                  <a:lnTo>
                    <a:pt x="425" y="177"/>
                  </a:lnTo>
                  <a:lnTo>
                    <a:pt x="470" y="221"/>
                  </a:lnTo>
                  <a:lnTo>
                    <a:pt x="518" y="265"/>
                  </a:lnTo>
                  <a:lnTo>
                    <a:pt x="563" y="319"/>
                  </a:lnTo>
                  <a:lnTo>
                    <a:pt x="563" y="319"/>
                  </a:lnTo>
                  <a:lnTo>
                    <a:pt x="587" y="328"/>
                  </a:lnTo>
                  <a:lnTo>
                    <a:pt x="607" y="338"/>
                  </a:lnTo>
                  <a:lnTo>
                    <a:pt x="631" y="353"/>
                  </a:lnTo>
                  <a:lnTo>
                    <a:pt x="651" y="368"/>
                  </a:lnTo>
                  <a:lnTo>
                    <a:pt x="665" y="392"/>
                  </a:lnTo>
                  <a:lnTo>
                    <a:pt x="665" y="402"/>
                  </a:lnTo>
                  <a:lnTo>
                    <a:pt x="665" y="417"/>
                  </a:lnTo>
                  <a:lnTo>
                    <a:pt x="660" y="426"/>
                  </a:lnTo>
                  <a:lnTo>
                    <a:pt x="656" y="441"/>
                  </a:lnTo>
                  <a:lnTo>
                    <a:pt x="656" y="441"/>
                  </a:lnTo>
                  <a:lnTo>
                    <a:pt x="641" y="451"/>
                  </a:lnTo>
                  <a:lnTo>
                    <a:pt x="616" y="461"/>
                  </a:lnTo>
                  <a:lnTo>
                    <a:pt x="602" y="461"/>
                  </a:lnTo>
                  <a:lnTo>
                    <a:pt x="582" y="461"/>
                  </a:lnTo>
                  <a:lnTo>
                    <a:pt x="563" y="451"/>
                  </a:lnTo>
                  <a:lnTo>
                    <a:pt x="548" y="431"/>
                  </a:lnTo>
                  <a:lnTo>
                    <a:pt x="528" y="402"/>
                  </a:lnTo>
                  <a:lnTo>
                    <a:pt x="528" y="402"/>
                  </a:lnTo>
                  <a:lnTo>
                    <a:pt x="523" y="407"/>
                  </a:lnTo>
                  <a:lnTo>
                    <a:pt x="514" y="412"/>
                  </a:lnTo>
                  <a:lnTo>
                    <a:pt x="509" y="417"/>
                  </a:lnTo>
                  <a:lnTo>
                    <a:pt x="504" y="412"/>
                  </a:lnTo>
                  <a:lnTo>
                    <a:pt x="499" y="407"/>
                  </a:lnTo>
                  <a:lnTo>
                    <a:pt x="494" y="397"/>
                  </a:lnTo>
                  <a:lnTo>
                    <a:pt x="499" y="348"/>
                  </a:lnTo>
                  <a:lnTo>
                    <a:pt x="499" y="348"/>
                  </a:lnTo>
                  <a:lnTo>
                    <a:pt x="470" y="309"/>
                  </a:lnTo>
                  <a:lnTo>
                    <a:pt x="430" y="270"/>
                  </a:lnTo>
                  <a:lnTo>
                    <a:pt x="381" y="221"/>
                  </a:lnTo>
                  <a:lnTo>
                    <a:pt x="352" y="196"/>
                  </a:lnTo>
                  <a:lnTo>
                    <a:pt x="318" y="177"/>
                  </a:lnTo>
                  <a:lnTo>
                    <a:pt x="279" y="152"/>
                  </a:lnTo>
                  <a:lnTo>
                    <a:pt x="235" y="133"/>
                  </a:lnTo>
                  <a:lnTo>
                    <a:pt x="190" y="118"/>
                  </a:lnTo>
                  <a:lnTo>
                    <a:pt x="142" y="108"/>
                  </a:lnTo>
                  <a:lnTo>
                    <a:pt x="88" y="98"/>
                  </a:lnTo>
                  <a:lnTo>
                    <a:pt x="34" y="93"/>
                  </a:lnTo>
                  <a:lnTo>
                    <a:pt x="34" y="93"/>
                  </a:lnTo>
                  <a:lnTo>
                    <a:pt x="19" y="84"/>
                  </a:lnTo>
                  <a:lnTo>
                    <a:pt x="9" y="69"/>
                  </a:lnTo>
                  <a:lnTo>
                    <a:pt x="0" y="54"/>
                  </a:lnTo>
                  <a:lnTo>
                    <a:pt x="0" y="40"/>
                  </a:lnTo>
                  <a:lnTo>
                    <a:pt x="4" y="30"/>
                  </a:lnTo>
                  <a:lnTo>
                    <a:pt x="9" y="20"/>
                  </a:lnTo>
                  <a:lnTo>
                    <a:pt x="29" y="10"/>
                  </a:lnTo>
                  <a:lnTo>
                    <a:pt x="68" y="0"/>
                  </a:lnTo>
                  <a:lnTo>
                    <a:pt x="6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42"/>
            <p:cNvSpPr>
              <a:spLocks/>
            </p:cNvSpPr>
            <p:nvPr/>
          </p:nvSpPr>
          <p:spPr bwMode="auto">
            <a:xfrm>
              <a:off x="1756" y="3422"/>
              <a:ext cx="2344" cy="171"/>
            </a:xfrm>
            <a:custGeom>
              <a:avLst/>
              <a:gdLst>
                <a:gd name="T0" fmla="*/ 2344 w 2344"/>
                <a:gd name="T1" fmla="*/ 83 h 171"/>
                <a:gd name="T2" fmla="*/ 2344 w 2344"/>
                <a:gd name="T3" fmla="*/ 83 h 171"/>
                <a:gd name="T4" fmla="*/ 2339 w 2344"/>
                <a:gd name="T5" fmla="*/ 78 h 171"/>
                <a:gd name="T6" fmla="*/ 2325 w 2344"/>
                <a:gd name="T7" fmla="*/ 68 h 171"/>
                <a:gd name="T8" fmla="*/ 2256 w 2344"/>
                <a:gd name="T9" fmla="*/ 49 h 171"/>
                <a:gd name="T10" fmla="*/ 2149 w 2344"/>
                <a:gd name="T11" fmla="*/ 34 h 171"/>
                <a:gd name="T12" fmla="*/ 2002 w 2344"/>
                <a:gd name="T13" fmla="*/ 24 h 171"/>
                <a:gd name="T14" fmla="*/ 1830 w 2344"/>
                <a:gd name="T15" fmla="*/ 14 h 171"/>
                <a:gd name="T16" fmla="*/ 1630 w 2344"/>
                <a:gd name="T17" fmla="*/ 5 h 171"/>
                <a:gd name="T18" fmla="*/ 1409 w 2344"/>
                <a:gd name="T19" fmla="*/ 0 h 171"/>
                <a:gd name="T20" fmla="*/ 1174 w 2344"/>
                <a:gd name="T21" fmla="*/ 0 h 171"/>
                <a:gd name="T22" fmla="*/ 1174 w 2344"/>
                <a:gd name="T23" fmla="*/ 0 h 171"/>
                <a:gd name="T24" fmla="*/ 939 w 2344"/>
                <a:gd name="T25" fmla="*/ 0 h 171"/>
                <a:gd name="T26" fmla="*/ 719 w 2344"/>
                <a:gd name="T27" fmla="*/ 5 h 171"/>
                <a:gd name="T28" fmla="*/ 518 w 2344"/>
                <a:gd name="T29" fmla="*/ 14 h 171"/>
                <a:gd name="T30" fmla="*/ 342 w 2344"/>
                <a:gd name="T31" fmla="*/ 24 h 171"/>
                <a:gd name="T32" fmla="*/ 200 w 2344"/>
                <a:gd name="T33" fmla="*/ 34 h 171"/>
                <a:gd name="T34" fmla="*/ 93 w 2344"/>
                <a:gd name="T35" fmla="*/ 49 h 171"/>
                <a:gd name="T36" fmla="*/ 24 w 2344"/>
                <a:gd name="T37" fmla="*/ 68 h 171"/>
                <a:gd name="T38" fmla="*/ 9 w 2344"/>
                <a:gd name="T39" fmla="*/ 78 h 171"/>
                <a:gd name="T40" fmla="*/ 0 w 2344"/>
                <a:gd name="T41" fmla="*/ 83 h 171"/>
                <a:gd name="T42" fmla="*/ 0 w 2344"/>
                <a:gd name="T43" fmla="*/ 83 h 171"/>
                <a:gd name="T44" fmla="*/ 9 w 2344"/>
                <a:gd name="T45" fmla="*/ 93 h 171"/>
                <a:gd name="T46" fmla="*/ 24 w 2344"/>
                <a:gd name="T47" fmla="*/ 102 h 171"/>
                <a:gd name="T48" fmla="*/ 93 w 2344"/>
                <a:gd name="T49" fmla="*/ 117 h 171"/>
                <a:gd name="T50" fmla="*/ 200 w 2344"/>
                <a:gd name="T51" fmla="*/ 132 h 171"/>
                <a:gd name="T52" fmla="*/ 342 w 2344"/>
                <a:gd name="T53" fmla="*/ 147 h 171"/>
                <a:gd name="T54" fmla="*/ 518 w 2344"/>
                <a:gd name="T55" fmla="*/ 156 h 171"/>
                <a:gd name="T56" fmla="*/ 719 w 2344"/>
                <a:gd name="T57" fmla="*/ 166 h 171"/>
                <a:gd name="T58" fmla="*/ 939 w 2344"/>
                <a:gd name="T59" fmla="*/ 171 h 171"/>
                <a:gd name="T60" fmla="*/ 1174 w 2344"/>
                <a:gd name="T61" fmla="*/ 171 h 171"/>
                <a:gd name="T62" fmla="*/ 1174 w 2344"/>
                <a:gd name="T63" fmla="*/ 171 h 171"/>
                <a:gd name="T64" fmla="*/ 1409 w 2344"/>
                <a:gd name="T65" fmla="*/ 171 h 171"/>
                <a:gd name="T66" fmla="*/ 1630 w 2344"/>
                <a:gd name="T67" fmla="*/ 166 h 171"/>
                <a:gd name="T68" fmla="*/ 1830 w 2344"/>
                <a:gd name="T69" fmla="*/ 156 h 171"/>
                <a:gd name="T70" fmla="*/ 2002 w 2344"/>
                <a:gd name="T71" fmla="*/ 147 h 171"/>
                <a:gd name="T72" fmla="*/ 2149 w 2344"/>
                <a:gd name="T73" fmla="*/ 132 h 171"/>
                <a:gd name="T74" fmla="*/ 2256 w 2344"/>
                <a:gd name="T75" fmla="*/ 117 h 171"/>
                <a:gd name="T76" fmla="*/ 2325 w 2344"/>
                <a:gd name="T77" fmla="*/ 102 h 171"/>
                <a:gd name="T78" fmla="*/ 2339 w 2344"/>
                <a:gd name="T79" fmla="*/ 93 h 171"/>
                <a:gd name="T80" fmla="*/ 2344 w 2344"/>
                <a:gd name="T81" fmla="*/ 83 h 171"/>
                <a:gd name="T82" fmla="*/ 2344 w 2344"/>
                <a:gd name="T83" fmla="*/ 8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44" h="171">
                  <a:moveTo>
                    <a:pt x="2344" y="83"/>
                  </a:moveTo>
                  <a:lnTo>
                    <a:pt x="2344" y="83"/>
                  </a:lnTo>
                  <a:lnTo>
                    <a:pt x="2339" y="78"/>
                  </a:lnTo>
                  <a:lnTo>
                    <a:pt x="2325" y="68"/>
                  </a:lnTo>
                  <a:lnTo>
                    <a:pt x="2256" y="49"/>
                  </a:lnTo>
                  <a:lnTo>
                    <a:pt x="2149" y="34"/>
                  </a:lnTo>
                  <a:lnTo>
                    <a:pt x="2002" y="24"/>
                  </a:lnTo>
                  <a:lnTo>
                    <a:pt x="1830" y="14"/>
                  </a:lnTo>
                  <a:lnTo>
                    <a:pt x="1630" y="5"/>
                  </a:lnTo>
                  <a:lnTo>
                    <a:pt x="1409" y="0"/>
                  </a:lnTo>
                  <a:lnTo>
                    <a:pt x="1174" y="0"/>
                  </a:lnTo>
                  <a:lnTo>
                    <a:pt x="1174" y="0"/>
                  </a:lnTo>
                  <a:lnTo>
                    <a:pt x="939" y="0"/>
                  </a:lnTo>
                  <a:lnTo>
                    <a:pt x="719" y="5"/>
                  </a:lnTo>
                  <a:lnTo>
                    <a:pt x="518" y="14"/>
                  </a:lnTo>
                  <a:lnTo>
                    <a:pt x="342" y="24"/>
                  </a:lnTo>
                  <a:lnTo>
                    <a:pt x="200" y="34"/>
                  </a:lnTo>
                  <a:lnTo>
                    <a:pt x="93" y="49"/>
                  </a:lnTo>
                  <a:lnTo>
                    <a:pt x="24" y="68"/>
                  </a:lnTo>
                  <a:lnTo>
                    <a:pt x="9" y="78"/>
                  </a:lnTo>
                  <a:lnTo>
                    <a:pt x="0" y="83"/>
                  </a:lnTo>
                  <a:lnTo>
                    <a:pt x="0" y="83"/>
                  </a:lnTo>
                  <a:lnTo>
                    <a:pt x="9" y="93"/>
                  </a:lnTo>
                  <a:lnTo>
                    <a:pt x="24" y="102"/>
                  </a:lnTo>
                  <a:lnTo>
                    <a:pt x="93" y="117"/>
                  </a:lnTo>
                  <a:lnTo>
                    <a:pt x="200" y="132"/>
                  </a:lnTo>
                  <a:lnTo>
                    <a:pt x="342" y="147"/>
                  </a:lnTo>
                  <a:lnTo>
                    <a:pt x="518" y="156"/>
                  </a:lnTo>
                  <a:lnTo>
                    <a:pt x="719" y="166"/>
                  </a:lnTo>
                  <a:lnTo>
                    <a:pt x="939" y="171"/>
                  </a:lnTo>
                  <a:lnTo>
                    <a:pt x="1174" y="171"/>
                  </a:lnTo>
                  <a:lnTo>
                    <a:pt x="1174" y="171"/>
                  </a:lnTo>
                  <a:lnTo>
                    <a:pt x="1409" y="171"/>
                  </a:lnTo>
                  <a:lnTo>
                    <a:pt x="1630" y="166"/>
                  </a:lnTo>
                  <a:lnTo>
                    <a:pt x="1830" y="156"/>
                  </a:lnTo>
                  <a:lnTo>
                    <a:pt x="2002" y="147"/>
                  </a:lnTo>
                  <a:lnTo>
                    <a:pt x="2149" y="132"/>
                  </a:lnTo>
                  <a:lnTo>
                    <a:pt x="2256" y="117"/>
                  </a:lnTo>
                  <a:lnTo>
                    <a:pt x="2325" y="102"/>
                  </a:lnTo>
                  <a:lnTo>
                    <a:pt x="2339" y="93"/>
                  </a:lnTo>
                  <a:lnTo>
                    <a:pt x="2344" y="83"/>
                  </a:lnTo>
                  <a:lnTo>
                    <a:pt x="2344" y="8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43"/>
            <p:cNvSpPr>
              <a:spLocks/>
            </p:cNvSpPr>
            <p:nvPr/>
          </p:nvSpPr>
          <p:spPr bwMode="auto">
            <a:xfrm>
              <a:off x="1809" y="2589"/>
              <a:ext cx="975" cy="578"/>
            </a:xfrm>
            <a:custGeom>
              <a:avLst/>
              <a:gdLst>
                <a:gd name="T0" fmla="*/ 950 w 975"/>
                <a:gd name="T1" fmla="*/ 353 h 578"/>
                <a:gd name="T2" fmla="*/ 975 w 975"/>
                <a:gd name="T3" fmla="*/ 0 h 578"/>
                <a:gd name="T4" fmla="*/ 975 w 975"/>
                <a:gd name="T5" fmla="*/ 0 h 578"/>
                <a:gd name="T6" fmla="*/ 926 w 975"/>
                <a:gd name="T7" fmla="*/ 39 h 578"/>
                <a:gd name="T8" fmla="*/ 877 w 975"/>
                <a:gd name="T9" fmla="*/ 79 h 578"/>
                <a:gd name="T10" fmla="*/ 818 w 975"/>
                <a:gd name="T11" fmla="*/ 108 h 578"/>
                <a:gd name="T12" fmla="*/ 759 w 975"/>
                <a:gd name="T13" fmla="*/ 137 h 578"/>
                <a:gd name="T14" fmla="*/ 700 w 975"/>
                <a:gd name="T15" fmla="*/ 167 h 578"/>
                <a:gd name="T16" fmla="*/ 632 w 975"/>
                <a:gd name="T17" fmla="*/ 186 h 578"/>
                <a:gd name="T18" fmla="*/ 563 w 975"/>
                <a:gd name="T19" fmla="*/ 206 h 578"/>
                <a:gd name="T20" fmla="*/ 495 w 975"/>
                <a:gd name="T21" fmla="*/ 221 h 578"/>
                <a:gd name="T22" fmla="*/ 495 w 975"/>
                <a:gd name="T23" fmla="*/ 221 h 578"/>
                <a:gd name="T24" fmla="*/ 426 w 975"/>
                <a:gd name="T25" fmla="*/ 226 h 578"/>
                <a:gd name="T26" fmla="*/ 358 w 975"/>
                <a:gd name="T27" fmla="*/ 226 h 578"/>
                <a:gd name="T28" fmla="*/ 289 w 975"/>
                <a:gd name="T29" fmla="*/ 226 h 578"/>
                <a:gd name="T30" fmla="*/ 226 w 975"/>
                <a:gd name="T31" fmla="*/ 216 h 578"/>
                <a:gd name="T32" fmla="*/ 162 w 975"/>
                <a:gd name="T33" fmla="*/ 201 h 578"/>
                <a:gd name="T34" fmla="*/ 108 w 975"/>
                <a:gd name="T35" fmla="*/ 181 h 578"/>
                <a:gd name="T36" fmla="*/ 49 w 975"/>
                <a:gd name="T37" fmla="*/ 162 h 578"/>
                <a:gd name="T38" fmla="*/ 0 w 975"/>
                <a:gd name="T39" fmla="*/ 132 h 578"/>
                <a:gd name="T40" fmla="*/ 98 w 975"/>
                <a:gd name="T41" fmla="*/ 490 h 578"/>
                <a:gd name="T42" fmla="*/ 98 w 975"/>
                <a:gd name="T43" fmla="*/ 490 h 578"/>
                <a:gd name="T44" fmla="*/ 103 w 975"/>
                <a:gd name="T45" fmla="*/ 505 h 578"/>
                <a:gd name="T46" fmla="*/ 113 w 975"/>
                <a:gd name="T47" fmla="*/ 514 h 578"/>
                <a:gd name="T48" fmla="*/ 123 w 975"/>
                <a:gd name="T49" fmla="*/ 529 h 578"/>
                <a:gd name="T50" fmla="*/ 138 w 975"/>
                <a:gd name="T51" fmla="*/ 539 h 578"/>
                <a:gd name="T52" fmla="*/ 182 w 975"/>
                <a:gd name="T53" fmla="*/ 558 h 578"/>
                <a:gd name="T54" fmla="*/ 235 w 975"/>
                <a:gd name="T55" fmla="*/ 568 h 578"/>
                <a:gd name="T56" fmla="*/ 294 w 975"/>
                <a:gd name="T57" fmla="*/ 578 h 578"/>
                <a:gd name="T58" fmla="*/ 368 w 975"/>
                <a:gd name="T59" fmla="*/ 578 h 578"/>
                <a:gd name="T60" fmla="*/ 441 w 975"/>
                <a:gd name="T61" fmla="*/ 578 h 578"/>
                <a:gd name="T62" fmla="*/ 524 w 975"/>
                <a:gd name="T63" fmla="*/ 563 h 578"/>
                <a:gd name="T64" fmla="*/ 524 w 975"/>
                <a:gd name="T65" fmla="*/ 563 h 578"/>
                <a:gd name="T66" fmla="*/ 607 w 975"/>
                <a:gd name="T67" fmla="*/ 549 h 578"/>
                <a:gd name="T68" fmla="*/ 686 w 975"/>
                <a:gd name="T69" fmla="*/ 529 h 578"/>
                <a:gd name="T70" fmla="*/ 759 w 975"/>
                <a:gd name="T71" fmla="*/ 505 h 578"/>
                <a:gd name="T72" fmla="*/ 823 w 975"/>
                <a:gd name="T73" fmla="*/ 475 h 578"/>
                <a:gd name="T74" fmla="*/ 872 w 975"/>
                <a:gd name="T75" fmla="*/ 446 h 578"/>
                <a:gd name="T76" fmla="*/ 916 w 975"/>
                <a:gd name="T77" fmla="*/ 416 h 578"/>
                <a:gd name="T78" fmla="*/ 940 w 975"/>
                <a:gd name="T79" fmla="*/ 387 h 578"/>
                <a:gd name="T80" fmla="*/ 950 w 975"/>
                <a:gd name="T81" fmla="*/ 372 h 578"/>
                <a:gd name="T82" fmla="*/ 950 w 975"/>
                <a:gd name="T83" fmla="*/ 353 h 578"/>
                <a:gd name="T84" fmla="*/ 950 w 975"/>
                <a:gd name="T85" fmla="*/ 353 h 578"/>
                <a:gd name="T86" fmla="*/ 950 w 975"/>
                <a:gd name="T87" fmla="*/ 353 h 578"/>
                <a:gd name="T88" fmla="*/ 950 w 975"/>
                <a:gd name="T89" fmla="*/ 3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75" h="578">
                  <a:moveTo>
                    <a:pt x="950" y="353"/>
                  </a:moveTo>
                  <a:lnTo>
                    <a:pt x="975" y="0"/>
                  </a:lnTo>
                  <a:lnTo>
                    <a:pt x="975" y="0"/>
                  </a:lnTo>
                  <a:lnTo>
                    <a:pt x="926" y="39"/>
                  </a:lnTo>
                  <a:lnTo>
                    <a:pt x="877" y="79"/>
                  </a:lnTo>
                  <a:lnTo>
                    <a:pt x="818" y="108"/>
                  </a:lnTo>
                  <a:lnTo>
                    <a:pt x="759" y="137"/>
                  </a:lnTo>
                  <a:lnTo>
                    <a:pt x="700" y="167"/>
                  </a:lnTo>
                  <a:lnTo>
                    <a:pt x="632" y="186"/>
                  </a:lnTo>
                  <a:lnTo>
                    <a:pt x="563" y="206"/>
                  </a:lnTo>
                  <a:lnTo>
                    <a:pt x="495" y="221"/>
                  </a:lnTo>
                  <a:lnTo>
                    <a:pt x="495" y="221"/>
                  </a:lnTo>
                  <a:lnTo>
                    <a:pt x="426" y="226"/>
                  </a:lnTo>
                  <a:lnTo>
                    <a:pt x="358" y="226"/>
                  </a:lnTo>
                  <a:lnTo>
                    <a:pt x="289" y="226"/>
                  </a:lnTo>
                  <a:lnTo>
                    <a:pt x="226" y="216"/>
                  </a:lnTo>
                  <a:lnTo>
                    <a:pt x="162" y="201"/>
                  </a:lnTo>
                  <a:lnTo>
                    <a:pt x="108" y="181"/>
                  </a:lnTo>
                  <a:lnTo>
                    <a:pt x="49" y="162"/>
                  </a:lnTo>
                  <a:lnTo>
                    <a:pt x="0" y="132"/>
                  </a:lnTo>
                  <a:lnTo>
                    <a:pt x="98" y="490"/>
                  </a:lnTo>
                  <a:lnTo>
                    <a:pt x="98" y="490"/>
                  </a:lnTo>
                  <a:lnTo>
                    <a:pt x="103" y="505"/>
                  </a:lnTo>
                  <a:lnTo>
                    <a:pt x="113" y="514"/>
                  </a:lnTo>
                  <a:lnTo>
                    <a:pt x="123" y="529"/>
                  </a:lnTo>
                  <a:lnTo>
                    <a:pt x="138" y="539"/>
                  </a:lnTo>
                  <a:lnTo>
                    <a:pt x="182" y="558"/>
                  </a:lnTo>
                  <a:lnTo>
                    <a:pt x="235" y="568"/>
                  </a:lnTo>
                  <a:lnTo>
                    <a:pt x="294" y="578"/>
                  </a:lnTo>
                  <a:lnTo>
                    <a:pt x="368" y="578"/>
                  </a:lnTo>
                  <a:lnTo>
                    <a:pt x="441" y="578"/>
                  </a:lnTo>
                  <a:lnTo>
                    <a:pt x="524" y="563"/>
                  </a:lnTo>
                  <a:lnTo>
                    <a:pt x="524" y="563"/>
                  </a:lnTo>
                  <a:lnTo>
                    <a:pt x="607" y="549"/>
                  </a:lnTo>
                  <a:lnTo>
                    <a:pt x="686" y="529"/>
                  </a:lnTo>
                  <a:lnTo>
                    <a:pt x="759" y="505"/>
                  </a:lnTo>
                  <a:lnTo>
                    <a:pt x="823" y="475"/>
                  </a:lnTo>
                  <a:lnTo>
                    <a:pt x="872" y="446"/>
                  </a:lnTo>
                  <a:lnTo>
                    <a:pt x="916" y="416"/>
                  </a:lnTo>
                  <a:lnTo>
                    <a:pt x="940" y="387"/>
                  </a:lnTo>
                  <a:lnTo>
                    <a:pt x="950" y="372"/>
                  </a:lnTo>
                  <a:lnTo>
                    <a:pt x="950" y="353"/>
                  </a:lnTo>
                  <a:lnTo>
                    <a:pt x="950" y="353"/>
                  </a:lnTo>
                  <a:lnTo>
                    <a:pt x="950" y="353"/>
                  </a:lnTo>
                  <a:lnTo>
                    <a:pt x="950" y="3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44"/>
            <p:cNvSpPr>
              <a:spLocks/>
            </p:cNvSpPr>
            <p:nvPr/>
          </p:nvSpPr>
          <p:spPr bwMode="auto">
            <a:xfrm>
              <a:off x="1844" y="2986"/>
              <a:ext cx="362" cy="602"/>
            </a:xfrm>
            <a:custGeom>
              <a:avLst/>
              <a:gdLst>
                <a:gd name="T0" fmla="*/ 289 w 362"/>
                <a:gd name="T1" fmla="*/ 15 h 602"/>
                <a:gd name="T2" fmla="*/ 289 w 362"/>
                <a:gd name="T3" fmla="*/ 15 h 602"/>
                <a:gd name="T4" fmla="*/ 156 w 362"/>
                <a:gd name="T5" fmla="*/ 132 h 602"/>
                <a:gd name="T6" fmla="*/ 107 w 362"/>
                <a:gd name="T7" fmla="*/ 181 h 602"/>
                <a:gd name="T8" fmla="*/ 93 w 362"/>
                <a:gd name="T9" fmla="*/ 206 h 602"/>
                <a:gd name="T10" fmla="*/ 78 w 362"/>
                <a:gd name="T11" fmla="*/ 230 h 602"/>
                <a:gd name="T12" fmla="*/ 68 w 362"/>
                <a:gd name="T13" fmla="*/ 254 h 602"/>
                <a:gd name="T14" fmla="*/ 63 w 362"/>
                <a:gd name="T15" fmla="*/ 279 h 602"/>
                <a:gd name="T16" fmla="*/ 63 w 362"/>
                <a:gd name="T17" fmla="*/ 303 h 602"/>
                <a:gd name="T18" fmla="*/ 68 w 362"/>
                <a:gd name="T19" fmla="*/ 328 h 602"/>
                <a:gd name="T20" fmla="*/ 78 w 362"/>
                <a:gd name="T21" fmla="*/ 362 h 602"/>
                <a:gd name="T22" fmla="*/ 93 w 362"/>
                <a:gd name="T23" fmla="*/ 392 h 602"/>
                <a:gd name="T24" fmla="*/ 112 w 362"/>
                <a:gd name="T25" fmla="*/ 426 h 602"/>
                <a:gd name="T26" fmla="*/ 137 w 362"/>
                <a:gd name="T27" fmla="*/ 465 h 602"/>
                <a:gd name="T28" fmla="*/ 137 w 362"/>
                <a:gd name="T29" fmla="*/ 465 h 602"/>
                <a:gd name="T30" fmla="*/ 112 w 362"/>
                <a:gd name="T31" fmla="*/ 475 h 602"/>
                <a:gd name="T32" fmla="*/ 88 w 362"/>
                <a:gd name="T33" fmla="*/ 485 h 602"/>
                <a:gd name="T34" fmla="*/ 58 w 362"/>
                <a:gd name="T35" fmla="*/ 494 h 602"/>
                <a:gd name="T36" fmla="*/ 29 w 362"/>
                <a:gd name="T37" fmla="*/ 514 h 602"/>
                <a:gd name="T38" fmla="*/ 9 w 362"/>
                <a:gd name="T39" fmla="*/ 534 h 602"/>
                <a:gd name="T40" fmla="*/ 5 w 362"/>
                <a:gd name="T41" fmla="*/ 543 h 602"/>
                <a:gd name="T42" fmla="*/ 0 w 362"/>
                <a:gd name="T43" fmla="*/ 558 h 602"/>
                <a:gd name="T44" fmla="*/ 0 w 362"/>
                <a:gd name="T45" fmla="*/ 573 h 602"/>
                <a:gd name="T46" fmla="*/ 5 w 362"/>
                <a:gd name="T47" fmla="*/ 587 h 602"/>
                <a:gd name="T48" fmla="*/ 5 w 362"/>
                <a:gd name="T49" fmla="*/ 587 h 602"/>
                <a:gd name="T50" fmla="*/ 19 w 362"/>
                <a:gd name="T51" fmla="*/ 597 h 602"/>
                <a:gd name="T52" fmla="*/ 39 w 362"/>
                <a:gd name="T53" fmla="*/ 602 h 602"/>
                <a:gd name="T54" fmla="*/ 68 w 362"/>
                <a:gd name="T55" fmla="*/ 602 h 602"/>
                <a:gd name="T56" fmla="*/ 215 w 362"/>
                <a:gd name="T57" fmla="*/ 534 h 602"/>
                <a:gd name="T58" fmla="*/ 215 w 362"/>
                <a:gd name="T59" fmla="*/ 534 h 602"/>
                <a:gd name="T60" fmla="*/ 225 w 362"/>
                <a:gd name="T61" fmla="*/ 519 h 602"/>
                <a:gd name="T62" fmla="*/ 230 w 362"/>
                <a:gd name="T63" fmla="*/ 504 h 602"/>
                <a:gd name="T64" fmla="*/ 230 w 362"/>
                <a:gd name="T65" fmla="*/ 494 h 602"/>
                <a:gd name="T66" fmla="*/ 225 w 362"/>
                <a:gd name="T67" fmla="*/ 485 h 602"/>
                <a:gd name="T68" fmla="*/ 200 w 362"/>
                <a:gd name="T69" fmla="*/ 455 h 602"/>
                <a:gd name="T70" fmla="*/ 200 w 362"/>
                <a:gd name="T71" fmla="*/ 455 h 602"/>
                <a:gd name="T72" fmla="*/ 191 w 362"/>
                <a:gd name="T73" fmla="*/ 436 h 602"/>
                <a:gd name="T74" fmla="*/ 186 w 362"/>
                <a:gd name="T75" fmla="*/ 416 h 602"/>
                <a:gd name="T76" fmla="*/ 161 w 362"/>
                <a:gd name="T77" fmla="*/ 382 h 602"/>
                <a:gd name="T78" fmla="*/ 142 w 362"/>
                <a:gd name="T79" fmla="*/ 348 h 602"/>
                <a:gd name="T80" fmla="*/ 132 w 362"/>
                <a:gd name="T81" fmla="*/ 328 h 602"/>
                <a:gd name="T82" fmla="*/ 132 w 362"/>
                <a:gd name="T83" fmla="*/ 308 h 602"/>
                <a:gd name="T84" fmla="*/ 132 w 362"/>
                <a:gd name="T85" fmla="*/ 289 h 602"/>
                <a:gd name="T86" fmla="*/ 142 w 362"/>
                <a:gd name="T87" fmla="*/ 264 h 602"/>
                <a:gd name="T88" fmla="*/ 151 w 362"/>
                <a:gd name="T89" fmla="*/ 235 h 602"/>
                <a:gd name="T90" fmla="*/ 176 w 362"/>
                <a:gd name="T91" fmla="*/ 210 h 602"/>
                <a:gd name="T92" fmla="*/ 205 w 362"/>
                <a:gd name="T93" fmla="*/ 176 h 602"/>
                <a:gd name="T94" fmla="*/ 244 w 362"/>
                <a:gd name="T95" fmla="*/ 142 h 602"/>
                <a:gd name="T96" fmla="*/ 298 w 362"/>
                <a:gd name="T97" fmla="*/ 103 h 602"/>
                <a:gd name="T98" fmla="*/ 362 w 362"/>
                <a:gd name="T99" fmla="*/ 59 h 602"/>
                <a:gd name="T100" fmla="*/ 362 w 362"/>
                <a:gd name="T101" fmla="*/ 59 h 602"/>
                <a:gd name="T102" fmla="*/ 362 w 362"/>
                <a:gd name="T103" fmla="*/ 44 h 602"/>
                <a:gd name="T104" fmla="*/ 362 w 362"/>
                <a:gd name="T105" fmla="*/ 34 h 602"/>
                <a:gd name="T106" fmla="*/ 357 w 362"/>
                <a:gd name="T107" fmla="*/ 19 h 602"/>
                <a:gd name="T108" fmla="*/ 352 w 362"/>
                <a:gd name="T109" fmla="*/ 5 h 602"/>
                <a:gd name="T110" fmla="*/ 337 w 362"/>
                <a:gd name="T111" fmla="*/ 0 h 602"/>
                <a:gd name="T112" fmla="*/ 318 w 362"/>
                <a:gd name="T113" fmla="*/ 0 h 602"/>
                <a:gd name="T114" fmla="*/ 289 w 362"/>
                <a:gd name="T115" fmla="*/ 15 h 602"/>
                <a:gd name="T116" fmla="*/ 289 w 362"/>
                <a:gd name="T117" fmla="*/ 15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2" h="602">
                  <a:moveTo>
                    <a:pt x="289" y="15"/>
                  </a:moveTo>
                  <a:lnTo>
                    <a:pt x="289" y="15"/>
                  </a:lnTo>
                  <a:lnTo>
                    <a:pt x="156" y="132"/>
                  </a:lnTo>
                  <a:lnTo>
                    <a:pt x="107" y="181"/>
                  </a:lnTo>
                  <a:lnTo>
                    <a:pt x="93" y="206"/>
                  </a:lnTo>
                  <a:lnTo>
                    <a:pt x="78" y="230"/>
                  </a:lnTo>
                  <a:lnTo>
                    <a:pt x="68" y="254"/>
                  </a:lnTo>
                  <a:lnTo>
                    <a:pt x="63" y="279"/>
                  </a:lnTo>
                  <a:lnTo>
                    <a:pt x="63" y="303"/>
                  </a:lnTo>
                  <a:lnTo>
                    <a:pt x="68" y="328"/>
                  </a:lnTo>
                  <a:lnTo>
                    <a:pt x="78" y="362"/>
                  </a:lnTo>
                  <a:lnTo>
                    <a:pt x="93" y="392"/>
                  </a:lnTo>
                  <a:lnTo>
                    <a:pt x="112" y="426"/>
                  </a:lnTo>
                  <a:lnTo>
                    <a:pt x="137" y="465"/>
                  </a:lnTo>
                  <a:lnTo>
                    <a:pt x="137" y="465"/>
                  </a:lnTo>
                  <a:lnTo>
                    <a:pt x="112" y="475"/>
                  </a:lnTo>
                  <a:lnTo>
                    <a:pt x="88" y="485"/>
                  </a:lnTo>
                  <a:lnTo>
                    <a:pt x="58" y="494"/>
                  </a:lnTo>
                  <a:lnTo>
                    <a:pt x="29" y="514"/>
                  </a:lnTo>
                  <a:lnTo>
                    <a:pt x="9" y="534"/>
                  </a:lnTo>
                  <a:lnTo>
                    <a:pt x="5" y="543"/>
                  </a:lnTo>
                  <a:lnTo>
                    <a:pt x="0" y="558"/>
                  </a:lnTo>
                  <a:lnTo>
                    <a:pt x="0" y="573"/>
                  </a:lnTo>
                  <a:lnTo>
                    <a:pt x="5" y="587"/>
                  </a:lnTo>
                  <a:lnTo>
                    <a:pt x="5" y="587"/>
                  </a:lnTo>
                  <a:lnTo>
                    <a:pt x="19" y="597"/>
                  </a:lnTo>
                  <a:lnTo>
                    <a:pt x="39" y="602"/>
                  </a:lnTo>
                  <a:lnTo>
                    <a:pt x="68" y="602"/>
                  </a:lnTo>
                  <a:lnTo>
                    <a:pt x="215" y="534"/>
                  </a:lnTo>
                  <a:lnTo>
                    <a:pt x="215" y="534"/>
                  </a:lnTo>
                  <a:lnTo>
                    <a:pt x="225" y="519"/>
                  </a:lnTo>
                  <a:lnTo>
                    <a:pt x="230" y="504"/>
                  </a:lnTo>
                  <a:lnTo>
                    <a:pt x="230" y="494"/>
                  </a:lnTo>
                  <a:lnTo>
                    <a:pt x="225" y="485"/>
                  </a:lnTo>
                  <a:lnTo>
                    <a:pt x="200" y="455"/>
                  </a:lnTo>
                  <a:lnTo>
                    <a:pt x="200" y="455"/>
                  </a:lnTo>
                  <a:lnTo>
                    <a:pt x="191" y="436"/>
                  </a:lnTo>
                  <a:lnTo>
                    <a:pt x="186" y="416"/>
                  </a:lnTo>
                  <a:lnTo>
                    <a:pt x="161" y="382"/>
                  </a:lnTo>
                  <a:lnTo>
                    <a:pt x="142" y="348"/>
                  </a:lnTo>
                  <a:lnTo>
                    <a:pt x="132" y="328"/>
                  </a:lnTo>
                  <a:lnTo>
                    <a:pt x="132" y="308"/>
                  </a:lnTo>
                  <a:lnTo>
                    <a:pt x="132" y="289"/>
                  </a:lnTo>
                  <a:lnTo>
                    <a:pt x="142" y="264"/>
                  </a:lnTo>
                  <a:lnTo>
                    <a:pt x="151" y="235"/>
                  </a:lnTo>
                  <a:lnTo>
                    <a:pt x="176" y="210"/>
                  </a:lnTo>
                  <a:lnTo>
                    <a:pt x="205" y="176"/>
                  </a:lnTo>
                  <a:lnTo>
                    <a:pt x="244" y="142"/>
                  </a:lnTo>
                  <a:lnTo>
                    <a:pt x="298" y="103"/>
                  </a:lnTo>
                  <a:lnTo>
                    <a:pt x="362" y="59"/>
                  </a:lnTo>
                  <a:lnTo>
                    <a:pt x="362" y="59"/>
                  </a:lnTo>
                  <a:lnTo>
                    <a:pt x="362" y="44"/>
                  </a:lnTo>
                  <a:lnTo>
                    <a:pt x="362" y="34"/>
                  </a:lnTo>
                  <a:lnTo>
                    <a:pt x="357" y="19"/>
                  </a:lnTo>
                  <a:lnTo>
                    <a:pt x="352" y="5"/>
                  </a:lnTo>
                  <a:lnTo>
                    <a:pt x="337" y="0"/>
                  </a:lnTo>
                  <a:lnTo>
                    <a:pt x="318" y="0"/>
                  </a:lnTo>
                  <a:lnTo>
                    <a:pt x="289" y="15"/>
                  </a:lnTo>
                  <a:lnTo>
                    <a:pt x="28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45"/>
            <p:cNvSpPr>
              <a:spLocks/>
            </p:cNvSpPr>
            <p:nvPr/>
          </p:nvSpPr>
          <p:spPr bwMode="auto">
            <a:xfrm>
              <a:off x="2583" y="2932"/>
              <a:ext cx="362" cy="602"/>
            </a:xfrm>
            <a:custGeom>
              <a:avLst/>
              <a:gdLst>
                <a:gd name="T0" fmla="*/ 73 w 362"/>
                <a:gd name="T1" fmla="*/ 15 h 602"/>
                <a:gd name="T2" fmla="*/ 73 w 362"/>
                <a:gd name="T3" fmla="*/ 15 h 602"/>
                <a:gd name="T4" fmla="*/ 98 w 362"/>
                <a:gd name="T5" fmla="*/ 39 h 602"/>
                <a:gd name="T6" fmla="*/ 122 w 362"/>
                <a:gd name="T7" fmla="*/ 73 h 602"/>
                <a:gd name="T8" fmla="*/ 152 w 362"/>
                <a:gd name="T9" fmla="*/ 122 h 602"/>
                <a:gd name="T10" fmla="*/ 176 w 362"/>
                <a:gd name="T11" fmla="*/ 186 h 602"/>
                <a:gd name="T12" fmla="*/ 201 w 362"/>
                <a:gd name="T13" fmla="*/ 264 h 602"/>
                <a:gd name="T14" fmla="*/ 210 w 362"/>
                <a:gd name="T15" fmla="*/ 308 h 602"/>
                <a:gd name="T16" fmla="*/ 220 w 362"/>
                <a:gd name="T17" fmla="*/ 357 h 602"/>
                <a:gd name="T18" fmla="*/ 225 w 362"/>
                <a:gd name="T19" fmla="*/ 411 h 602"/>
                <a:gd name="T20" fmla="*/ 225 w 362"/>
                <a:gd name="T21" fmla="*/ 465 h 602"/>
                <a:gd name="T22" fmla="*/ 225 w 362"/>
                <a:gd name="T23" fmla="*/ 465 h 602"/>
                <a:gd name="T24" fmla="*/ 250 w 362"/>
                <a:gd name="T25" fmla="*/ 475 h 602"/>
                <a:gd name="T26" fmla="*/ 279 w 362"/>
                <a:gd name="T27" fmla="*/ 485 h 602"/>
                <a:gd name="T28" fmla="*/ 303 w 362"/>
                <a:gd name="T29" fmla="*/ 495 h 602"/>
                <a:gd name="T30" fmla="*/ 333 w 362"/>
                <a:gd name="T31" fmla="*/ 514 h 602"/>
                <a:gd name="T32" fmla="*/ 352 w 362"/>
                <a:gd name="T33" fmla="*/ 534 h 602"/>
                <a:gd name="T34" fmla="*/ 362 w 362"/>
                <a:gd name="T35" fmla="*/ 543 h 602"/>
                <a:gd name="T36" fmla="*/ 362 w 362"/>
                <a:gd name="T37" fmla="*/ 558 h 602"/>
                <a:gd name="T38" fmla="*/ 362 w 362"/>
                <a:gd name="T39" fmla="*/ 573 h 602"/>
                <a:gd name="T40" fmla="*/ 362 w 362"/>
                <a:gd name="T41" fmla="*/ 588 h 602"/>
                <a:gd name="T42" fmla="*/ 362 w 362"/>
                <a:gd name="T43" fmla="*/ 588 h 602"/>
                <a:gd name="T44" fmla="*/ 343 w 362"/>
                <a:gd name="T45" fmla="*/ 597 h 602"/>
                <a:gd name="T46" fmla="*/ 323 w 362"/>
                <a:gd name="T47" fmla="*/ 602 h 602"/>
                <a:gd name="T48" fmla="*/ 294 w 362"/>
                <a:gd name="T49" fmla="*/ 602 h 602"/>
                <a:gd name="T50" fmla="*/ 152 w 362"/>
                <a:gd name="T51" fmla="*/ 534 h 602"/>
                <a:gd name="T52" fmla="*/ 152 w 362"/>
                <a:gd name="T53" fmla="*/ 534 h 602"/>
                <a:gd name="T54" fmla="*/ 137 w 362"/>
                <a:gd name="T55" fmla="*/ 519 h 602"/>
                <a:gd name="T56" fmla="*/ 132 w 362"/>
                <a:gd name="T57" fmla="*/ 504 h 602"/>
                <a:gd name="T58" fmla="*/ 132 w 362"/>
                <a:gd name="T59" fmla="*/ 495 h 602"/>
                <a:gd name="T60" fmla="*/ 137 w 362"/>
                <a:gd name="T61" fmla="*/ 485 h 602"/>
                <a:gd name="T62" fmla="*/ 166 w 362"/>
                <a:gd name="T63" fmla="*/ 455 h 602"/>
                <a:gd name="T64" fmla="*/ 166 w 362"/>
                <a:gd name="T65" fmla="*/ 455 h 602"/>
                <a:gd name="T66" fmla="*/ 166 w 362"/>
                <a:gd name="T67" fmla="*/ 416 h 602"/>
                <a:gd name="T68" fmla="*/ 166 w 362"/>
                <a:gd name="T69" fmla="*/ 372 h 602"/>
                <a:gd name="T70" fmla="*/ 157 w 362"/>
                <a:gd name="T71" fmla="*/ 313 h 602"/>
                <a:gd name="T72" fmla="*/ 142 w 362"/>
                <a:gd name="T73" fmla="*/ 250 h 602"/>
                <a:gd name="T74" fmla="*/ 127 w 362"/>
                <a:gd name="T75" fmla="*/ 220 h 602"/>
                <a:gd name="T76" fmla="*/ 112 w 362"/>
                <a:gd name="T77" fmla="*/ 186 h 602"/>
                <a:gd name="T78" fmla="*/ 93 w 362"/>
                <a:gd name="T79" fmla="*/ 152 h 602"/>
                <a:gd name="T80" fmla="*/ 68 w 362"/>
                <a:gd name="T81" fmla="*/ 122 h 602"/>
                <a:gd name="T82" fmla="*/ 39 w 362"/>
                <a:gd name="T83" fmla="*/ 88 h 602"/>
                <a:gd name="T84" fmla="*/ 5 w 362"/>
                <a:gd name="T85" fmla="*/ 64 h 602"/>
                <a:gd name="T86" fmla="*/ 5 w 362"/>
                <a:gd name="T87" fmla="*/ 64 h 602"/>
                <a:gd name="T88" fmla="*/ 0 w 362"/>
                <a:gd name="T89" fmla="*/ 49 h 602"/>
                <a:gd name="T90" fmla="*/ 0 w 362"/>
                <a:gd name="T91" fmla="*/ 34 h 602"/>
                <a:gd name="T92" fmla="*/ 5 w 362"/>
                <a:gd name="T93" fmla="*/ 20 h 602"/>
                <a:gd name="T94" fmla="*/ 15 w 362"/>
                <a:gd name="T95" fmla="*/ 5 h 602"/>
                <a:gd name="T96" fmla="*/ 24 w 362"/>
                <a:gd name="T97" fmla="*/ 0 h 602"/>
                <a:gd name="T98" fmla="*/ 44 w 362"/>
                <a:gd name="T99" fmla="*/ 0 h 602"/>
                <a:gd name="T100" fmla="*/ 73 w 362"/>
                <a:gd name="T101" fmla="*/ 15 h 602"/>
                <a:gd name="T102" fmla="*/ 73 w 362"/>
                <a:gd name="T103" fmla="*/ 15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2" h="602">
                  <a:moveTo>
                    <a:pt x="73" y="15"/>
                  </a:moveTo>
                  <a:lnTo>
                    <a:pt x="73" y="15"/>
                  </a:lnTo>
                  <a:lnTo>
                    <a:pt x="98" y="39"/>
                  </a:lnTo>
                  <a:lnTo>
                    <a:pt x="122" y="73"/>
                  </a:lnTo>
                  <a:lnTo>
                    <a:pt x="152" y="122"/>
                  </a:lnTo>
                  <a:lnTo>
                    <a:pt x="176" y="186"/>
                  </a:lnTo>
                  <a:lnTo>
                    <a:pt x="201" y="264"/>
                  </a:lnTo>
                  <a:lnTo>
                    <a:pt x="210" y="308"/>
                  </a:lnTo>
                  <a:lnTo>
                    <a:pt x="220" y="357"/>
                  </a:lnTo>
                  <a:lnTo>
                    <a:pt x="225" y="411"/>
                  </a:lnTo>
                  <a:lnTo>
                    <a:pt x="225" y="465"/>
                  </a:lnTo>
                  <a:lnTo>
                    <a:pt x="225" y="465"/>
                  </a:lnTo>
                  <a:lnTo>
                    <a:pt x="250" y="475"/>
                  </a:lnTo>
                  <a:lnTo>
                    <a:pt x="279" y="485"/>
                  </a:lnTo>
                  <a:lnTo>
                    <a:pt x="303" y="495"/>
                  </a:lnTo>
                  <a:lnTo>
                    <a:pt x="333" y="514"/>
                  </a:lnTo>
                  <a:lnTo>
                    <a:pt x="352" y="534"/>
                  </a:lnTo>
                  <a:lnTo>
                    <a:pt x="362" y="543"/>
                  </a:lnTo>
                  <a:lnTo>
                    <a:pt x="362" y="558"/>
                  </a:lnTo>
                  <a:lnTo>
                    <a:pt x="362" y="573"/>
                  </a:lnTo>
                  <a:lnTo>
                    <a:pt x="362" y="588"/>
                  </a:lnTo>
                  <a:lnTo>
                    <a:pt x="362" y="588"/>
                  </a:lnTo>
                  <a:lnTo>
                    <a:pt x="343" y="597"/>
                  </a:lnTo>
                  <a:lnTo>
                    <a:pt x="323" y="602"/>
                  </a:lnTo>
                  <a:lnTo>
                    <a:pt x="294" y="602"/>
                  </a:lnTo>
                  <a:lnTo>
                    <a:pt x="152" y="534"/>
                  </a:lnTo>
                  <a:lnTo>
                    <a:pt x="152" y="534"/>
                  </a:lnTo>
                  <a:lnTo>
                    <a:pt x="137" y="519"/>
                  </a:lnTo>
                  <a:lnTo>
                    <a:pt x="132" y="504"/>
                  </a:lnTo>
                  <a:lnTo>
                    <a:pt x="132" y="495"/>
                  </a:lnTo>
                  <a:lnTo>
                    <a:pt x="137" y="485"/>
                  </a:lnTo>
                  <a:lnTo>
                    <a:pt x="166" y="455"/>
                  </a:lnTo>
                  <a:lnTo>
                    <a:pt x="166" y="455"/>
                  </a:lnTo>
                  <a:lnTo>
                    <a:pt x="166" y="416"/>
                  </a:lnTo>
                  <a:lnTo>
                    <a:pt x="166" y="372"/>
                  </a:lnTo>
                  <a:lnTo>
                    <a:pt x="157" y="313"/>
                  </a:lnTo>
                  <a:lnTo>
                    <a:pt x="142" y="250"/>
                  </a:lnTo>
                  <a:lnTo>
                    <a:pt x="127" y="220"/>
                  </a:lnTo>
                  <a:lnTo>
                    <a:pt x="112" y="186"/>
                  </a:lnTo>
                  <a:lnTo>
                    <a:pt x="93" y="152"/>
                  </a:lnTo>
                  <a:lnTo>
                    <a:pt x="68" y="122"/>
                  </a:lnTo>
                  <a:lnTo>
                    <a:pt x="39" y="88"/>
                  </a:lnTo>
                  <a:lnTo>
                    <a:pt x="5" y="64"/>
                  </a:lnTo>
                  <a:lnTo>
                    <a:pt x="5" y="64"/>
                  </a:lnTo>
                  <a:lnTo>
                    <a:pt x="0" y="49"/>
                  </a:lnTo>
                  <a:lnTo>
                    <a:pt x="0" y="34"/>
                  </a:lnTo>
                  <a:lnTo>
                    <a:pt x="5" y="20"/>
                  </a:lnTo>
                  <a:lnTo>
                    <a:pt x="15" y="5"/>
                  </a:lnTo>
                  <a:lnTo>
                    <a:pt x="24" y="0"/>
                  </a:lnTo>
                  <a:lnTo>
                    <a:pt x="44" y="0"/>
                  </a:lnTo>
                  <a:lnTo>
                    <a:pt x="73" y="15"/>
                  </a:lnTo>
                  <a:lnTo>
                    <a:pt x="73"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46"/>
            <p:cNvSpPr>
              <a:spLocks/>
            </p:cNvSpPr>
            <p:nvPr/>
          </p:nvSpPr>
          <p:spPr bwMode="auto">
            <a:xfrm>
              <a:off x="1663" y="1972"/>
              <a:ext cx="1233" cy="798"/>
            </a:xfrm>
            <a:custGeom>
              <a:avLst/>
              <a:gdLst>
                <a:gd name="T0" fmla="*/ 4 w 1233"/>
                <a:gd name="T1" fmla="*/ 534 h 798"/>
                <a:gd name="T2" fmla="*/ 0 w 1233"/>
                <a:gd name="T3" fmla="*/ 456 h 798"/>
                <a:gd name="T4" fmla="*/ 19 w 1233"/>
                <a:gd name="T5" fmla="*/ 377 h 798"/>
                <a:gd name="T6" fmla="*/ 63 w 1233"/>
                <a:gd name="T7" fmla="*/ 299 h 798"/>
                <a:gd name="T8" fmla="*/ 127 w 1233"/>
                <a:gd name="T9" fmla="*/ 230 h 798"/>
                <a:gd name="T10" fmla="*/ 205 w 1233"/>
                <a:gd name="T11" fmla="*/ 162 h 798"/>
                <a:gd name="T12" fmla="*/ 303 w 1233"/>
                <a:gd name="T13" fmla="*/ 103 h 798"/>
                <a:gd name="T14" fmla="*/ 411 w 1233"/>
                <a:gd name="T15" fmla="*/ 59 h 798"/>
                <a:gd name="T16" fmla="*/ 533 w 1233"/>
                <a:gd name="T17" fmla="*/ 25 h 798"/>
                <a:gd name="T18" fmla="*/ 597 w 1233"/>
                <a:gd name="T19" fmla="*/ 10 h 798"/>
                <a:gd name="T20" fmla="*/ 719 w 1233"/>
                <a:gd name="T21" fmla="*/ 0 h 798"/>
                <a:gd name="T22" fmla="*/ 837 w 1233"/>
                <a:gd name="T23" fmla="*/ 5 h 798"/>
                <a:gd name="T24" fmla="*/ 944 w 1233"/>
                <a:gd name="T25" fmla="*/ 25 h 798"/>
                <a:gd name="T26" fmla="*/ 1037 w 1233"/>
                <a:gd name="T27" fmla="*/ 54 h 798"/>
                <a:gd name="T28" fmla="*/ 1116 w 1233"/>
                <a:gd name="T29" fmla="*/ 103 h 798"/>
                <a:gd name="T30" fmla="*/ 1174 w 1233"/>
                <a:gd name="T31" fmla="*/ 157 h 798"/>
                <a:gd name="T32" fmla="*/ 1218 w 1233"/>
                <a:gd name="T33" fmla="*/ 226 h 798"/>
                <a:gd name="T34" fmla="*/ 1228 w 1233"/>
                <a:gd name="T35" fmla="*/ 265 h 798"/>
                <a:gd name="T36" fmla="*/ 1233 w 1233"/>
                <a:gd name="T37" fmla="*/ 343 h 798"/>
                <a:gd name="T38" fmla="*/ 1214 w 1233"/>
                <a:gd name="T39" fmla="*/ 421 h 798"/>
                <a:gd name="T40" fmla="*/ 1170 w 1233"/>
                <a:gd name="T41" fmla="*/ 495 h 798"/>
                <a:gd name="T42" fmla="*/ 1106 w 1233"/>
                <a:gd name="T43" fmla="*/ 568 h 798"/>
                <a:gd name="T44" fmla="*/ 1028 w 1233"/>
                <a:gd name="T45" fmla="*/ 637 h 798"/>
                <a:gd name="T46" fmla="*/ 930 w 1233"/>
                <a:gd name="T47" fmla="*/ 691 h 798"/>
                <a:gd name="T48" fmla="*/ 822 w 1233"/>
                <a:gd name="T49" fmla="*/ 740 h 798"/>
                <a:gd name="T50" fmla="*/ 700 w 1233"/>
                <a:gd name="T51" fmla="*/ 774 h 798"/>
                <a:gd name="T52" fmla="*/ 636 w 1233"/>
                <a:gd name="T53" fmla="*/ 789 h 798"/>
                <a:gd name="T54" fmla="*/ 514 w 1233"/>
                <a:gd name="T55" fmla="*/ 798 h 798"/>
                <a:gd name="T56" fmla="*/ 396 w 1233"/>
                <a:gd name="T57" fmla="*/ 794 h 798"/>
                <a:gd name="T58" fmla="*/ 293 w 1233"/>
                <a:gd name="T59" fmla="*/ 774 h 798"/>
                <a:gd name="T60" fmla="*/ 195 w 1233"/>
                <a:gd name="T61" fmla="*/ 740 h 798"/>
                <a:gd name="T62" fmla="*/ 117 w 1233"/>
                <a:gd name="T63" fmla="*/ 696 h 798"/>
                <a:gd name="T64" fmla="*/ 58 w 1233"/>
                <a:gd name="T65" fmla="*/ 642 h 798"/>
                <a:gd name="T66" fmla="*/ 14 w 1233"/>
                <a:gd name="T67" fmla="*/ 573 h 798"/>
                <a:gd name="T68" fmla="*/ 4 w 1233"/>
                <a:gd name="T69" fmla="*/ 5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3" h="798">
                  <a:moveTo>
                    <a:pt x="4" y="534"/>
                  </a:moveTo>
                  <a:lnTo>
                    <a:pt x="4" y="534"/>
                  </a:lnTo>
                  <a:lnTo>
                    <a:pt x="0" y="495"/>
                  </a:lnTo>
                  <a:lnTo>
                    <a:pt x="0" y="456"/>
                  </a:lnTo>
                  <a:lnTo>
                    <a:pt x="9" y="417"/>
                  </a:lnTo>
                  <a:lnTo>
                    <a:pt x="19" y="377"/>
                  </a:lnTo>
                  <a:lnTo>
                    <a:pt x="39" y="338"/>
                  </a:lnTo>
                  <a:lnTo>
                    <a:pt x="63" y="299"/>
                  </a:lnTo>
                  <a:lnTo>
                    <a:pt x="93" y="265"/>
                  </a:lnTo>
                  <a:lnTo>
                    <a:pt x="127" y="230"/>
                  </a:lnTo>
                  <a:lnTo>
                    <a:pt x="166" y="196"/>
                  </a:lnTo>
                  <a:lnTo>
                    <a:pt x="205" y="162"/>
                  </a:lnTo>
                  <a:lnTo>
                    <a:pt x="254" y="133"/>
                  </a:lnTo>
                  <a:lnTo>
                    <a:pt x="303" y="103"/>
                  </a:lnTo>
                  <a:lnTo>
                    <a:pt x="357" y="79"/>
                  </a:lnTo>
                  <a:lnTo>
                    <a:pt x="411" y="59"/>
                  </a:lnTo>
                  <a:lnTo>
                    <a:pt x="474" y="40"/>
                  </a:lnTo>
                  <a:lnTo>
                    <a:pt x="533" y="25"/>
                  </a:lnTo>
                  <a:lnTo>
                    <a:pt x="533" y="25"/>
                  </a:lnTo>
                  <a:lnTo>
                    <a:pt x="597" y="10"/>
                  </a:lnTo>
                  <a:lnTo>
                    <a:pt x="660" y="5"/>
                  </a:lnTo>
                  <a:lnTo>
                    <a:pt x="719" y="0"/>
                  </a:lnTo>
                  <a:lnTo>
                    <a:pt x="778" y="0"/>
                  </a:lnTo>
                  <a:lnTo>
                    <a:pt x="837" y="5"/>
                  </a:lnTo>
                  <a:lnTo>
                    <a:pt x="891" y="10"/>
                  </a:lnTo>
                  <a:lnTo>
                    <a:pt x="944" y="25"/>
                  </a:lnTo>
                  <a:lnTo>
                    <a:pt x="993" y="40"/>
                  </a:lnTo>
                  <a:lnTo>
                    <a:pt x="1037" y="54"/>
                  </a:lnTo>
                  <a:lnTo>
                    <a:pt x="1077" y="79"/>
                  </a:lnTo>
                  <a:lnTo>
                    <a:pt x="1116" y="103"/>
                  </a:lnTo>
                  <a:lnTo>
                    <a:pt x="1150" y="128"/>
                  </a:lnTo>
                  <a:lnTo>
                    <a:pt x="1174" y="157"/>
                  </a:lnTo>
                  <a:lnTo>
                    <a:pt x="1199" y="191"/>
                  </a:lnTo>
                  <a:lnTo>
                    <a:pt x="1218" y="226"/>
                  </a:lnTo>
                  <a:lnTo>
                    <a:pt x="1228" y="265"/>
                  </a:lnTo>
                  <a:lnTo>
                    <a:pt x="1228" y="265"/>
                  </a:lnTo>
                  <a:lnTo>
                    <a:pt x="1233" y="304"/>
                  </a:lnTo>
                  <a:lnTo>
                    <a:pt x="1233" y="343"/>
                  </a:lnTo>
                  <a:lnTo>
                    <a:pt x="1228" y="382"/>
                  </a:lnTo>
                  <a:lnTo>
                    <a:pt x="1214" y="421"/>
                  </a:lnTo>
                  <a:lnTo>
                    <a:pt x="1194" y="461"/>
                  </a:lnTo>
                  <a:lnTo>
                    <a:pt x="1170" y="495"/>
                  </a:lnTo>
                  <a:lnTo>
                    <a:pt x="1140" y="534"/>
                  </a:lnTo>
                  <a:lnTo>
                    <a:pt x="1106" y="568"/>
                  </a:lnTo>
                  <a:lnTo>
                    <a:pt x="1072" y="603"/>
                  </a:lnTo>
                  <a:lnTo>
                    <a:pt x="1028" y="637"/>
                  </a:lnTo>
                  <a:lnTo>
                    <a:pt x="984" y="666"/>
                  </a:lnTo>
                  <a:lnTo>
                    <a:pt x="930" y="691"/>
                  </a:lnTo>
                  <a:lnTo>
                    <a:pt x="876" y="715"/>
                  </a:lnTo>
                  <a:lnTo>
                    <a:pt x="822" y="740"/>
                  </a:lnTo>
                  <a:lnTo>
                    <a:pt x="763" y="759"/>
                  </a:lnTo>
                  <a:lnTo>
                    <a:pt x="700" y="774"/>
                  </a:lnTo>
                  <a:lnTo>
                    <a:pt x="700" y="774"/>
                  </a:lnTo>
                  <a:lnTo>
                    <a:pt x="636" y="789"/>
                  </a:lnTo>
                  <a:lnTo>
                    <a:pt x="572" y="794"/>
                  </a:lnTo>
                  <a:lnTo>
                    <a:pt x="514" y="798"/>
                  </a:lnTo>
                  <a:lnTo>
                    <a:pt x="455" y="798"/>
                  </a:lnTo>
                  <a:lnTo>
                    <a:pt x="396" y="794"/>
                  </a:lnTo>
                  <a:lnTo>
                    <a:pt x="342" y="784"/>
                  </a:lnTo>
                  <a:lnTo>
                    <a:pt x="293" y="774"/>
                  </a:lnTo>
                  <a:lnTo>
                    <a:pt x="244" y="759"/>
                  </a:lnTo>
                  <a:lnTo>
                    <a:pt x="195" y="740"/>
                  </a:lnTo>
                  <a:lnTo>
                    <a:pt x="156" y="720"/>
                  </a:lnTo>
                  <a:lnTo>
                    <a:pt x="117" y="696"/>
                  </a:lnTo>
                  <a:lnTo>
                    <a:pt x="83" y="671"/>
                  </a:lnTo>
                  <a:lnTo>
                    <a:pt x="58" y="642"/>
                  </a:lnTo>
                  <a:lnTo>
                    <a:pt x="34" y="607"/>
                  </a:lnTo>
                  <a:lnTo>
                    <a:pt x="14" y="573"/>
                  </a:lnTo>
                  <a:lnTo>
                    <a:pt x="4" y="534"/>
                  </a:lnTo>
                  <a:lnTo>
                    <a:pt x="4" y="5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47"/>
            <p:cNvSpPr>
              <a:spLocks/>
            </p:cNvSpPr>
            <p:nvPr/>
          </p:nvSpPr>
          <p:spPr bwMode="auto">
            <a:xfrm>
              <a:off x="2607" y="2095"/>
              <a:ext cx="177" cy="156"/>
            </a:xfrm>
            <a:custGeom>
              <a:avLst/>
              <a:gdLst>
                <a:gd name="T0" fmla="*/ 40 w 177"/>
                <a:gd name="T1" fmla="*/ 156 h 156"/>
                <a:gd name="T2" fmla="*/ 40 w 177"/>
                <a:gd name="T3" fmla="*/ 156 h 156"/>
                <a:gd name="T4" fmla="*/ 98 w 177"/>
                <a:gd name="T5" fmla="*/ 142 h 156"/>
                <a:gd name="T6" fmla="*/ 98 w 177"/>
                <a:gd name="T7" fmla="*/ 142 h 156"/>
                <a:gd name="T8" fmla="*/ 137 w 177"/>
                <a:gd name="T9" fmla="*/ 132 h 156"/>
                <a:gd name="T10" fmla="*/ 172 w 177"/>
                <a:gd name="T11" fmla="*/ 132 h 156"/>
                <a:gd name="T12" fmla="*/ 172 w 177"/>
                <a:gd name="T13" fmla="*/ 132 h 156"/>
                <a:gd name="T14" fmla="*/ 177 w 177"/>
                <a:gd name="T15" fmla="*/ 107 h 156"/>
                <a:gd name="T16" fmla="*/ 177 w 177"/>
                <a:gd name="T17" fmla="*/ 83 h 156"/>
                <a:gd name="T18" fmla="*/ 167 w 177"/>
                <a:gd name="T19" fmla="*/ 59 h 156"/>
                <a:gd name="T20" fmla="*/ 152 w 177"/>
                <a:gd name="T21" fmla="*/ 34 h 156"/>
                <a:gd name="T22" fmla="*/ 152 w 177"/>
                <a:gd name="T23" fmla="*/ 34 h 156"/>
                <a:gd name="T24" fmla="*/ 137 w 177"/>
                <a:gd name="T25" fmla="*/ 24 h 156"/>
                <a:gd name="T26" fmla="*/ 123 w 177"/>
                <a:gd name="T27" fmla="*/ 10 h 156"/>
                <a:gd name="T28" fmla="*/ 108 w 177"/>
                <a:gd name="T29" fmla="*/ 5 h 156"/>
                <a:gd name="T30" fmla="*/ 88 w 177"/>
                <a:gd name="T31" fmla="*/ 0 h 156"/>
                <a:gd name="T32" fmla="*/ 74 w 177"/>
                <a:gd name="T33" fmla="*/ 0 h 156"/>
                <a:gd name="T34" fmla="*/ 54 w 177"/>
                <a:gd name="T35" fmla="*/ 5 h 156"/>
                <a:gd name="T36" fmla="*/ 40 w 177"/>
                <a:gd name="T37" fmla="*/ 10 h 156"/>
                <a:gd name="T38" fmla="*/ 25 w 177"/>
                <a:gd name="T39" fmla="*/ 19 h 156"/>
                <a:gd name="T40" fmla="*/ 25 w 177"/>
                <a:gd name="T41" fmla="*/ 19 h 156"/>
                <a:gd name="T42" fmla="*/ 15 w 177"/>
                <a:gd name="T43" fmla="*/ 34 h 156"/>
                <a:gd name="T44" fmla="*/ 5 w 177"/>
                <a:gd name="T45" fmla="*/ 49 h 156"/>
                <a:gd name="T46" fmla="*/ 0 w 177"/>
                <a:gd name="T47" fmla="*/ 63 h 156"/>
                <a:gd name="T48" fmla="*/ 0 w 177"/>
                <a:gd name="T49" fmla="*/ 78 h 156"/>
                <a:gd name="T50" fmla="*/ 5 w 177"/>
                <a:gd name="T51" fmla="*/ 98 h 156"/>
                <a:gd name="T52" fmla="*/ 10 w 177"/>
                <a:gd name="T53" fmla="*/ 112 h 156"/>
                <a:gd name="T54" fmla="*/ 15 w 177"/>
                <a:gd name="T55" fmla="*/ 132 h 156"/>
                <a:gd name="T56" fmla="*/ 30 w 177"/>
                <a:gd name="T57" fmla="*/ 147 h 156"/>
                <a:gd name="T58" fmla="*/ 30 w 177"/>
                <a:gd name="T59" fmla="*/ 147 h 156"/>
                <a:gd name="T60" fmla="*/ 40 w 177"/>
                <a:gd name="T61" fmla="*/ 156 h 156"/>
                <a:gd name="T62" fmla="*/ 40 w 177"/>
                <a:gd name="T63"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56">
                  <a:moveTo>
                    <a:pt x="40" y="156"/>
                  </a:moveTo>
                  <a:lnTo>
                    <a:pt x="40" y="156"/>
                  </a:lnTo>
                  <a:lnTo>
                    <a:pt x="98" y="142"/>
                  </a:lnTo>
                  <a:lnTo>
                    <a:pt x="98" y="142"/>
                  </a:lnTo>
                  <a:lnTo>
                    <a:pt x="137" y="132"/>
                  </a:lnTo>
                  <a:lnTo>
                    <a:pt x="172" y="132"/>
                  </a:lnTo>
                  <a:lnTo>
                    <a:pt x="172" y="132"/>
                  </a:lnTo>
                  <a:lnTo>
                    <a:pt x="177" y="107"/>
                  </a:lnTo>
                  <a:lnTo>
                    <a:pt x="177" y="83"/>
                  </a:lnTo>
                  <a:lnTo>
                    <a:pt x="167" y="59"/>
                  </a:lnTo>
                  <a:lnTo>
                    <a:pt x="152" y="34"/>
                  </a:lnTo>
                  <a:lnTo>
                    <a:pt x="152" y="34"/>
                  </a:lnTo>
                  <a:lnTo>
                    <a:pt x="137" y="24"/>
                  </a:lnTo>
                  <a:lnTo>
                    <a:pt x="123" y="10"/>
                  </a:lnTo>
                  <a:lnTo>
                    <a:pt x="108" y="5"/>
                  </a:lnTo>
                  <a:lnTo>
                    <a:pt x="88" y="0"/>
                  </a:lnTo>
                  <a:lnTo>
                    <a:pt x="74" y="0"/>
                  </a:lnTo>
                  <a:lnTo>
                    <a:pt x="54" y="5"/>
                  </a:lnTo>
                  <a:lnTo>
                    <a:pt x="40" y="10"/>
                  </a:lnTo>
                  <a:lnTo>
                    <a:pt x="25" y="19"/>
                  </a:lnTo>
                  <a:lnTo>
                    <a:pt x="25" y="19"/>
                  </a:lnTo>
                  <a:lnTo>
                    <a:pt x="15" y="34"/>
                  </a:lnTo>
                  <a:lnTo>
                    <a:pt x="5" y="49"/>
                  </a:lnTo>
                  <a:lnTo>
                    <a:pt x="0" y="63"/>
                  </a:lnTo>
                  <a:lnTo>
                    <a:pt x="0" y="78"/>
                  </a:lnTo>
                  <a:lnTo>
                    <a:pt x="5" y="98"/>
                  </a:lnTo>
                  <a:lnTo>
                    <a:pt x="10" y="112"/>
                  </a:lnTo>
                  <a:lnTo>
                    <a:pt x="15" y="132"/>
                  </a:lnTo>
                  <a:lnTo>
                    <a:pt x="30" y="147"/>
                  </a:lnTo>
                  <a:lnTo>
                    <a:pt x="30" y="147"/>
                  </a:lnTo>
                  <a:lnTo>
                    <a:pt x="40" y="156"/>
                  </a:lnTo>
                  <a:lnTo>
                    <a:pt x="40" y="1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Freeform 48"/>
            <p:cNvSpPr>
              <a:spLocks/>
            </p:cNvSpPr>
            <p:nvPr/>
          </p:nvSpPr>
          <p:spPr bwMode="auto">
            <a:xfrm>
              <a:off x="2162" y="2193"/>
              <a:ext cx="166" cy="171"/>
            </a:xfrm>
            <a:custGeom>
              <a:avLst/>
              <a:gdLst>
                <a:gd name="T0" fmla="*/ 34 w 166"/>
                <a:gd name="T1" fmla="*/ 171 h 171"/>
                <a:gd name="T2" fmla="*/ 34 w 166"/>
                <a:gd name="T3" fmla="*/ 171 h 171"/>
                <a:gd name="T4" fmla="*/ 64 w 166"/>
                <a:gd name="T5" fmla="*/ 161 h 171"/>
                <a:gd name="T6" fmla="*/ 64 w 166"/>
                <a:gd name="T7" fmla="*/ 161 h 171"/>
                <a:gd name="T8" fmla="*/ 108 w 166"/>
                <a:gd name="T9" fmla="*/ 156 h 171"/>
                <a:gd name="T10" fmla="*/ 147 w 166"/>
                <a:gd name="T11" fmla="*/ 151 h 171"/>
                <a:gd name="T12" fmla="*/ 147 w 166"/>
                <a:gd name="T13" fmla="*/ 151 h 171"/>
                <a:gd name="T14" fmla="*/ 157 w 166"/>
                <a:gd name="T15" fmla="*/ 132 h 171"/>
                <a:gd name="T16" fmla="*/ 166 w 166"/>
                <a:gd name="T17" fmla="*/ 107 h 171"/>
                <a:gd name="T18" fmla="*/ 166 w 166"/>
                <a:gd name="T19" fmla="*/ 107 h 171"/>
                <a:gd name="T20" fmla="*/ 166 w 166"/>
                <a:gd name="T21" fmla="*/ 88 h 171"/>
                <a:gd name="T22" fmla="*/ 166 w 166"/>
                <a:gd name="T23" fmla="*/ 73 h 171"/>
                <a:gd name="T24" fmla="*/ 161 w 166"/>
                <a:gd name="T25" fmla="*/ 54 h 171"/>
                <a:gd name="T26" fmla="*/ 152 w 166"/>
                <a:gd name="T27" fmla="*/ 39 h 171"/>
                <a:gd name="T28" fmla="*/ 142 w 166"/>
                <a:gd name="T29" fmla="*/ 24 h 171"/>
                <a:gd name="T30" fmla="*/ 132 w 166"/>
                <a:gd name="T31" fmla="*/ 14 h 171"/>
                <a:gd name="T32" fmla="*/ 117 w 166"/>
                <a:gd name="T33" fmla="*/ 5 h 171"/>
                <a:gd name="T34" fmla="*/ 103 w 166"/>
                <a:gd name="T35" fmla="*/ 0 h 171"/>
                <a:gd name="T36" fmla="*/ 103 w 166"/>
                <a:gd name="T37" fmla="*/ 0 h 171"/>
                <a:gd name="T38" fmla="*/ 83 w 166"/>
                <a:gd name="T39" fmla="*/ 0 h 171"/>
                <a:gd name="T40" fmla="*/ 68 w 166"/>
                <a:gd name="T41" fmla="*/ 5 h 171"/>
                <a:gd name="T42" fmla="*/ 54 w 166"/>
                <a:gd name="T43" fmla="*/ 9 h 171"/>
                <a:gd name="T44" fmla="*/ 39 w 166"/>
                <a:gd name="T45" fmla="*/ 19 h 171"/>
                <a:gd name="T46" fmla="*/ 24 w 166"/>
                <a:gd name="T47" fmla="*/ 29 h 171"/>
                <a:gd name="T48" fmla="*/ 15 w 166"/>
                <a:gd name="T49" fmla="*/ 44 h 171"/>
                <a:gd name="T50" fmla="*/ 5 w 166"/>
                <a:gd name="T51" fmla="*/ 63 h 171"/>
                <a:gd name="T52" fmla="*/ 0 w 166"/>
                <a:gd name="T53" fmla="*/ 78 h 171"/>
                <a:gd name="T54" fmla="*/ 0 w 166"/>
                <a:gd name="T55" fmla="*/ 78 h 171"/>
                <a:gd name="T56" fmla="*/ 0 w 166"/>
                <a:gd name="T57" fmla="*/ 107 h 171"/>
                <a:gd name="T58" fmla="*/ 5 w 166"/>
                <a:gd name="T59" fmla="*/ 132 h 171"/>
                <a:gd name="T60" fmla="*/ 15 w 166"/>
                <a:gd name="T61" fmla="*/ 156 h 171"/>
                <a:gd name="T62" fmla="*/ 34 w 166"/>
                <a:gd name="T63" fmla="*/ 171 h 171"/>
                <a:gd name="T64" fmla="*/ 34 w 166"/>
                <a:gd name="T65"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171">
                  <a:moveTo>
                    <a:pt x="34" y="171"/>
                  </a:moveTo>
                  <a:lnTo>
                    <a:pt x="34" y="171"/>
                  </a:lnTo>
                  <a:lnTo>
                    <a:pt x="64" y="161"/>
                  </a:lnTo>
                  <a:lnTo>
                    <a:pt x="64" y="161"/>
                  </a:lnTo>
                  <a:lnTo>
                    <a:pt x="108" y="156"/>
                  </a:lnTo>
                  <a:lnTo>
                    <a:pt x="147" y="151"/>
                  </a:lnTo>
                  <a:lnTo>
                    <a:pt x="147" y="151"/>
                  </a:lnTo>
                  <a:lnTo>
                    <a:pt x="157" y="132"/>
                  </a:lnTo>
                  <a:lnTo>
                    <a:pt x="166" y="107"/>
                  </a:lnTo>
                  <a:lnTo>
                    <a:pt x="166" y="107"/>
                  </a:lnTo>
                  <a:lnTo>
                    <a:pt x="166" y="88"/>
                  </a:lnTo>
                  <a:lnTo>
                    <a:pt x="166" y="73"/>
                  </a:lnTo>
                  <a:lnTo>
                    <a:pt x="161" y="54"/>
                  </a:lnTo>
                  <a:lnTo>
                    <a:pt x="152" y="39"/>
                  </a:lnTo>
                  <a:lnTo>
                    <a:pt x="142" y="24"/>
                  </a:lnTo>
                  <a:lnTo>
                    <a:pt x="132" y="14"/>
                  </a:lnTo>
                  <a:lnTo>
                    <a:pt x="117" y="5"/>
                  </a:lnTo>
                  <a:lnTo>
                    <a:pt x="103" y="0"/>
                  </a:lnTo>
                  <a:lnTo>
                    <a:pt x="103" y="0"/>
                  </a:lnTo>
                  <a:lnTo>
                    <a:pt x="83" y="0"/>
                  </a:lnTo>
                  <a:lnTo>
                    <a:pt x="68" y="5"/>
                  </a:lnTo>
                  <a:lnTo>
                    <a:pt x="54" y="9"/>
                  </a:lnTo>
                  <a:lnTo>
                    <a:pt x="39" y="19"/>
                  </a:lnTo>
                  <a:lnTo>
                    <a:pt x="24" y="29"/>
                  </a:lnTo>
                  <a:lnTo>
                    <a:pt x="15" y="44"/>
                  </a:lnTo>
                  <a:lnTo>
                    <a:pt x="5" y="63"/>
                  </a:lnTo>
                  <a:lnTo>
                    <a:pt x="0" y="78"/>
                  </a:lnTo>
                  <a:lnTo>
                    <a:pt x="0" y="78"/>
                  </a:lnTo>
                  <a:lnTo>
                    <a:pt x="0" y="107"/>
                  </a:lnTo>
                  <a:lnTo>
                    <a:pt x="5" y="132"/>
                  </a:lnTo>
                  <a:lnTo>
                    <a:pt x="15" y="156"/>
                  </a:lnTo>
                  <a:lnTo>
                    <a:pt x="34" y="171"/>
                  </a:lnTo>
                  <a:lnTo>
                    <a:pt x="34" y="1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49"/>
            <p:cNvSpPr>
              <a:spLocks/>
            </p:cNvSpPr>
            <p:nvPr/>
          </p:nvSpPr>
          <p:spPr bwMode="auto">
            <a:xfrm>
              <a:off x="2710" y="2085"/>
              <a:ext cx="64" cy="88"/>
            </a:xfrm>
            <a:custGeom>
              <a:avLst/>
              <a:gdLst>
                <a:gd name="T0" fmla="*/ 0 w 64"/>
                <a:gd name="T1" fmla="*/ 49 h 88"/>
                <a:gd name="T2" fmla="*/ 0 w 64"/>
                <a:gd name="T3" fmla="*/ 49 h 88"/>
                <a:gd name="T4" fmla="*/ 0 w 64"/>
                <a:gd name="T5" fmla="*/ 34 h 88"/>
                <a:gd name="T6" fmla="*/ 0 w 64"/>
                <a:gd name="T7" fmla="*/ 15 h 88"/>
                <a:gd name="T8" fmla="*/ 10 w 64"/>
                <a:gd name="T9" fmla="*/ 5 h 88"/>
                <a:gd name="T10" fmla="*/ 20 w 64"/>
                <a:gd name="T11" fmla="*/ 0 h 88"/>
                <a:gd name="T12" fmla="*/ 20 w 64"/>
                <a:gd name="T13" fmla="*/ 0 h 88"/>
                <a:gd name="T14" fmla="*/ 34 w 64"/>
                <a:gd name="T15" fmla="*/ 0 h 88"/>
                <a:gd name="T16" fmla="*/ 44 w 64"/>
                <a:gd name="T17" fmla="*/ 5 h 88"/>
                <a:gd name="T18" fmla="*/ 54 w 64"/>
                <a:gd name="T19" fmla="*/ 20 h 88"/>
                <a:gd name="T20" fmla="*/ 59 w 64"/>
                <a:gd name="T21" fmla="*/ 39 h 88"/>
                <a:gd name="T22" fmla="*/ 59 w 64"/>
                <a:gd name="T23" fmla="*/ 39 h 88"/>
                <a:gd name="T24" fmla="*/ 64 w 64"/>
                <a:gd name="T25" fmla="*/ 54 h 88"/>
                <a:gd name="T26" fmla="*/ 59 w 64"/>
                <a:gd name="T27" fmla="*/ 73 h 88"/>
                <a:gd name="T28" fmla="*/ 49 w 64"/>
                <a:gd name="T29" fmla="*/ 83 h 88"/>
                <a:gd name="T30" fmla="*/ 39 w 64"/>
                <a:gd name="T31" fmla="*/ 88 h 88"/>
                <a:gd name="T32" fmla="*/ 39 w 64"/>
                <a:gd name="T33" fmla="*/ 88 h 88"/>
                <a:gd name="T34" fmla="*/ 30 w 64"/>
                <a:gd name="T35" fmla="*/ 88 h 88"/>
                <a:gd name="T36" fmla="*/ 15 w 64"/>
                <a:gd name="T37" fmla="*/ 83 h 88"/>
                <a:gd name="T38" fmla="*/ 5 w 64"/>
                <a:gd name="T39" fmla="*/ 69 h 88"/>
                <a:gd name="T40" fmla="*/ 0 w 64"/>
                <a:gd name="T41" fmla="*/ 49 h 88"/>
                <a:gd name="T42" fmla="*/ 0 w 64"/>
                <a:gd name="T43" fmla="*/ 4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88">
                  <a:moveTo>
                    <a:pt x="0" y="49"/>
                  </a:moveTo>
                  <a:lnTo>
                    <a:pt x="0" y="49"/>
                  </a:lnTo>
                  <a:lnTo>
                    <a:pt x="0" y="34"/>
                  </a:lnTo>
                  <a:lnTo>
                    <a:pt x="0" y="15"/>
                  </a:lnTo>
                  <a:lnTo>
                    <a:pt x="10" y="5"/>
                  </a:lnTo>
                  <a:lnTo>
                    <a:pt x="20" y="0"/>
                  </a:lnTo>
                  <a:lnTo>
                    <a:pt x="20" y="0"/>
                  </a:lnTo>
                  <a:lnTo>
                    <a:pt x="34" y="0"/>
                  </a:lnTo>
                  <a:lnTo>
                    <a:pt x="44" y="5"/>
                  </a:lnTo>
                  <a:lnTo>
                    <a:pt x="54" y="20"/>
                  </a:lnTo>
                  <a:lnTo>
                    <a:pt x="59" y="39"/>
                  </a:lnTo>
                  <a:lnTo>
                    <a:pt x="59" y="39"/>
                  </a:lnTo>
                  <a:lnTo>
                    <a:pt x="64" y="54"/>
                  </a:lnTo>
                  <a:lnTo>
                    <a:pt x="59" y="73"/>
                  </a:lnTo>
                  <a:lnTo>
                    <a:pt x="49" y="83"/>
                  </a:lnTo>
                  <a:lnTo>
                    <a:pt x="39" y="88"/>
                  </a:lnTo>
                  <a:lnTo>
                    <a:pt x="39" y="88"/>
                  </a:lnTo>
                  <a:lnTo>
                    <a:pt x="30" y="88"/>
                  </a:lnTo>
                  <a:lnTo>
                    <a:pt x="15" y="83"/>
                  </a:lnTo>
                  <a:lnTo>
                    <a:pt x="5" y="69"/>
                  </a:lnTo>
                  <a:lnTo>
                    <a:pt x="0" y="49"/>
                  </a:lnTo>
                  <a:lnTo>
                    <a:pt x="0"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50"/>
            <p:cNvSpPr>
              <a:spLocks/>
            </p:cNvSpPr>
            <p:nvPr/>
          </p:nvSpPr>
          <p:spPr bwMode="auto">
            <a:xfrm>
              <a:off x="2260" y="2193"/>
              <a:ext cx="63" cy="93"/>
            </a:xfrm>
            <a:custGeom>
              <a:avLst/>
              <a:gdLst>
                <a:gd name="T0" fmla="*/ 5 w 63"/>
                <a:gd name="T1" fmla="*/ 54 h 93"/>
                <a:gd name="T2" fmla="*/ 5 w 63"/>
                <a:gd name="T3" fmla="*/ 54 h 93"/>
                <a:gd name="T4" fmla="*/ 0 w 63"/>
                <a:gd name="T5" fmla="*/ 34 h 93"/>
                <a:gd name="T6" fmla="*/ 5 w 63"/>
                <a:gd name="T7" fmla="*/ 19 h 93"/>
                <a:gd name="T8" fmla="*/ 14 w 63"/>
                <a:gd name="T9" fmla="*/ 9 h 93"/>
                <a:gd name="T10" fmla="*/ 24 w 63"/>
                <a:gd name="T11" fmla="*/ 0 h 93"/>
                <a:gd name="T12" fmla="*/ 24 w 63"/>
                <a:gd name="T13" fmla="*/ 0 h 93"/>
                <a:gd name="T14" fmla="*/ 34 w 63"/>
                <a:gd name="T15" fmla="*/ 5 h 93"/>
                <a:gd name="T16" fmla="*/ 49 w 63"/>
                <a:gd name="T17" fmla="*/ 9 h 93"/>
                <a:gd name="T18" fmla="*/ 59 w 63"/>
                <a:gd name="T19" fmla="*/ 24 h 93"/>
                <a:gd name="T20" fmla="*/ 63 w 63"/>
                <a:gd name="T21" fmla="*/ 39 h 93"/>
                <a:gd name="T22" fmla="*/ 63 w 63"/>
                <a:gd name="T23" fmla="*/ 39 h 93"/>
                <a:gd name="T24" fmla="*/ 63 w 63"/>
                <a:gd name="T25" fmla="*/ 58 h 93"/>
                <a:gd name="T26" fmla="*/ 63 w 63"/>
                <a:gd name="T27" fmla="*/ 78 h 93"/>
                <a:gd name="T28" fmla="*/ 54 w 63"/>
                <a:gd name="T29" fmla="*/ 88 h 93"/>
                <a:gd name="T30" fmla="*/ 44 w 63"/>
                <a:gd name="T31" fmla="*/ 93 h 93"/>
                <a:gd name="T32" fmla="*/ 44 w 63"/>
                <a:gd name="T33" fmla="*/ 93 h 93"/>
                <a:gd name="T34" fmla="*/ 29 w 63"/>
                <a:gd name="T35" fmla="*/ 93 h 93"/>
                <a:gd name="T36" fmla="*/ 19 w 63"/>
                <a:gd name="T37" fmla="*/ 83 h 93"/>
                <a:gd name="T38" fmla="*/ 10 w 63"/>
                <a:gd name="T39" fmla="*/ 73 h 93"/>
                <a:gd name="T40" fmla="*/ 5 w 63"/>
                <a:gd name="T41" fmla="*/ 54 h 93"/>
                <a:gd name="T42" fmla="*/ 5 w 63"/>
                <a:gd name="T43" fmla="*/ 5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93">
                  <a:moveTo>
                    <a:pt x="5" y="54"/>
                  </a:moveTo>
                  <a:lnTo>
                    <a:pt x="5" y="54"/>
                  </a:lnTo>
                  <a:lnTo>
                    <a:pt x="0" y="34"/>
                  </a:lnTo>
                  <a:lnTo>
                    <a:pt x="5" y="19"/>
                  </a:lnTo>
                  <a:lnTo>
                    <a:pt x="14" y="9"/>
                  </a:lnTo>
                  <a:lnTo>
                    <a:pt x="24" y="0"/>
                  </a:lnTo>
                  <a:lnTo>
                    <a:pt x="24" y="0"/>
                  </a:lnTo>
                  <a:lnTo>
                    <a:pt x="34" y="5"/>
                  </a:lnTo>
                  <a:lnTo>
                    <a:pt x="49" y="9"/>
                  </a:lnTo>
                  <a:lnTo>
                    <a:pt x="59" y="24"/>
                  </a:lnTo>
                  <a:lnTo>
                    <a:pt x="63" y="39"/>
                  </a:lnTo>
                  <a:lnTo>
                    <a:pt x="63" y="39"/>
                  </a:lnTo>
                  <a:lnTo>
                    <a:pt x="63" y="58"/>
                  </a:lnTo>
                  <a:lnTo>
                    <a:pt x="63" y="78"/>
                  </a:lnTo>
                  <a:lnTo>
                    <a:pt x="54" y="88"/>
                  </a:lnTo>
                  <a:lnTo>
                    <a:pt x="44" y="93"/>
                  </a:lnTo>
                  <a:lnTo>
                    <a:pt x="44" y="93"/>
                  </a:lnTo>
                  <a:lnTo>
                    <a:pt x="29" y="93"/>
                  </a:lnTo>
                  <a:lnTo>
                    <a:pt x="19" y="83"/>
                  </a:lnTo>
                  <a:lnTo>
                    <a:pt x="10" y="73"/>
                  </a:lnTo>
                  <a:lnTo>
                    <a:pt x="5" y="54"/>
                  </a:lnTo>
                  <a:lnTo>
                    <a:pt x="5"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51"/>
            <p:cNvSpPr>
              <a:spLocks/>
            </p:cNvSpPr>
            <p:nvPr/>
          </p:nvSpPr>
          <p:spPr bwMode="auto">
            <a:xfrm>
              <a:off x="2353" y="2369"/>
              <a:ext cx="431" cy="220"/>
            </a:xfrm>
            <a:custGeom>
              <a:avLst/>
              <a:gdLst>
                <a:gd name="T0" fmla="*/ 431 w 431"/>
                <a:gd name="T1" fmla="*/ 0 h 220"/>
                <a:gd name="T2" fmla="*/ 431 w 431"/>
                <a:gd name="T3" fmla="*/ 0 h 220"/>
                <a:gd name="T4" fmla="*/ 426 w 431"/>
                <a:gd name="T5" fmla="*/ 15 h 220"/>
                <a:gd name="T6" fmla="*/ 396 w 431"/>
                <a:gd name="T7" fmla="*/ 54 h 220"/>
                <a:gd name="T8" fmla="*/ 357 w 431"/>
                <a:gd name="T9" fmla="*/ 108 h 220"/>
                <a:gd name="T10" fmla="*/ 333 w 431"/>
                <a:gd name="T11" fmla="*/ 137 h 220"/>
                <a:gd name="T12" fmla="*/ 303 w 431"/>
                <a:gd name="T13" fmla="*/ 162 h 220"/>
                <a:gd name="T14" fmla="*/ 274 w 431"/>
                <a:gd name="T15" fmla="*/ 186 h 220"/>
                <a:gd name="T16" fmla="*/ 240 w 431"/>
                <a:gd name="T17" fmla="*/ 201 h 220"/>
                <a:gd name="T18" fmla="*/ 201 w 431"/>
                <a:gd name="T19" fmla="*/ 215 h 220"/>
                <a:gd name="T20" fmla="*/ 166 w 431"/>
                <a:gd name="T21" fmla="*/ 220 h 220"/>
                <a:gd name="T22" fmla="*/ 127 w 431"/>
                <a:gd name="T23" fmla="*/ 220 h 220"/>
                <a:gd name="T24" fmla="*/ 83 w 431"/>
                <a:gd name="T25" fmla="*/ 206 h 220"/>
                <a:gd name="T26" fmla="*/ 39 w 431"/>
                <a:gd name="T27" fmla="*/ 181 h 220"/>
                <a:gd name="T28" fmla="*/ 0 w 431"/>
                <a:gd name="T29" fmla="*/ 142 h 220"/>
                <a:gd name="T30" fmla="*/ 0 w 431"/>
                <a:gd name="T31" fmla="*/ 142 h 220"/>
                <a:gd name="T32" fmla="*/ 34 w 431"/>
                <a:gd name="T33" fmla="*/ 147 h 220"/>
                <a:gd name="T34" fmla="*/ 73 w 431"/>
                <a:gd name="T35" fmla="*/ 152 h 220"/>
                <a:gd name="T36" fmla="*/ 127 w 431"/>
                <a:gd name="T37" fmla="*/ 147 h 220"/>
                <a:gd name="T38" fmla="*/ 191 w 431"/>
                <a:gd name="T39" fmla="*/ 132 h 220"/>
                <a:gd name="T40" fmla="*/ 225 w 431"/>
                <a:gd name="T41" fmla="*/ 122 h 220"/>
                <a:gd name="T42" fmla="*/ 264 w 431"/>
                <a:gd name="T43" fmla="*/ 108 h 220"/>
                <a:gd name="T44" fmla="*/ 303 w 431"/>
                <a:gd name="T45" fmla="*/ 88 h 220"/>
                <a:gd name="T46" fmla="*/ 347 w 431"/>
                <a:gd name="T47" fmla="*/ 64 h 220"/>
                <a:gd name="T48" fmla="*/ 387 w 431"/>
                <a:gd name="T49" fmla="*/ 34 h 220"/>
                <a:gd name="T50" fmla="*/ 431 w 431"/>
                <a:gd name="T51" fmla="*/ 0 h 220"/>
                <a:gd name="T52" fmla="*/ 431 w 431"/>
                <a:gd name="T5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1" h="220">
                  <a:moveTo>
                    <a:pt x="431" y="0"/>
                  </a:moveTo>
                  <a:lnTo>
                    <a:pt x="431" y="0"/>
                  </a:lnTo>
                  <a:lnTo>
                    <a:pt x="426" y="15"/>
                  </a:lnTo>
                  <a:lnTo>
                    <a:pt x="396" y="54"/>
                  </a:lnTo>
                  <a:lnTo>
                    <a:pt x="357" y="108"/>
                  </a:lnTo>
                  <a:lnTo>
                    <a:pt x="333" y="137"/>
                  </a:lnTo>
                  <a:lnTo>
                    <a:pt x="303" y="162"/>
                  </a:lnTo>
                  <a:lnTo>
                    <a:pt x="274" y="186"/>
                  </a:lnTo>
                  <a:lnTo>
                    <a:pt x="240" y="201"/>
                  </a:lnTo>
                  <a:lnTo>
                    <a:pt x="201" y="215"/>
                  </a:lnTo>
                  <a:lnTo>
                    <a:pt x="166" y="220"/>
                  </a:lnTo>
                  <a:lnTo>
                    <a:pt x="127" y="220"/>
                  </a:lnTo>
                  <a:lnTo>
                    <a:pt x="83" y="206"/>
                  </a:lnTo>
                  <a:lnTo>
                    <a:pt x="39" y="181"/>
                  </a:lnTo>
                  <a:lnTo>
                    <a:pt x="0" y="142"/>
                  </a:lnTo>
                  <a:lnTo>
                    <a:pt x="0" y="142"/>
                  </a:lnTo>
                  <a:lnTo>
                    <a:pt x="34" y="147"/>
                  </a:lnTo>
                  <a:lnTo>
                    <a:pt x="73" y="152"/>
                  </a:lnTo>
                  <a:lnTo>
                    <a:pt x="127" y="147"/>
                  </a:lnTo>
                  <a:lnTo>
                    <a:pt x="191" y="132"/>
                  </a:lnTo>
                  <a:lnTo>
                    <a:pt x="225" y="122"/>
                  </a:lnTo>
                  <a:lnTo>
                    <a:pt x="264" y="108"/>
                  </a:lnTo>
                  <a:lnTo>
                    <a:pt x="303" y="88"/>
                  </a:lnTo>
                  <a:lnTo>
                    <a:pt x="347" y="64"/>
                  </a:lnTo>
                  <a:lnTo>
                    <a:pt x="387" y="34"/>
                  </a:lnTo>
                  <a:lnTo>
                    <a:pt x="431" y="0"/>
                  </a:lnTo>
                  <a:lnTo>
                    <a:pt x="43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8" name="Freeform 52"/>
            <p:cNvSpPr>
              <a:spLocks noEditPoints="1"/>
            </p:cNvSpPr>
            <p:nvPr/>
          </p:nvSpPr>
          <p:spPr bwMode="auto">
            <a:xfrm>
              <a:off x="2451" y="1287"/>
              <a:ext cx="1214" cy="2174"/>
            </a:xfrm>
            <a:custGeom>
              <a:avLst/>
              <a:gdLst>
                <a:gd name="T0" fmla="*/ 489 w 1214"/>
                <a:gd name="T1" fmla="*/ 1327 h 2174"/>
                <a:gd name="T2" fmla="*/ 450 w 1214"/>
                <a:gd name="T3" fmla="*/ 1351 h 2174"/>
                <a:gd name="T4" fmla="*/ 274 w 1214"/>
                <a:gd name="T5" fmla="*/ 1425 h 2174"/>
                <a:gd name="T6" fmla="*/ 235 w 1214"/>
                <a:gd name="T7" fmla="*/ 1449 h 2174"/>
                <a:gd name="T8" fmla="*/ 181 w 1214"/>
                <a:gd name="T9" fmla="*/ 1488 h 2174"/>
                <a:gd name="T10" fmla="*/ 151 w 1214"/>
                <a:gd name="T11" fmla="*/ 1532 h 2174"/>
                <a:gd name="T12" fmla="*/ 147 w 1214"/>
                <a:gd name="T13" fmla="*/ 1537 h 2174"/>
                <a:gd name="T14" fmla="*/ 54 w 1214"/>
                <a:gd name="T15" fmla="*/ 1714 h 2174"/>
                <a:gd name="T16" fmla="*/ 9 w 1214"/>
                <a:gd name="T17" fmla="*/ 1856 h 2174"/>
                <a:gd name="T18" fmla="*/ 0 w 1214"/>
                <a:gd name="T19" fmla="*/ 1968 h 2174"/>
                <a:gd name="T20" fmla="*/ 14 w 1214"/>
                <a:gd name="T21" fmla="*/ 2051 h 2174"/>
                <a:gd name="T22" fmla="*/ 49 w 1214"/>
                <a:gd name="T23" fmla="*/ 2110 h 2174"/>
                <a:gd name="T24" fmla="*/ 83 w 1214"/>
                <a:gd name="T25" fmla="*/ 2144 h 2174"/>
                <a:gd name="T26" fmla="*/ 127 w 1214"/>
                <a:gd name="T27" fmla="*/ 2169 h 2174"/>
                <a:gd name="T28" fmla="*/ 156 w 1214"/>
                <a:gd name="T29" fmla="*/ 2174 h 2174"/>
                <a:gd name="T30" fmla="*/ 210 w 1214"/>
                <a:gd name="T31" fmla="*/ 2169 h 2174"/>
                <a:gd name="T32" fmla="*/ 259 w 1214"/>
                <a:gd name="T33" fmla="*/ 2149 h 2174"/>
                <a:gd name="T34" fmla="*/ 323 w 1214"/>
                <a:gd name="T35" fmla="*/ 2100 h 2174"/>
                <a:gd name="T36" fmla="*/ 386 w 1214"/>
                <a:gd name="T37" fmla="*/ 2007 h 2174"/>
                <a:gd name="T38" fmla="*/ 435 w 1214"/>
                <a:gd name="T39" fmla="*/ 1890 h 2174"/>
                <a:gd name="T40" fmla="*/ 470 w 1214"/>
                <a:gd name="T41" fmla="*/ 1772 h 2174"/>
                <a:gd name="T42" fmla="*/ 504 w 1214"/>
                <a:gd name="T43" fmla="*/ 1596 h 2174"/>
                <a:gd name="T44" fmla="*/ 504 w 1214"/>
                <a:gd name="T45" fmla="*/ 1572 h 2174"/>
                <a:gd name="T46" fmla="*/ 509 w 1214"/>
                <a:gd name="T47" fmla="*/ 1508 h 2174"/>
                <a:gd name="T48" fmla="*/ 528 w 1214"/>
                <a:gd name="T49" fmla="*/ 1464 h 2174"/>
                <a:gd name="T50" fmla="*/ 577 w 1214"/>
                <a:gd name="T51" fmla="*/ 1405 h 2174"/>
                <a:gd name="T52" fmla="*/ 626 w 1214"/>
                <a:gd name="T53" fmla="*/ 1381 h 2174"/>
                <a:gd name="T54" fmla="*/ 651 w 1214"/>
                <a:gd name="T55" fmla="*/ 1376 h 2174"/>
                <a:gd name="T56" fmla="*/ 979 w 1214"/>
                <a:gd name="T57" fmla="*/ 754 h 2174"/>
                <a:gd name="T58" fmla="*/ 1086 w 1214"/>
                <a:gd name="T59" fmla="*/ 490 h 2174"/>
                <a:gd name="T60" fmla="*/ 1165 w 1214"/>
                <a:gd name="T61" fmla="*/ 201 h 2174"/>
                <a:gd name="T62" fmla="*/ 489 w 1214"/>
                <a:gd name="T63" fmla="*/ 1327 h 2174"/>
                <a:gd name="T64" fmla="*/ 377 w 1214"/>
                <a:gd name="T65" fmla="*/ 1875 h 2174"/>
                <a:gd name="T66" fmla="*/ 318 w 1214"/>
                <a:gd name="T67" fmla="*/ 1988 h 2174"/>
                <a:gd name="T68" fmla="*/ 249 w 1214"/>
                <a:gd name="T69" fmla="*/ 2066 h 2174"/>
                <a:gd name="T70" fmla="*/ 181 w 1214"/>
                <a:gd name="T71" fmla="*/ 2105 h 2174"/>
                <a:gd name="T72" fmla="*/ 151 w 1214"/>
                <a:gd name="T73" fmla="*/ 2110 h 2174"/>
                <a:gd name="T74" fmla="*/ 122 w 1214"/>
                <a:gd name="T75" fmla="*/ 2100 h 2174"/>
                <a:gd name="T76" fmla="*/ 107 w 1214"/>
                <a:gd name="T77" fmla="*/ 2091 h 2174"/>
                <a:gd name="T78" fmla="*/ 78 w 1214"/>
                <a:gd name="T79" fmla="*/ 2042 h 2174"/>
                <a:gd name="T80" fmla="*/ 63 w 1214"/>
                <a:gd name="T81" fmla="*/ 1953 h 2174"/>
                <a:gd name="T82" fmla="*/ 73 w 1214"/>
                <a:gd name="T83" fmla="*/ 1841 h 2174"/>
                <a:gd name="T84" fmla="*/ 107 w 1214"/>
                <a:gd name="T85" fmla="*/ 1714 h 2174"/>
                <a:gd name="T86" fmla="*/ 137 w 1214"/>
                <a:gd name="T87" fmla="*/ 1655 h 2174"/>
                <a:gd name="T88" fmla="*/ 200 w 1214"/>
                <a:gd name="T89" fmla="*/ 1562 h 2174"/>
                <a:gd name="T90" fmla="*/ 269 w 1214"/>
                <a:gd name="T91" fmla="*/ 1498 h 2174"/>
                <a:gd name="T92" fmla="*/ 318 w 1214"/>
                <a:gd name="T93" fmla="*/ 1483 h 2174"/>
                <a:gd name="T94" fmla="*/ 352 w 1214"/>
                <a:gd name="T95" fmla="*/ 1488 h 2174"/>
                <a:gd name="T96" fmla="*/ 367 w 1214"/>
                <a:gd name="T97" fmla="*/ 1493 h 2174"/>
                <a:gd name="T98" fmla="*/ 391 w 1214"/>
                <a:gd name="T99" fmla="*/ 1513 h 2174"/>
                <a:gd name="T100" fmla="*/ 421 w 1214"/>
                <a:gd name="T101" fmla="*/ 1591 h 2174"/>
                <a:gd name="T102" fmla="*/ 421 w 1214"/>
                <a:gd name="T103" fmla="*/ 1694 h 2174"/>
                <a:gd name="T104" fmla="*/ 396 w 1214"/>
                <a:gd name="T105" fmla="*/ 1811 h 2174"/>
                <a:gd name="T106" fmla="*/ 377 w 1214"/>
                <a:gd name="T107" fmla="*/ 1875 h 2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14" h="2174">
                  <a:moveTo>
                    <a:pt x="489" y="1327"/>
                  </a:moveTo>
                  <a:lnTo>
                    <a:pt x="489" y="1327"/>
                  </a:lnTo>
                  <a:lnTo>
                    <a:pt x="475" y="1337"/>
                  </a:lnTo>
                  <a:lnTo>
                    <a:pt x="450" y="1351"/>
                  </a:lnTo>
                  <a:lnTo>
                    <a:pt x="377" y="1386"/>
                  </a:lnTo>
                  <a:lnTo>
                    <a:pt x="274" y="1425"/>
                  </a:lnTo>
                  <a:lnTo>
                    <a:pt x="274" y="1425"/>
                  </a:lnTo>
                  <a:lnTo>
                    <a:pt x="235" y="1449"/>
                  </a:lnTo>
                  <a:lnTo>
                    <a:pt x="205" y="1469"/>
                  </a:lnTo>
                  <a:lnTo>
                    <a:pt x="181" y="1488"/>
                  </a:lnTo>
                  <a:lnTo>
                    <a:pt x="166" y="1508"/>
                  </a:lnTo>
                  <a:lnTo>
                    <a:pt x="151" y="1532"/>
                  </a:lnTo>
                  <a:lnTo>
                    <a:pt x="147" y="1537"/>
                  </a:lnTo>
                  <a:lnTo>
                    <a:pt x="147" y="1537"/>
                  </a:lnTo>
                  <a:lnTo>
                    <a:pt x="93" y="1630"/>
                  </a:lnTo>
                  <a:lnTo>
                    <a:pt x="54" y="1714"/>
                  </a:lnTo>
                  <a:lnTo>
                    <a:pt x="24" y="1792"/>
                  </a:lnTo>
                  <a:lnTo>
                    <a:pt x="9" y="1856"/>
                  </a:lnTo>
                  <a:lnTo>
                    <a:pt x="0" y="1914"/>
                  </a:lnTo>
                  <a:lnTo>
                    <a:pt x="0" y="1968"/>
                  </a:lnTo>
                  <a:lnTo>
                    <a:pt x="5" y="2012"/>
                  </a:lnTo>
                  <a:lnTo>
                    <a:pt x="14" y="2051"/>
                  </a:lnTo>
                  <a:lnTo>
                    <a:pt x="29" y="2081"/>
                  </a:lnTo>
                  <a:lnTo>
                    <a:pt x="49" y="2110"/>
                  </a:lnTo>
                  <a:lnTo>
                    <a:pt x="63" y="2130"/>
                  </a:lnTo>
                  <a:lnTo>
                    <a:pt x="83" y="2144"/>
                  </a:lnTo>
                  <a:lnTo>
                    <a:pt x="112" y="2164"/>
                  </a:lnTo>
                  <a:lnTo>
                    <a:pt x="127" y="2169"/>
                  </a:lnTo>
                  <a:lnTo>
                    <a:pt x="127" y="2169"/>
                  </a:lnTo>
                  <a:lnTo>
                    <a:pt x="156" y="2174"/>
                  </a:lnTo>
                  <a:lnTo>
                    <a:pt x="181" y="2174"/>
                  </a:lnTo>
                  <a:lnTo>
                    <a:pt x="210" y="2169"/>
                  </a:lnTo>
                  <a:lnTo>
                    <a:pt x="235" y="2159"/>
                  </a:lnTo>
                  <a:lnTo>
                    <a:pt x="259" y="2149"/>
                  </a:lnTo>
                  <a:lnTo>
                    <a:pt x="279" y="2135"/>
                  </a:lnTo>
                  <a:lnTo>
                    <a:pt x="323" y="2100"/>
                  </a:lnTo>
                  <a:lnTo>
                    <a:pt x="357" y="2056"/>
                  </a:lnTo>
                  <a:lnTo>
                    <a:pt x="386" y="2007"/>
                  </a:lnTo>
                  <a:lnTo>
                    <a:pt x="416" y="1949"/>
                  </a:lnTo>
                  <a:lnTo>
                    <a:pt x="435" y="1890"/>
                  </a:lnTo>
                  <a:lnTo>
                    <a:pt x="455" y="1831"/>
                  </a:lnTo>
                  <a:lnTo>
                    <a:pt x="470" y="1772"/>
                  </a:lnTo>
                  <a:lnTo>
                    <a:pt x="489" y="1669"/>
                  </a:lnTo>
                  <a:lnTo>
                    <a:pt x="504" y="1596"/>
                  </a:lnTo>
                  <a:lnTo>
                    <a:pt x="504" y="1572"/>
                  </a:lnTo>
                  <a:lnTo>
                    <a:pt x="504" y="1572"/>
                  </a:lnTo>
                  <a:lnTo>
                    <a:pt x="504" y="1537"/>
                  </a:lnTo>
                  <a:lnTo>
                    <a:pt x="509" y="1508"/>
                  </a:lnTo>
                  <a:lnTo>
                    <a:pt x="519" y="1483"/>
                  </a:lnTo>
                  <a:lnTo>
                    <a:pt x="528" y="1464"/>
                  </a:lnTo>
                  <a:lnTo>
                    <a:pt x="548" y="1430"/>
                  </a:lnTo>
                  <a:lnTo>
                    <a:pt x="577" y="1405"/>
                  </a:lnTo>
                  <a:lnTo>
                    <a:pt x="607" y="1390"/>
                  </a:lnTo>
                  <a:lnTo>
                    <a:pt x="626" y="1381"/>
                  </a:lnTo>
                  <a:lnTo>
                    <a:pt x="651" y="1376"/>
                  </a:lnTo>
                  <a:lnTo>
                    <a:pt x="651" y="1376"/>
                  </a:lnTo>
                  <a:lnTo>
                    <a:pt x="896" y="915"/>
                  </a:lnTo>
                  <a:lnTo>
                    <a:pt x="979" y="754"/>
                  </a:lnTo>
                  <a:lnTo>
                    <a:pt x="1037" y="617"/>
                  </a:lnTo>
                  <a:lnTo>
                    <a:pt x="1086" y="490"/>
                  </a:lnTo>
                  <a:lnTo>
                    <a:pt x="1126" y="357"/>
                  </a:lnTo>
                  <a:lnTo>
                    <a:pt x="1165" y="201"/>
                  </a:lnTo>
                  <a:lnTo>
                    <a:pt x="1214" y="0"/>
                  </a:lnTo>
                  <a:lnTo>
                    <a:pt x="489" y="1327"/>
                  </a:lnTo>
                  <a:close/>
                  <a:moveTo>
                    <a:pt x="377" y="1875"/>
                  </a:moveTo>
                  <a:lnTo>
                    <a:pt x="377" y="1875"/>
                  </a:lnTo>
                  <a:lnTo>
                    <a:pt x="347" y="1934"/>
                  </a:lnTo>
                  <a:lnTo>
                    <a:pt x="318" y="1988"/>
                  </a:lnTo>
                  <a:lnTo>
                    <a:pt x="284" y="2032"/>
                  </a:lnTo>
                  <a:lnTo>
                    <a:pt x="249" y="2066"/>
                  </a:lnTo>
                  <a:lnTo>
                    <a:pt x="215" y="2091"/>
                  </a:lnTo>
                  <a:lnTo>
                    <a:pt x="181" y="2105"/>
                  </a:lnTo>
                  <a:lnTo>
                    <a:pt x="166" y="2110"/>
                  </a:lnTo>
                  <a:lnTo>
                    <a:pt x="151" y="2110"/>
                  </a:lnTo>
                  <a:lnTo>
                    <a:pt x="137" y="2105"/>
                  </a:lnTo>
                  <a:lnTo>
                    <a:pt x="122" y="2100"/>
                  </a:lnTo>
                  <a:lnTo>
                    <a:pt x="122" y="2100"/>
                  </a:lnTo>
                  <a:lnTo>
                    <a:pt x="107" y="2091"/>
                  </a:lnTo>
                  <a:lnTo>
                    <a:pt x="98" y="2076"/>
                  </a:lnTo>
                  <a:lnTo>
                    <a:pt x="78" y="2042"/>
                  </a:lnTo>
                  <a:lnTo>
                    <a:pt x="68" y="2002"/>
                  </a:lnTo>
                  <a:lnTo>
                    <a:pt x="63" y="1953"/>
                  </a:lnTo>
                  <a:lnTo>
                    <a:pt x="63" y="1900"/>
                  </a:lnTo>
                  <a:lnTo>
                    <a:pt x="73" y="1841"/>
                  </a:lnTo>
                  <a:lnTo>
                    <a:pt x="88" y="1777"/>
                  </a:lnTo>
                  <a:lnTo>
                    <a:pt x="107" y="1714"/>
                  </a:lnTo>
                  <a:lnTo>
                    <a:pt x="107" y="1714"/>
                  </a:lnTo>
                  <a:lnTo>
                    <a:pt x="137" y="1655"/>
                  </a:lnTo>
                  <a:lnTo>
                    <a:pt x="166" y="1606"/>
                  </a:lnTo>
                  <a:lnTo>
                    <a:pt x="200" y="1562"/>
                  </a:lnTo>
                  <a:lnTo>
                    <a:pt x="235" y="1528"/>
                  </a:lnTo>
                  <a:lnTo>
                    <a:pt x="269" y="1498"/>
                  </a:lnTo>
                  <a:lnTo>
                    <a:pt x="303" y="1483"/>
                  </a:lnTo>
                  <a:lnTo>
                    <a:pt x="318" y="1483"/>
                  </a:lnTo>
                  <a:lnTo>
                    <a:pt x="337" y="1483"/>
                  </a:lnTo>
                  <a:lnTo>
                    <a:pt x="352" y="1488"/>
                  </a:lnTo>
                  <a:lnTo>
                    <a:pt x="367" y="1493"/>
                  </a:lnTo>
                  <a:lnTo>
                    <a:pt x="367" y="1493"/>
                  </a:lnTo>
                  <a:lnTo>
                    <a:pt x="377" y="1503"/>
                  </a:lnTo>
                  <a:lnTo>
                    <a:pt x="391" y="1513"/>
                  </a:lnTo>
                  <a:lnTo>
                    <a:pt x="406" y="1547"/>
                  </a:lnTo>
                  <a:lnTo>
                    <a:pt x="421" y="1591"/>
                  </a:lnTo>
                  <a:lnTo>
                    <a:pt x="426" y="1640"/>
                  </a:lnTo>
                  <a:lnTo>
                    <a:pt x="421" y="1694"/>
                  </a:lnTo>
                  <a:lnTo>
                    <a:pt x="416" y="1753"/>
                  </a:lnTo>
                  <a:lnTo>
                    <a:pt x="396" y="1811"/>
                  </a:lnTo>
                  <a:lnTo>
                    <a:pt x="377" y="1875"/>
                  </a:lnTo>
                  <a:lnTo>
                    <a:pt x="377" y="1875"/>
                  </a:ln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53"/>
            <p:cNvSpPr>
              <a:spLocks noEditPoints="1"/>
            </p:cNvSpPr>
            <p:nvPr/>
          </p:nvSpPr>
          <p:spPr bwMode="auto">
            <a:xfrm>
              <a:off x="2710" y="1140"/>
              <a:ext cx="808" cy="2419"/>
            </a:xfrm>
            <a:custGeom>
              <a:avLst/>
              <a:gdLst>
                <a:gd name="T0" fmla="*/ 734 w 808"/>
                <a:gd name="T1" fmla="*/ 1802 h 2419"/>
                <a:gd name="T2" fmla="*/ 720 w 808"/>
                <a:gd name="T3" fmla="*/ 1763 h 2419"/>
                <a:gd name="T4" fmla="*/ 690 w 808"/>
                <a:gd name="T5" fmla="*/ 1719 h 2419"/>
                <a:gd name="T6" fmla="*/ 632 w 808"/>
                <a:gd name="T7" fmla="*/ 1655 h 2419"/>
                <a:gd name="T8" fmla="*/ 544 w 808"/>
                <a:gd name="T9" fmla="*/ 1586 h 2419"/>
                <a:gd name="T10" fmla="*/ 455 w 808"/>
                <a:gd name="T11" fmla="*/ 1508 h 2419"/>
                <a:gd name="T12" fmla="*/ 0 w 808"/>
                <a:gd name="T13" fmla="*/ 0 h 2419"/>
                <a:gd name="T14" fmla="*/ 5 w 808"/>
                <a:gd name="T15" fmla="*/ 113 h 2419"/>
                <a:gd name="T16" fmla="*/ 44 w 808"/>
                <a:gd name="T17" fmla="*/ 421 h 2419"/>
                <a:gd name="T18" fmla="*/ 127 w 808"/>
                <a:gd name="T19" fmla="*/ 896 h 2419"/>
                <a:gd name="T20" fmla="*/ 230 w 808"/>
                <a:gd name="T21" fmla="*/ 1337 h 2419"/>
                <a:gd name="T22" fmla="*/ 279 w 808"/>
                <a:gd name="T23" fmla="*/ 1493 h 2419"/>
                <a:gd name="T24" fmla="*/ 318 w 808"/>
                <a:gd name="T25" fmla="*/ 1523 h 2419"/>
                <a:gd name="T26" fmla="*/ 367 w 808"/>
                <a:gd name="T27" fmla="*/ 1577 h 2419"/>
                <a:gd name="T28" fmla="*/ 387 w 808"/>
                <a:gd name="T29" fmla="*/ 1640 h 2419"/>
                <a:gd name="T30" fmla="*/ 387 w 808"/>
                <a:gd name="T31" fmla="*/ 1694 h 2419"/>
                <a:gd name="T32" fmla="*/ 382 w 808"/>
                <a:gd name="T33" fmla="*/ 1728 h 2419"/>
                <a:gd name="T34" fmla="*/ 377 w 808"/>
                <a:gd name="T35" fmla="*/ 1831 h 2419"/>
                <a:gd name="T36" fmla="*/ 377 w 808"/>
                <a:gd name="T37" fmla="*/ 1998 h 2419"/>
                <a:gd name="T38" fmla="*/ 397 w 808"/>
                <a:gd name="T39" fmla="*/ 2120 h 2419"/>
                <a:gd name="T40" fmla="*/ 431 w 808"/>
                <a:gd name="T41" fmla="*/ 2242 h 2419"/>
                <a:gd name="T42" fmla="*/ 490 w 808"/>
                <a:gd name="T43" fmla="*/ 2340 h 2419"/>
                <a:gd name="T44" fmla="*/ 529 w 808"/>
                <a:gd name="T45" fmla="*/ 2380 h 2419"/>
                <a:gd name="T46" fmla="*/ 578 w 808"/>
                <a:gd name="T47" fmla="*/ 2404 h 2419"/>
                <a:gd name="T48" fmla="*/ 632 w 808"/>
                <a:gd name="T49" fmla="*/ 2419 h 2419"/>
                <a:gd name="T50" fmla="*/ 646 w 808"/>
                <a:gd name="T51" fmla="*/ 2419 h 2419"/>
                <a:gd name="T52" fmla="*/ 700 w 808"/>
                <a:gd name="T53" fmla="*/ 2399 h 2419"/>
                <a:gd name="T54" fmla="*/ 744 w 808"/>
                <a:gd name="T55" fmla="*/ 2360 h 2419"/>
                <a:gd name="T56" fmla="*/ 783 w 808"/>
                <a:gd name="T57" fmla="*/ 2301 h 2419"/>
                <a:gd name="T58" fmla="*/ 803 w 808"/>
                <a:gd name="T59" fmla="*/ 2208 h 2419"/>
                <a:gd name="T60" fmla="*/ 803 w 808"/>
                <a:gd name="T61" fmla="*/ 2081 h 2419"/>
                <a:gd name="T62" fmla="*/ 769 w 808"/>
                <a:gd name="T63" fmla="*/ 1905 h 2419"/>
                <a:gd name="T64" fmla="*/ 734 w 808"/>
                <a:gd name="T65" fmla="*/ 1802 h 2419"/>
                <a:gd name="T66" fmla="*/ 651 w 808"/>
                <a:gd name="T67" fmla="*/ 2350 h 2419"/>
                <a:gd name="T68" fmla="*/ 622 w 808"/>
                <a:gd name="T69" fmla="*/ 2350 h 2419"/>
                <a:gd name="T70" fmla="*/ 592 w 808"/>
                <a:gd name="T71" fmla="*/ 2340 h 2419"/>
                <a:gd name="T72" fmla="*/ 534 w 808"/>
                <a:gd name="T73" fmla="*/ 2282 h 2419"/>
                <a:gd name="T74" fmla="*/ 480 w 808"/>
                <a:gd name="T75" fmla="*/ 2184 h 2419"/>
                <a:gd name="T76" fmla="*/ 446 w 808"/>
                <a:gd name="T77" fmla="*/ 2061 h 2419"/>
                <a:gd name="T78" fmla="*/ 436 w 808"/>
                <a:gd name="T79" fmla="*/ 1993 h 2419"/>
                <a:gd name="T80" fmla="*/ 441 w 808"/>
                <a:gd name="T81" fmla="*/ 1870 h 2419"/>
                <a:gd name="T82" fmla="*/ 460 w 808"/>
                <a:gd name="T83" fmla="*/ 1772 h 2419"/>
                <a:gd name="T84" fmla="*/ 504 w 808"/>
                <a:gd name="T85" fmla="*/ 1709 h 2419"/>
                <a:gd name="T86" fmla="*/ 534 w 808"/>
                <a:gd name="T87" fmla="*/ 1694 h 2419"/>
                <a:gd name="T88" fmla="*/ 548 w 808"/>
                <a:gd name="T89" fmla="*/ 1689 h 2419"/>
                <a:gd name="T90" fmla="*/ 578 w 808"/>
                <a:gd name="T91" fmla="*/ 1694 h 2419"/>
                <a:gd name="T92" fmla="*/ 627 w 808"/>
                <a:gd name="T93" fmla="*/ 1728 h 2419"/>
                <a:gd name="T94" fmla="*/ 681 w 808"/>
                <a:gd name="T95" fmla="*/ 1807 h 2419"/>
                <a:gd name="T96" fmla="*/ 725 w 808"/>
                <a:gd name="T97" fmla="*/ 1919 h 2419"/>
                <a:gd name="T98" fmla="*/ 739 w 808"/>
                <a:gd name="T99" fmla="*/ 1983 h 2419"/>
                <a:gd name="T100" fmla="*/ 749 w 808"/>
                <a:gd name="T101" fmla="*/ 2115 h 2419"/>
                <a:gd name="T102" fmla="*/ 739 w 808"/>
                <a:gd name="T103" fmla="*/ 2228 h 2419"/>
                <a:gd name="T104" fmla="*/ 705 w 808"/>
                <a:gd name="T105" fmla="*/ 2311 h 2419"/>
                <a:gd name="T106" fmla="*/ 666 w 808"/>
                <a:gd name="T107" fmla="*/ 2345 h 2419"/>
                <a:gd name="T108" fmla="*/ 651 w 808"/>
                <a:gd name="T109" fmla="*/ 2350 h 2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8" h="2419">
                  <a:moveTo>
                    <a:pt x="734" y="1802"/>
                  </a:moveTo>
                  <a:lnTo>
                    <a:pt x="734" y="1802"/>
                  </a:lnTo>
                  <a:lnTo>
                    <a:pt x="734" y="1792"/>
                  </a:lnTo>
                  <a:lnTo>
                    <a:pt x="720" y="1763"/>
                  </a:lnTo>
                  <a:lnTo>
                    <a:pt x="710" y="1743"/>
                  </a:lnTo>
                  <a:lnTo>
                    <a:pt x="690" y="1719"/>
                  </a:lnTo>
                  <a:lnTo>
                    <a:pt x="666" y="1689"/>
                  </a:lnTo>
                  <a:lnTo>
                    <a:pt x="632" y="1655"/>
                  </a:lnTo>
                  <a:lnTo>
                    <a:pt x="632" y="1655"/>
                  </a:lnTo>
                  <a:lnTo>
                    <a:pt x="544" y="1586"/>
                  </a:lnTo>
                  <a:lnTo>
                    <a:pt x="480" y="1533"/>
                  </a:lnTo>
                  <a:lnTo>
                    <a:pt x="455" y="1508"/>
                  </a:lnTo>
                  <a:lnTo>
                    <a:pt x="446" y="1493"/>
                  </a:lnTo>
                  <a:lnTo>
                    <a:pt x="0" y="0"/>
                  </a:lnTo>
                  <a:lnTo>
                    <a:pt x="0" y="0"/>
                  </a:lnTo>
                  <a:lnTo>
                    <a:pt x="5" y="113"/>
                  </a:lnTo>
                  <a:lnTo>
                    <a:pt x="20" y="245"/>
                  </a:lnTo>
                  <a:lnTo>
                    <a:pt x="44" y="421"/>
                  </a:lnTo>
                  <a:lnTo>
                    <a:pt x="78" y="641"/>
                  </a:lnTo>
                  <a:lnTo>
                    <a:pt x="127" y="896"/>
                  </a:lnTo>
                  <a:lnTo>
                    <a:pt x="191" y="1180"/>
                  </a:lnTo>
                  <a:lnTo>
                    <a:pt x="230" y="1337"/>
                  </a:lnTo>
                  <a:lnTo>
                    <a:pt x="279" y="1493"/>
                  </a:lnTo>
                  <a:lnTo>
                    <a:pt x="279" y="1493"/>
                  </a:lnTo>
                  <a:lnTo>
                    <a:pt x="299" y="1508"/>
                  </a:lnTo>
                  <a:lnTo>
                    <a:pt x="318" y="1523"/>
                  </a:lnTo>
                  <a:lnTo>
                    <a:pt x="343" y="1547"/>
                  </a:lnTo>
                  <a:lnTo>
                    <a:pt x="367" y="1577"/>
                  </a:lnTo>
                  <a:lnTo>
                    <a:pt x="382" y="1616"/>
                  </a:lnTo>
                  <a:lnTo>
                    <a:pt x="387" y="1640"/>
                  </a:lnTo>
                  <a:lnTo>
                    <a:pt x="387" y="1665"/>
                  </a:lnTo>
                  <a:lnTo>
                    <a:pt x="387" y="1694"/>
                  </a:lnTo>
                  <a:lnTo>
                    <a:pt x="382" y="1728"/>
                  </a:lnTo>
                  <a:lnTo>
                    <a:pt x="382" y="1728"/>
                  </a:lnTo>
                  <a:lnTo>
                    <a:pt x="377" y="1753"/>
                  </a:lnTo>
                  <a:lnTo>
                    <a:pt x="377" y="1831"/>
                  </a:lnTo>
                  <a:lnTo>
                    <a:pt x="377" y="1934"/>
                  </a:lnTo>
                  <a:lnTo>
                    <a:pt x="377" y="1998"/>
                  </a:lnTo>
                  <a:lnTo>
                    <a:pt x="387" y="2061"/>
                  </a:lnTo>
                  <a:lnTo>
                    <a:pt x="397" y="2120"/>
                  </a:lnTo>
                  <a:lnTo>
                    <a:pt x="411" y="2184"/>
                  </a:lnTo>
                  <a:lnTo>
                    <a:pt x="431" y="2242"/>
                  </a:lnTo>
                  <a:lnTo>
                    <a:pt x="455" y="2296"/>
                  </a:lnTo>
                  <a:lnTo>
                    <a:pt x="490" y="2340"/>
                  </a:lnTo>
                  <a:lnTo>
                    <a:pt x="509" y="2360"/>
                  </a:lnTo>
                  <a:lnTo>
                    <a:pt x="529" y="2380"/>
                  </a:lnTo>
                  <a:lnTo>
                    <a:pt x="553" y="2394"/>
                  </a:lnTo>
                  <a:lnTo>
                    <a:pt x="578" y="2404"/>
                  </a:lnTo>
                  <a:lnTo>
                    <a:pt x="602" y="2414"/>
                  </a:lnTo>
                  <a:lnTo>
                    <a:pt x="632" y="2419"/>
                  </a:lnTo>
                  <a:lnTo>
                    <a:pt x="632" y="2419"/>
                  </a:lnTo>
                  <a:lnTo>
                    <a:pt x="646" y="2419"/>
                  </a:lnTo>
                  <a:lnTo>
                    <a:pt x="681" y="2409"/>
                  </a:lnTo>
                  <a:lnTo>
                    <a:pt x="700" y="2399"/>
                  </a:lnTo>
                  <a:lnTo>
                    <a:pt x="720" y="2380"/>
                  </a:lnTo>
                  <a:lnTo>
                    <a:pt x="744" y="2360"/>
                  </a:lnTo>
                  <a:lnTo>
                    <a:pt x="764" y="2335"/>
                  </a:lnTo>
                  <a:lnTo>
                    <a:pt x="783" y="2301"/>
                  </a:lnTo>
                  <a:lnTo>
                    <a:pt x="793" y="2257"/>
                  </a:lnTo>
                  <a:lnTo>
                    <a:pt x="803" y="2208"/>
                  </a:lnTo>
                  <a:lnTo>
                    <a:pt x="808" y="2149"/>
                  </a:lnTo>
                  <a:lnTo>
                    <a:pt x="803" y="2081"/>
                  </a:lnTo>
                  <a:lnTo>
                    <a:pt x="788" y="1998"/>
                  </a:lnTo>
                  <a:lnTo>
                    <a:pt x="769" y="1905"/>
                  </a:lnTo>
                  <a:lnTo>
                    <a:pt x="734" y="1802"/>
                  </a:lnTo>
                  <a:lnTo>
                    <a:pt x="734" y="1802"/>
                  </a:lnTo>
                  <a:close/>
                  <a:moveTo>
                    <a:pt x="651" y="2350"/>
                  </a:moveTo>
                  <a:lnTo>
                    <a:pt x="651" y="2350"/>
                  </a:lnTo>
                  <a:lnTo>
                    <a:pt x="637" y="2355"/>
                  </a:lnTo>
                  <a:lnTo>
                    <a:pt x="622" y="2350"/>
                  </a:lnTo>
                  <a:lnTo>
                    <a:pt x="607" y="2350"/>
                  </a:lnTo>
                  <a:lnTo>
                    <a:pt x="592" y="2340"/>
                  </a:lnTo>
                  <a:lnTo>
                    <a:pt x="558" y="2316"/>
                  </a:lnTo>
                  <a:lnTo>
                    <a:pt x="534" y="2282"/>
                  </a:lnTo>
                  <a:lnTo>
                    <a:pt x="504" y="2238"/>
                  </a:lnTo>
                  <a:lnTo>
                    <a:pt x="480" y="2184"/>
                  </a:lnTo>
                  <a:lnTo>
                    <a:pt x="460" y="2125"/>
                  </a:lnTo>
                  <a:lnTo>
                    <a:pt x="446" y="2061"/>
                  </a:lnTo>
                  <a:lnTo>
                    <a:pt x="446" y="2061"/>
                  </a:lnTo>
                  <a:lnTo>
                    <a:pt x="436" y="1993"/>
                  </a:lnTo>
                  <a:lnTo>
                    <a:pt x="436" y="1929"/>
                  </a:lnTo>
                  <a:lnTo>
                    <a:pt x="441" y="1870"/>
                  </a:lnTo>
                  <a:lnTo>
                    <a:pt x="446" y="1816"/>
                  </a:lnTo>
                  <a:lnTo>
                    <a:pt x="460" y="1772"/>
                  </a:lnTo>
                  <a:lnTo>
                    <a:pt x="480" y="1733"/>
                  </a:lnTo>
                  <a:lnTo>
                    <a:pt x="504" y="1709"/>
                  </a:lnTo>
                  <a:lnTo>
                    <a:pt x="519" y="1699"/>
                  </a:lnTo>
                  <a:lnTo>
                    <a:pt x="534" y="1694"/>
                  </a:lnTo>
                  <a:lnTo>
                    <a:pt x="534" y="1694"/>
                  </a:lnTo>
                  <a:lnTo>
                    <a:pt x="548" y="1689"/>
                  </a:lnTo>
                  <a:lnTo>
                    <a:pt x="563" y="1694"/>
                  </a:lnTo>
                  <a:lnTo>
                    <a:pt x="578" y="1694"/>
                  </a:lnTo>
                  <a:lnTo>
                    <a:pt x="592" y="1704"/>
                  </a:lnTo>
                  <a:lnTo>
                    <a:pt x="627" y="1728"/>
                  </a:lnTo>
                  <a:lnTo>
                    <a:pt x="651" y="1763"/>
                  </a:lnTo>
                  <a:lnTo>
                    <a:pt x="681" y="1807"/>
                  </a:lnTo>
                  <a:lnTo>
                    <a:pt x="705" y="1861"/>
                  </a:lnTo>
                  <a:lnTo>
                    <a:pt x="725" y="1919"/>
                  </a:lnTo>
                  <a:lnTo>
                    <a:pt x="739" y="1983"/>
                  </a:lnTo>
                  <a:lnTo>
                    <a:pt x="739" y="1983"/>
                  </a:lnTo>
                  <a:lnTo>
                    <a:pt x="749" y="2052"/>
                  </a:lnTo>
                  <a:lnTo>
                    <a:pt x="749" y="2115"/>
                  </a:lnTo>
                  <a:lnTo>
                    <a:pt x="744" y="2174"/>
                  </a:lnTo>
                  <a:lnTo>
                    <a:pt x="739" y="2228"/>
                  </a:lnTo>
                  <a:lnTo>
                    <a:pt x="725" y="2272"/>
                  </a:lnTo>
                  <a:lnTo>
                    <a:pt x="705" y="2311"/>
                  </a:lnTo>
                  <a:lnTo>
                    <a:pt x="681" y="2335"/>
                  </a:lnTo>
                  <a:lnTo>
                    <a:pt x="666" y="2345"/>
                  </a:lnTo>
                  <a:lnTo>
                    <a:pt x="651" y="2350"/>
                  </a:lnTo>
                  <a:lnTo>
                    <a:pt x="651" y="2350"/>
                  </a:ln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0" name="Freeform 54"/>
            <p:cNvSpPr>
              <a:spLocks/>
            </p:cNvSpPr>
            <p:nvPr/>
          </p:nvSpPr>
          <p:spPr bwMode="auto">
            <a:xfrm>
              <a:off x="3004" y="2486"/>
              <a:ext cx="98" cy="118"/>
            </a:xfrm>
            <a:custGeom>
              <a:avLst/>
              <a:gdLst>
                <a:gd name="T0" fmla="*/ 98 w 98"/>
                <a:gd name="T1" fmla="*/ 69 h 118"/>
                <a:gd name="T2" fmla="*/ 98 w 98"/>
                <a:gd name="T3" fmla="*/ 69 h 118"/>
                <a:gd name="T4" fmla="*/ 98 w 98"/>
                <a:gd name="T5" fmla="*/ 49 h 118"/>
                <a:gd name="T6" fmla="*/ 88 w 98"/>
                <a:gd name="T7" fmla="*/ 25 h 118"/>
                <a:gd name="T8" fmla="*/ 73 w 98"/>
                <a:gd name="T9" fmla="*/ 10 h 118"/>
                <a:gd name="T10" fmla="*/ 59 w 98"/>
                <a:gd name="T11" fmla="*/ 0 h 118"/>
                <a:gd name="T12" fmla="*/ 59 w 98"/>
                <a:gd name="T13" fmla="*/ 0 h 118"/>
                <a:gd name="T14" fmla="*/ 39 w 98"/>
                <a:gd name="T15" fmla="*/ 0 h 118"/>
                <a:gd name="T16" fmla="*/ 19 w 98"/>
                <a:gd name="T17" fmla="*/ 10 h 118"/>
                <a:gd name="T18" fmla="*/ 10 w 98"/>
                <a:gd name="T19" fmla="*/ 25 h 118"/>
                <a:gd name="T20" fmla="*/ 0 w 98"/>
                <a:gd name="T21" fmla="*/ 49 h 118"/>
                <a:gd name="T22" fmla="*/ 0 w 98"/>
                <a:gd name="T23" fmla="*/ 49 h 118"/>
                <a:gd name="T24" fmla="*/ 0 w 98"/>
                <a:gd name="T25" fmla="*/ 69 h 118"/>
                <a:gd name="T26" fmla="*/ 10 w 98"/>
                <a:gd name="T27" fmla="*/ 93 h 118"/>
                <a:gd name="T28" fmla="*/ 19 w 98"/>
                <a:gd name="T29" fmla="*/ 108 h 118"/>
                <a:gd name="T30" fmla="*/ 39 w 98"/>
                <a:gd name="T31" fmla="*/ 118 h 118"/>
                <a:gd name="T32" fmla="*/ 39 w 98"/>
                <a:gd name="T33" fmla="*/ 118 h 118"/>
                <a:gd name="T34" fmla="*/ 59 w 98"/>
                <a:gd name="T35" fmla="*/ 118 h 118"/>
                <a:gd name="T36" fmla="*/ 73 w 98"/>
                <a:gd name="T37" fmla="*/ 108 h 118"/>
                <a:gd name="T38" fmla="*/ 88 w 98"/>
                <a:gd name="T39" fmla="*/ 93 h 118"/>
                <a:gd name="T40" fmla="*/ 98 w 98"/>
                <a:gd name="T41" fmla="*/ 69 h 118"/>
                <a:gd name="T42" fmla="*/ 98 w 98"/>
                <a:gd name="T43" fmla="*/ 6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18">
                  <a:moveTo>
                    <a:pt x="98" y="69"/>
                  </a:moveTo>
                  <a:lnTo>
                    <a:pt x="98" y="69"/>
                  </a:lnTo>
                  <a:lnTo>
                    <a:pt x="98" y="49"/>
                  </a:lnTo>
                  <a:lnTo>
                    <a:pt x="88" y="25"/>
                  </a:lnTo>
                  <a:lnTo>
                    <a:pt x="73" y="10"/>
                  </a:lnTo>
                  <a:lnTo>
                    <a:pt x="59" y="0"/>
                  </a:lnTo>
                  <a:lnTo>
                    <a:pt x="59" y="0"/>
                  </a:lnTo>
                  <a:lnTo>
                    <a:pt x="39" y="0"/>
                  </a:lnTo>
                  <a:lnTo>
                    <a:pt x="19" y="10"/>
                  </a:lnTo>
                  <a:lnTo>
                    <a:pt x="10" y="25"/>
                  </a:lnTo>
                  <a:lnTo>
                    <a:pt x="0" y="49"/>
                  </a:lnTo>
                  <a:lnTo>
                    <a:pt x="0" y="49"/>
                  </a:lnTo>
                  <a:lnTo>
                    <a:pt x="0" y="69"/>
                  </a:lnTo>
                  <a:lnTo>
                    <a:pt x="10" y="93"/>
                  </a:lnTo>
                  <a:lnTo>
                    <a:pt x="19" y="108"/>
                  </a:lnTo>
                  <a:lnTo>
                    <a:pt x="39" y="118"/>
                  </a:lnTo>
                  <a:lnTo>
                    <a:pt x="39" y="118"/>
                  </a:lnTo>
                  <a:lnTo>
                    <a:pt x="59" y="118"/>
                  </a:lnTo>
                  <a:lnTo>
                    <a:pt x="73" y="108"/>
                  </a:lnTo>
                  <a:lnTo>
                    <a:pt x="88" y="93"/>
                  </a:lnTo>
                  <a:lnTo>
                    <a:pt x="98" y="69"/>
                  </a:lnTo>
                  <a:lnTo>
                    <a:pt x="98"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55"/>
            <p:cNvSpPr>
              <a:spLocks/>
            </p:cNvSpPr>
            <p:nvPr/>
          </p:nvSpPr>
          <p:spPr bwMode="auto">
            <a:xfrm>
              <a:off x="1961" y="2839"/>
              <a:ext cx="597" cy="534"/>
            </a:xfrm>
            <a:custGeom>
              <a:avLst/>
              <a:gdLst>
                <a:gd name="T0" fmla="*/ 10 w 597"/>
                <a:gd name="T1" fmla="*/ 54 h 534"/>
                <a:gd name="T2" fmla="*/ 30 w 597"/>
                <a:gd name="T3" fmla="*/ 122 h 534"/>
                <a:gd name="T4" fmla="*/ 74 w 597"/>
                <a:gd name="T5" fmla="*/ 235 h 534"/>
                <a:gd name="T6" fmla="*/ 118 w 597"/>
                <a:gd name="T7" fmla="*/ 318 h 534"/>
                <a:gd name="T8" fmla="*/ 186 w 597"/>
                <a:gd name="T9" fmla="*/ 392 h 534"/>
                <a:gd name="T10" fmla="*/ 269 w 597"/>
                <a:gd name="T11" fmla="*/ 450 h 534"/>
                <a:gd name="T12" fmla="*/ 382 w 597"/>
                <a:gd name="T13" fmla="*/ 480 h 534"/>
                <a:gd name="T14" fmla="*/ 441 w 597"/>
                <a:gd name="T15" fmla="*/ 480 h 534"/>
                <a:gd name="T16" fmla="*/ 480 w 597"/>
                <a:gd name="T17" fmla="*/ 509 h 534"/>
                <a:gd name="T18" fmla="*/ 529 w 597"/>
                <a:gd name="T19" fmla="*/ 534 h 534"/>
                <a:gd name="T20" fmla="*/ 568 w 597"/>
                <a:gd name="T21" fmla="*/ 529 h 534"/>
                <a:gd name="T22" fmla="*/ 588 w 597"/>
                <a:gd name="T23" fmla="*/ 514 h 534"/>
                <a:gd name="T24" fmla="*/ 593 w 597"/>
                <a:gd name="T25" fmla="*/ 499 h 534"/>
                <a:gd name="T26" fmla="*/ 593 w 597"/>
                <a:gd name="T27" fmla="*/ 460 h 534"/>
                <a:gd name="T28" fmla="*/ 573 w 597"/>
                <a:gd name="T29" fmla="*/ 426 h 534"/>
                <a:gd name="T30" fmla="*/ 534 w 597"/>
                <a:gd name="T31" fmla="*/ 411 h 534"/>
                <a:gd name="T32" fmla="*/ 499 w 597"/>
                <a:gd name="T33" fmla="*/ 406 h 534"/>
                <a:gd name="T34" fmla="*/ 499 w 597"/>
                <a:gd name="T35" fmla="*/ 392 h 534"/>
                <a:gd name="T36" fmla="*/ 495 w 597"/>
                <a:gd name="T37" fmla="*/ 382 h 534"/>
                <a:gd name="T38" fmla="*/ 475 w 597"/>
                <a:gd name="T39" fmla="*/ 382 h 534"/>
                <a:gd name="T40" fmla="*/ 436 w 597"/>
                <a:gd name="T41" fmla="*/ 406 h 534"/>
                <a:gd name="T42" fmla="*/ 387 w 597"/>
                <a:gd name="T43" fmla="*/ 406 h 534"/>
                <a:gd name="T44" fmla="*/ 309 w 597"/>
                <a:gd name="T45" fmla="*/ 387 h 534"/>
                <a:gd name="T46" fmla="*/ 250 w 597"/>
                <a:gd name="T47" fmla="*/ 357 h 534"/>
                <a:gd name="T48" fmla="*/ 196 w 597"/>
                <a:gd name="T49" fmla="*/ 308 h 534"/>
                <a:gd name="T50" fmla="*/ 157 w 597"/>
                <a:gd name="T51" fmla="*/ 235 h 534"/>
                <a:gd name="T52" fmla="*/ 137 w 597"/>
                <a:gd name="T53" fmla="*/ 127 h 534"/>
                <a:gd name="T54" fmla="*/ 137 w 597"/>
                <a:gd name="T55" fmla="*/ 59 h 534"/>
                <a:gd name="T56" fmla="*/ 54 w 597"/>
                <a:gd name="T57" fmla="*/ 10 h 534"/>
                <a:gd name="T58" fmla="*/ 15 w 597"/>
                <a:gd name="T59" fmla="*/ 0 h 534"/>
                <a:gd name="T60" fmla="*/ 5 w 597"/>
                <a:gd name="T61" fmla="*/ 10 h 534"/>
                <a:gd name="T62" fmla="*/ 5 w 597"/>
                <a:gd name="T63" fmla="*/ 34 h 534"/>
                <a:gd name="T64" fmla="*/ 10 w 597"/>
                <a:gd name="T65" fmla="*/ 5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7" h="534">
                  <a:moveTo>
                    <a:pt x="10" y="54"/>
                  </a:moveTo>
                  <a:lnTo>
                    <a:pt x="10" y="54"/>
                  </a:lnTo>
                  <a:lnTo>
                    <a:pt x="15" y="73"/>
                  </a:lnTo>
                  <a:lnTo>
                    <a:pt x="30" y="122"/>
                  </a:lnTo>
                  <a:lnTo>
                    <a:pt x="54" y="196"/>
                  </a:lnTo>
                  <a:lnTo>
                    <a:pt x="74" y="235"/>
                  </a:lnTo>
                  <a:lnTo>
                    <a:pt x="93" y="274"/>
                  </a:lnTo>
                  <a:lnTo>
                    <a:pt x="118" y="318"/>
                  </a:lnTo>
                  <a:lnTo>
                    <a:pt x="152" y="357"/>
                  </a:lnTo>
                  <a:lnTo>
                    <a:pt x="186" y="392"/>
                  </a:lnTo>
                  <a:lnTo>
                    <a:pt x="225" y="426"/>
                  </a:lnTo>
                  <a:lnTo>
                    <a:pt x="269" y="450"/>
                  </a:lnTo>
                  <a:lnTo>
                    <a:pt x="323" y="470"/>
                  </a:lnTo>
                  <a:lnTo>
                    <a:pt x="382" y="480"/>
                  </a:lnTo>
                  <a:lnTo>
                    <a:pt x="441" y="480"/>
                  </a:lnTo>
                  <a:lnTo>
                    <a:pt x="441" y="480"/>
                  </a:lnTo>
                  <a:lnTo>
                    <a:pt x="460" y="495"/>
                  </a:lnTo>
                  <a:lnTo>
                    <a:pt x="480" y="509"/>
                  </a:lnTo>
                  <a:lnTo>
                    <a:pt x="504" y="524"/>
                  </a:lnTo>
                  <a:lnTo>
                    <a:pt x="529" y="534"/>
                  </a:lnTo>
                  <a:lnTo>
                    <a:pt x="553" y="534"/>
                  </a:lnTo>
                  <a:lnTo>
                    <a:pt x="568" y="529"/>
                  </a:lnTo>
                  <a:lnTo>
                    <a:pt x="578" y="524"/>
                  </a:lnTo>
                  <a:lnTo>
                    <a:pt x="588" y="514"/>
                  </a:lnTo>
                  <a:lnTo>
                    <a:pt x="593" y="499"/>
                  </a:lnTo>
                  <a:lnTo>
                    <a:pt x="593" y="499"/>
                  </a:lnTo>
                  <a:lnTo>
                    <a:pt x="597" y="485"/>
                  </a:lnTo>
                  <a:lnTo>
                    <a:pt x="593" y="460"/>
                  </a:lnTo>
                  <a:lnTo>
                    <a:pt x="588" y="441"/>
                  </a:lnTo>
                  <a:lnTo>
                    <a:pt x="573" y="426"/>
                  </a:lnTo>
                  <a:lnTo>
                    <a:pt x="558" y="416"/>
                  </a:lnTo>
                  <a:lnTo>
                    <a:pt x="534" y="411"/>
                  </a:lnTo>
                  <a:lnTo>
                    <a:pt x="499" y="406"/>
                  </a:lnTo>
                  <a:lnTo>
                    <a:pt x="499" y="406"/>
                  </a:lnTo>
                  <a:lnTo>
                    <a:pt x="499" y="401"/>
                  </a:lnTo>
                  <a:lnTo>
                    <a:pt x="499" y="392"/>
                  </a:lnTo>
                  <a:lnTo>
                    <a:pt x="499" y="387"/>
                  </a:lnTo>
                  <a:lnTo>
                    <a:pt x="495" y="382"/>
                  </a:lnTo>
                  <a:lnTo>
                    <a:pt x="490" y="382"/>
                  </a:lnTo>
                  <a:lnTo>
                    <a:pt x="475" y="382"/>
                  </a:lnTo>
                  <a:lnTo>
                    <a:pt x="436" y="406"/>
                  </a:lnTo>
                  <a:lnTo>
                    <a:pt x="436" y="406"/>
                  </a:lnTo>
                  <a:lnTo>
                    <a:pt x="426" y="406"/>
                  </a:lnTo>
                  <a:lnTo>
                    <a:pt x="387" y="406"/>
                  </a:lnTo>
                  <a:lnTo>
                    <a:pt x="338" y="397"/>
                  </a:lnTo>
                  <a:lnTo>
                    <a:pt x="309" y="387"/>
                  </a:lnTo>
                  <a:lnTo>
                    <a:pt x="279" y="377"/>
                  </a:lnTo>
                  <a:lnTo>
                    <a:pt x="250" y="357"/>
                  </a:lnTo>
                  <a:lnTo>
                    <a:pt x="220" y="338"/>
                  </a:lnTo>
                  <a:lnTo>
                    <a:pt x="196" y="308"/>
                  </a:lnTo>
                  <a:lnTo>
                    <a:pt x="172" y="274"/>
                  </a:lnTo>
                  <a:lnTo>
                    <a:pt x="157" y="235"/>
                  </a:lnTo>
                  <a:lnTo>
                    <a:pt x="142" y="181"/>
                  </a:lnTo>
                  <a:lnTo>
                    <a:pt x="137" y="127"/>
                  </a:lnTo>
                  <a:lnTo>
                    <a:pt x="137" y="59"/>
                  </a:lnTo>
                  <a:lnTo>
                    <a:pt x="137" y="59"/>
                  </a:lnTo>
                  <a:lnTo>
                    <a:pt x="108" y="39"/>
                  </a:lnTo>
                  <a:lnTo>
                    <a:pt x="54" y="10"/>
                  </a:lnTo>
                  <a:lnTo>
                    <a:pt x="30" y="5"/>
                  </a:lnTo>
                  <a:lnTo>
                    <a:pt x="15" y="0"/>
                  </a:lnTo>
                  <a:lnTo>
                    <a:pt x="10" y="5"/>
                  </a:lnTo>
                  <a:lnTo>
                    <a:pt x="5" y="10"/>
                  </a:lnTo>
                  <a:lnTo>
                    <a:pt x="0" y="20"/>
                  </a:lnTo>
                  <a:lnTo>
                    <a:pt x="5" y="34"/>
                  </a:lnTo>
                  <a:lnTo>
                    <a:pt x="10" y="54"/>
                  </a:lnTo>
                  <a:lnTo>
                    <a:pt x="1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2" name="Freeform 56"/>
            <p:cNvSpPr>
              <a:spLocks/>
            </p:cNvSpPr>
            <p:nvPr/>
          </p:nvSpPr>
          <p:spPr bwMode="auto">
            <a:xfrm>
              <a:off x="1643" y="1502"/>
              <a:ext cx="1547" cy="500"/>
            </a:xfrm>
            <a:custGeom>
              <a:avLst/>
              <a:gdLst>
                <a:gd name="T0" fmla="*/ 137 w 1547"/>
                <a:gd name="T1" fmla="*/ 289 h 500"/>
                <a:gd name="T2" fmla="*/ 137 w 1547"/>
                <a:gd name="T3" fmla="*/ 289 h 500"/>
                <a:gd name="T4" fmla="*/ 166 w 1547"/>
                <a:gd name="T5" fmla="*/ 275 h 500"/>
                <a:gd name="T6" fmla="*/ 240 w 1547"/>
                <a:gd name="T7" fmla="*/ 230 h 500"/>
                <a:gd name="T8" fmla="*/ 357 w 1547"/>
                <a:gd name="T9" fmla="*/ 172 h 500"/>
                <a:gd name="T10" fmla="*/ 431 w 1547"/>
                <a:gd name="T11" fmla="*/ 142 h 500"/>
                <a:gd name="T12" fmla="*/ 509 w 1547"/>
                <a:gd name="T13" fmla="*/ 108 h 500"/>
                <a:gd name="T14" fmla="*/ 597 w 1547"/>
                <a:gd name="T15" fmla="*/ 79 h 500"/>
                <a:gd name="T16" fmla="*/ 690 w 1547"/>
                <a:gd name="T17" fmla="*/ 54 h 500"/>
                <a:gd name="T18" fmla="*/ 788 w 1547"/>
                <a:gd name="T19" fmla="*/ 30 h 500"/>
                <a:gd name="T20" fmla="*/ 891 w 1547"/>
                <a:gd name="T21" fmla="*/ 15 h 500"/>
                <a:gd name="T22" fmla="*/ 994 w 1547"/>
                <a:gd name="T23" fmla="*/ 5 h 500"/>
                <a:gd name="T24" fmla="*/ 1106 w 1547"/>
                <a:gd name="T25" fmla="*/ 0 h 500"/>
                <a:gd name="T26" fmla="*/ 1214 w 1547"/>
                <a:gd name="T27" fmla="*/ 10 h 500"/>
                <a:gd name="T28" fmla="*/ 1268 w 1547"/>
                <a:gd name="T29" fmla="*/ 20 h 500"/>
                <a:gd name="T30" fmla="*/ 1327 w 1547"/>
                <a:gd name="T31" fmla="*/ 30 h 500"/>
                <a:gd name="T32" fmla="*/ 1327 w 1547"/>
                <a:gd name="T33" fmla="*/ 30 h 500"/>
                <a:gd name="T34" fmla="*/ 1336 w 1547"/>
                <a:gd name="T35" fmla="*/ 35 h 500"/>
                <a:gd name="T36" fmla="*/ 1371 w 1547"/>
                <a:gd name="T37" fmla="*/ 44 h 500"/>
                <a:gd name="T38" fmla="*/ 1420 w 1547"/>
                <a:gd name="T39" fmla="*/ 49 h 500"/>
                <a:gd name="T40" fmla="*/ 1449 w 1547"/>
                <a:gd name="T41" fmla="*/ 49 h 500"/>
                <a:gd name="T42" fmla="*/ 1478 w 1547"/>
                <a:gd name="T43" fmla="*/ 44 h 500"/>
                <a:gd name="T44" fmla="*/ 1547 w 1547"/>
                <a:gd name="T45" fmla="*/ 133 h 500"/>
                <a:gd name="T46" fmla="*/ 1547 w 1547"/>
                <a:gd name="T47" fmla="*/ 133 h 500"/>
                <a:gd name="T48" fmla="*/ 1513 w 1547"/>
                <a:gd name="T49" fmla="*/ 137 h 500"/>
                <a:gd name="T50" fmla="*/ 1434 w 1547"/>
                <a:gd name="T51" fmla="*/ 152 h 500"/>
                <a:gd name="T52" fmla="*/ 1380 w 1547"/>
                <a:gd name="T53" fmla="*/ 157 h 500"/>
                <a:gd name="T54" fmla="*/ 1327 w 1547"/>
                <a:gd name="T55" fmla="*/ 157 h 500"/>
                <a:gd name="T56" fmla="*/ 1273 w 1547"/>
                <a:gd name="T57" fmla="*/ 152 h 500"/>
                <a:gd name="T58" fmla="*/ 1219 w 1547"/>
                <a:gd name="T59" fmla="*/ 137 h 500"/>
                <a:gd name="T60" fmla="*/ 1219 w 1547"/>
                <a:gd name="T61" fmla="*/ 137 h 500"/>
                <a:gd name="T62" fmla="*/ 1204 w 1547"/>
                <a:gd name="T63" fmla="*/ 137 h 500"/>
                <a:gd name="T64" fmla="*/ 1160 w 1547"/>
                <a:gd name="T65" fmla="*/ 128 h 500"/>
                <a:gd name="T66" fmla="*/ 1092 w 1547"/>
                <a:gd name="T67" fmla="*/ 123 h 500"/>
                <a:gd name="T68" fmla="*/ 1008 w 1547"/>
                <a:gd name="T69" fmla="*/ 123 h 500"/>
                <a:gd name="T70" fmla="*/ 959 w 1547"/>
                <a:gd name="T71" fmla="*/ 128 h 500"/>
                <a:gd name="T72" fmla="*/ 906 w 1547"/>
                <a:gd name="T73" fmla="*/ 137 h 500"/>
                <a:gd name="T74" fmla="*/ 852 w 1547"/>
                <a:gd name="T75" fmla="*/ 147 h 500"/>
                <a:gd name="T76" fmla="*/ 798 w 1547"/>
                <a:gd name="T77" fmla="*/ 167 h 500"/>
                <a:gd name="T78" fmla="*/ 739 w 1547"/>
                <a:gd name="T79" fmla="*/ 191 h 500"/>
                <a:gd name="T80" fmla="*/ 680 w 1547"/>
                <a:gd name="T81" fmla="*/ 226 h 500"/>
                <a:gd name="T82" fmla="*/ 622 w 1547"/>
                <a:gd name="T83" fmla="*/ 265 h 500"/>
                <a:gd name="T84" fmla="*/ 563 w 1547"/>
                <a:gd name="T85" fmla="*/ 309 h 500"/>
                <a:gd name="T86" fmla="*/ 563 w 1547"/>
                <a:gd name="T87" fmla="*/ 309 h 500"/>
                <a:gd name="T88" fmla="*/ 558 w 1547"/>
                <a:gd name="T89" fmla="*/ 314 h 500"/>
                <a:gd name="T90" fmla="*/ 543 w 1547"/>
                <a:gd name="T91" fmla="*/ 328 h 500"/>
                <a:gd name="T92" fmla="*/ 514 w 1547"/>
                <a:gd name="T93" fmla="*/ 348 h 500"/>
                <a:gd name="T94" fmla="*/ 470 w 1547"/>
                <a:gd name="T95" fmla="*/ 377 h 500"/>
                <a:gd name="T96" fmla="*/ 397 w 1547"/>
                <a:gd name="T97" fmla="*/ 407 h 500"/>
                <a:gd name="T98" fmla="*/ 299 w 1547"/>
                <a:gd name="T99" fmla="*/ 436 h 500"/>
                <a:gd name="T100" fmla="*/ 166 w 1547"/>
                <a:gd name="T101" fmla="*/ 470 h 500"/>
                <a:gd name="T102" fmla="*/ 0 w 1547"/>
                <a:gd name="T103" fmla="*/ 500 h 500"/>
                <a:gd name="T104" fmla="*/ 137 w 1547"/>
                <a:gd name="T105" fmla="*/ 289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7" h="500">
                  <a:moveTo>
                    <a:pt x="137" y="289"/>
                  </a:moveTo>
                  <a:lnTo>
                    <a:pt x="137" y="289"/>
                  </a:lnTo>
                  <a:lnTo>
                    <a:pt x="166" y="275"/>
                  </a:lnTo>
                  <a:lnTo>
                    <a:pt x="240" y="230"/>
                  </a:lnTo>
                  <a:lnTo>
                    <a:pt x="357" y="172"/>
                  </a:lnTo>
                  <a:lnTo>
                    <a:pt x="431" y="142"/>
                  </a:lnTo>
                  <a:lnTo>
                    <a:pt x="509" y="108"/>
                  </a:lnTo>
                  <a:lnTo>
                    <a:pt x="597" y="79"/>
                  </a:lnTo>
                  <a:lnTo>
                    <a:pt x="690" y="54"/>
                  </a:lnTo>
                  <a:lnTo>
                    <a:pt x="788" y="30"/>
                  </a:lnTo>
                  <a:lnTo>
                    <a:pt x="891" y="15"/>
                  </a:lnTo>
                  <a:lnTo>
                    <a:pt x="994" y="5"/>
                  </a:lnTo>
                  <a:lnTo>
                    <a:pt x="1106" y="0"/>
                  </a:lnTo>
                  <a:lnTo>
                    <a:pt x="1214" y="10"/>
                  </a:lnTo>
                  <a:lnTo>
                    <a:pt x="1268" y="20"/>
                  </a:lnTo>
                  <a:lnTo>
                    <a:pt x="1327" y="30"/>
                  </a:lnTo>
                  <a:lnTo>
                    <a:pt x="1327" y="30"/>
                  </a:lnTo>
                  <a:lnTo>
                    <a:pt x="1336" y="35"/>
                  </a:lnTo>
                  <a:lnTo>
                    <a:pt x="1371" y="44"/>
                  </a:lnTo>
                  <a:lnTo>
                    <a:pt x="1420" y="49"/>
                  </a:lnTo>
                  <a:lnTo>
                    <a:pt x="1449" y="49"/>
                  </a:lnTo>
                  <a:lnTo>
                    <a:pt x="1478" y="44"/>
                  </a:lnTo>
                  <a:lnTo>
                    <a:pt x="1547" y="133"/>
                  </a:lnTo>
                  <a:lnTo>
                    <a:pt x="1547" y="133"/>
                  </a:lnTo>
                  <a:lnTo>
                    <a:pt x="1513" y="137"/>
                  </a:lnTo>
                  <a:lnTo>
                    <a:pt x="1434" y="152"/>
                  </a:lnTo>
                  <a:lnTo>
                    <a:pt x="1380" y="157"/>
                  </a:lnTo>
                  <a:lnTo>
                    <a:pt x="1327" y="157"/>
                  </a:lnTo>
                  <a:lnTo>
                    <a:pt x="1273" y="152"/>
                  </a:lnTo>
                  <a:lnTo>
                    <a:pt x="1219" y="137"/>
                  </a:lnTo>
                  <a:lnTo>
                    <a:pt x="1219" y="137"/>
                  </a:lnTo>
                  <a:lnTo>
                    <a:pt x="1204" y="137"/>
                  </a:lnTo>
                  <a:lnTo>
                    <a:pt x="1160" y="128"/>
                  </a:lnTo>
                  <a:lnTo>
                    <a:pt x="1092" y="123"/>
                  </a:lnTo>
                  <a:lnTo>
                    <a:pt x="1008" y="123"/>
                  </a:lnTo>
                  <a:lnTo>
                    <a:pt x="959" y="128"/>
                  </a:lnTo>
                  <a:lnTo>
                    <a:pt x="906" y="137"/>
                  </a:lnTo>
                  <a:lnTo>
                    <a:pt x="852" y="147"/>
                  </a:lnTo>
                  <a:lnTo>
                    <a:pt x="798" y="167"/>
                  </a:lnTo>
                  <a:lnTo>
                    <a:pt x="739" y="191"/>
                  </a:lnTo>
                  <a:lnTo>
                    <a:pt x="680" y="226"/>
                  </a:lnTo>
                  <a:lnTo>
                    <a:pt x="622" y="265"/>
                  </a:lnTo>
                  <a:lnTo>
                    <a:pt x="563" y="309"/>
                  </a:lnTo>
                  <a:lnTo>
                    <a:pt x="563" y="309"/>
                  </a:lnTo>
                  <a:lnTo>
                    <a:pt x="558" y="314"/>
                  </a:lnTo>
                  <a:lnTo>
                    <a:pt x="543" y="328"/>
                  </a:lnTo>
                  <a:lnTo>
                    <a:pt x="514" y="348"/>
                  </a:lnTo>
                  <a:lnTo>
                    <a:pt x="470" y="377"/>
                  </a:lnTo>
                  <a:lnTo>
                    <a:pt x="397" y="407"/>
                  </a:lnTo>
                  <a:lnTo>
                    <a:pt x="299" y="436"/>
                  </a:lnTo>
                  <a:lnTo>
                    <a:pt x="166" y="470"/>
                  </a:lnTo>
                  <a:lnTo>
                    <a:pt x="0" y="500"/>
                  </a:lnTo>
                  <a:lnTo>
                    <a:pt x="137" y="2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57"/>
            <p:cNvSpPr>
              <a:spLocks/>
            </p:cNvSpPr>
            <p:nvPr/>
          </p:nvSpPr>
          <p:spPr bwMode="auto">
            <a:xfrm>
              <a:off x="3689" y="1586"/>
              <a:ext cx="710" cy="636"/>
            </a:xfrm>
            <a:custGeom>
              <a:avLst/>
              <a:gdLst>
                <a:gd name="T0" fmla="*/ 710 w 710"/>
                <a:gd name="T1" fmla="*/ 636 h 636"/>
                <a:gd name="T2" fmla="*/ 710 w 710"/>
                <a:gd name="T3" fmla="*/ 636 h 636"/>
                <a:gd name="T4" fmla="*/ 686 w 710"/>
                <a:gd name="T5" fmla="*/ 636 h 636"/>
                <a:gd name="T6" fmla="*/ 622 w 710"/>
                <a:gd name="T7" fmla="*/ 626 h 636"/>
                <a:gd name="T8" fmla="*/ 534 w 710"/>
                <a:gd name="T9" fmla="*/ 607 h 636"/>
                <a:gd name="T10" fmla="*/ 480 w 710"/>
                <a:gd name="T11" fmla="*/ 592 h 636"/>
                <a:gd name="T12" fmla="*/ 426 w 710"/>
                <a:gd name="T13" fmla="*/ 577 h 636"/>
                <a:gd name="T14" fmla="*/ 372 w 710"/>
                <a:gd name="T15" fmla="*/ 553 h 636"/>
                <a:gd name="T16" fmla="*/ 318 w 710"/>
                <a:gd name="T17" fmla="*/ 528 h 636"/>
                <a:gd name="T18" fmla="*/ 269 w 710"/>
                <a:gd name="T19" fmla="*/ 499 h 636"/>
                <a:gd name="T20" fmla="*/ 220 w 710"/>
                <a:gd name="T21" fmla="*/ 465 h 636"/>
                <a:gd name="T22" fmla="*/ 176 w 710"/>
                <a:gd name="T23" fmla="*/ 421 h 636"/>
                <a:gd name="T24" fmla="*/ 142 w 710"/>
                <a:gd name="T25" fmla="*/ 377 h 636"/>
                <a:gd name="T26" fmla="*/ 113 w 710"/>
                <a:gd name="T27" fmla="*/ 323 h 636"/>
                <a:gd name="T28" fmla="*/ 103 w 710"/>
                <a:gd name="T29" fmla="*/ 293 h 636"/>
                <a:gd name="T30" fmla="*/ 93 w 710"/>
                <a:gd name="T31" fmla="*/ 264 h 636"/>
                <a:gd name="T32" fmla="*/ 93 w 710"/>
                <a:gd name="T33" fmla="*/ 264 h 636"/>
                <a:gd name="T34" fmla="*/ 88 w 710"/>
                <a:gd name="T35" fmla="*/ 244 h 636"/>
                <a:gd name="T36" fmla="*/ 69 w 710"/>
                <a:gd name="T37" fmla="*/ 205 h 636"/>
                <a:gd name="T38" fmla="*/ 59 w 710"/>
                <a:gd name="T39" fmla="*/ 186 h 636"/>
                <a:gd name="T40" fmla="*/ 39 w 710"/>
                <a:gd name="T41" fmla="*/ 166 h 636"/>
                <a:gd name="T42" fmla="*/ 25 w 710"/>
                <a:gd name="T43" fmla="*/ 151 h 636"/>
                <a:gd name="T44" fmla="*/ 0 w 710"/>
                <a:gd name="T45" fmla="*/ 142 h 636"/>
                <a:gd name="T46" fmla="*/ 93 w 710"/>
                <a:gd name="T47" fmla="*/ 0 h 636"/>
                <a:gd name="T48" fmla="*/ 93 w 710"/>
                <a:gd name="T49" fmla="*/ 0 h 636"/>
                <a:gd name="T50" fmla="*/ 118 w 710"/>
                <a:gd name="T51" fmla="*/ 14 h 636"/>
                <a:gd name="T52" fmla="*/ 142 w 710"/>
                <a:gd name="T53" fmla="*/ 29 h 636"/>
                <a:gd name="T54" fmla="*/ 172 w 710"/>
                <a:gd name="T55" fmla="*/ 53 h 636"/>
                <a:gd name="T56" fmla="*/ 196 w 710"/>
                <a:gd name="T57" fmla="*/ 88 h 636"/>
                <a:gd name="T58" fmla="*/ 220 w 710"/>
                <a:gd name="T59" fmla="*/ 122 h 636"/>
                <a:gd name="T60" fmla="*/ 240 w 710"/>
                <a:gd name="T61" fmla="*/ 166 h 636"/>
                <a:gd name="T62" fmla="*/ 250 w 710"/>
                <a:gd name="T63" fmla="*/ 191 h 636"/>
                <a:gd name="T64" fmla="*/ 255 w 710"/>
                <a:gd name="T65" fmla="*/ 220 h 636"/>
                <a:gd name="T66" fmla="*/ 255 w 710"/>
                <a:gd name="T67" fmla="*/ 220 h 636"/>
                <a:gd name="T68" fmla="*/ 284 w 710"/>
                <a:gd name="T69" fmla="*/ 269 h 636"/>
                <a:gd name="T70" fmla="*/ 323 w 710"/>
                <a:gd name="T71" fmla="*/ 313 h 636"/>
                <a:gd name="T72" fmla="*/ 372 w 710"/>
                <a:gd name="T73" fmla="*/ 367 h 636"/>
                <a:gd name="T74" fmla="*/ 397 w 710"/>
                <a:gd name="T75" fmla="*/ 391 h 636"/>
                <a:gd name="T76" fmla="*/ 431 w 710"/>
                <a:gd name="T77" fmla="*/ 411 h 636"/>
                <a:gd name="T78" fmla="*/ 460 w 710"/>
                <a:gd name="T79" fmla="*/ 430 h 636"/>
                <a:gd name="T80" fmla="*/ 500 w 710"/>
                <a:gd name="T81" fmla="*/ 450 h 636"/>
                <a:gd name="T82" fmla="*/ 534 w 710"/>
                <a:gd name="T83" fmla="*/ 460 h 636"/>
                <a:gd name="T84" fmla="*/ 573 w 710"/>
                <a:gd name="T85" fmla="*/ 465 h 636"/>
                <a:gd name="T86" fmla="*/ 617 w 710"/>
                <a:gd name="T87" fmla="*/ 465 h 636"/>
                <a:gd name="T88" fmla="*/ 656 w 710"/>
                <a:gd name="T89" fmla="*/ 455 h 636"/>
                <a:gd name="T90" fmla="*/ 710 w 710"/>
                <a:gd name="T91" fmla="*/ 636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0" h="636">
                  <a:moveTo>
                    <a:pt x="710" y="636"/>
                  </a:moveTo>
                  <a:lnTo>
                    <a:pt x="710" y="636"/>
                  </a:lnTo>
                  <a:lnTo>
                    <a:pt x="686" y="636"/>
                  </a:lnTo>
                  <a:lnTo>
                    <a:pt x="622" y="626"/>
                  </a:lnTo>
                  <a:lnTo>
                    <a:pt x="534" y="607"/>
                  </a:lnTo>
                  <a:lnTo>
                    <a:pt x="480" y="592"/>
                  </a:lnTo>
                  <a:lnTo>
                    <a:pt x="426" y="577"/>
                  </a:lnTo>
                  <a:lnTo>
                    <a:pt x="372" y="553"/>
                  </a:lnTo>
                  <a:lnTo>
                    <a:pt x="318" y="528"/>
                  </a:lnTo>
                  <a:lnTo>
                    <a:pt x="269" y="499"/>
                  </a:lnTo>
                  <a:lnTo>
                    <a:pt x="220" y="465"/>
                  </a:lnTo>
                  <a:lnTo>
                    <a:pt x="176" y="421"/>
                  </a:lnTo>
                  <a:lnTo>
                    <a:pt x="142" y="377"/>
                  </a:lnTo>
                  <a:lnTo>
                    <a:pt x="113" y="323"/>
                  </a:lnTo>
                  <a:lnTo>
                    <a:pt x="103" y="293"/>
                  </a:lnTo>
                  <a:lnTo>
                    <a:pt x="93" y="264"/>
                  </a:lnTo>
                  <a:lnTo>
                    <a:pt x="93" y="264"/>
                  </a:lnTo>
                  <a:lnTo>
                    <a:pt x="88" y="244"/>
                  </a:lnTo>
                  <a:lnTo>
                    <a:pt x="69" y="205"/>
                  </a:lnTo>
                  <a:lnTo>
                    <a:pt x="59" y="186"/>
                  </a:lnTo>
                  <a:lnTo>
                    <a:pt x="39" y="166"/>
                  </a:lnTo>
                  <a:lnTo>
                    <a:pt x="25" y="151"/>
                  </a:lnTo>
                  <a:lnTo>
                    <a:pt x="0" y="142"/>
                  </a:lnTo>
                  <a:lnTo>
                    <a:pt x="93" y="0"/>
                  </a:lnTo>
                  <a:lnTo>
                    <a:pt x="93" y="0"/>
                  </a:lnTo>
                  <a:lnTo>
                    <a:pt x="118" y="14"/>
                  </a:lnTo>
                  <a:lnTo>
                    <a:pt x="142" y="29"/>
                  </a:lnTo>
                  <a:lnTo>
                    <a:pt x="172" y="53"/>
                  </a:lnTo>
                  <a:lnTo>
                    <a:pt x="196" y="88"/>
                  </a:lnTo>
                  <a:lnTo>
                    <a:pt x="220" y="122"/>
                  </a:lnTo>
                  <a:lnTo>
                    <a:pt x="240" y="166"/>
                  </a:lnTo>
                  <a:lnTo>
                    <a:pt x="250" y="191"/>
                  </a:lnTo>
                  <a:lnTo>
                    <a:pt x="255" y="220"/>
                  </a:lnTo>
                  <a:lnTo>
                    <a:pt x="255" y="220"/>
                  </a:lnTo>
                  <a:lnTo>
                    <a:pt x="284" y="269"/>
                  </a:lnTo>
                  <a:lnTo>
                    <a:pt x="323" y="313"/>
                  </a:lnTo>
                  <a:lnTo>
                    <a:pt x="372" y="367"/>
                  </a:lnTo>
                  <a:lnTo>
                    <a:pt x="397" y="391"/>
                  </a:lnTo>
                  <a:lnTo>
                    <a:pt x="431" y="411"/>
                  </a:lnTo>
                  <a:lnTo>
                    <a:pt x="460" y="430"/>
                  </a:lnTo>
                  <a:lnTo>
                    <a:pt x="500" y="450"/>
                  </a:lnTo>
                  <a:lnTo>
                    <a:pt x="534" y="460"/>
                  </a:lnTo>
                  <a:lnTo>
                    <a:pt x="573" y="465"/>
                  </a:lnTo>
                  <a:lnTo>
                    <a:pt x="617" y="465"/>
                  </a:lnTo>
                  <a:lnTo>
                    <a:pt x="656" y="455"/>
                  </a:lnTo>
                  <a:lnTo>
                    <a:pt x="710" y="6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58"/>
            <p:cNvSpPr>
              <a:spLocks/>
            </p:cNvSpPr>
            <p:nvPr/>
          </p:nvSpPr>
          <p:spPr bwMode="auto">
            <a:xfrm>
              <a:off x="3131" y="3054"/>
              <a:ext cx="137" cy="172"/>
            </a:xfrm>
            <a:custGeom>
              <a:avLst/>
              <a:gdLst>
                <a:gd name="T0" fmla="*/ 137 w 137"/>
                <a:gd name="T1" fmla="*/ 118 h 172"/>
                <a:gd name="T2" fmla="*/ 137 w 137"/>
                <a:gd name="T3" fmla="*/ 118 h 172"/>
                <a:gd name="T4" fmla="*/ 137 w 137"/>
                <a:gd name="T5" fmla="*/ 133 h 172"/>
                <a:gd name="T6" fmla="*/ 132 w 137"/>
                <a:gd name="T7" fmla="*/ 142 h 172"/>
                <a:gd name="T8" fmla="*/ 127 w 137"/>
                <a:gd name="T9" fmla="*/ 152 h 172"/>
                <a:gd name="T10" fmla="*/ 118 w 137"/>
                <a:gd name="T11" fmla="*/ 162 h 172"/>
                <a:gd name="T12" fmla="*/ 98 w 137"/>
                <a:gd name="T13" fmla="*/ 167 h 172"/>
                <a:gd name="T14" fmla="*/ 74 w 137"/>
                <a:gd name="T15" fmla="*/ 172 h 172"/>
                <a:gd name="T16" fmla="*/ 74 w 137"/>
                <a:gd name="T17" fmla="*/ 172 h 172"/>
                <a:gd name="T18" fmla="*/ 49 w 137"/>
                <a:gd name="T19" fmla="*/ 167 h 172"/>
                <a:gd name="T20" fmla="*/ 25 w 137"/>
                <a:gd name="T21" fmla="*/ 147 h 172"/>
                <a:gd name="T22" fmla="*/ 5 w 137"/>
                <a:gd name="T23" fmla="*/ 128 h 172"/>
                <a:gd name="T24" fmla="*/ 0 w 137"/>
                <a:gd name="T25" fmla="*/ 113 h 172"/>
                <a:gd name="T26" fmla="*/ 0 w 137"/>
                <a:gd name="T27" fmla="*/ 93 h 172"/>
                <a:gd name="T28" fmla="*/ 0 w 137"/>
                <a:gd name="T29" fmla="*/ 93 h 172"/>
                <a:gd name="T30" fmla="*/ 0 w 137"/>
                <a:gd name="T31" fmla="*/ 64 h 172"/>
                <a:gd name="T32" fmla="*/ 0 w 137"/>
                <a:gd name="T33" fmla="*/ 35 h 172"/>
                <a:gd name="T34" fmla="*/ 0 w 137"/>
                <a:gd name="T35" fmla="*/ 20 h 172"/>
                <a:gd name="T36" fmla="*/ 5 w 137"/>
                <a:gd name="T37" fmla="*/ 10 h 172"/>
                <a:gd name="T38" fmla="*/ 15 w 137"/>
                <a:gd name="T39" fmla="*/ 0 h 172"/>
                <a:gd name="T40" fmla="*/ 25 w 137"/>
                <a:gd name="T41" fmla="*/ 0 h 172"/>
                <a:gd name="T42" fmla="*/ 25 w 137"/>
                <a:gd name="T43" fmla="*/ 0 h 172"/>
                <a:gd name="T44" fmla="*/ 39 w 137"/>
                <a:gd name="T45" fmla="*/ 5 h 172"/>
                <a:gd name="T46" fmla="*/ 59 w 137"/>
                <a:gd name="T47" fmla="*/ 15 h 172"/>
                <a:gd name="T48" fmla="*/ 93 w 137"/>
                <a:gd name="T49" fmla="*/ 44 h 172"/>
                <a:gd name="T50" fmla="*/ 123 w 137"/>
                <a:gd name="T51" fmla="*/ 84 h 172"/>
                <a:gd name="T52" fmla="*/ 132 w 137"/>
                <a:gd name="T53" fmla="*/ 103 h 172"/>
                <a:gd name="T54" fmla="*/ 137 w 137"/>
                <a:gd name="T55" fmla="*/ 118 h 172"/>
                <a:gd name="T56" fmla="*/ 137 w 137"/>
                <a:gd name="T57" fmla="*/ 11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72">
                  <a:moveTo>
                    <a:pt x="137" y="118"/>
                  </a:moveTo>
                  <a:lnTo>
                    <a:pt x="137" y="118"/>
                  </a:lnTo>
                  <a:lnTo>
                    <a:pt x="137" y="133"/>
                  </a:lnTo>
                  <a:lnTo>
                    <a:pt x="132" y="142"/>
                  </a:lnTo>
                  <a:lnTo>
                    <a:pt x="127" y="152"/>
                  </a:lnTo>
                  <a:lnTo>
                    <a:pt x="118" y="162"/>
                  </a:lnTo>
                  <a:lnTo>
                    <a:pt x="98" y="167"/>
                  </a:lnTo>
                  <a:lnTo>
                    <a:pt x="74" y="172"/>
                  </a:lnTo>
                  <a:lnTo>
                    <a:pt x="74" y="172"/>
                  </a:lnTo>
                  <a:lnTo>
                    <a:pt x="49" y="167"/>
                  </a:lnTo>
                  <a:lnTo>
                    <a:pt x="25" y="147"/>
                  </a:lnTo>
                  <a:lnTo>
                    <a:pt x="5" y="128"/>
                  </a:lnTo>
                  <a:lnTo>
                    <a:pt x="0" y="113"/>
                  </a:lnTo>
                  <a:lnTo>
                    <a:pt x="0" y="93"/>
                  </a:lnTo>
                  <a:lnTo>
                    <a:pt x="0" y="93"/>
                  </a:lnTo>
                  <a:lnTo>
                    <a:pt x="0" y="64"/>
                  </a:lnTo>
                  <a:lnTo>
                    <a:pt x="0" y="35"/>
                  </a:lnTo>
                  <a:lnTo>
                    <a:pt x="0" y="20"/>
                  </a:lnTo>
                  <a:lnTo>
                    <a:pt x="5" y="10"/>
                  </a:lnTo>
                  <a:lnTo>
                    <a:pt x="15" y="0"/>
                  </a:lnTo>
                  <a:lnTo>
                    <a:pt x="25" y="0"/>
                  </a:lnTo>
                  <a:lnTo>
                    <a:pt x="25" y="0"/>
                  </a:lnTo>
                  <a:lnTo>
                    <a:pt x="39" y="5"/>
                  </a:lnTo>
                  <a:lnTo>
                    <a:pt x="59" y="15"/>
                  </a:lnTo>
                  <a:lnTo>
                    <a:pt x="93" y="44"/>
                  </a:lnTo>
                  <a:lnTo>
                    <a:pt x="123" y="84"/>
                  </a:lnTo>
                  <a:lnTo>
                    <a:pt x="132" y="103"/>
                  </a:lnTo>
                  <a:lnTo>
                    <a:pt x="137" y="118"/>
                  </a:lnTo>
                  <a:lnTo>
                    <a:pt x="137" y="1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59"/>
            <p:cNvSpPr>
              <a:spLocks/>
            </p:cNvSpPr>
            <p:nvPr/>
          </p:nvSpPr>
          <p:spPr bwMode="auto">
            <a:xfrm>
              <a:off x="3249" y="1404"/>
              <a:ext cx="63" cy="142"/>
            </a:xfrm>
            <a:custGeom>
              <a:avLst/>
              <a:gdLst>
                <a:gd name="T0" fmla="*/ 24 w 63"/>
                <a:gd name="T1" fmla="*/ 142 h 142"/>
                <a:gd name="T2" fmla="*/ 0 w 63"/>
                <a:gd name="T3" fmla="*/ 15 h 142"/>
                <a:gd name="T4" fmla="*/ 63 w 63"/>
                <a:gd name="T5" fmla="*/ 0 h 142"/>
                <a:gd name="T6" fmla="*/ 63 w 63"/>
                <a:gd name="T7" fmla="*/ 137 h 142"/>
                <a:gd name="T8" fmla="*/ 24 w 63"/>
                <a:gd name="T9" fmla="*/ 142 h 142"/>
              </a:gdLst>
              <a:ahLst/>
              <a:cxnLst>
                <a:cxn ang="0">
                  <a:pos x="T0" y="T1"/>
                </a:cxn>
                <a:cxn ang="0">
                  <a:pos x="T2" y="T3"/>
                </a:cxn>
                <a:cxn ang="0">
                  <a:pos x="T4" y="T5"/>
                </a:cxn>
                <a:cxn ang="0">
                  <a:pos x="T6" y="T7"/>
                </a:cxn>
                <a:cxn ang="0">
                  <a:pos x="T8" y="T9"/>
                </a:cxn>
              </a:cxnLst>
              <a:rect l="0" t="0" r="r" b="b"/>
              <a:pathLst>
                <a:path w="63" h="142">
                  <a:moveTo>
                    <a:pt x="24" y="142"/>
                  </a:moveTo>
                  <a:lnTo>
                    <a:pt x="0" y="15"/>
                  </a:lnTo>
                  <a:lnTo>
                    <a:pt x="63" y="0"/>
                  </a:lnTo>
                  <a:lnTo>
                    <a:pt x="63" y="137"/>
                  </a:lnTo>
                  <a:lnTo>
                    <a:pt x="24" y="1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6" name="Freeform 60"/>
            <p:cNvSpPr>
              <a:spLocks/>
            </p:cNvSpPr>
            <p:nvPr/>
          </p:nvSpPr>
          <p:spPr bwMode="auto">
            <a:xfrm>
              <a:off x="3366" y="1453"/>
              <a:ext cx="103" cy="128"/>
            </a:xfrm>
            <a:custGeom>
              <a:avLst/>
              <a:gdLst>
                <a:gd name="T0" fmla="*/ 0 w 103"/>
                <a:gd name="T1" fmla="*/ 118 h 128"/>
                <a:gd name="T2" fmla="*/ 64 w 103"/>
                <a:gd name="T3" fmla="*/ 0 h 128"/>
                <a:gd name="T4" fmla="*/ 103 w 103"/>
                <a:gd name="T5" fmla="*/ 44 h 128"/>
                <a:gd name="T6" fmla="*/ 34 w 103"/>
                <a:gd name="T7" fmla="*/ 128 h 128"/>
                <a:gd name="T8" fmla="*/ 0 w 103"/>
                <a:gd name="T9" fmla="*/ 118 h 128"/>
              </a:gdLst>
              <a:ahLst/>
              <a:cxnLst>
                <a:cxn ang="0">
                  <a:pos x="T0" y="T1"/>
                </a:cxn>
                <a:cxn ang="0">
                  <a:pos x="T2" y="T3"/>
                </a:cxn>
                <a:cxn ang="0">
                  <a:pos x="T4" y="T5"/>
                </a:cxn>
                <a:cxn ang="0">
                  <a:pos x="T6" y="T7"/>
                </a:cxn>
                <a:cxn ang="0">
                  <a:pos x="T8" y="T9"/>
                </a:cxn>
              </a:cxnLst>
              <a:rect l="0" t="0" r="r" b="b"/>
              <a:pathLst>
                <a:path w="103" h="128">
                  <a:moveTo>
                    <a:pt x="0" y="118"/>
                  </a:moveTo>
                  <a:lnTo>
                    <a:pt x="64" y="0"/>
                  </a:lnTo>
                  <a:lnTo>
                    <a:pt x="103" y="44"/>
                  </a:lnTo>
                  <a:lnTo>
                    <a:pt x="34" y="128"/>
                  </a:lnTo>
                  <a:lnTo>
                    <a:pt x="0" y="1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03" name="Picture 102"/>
          <p:cNvPicPr>
            <a:picLocks noChangeAspect="1"/>
          </p:cNvPicPr>
          <p:nvPr/>
        </p:nvPicPr>
        <p:blipFill rotWithShape="1">
          <a:blip r:embed="rId17"/>
          <a:srcRect l="42250" r="43266"/>
          <a:stretch/>
        </p:blipFill>
        <p:spPr>
          <a:xfrm>
            <a:off x="5303837" y="1678447"/>
            <a:ext cx="1219200" cy="4333415"/>
          </a:xfrm>
          <a:prstGeom prst="rect">
            <a:avLst/>
          </a:prstGeom>
        </p:spPr>
      </p:pic>
      <p:sp>
        <p:nvSpPr>
          <p:cNvPr id="104" name="Rectangle 103"/>
          <p:cNvSpPr/>
          <p:nvPr/>
        </p:nvSpPr>
        <p:spPr bwMode="auto">
          <a:xfrm>
            <a:off x="5288597" y="1668462"/>
            <a:ext cx="123444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6" name="Picture 105"/>
          <p:cNvPicPr>
            <a:picLocks noChangeAspect="1"/>
          </p:cNvPicPr>
          <p:nvPr/>
        </p:nvPicPr>
        <p:blipFill rotWithShape="1">
          <a:blip r:embed="rId18">
            <a:extLst>
              <a:ext uri="{28A0092B-C50C-407E-A947-70E740481C1C}">
                <a14:useLocalDpi xmlns:a14="http://schemas.microsoft.com/office/drawing/2010/main" val="0"/>
              </a:ext>
            </a:extLst>
          </a:blip>
          <a:srcRect l="10556" r="61295" b="13166"/>
          <a:stretch/>
        </p:blipFill>
        <p:spPr>
          <a:xfrm>
            <a:off x="6538277" y="1678484"/>
            <a:ext cx="1219200" cy="4333378"/>
          </a:xfrm>
          <a:prstGeom prst="rect">
            <a:avLst/>
          </a:prstGeom>
        </p:spPr>
      </p:pic>
      <p:sp>
        <p:nvSpPr>
          <p:cNvPr id="107" name="Rectangle 106"/>
          <p:cNvSpPr/>
          <p:nvPr/>
        </p:nvSpPr>
        <p:spPr bwMode="auto">
          <a:xfrm>
            <a:off x="652303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8" name="Picture 2"/>
          <p:cNvPicPr>
            <a:picLocks noChangeAspect="1" noChangeArrowheads="1"/>
          </p:cNvPicPr>
          <p:nvPr/>
        </p:nvPicPr>
        <p:blipFill rotWithShape="1">
          <a:blip r:embed="rId19">
            <a:extLst>
              <a:ext uri="{28A0092B-C50C-407E-A947-70E740481C1C}">
                <a14:useLocalDpi xmlns:a14="http://schemas.microsoft.com/office/drawing/2010/main" val="0"/>
              </a:ext>
            </a:extLst>
          </a:blip>
          <a:srcRect l="22827" r="21257" b="494"/>
          <a:stretch/>
        </p:blipFill>
        <p:spPr bwMode="auto">
          <a:xfrm>
            <a:off x="7763458" y="1677396"/>
            <a:ext cx="4343400"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35" name="Rectangle 34"/>
          <p:cNvSpPr/>
          <p:nvPr/>
        </p:nvSpPr>
        <p:spPr bwMode="auto">
          <a:xfrm>
            <a:off x="7763548" y="1668462"/>
            <a:ext cx="433733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4000" dirty="0" smtClean="0">
                <a:gradFill>
                  <a:gsLst>
                    <a:gs pos="0">
                      <a:srgbClr val="FFFFFF"/>
                    </a:gs>
                    <a:gs pos="100000">
                      <a:srgbClr val="FFFFFF"/>
                    </a:gs>
                  </a:gsLst>
                  <a:lin ang="5400000" scaled="0"/>
                </a:gradFill>
              </a:rPr>
              <a:t>7. Planning For </a:t>
            </a:r>
            <a:r>
              <a:rPr lang="en-US" sz="4000" b="1" dirty="0" smtClean="0">
                <a:gradFill>
                  <a:gsLst>
                    <a:gs pos="0">
                      <a:srgbClr val="FFFFFF"/>
                    </a:gs>
                    <a:gs pos="100000">
                      <a:srgbClr val="FFFFFF"/>
                    </a:gs>
                  </a:gsLst>
                  <a:lin ang="5400000" scaled="0"/>
                </a:gradFill>
              </a:rPr>
              <a:t>New Work </a:t>
            </a:r>
            <a:r>
              <a:rPr lang="en-US" sz="4000" dirty="0" smtClean="0">
                <a:gradFill>
                  <a:gsLst>
                    <a:gs pos="0">
                      <a:srgbClr val="FFFFFF"/>
                    </a:gs>
                    <a:gs pos="100000">
                      <a:srgbClr val="FFFFFF"/>
                    </a:gs>
                  </a:gsLst>
                  <a:lin ang="5400000" scaled="0"/>
                </a:gradFill>
              </a:rPr>
              <a:t>And </a:t>
            </a:r>
            <a:r>
              <a:rPr lang="en-US" sz="4000" b="1" dirty="0" smtClean="0">
                <a:gradFill>
                  <a:gsLst>
                    <a:gs pos="0">
                      <a:srgbClr val="FFFFFF"/>
                    </a:gs>
                    <a:gs pos="100000">
                      <a:srgbClr val="FFFFFF"/>
                    </a:gs>
                  </a:gsLst>
                  <a:lin ang="5400000" scaled="0"/>
                </a:gradFill>
              </a:rPr>
              <a:t>Growth</a:t>
            </a:r>
            <a:endParaRPr lang="en-US" sz="4000" b="1"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78756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46342" y="559603"/>
            <a:ext cx="11567895"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What about </a:t>
            </a:r>
            <a:r>
              <a:rPr lang="en-US" sz="6000" b="1" dirty="0" smtClean="0">
                <a:solidFill>
                  <a:srgbClr val="00B050"/>
                </a:solidFill>
                <a:latin typeface="+mn-lt"/>
              </a:rPr>
              <a:t>New Work </a:t>
            </a:r>
            <a:r>
              <a:rPr lang="en-US" sz="6000" dirty="0" smtClean="0">
                <a:solidFill>
                  <a:srgbClr val="000000"/>
                </a:solidFill>
                <a:latin typeface="+mn-lt"/>
              </a:rPr>
              <a:t>&amp; </a:t>
            </a:r>
            <a:r>
              <a:rPr lang="en-US" sz="6000" b="1" dirty="0" smtClean="0">
                <a:solidFill>
                  <a:srgbClr val="00B050"/>
                </a:solidFill>
                <a:latin typeface="+mn-lt"/>
              </a:rPr>
              <a:t>Growth?</a:t>
            </a:r>
            <a:endParaRPr lang="en-US" sz="6000" b="1" dirty="0">
              <a:solidFill>
                <a:srgbClr val="00B050"/>
              </a:solidFill>
              <a:latin typeface="+mn-lt"/>
            </a:endParaRPr>
          </a:p>
        </p:txBody>
      </p:sp>
      <p:pic>
        <p:nvPicPr>
          <p:cNvPr id="2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1493837" y="2462769"/>
            <a:ext cx="9454265" cy="5301693"/>
          </a:xfrm>
          <a:prstGeom prst="rect">
            <a:avLst/>
          </a:prstGeom>
          <a:noFill/>
          <a:ln>
            <a:noFill/>
          </a:ln>
          <a:effectLst>
            <a:outerShdw dist="35921" dir="2700000" algn="ctr" rotWithShape="0">
              <a:schemeClr val="bg2"/>
            </a:outerShdw>
            <a:softEdge rad="635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21533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9"/>
          <p:cNvGrpSpPr>
            <a:grpSpLocks noChangeAspect="1"/>
          </p:cNvGrpSpPr>
          <p:nvPr/>
        </p:nvGrpSpPr>
        <p:grpSpPr bwMode="auto">
          <a:xfrm>
            <a:off x="2718694" y="2125702"/>
            <a:ext cx="7157143" cy="4800560"/>
            <a:chOff x="992" y="1084"/>
            <a:chExt cx="3991" cy="3184"/>
          </a:xfrm>
        </p:grpSpPr>
        <p:sp>
          <p:nvSpPr>
            <p:cNvPr id="29" name="AutoShape 28"/>
            <p:cNvSpPr>
              <a:spLocks noChangeAspect="1" noChangeArrowheads="1" noTextEdit="1"/>
            </p:cNvSpPr>
            <p:nvPr/>
          </p:nvSpPr>
          <p:spPr bwMode="auto">
            <a:xfrm>
              <a:off x="992" y="1084"/>
              <a:ext cx="3991" cy="3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32" name="Rectangle 32"/>
            <p:cNvSpPr>
              <a:spLocks noChangeArrowheads="1"/>
            </p:cNvSpPr>
            <p:nvPr/>
          </p:nvSpPr>
          <p:spPr bwMode="auto">
            <a:xfrm>
              <a:off x="1216" y="1442"/>
              <a:ext cx="3309" cy="2422"/>
            </a:xfrm>
            <a:prstGeom prst="rect">
              <a:avLst/>
            </a:prstGeom>
            <a:solidFill>
              <a:srgbClr val="59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33" name="Rectangle 33"/>
            <p:cNvSpPr>
              <a:spLocks noChangeArrowheads="1"/>
            </p:cNvSpPr>
            <p:nvPr/>
          </p:nvSpPr>
          <p:spPr bwMode="auto">
            <a:xfrm>
              <a:off x="1214" y="1442"/>
              <a:ext cx="3309" cy="1318"/>
            </a:xfrm>
            <a:prstGeom prst="rect">
              <a:avLst/>
            </a:prstGeom>
            <a:solidFill>
              <a:srgbClr val="30AF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34" name="Rectangle 34"/>
            <p:cNvSpPr>
              <a:spLocks noChangeArrowheads="1"/>
            </p:cNvSpPr>
            <p:nvPr/>
          </p:nvSpPr>
          <p:spPr bwMode="auto">
            <a:xfrm>
              <a:off x="1214" y="1442"/>
              <a:ext cx="3309" cy="1133"/>
            </a:xfrm>
            <a:prstGeom prst="rect">
              <a:avLst/>
            </a:prstGeom>
            <a:solidFill>
              <a:srgbClr val="28A8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35" name="Rectangle 35"/>
            <p:cNvSpPr>
              <a:spLocks noChangeArrowheads="1"/>
            </p:cNvSpPr>
            <p:nvPr/>
          </p:nvSpPr>
          <p:spPr bwMode="auto">
            <a:xfrm>
              <a:off x="1214" y="1442"/>
              <a:ext cx="3309" cy="951"/>
            </a:xfrm>
            <a:prstGeom prst="rect">
              <a:avLst/>
            </a:prstGeom>
            <a:solidFill>
              <a:srgbClr val="21A0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37" name="Freeform 37"/>
            <p:cNvSpPr>
              <a:spLocks/>
            </p:cNvSpPr>
            <p:nvPr/>
          </p:nvSpPr>
          <p:spPr bwMode="auto">
            <a:xfrm>
              <a:off x="1212" y="1442"/>
              <a:ext cx="3311" cy="579"/>
            </a:xfrm>
            <a:custGeom>
              <a:avLst/>
              <a:gdLst>
                <a:gd name="T0" fmla="*/ 3311 w 3311"/>
                <a:gd name="T1" fmla="*/ 579 h 579"/>
                <a:gd name="T2" fmla="*/ 3311 w 3311"/>
                <a:gd name="T3" fmla="*/ 0 h 579"/>
                <a:gd name="T4" fmla="*/ 0 w 3311"/>
                <a:gd name="T5" fmla="*/ 0 h 579"/>
                <a:gd name="T6" fmla="*/ 2 w 3311"/>
                <a:gd name="T7" fmla="*/ 579 h 579"/>
                <a:gd name="T8" fmla="*/ 3311 w 3311"/>
                <a:gd name="T9" fmla="*/ 579 h 579"/>
              </a:gdLst>
              <a:ahLst/>
              <a:cxnLst>
                <a:cxn ang="0">
                  <a:pos x="T0" y="T1"/>
                </a:cxn>
                <a:cxn ang="0">
                  <a:pos x="T2" y="T3"/>
                </a:cxn>
                <a:cxn ang="0">
                  <a:pos x="T4" y="T5"/>
                </a:cxn>
                <a:cxn ang="0">
                  <a:pos x="T6" y="T7"/>
                </a:cxn>
                <a:cxn ang="0">
                  <a:pos x="T8" y="T9"/>
                </a:cxn>
              </a:cxnLst>
              <a:rect l="0" t="0" r="r" b="b"/>
              <a:pathLst>
                <a:path w="3311" h="579">
                  <a:moveTo>
                    <a:pt x="3311" y="579"/>
                  </a:moveTo>
                  <a:lnTo>
                    <a:pt x="3311" y="0"/>
                  </a:lnTo>
                  <a:lnTo>
                    <a:pt x="0" y="0"/>
                  </a:lnTo>
                  <a:lnTo>
                    <a:pt x="2" y="579"/>
                  </a:lnTo>
                  <a:lnTo>
                    <a:pt x="3311" y="579"/>
                  </a:lnTo>
                  <a:close/>
                </a:path>
              </a:pathLst>
            </a:custGeom>
            <a:solidFill>
              <a:srgbClr val="14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40" name="Freeform 40"/>
            <p:cNvSpPr>
              <a:spLocks/>
            </p:cNvSpPr>
            <p:nvPr/>
          </p:nvSpPr>
          <p:spPr bwMode="auto">
            <a:xfrm>
              <a:off x="1216" y="2893"/>
              <a:ext cx="3309" cy="964"/>
            </a:xfrm>
            <a:custGeom>
              <a:avLst/>
              <a:gdLst>
                <a:gd name="T0" fmla="*/ 3309 w 3309"/>
                <a:gd name="T1" fmla="*/ 961 h 964"/>
                <a:gd name="T2" fmla="*/ 3309 w 3309"/>
                <a:gd name="T3" fmla="*/ 0 h 964"/>
                <a:gd name="T4" fmla="*/ 0 w 3309"/>
                <a:gd name="T5" fmla="*/ 0 h 964"/>
                <a:gd name="T6" fmla="*/ 0 w 3309"/>
                <a:gd name="T7" fmla="*/ 964 h 964"/>
                <a:gd name="T8" fmla="*/ 3309 w 3309"/>
                <a:gd name="T9" fmla="*/ 961 h 964"/>
              </a:gdLst>
              <a:ahLst/>
              <a:cxnLst>
                <a:cxn ang="0">
                  <a:pos x="T0" y="T1"/>
                </a:cxn>
                <a:cxn ang="0">
                  <a:pos x="T2" y="T3"/>
                </a:cxn>
                <a:cxn ang="0">
                  <a:pos x="T4" y="T5"/>
                </a:cxn>
                <a:cxn ang="0">
                  <a:pos x="T6" y="T7"/>
                </a:cxn>
                <a:cxn ang="0">
                  <a:pos x="T8" y="T9"/>
                </a:cxn>
              </a:cxnLst>
              <a:rect l="0" t="0" r="r" b="b"/>
              <a:pathLst>
                <a:path w="3309" h="964">
                  <a:moveTo>
                    <a:pt x="3309" y="961"/>
                  </a:moveTo>
                  <a:lnTo>
                    <a:pt x="3309" y="0"/>
                  </a:lnTo>
                  <a:lnTo>
                    <a:pt x="0" y="0"/>
                  </a:lnTo>
                  <a:lnTo>
                    <a:pt x="0" y="964"/>
                  </a:lnTo>
                  <a:lnTo>
                    <a:pt x="3309" y="961"/>
                  </a:lnTo>
                  <a:close/>
                </a:path>
              </a:pathLst>
            </a:custGeom>
            <a:solidFill>
              <a:srgbClr val="00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41" name="Freeform 41"/>
            <p:cNvSpPr>
              <a:spLocks/>
            </p:cNvSpPr>
            <p:nvPr/>
          </p:nvSpPr>
          <p:spPr bwMode="auto">
            <a:xfrm>
              <a:off x="1326" y="3085"/>
              <a:ext cx="657" cy="82"/>
            </a:xfrm>
            <a:custGeom>
              <a:avLst/>
              <a:gdLst>
                <a:gd name="T0" fmla="*/ 2 w 657"/>
                <a:gd name="T1" fmla="*/ 59 h 82"/>
                <a:gd name="T2" fmla="*/ 0 w 657"/>
                <a:gd name="T3" fmla="*/ 59 h 82"/>
                <a:gd name="T4" fmla="*/ 14 w 657"/>
                <a:gd name="T5" fmla="*/ 54 h 82"/>
                <a:gd name="T6" fmla="*/ 40 w 657"/>
                <a:gd name="T7" fmla="*/ 42 h 82"/>
                <a:gd name="T8" fmla="*/ 73 w 657"/>
                <a:gd name="T9" fmla="*/ 30 h 82"/>
                <a:gd name="T10" fmla="*/ 110 w 657"/>
                <a:gd name="T11" fmla="*/ 19 h 82"/>
                <a:gd name="T12" fmla="*/ 145 w 657"/>
                <a:gd name="T13" fmla="*/ 7 h 82"/>
                <a:gd name="T14" fmla="*/ 178 w 657"/>
                <a:gd name="T15" fmla="*/ 0 h 82"/>
                <a:gd name="T16" fmla="*/ 201 w 657"/>
                <a:gd name="T17" fmla="*/ 0 h 82"/>
                <a:gd name="T18" fmla="*/ 222 w 657"/>
                <a:gd name="T19" fmla="*/ 2 h 82"/>
                <a:gd name="T20" fmla="*/ 250 w 657"/>
                <a:gd name="T21" fmla="*/ 5 h 82"/>
                <a:gd name="T22" fmla="*/ 281 w 657"/>
                <a:gd name="T23" fmla="*/ 12 h 82"/>
                <a:gd name="T24" fmla="*/ 311 w 657"/>
                <a:gd name="T25" fmla="*/ 16 h 82"/>
                <a:gd name="T26" fmla="*/ 344 w 657"/>
                <a:gd name="T27" fmla="*/ 23 h 82"/>
                <a:gd name="T28" fmla="*/ 372 w 657"/>
                <a:gd name="T29" fmla="*/ 28 h 82"/>
                <a:gd name="T30" fmla="*/ 397 w 657"/>
                <a:gd name="T31" fmla="*/ 33 h 82"/>
                <a:gd name="T32" fmla="*/ 414 w 657"/>
                <a:gd name="T33" fmla="*/ 35 h 82"/>
                <a:gd name="T34" fmla="*/ 430 w 657"/>
                <a:gd name="T35" fmla="*/ 38 h 82"/>
                <a:gd name="T36" fmla="*/ 451 w 657"/>
                <a:gd name="T37" fmla="*/ 38 h 82"/>
                <a:gd name="T38" fmla="*/ 474 w 657"/>
                <a:gd name="T39" fmla="*/ 38 h 82"/>
                <a:gd name="T40" fmla="*/ 500 w 657"/>
                <a:gd name="T41" fmla="*/ 38 h 82"/>
                <a:gd name="T42" fmla="*/ 533 w 657"/>
                <a:gd name="T43" fmla="*/ 38 h 82"/>
                <a:gd name="T44" fmla="*/ 568 w 657"/>
                <a:gd name="T45" fmla="*/ 38 h 82"/>
                <a:gd name="T46" fmla="*/ 605 w 657"/>
                <a:gd name="T47" fmla="*/ 38 h 82"/>
                <a:gd name="T48" fmla="*/ 650 w 657"/>
                <a:gd name="T49" fmla="*/ 40 h 82"/>
                <a:gd name="T50" fmla="*/ 657 w 657"/>
                <a:gd name="T51" fmla="*/ 42 h 82"/>
                <a:gd name="T52" fmla="*/ 640 w 657"/>
                <a:gd name="T53" fmla="*/ 49 h 82"/>
                <a:gd name="T54" fmla="*/ 610 w 657"/>
                <a:gd name="T55" fmla="*/ 56 h 82"/>
                <a:gd name="T56" fmla="*/ 568 w 657"/>
                <a:gd name="T57" fmla="*/ 66 h 82"/>
                <a:gd name="T58" fmla="*/ 521 w 657"/>
                <a:gd name="T59" fmla="*/ 73 h 82"/>
                <a:gd name="T60" fmla="*/ 474 w 657"/>
                <a:gd name="T61" fmla="*/ 80 h 82"/>
                <a:gd name="T62" fmla="*/ 432 w 657"/>
                <a:gd name="T63" fmla="*/ 82 h 82"/>
                <a:gd name="T64" fmla="*/ 404 w 657"/>
                <a:gd name="T65" fmla="*/ 82 h 82"/>
                <a:gd name="T66" fmla="*/ 383 w 657"/>
                <a:gd name="T67" fmla="*/ 77 h 82"/>
                <a:gd name="T68" fmla="*/ 365 w 657"/>
                <a:gd name="T69" fmla="*/ 73 h 82"/>
                <a:gd name="T70" fmla="*/ 346 w 657"/>
                <a:gd name="T71" fmla="*/ 68 h 82"/>
                <a:gd name="T72" fmla="*/ 325 w 657"/>
                <a:gd name="T73" fmla="*/ 63 h 82"/>
                <a:gd name="T74" fmla="*/ 304 w 657"/>
                <a:gd name="T75" fmla="*/ 59 h 82"/>
                <a:gd name="T76" fmla="*/ 283 w 657"/>
                <a:gd name="T77" fmla="*/ 56 h 82"/>
                <a:gd name="T78" fmla="*/ 260 w 657"/>
                <a:gd name="T79" fmla="*/ 54 h 82"/>
                <a:gd name="T80" fmla="*/ 236 w 657"/>
                <a:gd name="T81" fmla="*/ 56 h 82"/>
                <a:gd name="T82" fmla="*/ 210 w 657"/>
                <a:gd name="T83" fmla="*/ 56 h 82"/>
                <a:gd name="T84" fmla="*/ 182 w 657"/>
                <a:gd name="T85" fmla="*/ 54 h 82"/>
                <a:gd name="T86" fmla="*/ 154 w 657"/>
                <a:gd name="T87" fmla="*/ 52 h 82"/>
                <a:gd name="T88" fmla="*/ 124 w 657"/>
                <a:gd name="T89" fmla="*/ 49 h 82"/>
                <a:gd name="T90" fmla="*/ 94 w 657"/>
                <a:gd name="T91" fmla="*/ 49 h 82"/>
                <a:gd name="T92" fmla="*/ 61 w 657"/>
                <a:gd name="T93" fmla="*/ 49 h 82"/>
                <a:gd name="T94" fmla="*/ 31 w 657"/>
                <a:gd name="T95" fmla="*/ 52 h 82"/>
                <a:gd name="T96" fmla="*/ 2 w 657"/>
                <a:gd name="T97" fmla="*/ 5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7" h="82">
                  <a:moveTo>
                    <a:pt x="2" y="59"/>
                  </a:moveTo>
                  <a:lnTo>
                    <a:pt x="0" y="59"/>
                  </a:lnTo>
                  <a:lnTo>
                    <a:pt x="14" y="54"/>
                  </a:lnTo>
                  <a:lnTo>
                    <a:pt x="40" y="42"/>
                  </a:lnTo>
                  <a:lnTo>
                    <a:pt x="73" y="30"/>
                  </a:lnTo>
                  <a:lnTo>
                    <a:pt x="110" y="19"/>
                  </a:lnTo>
                  <a:lnTo>
                    <a:pt x="145" y="7"/>
                  </a:lnTo>
                  <a:lnTo>
                    <a:pt x="178" y="0"/>
                  </a:lnTo>
                  <a:lnTo>
                    <a:pt x="201" y="0"/>
                  </a:lnTo>
                  <a:lnTo>
                    <a:pt x="222" y="2"/>
                  </a:lnTo>
                  <a:lnTo>
                    <a:pt x="250" y="5"/>
                  </a:lnTo>
                  <a:lnTo>
                    <a:pt x="281" y="12"/>
                  </a:lnTo>
                  <a:lnTo>
                    <a:pt x="311" y="16"/>
                  </a:lnTo>
                  <a:lnTo>
                    <a:pt x="344" y="23"/>
                  </a:lnTo>
                  <a:lnTo>
                    <a:pt x="372" y="28"/>
                  </a:lnTo>
                  <a:lnTo>
                    <a:pt x="397" y="33"/>
                  </a:lnTo>
                  <a:lnTo>
                    <a:pt x="414" y="35"/>
                  </a:lnTo>
                  <a:lnTo>
                    <a:pt x="430" y="38"/>
                  </a:lnTo>
                  <a:lnTo>
                    <a:pt x="451" y="38"/>
                  </a:lnTo>
                  <a:lnTo>
                    <a:pt x="474" y="38"/>
                  </a:lnTo>
                  <a:lnTo>
                    <a:pt x="500" y="38"/>
                  </a:lnTo>
                  <a:lnTo>
                    <a:pt x="533" y="38"/>
                  </a:lnTo>
                  <a:lnTo>
                    <a:pt x="568" y="38"/>
                  </a:lnTo>
                  <a:lnTo>
                    <a:pt x="605" y="38"/>
                  </a:lnTo>
                  <a:lnTo>
                    <a:pt x="650" y="40"/>
                  </a:lnTo>
                  <a:lnTo>
                    <a:pt x="657" y="42"/>
                  </a:lnTo>
                  <a:lnTo>
                    <a:pt x="640" y="49"/>
                  </a:lnTo>
                  <a:lnTo>
                    <a:pt x="610" y="56"/>
                  </a:lnTo>
                  <a:lnTo>
                    <a:pt x="568" y="66"/>
                  </a:lnTo>
                  <a:lnTo>
                    <a:pt x="521" y="73"/>
                  </a:lnTo>
                  <a:lnTo>
                    <a:pt x="474" y="80"/>
                  </a:lnTo>
                  <a:lnTo>
                    <a:pt x="432" y="82"/>
                  </a:lnTo>
                  <a:lnTo>
                    <a:pt x="404" y="82"/>
                  </a:lnTo>
                  <a:lnTo>
                    <a:pt x="383" y="77"/>
                  </a:lnTo>
                  <a:lnTo>
                    <a:pt x="365" y="73"/>
                  </a:lnTo>
                  <a:lnTo>
                    <a:pt x="346" y="68"/>
                  </a:lnTo>
                  <a:lnTo>
                    <a:pt x="325" y="63"/>
                  </a:lnTo>
                  <a:lnTo>
                    <a:pt x="304" y="59"/>
                  </a:lnTo>
                  <a:lnTo>
                    <a:pt x="283" y="56"/>
                  </a:lnTo>
                  <a:lnTo>
                    <a:pt x="260" y="54"/>
                  </a:lnTo>
                  <a:lnTo>
                    <a:pt x="236" y="56"/>
                  </a:lnTo>
                  <a:lnTo>
                    <a:pt x="210" y="56"/>
                  </a:lnTo>
                  <a:lnTo>
                    <a:pt x="182" y="54"/>
                  </a:lnTo>
                  <a:lnTo>
                    <a:pt x="154" y="52"/>
                  </a:lnTo>
                  <a:lnTo>
                    <a:pt x="124" y="49"/>
                  </a:lnTo>
                  <a:lnTo>
                    <a:pt x="94" y="49"/>
                  </a:lnTo>
                  <a:lnTo>
                    <a:pt x="61" y="49"/>
                  </a:lnTo>
                  <a:lnTo>
                    <a:pt x="31" y="52"/>
                  </a:lnTo>
                  <a:lnTo>
                    <a:pt x="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42" name="Freeform 42"/>
            <p:cNvSpPr>
              <a:spLocks/>
            </p:cNvSpPr>
            <p:nvPr/>
          </p:nvSpPr>
          <p:spPr bwMode="auto">
            <a:xfrm>
              <a:off x="1431" y="3368"/>
              <a:ext cx="1066" cy="122"/>
            </a:xfrm>
            <a:custGeom>
              <a:avLst/>
              <a:gdLst>
                <a:gd name="T0" fmla="*/ 935 w 1066"/>
                <a:gd name="T1" fmla="*/ 26 h 122"/>
                <a:gd name="T2" fmla="*/ 863 w 1066"/>
                <a:gd name="T3" fmla="*/ 14 h 122"/>
                <a:gd name="T4" fmla="*/ 753 w 1066"/>
                <a:gd name="T5" fmla="*/ 2 h 122"/>
                <a:gd name="T6" fmla="*/ 650 w 1066"/>
                <a:gd name="T7" fmla="*/ 2 h 122"/>
                <a:gd name="T8" fmla="*/ 584 w 1066"/>
                <a:gd name="T9" fmla="*/ 19 h 122"/>
                <a:gd name="T10" fmla="*/ 531 w 1066"/>
                <a:gd name="T11" fmla="*/ 37 h 122"/>
                <a:gd name="T12" fmla="*/ 479 w 1066"/>
                <a:gd name="T13" fmla="*/ 51 h 122"/>
                <a:gd name="T14" fmla="*/ 426 w 1066"/>
                <a:gd name="T15" fmla="*/ 56 h 122"/>
                <a:gd name="T16" fmla="*/ 381 w 1066"/>
                <a:gd name="T17" fmla="*/ 54 h 122"/>
                <a:gd name="T18" fmla="*/ 339 w 1066"/>
                <a:gd name="T19" fmla="*/ 47 h 122"/>
                <a:gd name="T20" fmla="*/ 290 w 1066"/>
                <a:gd name="T21" fmla="*/ 40 h 122"/>
                <a:gd name="T22" fmla="*/ 234 w 1066"/>
                <a:gd name="T23" fmla="*/ 30 h 122"/>
                <a:gd name="T24" fmla="*/ 178 w 1066"/>
                <a:gd name="T25" fmla="*/ 23 h 122"/>
                <a:gd name="T26" fmla="*/ 122 w 1066"/>
                <a:gd name="T27" fmla="*/ 19 h 122"/>
                <a:gd name="T28" fmla="*/ 73 w 1066"/>
                <a:gd name="T29" fmla="*/ 19 h 122"/>
                <a:gd name="T30" fmla="*/ 31 w 1066"/>
                <a:gd name="T31" fmla="*/ 23 h 122"/>
                <a:gd name="T32" fmla="*/ 3 w 1066"/>
                <a:gd name="T33" fmla="*/ 33 h 122"/>
                <a:gd name="T34" fmla="*/ 5 w 1066"/>
                <a:gd name="T35" fmla="*/ 44 h 122"/>
                <a:gd name="T36" fmla="*/ 33 w 1066"/>
                <a:gd name="T37" fmla="*/ 54 h 122"/>
                <a:gd name="T38" fmla="*/ 80 w 1066"/>
                <a:gd name="T39" fmla="*/ 65 h 122"/>
                <a:gd name="T40" fmla="*/ 138 w 1066"/>
                <a:gd name="T41" fmla="*/ 75 h 122"/>
                <a:gd name="T42" fmla="*/ 204 w 1066"/>
                <a:gd name="T43" fmla="*/ 86 h 122"/>
                <a:gd name="T44" fmla="*/ 267 w 1066"/>
                <a:gd name="T45" fmla="*/ 96 h 122"/>
                <a:gd name="T46" fmla="*/ 325 w 1066"/>
                <a:gd name="T47" fmla="*/ 108 h 122"/>
                <a:gd name="T48" fmla="*/ 391 w 1066"/>
                <a:gd name="T49" fmla="*/ 119 h 122"/>
                <a:gd name="T50" fmla="*/ 461 w 1066"/>
                <a:gd name="T51" fmla="*/ 122 h 122"/>
                <a:gd name="T52" fmla="*/ 524 w 1066"/>
                <a:gd name="T53" fmla="*/ 112 h 122"/>
                <a:gd name="T54" fmla="*/ 589 w 1066"/>
                <a:gd name="T55" fmla="*/ 93 h 122"/>
                <a:gd name="T56" fmla="*/ 645 w 1066"/>
                <a:gd name="T57" fmla="*/ 79 h 122"/>
                <a:gd name="T58" fmla="*/ 694 w 1066"/>
                <a:gd name="T59" fmla="*/ 72 h 122"/>
                <a:gd name="T60" fmla="*/ 755 w 1066"/>
                <a:gd name="T61" fmla="*/ 68 h 122"/>
                <a:gd name="T62" fmla="*/ 820 w 1066"/>
                <a:gd name="T63" fmla="*/ 65 h 122"/>
                <a:gd name="T64" fmla="*/ 886 w 1066"/>
                <a:gd name="T65" fmla="*/ 65 h 122"/>
                <a:gd name="T66" fmla="*/ 949 w 1066"/>
                <a:gd name="T67" fmla="*/ 65 h 122"/>
                <a:gd name="T68" fmla="*/ 1000 w 1066"/>
                <a:gd name="T69" fmla="*/ 68 h 122"/>
                <a:gd name="T70" fmla="*/ 1040 w 1066"/>
                <a:gd name="T71" fmla="*/ 72 h 122"/>
                <a:gd name="T72" fmla="*/ 1066 w 1066"/>
                <a:gd name="T73" fmla="*/ 75 h 122"/>
                <a:gd name="T74" fmla="*/ 1045 w 1066"/>
                <a:gd name="T75" fmla="*/ 63 h 122"/>
                <a:gd name="T76" fmla="*/ 996 w 1066"/>
                <a:gd name="T77" fmla="*/ 44 h 122"/>
                <a:gd name="T78" fmla="*/ 954 w 1066"/>
                <a:gd name="T79" fmla="*/ 3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6" h="122">
                  <a:moveTo>
                    <a:pt x="947" y="28"/>
                  </a:moveTo>
                  <a:lnTo>
                    <a:pt x="935" y="26"/>
                  </a:lnTo>
                  <a:lnTo>
                    <a:pt x="905" y="21"/>
                  </a:lnTo>
                  <a:lnTo>
                    <a:pt x="863" y="14"/>
                  </a:lnTo>
                  <a:lnTo>
                    <a:pt x="809" y="7"/>
                  </a:lnTo>
                  <a:lnTo>
                    <a:pt x="753" y="2"/>
                  </a:lnTo>
                  <a:lnTo>
                    <a:pt x="699" y="0"/>
                  </a:lnTo>
                  <a:lnTo>
                    <a:pt x="650" y="2"/>
                  </a:lnTo>
                  <a:lnTo>
                    <a:pt x="612" y="9"/>
                  </a:lnTo>
                  <a:lnTo>
                    <a:pt x="584" y="19"/>
                  </a:lnTo>
                  <a:lnTo>
                    <a:pt x="556" y="28"/>
                  </a:lnTo>
                  <a:lnTo>
                    <a:pt x="531" y="37"/>
                  </a:lnTo>
                  <a:lnTo>
                    <a:pt x="505" y="44"/>
                  </a:lnTo>
                  <a:lnTo>
                    <a:pt x="479" y="51"/>
                  </a:lnTo>
                  <a:lnTo>
                    <a:pt x="454" y="56"/>
                  </a:lnTo>
                  <a:lnTo>
                    <a:pt x="426" y="56"/>
                  </a:lnTo>
                  <a:lnTo>
                    <a:pt x="398" y="56"/>
                  </a:lnTo>
                  <a:lnTo>
                    <a:pt x="381" y="54"/>
                  </a:lnTo>
                  <a:lnTo>
                    <a:pt x="362" y="51"/>
                  </a:lnTo>
                  <a:lnTo>
                    <a:pt x="339" y="47"/>
                  </a:lnTo>
                  <a:lnTo>
                    <a:pt x="316" y="42"/>
                  </a:lnTo>
                  <a:lnTo>
                    <a:pt x="290" y="40"/>
                  </a:lnTo>
                  <a:lnTo>
                    <a:pt x="262" y="35"/>
                  </a:lnTo>
                  <a:lnTo>
                    <a:pt x="234" y="30"/>
                  </a:lnTo>
                  <a:lnTo>
                    <a:pt x="206" y="28"/>
                  </a:lnTo>
                  <a:lnTo>
                    <a:pt x="178" y="23"/>
                  </a:lnTo>
                  <a:lnTo>
                    <a:pt x="150" y="21"/>
                  </a:lnTo>
                  <a:lnTo>
                    <a:pt x="122" y="19"/>
                  </a:lnTo>
                  <a:lnTo>
                    <a:pt x="96" y="19"/>
                  </a:lnTo>
                  <a:lnTo>
                    <a:pt x="73" y="19"/>
                  </a:lnTo>
                  <a:lnTo>
                    <a:pt x="49" y="21"/>
                  </a:lnTo>
                  <a:lnTo>
                    <a:pt x="31" y="23"/>
                  </a:lnTo>
                  <a:lnTo>
                    <a:pt x="14" y="28"/>
                  </a:lnTo>
                  <a:lnTo>
                    <a:pt x="3" y="33"/>
                  </a:lnTo>
                  <a:lnTo>
                    <a:pt x="0" y="37"/>
                  </a:lnTo>
                  <a:lnTo>
                    <a:pt x="5" y="44"/>
                  </a:lnTo>
                  <a:lnTo>
                    <a:pt x="17" y="49"/>
                  </a:lnTo>
                  <a:lnTo>
                    <a:pt x="33" y="54"/>
                  </a:lnTo>
                  <a:lnTo>
                    <a:pt x="54" y="58"/>
                  </a:lnTo>
                  <a:lnTo>
                    <a:pt x="80" y="65"/>
                  </a:lnTo>
                  <a:lnTo>
                    <a:pt x="108" y="70"/>
                  </a:lnTo>
                  <a:lnTo>
                    <a:pt x="138" y="75"/>
                  </a:lnTo>
                  <a:lnTo>
                    <a:pt x="171" y="79"/>
                  </a:lnTo>
                  <a:lnTo>
                    <a:pt x="204" y="86"/>
                  </a:lnTo>
                  <a:lnTo>
                    <a:pt x="236" y="91"/>
                  </a:lnTo>
                  <a:lnTo>
                    <a:pt x="267" y="96"/>
                  </a:lnTo>
                  <a:lnTo>
                    <a:pt x="297" y="100"/>
                  </a:lnTo>
                  <a:lnTo>
                    <a:pt x="325" y="108"/>
                  </a:lnTo>
                  <a:lnTo>
                    <a:pt x="348" y="112"/>
                  </a:lnTo>
                  <a:lnTo>
                    <a:pt x="391" y="119"/>
                  </a:lnTo>
                  <a:lnTo>
                    <a:pt x="426" y="122"/>
                  </a:lnTo>
                  <a:lnTo>
                    <a:pt x="461" y="122"/>
                  </a:lnTo>
                  <a:lnTo>
                    <a:pt x="493" y="119"/>
                  </a:lnTo>
                  <a:lnTo>
                    <a:pt x="524" y="112"/>
                  </a:lnTo>
                  <a:lnTo>
                    <a:pt x="554" y="103"/>
                  </a:lnTo>
                  <a:lnTo>
                    <a:pt x="589" y="93"/>
                  </a:lnTo>
                  <a:lnTo>
                    <a:pt x="624" y="84"/>
                  </a:lnTo>
                  <a:lnTo>
                    <a:pt x="645" y="79"/>
                  </a:lnTo>
                  <a:lnTo>
                    <a:pt x="669" y="75"/>
                  </a:lnTo>
                  <a:lnTo>
                    <a:pt x="694" y="72"/>
                  </a:lnTo>
                  <a:lnTo>
                    <a:pt x="725" y="70"/>
                  </a:lnTo>
                  <a:lnTo>
                    <a:pt x="755" y="68"/>
                  </a:lnTo>
                  <a:lnTo>
                    <a:pt x="788" y="65"/>
                  </a:lnTo>
                  <a:lnTo>
                    <a:pt x="820" y="65"/>
                  </a:lnTo>
                  <a:lnTo>
                    <a:pt x="853" y="65"/>
                  </a:lnTo>
                  <a:lnTo>
                    <a:pt x="886" y="65"/>
                  </a:lnTo>
                  <a:lnTo>
                    <a:pt x="919" y="65"/>
                  </a:lnTo>
                  <a:lnTo>
                    <a:pt x="949" y="65"/>
                  </a:lnTo>
                  <a:lnTo>
                    <a:pt x="975" y="68"/>
                  </a:lnTo>
                  <a:lnTo>
                    <a:pt x="1000" y="68"/>
                  </a:lnTo>
                  <a:lnTo>
                    <a:pt x="1024" y="70"/>
                  </a:lnTo>
                  <a:lnTo>
                    <a:pt x="1040" y="72"/>
                  </a:lnTo>
                  <a:lnTo>
                    <a:pt x="1054" y="75"/>
                  </a:lnTo>
                  <a:lnTo>
                    <a:pt x="1066" y="75"/>
                  </a:lnTo>
                  <a:lnTo>
                    <a:pt x="1061" y="72"/>
                  </a:lnTo>
                  <a:lnTo>
                    <a:pt x="1045" y="63"/>
                  </a:lnTo>
                  <a:lnTo>
                    <a:pt x="1021" y="54"/>
                  </a:lnTo>
                  <a:lnTo>
                    <a:pt x="996" y="44"/>
                  </a:lnTo>
                  <a:lnTo>
                    <a:pt x="972" y="37"/>
                  </a:lnTo>
                  <a:lnTo>
                    <a:pt x="954" y="30"/>
                  </a:lnTo>
                  <a:lnTo>
                    <a:pt x="947"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45" name="Freeform 45"/>
            <p:cNvSpPr>
              <a:spLocks/>
            </p:cNvSpPr>
            <p:nvPr/>
          </p:nvSpPr>
          <p:spPr bwMode="auto">
            <a:xfrm>
              <a:off x="2153" y="3527"/>
              <a:ext cx="1566" cy="164"/>
            </a:xfrm>
            <a:custGeom>
              <a:avLst/>
              <a:gdLst>
                <a:gd name="T0" fmla="*/ 341 w 1566"/>
                <a:gd name="T1" fmla="*/ 5 h 164"/>
                <a:gd name="T2" fmla="*/ 414 w 1566"/>
                <a:gd name="T3" fmla="*/ 28 h 164"/>
                <a:gd name="T4" fmla="*/ 524 w 1566"/>
                <a:gd name="T5" fmla="*/ 51 h 164"/>
                <a:gd name="T6" fmla="*/ 629 w 1566"/>
                <a:gd name="T7" fmla="*/ 56 h 164"/>
                <a:gd name="T8" fmla="*/ 699 w 1566"/>
                <a:gd name="T9" fmla="*/ 26 h 164"/>
                <a:gd name="T10" fmla="*/ 757 w 1566"/>
                <a:gd name="T11" fmla="*/ 5 h 164"/>
                <a:gd name="T12" fmla="*/ 820 w 1566"/>
                <a:gd name="T13" fmla="*/ 5 h 164"/>
                <a:gd name="T14" fmla="*/ 905 w 1566"/>
                <a:gd name="T15" fmla="*/ 26 h 164"/>
                <a:gd name="T16" fmla="*/ 1017 w 1566"/>
                <a:gd name="T17" fmla="*/ 63 h 164"/>
                <a:gd name="T18" fmla="*/ 1113 w 1566"/>
                <a:gd name="T19" fmla="*/ 77 h 164"/>
                <a:gd name="T20" fmla="*/ 1187 w 1566"/>
                <a:gd name="T21" fmla="*/ 70 h 164"/>
                <a:gd name="T22" fmla="*/ 1241 w 1566"/>
                <a:gd name="T23" fmla="*/ 54 h 164"/>
                <a:gd name="T24" fmla="*/ 1292 w 1566"/>
                <a:gd name="T25" fmla="*/ 44 h 164"/>
                <a:gd name="T26" fmla="*/ 1370 w 1566"/>
                <a:gd name="T27" fmla="*/ 63 h 164"/>
                <a:gd name="T28" fmla="*/ 1461 w 1566"/>
                <a:gd name="T29" fmla="*/ 103 h 164"/>
                <a:gd name="T30" fmla="*/ 1538 w 1566"/>
                <a:gd name="T31" fmla="*/ 140 h 164"/>
                <a:gd name="T32" fmla="*/ 1566 w 1566"/>
                <a:gd name="T33" fmla="*/ 159 h 164"/>
                <a:gd name="T34" fmla="*/ 1517 w 1566"/>
                <a:gd name="T35" fmla="*/ 145 h 164"/>
                <a:gd name="T36" fmla="*/ 1423 w 1566"/>
                <a:gd name="T37" fmla="*/ 124 h 164"/>
                <a:gd name="T38" fmla="*/ 1321 w 1566"/>
                <a:gd name="T39" fmla="*/ 121 h 164"/>
                <a:gd name="T40" fmla="*/ 1257 w 1566"/>
                <a:gd name="T41" fmla="*/ 145 h 164"/>
                <a:gd name="T42" fmla="*/ 1206 w 1566"/>
                <a:gd name="T43" fmla="*/ 157 h 164"/>
                <a:gd name="T44" fmla="*/ 1143 w 1566"/>
                <a:gd name="T45" fmla="*/ 164 h 164"/>
                <a:gd name="T46" fmla="*/ 1073 w 1566"/>
                <a:gd name="T47" fmla="*/ 164 h 164"/>
                <a:gd name="T48" fmla="*/ 1000 w 1566"/>
                <a:gd name="T49" fmla="*/ 159 h 164"/>
                <a:gd name="T50" fmla="*/ 930 w 1566"/>
                <a:gd name="T51" fmla="*/ 152 h 164"/>
                <a:gd name="T52" fmla="*/ 867 w 1566"/>
                <a:gd name="T53" fmla="*/ 140 h 164"/>
                <a:gd name="T54" fmla="*/ 816 w 1566"/>
                <a:gd name="T55" fmla="*/ 129 h 164"/>
                <a:gd name="T56" fmla="*/ 778 w 1566"/>
                <a:gd name="T57" fmla="*/ 114 h 164"/>
                <a:gd name="T58" fmla="*/ 727 w 1566"/>
                <a:gd name="T59" fmla="*/ 110 h 164"/>
                <a:gd name="T60" fmla="*/ 666 w 1566"/>
                <a:gd name="T61" fmla="*/ 110 h 164"/>
                <a:gd name="T62" fmla="*/ 598 w 1566"/>
                <a:gd name="T63" fmla="*/ 114 h 164"/>
                <a:gd name="T64" fmla="*/ 531 w 1566"/>
                <a:gd name="T65" fmla="*/ 121 h 164"/>
                <a:gd name="T66" fmla="*/ 468 w 1566"/>
                <a:gd name="T67" fmla="*/ 131 h 164"/>
                <a:gd name="T68" fmla="*/ 414 w 1566"/>
                <a:gd name="T69" fmla="*/ 138 h 164"/>
                <a:gd name="T70" fmla="*/ 374 w 1566"/>
                <a:gd name="T71" fmla="*/ 145 h 164"/>
                <a:gd name="T72" fmla="*/ 332 w 1566"/>
                <a:gd name="T73" fmla="*/ 147 h 164"/>
                <a:gd name="T74" fmla="*/ 246 w 1566"/>
                <a:gd name="T75" fmla="*/ 136 h 164"/>
                <a:gd name="T76" fmla="*/ 141 w 1566"/>
                <a:gd name="T77" fmla="*/ 117 h 164"/>
                <a:gd name="T78" fmla="*/ 45 w 1566"/>
                <a:gd name="T79" fmla="*/ 105 h 164"/>
                <a:gd name="T80" fmla="*/ 0 w 1566"/>
                <a:gd name="T81" fmla="*/ 105 h 164"/>
                <a:gd name="T82" fmla="*/ 10 w 1566"/>
                <a:gd name="T83" fmla="*/ 98 h 164"/>
                <a:gd name="T84" fmla="*/ 49 w 1566"/>
                <a:gd name="T85" fmla="*/ 84 h 164"/>
                <a:gd name="T86" fmla="*/ 108 w 1566"/>
                <a:gd name="T87" fmla="*/ 65 h 164"/>
                <a:gd name="T88" fmla="*/ 176 w 1566"/>
                <a:gd name="T89" fmla="*/ 44 h 164"/>
                <a:gd name="T90" fmla="*/ 241 w 1566"/>
                <a:gd name="T91" fmla="*/ 26 h 164"/>
                <a:gd name="T92" fmla="*/ 295 w 1566"/>
                <a:gd name="T93" fmla="*/ 9 h 164"/>
                <a:gd name="T94" fmla="*/ 325 w 1566"/>
                <a:gd name="T95" fmla="*/ 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66" h="164">
                  <a:moveTo>
                    <a:pt x="330" y="0"/>
                  </a:moveTo>
                  <a:lnTo>
                    <a:pt x="341" y="5"/>
                  </a:lnTo>
                  <a:lnTo>
                    <a:pt x="370" y="14"/>
                  </a:lnTo>
                  <a:lnTo>
                    <a:pt x="414" y="28"/>
                  </a:lnTo>
                  <a:lnTo>
                    <a:pt x="468" y="42"/>
                  </a:lnTo>
                  <a:lnTo>
                    <a:pt x="524" y="51"/>
                  </a:lnTo>
                  <a:lnTo>
                    <a:pt x="580" y="58"/>
                  </a:lnTo>
                  <a:lnTo>
                    <a:pt x="629" y="56"/>
                  </a:lnTo>
                  <a:lnTo>
                    <a:pt x="669" y="42"/>
                  </a:lnTo>
                  <a:lnTo>
                    <a:pt x="699" y="26"/>
                  </a:lnTo>
                  <a:lnTo>
                    <a:pt x="727" y="12"/>
                  </a:lnTo>
                  <a:lnTo>
                    <a:pt x="757" y="5"/>
                  </a:lnTo>
                  <a:lnTo>
                    <a:pt x="788" y="2"/>
                  </a:lnTo>
                  <a:lnTo>
                    <a:pt x="820" y="5"/>
                  </a:lnTo>
                  <a:lnTo>
                    <a:pt x="860" y="12"/>
                  </a:lnTo>
                  <a:lnTo>
                    <a:pt x="905" y="26"/>
                  </a:lnTo>
                  <a:lnTo>
                    <a:pt x="961" y="44"/>
                  </a:lnTo>
                  <a:lnTo>
                    <a:pt x="1017" y="63"/>
                  </a:lnTo>
                  <a:lnTo>
                    <a:pt x="1068" y="72"/>
                  </a:lnTo>
                  <a:lnTo>
                    <a:pt x="1113" y="77"/>
                  </a:lnTo>
                  <a:lnTo>
                    <a:pt x="1152" y="75"/>
                  </a:lnTo>
                  <a:lnTo>
                    <a:pt x="1187" y="70"/>
                  </a:lnTo>
                  <a:lnTo>
                    <a:pt x="1215" y="63"/>
                  </a:lnTo>
                  <a:lnTo>
                    <a:pt x="1241" y="54"/>
                  </a:lnTo>
                  <a:lnTo>
                    <a:pt x="1264" y="47"/>
                  </a:lnTo>
                  <a:lnTo>
                    <a:pt x="1292" y="44"/>
                  </a:lnTo>
                  <a:lnTo>
                    <a:pt x="1328" y="51"/>
                  </a:lnTo>
                  <a:lnTo>
                    <a:pt x="1370" y="63"/>
                  </a:lnTo>
                  <a:lnTo>
                    <a:pt x="1416" y="82"/>
                  </a:lnTo>
                  <a:lnTo>
                    <a:pt x="1461" y="103"/>
                  </a:lnTo>
                  <a:lnTo>
                    <a:pt x="1503" y="121"/>
                  </a:lnTo>
                  <a:lnTo>
                    <a:pt x="1538" y="140"/>
                  </a:lnTo>
                  <a:lnTo>
                    <a:pt x="1561" y="154"/>
                  </a:lnTo>
                  <a:lnTo>
                    <a:pt x="1566" y="159"/>
                  </a:lnTo>
                  <a:lnTo>
                    <a:pt x="1550" y="154"/>
                  </a:lnTo>
                  <a:lnTo>
                    <a:pt x="1517" y="145"/>
                  </a:lnTo>
                  <a:lnTo>
                    <a:pt x="1472" y="133"/>
                  </a:lnTo>
                  <a:lnTo>
                    <a:pt x="1423" y="124"/>
                  </a:lnTo>
                  <a:lnTo>
                    <a:pt x="1370" y="119"/>
                  </a:lnTo>
                  <a:lnTo>
                    <a:pt x="1321" y="121"/>
                  </a:lnTo>
                  <a:lnTo>
                    <a:pt x="1278" y="136"/>
                  </a:lnTo>
                  <a:lnTo>
                    <a:pt x="1257" y="145"/>
                  </a:lnTo>
                  <a:lnTo>
                    <a:pt x="1234" y="152"/>
                  </a:lnTo>
                  <a:lnTo>
                    <a:pt x="1206" y="157"/>
                  </a:lnTo>
                  <a:lnTo>
                    <a:pt x="1176" y="161"/>
                  </a:lnTo>
                  <a:lnTo>
                    <a:pt x="1143" y="164"/>
                  </a:lnTo>
                  <a:lnTo>
                    <a:pt x="1108" y="164"/>
                  </a:lnTo>
                  <a:lnTo>
                    <a:pt x="1073" y="164"/>
                  </a:lnTo>
                  <a:lnTo>
                    <a:pt x="1038" y="161"/>
                  </a:lnTo>
                  <a:lnTo>
                    <a:pt x="1000" y="159"/>
                  </a:lnTo>
                  <a:lnTo>
                    <a:pt x="965" y="157"/>
                  </a:lnTo>
                  <a:lnTo>
                    <a:pt x="930" y="152"/>
                  </a:lnTo>
                  <a:lnTo>
                    <a:pt x="898" y="145"/>
                  </a:lnTo>
                  <a:lnTo>
                    <a:pt x="867" y="140"/>
                  </a:lnTo>
                  <a:lnTo>
                    <a:pt x="842" y="136"/>
                  </a:lnTo>
                  <a:lnTo>
                    <a:pt x="816" y="129"/>
                  </a:lnTo>
                  <a:lnTo>
                    <a:pt x="797" y="121"/>
                  </a:lnTo>
                  <a:lnTo>
                    <a:pt x="778" y="114"/>
                  </a:lnTo>
                  <a:lnTo>
                    <a:pt x="755" y="112"/>
                  </a:lnTo>
                  <a:lnTo>
                    <a:pt x="727" y="110"/>
                  </a:lnTo>
                  <a:lnTo>
                    <a:pt x="699" y="110"/>
                  </a:lnTo>
                  <a:lnTo>
                    <a:pt x="666" y="110"/>
                  </a:lnTo>
                  <a:lnTo>
                    <a:pt x="634" y="112"/>
                  </a:lnTo>
                  <a:lnTo>
                    <a:pt x="598" y="114"/>
                  </a:lnTo>
                  <a:lnTo>
                    <a:pt x="566" y="117"/>
                  </a:lnTo>
                  <a:lnTo>
                    <a:pt x="531" y="121"/>
                  </a:lnTo>
                  <a:lnTo>
                    <a:pt x="498" y="126"/>
                  </a:lnTo>
                  <a:lnTo>
                    <a:pt x="468" y="131"/>
                  </a:lnTo>
                  <a:lnTo>
                    <a:pt x="440" y="136"/>
                  </a:lnTo>
                  <a:lnTo>
                    <a:pt x="414" y="138"/>
                  </a:lnTo>
                  <a:lnTo>
                    <a:pt x="391" y="143"/>
                  </a:lnTo>
                  <a:lnTo>
                    <a:pt x="374" y="145"/>
                  </a:lnTo>
                  <a:lnTo>
                    <a:pt x="360" y="147"/>
                  </a:lnTo>
                  <a:lnTo>
                    <a:pt x="332" y="147"/>
                  </a:lnTo>
                  <a:lnTo>
                    <a:pt x="295" y="143"/>
                  </a:lnTo>
                  <a:lnTo>
                    <a:pt x="246" y="136"/>
                  </a:lnTo>
                  <a:lnTo>
                    <a:pt x="194" y="126"/>
                  </a:lnTo>
                  <a:lnTo>
                    <a:pt x="141" y="117"/>
                  </a:lnTo>
                  <a:lnTo>
                    <a:pt x="91" y="110"/>
                  </a:lnTo>
                  <a:lnTo>
                    <a:pt x="45" y="105"/>
                  </a:lnTo>
                  <a:lnTo>
                    <a:pt x="10" y="105"/>
                  </a:lnTo>
                  <a:lnTo>
                    <a:pt x="0" y="105"/>
                  </a:lnTo>
                  <a:lnTo>
                    <a:pt x="0" y="103"/>
                  </a:lnTo>
                  <a:lnTo>
                    <a:pt x="10" y="98"/>
                  </a:lnTo>
                  <a:lnTo>
                    <a:pt x="26" y="91"/>
                  </a:lnTo>
                  <a:lnTo>
                    <a:pt x="49" y="84"/>
                  </a:lnTo>
                  <a:lnTo>
                    <a:pt x="77" y="75"/>
                  </a:lnTo>
                  <a:lnTo>
                    <a:pt x="108" y="65"/>
                  </a:lnTo>
                  <a:lnTo>
                    <a:pt x="141" y="56"/>
                  </a:lnTo>
                  <a:lnTo>
                    <a:pt x="176" y="44"/>
                  </a:lnTo>
                  <a:lnTo>
                    <a:pt x="208" y="35"/>
                  </a:lnTo>
                  <a:lnTo>
                    <a:pt x="241" y="26"/>
                  </a:lnTo>
                  <a:lnTo>
                    <a:pt x="269" y="16"/>
                  </a:lnTo>
                  <a:lnTo>
                    <a:pt x="295" y="9"/>
                  </a:lnTo>
                  <a:lnTo>
                    <a:pt x="313" y="5"/>
                  </a:lnTo>
                  <a:lnTo>
                    <a:pt x="325" y="2"/>
                  </a:lnTo>
                  <a:lnTo>
                    <a:pt x="3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46" name="Freeform 46"/>
            <p:cNvSpPr>
              <a:spLocks/>
            </p:cNvSpPr>
            <p:nvPr/>
          </p:nvSpPr>
          <p:spPr bwMode="auto">
            <a:xfrm>
              <a:off x="3151" y="3356"/>
              <a:ext cx="766" cy="103"/>
            </a:xfrm>
            <a:custGeom>
              <a:avLst/>
              <a:gdLst>
                <a:gd name="T0" fmla="*/ 2 w 766"/>
                <a:gd name="T1" fmla="*/ 73 h 103"/>
                <a:gd name="T2" fmla="*/ 0 w 766"/>
                <a:gd name="T3" fmla="*/ 73 h 103"/>
                <a:gd name="T4" fmla="*/ 16 w 766"/>
                <a:gd name="T5" fmla="*/ 66 h 103"/>
                <a:gd name="T6" fmla="*/ 47 w 766"/>
                <a:gd name="T7" fmla="*/ 54 h 103"/>
                <a:gd name="T8" fmla="*/ 84 w 766"/>
                <a:gd name="T9" fmla="*/ 40 h 103"/>
                <a:gd name="T10" fmla="*/ 129 w 766"/>
                <a:gd name="T11" fmla="*/ 26 h 103"/>
                <a:gd name="T12" fmla="*/ 171 w 766"/>
                <a:gd name="T13" fmla="*/ 12 h 103"/>
                <a:gd name="T14" fmla="*/ 208 w 766"/>
                <a:gd name="T15" fmla="*/ 3 h 103"/>
                <a:gd name="T16" fmla="*/ 236 w 766"/>
                <a:gd name="T17" fmla="*/ 0 h 103"/>
                <a:gd name="T18" fmla="*/ 259 w 766"/>
                <a:gd name="T19" fmla="*/ 5 h 103"/>
                <a:gd name="T20" fmla="*/ 292 w 766"/>
                <a:gd name="T21" fmla="*/ 10 h 103"/>
                <a:gd name="T22" fmla="*/ 327 w 766"/>
                <a:gd name="T23" fmla="*/ 14 h 103"/>
                <a:gd name="T24" fmla="*/ 365 w 766"/>
                <a:gd name="T25" fmla="*/ 21 h 103"/>
                <a:gd name="T26" fmla="*/ 402 w 766"/>
                <a:gd name="T27" fmla="*/ 28 h 103"/>
                <a:gd name="T28" fmla="*/ 437 w 766"/>
                <a:gd name="T29" fmla="*/ 35 h 103"/>
                <a:gd name="T30" fmla="*/ 465 w 766"/>
                <a:gd name="T31" fmla="*/ 40 h 103"/>
                <a:gd name="T32" fmla="*/ 486 w 766"/>
                <a:gd name="T33" fmla="*/ 42 h 103"/>
                <a:gd name="T34" fmla="*/ 505 w 766"/>
                <a:gd name="T35" fmla="*/ 45 h 103"/>
                <a:gd name="T36" fmla="*/ 526 w 766"/>
                <a:gd name="T37" fmla="*/ 45 h 103"/>
                <a:gd name="T38" fmla="*/ 554 w 766"/>
                <a:gd name="T39" fmla="*/ 45 h 103"/>
                <a:gd name="T40" fmla="*/ 584 w 766"/>
                <a:gd name="T41" fmla="*/ 45 h 103"/>
                <a:gd name="T42" fmla="*/ 622 w 766"/>
                <a:gd name="T43" fmla="*/ 47 h 103"/>
                <a:gd name="T44" fmla="*/ 664 w 766"/>
                <a:gd name="T45" fmla="*/ 47 h 103"/>
                <a:gd name="T46" fmla="*/ 708 w 766"/>
                <a:gd name="T47" fmla="*/ 47 h 103"/>
                <a:gd name="T48" fmla="*/ 759 w 766"/>
                <a:gd name="T49" fmla="*/ 49 h 103"/>
                <a:gd name="T50" fmla="*/ 766 w 766"/>
                <a:gd name="T51" fmla="*/ 52 h 103"/>
                <a:gd name="T52" fmla="*/ 750 w 766"/>
                <a:gd name="T53" fmla="*/ 61 h 103"/>
                <a:gd name="T54" fmla="*/ 713 w 766"/>
                <a:gd name="T55" fmla="*/ 70 h 103"/>
                <a:gd name="T56" fmla="*/ 664 w 766"/>
                <a:gd name="T57" fmla="*/ 80 h 103"/>
                <a:gd name="T58" fmla="*/ 610 w 766"/>
                <a:gd name="T59" fmla="*/ 89 h 103"/>
                <a:gd name="T60" fmla="*/ 556 w 766"/>
                <a:gd name="T61" fmla="*/ 98 h 103"/>
                <a:gd name="T62" fmla="*/ 507 w 766"/>
                <a:gd name="T63" fmla="*/ 103 h 103"/>
                <a:gd name="T64" fmla="*/ 474 w 766"/>
                <a:gd name="T65" fmla="*/ 101 h 103"/>
                <a:gd name="T66" fmla="*/ 451 w 766"/>
                <a:gd name="T67" fmla="*/ 96 h 103"/>
                <a:gd name="T68" fmla="*/ 428 w 766"/>
                <a:gd name="T69" fmla="*/ 89 h 103"/>
                <a:gd name="T70" fmla="*/ 404 w 766"/>
                <a:gd name="T71" fmla="*/ 82 h 103"/>
                <a:gd name="T72" fmla="*/ 381 w 766"/>
                <a:gd name="T73" fmla="*/ 77 h 103"/>
                <a:gd name="T74" fmla="*/ 358 w 766"/>
                <a:gd name="T75" fmla="*/ 73 h 103"/>
                <a:gd name="T76" fmla="*/ 332 w 766"/>
                <a:gd name="T77" fmla="*/ 68 h 103"/>
                <a:gd name="T78" fmla="*/ 306 w 766"/>
                <a:gd name="T79" fmla="*/ 66 h 103"/>
                <a:gd name="T80" fmla="*/ 278 w 766"/>
                <a:gd name="T81" fmla="*/ 68 h 103"/>
                <a:gd name="T82" fmla="*/ 248 w 766"/>
                <a:gd name="T83" fmla="*/ 68 h 103"/>
                <a:gd name="T84" fmla="*/ 215 w 766"/>
                <a:gd name="T85" fmla="*/ 66 h 103"/>
                <a:gd name="T86" fmla="*/ 180 w 766"/>
                <a:gd name="T87" fmla="*/ 63 h 103"/>
                <a:gd name="T88" fmla="*/ 145 w 766"/>
                <a:gd name="T89" fmla="*/ 61 h 103"/>
                <a:gd name="T90" fmla="*/ 108 w 766"/>
                <a:gd name="T91" fmla="*/ 59 h 103"/>
                <a:gd name="T92" fmla="*/ 73 w 766"/>
                <a:gd name="T93" fmla="*/ 59 h 103"/>
                <a:gd name="T94" fmla="*/ 37 w 766"/>
                <a:gd name="T95" fmla="*/ 63 h 103"/>
                <a:gd name="T96" fmla="*/ 2 w 766"/>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66" h="103">
                  <a:moveTo>
                    <a:pt x="2" y="73"/>
                  </a:moveTo>
                  <a:lnTo>
                    <a:pt x="0" y="73"/>
                  </a:lnTo>
                  <a:lnTo>
                    <a:pt x="16" y="66"/>
                  </a:lnTo>
                  <a:lnTo>
                    <a:pt x="47" y="54"/>
                  </a:lnTo>
                  <a:lnTo>
                    <a:pt x="84" y="40"/>
                  </a:lnTo>
                  <a:lnTo>
                    <a:pt x="129" y="26"/>
                  </a:lnTo>
                  <a:lnTo>
                    <a:pt x="171" y="12"/>
                  </a:lnTo>
                  <a:lnTo>
                    <a:pt x="208" y="3"/>
                  </a:lnTo>
                  <a:lnTo>
                    <a:pt x="236" y="0"/>
                  </a:lnTo>
                  <a:lnTo>
                    <a:pt x="259" y="5"/>
                  </a:lnTo>
                  <a:lnTo>
                    <a:pt x="292" y="10"/>
                  </a:lnTo>
                  <a:lnTo>
                    <a:pt x="327" y="14"/>
                  </a:lnTo>
                  <a:lnTo>
                    <a:pt x="365" y="21"/>
                  </a:lnTo>
                  <a:lnTo>
                    <a:pt x="402" y="28"/>
                  </a:lnTo>
                  <a:lnTo>
                    <a:pt x="437" y="35"/>
                  </a:lnTo>
                  <a:lnTo>
                    <a:pt x="465" y="40"/>
                  </a:lnTo>
                  <a:lnTo>
                    <a:pt x="486" y="42"/>
                  </a:lnTo>
                  <a:lnTo>
                    <a:pt x="505" y="45"/>
                  </a:lnTo>
                  <a:lnTo>
                    <a:pt x="526" y="45"/>
                  </a:lnTo>
                  <a:lnTo>
                    <a:pt x="554" y="45"/>
                  </a:lnTo>
                  <a:lnTo>
                    <a:pt x="584" y="45"/>
                  </a:lnTo>
                  <a:lnTo>
                    <a:pt x="622" y="47"/>
                  </a:lnTo>
                  <a:lnTo>
                    <a:pt x="664" y="47"/>
                  </a:lnTo>
                  <a:lnTo>
                    <a:pt x="708" y="47"/>
                  </a:lnTo>
                  <a:lnTo>
                    <a:pt x="759" y="49"/>
                  </a:lnTo>
                  <a:lnTo>
                    <a:pt x="766" y="52"/>
                  </a:lnTo>
                  <a:lnTo>
                    <a:pt x="750" y="61"/>
                  </a:lnTo>
                  <a:lnTo>
                    <a:pt x="713" y="70"/>
                  </a:lnTo>
                  <a:lnTo>
                    <a:pt x="664" y="80"/>
                  </a:lnTo>
                  <a:lnTo>
                    <a:pt x="610" y="89"/>
                  </a:lnTo>
                  <a:lnTo>
                    <a:pt x="556" y="98"/>
                  </a:lnTo>
                  <a:lnTo>
                    <a:pt x="507" y="103"/>
                  </a:lnTo>
                  <a:lnTo>
                    <a:pt x="474" y="101"/>
                  </a:lnTo>
                  <a:lnTo>
                    <a:pt x="451" y="96"/>
                  </a:lnTo>
                  <a:lnTo>
                    <a:pt x="428" y="89"/>
                  </a:lnTo>
                  <a:lnTo>
                    <a:pt x="404" y="82"/>
                  </a:lnTo>
                  <a:lnTo>
                    <a:pt x="381" y="77"/>
                  </a:lnTo>
                  <a:lnTo>
                    <a:pt x="358" y="73"/>
                  </a:lnTo>
                  <a:lnTo>
                    <a:pt x="332" y="68"/>
                  </a:lnTo>
                  <a:lnTo>
                    <a:pt x="306" y="66"/>
                  </a:lnTo>
                  <a:lnTo>
                    <a:pt x="278" y="68"/>
                  </a:lnTo>
                  <a:lnTo>
                    <a:pt x="248" y="68"/>
                  </a:lnTo>
                  <a:lnTo>
                    <a:pt x="215" y="66"/>
                  </a:lnTo>
                  <a:lnTo>
                    <a:pt x="180" y="63"/>
                  </a:lnTo>
                  <a:lnTo>
                    <a:pt x="145" y="61"/>
                  </a:lnTo>
                  <a:lnTo>
                    <a:pt x="108" y="59"/>
                  </a:lnTo>
                  <a:lnTo>
                    <a:pt x="73" y="59"/>
                  </a:lnTo>
                  <a:lnTo>
                    <a:pt x="37" y="63"/>
                  </a:lnTo>
                  <a:lnTo>
                    <a:pt x="2" y="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47" name="Freeform 47"/>
            <p:cNvSpPr>
              <a:spLocks/>
            </p:cNvSpPr>
            <p:nvPr/>
          </p:nvSpPr>
          <p:spPr bwMode="auto">
            <a:xfrm>
              <a:off x="3845" y="3476"/>
              <a:ext cx="680" cy="168"/>
            </a:xfrm>
            <a:custGeom>
              <a:avLst/>
              <a:gdLst>
                <a:gd name="T0" fmla="*/ 0 w 680"/>
                <a:gd name="T1" fmla="*/ 102 h 168"/>
                <a:gd name="T2" fmla="*/ 5 w 680"/>
                <a:gd name="T3" fmla="*/ 102 h 168"/>
                <a:gd name="T4" fmla="*/ 14 w 680"/>
                <a:gd name="T5" fmla="*/ 100 h 168"/>
                <a:gd name="T6" fmla="*/ 30 w 680"/>
                <a:gd name="T7" fmla="*/ 98 h 168"/>
                <a:gd name="T8" fmla="*/ 51 w 680"/>
                <a:gd name="T9" fmla="*/ 93 h 168"/>
                <a:gd name="T10" fmla="*/ 77 w 680"/>
                <a:gd name="T11" fmla="*/ 88 h 168"/>
                <a:gd name="T12" fmla="*/ 105 w 680"/>
                <a:gd name="T13" fmla="*/ 81 h 168"/>
                <a:gd name="T14" fmla="*/ 138 w 680"/>
                <a:gd name="T15" fmla="*/ 77 h 168"/>
                <a:gd name="T16" fmla="*/ 171 w 680"/>
                <a:gd name="T17" fmla="*/ 70 h 168"/>
                <a:gd name="T18" fmla="*/ 203 w 680"/>
                <a:gd name="T19" fmla="*/ 63 h 168"/>
                <a:gd name="T20" fmla="*/ 236 w 680"/>
                <a:gd name="T21" fmla="*/ 56 h 168"/>
                <a:gd name="T22" fmla="*/ 269 w 680"/>
                <a:gd name="T23" fmla="*/ 49 h 168"/>
                <a:gd name="T24" fmla="*/ 297 w 680"/>
                <a:gd name="T25" fmla="*/ 42 h 168"/>
                <a:gd name="T26" fmla="*/ 325 w 680"/>
                <a:gd name="T27" fmla="*/ 35 h 168"/>
                <a:gd name="T28" fmla="*/ 348 w 680"/>
                <a:gd name="T29" fmla="*/ 28 h 168"/>
                <a:gd name="T30" fmla="*/ 367 w 680"/>
                <a:gd name="T31" fmla="*/ 23 h 168"/>
                <a:gd name="T32" fmla="*/ 381 w 680"/>
                <a:gd name="T33" fmla="*/ 18 h 168"/>
                <a:gd name="T34" fmla="*/ 430 w 680"/>
                <a:gd name="T35" fmla="*/ 4 h 168"/>
                <a:gd name="T36" fmla="*/ 472 w 680"/>
                <a:gd name="T37" fmla="*/ 0 h 168"/>
                <a:gd name="T38" fmla="*/ 507 w 680"/>
                <a:gd name="T39" fmla="*/ 4 h 168"/>
                <a:gd name="T40" fmla="*/ 537 w 680"/>
                <a:gd name="T41" fmla="*/ 11 h 168"/>
                <a:gd name="T42" fmla="*/ 561 w 680"/>
                <a:gd name="T43" fmla="*/ 23 h 168"/>
                <a:gd name="T44" fmla="*/ 582 w 680"/>
                <a:gd name="T45" fmla="*/ 35 h 168"/>
                <a:gd name="T46" fmla="*/ 601 w 680"/>
                <a:gd name="T47" fmla="*/ 44 h 168"/>
                <a:gd name="T48" fmla="*/ 617 w 680"/>
                <a:gd name="T49" fmla="*/ 46 h 168"/>
                <a:gd name="T50" fmla="*/ 643 w 680"/>
                <a:gd name="T51" fmla="*/ 53 h 168"/>
                <a:gd name="T52" fmla="*/ 661 w 680"/>
                <a:gd name="T53" fmla="*/ 65 h 168"/>
                <a:gd name="T54" fmla="*/ 675 w 680"/>
                <a:gd name="T55" fmla="*/ 79 h 168"/>
                <a:gd name="T56" fmla="*/ 680 w 680"/>
                <a:gd name="T57" fmla="*/ 86 h 168"/>
                <a:gd name="T58" fmla="*/ 671 w 680"/>
                <a:gd name="T59" fmla="*/ 168 h 168"/>
                <a:gd name="T60" fmla="*/ 666 w 680"/>
                <a:gd name="T61" fmla="*/ 165 h 168"/>
                <a:gd name="T62" fmla="*/ 657 w 680"/>
                <a:gd name="T63" fmla="*/ 158 h 168"/>
                <a:gd name="T64" fmla="*/ 643 w 680"/>
                <a:gd name="T65" fmla="*/ 149 h 168"/>
                <a:gd name="T66" fmla="*/ 624 w 680"/>
                <a:gd name="T67" fmla="*/ 137 h 168"/>
                <a:gd name="T68" fmla="*/ 603 w 680"/>
                <a:gd name="T69" fmla="*/ 126 h 168"/>
                <a:gd name="T70" fmla="*/ 582 w 680"/>
                <a:gd name="T71" fmla="*/ 114 h 168"/>
                <a:gd name="T72" fmla="*/ 561 w 680"/>
                <a:gd name="T73" fmla="*/ 107 h 168"/>
                <a:gd name="T74" fmla="*/ 542 w 680"/>
                <a:gd name="T75" fmla="*/ 102 h 168"/>
                <a:gd name="T76" fmla="*/ 521 w 680"/>
                <a:gd name="T77" fmla="*/ 102 h 168"/>
                <a:gd name="T78" fmla="*/ 498 w 680"/>
                <a:gd name="T79" fmla="*/ 102 h 168"/>
                <a:gd name="T80" fmla="*/ 474 w 680"/>
                <a:gd name="T81" fmla="*/ 105 h 168"/>
                <a:gd name="T82" fmla="*/ 451 w 680"/>
                <a:gd name="T83" fmla="*/ 107 h 168"/>
                <a:gd name="T84" fmla="*/ 425 w 680"/>
                <a:gd name="T85" fmla="*/ 109 h 168"/>
                <a:gd name="T86" fmla="*/ 400 w 680"/>
                <a:gd name="T87" fmla="*/ 114 h 168"/>
                <a:gd name="T88" fmla="*/ 369 w 680"/>
                <a:gd name="T89" fmla="*/ 116 h 168"/>
                <a:gd name="T90" fmla="*/ 339 w 680"/>
                <a:gd name="T91" fmla="*/ 121 h 168"/>
                <a:gd name="T92" fmla="*/ 306 w 680"/>
                <a:gd name="T93" fmla="*/ 123 h 168"/>
                <a:gd name="T94" fmla="*/ 271 w 680"/>
                <a:gd name="T95" fmla="*/ 126 h 168"/>
                <a:gd name="T96" fmla="*/ 234 w 680"/>
                <a:gd name="T97" fmla="*/ 126 h 168"/>
                <a:gd name="T98" fmla="*/ 194 w 680"/>
                <a:gd name="T99" fmla="*/ 126 h 168"/>
                <a:gd name="T100" fmla="*/ 150 w 680"/>
                <a:gd name="T101" fmla="*/ 123 h 168"/>
                <a:gd name="T102" fmla="*/ 103 w 680"/>
                <a:gd name="T103" fmla="*/ 119 h 168"/>
                <a:gd name="T104" fmla="*/ 54 w 680"/>
                <a:gd name="T105" fmla="*/ 112 h 168"/>
                <a:gd name="T106" fmla="*/ 0 w 680"/>
                <a:gd name="T107" fmla="*/ 10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0" h="168">
                  <a:moveTo>
                    <a:pt x="0" y="102"/>
                  </a:moveTo>
                  <a:lnTo>
                    <a:pt x="5" y="102"/>
                  </a:lnTo>
                  <a:lnTo>
                    <a:pt x="14" y="100"/>
                  </a:lnTo>
                  <a:lnTo>
                    <a:pt x="30" y="98"/>
                  </a:lnTo>
                  <a:lnTo>
                    <a:pt x="51" y="93"/>
                  </a:lnTo>
                  <a:lnTo>
                    <a:pt x="77" y="88"/>
                  </a:lnTo>
                  <a:lnTo>
                    <a:pt x="105" y="81"/>
                  </a:lnTo>
                  <a:lnTo>
                    <a:pt x="138" y="77"/>
                  </a:lnTo>
                  <a:lnTo>
                    <a:pt x="171" y="70"/>
                  </a:lnTo>
                  <a:lnTo>
                    <a:pt x="203" y="63"/>
                  </a:lnTo>
                  <a:lnTo>
                    <a:pt x="236" y="56"/>
                  </a:lnTo>
                  <a:lnTo>
                    <a:pt x="269" y="49"/>
                  </a:lnTo>
                  <a:lnTo>
                    <a:pt x="297" y="42"/>
                  </a:lnTo>
                  <a:lnTo>
                    <a:pt x="325" y="35"/>
                  </a:lnTo>
                  <a:lnTo>
                    <a:pt x="348" y="28"/>
                  </a:lnTo>
                  <a:lnTo>
                    <a:pt x="367" y="23"/>
                  </a:lnTo>
                  <a:lnTo>
                    <a:pt x="381" y="18"/>
                  </a:lnTo>
                  <a:lnTo>
                    <a:pt x="430" y="4"/>
                  </a:lnTo>
                  <a:lnTo>
                    <a:pt x="472" y="0"/>
                  </a:lnTo>
                  <a:lnTo>
                    <a:pt x="507" y="4"/>
                  </a:lnTo>
                  <a:lnTo>
                    <a:pt x="537" y="11"/>
                  </a:lnTo>
                  <a:lnTo>
                    <a:pt x="561" y="23"/>
                  </a:lnTo>
                  <a:lnTo>
                    <a:pt x="582" y="35"/>
                  </a:lnTo>
                  <a:lnTo>
                    <a:pt x="601" y="44"/>
                  </a:lnTo>
                  <a:lnTo>
                    <a:pt x="617" y="46"/>
                  </a:lnTo>
                  <a:lnTo>
                    <a:pt x="643" y="53"/>
                  </a:lnTo>
                  <a:lnTo>
                    <a:pt x="661" y="65"/>
                  </a:lnTo>
                  <a:lnTo>
                    <a:pt x="675" y="79"/>
                  </a:lnTo>
                  <a:lnTo>
                    <a:pt x="680" y="86"/>
                  </a:lnTo>
                  <a:lnTo>
                    <a:pt x="671" y="168"/>
                  </a:lnTo>
                  <a:lnTo>
                    <a:pt x="666" y="165"/>
                  </a:lnTo>
                  <a:lnTo>
                    <a:pt x="657" y="158"/>
                  </a:lnTo>
                  <a:lnTo>
                    <a:pt x="643" y="149"/>
                  </a:lnTo>
                  <a:lnTo>
                    <a:pt x="624" y="137"/>
                  </a:lnTo>
                  <a:lnTo>
                    <a:pt x="603" y="126"/>
                  </a:lnTo>
                  <a:lnTo>
                    <a:pt x="582" y="114"/>
                  </a:lnTo>
                  <a:lnTo>
                    <a:pt x="561" y="107"/>
                  </a:lnTo>
                  <a:lnTo>
                    <a:pt x="542" y="102"/>
                  </a:lnTo>
                  <a:lnTo>
                    <a:pt x="521" y="102"/>
                  </a:lnTo>
                  <a:lnTo>
                    <a:pt x="498" y="102"/>
                  </a:lnTo>
                  <a:lnTo>
                    <a:pt x="474" y="105"/>
                  </a:lnTo>
                  <a:lnTo>
                    <a:pt x="451" y="107"/>
                  </a:lnTo>
                  <a:lnTo>
                    <a:pt x="425" y="109"/>
                  </a:lnTo>
                  <a:lnTo>
                    <a:pt x="400" y="114"/>
                  </a:lnTo>
                  <a:lnTo>
                    <a:pt x="369" y="116"/>
                  </a:lnTo>
                  <a:lnTo>
                    <a:pt x="339" y="121"/>
                  </a:lnTo>
                  <a:lnTo>
                    <a:pt x="306" y="123"/>
                  </a:lnTo>
                  <a:lnTo>
                    <a:pt x="271" y="126"/>
                  </a:lnTo>
                  <a:lnTo>
                    <a:pt x="234" y="126"/>
                  </a:lnTo>
                  <a:lnTo>
                    <a:pt x="194" y="126"/>
                  </a:lnTo>
                  <a:lnTo>
                    <a:pt x="150" y="123"/>
                  </a:lnTo>
                  <a:lnTo>
                    <a:pt x="103" y="119"/>
                  </a:lnTo>
                  <a:lnTo>
                    <a:pt x="54" y="112"/>
                  </a:lnTo>
                  <a:lnTo>
                    <a:pt x="0" y="1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55" name="Freeform 55"/>
            <p:cNvSpPr>
              <a:spLocks/>
            </p:cNvSpPr>
            <p:nvPr/>
          </p:nvSpPr>
          <p:spPr bwMode="auto">
            <a:xfrm>
              <a:off x="1861" y="2108"/>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59" name="Freeform 56"/>
            <p:cNvSpPr>
              <a:spLocks/>
            </p:cNvSpPr>
            <p:nvPr/>
          </p:nvSpPr>
          <p:spPr bwMode="auto">
            <a:xfrm>
              <a:off x="1833" y="1984"/>
              <a:ext cx="140" cy="124"/>
            </a:xfrm>
            <a:custGeom>
              <a:avLst/>
              <a:gdLst>
                <a:gd name="T0" fmla="*/ 96 w 140"/>
                <a:gd name="T1" fmla="*/ 5 h 124"/>
                <a:gd name="T2" fmla="*/ 87 w 140"/>
                <a:gd name="T3" fmla="*/ 14 h 124"/>
                <a:gd name="T4" fmla="*/ 82 w 140"/>
                <a:gd name="T5" fmla="*/ 26 h 124"/>
                <a:gd name="T6" fmla="*/ 82 w 140"/>
                <a:gd name="T7" fmla="*/ 37 h 124"/>
                <a:gd name="T8" fmla="*/ 82 w 140"/>
                <a:gd name="T9" fmla="*/ 51 h 124"/>
                <a:gd name="T10" fmla="*/ 75 w 140"/>
                <a:gd name="T11" fmla="*/ 49 h 124"/>
                <a:gd name="T12" fmla="*/ 70 w 140"/>
                <a:gd name="T13" fmla="*/ 47 h 124"/>
                <a:gd name="T14" fmla="*/ 63 w 140"/>
                <a:gd name="T15" fmla="*/ 47 h 124"/>
                <a:gd name="T16" fmla="*/ 59 w 140"/>
                <a:gd name="T17" fmla="*/ 47 h 124"/>
                <a:gd name="T18" fmla="*/ 38 w 140"/>
                <a:gd name="T19" fmla="*/ 58 h 124"/>
                <a:gd name="T20" fmla="*/ 19 w 140"/>
                <a:gd name="T21" fmla="*/ 77 h 124"/>
                <a:gd name="T22" fmla="*/ 7 w 140"/>
                <a:gd name="T23" fmla="*/ 98 h 124"/>
                <a:gd name="T24" fmla="*/ 0 w 140"/>
                <a:gd name="T25" fmla="*/ 112 h 124"/>
                <a:gd name="T26" fmla="*/ 28 w 140"/>
                <a:gd name="T27" fmla="*/ 124 h 124"/>
                <a:gd name="T28" fmla="*/ 35 w 140"/>
                <a:gd name="T29" fmla="*/ 108 h 124"/>
                <a:gd name="T30" fmla="*/ 45 w 140"/>
                <a:gd name="T31" fmla="*/ 94 h 124"/>
                <a:gd name="T32" fmla="*/ 54 w 140"/>
                <a:gd name="T33" fmla="*/ 82 h 124"/>
                <a:gd name="T34" fmla="*/ 66 w 140"/>
                <a:gd name="T35" fmla="*/ 75 h 124"/>
                <a:gd name="T36" fmla="*/ 66 w 140"/>
                <a:gd name="T37" fmla="*/ 75 h 124"/>
                <a:gd name="T38" fmla="*/ 68 w 140"/>
                <a:gd name="T39" fmla="*/ 75 h 124"/>
                <a:gd name="T40" fmla="*/ 70 w 140"/>
                <a:gd name="T41" fmla="*/ 77 h 124"/>
                <a:gd name="T42" fmla="*/ 73 w 140"/>
                <a:gd name="T43" fmla="*/ 80 h 124"/>
                <a:gd name="T44" fmla="*/ 77 w 140"/>
                <a:gd name="T45" fmla="*/ 82 h 124"/>
                <a:gd name="T46" fmla="*/ 84 w 140"/>
                <a:gd name="T47" fmla="*/ 87 h 124"/>
                <a:gd name="T48" fmla="*/ 91 w 140"/>
                <a:gd name="T49" fmla="*/ 89 h 124"/>
                <a:gd name="T50" fmla="*/ 101 w 140"/>
                <a:gd name="T51" fmla="*/ 89 h 124"/>
                <a:gd name="T52" fmla="*/ 108 w 140"/>
                <a:gd name="T53" fmla="*/ 82 h 124"/>
                <a:gd name="T54" fmla="*/ 110 w 140"/>
                <a:gd name="T55" fmla="*/ 75 h 124"/>
                <a:gd name="T56" fmla="*/ 112 w 140"/>
                <a:gd name="T57" fmla="*/ 63 h 124"/>
                <a:gd name="T58" fmla="*/ 110 w 140"/>
                <a:gd name="T59" fmla="*/ 54 h 124"/>
                <a:gd name="T60" fmla="*/ 110 w 140"/>
                <a:gd name="T61" fmla="*/ 49 h 124"/>
                <a:gd name="T62" fmla="*/ 110 w 140"/>
                <a:gd name="T63" fmla="*/ 40 h 124"/>
                <a:gd name="T64" fmla="*/ 110 w 140"/>
                <a:gd name="T65" fmla="*/ 33 h 124"/>
                <a:gd name="T66" fmla="*/ 112 w 140"/>
                <a:gd name="T67" fmla="*/ 28 h 124"/>
                <a:gd name="T68" fmla="*/ 112 w 140"/>
                <a:gd name="T69" fmla="*/ 28 h 124"/>
                <a:gd name="T70" fmla="*/ 117 w 140"/>
                <a:gd name="T71" fmla="*/ 28 h 124"/>
                <a:gd name="T72" fmla="*/ 119 w 140"/>
                <a:gd name="T73" fmla="*/ 28 h 124"/>
                <a:gd name="T74" fmla="*/ 126 w 140"/>
                <a:gd name="T75" fmla="*/ 33 h 124"/>
                <a:gd name="T76" fmla="*/ 140 w 140"/>
                <a:gd name="T77" fmla="*/ 7 h 124"/>
                <a:gd name="T78" fmla="*/ 133 w 140"/>
                <a:gd name="T79" fmla="*/ 5 h 124"/>
                <a:gd name="T80" fmla="*/ 122 w 140"/>
                <a:gd name="T81" fmla="*/ 0 h 124"/>
                <a:gd name="T82" fmla="*/ 110 w 140"/>
                <a:gd name="T83" fmla="*/ 0 h 124"/>
                <a:gd name="T84" fmla="*/ 96 w 140"/>
                <a:gd name="T85" fmla="*/ 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24">
                  <a:moveTo>
                    <a:pt x="96" y="5"/>
                  </a:moveTo>
                  <a:lnTo>
                    <a:pt x="87" y="14"/>
                  </a:lnTo>
                  <a:lnTo>
                    <a:pt x="82" y="26"/>
                  </a:lnTo>
                  <a:lnTo>
                    <a:pt x="82" y="37"/>
                  </a:lnTo>
                  <a:lnTo>
                    <a:pt x="82" y="51"/>
                  </a:lnTo>
                  <a:lnTo>
                    <a:pt x="75" y="49"/>
                  </a:lnTo>
                  <a:lnTo>
                    <a:pt x="70" y="47"/>
                  </a:lnTo>
                  <a:lnTo>
                    <a:pt x="63" y="47"/>
                  </a:lnTo>
                  <a:lnTo>
                    <a:pt x="59" y="47"/>
                  </a:lnTo>
                  <a:lnTo>
                    <a:pt x="38" y="58"/>
                  </a:lnTo>
                  <a:lnTo>
                    <a:pt x="19" y="77"/>
                  </a:lnTo>
                  <a:lnTo>
                    <a:pt x="7" y="98"/>
                  </a:lnTo>
                  <a:lnTo>
                    <a:pt x="0" y="112"/>
                  </a:lnTo>
                  <a:lnTo>
                    <a:pt x="28" y="124"/>
                  </a:lnTo>
                  <a:lnTo>
                    <a:pt x="35" y="108"/>
                  </a:lnTo>
                  <a:lnTo>
                    <a:pt x="45" y="94"/>
                  </a:lnTo>
                  <a:lnTo>
                    <a:pt x="54" y="82"/>
                  </a:lnTo>
                  <a:lnTo>
                    <a:pt x="66" y="75"/>
                  </a:lnTo>
                  <a:lnTo>
                    <a:pt x="66" y="75"/>
                  </a:lnTo>
                  <a:lnTo>
                    <a:pt x="68" y="75"/>
                  </a:lnTo>
                  <a:lnTo>
                    <a:pt x="70" y="77"/>
                  </a:lnTo>
                  <a:lnTo>
                    <a:pt x="73" y="80"/>
                  </a:lnTo>
                  <a:lnTo>
                    <a:pt x="77" y="82"/>
                  </a:lnTo>
                  <a:lnTo>
                    <a:pt x="84" y="87"/>
                  </a:lnTo>
                  <a:lnTo>
                    <a:pt x="91" y="89"/>
                  </a:lnTo>
                  <a:lnTo>
                    <a:pt x="101" y="89"/>
                  </a:lnTo>
                  <a:lnTo>
                    <a:pt x="108" y="82"/>
                  </a:lnTo>
                  <a:lnTo>
                    <a:pt x="110" y="75"/>
                  </a:lnTo>
                  <a:lnTo>
                    <a:pt x="112" y="63"/>
                  </a:lnTo>
                  <a:lnTo>
                    <a:pt x="110" y="54"/>
                  </a:lnTo>
                  <a:lnTo>
                    <a:pt x="110" y="49"/>
                  </a:lnTo>
                  <a:lnTo>
                    <a:pt x="110" y="40"/>
                  </a:lnTo>
                  <a:lnTo>
                    <a:pt x="110" y="33"/>
                  </a:lnTo>
                  <a:lnTo>
                    <a:pt x="112" y="28"/>
                  </a:lnTo>
                  <a:lnTo>
                    <a:pt x="112" y="28"/>
                  </a:lnTo>
                  <a:lnTo>
                    <a:pt x="117" y="28"/>
                  </a:lnTo>
                  <a:lnTo>
                    <a:pt x="119" y="28"/>
                  </a:lnTo>
                  <a:lnTo>
                    <a:pt x="126" y="33"/>
                  </a:lnTo>
                  <a:lnTo>
                    <a:pt x="140" y="7"/>
                  </a:lnTo>
                  <a:lnTo>
                    <a:pt x="133" y="5"/>
                  </a:lnTo>
                  <a:lnTo>
                    <a:pt x="122" y="0"/>
                  </a:lnTo>
                  <a:lnTo>
                    <a:pt x="110" y="0"/>
                  </a:lnTo>
                  <a:lnTo>
                    <a:pt x="96"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60" name="Freeform 57"/>
            <p:cNvSpPr>
              <a:spLocks/>
            </p:cNvSpPr>
            <p:nvPr/>
          </p:nvSpPr>
          <p:spPr bwMode="auto">
            <a:xfrm>
              <a:off x="2015" y="2026"/>
              <a:ext cx="141" cy="124"/>
            </a:xfrm>
            <a:custGeom>
              <a:avLst/>
              <a:gdLst>
                <a:gd name="T0" fmla="*/ 96 w 141"/>
                <a:gd name="T1" fmla="*/ 5 h 124"/>
                <a:gd name="T2" fmla="*/ 89 w 141"/>
                <a:gd name="T3" fmla="*/ 14 h 124"/>
                <a:gd name="T4" fmla="*/ 85 w 141"/>
                <a:gd name="T5" fmla="*/ 26 h 124"/>
                <a:gd name="T6" fmla="*/ 82 w 141"/>
                <a:gd name="T7" fmla="*/ 38 h 124"/>
                <a:gd name="T8" fmla="*/ 82 w 141"/>
                <a:gd name="T9" fmla="*/ 52 h 124"/>
                <a:gd name="T10" fmla="*/ 75 w 141"/>
                <a:gd name="T11" fmla="*/ 49 h 124"/>
                <a:gd name="T12" fmla="*/ 71 w 141"/>
                <a:gd name="T13" fmla="*/ 47 h 124"/>
                <a:gd name="T14" fmla="*/ 64 w 141"/>
                <a:gd name="T15" fmla="*/ 47 h 124"/>
                <a:gd name="T16" fmla="*/ 59 w 141"/>
                <a:gd name="T17" fmla="*/ 47 h 124"/>
                <a:gd name="T18" fmla="*/ 36 w 141"/>
                <a:gd name="T19" fmla="*/ 59 h 124"/>
                <a:gd name="T20" fmla="*/ 19 w 141"/>
                <a:gd name="T21" fmla="*/ 80 h 124"/>
                <a:gd name="T22" fmla="*/ 7 w 141"/>
                <a:gd name="T23" fmla="*/ 101 h 124"/>
                <a:gd name="T24" fmla="*/ 0 w 141"/>
                <a:gd name="T25" fmla="*/ 115 h 124"/>
                <a:gd name="T26" fmla="*/ 26 w 141"/>
                <a:gd name="T27" fmla="*/ 124 h 124"/>
                <a:gd name="T28" fmla="*/ 36 w 141"/>
                <a:gd name="T29" fmla="*/ 108 h 124"/>
                <a:gd name="T30" fmla="*/ 45 w 141"/>
                <a:gd name="T31" fmla="*/ 94 h 124"/>
                <a:gd name="T32" fmla="*/ 54 w 141"/>
                <a:gd name="T33" fmla="*/ 82 h 124"/>
                <a:gd name="T34" fmla="*/ 66 w 141"/>
                <a:gd name="T35" fmla="*/ 75 h 124"/>
                <a:gd name="T36" fmla="*/ 68 w 141"/>
                <a:gd name="T37" fmla="*/ 75 h 124"/>
                <a:gd name="T38" fmla="*/ 71 w 141"/>
                <a:gd name="T39" fmla="*/ 75 h 124"/>
                <a:gd name="T40" fmla="*/ 73 w 141"/>
                <a:gd name="T41" fmla="*/ 75 h 124"/>
                <a:gd name="T42" fmla="*/ 75 w 141"/>
                <a:gd name="T43" fmla="*/ 80 h 124"/>
                <a:gd name="T44" fmla="*/ 80 w 141"/>
                <a:gd name="T45" fmla="*/ 84 h 124"/>
                <a:gd name="T46" fmla="*/ 85 w 141"/>
                <a:gd name="T47" fmla="*/ 87 h 124"/>
                <a:gd name="T48" fmla="*/ 92 w 141"/>
                <a:gd name="T49" fmla="*/ 89 h 124"/>
                <a:gd name="T50" fmla="*/ 101 w 141"/>
                <a:gd name="T51" fmla="*/ 87 h 124"/>
                <a:gd name="T52" fmla="*/ 108 w 141"/>
                <a:gd name="T53" fmla="*/ 82 h 124"/>
                <a:gd name="T54" fmla="*/ 113 w 141"/>
                <a:gd name="T55" fmla="*/ 75 h 124"/>
                <a:gd name="T56" fmla="*/ 113 w 141"/>
                <a:gd name="T57" fmla="*/ 66 h 124"/>
                <a:gd name="T58" fmla="*/ 110 w 141"/>
                <a:gd name="T59" fmla="*/ 56 h 124"/>
                <a:gd name="T60" fmla="*/ 110 w 141"/>
                <a:gd name="T61" fmla="*/ 49 h 124"/>
                <a:gd name="T62" fmla="*/ 110 w 141"/>
                <a:gd name="T63" fmla="*/ 40 h 124"/>
                <a:gd name="T64" fmla="*/ 110 w 141"/>
                <a:gd name="T65" fmla="*/ 30 h 124"/>
                <a:gd name="T66" fmla="*/ 113 w 141"/>
                <a:gd name="T67" fmla="*/ 26 h 124"/>
                <a:gd name="T68" fmla="*/ 113 w 141"/>
                <a:gd name="T69" fmla="*/ 26 h 124"/>
                <a:gd name="T70" fmla="*/ 115 w 141"/>
                <a:gd name="T71" fmla="*/ 26 h 124"/>
                <a:gd name="T72" fmla="*/ 120 w 141"/>
                <a:gd name="T73" fmla="*/ 28 h 124"/>
                <a:gd name="T74" fmla="*/ 129 w 141"/>
                <a:gd name="T75" fmla="*/ 33 h 124"/>
                <a:gd name="T76" fmla="*/ 141 w 141"/>
                <a:gd name="T77" fmla="*/ 9 h 124"/>
                <a:gd name="T78" fmla="*/ 131 w 141"/>
                <a:gd name="T79" fmla="*/ 5 h 124"/>
                <a:gd name="T80" fmla="*/ 122 w 141"/>
                <a:gd name="T81" fmla="*/ 2 h 124"/>
                <a:gd name="T82" fmla="*/ 108 w 141"/>
                <a:gd name="T83" fmla="*/ 0 h 124"/>
                <a:gd name="T84" fmla="*/ 96 w 141"/>
                <a:gd name="T85" fmla="*/ 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1" h="124">
                  <a:moveTo>
                    <a:pt x="96" y="5"/>
                  </a:moveTo>
                  <a:lnTo>
                    <a:pt x="89" y="14"/>
                  </a:lnTo>
                  <a:lnTo>
                    <a:pt x="85" y="26"/>
                  </a:lnTo>
                  <a:lnTo>
                    <a:pt x="82" y="38"/>
                  </a:lnTo>
                  <a:lnTo>
                    <a:pt x="82" y="52"/>
                  </a:lnTo>
                  <a:lnTo>
                    <a:pt x="75" y="49"/>
                  </a:lnTo>
                  <a:lnTo>
                    <a:pt x="71" y="47"/>
                  </a:lnTo>
                  <a:lnTo>
                    <a:pt x="64" y="47"/>
                  </a:lnTo>
                  <a:lnTo>
                    <a:pt x="59" y="47"/>
                  </a:lnTo>
                  <a:lnTo>
                    <a:pt x="36" y="59"/>
                  </a:lnTo>
                  <a:lnTo>
                    <a:pt x="19" y="80"/>
                  </a:lnTo>
                  <a:lnTo>
                    <a:pt x="7" y="101"/>
                  </a:lnTo>
                  <a:lnTo>
                    <a:pt x="0" y="115"/>
                  </a:lnTo>
                  <a:lnTo>
                    <a:pt x="26" y="124"/>
                  </a:lnTo>
                  <a:lnTo>
                    <a:pt x="36" y="108"/>
                  </a:lnTo>
                  <a:lnTo>
                    <a:pt x="45" y="94"/>
                  </a:lnTo>
                  <a:lnTo>
                    <a:pt x="54" y="82"/>
                  </a:lnTo>
                  <a:lnTo>
                    <a:pt x="66" y="75"/>
                  </a:lnTo>
                  <a:lnTo>
                    <a:pt x="68" y="75"/>
                  </a:lnTo>
                  <a:lnTo>
                    <a:pt x="71" y="75"/>
                  </a:lnTo>
                  <a:lnTo>
                    <a:pt x="73" y="75"/>
                  </a:lnTo>
                  <a:lnTo>
                    <a:pt x="75" y="80"/>
                  </a:lnTo>
                  <a:lnTo>
                    <a:pt x="80" y="84"/>
                  </a:lnTo>
                  <a:lnTo>
                    <a:pt x="85" y="87"/>
                  </a:lnTo>
                  <a:lnTo>
                    <a:pt x="92" y="89"/>
                  </a:lnTo>
                  <a:lnTo>
                    <a:pt x="101" y="87"/>
                  </a:lnTo>
                  <a:lnTo>
                    <a:pt x="108" y="82"/>
                  </a:lnTo>
                  <a:lnTo>
                    <a:pt x="113" y="75"/>
                  </a:lnTo>
                  <a:lnTo>
                    <a:pt x="113" y="66"/>
                  </a:lnTo>
                  <a:lnTo>
                    <a:pt x="110" y="56"/>
                  </a:lnTo>
                  <a:lnTo>
                    <a:pt x="110" y="49"/>
                  </a:lnTo>
                  <a:lnTo>
                    <a:pt x="110" y="40"/>
                  </a:lnTo>
                  <a:lnTo>
                    <a:pt x="110" y="30"/>
                  </a:lnTo>
                  <a:lnTo>
                    <a:pt x="113" y="26"/>
                  </a:lnTo>
                  <a:lnTo>
                    <a:pt x="113" y="26"/>
                  </a:lnTo>
                  <a:lnTo>
                    <a:pt x="115" y="26"/>
                  </a:lnTo>
                  <a:lnTo>
                    <a:pt x="120" y="28"/>
                  </a:lnTo>
                  <a:lnTo>
                    <a:pt x="129" y="33"/>
                  </a:lnTo>
                  <a:lnTo>
                    <a:pt x="141" y="9"/>
                  </a:lnTo>
                  <a:lnTo>
                    <a:pt x="131" y="5"/>
                  </a:lnTo>
                  <a:lnTo>
                    <a:pt x="122" y="2"/>
                  </a:lnTo>
                  <a:lnTo>
                    <a:pt x="108" y="0"/>
                  </a:lnTo>
                  <a:lnTo>
                    <a:pt x="96"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61" name="Freeform 58"/>
            <p:cNvSpPr>
              <a:spLocks/>
            </p:cNvSpPr>
            <p:nvPr/>
          </p:nvSpPr>
          <p:spPr bwMode="auto">
            <a:xfrm>
              <a:off x="2041" y="2150"/>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62" name="Freeform 59"/>
            <p:cNvSpPr>
              <a:spLocks/>
            </p:cNvSpPr>
            <p:nvPr/>
          </p:nvSpPr>
          <p:spPr bwMode="auto">
            <a:xfrm>
              <a:off x="4016" y="1722"/>
              <a:ext cx="119" cy="31"/>
            </a:xfrm>
            <a:custGeom>
              <a:avLst/>
              <a:gdLst>
                <a:gd name="T0" fmla="*/ 70 w 119"/>
                <a:gd name="T1" fmla="*/ 3 h 31"/>
                <a:gd name="T2" fmla="*/ 65 w 119"/>
                <a:gd name="T3" fmla="*/ 5 h 31"/>
                <a:gd name="T4" fmla="*/ 60 w 119"/>
                <a:gd name="T5" fmla="*/ 5 h 31"/>
                <a:gd name="T6" fmla="*/ 58 w 119"/>
                <a:gd name="T7" fmla="*/ 5 h 31"/>
                <a:gd name="T8" fmla="*/ 53 w 119"/>
                <a:gd name="T9" fmla="*/ 7 h 31"/>
                <a:gd name="T10" fmla="*/ 49 w 119"/>
                <a:gd name="T11" fmla="*/ 5 h 31"/>
                <a:gd name="T12" fmla="*/ 46 w 119"/>
                <a:gd name="T13" fmla="*/ 3 h 31"/>
                <a:gd name="T14" fmla="*/ 42 w 119"/>
                <a:gd name="T15" fmla="*/ 0 h 31"/>
                <a:gd name="T16" fmla="*/ 37 w 119"/>
                <a:gd name="T17" fmla="*/ 0 h 31"/>
                <a:gd name="T18" fmla="*/ 28 w 119"/>
                <a:gd name="T19" fmla="*/ 0 h 31"/>
                <a:gd name="T20" fmla="*/ 16 w 119"/>
                <a:gd name="T21" fmla="*/ 3 h 31"/>
                <a:gd name="T22" fmla="*/ 7 w 119"/>
                <a:gd name="T23" fmla="*/ 5 h 31"/>
                <a:gd name="T24" fmla="*/ 0 w 119"/>
                <a:gd name="T25" fmla="*/ 10 h 31"/>
                <a:gd name="T26" fmla="*/ 23 w 119"/>
                <a:gd name="T27" fmla="*/ 19 h 31"/>
                <a:gd name="T28" fmla="*/ 25 w 119"/>
                <a:gd name="T29" fmla="*/ 17 h 31"/>
                <a:gd name="T30" fmla="*/ 25 w 119"/>
                <a:gd name="T31" fmla="*/ 17 h 31"/>
                <a:gd name="T32" fmla="*/ 28 w 119"/>
                <a:gd name="T33" fmla="*/ 17 h 31"/>
                <a:gd name="T34" fmla="*/ 28 w 119"/>
                <a:gd name="T35" fmla="*/ 17 h 31"/>
                <a:gd name="T36" fmla="*/ 28 w 119"/>
                <a:gd name="T37" fmla="*/ 17 h 31"/>
                <a:gd name="T38" fmla="*/ 28 w 119"/>
                <a:gd name="T39" fmla="*/ 17 h 31"/>
                <a:gd name="T40" fmla="*/ 28 w 119"/>
                <a:gd name="T41" fmla="*/ 19 h 31"/>
                <a:gd name="T42" fmla="*/ 28 w 119"/>
                <a:gd name="T43" fmla="*/ 19 h 31"/>
                <a:gd name="T44" fmla="*/ 30 w 119"/>
                <a:gd name="T45" fmla="*/ 24 h 31"/>
                <a:gd name="T46" fmla="*/ 32 w 119"/>
                <a:gd name="T47" fmla="*/ 26 h 31"/>
                <a:gd name="T48" fmla="*/ 37 w 119"/>
                <a:gd name="T49" fmla="*/ 28 h 31"/>
                <a:gd name="T50" fmla="*/ 44 w 119"/>
                <a:gd name="T51" fmla="*/ 31 h 31"/>
                <a:gd name="T52" fmla="*/ 53 w 119"/>
                <a:gd name="T53" fmla="*/ 31 h 31"/>
                <a:gd name="T54" fmla="*/ 60 w 119"/>
                <a:gd name="T55" fmla="*/ 28 h 31"/>
                <a:gd name="T56" fmla="*/ 65 w 119"/>
                <a:gd name="T57" fmla="*/ 26 h 31"/>
                <a:gd name="T58" fmla="*/ 67 w 119"/>
                <a:gd name="T59" fmla="*/ 24 h 31"/>
                <a:gd name="T60" fmla="*/ 70 w 119"/>
                <a:gd name="T61" fmla="*/ 21 h 31"/>
                <a:gd name="T62" fmla="*/ 70 w 119"/>
                <a:gd name="T63" fmla="*/ 19 h 31"/>
                <a:gd name="T64" fmla="*/ 72 w 119"/>
                <a:gd name="T65" fmla="*/ 19 h 31"/>
                <a:gd name="T66" fmla="*/ 72 w 119"/>
                <a:gd name="T67" fmla="*/ 19 h 31"/>
                <a:gd name="T68" fmla="*/ 79 w 119"/>
                <a:gd name="T69" fmla="*/ 19 h 31"/>
                <a:gd name="T70" fmla="*/ 88 w 119"/>
                <a:gd name="T71" fmla="*/ 19 h 31"/>
                <a:gd name="T72" fmla="*/ 95 w 119"/>
                <a:gd name="T73" fmla="*/ 24 h 31"/>
                <a:gd name="T74" fmla="*/ 102 w 119"/>
                <a:gd name="T75" fmla="*/ 26 h 31"/>
                <a:gd name="T76" fmla="*/ 119 w 119"/>
                <a:gd name="T77" fmla="*/ 14 h 31"/>
                <a:gd name="T78" fmla="*/ 114 w 119"/>
                <a:gd name="T79" fmla="*/ 12 h 31"/>
                <a:gd name="T80" fmla="*/ 102 w 119"/>
                <a:gd name="T81" fmla="*/ 7 h 31"/>
                <a:gd name="T82" fmla="*/ 88 w 119"/>
                <a:gd name="T83" fmla="*/ 3 h 31"/>
                <a:gd name="T84" fmla="*/ 70 w 119"/>
                <a:gd name="T85"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 h="31">
                  <a:moveTo>
                    <a:pt x="70" y="3"/>
                  </a:moveTo>
                  <a:lnTo>
                    <a:pt x="65" y="5"/>
                  </a:lnTo>
                  <a:lnTo>
                    <a:pt x="60" y="5"/>
                  </a:lnTo>
                  <a:lnTo>
                    <a:pt x="58" y="5"/>
                  </a:lnTo>
                  <a:lnTo>
                    <a:pt x="53" y="7"/>
                  </a:lnTo>
                  <a:lnTo>
                    <a:pt x="49" y="5"/>
                  </a:lnTo>
                  <a:lnTo>
                    <a:pt x="46" y="3"/>
                  </a:lnTo>
                  <a:lnTo>
                    <a:pt x="42" y="0"/>
                  </a:lnTo>
                  <a:lnTo>
                    <a:pt x="37" y="0"/>
                  </a:lnTo>
                  <a:lnTo>
                    <a:pt x="28" y="0"/>
                  </a:lnTo>
                  <a:lnTo>
                    <a:pt x="16" y="3"/>
                  </a:lnTo>
                  <a:lnTo>
                    <a:pt x="7" y="5"/>
                  </a:lnTo>
                  <a:lnTo>
                    <a:pt x="0" y="10"/>
                  </a:lnTo>
                  <a:lnTo>
                    <a:pt x="23" y="19"/>
                  </a:lnTo>
                  <a:lnTo>
                    <a:pt x="25" y="17"/>
                  </a:lnTo>
                  <a:lnTo>
                    <a:pt x="25" y="17"/>
                  </a:lnTo>
                  <a:lnTo>
                    <a:pt x="28" y="17"/>
                  </a:lnTo>
                  <a:lnTo>
                    <a:pt x="28" y="17"/>
                  </a:lnTo>
                  <a:lnTo>
                    <a:pt x="28" y="17"/>
                  </a:lnTo>
                  <a:lnTo>
                    <a:pt x="28" y="17"/>
                  </a:lnTo>
                  <a:lnTo>
                    <a:pt x="28" y="19"/>
                  </a:lnTo>
                  <a:lnTo>
                    <a:pt x="28" y="19"/>
                  </a:lnTo>
                  <a:lnTo>
                    <a:pt x="30" y="24"/>
                  </a:lnTo>
                  <a:lnTo>
                    <a:pt x="32" y="26"/>
                  </a:lnTo>
                  <a:lnTo>
                    <a:pt x="37" y="28"/>
                  </a:lnTo>
                  <a:lnTo>
                    <a:pt x="44" y="31"/>
                  </a:lnTo>
                  <a:lnTo>
                    <a:pt x="53" y="31"/>
                  </a:lnTo>
                  <a:lnTo>
                    <a:pt x="60" y="28"/>
                  </a:lnTo>
                  <a:lnTo>
                    <a:pt x="65" y="26"/>
                  </a:lnTo>
                  <a:lnTo>
                    <a:pt x="67" y="24"/>
                  </a:lnTo>
                  <a:lnTo>
                    <a:pt x="70" y="21"/>
                  </a:lnTo>
                  <a:lnTo>
                    <a:pt x="70" y="19"/>
                  </a:lnTo>
                  <a:lnTo>
                    <a:pt x="72" y="19"/>
                  </a:lnTo>
                  <a:lnTo>
                    <a:pt x="72" y="19"/>
                  </a:lnTo>
                  <a:lnTo>
                    <a:pt x="79" y="19"/>
                  </a:lnTo>
                  <a:lnTo>
                    <a:pt x="88" y="19"/>
                  </a:lnTo>
                  <a:lnTo>
                    <a:pt x="95" y="24"/>
                  </a:lnTo>
                  <a:lnTo>
                    <a:pt x="102" y="26"/>
                  </a:lnTo>
                  <a:lnTo>
                    <a:pt x="119" y="14"/>
                  </a:lnTo>
                  <a:lnTo>
                    <a:pt x="114" y="12"/>
                  </a:lnTo>
                  <a:lnTo>
                    <a:pt x="102" y="7"/>
                  </a:lnTo>
                  <a:lnTo>
                    <a:pt x="88" y="3"/>
                  </a:lnTo>
                  <a:lnTo>
                    <a:pt x="7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63" name="Freeform 60"/>
            <p:cNvSpPr>
              <a:spLocks/>
            </p:cNvSpPr>
            <p:nvPr/>
          </p:nvSpPr>
          <p:spPr bwMode="auto">
            <a:xfrm>
              <a:off x="3903" y="1774"/>
              <a:ext cx="117" cy="30"/>
            </a:xfrm>
            <a:custGeom>
              <a:avLst/>
              <a:gdLst>
                <a:gd name="T0" fmla="*/ 68 w 117"/>
                <a:gd name="T1" fmla="*/ 4 h 30"/>
                <a:gd name="T2" fmla="*/ 64 w 117"/>
                <a:gd name="T3" fmla="*/ 4 h 30"/>
                <a:gd name="T4" fmla="*/ 61 w 117"/>
                <a:gd name="T5" fmla="*/ 4 h 30"/>
                <a:gd name="T6" fmla="*/ 57 w 117"/>
                <a:gd name="T7" fmla="*/ 4 h 30"/>
                <a:gd name="T8" fmla="*/ 52 w 117"/>
                <a:gd name="T9" fmla="*/ 7 h 30"/>
                <a:gd name="T10" fmla="*/ 50 w 117"/>
                <a:gd name="T11" fmla="*/ 4 h 30"/>
                <a:gd name="T12" fmla="*/ 47 w 117"/>
                <a:gd name="T13" fmla="*/ 2 h 30"/>
                <a:gd name="T14" fmla="*/ 43 w 117"/>
                <a:gd name="T15" fmla="*/ 0 h 30"/>
                <a:gd name="T16" fmla="*/ 36 w 117"/>
                <a:gd name="T17" fmla="*/ 0 h 30"/>
                <a:gd name="T18" fmla="*/ 26 w 117"/>
                <a:gd name="T19" fmla="*/ 0 h 30"/>
                <a:gd name="T20" fmla="*/ 14 w 117"/>
                <a:gd name="T21" fmla="*/ 2 h 30"/>
                <a:gd name="T22" fmla="*/ 7 w 117"/>
                <a:gd name="T23" fmla="*/ 4 h 30"/>
                <a:gd name="T24" fmla="*/ 0 w 117"/>
                <a:gd name="T25" fmla="*/ 7 h 30"/>
                <a:gd name="T26" fmla="*/ 21 w 117"/>
                <a:gd name="T27" fmla="*/ 18 h 30"/>
                <a:gd name="T28" fmla="*/ 24 w 117"/>
                <a:gd name="T29" fmla="*/ 18 h 30"/>
                <a:gd name="T30" fmla="*/ 26 w 117"/>
                <a:gd name="T31" fmla="*/ 16 h 30"/>
                <a:gd name="T32" fmla="*/ 26 w 117"/>
                <a:gd name="T33" fmla="*/ 16 h 30"/>
                <a:gd name="T34" fmla="*/ 29 w 117"/>
                <a:gd name="T35" fmla="*/ 16 h 30"/>
                <a:gd name="T36" fmla="*/ 29 w 117"/>
                <a:gd name="T37" fmla="*/ 16 h 30"/>
                <a:gd name="T38" fmla="*/ 29 w 117"/>
                <a:gd name="T39" fmla="*/ 16 h 30"/>
                <a:gd name="T40" fmla="*/ 29 w 117"/>
                <a:gd name="T41" fmla="*/ 18 h 30"/>
                <a:gd name="T42" fmla="*/ 29 w 117"/>
                <a:gd name="T43" fmla="*/ 18 h 30"/>
                <a:gd name="T44" fmla="*/ 31 w 117"/>
                <a:gd name="T45" fmla="*/ 21 h 30"/>
                <a:gd name="T46" fmla="*/ 33 w 117"/>
                <a:gd name="T47" fmla="*/ 25 h 30"/>
                <a:gd name="T48" fmla="*/ 38 w 117"/>
                <a:gd name="T49" fmla="*/ 28 h 30"/>
                <a:gd name="T50" fmla="*/ 45 w 117"/>
                <a:gd name="T51" fmla="*/ 30 h 30"/>
                <a:gd name="T52" fmla="*/ 54 w 117"/>
                <a:gd name="T53" fmla="*/ 30 h 30"/>
                <a:gd name="T54" fmla="*/ 61 w 117"/>
                <a:gd name="T55" fmla="*/ 25 h 30"/>
                <a:gd name="T56" fmla="*/ 64 w 117"/>
                <a:gd name="T57" fmla="*/ 23 h 30"/>
                <a:gd name="T58" fmla="*/ 66 w 117"/>
                <a:gd name="T59" fmla="*/ 23 h 30"/>
                <a:gd name="T60" fmla="*/ 68 w 117"/>
                <a:gd name="T61" fmla="*/ 21 h 30"/>
                <a:gd name="T62" fmla="*/ 71 w 117"/>
                <a:gd name="T63" fmla="*/ 18 h 30"/>
                <a:gd name="T64" fmla="*/ 73 w 117"/>
                <a:gd name="T65" fmla="*/ 18 h 30"/>
                <a:gd name="T66" fmla="*/ 73 w 117"/>
                <a:gd name="T67" fmla="*/ 18 h 30"/>
                <a:gd name="T68" fmla="*/ 80 w 117"/>
                <a:gd name="T69" fmla="*/ 18 h 30"/>
                <a:gd name="T70" fmla="*/ 87 w 117"/>
                <a:gd name="T71" fmla="*/ 21 h 30"/>
                <a:gd name="T72" fmla="*/ 94 w 117"/>
                <a:gd name="T73" fmla="*/ 23 h 30"/>
                <a:gd name="T74" fmla="*/ 99 w 117"/>
                <a:gd name="T75" fmla="*/ 23 h 30"/>
                <a:gd name="T76" fmla="*/ 117 w 117"/>
                <a:gd name="T77" fmla="*/ 11 h 30"/>
                <a:gd name="T78" fmla="*/ 113 w 117"/>
                <a:gd name="T79" fmla="*/ 9 h 30"/>
                <a:gd name="T80" fmla="*/ 101 w 117"/>
                <a:gd name="T81" fmla="*/ 7 h 30"/>
                <a:gd name="T82" fmla="*/ 85 w 117"/>
                <a:gd name="T83" fmla="*/ 4 h 30"/>
                <a:gd name="T84" fmla="*/ 68 w 117"/>
                <a:gd name="T85"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30">
                  <a:moveTo>
                    <a:pt x="68" y="4"/>
                  </a:moveTo>
                  <a:lnTo>
                    <a:pt x="64" y="4"/>
                  </a:lnTo>
                  <a:lnTo>
                    <a:pt x="61" y="4"/>
                  </a:lnTo>
                  <a:lnTo>
                    <a:pt x="57" y="4"/>
                  </a:lnTo>
                  <a:lnTo>
                    <a:pt x="52" y="7"/>
                  </a:lnTo>
                  <a:lnTo>
                    <a:pt x="50" y="4"/>
                  </a:lnTo>
                  <a:lnTo>
                    <a:pt x="47" y="2"/>
                  </a:lnTo>
                  <a:lnTo>
                    <a:pt x="43" y="0"/>
                  </a:lnTo>
                  <a:lnTo>
                    <a:pt x="36" y="0"/>
                  </a:lnTo>
                  <a:lnTo>
                    <a:pt x="26" y="0"/>
                  </a:lnTo>
                  <a:lnTo>
                    <a:pt x="14" y="2"/>
                  </a:lnTo>
                  <a:lnTo>
                    <a:pt x="7" y="4"/>
                  </a:lnTo>
                  <a:lnTo>
                    <a:pt x="0" y="7"/>
                  </a:lnTo>
                  <a:lnTo>
                    <a:pt x="21" y="18"/>
                  </a:lnTo>
                  <a:lnTo>
                    <a:pt x="24" y="18"/>
                  </a:lnTo>
                  <a:lnTo>
                    <a:pt x="26" y="16"/>
                  </a:lnTo>
                  <a:lnTo>
                    <a:pt x="26" y="16"/>
                  </a:lnTo>
                  <a:lnTo>
                    <a:pt x="29" y="16"/>
                  </a:lnTo>
                  <a:lnTo>
                    <a:pt x="29" y="16"/>
                  </a:lnTo>
                  <a:lnTo>
                    <a:pt x="29" y="16"/>
                  </a:lnTo>
                  <a:lnTo>
                    <a:pt x="29" y="18"/>
                  </a:lnTo>
                  <a:lnTo>
                    <a:pt x="29" y="18"/>
                  </a:lnTo>
                  <a:lnTo>
                    <a:pt x="31" y="21"/>
                  </a:lnTo>
                  <a:lnTo>
                    <a:pt x="33" y="25"/>
                  </a:lnTo>
                  <a:lnTo>
                    <a:pt x="38" y="28"/>
                  </a:lnTo>
                  <a:lnTo>
                    <a:pt x="45" y="30"/>
                  </a:lnTo>
                  <a:lnTo>
                    <a:pt x="54" y="30"/>
                  </a:lnTo>
                  <a:lnTo>
                    <a:pt x="61" y="25"/>
                  </a:lnTo>
                  <a:lnTo>
                    <a:pt x="64" y="23"/>
                  </a:lnTo>
                  <a:lnTo>
                    <a:pt x="66" y="23"/>
                  </a:lnTo>
                  <a:lnTo>
                    <a:pt x="68" y="21"/>
                  </a:lnTo>
                  <a:lnTo>
                    <a:pt x="71" y="18"/>
                  </a:lnTo>
                  <a:lnTo>
                    <a:pt x="73" y="18"/>
                  </a:lnTo>
                  <a:lnTo>
                    <a:pt x="73" y="18"/>
                  </a:lnTo>
                  <a:lnTo>
                    <a:pt x="80" y="18"/>
                  </a:lnTo>
                  <a:lnTo>
                    <a:pt x="87" y="21"/>
                  </a:lnTo>
                  <a:lnTo>
                    <a:pt x="94" y="23"/>
                  </a:lnTo>
                  <a:lnTo>
                    <a:pt x="99" y="23"/>
                  </a:lnTo>
                  <a:lnTo>
                    <a:pt x="117" y="11"/>
                  </a:lnTo>
                  <a:lnTo>
                    <a:pt x="113" y="9"/>
                  </a:lnTo>
                  <a:lnTo>
                    <a:pt x="101" y="7"/>
                  </a:lnTo>
                  <a:lnTo>
                    <a:pt x="85" y="4"/>
                  </a:lnTo>
                  <a:lnTo>
                    <a:pt x="6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76" name="Rectangle 73"/>
            <p:cNvSpPr>
              <a:spLocks noChangeArrowheads="1"/>
            </p:cNvSpPr>
            <p:nvPr/>
          </p:nvSpPr>
          <p:spPr bwMode="auto">
            <a:xfrm>
              <a:off x="1805" y="2367"/>
              <a:ext cx="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80" name="Freeform 77"/>
            <p:cNvSpPr>
              <a:spLocks/>
            </p:cNvSpPr>
            <p:nvPr/>
          </p:nvSpPr>
          <p:spPr bwMode="auto">
            <a:xfrm>
              <a:off x="1936" y="2297"/>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20" name="Freeform 117"/>
            <p:cNvSpPr>
              <a:spLocks/>
            </p:cNvSpPr>
            <p:nvPr/>
          </p:nvSpPr>
          <p:spPr bwMode="auto">
            <a:xfrm>
              <a:off x="2036" y="3127"/>
              <a:ext cx="895" cy="161"/>
            </a:xfrm>
            <a:custGeom>
              <a:avLst/>
              <a:gdLst>
                <a:gd name="T0" fmla="*/ 152 w 895"/>
                <a:gd name="T1" fmla="*/ 54 h 161"/>
                <a:gd name="T2" fmla="*/ 166 w 895"/>
                <a:gd name="T3" fmla="*/ 38 h 161"/>
                <a:gd name="T4" fmla="*/ 211 w 895"/>
                <a:gd name="T5" fmla="*/ 19 h 161"/>
                <a:gd name="T6" fmla="*/ 295 w 895"/>
                <a:gd name="T7" fmla="*/ 3 h 161"/>
                <a:gd name="T8" fmla="*/ 421 w 895"/>
                <a:gd name="T9" fmla="*/ 5 h 161"/>
                <a:gd name="T10" fmla="*/ 522 w 895"/>
                <a:gd name="T11" fmla="*/ 33 h 161"/>
                <a:gd name="T12" fmla="*/ 594 w 895"/>
                <a:gd name="T13" fmla="*/ 68 h 161"/>
                <a:gd name="T14" fmla="*/ 655 w 895"/>
                <a:gd name="T15" fmla="*/ 91 h 161"/>
                <a:gd name="T16" fmla="*/ 713 w 895"/>
                <a:gd name="T17" fmla="*/ 91 h 161"/>
                <a:gd name="T18" fmla="*/ 758 w 895"/>
                <a:gd name="T19" fmla="*/ 94 h 161"/>
                <a:gd name="T20" fmla="*/ 795 w 895"/>
                <a:gd name="T21" fmla="*/ 96 h 161"/>
                <a:gd name="T22" fmla="*/ 837 w 895"/>
                <a:gd name="T23" fmla="*/ 91 h 161"/>
                <a:gd name="T24" fmla="*/ 884 w 895"/>
                <a:gd name="T25" fmla="*/ 80 h 161"/>
                <a:gd name="T26" fmla="*/ 893 w 895"/>
                <a:gd name="T27" fmla="*/ 103 h 161"/>
                <a:gd name="T28" fmla="*/ 853 w 895"/>
                <a:gd name="T29" fmla="*/ 140 h 161"/>
                <a:gd name="T30" fmla="*/ 772 w 895"/>
                <a:gd name="T31" fmla="*/ 161 h 161"/>
                <a:gd name="T32" fmla="*/ 680 w 895"/>
                <a:gd name="T33" fmla="*/ 154 h 161"/>
                <a:gd name="T34" fmla="*/ 620 w 895"/>
                <a:gd name="T35" fmla="*/ 140 h 161"/>
                <a:gd name="T36" fmla="*/ 561 w 895"/>
                <a:gd name="T37" fmla="*/ 126 h 161"/>
                <a:gd name="T38" fmla="*/ 508 w 895"/>
                <a:gd name="T39" fmla="*/ 110 h 161"/>
                <a:gd name="T40" fmla="*/ 456 w 895"/>
                <a:gd name="T41" fmla="*/ 98 h 161"/>
                <a:gd name="T42" fmla="*/ 412 w 895"/>
                <a:gd name="T43" fmla="*/ 87 h 161"/>
                <a:gd name="T44" fmla="*/ 374 w 895"/>
                <a:gd name="T45" fmla="*/ 82 h 161"/>
                <a:gd name="T46" fmla="*/ 342 w 895"/>
                <a:gd name="T47" fmla="*/ 82 h 161"/>
                <a:gd name="T48" fmla="*/ 300 w 895"/>
                <a:gd name="T49" fmla="*/ 89 h 161"/>
                <a:gd name="T50" fmla="*/ 213 w 895"/>
                <a:gd name="T51" fmla="*/ 94 h 161"/>
                <a:gd name="T52" fmla="*/ 117 w 895"/>
                <a:gd name="T53" fmla="*/ 91 h 161"/>
                <a:gd name="T54" fmla="*/ 38 w 895"/>
                <a:gd name="T55" fmla="*/ 87 h 161"/>
                <a:gd name="T56" fmla="*/ 0 w 895"/>
                <a:gd name="T57" fmla="*/ 80 h 161"/>
                <a:gd name="T58" fmla="*/ 31 w 895"/>
                <a:gd name="T59" fmla="*/ 70 h 161"/>
                <a:gd name="T60" fmla="*/ 94 w 895"/>
                <a:gd name="T61" fmla="*/ 63 h 161"/>
                <a:gd name="T62" fmla="*/ 143 w 895"/>
                <a:gd name="T63" fmla="*/ 5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95" h="161">
                  <a:moveTo>
                    <a:pt x="152" y="56"/>
                  </a:moveTo>
                  <a:lnTo>
                    <a:pt x="152" y="54"/>
                  </a:lnTo>
                  <a:lnTo>
                    <a:pt x="157" y="47"/>
                  </a:lnTo>
                  <a:lnTo>
                    <a:pt x="166" y="38"/>
                  </a:lnTo>
                  <a:lnTo>
                    <a:pt x="185" y="28"/>
                  </a:lnTo>
                  <a:lnTo>
                    <a:pt x="211" y="19"/>
                  </a:lnTo>
                  <a:lnTo>
                    <a:pt x="246" y="10"/>
                  </a:lnTo>
                  <a:lnTo>
                    <a:pt x="295" y="3"/>
                  </a:lnTo>
                  <a:lnTo>
                    <a:pt x="358" y="0"/>
                  </a:lnTo>
                  <a:lnTo>
                    <a:pt x="421" y="5"/>
                  </a:lnTo>
                  <a:lnTo>
                    <a:pt x="475" y="17"/>
                  </a:lnTo>
                  <a:lnTo>
                    <a:pt x="522" y="33"/>
                  </a:lnTo>
                  <a:lnTo>
                    <a:pt x="559" y="49"/>
                  </a:lnTo>
                  <a:lnTo>
                    <a:pt x="594" y="68"/>
                  </a:lnTo>
                  <a:lnTo>
                    <a:pt x="624" y="82"/>
                  </a:lnTo>
                  <a:lnTo>
                    <a:pt x="655" y="91"/>
                  </a:lnTo>
                  <a:lnTo>
                    <a:pt x="685" y="91"/>
                  </a:lnTo>
                  <a:lnTo>
                    <a:pt x="713" y="91"/>
                  </a:lnTo>
                  <a:lnTo>
                    <a:pt x="737" y="91"/>
                  </a:lnTo>
                  <a:lnTo>
                    <a:pt x="758" y="94"/>
                  </a:lnTo>
                  <a:lnTo>
                    <a:pt x="776" y="96"/>
                  </a:lnTo>
                  <a:lnTo>
                    <a:pt x="795" y="96"/>
                  </a:lnTo>
                  <a:lnTo>
                    <a:pt x="816" y="96"/>
                  </a:lnTo>
                  <a:lnTo>
                    <a:pt x="837" y="91"/>
                  </a:lnTo>
                  <a:lnTo>
                    <a:pt x="863" y="84"/>
                  </a:lnTo>
                  <a:lnTo>
                    <a:pt x="884" y="80"/>
                  </a:lnTo>
                  <a:lnTo>
                    <a:pt x="895" y="87"/>
                  </a:lnTo>
                  <a:lnTo>
                    <a:pt x="893" y="103"/>
                  </a:lnTo>
                  <a:lnTo>
                    <a:pt x="879" y="122"/>
                  </a:lnTo>
                  <a:lnTo>
                    <a:pt x="853" y="140"/>
                  </a:lnTo>
                  <a:lnTo>
                    <a:pt x="818" y="154"/>
                  </a:lnTo>
                  <a:lnTo>
                    <a:pt x="772" y="161"/>
                  </a:lnTo>
                  <a:lnTo>
                    <a:pt x="713" y="159"/>
                  </a:lnTo>
                  <a:lnTo>
                    <a:pt x="680" y="154"/>
                  </a:lnTo>
                  <a:lnTo>
                    <a:pt x="650" y="147"/>
                  </a:lnTo>
                  <a:lnTo>
                    <a:pt x="620" y="140"/>
                  </a:lnTo>
                  <a:lnTo>
                    <a:pt x="589" y="133"/>
                  </a:lnTo>
                  <a:lnTo>
                    <a:pt x="561" y="126"/>
                  </a:lnTo>
                  <a:lnTo>
                    <a:pt x="533" y="117"/>
                  </a:lnTo>
                  <a:lnTo>
                    <a:pt x="508" y="110"/>
                  </a:lnTo>
                  <a:lnTo>
                    <a:pt x="482" y="103"/>
                  </a:lnTo>
                  <a:lnTo>
                    <a:pt x="456" y="98"/>
                  </a:lnTo>
                  <a:lnTo>
                    <a:pt x="435" y="91"/>
                  </a:lnTo>
                  <a:lnTo>
                    <a:pt x="412" y="87"/>
                  </a:lnTo>
                  <a:lnTo>
                    <a:pt x="393" y="84"/>
                  </a:lnTo>
                  <a:lnTo>
                    <a:pt x="374" y="82"/>
                  </a:lnTo>
                  <a:lnTo>
                    <a:pt x="358" y="82"/>
                  </a:lnTo>
                  <a:lnTo>
                    <a:pt x="342" y="82"/>
                  </a:lnTo>
                  <a:lnTo>
                    <a:pt x="330" y="84"/>
                  </a:lnTo>
                  <a:lnTo>
                    <a:pt x="300" y="89"/>
                  </a:lnTo>
                  <a:lnTo>
                    <a:pt x="260" y="94"/>
                  </a:lnTo>
                  <a:lnTo>
                    <a:pt x="213" y="94"/>
                  </a:lnTo>
                  <a:lnTo>
                    <a:pt x="166" y="94"/>
                  </a:lnTo>
                  <a:lnTo>
                    <a:pt x="117" y="91"/>
                  </a:lnTo>
                  <a:lnTo>
                    <a:pt x="73" y="89"/>
                  </a:lnTo>
                  <a:lnTo>
                    <a:pt x="38" y="87"/>
                  </a:lnTo>
                  <a:lnTo>
                    <a:pt x="10" y="84"/>
                  </a:lnTo>
                  <a:lnTo>
                    <a:pt x="0" y="80"/>
                  </a:lnTo>
                  <a:lnTo>
                    <a:pt x="10" y="75"/>
                  </a:lnTo>
                  <a:lnTo>
                    <a:pt x="31" y="70"/>
                  </a:lnTo>
                  <a:lnTo>
                    <a:pt x="61" y="66"/>
                  </a:lnTo>
                  <a:lnTo>
                    <a:pt x="94" y="63"/>
                  </a:lnTo>
                  <a:lnTo>
                    <a:pt x="122" y="59"/>
                  </a:lnTo>
                  <a:lnTo>
                    <a:pt x="143" y="56"/>
                  </a:lnTo>
                  <a:lnTo>
                    <a:pt x="15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21" name="Freeform 118"/>
            <p:cNvSpPr>
              <a:spLocks/>
            </p:cNvSpPr>
            <p:nvPr/>
          </p:nvSpPr>
          <p:spPr bwMode="auto">
            <a:xfrm>
              <a:off x="3562" y="3125"/>
              <a:ext cx="998" cy="182"/>
            </a:xfrm>
            <a:custGeom>
              <a:avLst/>
              <a:gdLst>
                <a:gd name="T0" fmla="*/ 419 w 998"/>
                <a:gd name="T1" fmla="*/ 84 h 182"/>
                <a:gd name="T2" fmla="*/ 498 w 998"/>
                <a:gd name="T3" fmla="*/ 107 h 182"/>
                <a:gd name="T4" fmla="*/ 552 w 998"/>
                <a:gd name="T5" fmla="*/ 114 h 182"/>
                <a:gd name="T6" fmla="*/ 610 w 998"/>
                <a:gd name="T7" fmla="*/ 110 h 182"/>
                <a:gd name="T8" fmla="*/ 678 w 998"/>
                <a:gd name="T9" fmla="*/ 96 h 182"/>
                <a:gd name="T10" fmla="*/ 725 w 998"/>
                <a:gd name="T11" fmla="*/ 65 h 182"/>
                <a:gd name="T12" fmla="*/ 767 w 998"/>
                <a:gd name="T13" fmla="*/ 30 h 182"/>
                <a:gd name="T14" fmla="*/ 816 w 998"/>
                <a:gd name="T15" fmla="*/ 5 h 182"/>
                <a:gd name="T16" fmla="*/ 870 w 998"/>
                <a:gd name="T17" fmla="*/ 0 h 182"/>
                <a:gd name="T18" fmla="*/ 923 w 998"/>
                <a:gd name="T19" fmla="*/ 2 h 182"/>
                <a:gd name="T20" fmla="*/ 968 w 998"/>
                <a:gd name="T21" fmla="*/ 7 h 182"/>
                <a:gd name="T22" fmla="*/ 993 w 998"/>
                <a:gd name="T23" fmla="*/ 9 h 182"/>
                <a:gd name="T24" fmla="*/ 991 w 998"/>
                <a:gd name="T25" fmla="*/ 131 h 182"/>
                <a:gd name="T26" fmla="*/ 968 w 998"/>
                <a:gd name="T27" fmla="*/ 121 h 182"/>
                <a:gd name="T28" fmla="*/ 912 w 998"/>
                <a:gd name="T29" fmla="*/ 103 h 182"/>
                <a:gd name="T30" fmla="*/ 853 w 998"/>
                <a:gd name="T31" fmla="*/ 91 h 182"/>
                <a:gd name="T32" fmla="*/ 811 w 998"/>
                <a:gd name="T33" fmla="*/ 103 h 182"/>
                <a:gd name="T34" fmla="*/ 769 w 998"/>
                <a:gd name="T35" fmla="*/ 133 h 182"/>
                <a:gd name="T36" fmla="*/ 701 w 998"/>
                <a:gd name="T37" fmla="*/ 159 h 182"/>
                <a:gd name="T38" fmla="*/ 620 w 998"/>
                <a:gd name="T39" fmla="*/ 180 h 182"/>
                <a:gd name="T40" fmla="*/ 542 w 998"/>
                <a:gd name="T41" fmla="*/ 182 h 182"/>
                <a:gd name="T42" fmla="*/ 496 w 998"/>
                <a:gd name="T43" fmla="*/ 175 h 182"/>
                <a:gd name="T44" fmla="*/ 435 w 998"/>
                <a:gd name="T45" fmla="*/ 163 h 182"/>
                <a:gd name="T46" fmla="*/ 360 w 998"/>
                <a:gd name="T47" fmla="*/ 147 h 182"/>
                <a:gd name="T48" fmla="*/ 281 w 998"/>
                <a:gd name="T49" fmla="*/ 131 h 182"/>
                <a:gd name="T50" fmla="*/ 199 w 998"/>
                <a:gd name="T51" fmla="*/ 117 h 182"/>
                <a:gd name="T52" fmla="*/ 122 w 998"/>
                <a:gd name="T53" fmla="*/ 105 h 182"/>
                <a:gd name="T54" fmla="*/ 54 w 998"/>
                <a:gd name="T55" fmla="*/ 100 h 182"/>
                <a:gd name="T56" fmla="*/ 0 w 998"/>
                <a:gd name="T57" fmla="*/ 103 h 182"/>
                <a:gd name="T58" fmla="*/ 54 w 998"/>
                <a:gd name="T59" fmla="*/ 84 h 182"/>
                <a:gd name="T60" fmla="*/ 129 w 998"/>
                <a:gd name="T61" fmla="*/ 58 h 182"/>
                <a:gd name="T62" fmla="*/ 227 w 998"/>
                <a:gd name="T63" fmla="*/ 44 h 182"/>
                <a:gd name="T64" fmla="*/ 355 w 998"/>
                <a:gd name="T65" fmla="*/ 6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8" h="182">
                  <a:moveTo>
                    <a:pt x="355" y="65"/>
                  </a:moveTo>
                  <a:lnTo>
                    <a:pt x="419" y="84"/>
                  </a:lnTo>
                  <a:lnTo>
                    <a:pt x="465" y="98"/>
                  </a:lnTo>
                  <a:lnTo>
                    <a:pt x="498" y="107"/>
                  </a:lnTo>
                  <a:lnTo>
                    <a:pt x="526" y="112"/>
                  </a:lnTo>
                  <a:lnTo>
                    <a:pt x="552" y="114"/>
                  </a:lnTo>
                  <a:lnTo>
                    <a:pt x="577" y="112"/>
                  </a:lnTo>
                  <a:lnTo>
                    <a:pt x="610" y="110"/>
                  </a:lnTo>
                  <a:lnTo>
                    <a:pt x="652" y="103"/>
                  </a:lnTo>
                  <a:lnTo>
                    <a:pt x="678" y="96"/>
                  </a:lnTo>
                  <a:lnTo>
                    <a:pt x="701" y="82"/>
                  </a:lnTo>
                  <a:lnTo>
                    <a:pt x="725" y="65"/>
                  </a:lnTo>
                  <a:lnTo>
                    <a:pt x="746" y="47"/>
                  </a:lnTo>
                  <a:lnTo>
                    <a:pt x="767" y="30"/>
                  </a:lnTo>
                  <a:lnTo>
                    <a:pt x="790" y="14"/>
                  </a:lnTo>
                  <a:lnTo>
                    <a:pt x="816" y="5"/>
                  </a:lnTo>
                  <a:lnTo>
                    <a:pt x="842" y="0"/>
                  </a:lnTo>
                  <a:lnTo>
                    <a:pt x="870" y="0"/>
                  </a:lnTo>
                  <a:lnTo>
                    <a:pt x="898" y="2"/>
                  </a:lnTo>
                  <a:lnTo>
                    <a:pt x="923" y="2"/>
                  </a:lnTo>
                  <a:lnTo>
                    <a:pt x="949" y="5"/>
                  </a:lnTo>
                  <a:lnTo>
                    <a:pt x="968" y="7"/>
                  </a:lnTo>
                  <a:lnTo>
                    <a:pt x="984" y="7"/>
                  </a:lnTo>
                  <a:lnTo>
                    <a:pt x="993" y="9"/>
                  </a:lnTo>
                  <a:lnTo>
                    <a:pt x="998" y="9"/>
                  </a:lnTo>
                  <a:lnTo>
                    <a:pt x="991" y="131"/>
                  </a:lnTo>
                  <a:lnTo>
                    <a:pt x="984" y="128"/>
                  </a:lnTo>
                  <a:lnTo>
                    <a:pt x="968" y="121"/>
                  </a:lnTo>
                  <a:lnTo>
                    <a:pt x="942" y="112"/>
                  </a:lnTo>
                  <a:lnTo>
                    <a:pt x="912" y="103"/>
                  </a:lnTo>
                  <a:lnTo>
                    <a:pt x="881" y="96"/>
                  </a:lnTo>
                  <a:lnTo>
                    <a:pt x="853" y="91"/>
                  </a:lnTo>
                  <a:lnTo>
                    <a:pt x="827" y="93"/>
                  </a:lnTo>
                  <a:lnTo>
                    <a:pt x="811" y="103"/>
                  </a:lnTo>
                  <a:lnTo>
                    <a:pt x="795" y="117"/>
                  </a:lnTo>
                  <a:lnTo>
                    <a:pt x="769" y="133"/>
                  </a:lnTo>
                  <a:lnTo>
                    <a:pt x="739" y="147"/>
                  </a:lnTo>
                  <a:lnTo>
                    <a:pt x="701" y="159"/>
                  </a:lnTo>
                  <a:lnTo>
                    <a:pt x="659" y="171"/>
                  </a:lnTo>
                  <a:lnTo>
                    <a:pt x="620" y="180"/>
                  </a:lnTo>
                  <a:lnTo>
                    <a:pt x="580" y="182"/>
                  </a:lnTo>
                  <a:lnTo>
                    <a:pt x="542" y="182"/>
                  </a:lnTo>
                  <a:lnTo>
                    <a:pt x="521" y="180"/>
                  </a:lnTo>
                  <a:lnTo>
                    <a:pt x="496" y="175"/>
                  </a:lnTo>
                  <a:lnTo>
                    <a:pt x="468" y="171"/>
                  </a:lnTo>
                  <a:lnTo>
                    <a:pt x="435" y="163"/>
                  </a:lnTo>
                  <a:lnTo>
                    <a:pt x="398" y="156"/>
                  </a:lnTo>
                  <a:lnTo>
                    <a:pt x="360" y="147"/>
                  </a:lnTo>
                  <a:lnTo>
                    <a:pt x="320" y="140"/>
                  </a:lnTo>
                  <a:lnTo>
                    <a:pt x="281" y="131"/>
                  </a:lnTo>
                  <a:lnTo>
                    <a:pt x="241" y="124"/>
                  </a:lnTo>
                  <a:lnTo>
                    <a:pt x="199" y="117"/>
                  </a:lnTo>
                  <a:lnTo>
                    <a:pt x="162" y="112"/>
                  </a:lnTo>
                  <a:lnTo>
                    <a:pt x="122" y="105"/>
                  </a:lnTo>
                  <a:lnTo>
                    <a:pt x="87" y="103"/>
                  </a:lnTo>
                  <a:lnTo>
                    <a:pt x="54" y="100"/>
                  </a:lnTo>
                  <a:lnTo>
                    <a:pt x="26" y="100"/>
                  </a:lnTo>
                  <a:lnTo>
                    <a:pt x="0" y="103"/>
                  </a:lnTo>
                  <a:lnTo>
                    <a:pt x="26" y="96"/>
                  </a:lnTo>
                  <a:lnTo>
                    <a:pt x="54" y="84"/>
                  </a:lnTo>
                  <a:lnTo>
                    <a:pt x="89" y="72"/>
                  </a:lnTo>
                  <a:lnTo>
                    <a:pt x="129" y="58"/>
                  </a:lnTo>
                  <a:lnTo>
                    <a:pt x="176" y="49"/>
                  </a:lnTo>
                  <a:lnTo>
                    <a:pt x="227" y="44"/>
                  </a:lnTo>
                  <a:lnTo>
                    <a:pt x="288" y="49"/>
                  </a:lnTo>
                  <a:lnTo>
                    <a:pt x="355"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5" name="Title 1"/>
          <p:cNvSpPr txBox="1">
            <a:spLocks/>
          </p:cNvSpPr>
          <p:nvPr/>
        </p:nvSpPr>
        <p:spPr>
          <a:xfrm>
            <a:off x="746342" y="578908"/>
            <a:ext cx="11567895" cy="1165754"/>
          </a:xfrm>
          <a:prstGeom prst="rect">
            <a:avLst/>
          </a:prstGeom>
          <a:ln>
            <a:noFill/>
          </a:ln>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816"/>
              </a:spcBef>
              <a:spcAft>
                <a:spcPts val="816"/>
              </a:spcAft>
              <a:tabLst>
                <a:tab pos="621792" algn="l"/>
              </a:tabLst>
            </a:pPr>
            <a:r>
              <a:rPr lang="en-US" sz="6000" dirty="0">
                <a:solidFill>
                  <a:srgbClr val="000000"/>
                </a:solidFill>
                <a:latin typeface="+mn-lt"/>
              </a:rPr>
              <a:t>Spend time in advance building a </a:t>
            </a:r>
            <a:r>
              <a:rPr lang="en-US" sz="6000" b="1" dirty="0">
                <a:solidFill>
                  <a:srgbClr val="000000"/>
                </a:solidFill>
                <a:latin typeface="+mn-lt"/>
              </a:rPr>
              <a:t>channel</a:t>
            </a:r>
            <a:r>
              <a:rPr lang="en-US" sz="6000" dirty="0">
                <a:solidFill>
                  <a:srgbClr val="000000"/>
                </a:solidFill>
                <a:latin typeface="+mn-lt"/>
              </a:rPr>
              <a:t> for new </a:t>
            </a:r>
            <a:r>
              <a:rPr lang="en-US" sz="6000" dirty="0" smtClean="0">
                <a:solidFill>
                  <a:srgbClr val="000000"/>
                </a:solidFill>
                <a:latin typeface="+mn-lt"/>
              </a:rPr>
              <a:t>work</a:t>
            </a:r>
            <a:endParaRPr lang="en-US" sz="6000" dirty="0">
              <a:solidFill>
                <a:srgbClr val="000000"/>
              </a:solidFill>
              <a:latin typeface="+mn-lt"/>
            </a:endParaRPr>
          </a:p>
        </p:txBody>
      </p:sp>
      <p:grpSp>
        <p:nvGrpSpPr>
          <p:cNvPr id="2" name="Group 4"/>
          <p:cNvGrpSpPr>
            <a:grpSpLocks noChangeAspect="1"/>
          </p:cNvGrpSpPr>
          <p:nvPr/>
        </p:nvGrpSpPr>
        <p:grpSpPr bwMode="auto">
          <a:xfrm>
            <a:off x="5297916" y="2963902"/>
            <a:ext cx="5187521" cy="2157339"/>
            <a:chOff x="2139" y="2023"/>
            <a:chExt cx="1518" cy="642"/>
          </a:xfrm>
        </p:grpSpPr>
        <p:sp>
          <p:nvSpPr>
            <p:cNvPr id="11" name="Freeform 7"/>
            <p:cNvSpPr>
              <a:spLocks/>
            </p:cNvSpPr>
            <p:nvPr/>
          </p:nvSpPr>
          <p:spPr bwMode="auto">
            <a:xfrm>
              <a:off x="2139" y="2381"/>
              <a:ext cx="534" cy="284"/>
            </a:xfrm>
            <a:custGeom>
              <a:avLst/>
              <a:gdLst>
                <a:gd name="T0" fmla="*/ 266 w 534"/>
                <a:gd name="T1" fmla="*/ 0 h 284"/>
                <a:gd name="T2" fmla="*/ 266 w 534"/>
                <a:gd name="T3" fmla="*/ 0 h 284"/>
                <a:gd name="T4" fmla="*/ 240 w 534"/>
                <a:gd name="T5" fmla="*/ 0 h 284"/>
                <a:gd name="T6" fmla="*/ 214 w 534"/>
                <a:gd name="T7" fmla="*/ 4 h 284"/>
                <a:gd name="T8" fmla="*/ 188 w 534"/>
                <a:gd name="T9" fmla="*/ 8 h 284"/>
                <a:gd name="T10" fmla="*/ 164 w 534"/>
                <a:gd name="T11" fmla="*/ 16 h 284"/>
                <a:gd name="T12" fmla="*/ 140 w 534"/>
                <a:gd name="T13" fmla="*/ 24 h 284"/>
                <a:gd name="T14" fmla="*/ 118 w 534"/>
                <a:gd name="T15" fmla="*/ 34 h 284"/>
                <a:gd name="T16" fmla="*/ 98 w 534"/>
                <a:gd name="T17" fmla="*/ 48 h 284"/>
                <a:gd name="T18" fmla="*/ 78 w 534"/>
                <a:gd name="T19" fmla="*/ 60 h 284"/>
                <a:gd name="T20" fmla="*/ 62 w 534"/>
                <a:gd name="T21" fmla="*/ 76 h 284"/>
                <a:gd name="T22" fmla="*/ 46 w 534"/>
                <a:gd name="T23" fmla="*/ 92 h 284"/>
                <a:gd name="T24" fmla="*/ 32 w 534"/>
                <a:gd name="T25" fmla="*/ 110 h 284"/>
                <a:gd name="T26" fmla="*/ 22 w 534"/>
                <a:gd name="T27" fmla="*/ 128 h 284"/>
                <a:gd name="T28" fmla="*/ 12 w 534"/>
                <a:gd name="T29" fmla="*/ 146 h 284"/>
                <a:gd name="T30" fmla="*/ 6 w 534"/>
                <a:gd name="T31" fmla="*/ 166 h 284"/>
                <a:gd name="T32" fmla="*/ 2 w 534"/>
                <a:gd name="T33" fmla="*/ 188 h 284"/>
                <a:gd name="T34" fmla="*/ 0 w 534"/>
                <a:gd name="T35" fmla="*/ 210 h 284"/>
                <a:gd name="T36" fmla="*/ 0 w 534"/>
                <a:gd name="T37" fmla="*/ 210 h 284"/>
                <a:gd name="T38" fmla="*/ 2 w 534"/>
                <a:gd name="T39" fmla="*/ 226 h 284"/>
                <a:gd name="T40" fmla="*/ 4 w 534"/>
                <a:gd name="T41" fmla="*/ 242 h 284"/>
                <a:gd name="T42" fmla="*/ 8 w 534"/>
                <a:gd name="T43" fmla="*/ 256 h 284"/>
                <a:gd name="T44" fmla="*/ 12 w 534"/>
                <a:gd name="T45" fmla="*/ 272 h 284"/>
                <a:gd name="T46" fmla="*/ 12 w 534"/>
                <a:gd name="T47" fmla="*/ 272 h 284"/>
                <a:gd name="T48" fmla="*/ 70 w 534"/>
                <a:gd name="T49" fmla="*/ 278 h 284"/>
                <a:gd name="T50" fmla="*/ 136 w 534"/>
                <a:gd name="T51" fmla="*/ 280 h 284"/>
                <a:gd name="T52" fmla="*/ 208 w 534"/>
                <a:gd name="T53" fmla="*/ 284 h 284"/>
                <a:gd name="T54" fmla="*/ 286 w 534"/>
                <a:gd name="T55" fmla="*/ 284 h 284"/>
                <a:gd name="T56" fmla="*/ 286 w 534"/>
                <a:gd name="T57" fmla="*/ 284 h 284"/>
                <a:gd name="T58" fmla="*/ 412 w 534"/>
                <a:gd name="T59" fmla="*/ 282 h 284"/>
                <a:gd name="T60" fmla="*/ 468 w 534"/>
                <a:gd name="T61" fmla="*/ 280 h 284"/>
                <a:gd name="T62" fmla="*/ 520 w 534"/>
                <a:gd name="T63" fmla="*/ 276 h 284"/>
                <a:gd name="T64" fmla="*/ 520 w 534"/>
                <a:gd name="T65" fmla="*/ 276 h 284"/>
                <a:gd name="T66" fmla="*/ 526 w 534"/>
                <a:gd name="T67" fmla="*/ 260 h 284"/>
                <a:gd name="T68" fmla="*/ 530 w 534"/>
                <a:gd name="T69" fmla="*/ 244 h 284"/>
                <a:gd name="T70" fmla="*/ 532 w 534"/>
                <a:gd name="T71" fmla="*/ 226 h 284"/>
                <a:gd name="T72" fmla="*/ 534 w 534"/>
                <a:gd name="T73" fmla="*/ 210 h 284"/>
                <a:gd name="T74" fmla="*/ 534 w 534"/>
                <a:gd name="T75" fmla="*/ 210 h 284"/>
                <a:gd name="T76" fmla="*/ 532 w 534"/>
                <a:gd name="T77" fmla="*/ 188 h 284"/>
                <a:gd name="T78" fmla="*/ 528 w 534"/>
                <a:gd name="T79" fmla="*/ 166 h 284"/>
                <a:gd name="T80" fmla="*/ 522 w 534"/>
                <a:gd name="T81" fmla="*/ 146 h 284"/>
                <a:gd name="T82" fmla="*/ 512 w 534"/>
                <a:gd name="T83" fmla="*/ 128 h 284"/>
                <a:gd name="T84" fmla="*/ 502 w 534"/>
                <a:gd name="T85" fmla="*/ 110 h 284"/>
                <a:gd name="T86" fmla="*/ 488 w 534"/>
                <a:gd name="T87" fmla="*/ 92 h 284"/>
                <a:gd name="T88" fmla="*/ 472 w 534"/>
                <a:gd name="T89" fmla="*/ 76 h 284"/>
                <a:gd name="T90" fmla="*/ 456 w 534"/>
                <a:gd name="T91" fmla="*/ 60 h 284"/>
                <a:gd name="T92" fmla="*/ 436 w 534"/>
                <a:gd name="T93" fmla="*/ 48 h 284"/>
                <a:gd name="T94" fmla="*/ 416 w 534"/>
                <a:gd name="T95" fmla="*/ 34 h 284"/>
                <a:gd name="T96" fmla="*/ 394 w 534"/>
                <a:gd name="T97" fmla="*/ 24 h 284"/>
                <a:gd name="T98" fmla="*/ 370 w 534"/>
                <a:gd name="T99" fmla="*/ 16 h 284"/>
                <a:gd name="T100" fmla="*/ 346 w 534"/>
                <a:gd name="T101" fmla="*/ 8 h 284"/>
                <a:gd name="T102" fmla="*/ 320 w 534"/>
                <a:gd name="T103" fmla="*/ 4 h 284"/>
                <a:gd name="T104" fmla="*/ 294 w 534"/>
                <a:gd name="T105" fmla="*/ 0 h 284"/>
                <a:gd name="T106" fmla="*/ 266 w 534"/>
                <a:gd name="T107" fmla="*/ 0 h 284"/>
                <a:gd name="T108" fmla="*/ 266 w 534"/>
                <a:gd name="T109"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4" h="284">
                  <a:moveTo>
                    <a:pt x="266" y="0"/>
                  </a:moveTo>
                  <a:lnTo>
                    <a:pt x="266" y="0"/>
                  </a:lnTo>
                  <a:lnTo>
                    <a:pt x="240" y="0"/>
                  </a:lnTo>
                  <a:lnTo>
                    <a:pt x="214" y="4"/>
                  </a:lnTo>
                  <a:lnTo>
                    <a:pt x="188" y="8"/>
                  </a:lnTo>
                  <a:lnTo>
                    <a:pt x="164" y="16"/>
                  </a:lnTo>
                  <a:lnTo>
                    <a:pt x="140" y="24"/>
                  </a:lnTo>
                  <a:lnTo>
                    <a:pt x="118" y="34"/>
                  </a:lnTo>
                  <a:lnTo>
                    <a:pt x="98" y="48"/>
                  </a:lnTo>
                  <a:lnTo>
                    <a:pt x="78" y="60"/>
                  </a:lnTo>
                  <a:lnTo>
                    <a:pt x="62" y="76"/>
                  </a:lnTo>
                  <a:lnTo>
                    <a:pt x="46" y="92"/>
                  </a:lnTo>
                  <a:lnTo>
                    <a:pt x="32" y="110"/>
                  </a:lnTo>
                  <a:lnTo>
                    <a:pt x="22" y="128"/>
                  </a:lnTo>
                  <a:lnTo>
                    <a:pt x="12" y="146"/>
                  </a:lnTo>
                  <a:lnTo>
                    <a:pt x="6" y="166"/>
                  </a:lnTo>
                  <a:lnTo>
                    <a:pt x="2" y="188"/>
                  </a:lnTo>
                  <a:lnTo>
                    <a:pt x="0" y="210"/>
                  </a:lnTo>
                  <a:lnTo>
                    <a:pt x="0" y="210"/>
                  </a:lnTo>
                  <a:lnTo>
                    <a:pt x="2" y="226"/>
                  </a:lnTo>
                  <a:lnTo>
                    <a:pt x="4" y="242"/>
                  </a:lnTo>
                  <a:lnTo>
                    <a:pt x="8" y="256"/>
                  </a:lnTo>
                  <a:lnTo>
                    <a:pt x="12" y="272"/>
                  </a:lnTo>
                  <a:lnTo>
                    <a:pt x="12" y="272"/>
                  </a:lnTo>
                  <a:lnTo>
                    <a:pt x="70" y="278"/>
                  </a:lnTo>
                  <a:lnTo>
                    <a:pt x="136" y="280"/>
                  </a:lnTo>
                  <a:lnTo>
                    <a:pt x="208" y="284"/>
                  </a:lnTo>
                  <a:lnTo>
                    <a:pt x="286" y="284"/>
                  </a:lnTo>
                  <a:lnTo>
                    <a:pt x="286" y="284"/>
                  </a:lnTo>
                  <a:lnTo>
                    <a:pt x="412" y="282"/>
                  </a:lnTo>
                  <a:lnTo>
                    <a:pt x="468" y="280"/>
                  </a:lnTo>
                  <a:lnTo>
                    <a:pt x="520" y="276"/>
                  </a:lnTo>
                  <a:lnTo>
                    <a:pt x="520" y="276"/>
                  </a:lnTo>
                  <a:lnTo>
                    <a:pt x="526" y="260"/>
                  </a:lnTo>
                  <a:lnTo>
                    <a:pt x="530" y="244"/>
                  </a:lnTo>
                  <a:lnTo>
                    <a:pt x="532" y="226"/>
                  </a:lnTo>
                  <a:lnTo>
                    <a:pt x="534" y="210"/>
                  </a:lnTo>
                  <a:lnTo>
                    <a:pt x="534" y="210"/>
                  </a:lnTo>
                  <a:lnTo>
                    <a:pt x="532" y="188"/>
                  </a:lnTo>
                  <a:lnTo>
                    <a:pt x="528" y="166"/>
                  </a:lnTo>
                  <a:lnTo>
                    <a:pt x="522" y="146"/>
                  </a:lnTo>
                  <a:lnTo>
                    <a:pt x="512" y="128"/>
                  </a:lnTo>
                  <a:lnTo>
                    <a:pt x="502" y="110"/>
                  </a:lnTo>
                  <a:lnTo>
                    <a:pt x="488" y="92"/>
                  </a:lnTo>
                  <a:lnTo>
                    <a:pt x="472" y="76"/>
                  </a:lnTo>
                  <a:lnTo>
                    <a:pt x="456" y="60"/>
                  </a:lnTo>
                  <a:lnTo>
                    <a:pt x="436" y="48"/>
                  </a:lnTo>
                  <a:lnTo>
                    <a:pt x="416" y="34"/>
                  </a:lnTo>
                  <a:lnTo>
                    <a:pt x="394" y="24"/>
                  </a:lnTo>
                  <a:lnTo>
                    <a:pt x="370" y="16"/>
                  </a:lnTo>
                  <a:lnTo>
                    <a:pt x="346" y="8"/>
                  </a:lnTo>
                  <a:lnTo>
                    <a:pt x="320" y="4"/>
                  </a:lnTo>
                  <a:lnTo>
                    <a:pt x="294" y="0"/>
                  </a:lnTo>
                  <a:lnTo>
                    <a:pt x="266" y="0"/>
                  </a:lnTo>
                  <a:lnTo>
                    <a:pt x="2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9"/>
            <p:cNvSpPr>
              <a:spLocks/>
            </p:cNvSpPr>
            <p:nvPr/>
          </p:nvSpPr>
          <p:spPr bwMode="auto">
            <a:xfrm>
              <a:off x="3589" y="2023"/>
              <a:ext cx="68" cy="108"/>
            </a:xfrm>
            <a:custGeom>
              <a:avLst/>
              <a:gdLst>
                <a:gd name="T0" fmla="*/ 62 w 68"/>
                <a:gd name="T1" fmla="*/ 6 h 108"/>
                <a:gd name="T2" fmla="*/ 62 w 68"/>
                <a:gd name="T3" fmla="*/ 6 h 108"/>
                <a:gd name="T4" fmla="*/ 58 w 68"/>
                <a:gd name="T5" fmla="*/ 2 h 108"/>
                <a:gd name="T6" fmla="*/ 52 w 68"/>
                <a:gd name="T7" fmla="*/ 0 h 108"/>
                <a:gd name="T8" fmla="*/ 46 w 68"/>
                <a:gd name="T9" fmla="*/ 0 h 108"/>
                <a:gd name="T10" fmla="*/ 40 w 68"/>
                <a:gd name="T11" fmla="*/ 2 h 108"/>
                <a:gd name="T12" fmla="*/ 34 w 68"/>
                <a:gd name="T13" fmla="*/ 6 h 108"/>
                <a:gd name="T14" fmla="*/ 28 w 68"/>
                <a:gd name="T15" fmla="*/ 12 h 108"/>
                <a:gd name="T16" fmla="*/ 22 w 68"/>
                <a:gd name="T17" fmla="*/ 20 h 108"/>
                <a:gd name="T18" fmla="*/ 16 w 68"/>
                <a:gd name="T19" fmla="*/ 30 h 108"/>
                <a:gd name="T20" fmla="*/ 16 w 68"/>
                <a:gd name="T21" fmla="*/ 30 h 108"/>
                <a:gd name="T22" fmla="*/ 8 w 68"/>
                <a:gd name="T23" fmla="*/ 46 h 108"/>
                <a:gd name="T24" fmla="*/ 4 w 68"/>
                <a:gd name="T25" fmla="*/ 64 h 108"/>
                <a:gd name="T26" fmla="*/ 0 w 68"/>
                <a:gd name="T27" fmla="*/ 80 h 108"/>
                <a:gd name="T28" fmla="*/ 0 w 68"/>
                <a:gd name="T29" fmla="*/ 94 h 108"/>
                <a:gd name="T30" fmla="*/ 0 w 68"/>
                <a:gd name="T31" fmla="*/ 94 h 108"/>
                <a:gd name="T32" fmla="*/ 12 w 68"/>
                <a:gd name="T33" fmla="*/ 96 h 108"/>
                <a:gd name="T34" fmla="*/ 12 w 68"/>
                <a:gd name="T35" fmla="*/ 96 h 108"/>
                <a:gd name="T36" fmla="*/ 26 w 68"/>
                <a:gd name="T37" fmla="*/ 102 h 108"/>
                <a:gd name="T38" fmla="*/ 36 w 68"/>
                <a:gd name="T39" fmla="*/ 108 h 108"/>
                <a:gd name="T40" fmla="*/ 36 w 68"/>
                <a:gd name="T41" fmla="*/ 108 h 108"/>
                <a:gd name="T42" fmla="*/ 44 w 68"/>
                <a:gd name="T43" fmla="*/ 98 h 108"/>
                <a:gd name="T44" fmla="*/ 52 w 68"/>
                <a:gd name="T45" fmla="*/ 86 h 108"/>
                <a:gd name="T46" fmla="*/ 52 w 68"/>
                <a:gd name="T47" fmla="*/ 86 h 108"/>
                <a:gd name="T48" fmla="*/ 62 w 68"/>
                <a:gd name="T49" fmla="*/ 64 h 108"/>
                <a:gd name="T50" fmla="*/ 66 w 68"/>
                <a:gd name="T51" fmla="*/ 40 h 108"/>
                <a:gd name="T52" fmla="*/ 68 w 68"/>
                <a:gd name="T53" fmla="*/ 30 h 108"/>
                <a:gd name="T54" fmla="*/ 66 w 68"/>
                <a:gd name="T55" fmla="*/ 20 h 108"/>
                <a:gd name="T56" fmla="*/ 66 w 68"/>
                <a:gd name="T57" fmla="*/ 12 h 108"/>
                <a:gd name="T58" fmla="*/ 62 w 68"/>
                <a:gd name="T59" fmla="*/ 6 h 108"/>
                <a:gd name="T60" fmla="*/ 62 w 68"/>
                <a:gd name="T61"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8">
                  <a:moveTo>
                    <a:pt x="62" y="6"/>
                  </a:moveTo>
                  <a:lnTo>
                    <a:pt x="62" y="6"/>
                  </a:lnTo>
                  <a:lnTo>
                    <a:pt x="58" y="2"/>
                  </a:lnTo>
                  <a:lnTo>
                    <a:pt x="52" y="0"/>
                  </a:lnTo>
                  <a:lnTo>
                    <a:pt x="46" y="0"/>
                  </a:lnTo>
                  <a:lnTo>
                    <a:pt x="40" y="2"/>
                  </a:lnTo>
                  <a:lnTo>
                    <a:pt x="34" y="6"/>
                  </a:lnTo>
                  <a:lnTo>
                    <a:pt x="28" y="12"/>
                  </a:lnTo>
                  <a:lnTo>
                    <a:pt x="22" y="20"/>
                  </a:lnTo>
                  <a:lnTo>
                    <a:pt x="16" y="30"/>
                  </a:lnTo>
                  <a:lnTo>
                    <a:pt x="16" y="30"/>
                  </a:lnTo>
                  <a:lnTo>
                    <a:pt x="8" y="46"/>
                  </a:lnTo>
                  <a:lnTo>
                    <a:pt x="4" y="64"/>
                  </a:lnTo>
                  <a:lnTo>
                    <a:pt x="0" y="80"/>
                  </a:lnTo>
                  <a:lnTo>
                    <a:pt x="0" y="94"/>
                  </a:lnTo>
                  <a:lnTo>
                    <a:pt x="0" y="94"/>
                  </a:lnTo>
                  <a:lnTo>
                    <a:pt x="12" y="96"/>
                  </a:lnTo>
                  <a:lnTo>
                    <a:pt x="12" y="96"/>
                  </a:lnTo>
                  <a:lnTo>
                    <a:pt x="26" y="102"/>
                  </a:lnTo>
                  <a:lnTo>
                    <a:pt x="36" y="108"/>
                  </a:lnTo>
                  <a:lnTo>
                    <a:pt x="36" y="108"/>
                  </a:lnTo>
                  <a:lnTo>
                    <a:pt x="44" y="98"/>
                  </a:lnTo>
                  <a:lnTo>
                    <a:pt x="52" y="86"/>
                  </a:lnTo>
                  <a:lnTo>
                    <a:pt x="52" y="86"/>
                  </a:lnTo>
                  <a:lnTo>
                    <a:pt x="62" y="64"/>
                  </a:lnTo>
                  <a:lnTo>
                    <a:pt x="66" y="40"/>
                  </a:lnTo>
                  <a:lnTo>
                    <a:pt x="68" y="30"/>
                  </a:lnTo>
                  <a:lnTo>
                    <a:pt x="66" y="20"/>
                  </a:lnTo>
                  <a:lnTo>
                    <a:pt x="66" y="12"/>
                  </a:lnTo>
                  <a:lnTo>
                    <a:pt x="62" y="6"/>
                  </a:lnTo>
                  <a:lnTo>
                    <a:pt x="6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p:nvSpPr>
          <p:spPr bwMode="auto">
            <a:xfrm>
              <a:off x="2255" y="2465"/>
              <a:ext cx="94" cy="110"/>
            </a:xfrm>
            <a:custGeom>
              <a:avLst/>
              <a:gdLst>
                <a:gd name="T0" fmla="*/ 30 w 94"/>
                <a:gd name="T1" fmla="*/ 108 h 110"/>
                <a:gd name="T2" fmla="*/ 30 w 94"/>
                <a:gd name="T3" fmla="*/ 108 h 110"/>
                <a:gd name="T4" fmla="*/ 54 w 94"/>
                <a:gd name="T5" fmla="*/ 108 h 110"/>
                <a:gd name="T6" fmla="*/ 76 w 94"/>
                <a:gd name="T7" fmla="*/ 110 h 110"/>
                <a:gd name="T8" fmla="*/ 76 w 94"/>
                <a:gd name="T9" fmla="*/ 110 h 110"/>
                <a:gd name="T10" fmla="*/ 84 w 94"/>
                <a:gd name="T11" fmla="*/ 100 h 110"/>
                <a:gd name="T12" fmla="*/ 90 w 94"/>
                <a:gd name="T13" fmla="*/ 84 h 110"/>
                <a:gd name="T14" fmla="*/ 90 w 94"/>
                <a:gd name="T15" fmla="*/ 84 h 110"/>
                <a:gd name="T16" fmla="*/ 92 w 94"/>
                <a:gd name="T17" fmla="*/ 72 h 110"/>
                <a:gd name="T18" fmla="*/ 94 w 94"/>
                <a:gd name="T19" fmla="*/ 60 h 110"/>
                <a:gd name="T20" fmla="*/ 94 w 94"/>
                <a:gd name="T21" fmla="*/ 48 h 110"/>
                <a:gd name="T22" fmla="*/ 90 w 94"/>
                <a:gd name="T23" fmla="*/ 36 h 110"/>
                <a:gd name="T24" fmla="*/ 86 w 94"/>
                <a:gd name="T25" fmla="*/ 26 h 110"/>
                <a:gd name="T26" fmla="*/ 82 w 94"/>
                <a:gd name="T27" fmla="*/ 16 h 110"/>
                <a:gd name="T28" fmla="*/ 74 w 94"/>
                <a:gd name="T29" fmla="*/ 10 h 110"/>
                <a:gd name="T30" fmla="*/ 66 w 94"/>
                <a:gd name="T31" fmla="*/ 4 h 110"/>
                <a:gd name="T32" fmla="*/ 66 w 94"/>
                <a:gd name="T33" fmla="*/ 4 h 110"/>
                <a:gd name="T34" fmla="*/ 56 w 94"/>
                <a:gd name="T35" fmla="*/ 2 h 110"/>
                <a:gd name="T36" fmla="*/ 48 w 94"/>
                <a:gd name="T37" fmla="*/ 0 h 110"/>
                <a:gd name="T38" fmla="*/ 38 w 94"/>
                <a:gd name="T39" fmla="*/ 2 h 110"/>
                <a:gd name="T40" fmla="*/ 30 w 94"/>
                <a:gd name="T41" fmla="*/ 8 h 110"/>
                <a:gd name="T42" fmla="*/ 22 w 94"/>
                <a:gd name="T43" fmla="*/ 14 h 110"/>
                <a:gd name="T44" fmla="*/ 14 w 94"/>
                <a:gd name="T45" fmla="*/ 22 h 110"/>
                <a:gd name="T46" fmla="*/ 8 w 94"/>
                <a:gd name="T47" fmla="*/ 32 h 110"/>
                <a:gd name="T48" fmla="*/ 4 w 94"/>
                <a:gd name="T49" fmla="*/ 44 h 110"/>
                <a:gd name="T50" fmla="*/ 4 w 94"/>
                <a:gd name="T51" fmla="*/ 44 h 110"/>
                <a:gd name="T52" fmla="*/ 0 w 94"/>
                <a:gd name="T53" fmla="*/ 62 h 110"/>
                <a:gd name="T54" fmla="*/ 0 w 94"/>
                <a:gd name="T55" fmla="*/ 78 h 110"/>
                <a:gd name="T56" fmla="*/ 4 w 94"/>
                <a:gd name="T57" fmla="*/ 94 h 110"/>
                <a:gd name="T58" fmla="*/ 12 w 94"/>
                <a:gd name="T59" fmla="*/ 108 h 110"/>
                <a:gd name="T60" fmla="*/ 12 w 94"/>
                <a:gd name="T61" fmla="*/ 108 h 110"/>
                <a:gd name="T62" fmla="*/ 30 w 94"/>
                <a:gd name="T63" fmla="*/ 108 h 110"/>
                <a:gd name="T64" fmla="*/ 30 w 94"/>
                <a:gd name="T65"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0">
                  <a:moveTo>
                    <a:pt x="30" y="108"/>
                  </a:moveTo>
                  <a:lnTo>
                    <a:pt x="30" y="108"/>
                  </a:lnTo>
                  <a:lnTo>
                    <a:pt x="54" y="108"/>
                  </a:lnTo>
                  <a:lnTo>
                    <a:pt x="76" y="110"/>
                  </a:lnTo>
                  <a:lnTo>
                    <a:pt x="76" y="110"/>
                  </a:lnTo>
                  <a:lnTo>
                    <a:pt x="84" y="100"/>
                  </a:lnTo>
                  <a:lnTo>
                    <a:pt x="90" y="84"/>
                  </a:lnTo>
                  <a:lnTo>
                    <a:pt x="90" y="84"/>
                  </a:lnTo>
                  <a:lnTo>
                    <a:pt x="92" y="72"/>
                  </a:lnTo>
                  <a:lnTo>
                    <a:pt x="94" y="60"/>
                  </a:lnTo>
                  <a:lnTo>
                    <a:pt x="94"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p:nvSpPr>
          <p:spPr bwMode="auto">
            <a:xfrm>
              <a:off x="2307" y="2479"/>
              <a:ext cx="42" cy="58"/>
            </a:xfrm>
            <a:custGeom>
              <a:avLst/>
              <a:gdLst>
                <a:gd name="T0" fmla="*/ 42 w 42"/>
                <a:gd name="T1" fmla="*/ 28 h 58"/>
                <a:gd name="T2" fmla="*/ 42 w 42"/>
                <a:gd name="T3" fmla="*/ 28 h 58"/>
                <a:gd name="T4" fmla="*/ 42 w 42"/>
                <a:gd name="T5" fmla="*/ 40 h 58"/>
                <a:gd name="T6" fmla="*/ 36 w 42"/>
                <a:gd name="T7" fmla="*/ 50 h 58"/>
                <a:gd name="T8" fmla="*/ 30 w 42"/>
                <a:gd name="T9" fmla="*/ 56 h 58"/>
                <a:gd name="T10" fmla="*/ 22 w 42"/>
                <a:gd name="T11" fmla="*/ 58 h 58"/>
                <a:gd name="T12" fmla="*/ 22 w 42"/>
                <a:gd name="T13" fmla="*/ 58 h 58"/>
                <a:gd name="T14" fmla="*/ 14 w 42"/>
                <a:gd name="T15" fmla="*/ 56 h 58"/>
                <a:gd name="T16" fmla="*/ 6 w 42"/>
                <a:gd name="T17" fmla="*/ 50 h 58"/>
                <a:gd name="T18" fmla="*/ 2 w 42"/>
                <a:gd name="T19" fmla="*/ 40 h 58"/>
                <a:gd name="T20" fmla="*/ 0 w 42"/>
                <a:gd name="T21" fmla="*/ 28 h 58"/>
                <a:gd name="T22" fmla="*/ 0 w 42"/>
                <a:gd name="T23" fmla="*/ 28 h 58"/>
                <a:gd name="T24" fmla="*/ 2 w 42"/>
                <a:gd name="T25" fmla="*/ 18 h 58"/>
                <a:gd name="T26" fmla="*/ 6 w 42"/>
                <a:gd name="T27" fmla="*/ 8 h 58"/>
                <a:gd name="T28" fmla="*/ 14 w 42"/>
                <a:gd name="T29" fmla="*/ 2 h 58"/>
                <a:gd name="T30" fmla="*/ 22 w 42"/>
                <a:gd name="T31" fmla="*/ 0 h 58"/>
                <a:gd name="T32" fmla="*/ 22 w 42"/>
                <a:gd name="T33" fmla="*/ 0 h 58"/>
                <a:gd name="T34" fmla="*/ 30 w 42"/>
                <a:gd name="T35" fmla="*/ 2 h 58"/>
                <a:gd name="T36" fmla="*/ 36 w 42"/>
                <a:gd name="T37" fmla="*/ 8 h 58"/>
                <a:gd name="T38" fmla="*/ 42 w 42"/>
                <a:gd name="T39" fmla="*/ 18 h 58"/>
                <a:gd name="T40" fmla="*/ 42 w 42"/>
                <a:gd name="T41" fmla="*/ 28 h 58"/>
                <a:gd name="T42" fmla="*/ 42 w 42"/>
                <a:gd name="T43" fmla="*/ 2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58">
                  <a:moveTo>
                    <a:pt x="42" y="28"/>
                  </a:moveTo>
                  <a:lnTo>
                    <a:pt x="42" y="28"/>
                  </a:lnTo>
                  <a:lnTo>
                    <a:pt x="42" y="40"/>
                  </a:lnTo>
                  <a:lnTo>
                    <a:pt x="36" y="50"/>
                  </a:lnTo>
                  <a:lnTo>
                    <a:pt x="30" y="56"/>
                  </a:lnTo>
                  <a:lnTo>
                    <a:pt x="22" y="58"/>
                  </a:lnTo>
                  <a:lnTo>
                    <a:pt x="22" y="58"/>
                  </a:lnTo>
                  <a:lnTo>
                    <a:pt x="14" y="56"/>
                  </a:lnTo>
                  <a:lnTo>
                    <a:pt x="6" y="50"/>
                  </a:lnTo>
                  <a:lnTo>
                    <a:pt x="2" y="40"/>
                  </a:lnTo>
                  <a:lnTo>
                    <a:pt x="0" y="28"/>
                  </a:lnTo>
                  <a:lnTo>
                    <a:pt x="0" y="28"/>
                  </a:lnTo>
                  <a:lnTo>
                    <a:pt x="2" y="18"/>
                  </a:lnTo>
                  <a:lnTo>
                    <a:pt x="6" y="8"/>
                  </a:lnTo>
                  <a:lnTo>
                    <a:pt x="14" y="2"/>
                  </a:lnTo>
                  <a:lnTo>
                    <a:pt x="22" y="0"/>
                  </a:lnTo>
                  <a:lnTo>
                    <a:pt x="22" y="0"/>
                  </a:lnTo>
                  <a:lnTo>
                    <a:pt x="30" y="2"/>
                  </a:lnTo>
                  <a:lnTo>
                    <a:pt x="36" y="8"/>
                  </a:lnTo>
                  <a:lnTo>
                    <a:pt x="42" y="18"/>
                  </a:lnTo>
                  <a:lnTo>
                    <a:pt x="42" y="28"/>
                  </a:lnTo>
                  <a:lnTo>
                    <a:pt x="42"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p:nvSpPr>
          <p:spPr bwMode="auto">
            <a:xfrm>
              <a:off x="2437" y="2469"/>
              <a:ext cx="94" cy="112"/>
            </a:xfrm>
            <a:custGeom>
              <a:avLst/>
              <a:gdLst>
                <a:gd name="T0" fmla="*/ 30 w 94"/>
                <a:gd name="T1" fmla="*/ 108 h 112"/>
                <a:gd name="T2" fmla="*/ 30 w 94"/>
                <a:gd name="T3" fmla="*/ 108 h 112"/>
                <a:gd name="T4" fmla="*/ 54 w 94"/>
                <a:gd name="T5" fmla="*/ 108 h 112"/>
                <a:gd name="T6" fmla="*/ 74 w 94"/>
                <a:gd name="T7" fmla="*/ 112 h 112"/>
                <a:gd name="T8" fmla="*/ 74 w 94"/>
                <a:gd name="T9" fmla="*/ 112 h 112"/>
                <a:gd name="T10" fmla="*/ 84 w 94"/>
                <a:gd name="T11" fmla="*/ 100 h 112"/>
                <a:gd name="T12" fmla="*/ 90 w 94"/>
                <a:gd name="T13" fmla="*/ 84 h 112"/>
                <a:gd name="T14" fmla="*/ 90 w 94"/>
                <a:gd name="T15" fmla="*/ 84 h 112"/>
                <a:gd name="T16" fmla="*/ 92 w 94"/>
                <a:gd name="T17" fmla="*/ 72 h 112"/>
                <a:gd name="T18" fmla="*/ 94 w 94"/>
                <a:gd name="T19" fmla="*/ 60 h 112"/>
                <a:gd name="T20" fmla="*/ 92 w 94"/>
                <a:gd name="T21" fmla="*/ 48 h 112"/>
                <a:gd name="T22" fmla="*/ 90 w 94"/>
                <a:gd name="T23" fmla="*/ 36 h 112"/>
                <a:gd name="T24" fmla="*/ 86 w 94"/>
                <a:gd name="T25" fmla="*/ 26 h 112"/>
                <a:gd name="T26" fmla="*/ 82 w 94"/>
                <a:gd name="T27" fmla="*/ 16 h 112"/>
                <a:gd name="T28" fmla="*/ 74 w 94"/>
                <a:gd name="T29" fmla="*/ 10 h 112"/>
                <a:gd name="T30" fmla="*/ 66 w 94"/>
                <a:gd name="T31" fmla="*/ 4 h 112"/>
                <a:gd name="T32" fmla="*/ 66 w 94"/>
                <a:gd name="T33" fmla="*/ 4 h 112"/>
                <a:gd name="T34" fmla="*/ 56 w 94"/>
                <a:gd name="T35" fmla="*/ 2 h 112"/>
                <a:gd name="T36" fmla="*/ 48 w 94"/>
                <a:gd name="T37" fmla="*/ 0 h 112"/>
                <a:gd name="T38" fmla="*/ 38 w 94"/>
                <a:gd name="T39" fmla="*/ 2 h 112"/>
                <a:gd name="T40" fmla="*/ 30 w 94"/>
                <a:gd name="T41" fmla="*/ 8 h 112"/>
                <a:gd name="T42" fmla="*/ 22 w 94"/>
                <a:gd name="T43" fmla="*/ 14 h 112"/>
                <a:gd name="T44" fmla="*/ 14 w 94"/>
                <a:gd name="T45" fmla="*/ 22 h 112"/>
                <a:gd name="T46" fmla="*/ 8 w 94"/>
                <a:gd name="T47" fmla="*/ 32 h 112"/>
                <a:gd name="T48" fmla="*/ 4 w 94"/>
                <a:gd name="T49" fmla="*/ 44 h 112"/>
                <a:gd name="T50" fmla="*/ 4 w 94"/>
                <a:gd name="T51" fmla="*/ 44 h 112"/>
                <a:gd name="T52" fmla="*/ 0 w 94"/>
                <a:gd name="T53" fmla="*/ 62 h 112"/>
                <a:gd name="T54" fmla="*/ 0 w 94"/>
                <a:gd name="T55" fmla="*/ 78 h 112"/>
                <a:gd name="T56" fmla="*/ 4 w 94"/>
                <a:gd name="T57" fmla="*/ 94 h 112"/>
                <a:gd name="T58" fmla="*/ 12 w 94"/>
                <a:gd name="T59" fmla="*/ 108 h 112"/>
                <a:gd name="T60" fmla="*/ 12 w 94"/>
                <a:gd name="T61" fmla="*/ 108 h 112"/>
                <a:gd name="T62" fmla="*/ 30 w 94"/>
                <a:gd name="T63" fmla="*/ 108 h 112"/>
                <a:gd name="T64" fmla="*/ 30 w 94"/>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2">
                  <a:moveTo>
                    <a:pt x="30" y="108"/>
                  </a:moveTo>
                  <a:lnTo>
                    <a:pt x="30" y="108"/>
                  </a:lnTo>
                  <a:lnTo>
                    <a:pt x="54" y="108"/>
                  </a:lnTo>
                  <a:lnTo>
                    <a:pt x="74" y="112"/>
                  </a:lnTo>
                  <a:lnTo>
                    <a:pt x="74" y="112"/>
                  </a:lnTo>
                  <a:lnTo>
                    <a:pt x="84" y="100"/>
                  </a:lnTo>
                  <a:lnTo>
                    <a:pt x="90" y="84"/>
                  </a:lnTo>
                  <a:lnTo>
                    <a:pt x="90" y="84"/>
                  </a:lnTo>
                  <a:lnTo>
                    <a:pt x="92" y="72"/>
                  </a:lnTo>
                  <a:lnTo>
                    <a:pt x="94" y="60"/>
                  </a:lnTo>
                  <a:lnTo>
                    <a:pt x="92"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p:nvSpPr>
          <p:spPr bwMode="auto">
            <a:xfrm>
              <a:off x="2489" y="2483"/>
              <a:ext cx="42" cy="58"/>
            </a:xfrm>
            <a:custGeom>
              <a:avLst/>
              <a:gdLst>
                <a:gd name="T0" fmla="*/ 42 w 42"/>
                <a:gd name="T1" fmla="*/ 30 h 58"/>
                <a:gd name="T2" fmla="*/ 42 w 42"/>
                <a:gd name="T3" fmla="*/ 30 h 58"/>
                <a:gd name="T4" fmla="*/ 42 w 42"/>
                <a:gd name="T5" fmla="*/ 40 h 58"/>
                <a:gd name="T6" fmla="*/ 36 w 42"/>
                <a:gd name="T7" fmla="*/ 50 h 58"/>
                <a:gd name="T8" fmla="*/ 30 w 42"/>
                <a:gd name="T9" fmla="*/ 56 h 58"/>
                <a:gd name="T10" fmla="*/ 22 w 42"/>
                <a:gd name="T11" fmla="*/ 58 h 58"/>
                <a:gd name="T12" fmla="*/ 22 w 42"/>
                <a:gd name="T13" fmla="*/ 58 h 58"/>
                <a:gd name="T14" fmla="*/ 14 w 42"/>
                <a:gd name="T15" fmla="*/ 56 h 58"/>
                <a:gd name="T16" fmla="*/ 6 w 42"/>
                <a:gd name="T17" fmla="*/ 50 h 58"/>
                <a:gd name="T18" fmla="*/ 2 w 42"/>
                <a:gd name="T19" fmla="*/ 40 h 58"/>
                <a:gd name="T20" fmla="*/ 0 w 42"/>
                <a:gd name="T21" fmla="*/ 30 h 58"/>
                <a:gd name="T22" fmla="*/ 0 w 42"/>
                <a:gd name="T23" fmla="*/ 30 h 58"/>
                <a:gd name="T24" fmla="*/ 2 w 42"/>
                <a:gd name="T25" fmla="*/ 18 h 58"/>
                <a:gd name="T26" fmla="*/ 6 w 42"/>
                <a:gd name="T27" fmla="*/ 8 h 58"/>
                <a:gd name="T28" fmla="*/ 14 w 42"/>
                <a:gd name="T29" fmla="*/ 2 h 58"/>
                <a:gd name="T30" fmla="*/ 22 w 42"/>
                <a:gd name="T31" fmla="*/ 0 h 58"/>
                <a:gd name="T32" fmla="*/ 22 w 42"/>
                <a:gd name="T33" fmla="*/ 0 h 58"/>
                <a:gd name="T34" fmla="*/ 30 w 42"/>
                <a:gd name="T35" fmla="*/ 2 h 58"/>
                <a:gd name="T36" fmla="*/ 36 w 42"/>
                <a:gd name="T37" fmla="*/ 8 h 58"/>
                <a:gd name="T38" fmla="*/ 42 w 42"/>
                <a:gd name="T39" fmla="*/ 18 h 58"/>
                <a:gd name="T40" fmla="*/ 42 w 42"/>
                <a:gd name="T41" fmla="*/ 30 h 58"/>
                <a:gd name="T42" fmla="*/ 42 w 42"/>
                <a:gd name="T43" fmla="*/ 3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58">
                  <a:moveTo>
                    <a:pt x="42" y="30"/>
                  </a:moveTo>
                  <a:lnTo>
                    <a:pt x="42" y="30"/>
                  </a:lnTo>
                  <a:lnTo>
                    <a:pt x="42" y="40"/>
                  </a:lnTo>
                  <a:lnTo>
                    <a:pt x="36" y="50"/>
                  </a:lnTo>
                  <a:lnTo>
                    <a:pt x="30" y="56"/>
                  </a:lnTo>
                  <a:lnTo>
                    <a:pt x="22" y="58"/>
                  </a:lnTo>
                  <a:lnTo>
                    <a:pt x="22" y="58"/>
                  </a:lnTo>
                  <a:lnTo>
                    <a:pt x="14" y="56"/>
                  </a:lnTo>
                  <a:lnTo>
                    <a:pt x="6" y="50"/>
                  </a:lnTo>
                  <a:lnTo>
                    <a:pt x="2" y="40"/>
                  </a:lnTo>
                  <a:lnTo>
                    <a:pt x="0" y="30"/>
                  </a:lnTo>
                  <a:lnTo>
                    <a:pt x="0" y="30"/>
                  </a:lnTo>
                  <a:lnTo>
                    <a:pt x="2" y="18"/>
                  </a:lnTo>
                  <a:lnTo>
                    <a:pt x="6" y="8"/>
                  </a:lnTo>
                  <a:lnTo>
                    <a:pt x="14" y="2"/>
                  </a:lnTo>
                  <a:lnTo>
                    <a:pt x="22" y="0"/>
                  </a:lnTo>
                  <a:lnTo>
                    <a:pt x="22" y="0"/>
                  </a:lnTo>
                  <a:lnTo>
                    <a:pt x="30" y="2"/>
                  </a:lnTo>
                  <a:lnTo>
                    <a:pt x="36" y="8"/>
                  </a:lnTo>
                  <a:lnTo>
                    <a:pt x="42" y="18"/>
                  </a:lnTo>
                  <a:lnTo>
                    <a:pt x="42" y="30"/>
                  </a:lnTo>
                  <a:lnTo>
                    <a:pt x="4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1"/>
            <p:cNvSpPr>
              <a:spLocks/>
            </p:cNvSpPr>
            <p:nvPr/>
          </p:nvSpPr>
          <p:spPr bwMode="auto">
            <a:xfrm>
              <a:off x="2387" y="2281"/>
              <a:ext cx="20" cy="48"/>
            </a:xfrm>
            <a:custGeom>
              <a:avLst/>
              <a:gdLst>
                <a:gd name="T0" fmla="*/ 20 w 20"/>
                <a:gd name="T1" fmla="*/ 0 h 48"/>
                <a:gd name="T2" fmla="*/ 20 w 20"/>
                <a:gd name="T3" fmla="*/ 0 h 48"/>
                <a:gd name="T4" fmla="*/ 20 w 20"/>
                <a:gd name="T5" fmla="*/ 48 h 48"/>
                <a:gd name="T6" fmla="*/ 4 w 20"/>
                <a:gd name="T7" fmla="*/ 48 h 48"/>
                <a:gd name="T8" fmla="*/ 4 w 20"/>
                <a:gd name="T9" fmla="*/ 48 h 48"/>
                <a:gd name="T10" fmla="*/ 2 w 20"/>
                <a:gd name="T11" fmla="*/ 24 h 48"/>
                <a:gd name="T12" fmla="*/ 0 w 20"/>
                <a:gd name="T13" fmla="*/ 0 h 48"/>
                <a:gd name="T14" fmla="*/ 20 w 20"/>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48">
                  <a:moveTo>
                    <a:pt x="20" y="0"/>
                  </a:moveTo>
                  <a:lnTo>
                    <a:pt x="20" y="0"/>
                  </a:lnTo>
                  <a:lnTo>
                    <a:pt x="20" y="48"/>
                  </a:lnTo>
                  <a:lnTo>
                    <a:pt x="4" y="48"/>
                  </a:lnTo>
                  <a:lnTo>
                    <a:pt x="4" y="48"/>
                  </a:lnTo>
                  <a:lnTo>
                    <a:pt x="2" y="24"/>
                  </a:lnTo>
                  <a:lnTo>
                    <a:pt x="0" y="0"/>
                  </a:lnTo>
                  <a:lnTo>
                    <a:pt x="2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2"/>
            <p:cNvSpPr>
              <a:spLocks/>
            </p:cNvSpPr>
            <p:nvPr/>
          </p:nvSpPr>
          <p:spPr bwMode="auto">
            <a:xfrm>
              <a:off x="2509" y="2325"/>
              <a:ext cx="44" cy="48"/>
            </a:xfrm>
            <a:custGeom>
              <a:avLst/>
              <a:gdLst>
                <a:gd name="T0" fmla="*/ 44 w 44"/>
                <a:gd name="T1" fmla="*/ 10 h 48"/>
                <a:gd name="T2" fmla="*/ 44 w 44"/>
                <a:gd name="T3" fmla="*/ 10 h 48"/>
                <a:gd name="T4" fmla="*/ 28 w 44"/>
                <a:gd name="T5" fmla="*/ 28 h 48"/>
                <a:gd name="T6" fmla="*/ 12 w 44"/>
                <a:gd name="T7" fmla="*/ 48 h 48"/>
                <a:gd name="T8" fmla="*/ 0 w 44"/>
                <a:gd name="T9" fmla="*/ 40 h 48"/>
                <a:gd name="T10" fmla="*/ 0 w 44"/>
                <a:gd name="T11" fmla="*/ 40 h 48"/>
                <a:gd name="T12" fmla="*/ 28 w 44"/>
                <a:gd name="T13" fmla="*/ 0 h 48"/>
                <a:gd name="T14" fmla="*/ 44 w 44"/>
                <a:gd name="T15" fmla="*/ 1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8">
                  <a:moveTo>
                    <a:pt x="44" y="10"/>
                  </a:moveTo>
                  <a:lnTo>
                    <a:pt x="44" y="10"/>
                  </a:lnTo>
                  <a:lnTo>
                    <a:pt x="28" y="28"/>
                  </a:lnTo>
                  <a:lnTo>
                    <a:pt x="12" y="48"/>
                  </a:lnTo>
                  <a:lnTo>
                    <a:pt x="0" y="40"/>
                  </a:lnTo>
                  <a:lnTo>
                    <a:pt x="0" y="40"/>
                  </a:lnTo>
                  <a:lnTo>
                    <a:pt x="28" y="0"/>
                  </a:lnTo>
                  <a:lnTo>
                    <a:pt x="44" y="1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3"/>
            <p:cNvSpPr>
              <a:spLocks/>
            </p:cNvSpPr>
            <p:nvPr/>
          </p:nvSpPr>
          <p:spPr bwMode="auto">
            <a:xfrm>
              <a:off x="2455" y="2281"/>
              <a:ext cx="38" cy="64"/>
            </a:xfrm>
            <a:custGeom>
              <a:avLst/>
              <a:gdLst>
                <a:gd name="T0" fmla="*/ 38 w 38"/>
                <a:gd name="T1" fmla="*/ 6 h 64"/>
                <a:gd name="T2" fmla="*/ 38 w 38"/>
                <a:gd name="T3" fmla="*/ 6 h 64"/>
                <a:gd name="T4" fmla="*/ 14 w 38"/>
                <a:gd name="T5" fmla="*/ 64 h 64"/>
                <a:gd name="T6" fmla="*/ 0 w 38"/>
                <a:gd name="T7" fmla="*/ 58 h 64"/>
                <a:gd name="T8" fmla="*/ 0 w 38"/>
                <a:gd name="T9" fmla="*/ 58 h 64"/>
                <a:gd name="T10" fmla="*/ 4 w 38"/>
                <a:gd name="T11" fmla="*/ 46 h 64"/>
                <a:gd name="T12" fmla="*/ 8 w 38"/>
                <a:gd name="T13" fmla="*/ 28 h 64"/>
                <a:gd name="T14" fmla="*/ 12 w 38"/>
                <a:gd name="T15" fmla="*/ 12 h 64"/>
                <a:gd name="T16" fmla="*/ 16 w 38"/>
                <a:gd name="T17" fmla="*/ 0 h 64"/>
                <a:gd name="T18" fmla="*/ 38 w 38"/>
                <a:gd name="T19" fmla="*/ 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64">
                  <a:moveTo>
                    <a:pt x="38" y="6"/>
                  </a:moveTo>
                  <a:lnTo>
                    <a:pt x="38" y="6"/>
                  </a:lnTo>
                  <a:lnTo>
                    <a:pt x="14" y="64"/>
                  </a:lnTo>
                  <a:lnTo>
                    <a:pt x="0" y="58"/>
                  </a:lnTo>
                  <a:lnTo>
                    <a:pt x="0" y="58"/>
                  </a:lnTo>
                  <a:lnTo>
                    <a:pt x="4" y="46"/>
                  </a:lnTo>
                  <a:lnTo>
                    <a:pt x="8" y="28"/>
                  </a:lnTo>
                  <a:lnTo>
                    <a:pt x="12" y="12"/>
                  </a:lnTo>
                  <a:lnTo>
                    <a:pt x="16" y="0"/>
                  </a:lnTo>
                  <a:lnTo>
                    <a:pt x="38" y="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941615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1"/>
          <p:cNvSpPr txBox="1">
            <a:spLocks/>
          </p:cNvSpPr>
          <p:nvPr/>
        </p:nvSpPr>
        <p:spPr>
          <a:xfrm>
            <a:off x="746342" y="578908"/>
            <a:ext cx="11567895" cy="1165754"/>
          </a:xfrm>
          <a:prstGeom prst="rect">
            <a:avLst/>
          </a:prstGeom>
          <a:ln>
            <a:noFill/>
          </a:ln>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816"/>
              </a:spcBef>
              <a:spcAft>
                <a:spcPts val="816"/>
              </a:spcAft>
              <a:tabLst>
                <a:tab pos="621792" algn="l"/>
              </a:tabLst>
            </a:pPr>
            <a:r>
              <a:rPr lang="en-US" sz="6000" dirty="0" smtClean="0">
                <a:solidFill>
                  <a:srgbClr val="000000"/>
                </a:solidFill>
                <a:latin typeface="+mn-lt"/>
              </a:rPr>
              <a:t>Know your </a:t>
            </a:r>
            <a:r>
              <a:rPr lang="en-US" sz="6000" b="1" dirty="0" smtClean="0">
                <a:solidFill>
                  <a:srgbClr val="000000"/>
                </a:solidFill>
                <a:latin typeface="+mn-lt"/>
              </a:rPr>
              <a:t>limits</a:t>
            </a:r>
            <a:endParaRPr lang="en-US" sz="6000" b="1" dirty="0">
              <a:solidFill>
                <a:srgbClr val="000000"/>
              </a:solidFill>
              <a:latin typeface="+mn-lt"/>
            </a:endParaRPr>
          </a:p>
        </p:txBody>
      </p:sp>
      <p:grpSp>
        <p:nvGrpSpPr>
          <p:cNvPr id="94" name="Group 6"/>
          <p:cNvGrpSpPr>
            <a:grpSpLocks noChangeAspect="1"/>
          </p:cNvGrpSpPr>
          <p:nvPr/>
        </p:nvGrpSpPr>
        <p:grpSpPr bwMode="auto">
          <a:xfrm>
            <a:off x="5528689" y="3101205"/>
            <a:ext cx="3258354" cy="3110308"/>
            <a:chOff x="2400" y="2328"/>
            <a:chExt cx="883" cy="1124"/>
          </a:xfrm>
        </p:grpSpPr>
        <p:sp>
          <p:nvSpPr>
            <p:cNvPr id="95"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6"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7"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8"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9"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0"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6"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7"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pic>
        <p:nvPicPr>
          <p:cNvPr id="109" name="Picture 5" descr="C:\Documents and Settings\rharbridge\Local Settings\Temporary Internet Files\Content.IE5\NKD03I9E\MCj0412538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8105036" y="5593944"/>
            <a:ext cx="1566125" cy="1215549"/>
          </a:xfrm>
          <a:prstGeom prst="rect">
            <a:avLst/>
          </a:prstGeom>
          <a:noFill/>
        </p:spPr>
      </p:pic>
      <p:sp>
        <p:nvSpPr>
          <p:cNvPr id="110" name="Freeform 9"/>
          <p:cNvSpPr>
            <a:spLocks/>
          </p:cNvSpPr>
          <p:nvPr/>
        </p:nvSpPr>
        <p:spPr bwMode="auto">
          <a:xfrm flipH="1">
            <a:off x="5981021" y="4993412"/>
            <a:ext cx="642077" cy="603245"/>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pic>
        <p:nvPicPr>
          <p:cNvPr id="111" name="Picture 4" descr="C:\Documents and Settings\rharbridge\Local Settings\Temporary Internet Files\Content.IE5\I7H61BQL\MCj04413310000[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4710263" y="4787041"/>
            <a:ext cx="1998489" cy="1498655"/>
          </a:xfrm>
          <a:prstGeom prst="rect">
            <a:avLst/>
          </a:prstGeom>
          <a:noFill/>
        </p:spPr>
      </p:pic>
      <p:grpSp>
        <p:nvGrpSpPr>
          <p:cNvPr id="139" name="Group 138"/>
          <p:cNvGrpSpPr/>
          <p:nvPr/>
        </p:nvGrpSpPr>
        <p:grpSpPr>
          <a:xfrm>
            <a:off x="-49659" y="1774665"/>
            <a:ext cx="6406308" cy="5008586"/>
            <a:chOff x="363110" y="1765754"/>
            <a:chExt cx="4710280" cy="4910824"/>
          </a:xfrm>
        </p:grpSpPr>
        <p:sp>
          <p:nvSpPr>
            <p:cNvPr id="87" name="Freeform 14"/>
            <p:cNvSpPr>
              <a:spLocks/>
            </p:cNvSpPr>
            <p:nvPr/>
          </p:nvSpPr>
          <p:spPr bwMode="auto">
            <a:xfrm>
              <a:off x="1249828" y="3920678"/>
              <a:ext cx="884305" cy="766762"/>
            </a:xfrm>
            <a:custGeom>
              <a:avLst/>
              <a:gdLst/>
              <a:ahLst/>
              <a:cxnLst>
                <a:cxn ang="0">
                  <a:pos x="35" y="483"/>
                </a:cxn>
                <a:cxn ang="0">
                  <a:pos x="28" y="441"/>
                </a:cxn>
                <a:cxn ang="0">
                  <a:pos x="2" y="406"/>
                </a:cxn>
                <a:cxn ang="0">
                  <a:pos x="11" y="388"/>
                </a:cxn>
                <a:cxn ang="0">
                  <a:pos x="25" y="389"/>
                </a:cxn>
                <a:cxn ang="0">
                  <a:pos x="33" y="394"/>
                </a:cxn>
                <a:cxn ang="0">
                  <a:pos x="43" y="399"/>
                </a:cxn>
                <a:cxn ang="0">
                  <a:pos x="62" y="387"/>
                </a:cxn>
                <a:cxn ang="0">
                  <a:pos x="91" y="380"/>
                </a:cxn>
                <a:cxn ang="0">
                  <a:pos x="123" y="360"/>
                </a:cxn>
                <a:cxn ang="0">
                  <a:pos x="156" y="333"/>
                </a:cxn>
                <a:cxn ang="0">
                  <a:pos x="191" y="298"/>
                </a:cxn>
                <a:cxn ang="0">
                  <a:pos x="223" y="262"/>
                </a:cxn>
                <a:cxn ang="0">
                  <a:pos x="252" y="226"/>
                </a:cxn>
                <a:cxn ang="0">
                  <a:pos x="275" y="195"/>
                </a:cxn>
                <a:cxn ang="0">
                  <a:pos x="292" y="170"/>
                </a:cxn>
                <a:cxn ang="0">
                  <a:pos x="325" y="131"/>
                </a:cxn>
                <a:cxn ang="0">
                  <a:pos x="365" y="95"/>
                </a:cxn>
                <a:cxn ang="0">
                  <a:pos x="408" y="63"/>
                </a:cxn>
                <a:cxn ang="0">
                  <a:pos x="448" y="34"/>
                </a:cxn>
                <a:cxn ang="0">
                  <a:pos x="463" y="25"/>
                </a:cxn>
                <a:cxn ang="0">
                  <a:pos x="482" y="15"/>
                </a:cxn>
                <a:cxn ang="0">
                  <a:pos x="502" y="5"/>
                </a:cxn>
                <a:cxn ang="0">
                  <a:pos x="518" y="0"/>
                </a:cxn>
                <a:cxn ang="0">
                  <a:pos x="527" y="38"/>
                </a:cxn>
                <a:cxn ang="0">
                  <a:pos x="539" y="79"/>
                </a:cxn>
                <a:cxn ang="0">
                  <a:pos x="480" y="114"/>
                </a:cxn>
                <a:cxn ang="0">
                  <a:pos x="413" y="160"/>
                </a:cxn>
                <a:cxn ang="0">
                  <a:pos x="361" y="217"/>
                </a:cxn>
                <a:cxn ang="0">
                  <a:pos x="350" y="287"/>
                </a:cxn>
                <a:cxn ang="0">
                  <a:pos x="362" y="307"/>
                </a:cxn>
                <a:cxn ang="0">
                  <a:pos x="368" y="330"/>
                </a:cxn>
                <a:cxn ang="0">
                  <a:pos x="330" y="359"/>
                </a:cxn>
                <a:cxn ang="0">
                  <a:pos x="281" y="392"/>
                </a:cxn>
                <a:cxn ang="0">
                  <a:pos x="224" y="427"/>
                </a:cxn>
                <a:cxn ang="0">
                  <a:pos x="173" y="450"/>
                </a:cxn>
                <a:cxn ang="0">
                  <a:pos x="147" y="446"/>
                </a:cxn>
                <a:cxn ang="0">
                  <a:pos x="129" y="431"/>
                </a:cxn>
                <a:cxn ang="0">
                  <a:pos x="67" y="417"/>
                </a:cxn>
                <a:cxn ang="0">
                  <a:pos x="73" y="430"/>
                </a:cxn>
                <a:cxn ang="0">
                  <a:pos x="90" y="438"/>
                </a:cxn>
                <a:cxn ang="0">
                  <a:pos x="102" y="449"/>
                </a:cxn>
                <a:cxn ang="0">
                  <a:pos x="114" y="464"/>
                </a:cxn>
                <a:cxn ang="0">
                  <a:pos x="109" y="475"/>
                </a:cxn>
                <a:cxn ang="0">
                  <a:pos x="90" y="479"/>
                </a:cxn>
                <a:cxn ang="0">
                  <a:pos x="71" y="482"/>
                </a:cxn>
                <a:cxn ang="0">
                  <a:pos x="51" y="483"/>
                </a:cxn>
              </a:cxnLst>
              <a:rect l="0" t="0" r="r" b="b"/>
              <a:pathLst>
                <a:path w="539" h="483">
                  <a:moveTo>
                    <a:pt x="40" y="483"/>
                  </a:moveTo>
                  <a:lnTo>
                    <a:pt x="35" y="483"/>
                  </a:lnTo>
                  <a:lnTo>
                    <a:pt x="33" y="459"/>
                  </a:lnTo>
                  <a:lnTo>
                    <a:pt x="28" y="441"/>
                  </a:lnTo>
                  <a:lnTo>
                    <a:pt x="18" y="427"/>
                  </a:lnTo>
                  <a:lnTo>
                    <a:pt x="2" y="406"/>
                  </a:lnTo>
                  <a:lnTo>
                    <a:pt x="0" y="388"/>
                  </a:lnTo>
                  <a:lnTo>
                    <a:pt x="11" y="388"/>
                  </a:lnTo>
                  <a:lnTo>
                    <a:pt x="20" y="388"/>
                  </a:lnTo>
                  <a:lnTo>
                    <a:pt x="25" y="389"/>
                  </a:lnTo>
                  <a:lnTo>
                    <a:pt x="29" y="391"/>
                  </a:lnTo>
                  <a:lnTo>
                    <a:pt x="33" y="394"/>
                  </a:lnTo>
                  <a:lnTo>
                    <a:pt x="38" y="395"/>
                  </a:lnTo>
                  <a:lnTo>
                    <a:pt x="43" y="399"/>
                  </a:lnTo>
                  <a:lnTo>
                    <a:pt x="50" y="403"/>
                  </a:lnTo>
                  <a:lnTo>
                    <a:pt x="62" y="387"/>
                  </a:lnTo>
                  <a:lnTo>
                    <a:pt x="76" y="385"/>
                  </a:lnTo>
                  <a:lnTo>
                    <a:pt x="91" y="380"/>
                  </a:lnTo>
                  <a:lnTo>
                    <a:pt x="107" y="371"/>
                  </a:lnTo>
                  <a:lnTo>
                    <a:pt x="123" y="360"/>
                  </a:lnTo>
                  <a:lnTo>
                    <a:pt x="140" y="347"/>
                  </a:lnTo>
                  <a:lnTo>
                    <a:pt x="156" y="333"/>
                  </a:lnTo>
                  <a:lnTo>
                    <a:pt x="174" y="316"/>
                  </a:lnTo>
                  <a:lnTo>
                    <a:pt x="191" y="298"/>
                  </a:lnTo>
                  <a:lnTo>
                    <a:pt x="207" y="280"/>
                  </a:lnTo>
                  <a:lnTo>
                    <a:pt x="223" y="262"/>
                  </a:lnTo>
                  <a:lnTo>
                    <a:pt x="238" y="244"/>
                  </a:lnTo>
                  <a:lnTo>
                    <a:pt x="252" y="226"/>
                  </a:lnTo>
                  <a:lnTo>
                    <a:pt x="264" y="210"/>
                  </a:lnTo>
                  <a:lnTo>
                    <a:pt x="275" y="195"/>
                  </a:lnTo>
                  <a:lnTo>
                    <a:pt x="285" y="181"/>
                  </a:lnTo>
                  <a:lnTo>
                    <a:pt x="292" y="170"/>
                  </a:lnTo>
                  <a:lnTo>
                    <a:pt x="307" y="149"/>
                  </a:lnTo>
                  <a:lnTo>
                    <a:pt x="325" y="131"/>
                  </a:lnTo>
                  <a:lnTo>
                    <a:pt x="344" y="113"/>
                  </a:lnTo>
                  <a:lnTo>
                    <a:pt x="365" y="95"/>
                  </a:lnTo>
                  <a:lnTo>
                    <a:pt x="386" y="80"/>
                  </a:lnTo>
                  <a:lnTo>
                    <a:pt x="408" y="63"/>
                  </a:lnTo>
                  <a:lnTo>
                    <a:pt x="429" y="50"/>
                  </a:lnTo>
                  <a:lnTo>
                    <a:pt x="448" y="34"/>
                  </a:lnTo>
                  <a:lnTo>
                    <a:pt x="455" y="30"/>
                  </a:lnTo>
                  <a:lnTo>
                    <a:pt x="463" y="25"/>
                  </a:lnTo>
                  <a:lnTo>
                    <a:pt x="473" y="19"/>
                  </a:lnTo>
                  <a:lnTo>
                    <a:pt x="482" y="15"/>
                  </a:lnTo>
                  <a:lnTo>
                    <a:pt x="492" y="9"/>
                  </a:lnTo>
                  <a:lnTo>
                    <a:pt x="502" y="5"/>
                  </a:lnTo>
                  <a:lnTo>
                    <a:pt x="510" y="3"/>
                  </a:lnTo>
                  <a:lnTo>
                    <a:pt x="518" y="0"/>
                  </a:lnTo>
                  <a:lnTo>
                    <a:pt x="521" y="18"/>
                  </a:lnTo>
                  <a:lnTo>
                    <a:pt x="527" y="38"/>
                  </a:lnTo>
                  <a:lnTo>
                    <a:pt x="534" y="58"/>
                  </a:lnTo>
                  <a:lnTo>
                    <a:pt x="539" y="79"/>
                  </a:lnTo>
                  <a:lnTo>
                    <a:pt x="513" y="95"/>
                  </a:lnTo>
                  <a:lnTo>
                    <a:pt x="480" y="114"/>
                  </a:lnTo>
                  <a:lnTo>
                    <a:pt x="446" y="135"/>
                  </a:lnTo>
                  <a:lnTo>
                    <a:pt x="413" y="160"/>
                  </a:lnTo>
                  <a:lnTo>
                    <a:pt x="383" y="188"/>
                  </a:lnTo>
                  <a:lnTo>
                    <a:pt x="361" y="217"/>
                  </a:lnTo>
                  <a:lnTo>
                    <a:pt x="348" y="250"/>
                  </a:lnTo>
                  <a:lnTo>
                    <a:pt x="350" y="287"/>
                  </a:lnTo>
                  <a:lnTo>
                    <a:pt x="358" y="298"/>
                  </a:lnTo>
                  <a:lnTo>
                    <a:pt x="362" y="307"/>
                  </a:lnTo>
                  <a:lnTo>
                    <a:pt x="365" y="318"/>
                  </a:lnTo>
                  <a:lnTo>
                    <a:pt x="368" y="330"/>
                  </a:lnTo>
                  <a:lnTo>
                    <a:pt x="347" y="348"/>
                  </a:lnTo>
                  <a:lnTo>
                    <a:pt x="330" y="359"/>
                  </a:lnTo>
                  <a:lnTo>
                    <a:pt x="308" y="374"/>
                  </a:lnTo>
                  <a:lnTo>
                    <a:pt x="281" y="392"/>
                  </a:lnTo>
                  <a:lnTo>
                    <a:pt x="253" y="410"/>
                  </a:lnTo>
                  <a:lnTo>
                    <a:pt x="224" y="427"/>
                  </a:lnTo>
                  <a:lnTo>
                    <a:pt x="196" y="441"/>
                  </a:lnTo>
                  <a:lnTo>
                    <a:pt x="173" y="450"/>
                  </a:lnTo>
                  <a:lnTo>
                    <a:pt x="155" y="454"/>
                  </a:lnTo>
                  <a:lnTo>
                    <a:pt x="147" y="446"/>
                  </a:lnTo>
                  <a:lnTo>
                    <a:pt x="138" y="438"/>
                  </a:lnTo>
                  <a:lnTo>
                    <a:pt x="129" y="431"/>
                  </a:lnTo>
                  <a:lnTo>
                    <a:pt x="123" y="424"/>
                  </a:lnTo>
                  <a:lnTo>
                    <a:pt x="67" y="417"/>
                  </a:lnTo>
                  <a:lnTo>
                    <a:pt x="64" y="427"/>
                  </a:lnTo>
                  <a:lnTo>
                    <a:pt x="73" y="430"/>
                  </a:lnTo>
                  <a:lnTo>
                    <a:pt x="82" y="434"/>
                  </a:lnTo>
                  <a:lnTo>
                    <a:pt x="90" y="438"/>
                  </a:lnTo>
                  <a:lnTo>
                    <a:pt x="97" y="443"/>
                  </a:lnTo>
                  <a:lnTo>
                    <a:pt x="102" y="449"/>
                  </a:lnTo>
                  <a:lnTo>
                    <a:pt x="109" y="456"/>
                  </a:lnTo>
                  <a:lnTo>
                    <a:pt x="114" y="464"/>
                  </a:lnTo>
                  <a:lnTo>
                    <a:pt x="119" y="472"/>
                  </a:lnTo>
                  <a:lnTo>
                    <a:pt x="109" y="475"/>
                  </a:lnTo>
                  <a:lnTo>
                    <a:pt x="100" y="476"/>
                  </a:lnTo>
                  <a:lnTo>
                    <a:pt x="90" y="479"/>
                  </a:lnTo>
                  <a:lnTo>
                    <a:pt x="80" y="481"/>
                  </a:lnTo>
                  <a:lnTo>
                    <a:pt x="71" y="482"/>
                  </a:lnTo>
                  <a:lnTo>
                    <a:pt x="61" y="482"/>
                  </a:lnTo>
                  <a:lnTo>
                    <a:pt x="51" y="483"/>
                  </a:lnTo>
                  <a:lnTo>
                    <a:pt x="40" y="483"/>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8" name="Freeform 15"/>
            <p:cNvSpPr>
              <a:spLocks/>
            </p:cNvSpPr>
            <p:nvPr/>
          </p:nvSpPr>
          <p:spPr bwMode="auto">
            <a:xfrm>
              <a:off x="1150120" y="4239765"/>
              <a:ext cx="231330" cy="457200"/>
            </a:xfrm>
            <a:custGeom>
              <a:avLst/>
              <a:gdLst/>
              <a:ahLst/>
              <a:cxnLst>
                <a:cxn ang="0">
                  <a:pos x="69" y="285"/>
                </a:cxn>
                <a:cxn ang="0">
                  <a:pos x="63" y="278"/>
                </a:cxn>
                <a:cxn ang="0">
                  <a:pos x="53" y="270"/>
                </a:cxn>
                <a:cxn ang="0">
                  <a:pos x="43" y="264"/>
                </a:cxn>
                <a:cxn ang="0">
                  <a:pos x="34" y="262"/>
                </a:cxn>
                <a:cxn ang="0">
                  <a:pos x="27" y="242"/>
                </a:cxn>
                <a:cxn ang="0">
                  <a:pos x="16" y="226"/>
                </a:cxn>
                <a:cxn ang="0">
                  <a:pos x="6" y="208"/>
                </a:cxn>
                <a:cxn ang="0">
                  <a:pos x="0" y="187"/>
                </a:cxn>
                <a:cxn ang="0">
                  <a:pos x="10" y="180"/>
                </a:cxn>
                <a:cxn ang="0">
                  <a:pos x="21" y="173"/>
                </a:cxn>
                <a:cxn ang="0">
                  <a:pos x="31" y="168"/>
                </a:cxn>
                <a:cxn ang="0">
                  <a:pos x="40" y="162"/>
                </a:cxn>
                <a:cxn ang="0">
                  <a:pos x="40" y="150"/>
                </a:cxn>
                <a:cxn ang="0">
                  <a:pos x="3" y="148"/>
                </a:cxn>
                <a:cxn ang="0">
                  <a:pos x="11" y="128"/>
                </a:cxn>
                <a:cxn ang="0">
                  <a:pos x="21" y="105"/>
                </a:cxn>
                <a:cxn ang="0">
                  <a:pos x="31" y="83"/>
                </a:cxn>
                <a:cxn ang="0">
                  <a:pos x="42" y="60"/>
                </a:cxn>
                <a:cxn ang="0">
                  <a:pos x="56" y="39"/>
                </a:cxn>
                <a:cxn ang="0">
                  <a:pos x="69" y="21"/>
                </a:cxn>
                <a:cxn ang="0">
                  <a:pos x="86" y="9"/>
                </a:cxn>
                <a:cxn ang="0">
                  <a:pos x="104" y="0"/>
                </a:cxn>
                <a:cxn ang="0">
                  <a:pos x="107" y="14"/>
                </a:cxn>
                <a:cxn ang="0">
                  <a:pos x="103" y="29"/>
                </a:cxn>
                <a:cxn ang="0">
                  <a:pos x="96" y="46"/>
                </a:cxn>
                <a:cxn ang="0">
                  <a:pos x="86" y="63"/>
                </a:cxn>
                <a:cxn ang="0">
                  <a:pos x="76" y="81"/>
                </a:cxn>
                <a:cxn ang="0">
                  <a:pos x="69" y="100"/>
                </a:cxn>
                <a:cxn ang="0">
                  <a:pos x="65" y="119"/>
                </a:cxn>
                <a:cxn ang="0">
                  <a:pos x="67" y="140"/>
                </a:cxn>
                <a:cxn ang="0">
                  <a:pos x="72" y="151"/>
                </a:cxn>
                <a:cxn ang="0">
                  <a:pos x="79" y="163"/>
                </a:cxn>
                <a:cxn ang="0">
                  <a:pos x="87" y="176"/>
                </a:cxn>
                <a:cxn ang="0">
                  <a:pos x="97" y="188"/>
                </a:cxn>
                <a:cxn ang="0">
                  <a:pos x="107" y="199"/>
                </a:cxn>
                <a:cxn ang="0">
                  <a:pos x="118" y="208"/>
                </a:cxn>
                <a:cxn ang="0">
                  <a:pos x="129" y="213"/>
                </a:cxn>
                <a:cxn ang="0">
                  <a:pos x="141" y="216"/>
                </a:cxn>
                <a:cxn ang="0">
                  <a:pos x="136" y="226"/>
                </a:cxn>
                <a:cxn ang="0">
                  <a:pos x="127" y="234"/>
                </a:cxn>
                <a:cxn ang="0">
                  <a:pos x="121" y="244"/>
                </a:cxn>
                <a:cxn ang="0">
                  <a:pos x="112" y="252"/>
                </a:cxn>
                <a:cxn ang="0">
                  <a:pos x="104" y="262"/>
                </a:cxn>
                <a:cxn ang="0">
                  <a:pos x="96" y="270"/>
                </a:cxn>
                <a:cxn ang="0">
                  <a:pos x="87" y="279"/>
                </a:cxn>
                <a:cxn ang="0">
                  <a:pos x="81" y="288"/>
                </a:cxn>
                <a:cxn ang="0">
                  <a:pos x="69" y="285"/>
                </a:cxn>
              </a:cxnLst>
              <a:rect l="0" t="0" r="r" b="b"/>
              <a:pathLst>
                <a:path w="141" h="288">
                  <a:moveTo>
                    <a:pt x="69" y="285"/>
                  </a:moveTo>
                  <a:lnTo>
                    <a:pt x="63" y="278"/>
                  </a:lnTo>
                  <a:lnTo>
                    <a:pt x="53" y="270"/>
                  </a:lnTo>
                  <a:lnTo>
                    <a:pt x="43" y="264"/>
                  </a:lnTo>
                  <a:lnTo>
                    <a:pt x="34" y="262"/>
                  </a:lnTo>
                  <a:lnTo>
                    <a:pt x="27" y="242"/>
                  </a:lnTo>
                  <a:lnTo>
                    <a:pt x="16" y="226"/>
                  </a:lnTo>
                  <a:lnTo>
                    <a:pt x="6" y="208"/>
                  </a:lnTo>
                  <a:lnTo>
                    <a:pt x="0" y="187"/>
                  </a:lnTo>
                  <a:lnTo>
                    <a:pt x="10" y="180"/>
                  </a:lnTo>
                  <a:lnTo>
                    <a:pt x="21" y="173"/>
                  </a:lnTo>
                  <a:lnTo>
                    <a:pt x="31" y="168"/>
                  </a:lnTo>
                  <a:lnTo>
                    <a:pt x="40" y="162"/>
                  </a:lnTo>
                  <a:lnTo>
                    <a:pt x="40" y="150"/>
                  </a:lnTo>
                  <a:lnTo>
                    <a:pt x="3" y="148"/>
                  </a:lnTo>
                  <a:lnTo>
                    <a:pt x="11" y="128"/>
                  </a:lnTo>
                  <a:lnTo>
                    <a:pt x="21" y="105"/>
                  </a:lnTo>
                  <a:lnTo>
                    <a:pt x="31" y="83"/>
                  </a:lnTo>
                  <a:lnTo>
                    <a:pt x="42" y="60"/>
                  </a:lnTo>
                  <a:lnTo>
                    <a:pt x="56" y="39"/>
                  </a:lnTo>
                  <a:lnTo>
                    <a:pt x="69" y="21"/>
                  </a:lnTo>
                  <a:lnTo>
                    <a:pt x="86" y="9"/>
                  </a:lnTo>
                  <a:lnTo>
                    <a:pt x="104" y="0"/>
                  </a:lnTo>
                  <a:lnTo>
                    <a:pt x="107" y="14"/>
                  </a:lnTo>
                  <a:lnTo>
                    <a:pt x="103" y="29"/>
                  </a:lnTo>
                  <a:lnTo>
                    <a:pt x="96" y="46"/>
                  </a:lnTo>
                  <a:lnTo>
                    <a:pt x="86" y="63"/>
                  </a:lnTo>
                  <a:lnTo>
                    <a:pt x="76" y="81"/>
                  </a:lnTo>
                  <a:lnTo>
                    <a:pt x="69" y="100"/>
                  </a:lnTo>
                  <a:lnTo>
                    <a:pt x="65" y="119"/>
                  </a:lnTo>
                  <a:lnTo>
                    <a:pt x="67" y="140"/>
                  </a:lnTo>
                  <a:lnTo>
                    <a:pt x="72" y="151"/>
                  </a:lnTo>
                  <a:lnTo>
                    <a:pt x="79" y="163"/>
                  </a:lnTo>
                  <a:lnTo>
                    <a:pt x="87" y="176"/>
                  </a:lnTo>
                  <a:lnTo>
                    <a:pt x="97" y="188"/>
                  </a:lnTo>
                  <a:lnTo>
                    <a:pt x="107" y="199"/>
                  </a:lnTo>
                  <a:lnTo>
                    <a:pt x="118" y="208"/>
                  </a:lnTo>
                  <a:lnTo>
                    <a:pt x="129" y="213"/>
                  </a:lnTo>
                  <a:lnTo>
                    <a:pt x="141" y="216"/>
                  </a:lnTo>
                  <a:lnTo>
                    <a:pt x="136" y="226"/>
                  </a:lnTo>
                  <a:lnTo>
                    <a:pt x="127" y="234"/>
                  </a:lnTo>
                  <a:lnTo>
                    <a:pt x="121" y="244"/>
                  </a:lnTo>
                  <a:lnTo>
                    <a:pt x="112" y="252"/>
                  </a:lnTo>
                  <a:lnTo>
                    <a:pt x="104" y="262"/>
                  </a:lnTo>
                  <a:lnTo>
                    <a:pt x="96" y="270"/>
                  </a:lnTo>
                  <a:lnTo>
                    <a:pt x="87" y="279"/>
                  </a:lnTo>
                  <a:lnTo>
                    <a:pt x="81" y="288"/>
                  </a:lnTo>
                  <a:lnTo>
                    <a:pt x="69" y="285"/>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9" name="Freeform 31"/>
            <p:cNvSpPr>
              <a:spLocks/>
            </p:cNvSpPr>
            <p:nvPr/>
          </p:nvSpPr>
          <p:spPr bwMode="auto">
            <a:xfrm flipH="1">
              <a:off x="3086574" y="1765754"/>
              <a:ext cx="1571734" cy="1208087"/>
            </a:xfrm>
            <a:custGeom>
              <a:avLst/>
              <a:gdLst/>
              <a:ahLst/>
              <a:cxnLst>
                <a:cxn ang="0">
                  <a:pos x="689" y="760"/>
                </a:cxn>
                <a:cxn ang="0">
                  <a:pos x="660" y="757"/>
                </a:cxn>
                <a:cxn ang="0">
                  <a:pos x="630" y="761"/>
                </a:cxn>
                <a:cxn ang="0">
                  <a:pos x="616" y="721"/>
                </a:cxn>
                <a:cxn ang="0">
                  <a:pos x="588" y="679"/>
                </a:cxn>
                <a:cxn ang="0">
                  <a:pos x="554" y="645"/>
                </a:cxn>
                <a:cxn ang="0">
                  <a:pos x="511" y="627"/>
                </a:cxn>
                <a:cxn ang="0">
                  <a:pos x="462" y="622"/>
                </a:cxn>
                <a:cxn ang="0">
                  <a:pos x="410" y="622"/>
                </a:cxn>
                <a:cxn ang="0">
                  <a:pos x="362" y="596"/>
                </a:cxn>
                <a:cxn ang="0">
                  <a:pos x="304" y="517"/>
                </a:cxn>
                <a:cxn ang="0">
                  <a:pos x="217" y="478"/>
                </a:cxn>
                <a:cxn ang="0">
                  <a:pos x="153" y="495"/>
                </a:cxn>
                <a:cxn ang="0">
                  <a:pos x="109" y="510"/>
                </a:cxn>
                <a:cxn ang="0">
                  <a:pos x="66" y="528"/>
                </a:cxn>
                <a:cxn ang="0">
                  <a:pos x="40" y="543"/>
                </a:cxn>
                <a:cxn ang="0">
                  <a:pos x="16" y="560"/>
                </a:cxn>
                <a:cxn ang="0">
                  <a:pos x="19" y="531"/>
                </a:cxn>
                <a:cxn ang="0">
                  <a:pos x="84" y="431"/>
                </a:cxn>
                <a:cxn ang="0">
                  <a:pos x="159" y="341"/>
                </a:cxn>
                <a:cxn ang="0">
                  <a:pos x="230" y="267"/>
                </a:cxn>
                <a:cxn ang="0">
                  <a:pos x="302" y="203"/>
                </a:cxn>
                <a:cxn ang="0">
                  <a:pos x="378" y="145"/>
                </a:cxn>
                <a:cxn ang="0">
                  <a:pos x="442" y="97"/>
                </a:cxn>
                <a:cxn ang="0">
                  <a:pos x="509" y="51"/>
                </a:cxn>
                <a:cxn ang="0">
                  <a:pos x="561" y="22"/>
                </a:cxn>
                <a:cxn ang="0">
                  <a:pos x="577" y="11"/>
                </a:cxn>
                <a:cxn ang="0">
                  <a:pos x="595" y="3"/>
                </a:cxn>
                <a:cxn ang="0">
                  <a:pos x="645" y="43"/>
                </a:cxn>
                <a:cxn ang="0">
                  <a:pos x="712" y="105"/>
                </a:cxn>
                <a:cxn ang="0">
                  <a:pos x="777" y="167"/>
                </a:cxn>
                <a:cxn ang="0">
                  <a:pos x="819" y="202"/>
                </a:cxn>
                <a:cxn ang="0">
                  <a:pos x="889" y="261"/>
                </a:cxn>
                <a:cxn ang="0">
                  <a:pos x="940" y="307"/>
                </a:cxn>
                <a:cxn ang="0">
                  <a:pos x="957" y="343"/>
                </a:cxn>
                <a:cxn ang="0">
                  <a:pos x="940" y="362"/>
                </a:cxn>
                <a:cxn ang="0">
                  <a:pos x="921" y="394"/>
                </a:cxn>
                <a:cxn ang="0">
                  <a:pos x="899" y="427"/>
                </a:cxn>
                <a:cxn ang="0">
                  <a:pos x="899" y="458"/>
                </a:cxn>
                <a:cxn ang="0">
                  <a:pos x="935" y="477"/>
                </a:cxn>
                <a:cxn ang="0">
                  <a:pos x="895" y="514"/>
                </a:cxn>
                <a:cxn ang="0">
                  <a:pos x="852" y="554"/>
                </a:cxn>
                <a:cxn ang="0">
                  <a:pos x="849" y="576"/>
                </a:cxn>
                <a:cxn ang="0">
                  <a:pos x="864" y="567"/>
                </a:cxn>
                <a:cxn ang="0">
                  <a:pos x="881" y="564"/>
                </a:cxn>
                <a:cxn ang="0">
                  <a:pos x="862" y="592"/>
                </a:cxn>
                <a:cxn ang="0">
                  <a:pos x="819" y="622"/>
                </a:cxn>
                <a:cxn ang="0">
                  <a:pos x="793" y="670"/>
                </a:cxn>
                <a:cxn ang="0">
                  <a:pos x="762" y="706"/>
                </a:cxn>
                <a:cxn ang="0">
                  <a:pos x="729" y="734"/>
                </a:cxn>
              </a:cxnLst>
              <a:rect l="0" t="0" r="r" b="b"/>
              <a:pathLst>
                <a:path w="958" h="761">
                  <a:moveTo>
                    <a:pt x="710" y="761"/>
                  </a:moveTo>
                  <a:lnTo>
                    <a:pt x="699" y="761"/>
                  </a:lnTo>
                  <a:lnTo>
                    <a:pt x="689" y="760"/>
                  </a:lnTo>
                  <a:lnTo>
                    <a:pt x="679" y="759"/>
                  </a:lnTo>
                  <a:lnTo>
                    <a:pt x="670" y="759"/>
                  </a:lnTo>
                  <a:lnTo>
                    <a:pt x="660" y="757"/>
                  </a:lnTo>
                  <a:lnTo>
                    <a:pt x="650" y="757"/>
                  </a:lnTo>
                  <a:lnTo>
                    <a:pt x="641" y="759"/>
                  </a:lnTo>
                  <a:lnTo>
                    <a:pt x="630" y="761"/>
                  </a:lnTo>
                  <a:lnTo>
                    <a:pt x="628" y="748"/>
                  </a:lnTo>
                  <a:lnTo>
                    <a:pt x="624" y="734"/>
                  </a:lnTo>
                  <a:lnTo>
                    <a:pt x="616" y="721"/>
                  </a:lnTo>
                  <a:lnTo>
                    <a:pt x="605" y="712"/>
                  </a:lnTo>
                  <a:lnTo>
                    <a:pt x="598" y="694"/>
                  </a:lnTo>
                  <a:lnTo>
                    <a:pt x="588" y="679"/>
                  </a:lnTo>
                  <a:lnTo>
                    <a:pt x="578" y="666"/>
                  </a:lnTo>
                  <a:lnTo>
                    <a:pt x="567" y="655"/>
                  </a:lnTo>
                  <a:lnTo>
                    <a:pt x="554" y="645"/>
                  </a:lnTo>
                  <a:lnTo>
                    <a:pt x="541" y="639"/>
                  </a:lnTo>
                  <a:lnTo>
                    <a:pt x="526" y="633"/>
                  </a:lnTo>
                  <a:lnTo>
                    <a:pt x="511" y="627"/>
                  </a:lnTo>
                  <a:lnTo>
                    <a:pt x="496" y="625"/>
                  </a:lnTo>
                  <a:lnTo>
                    <a:pt x="479" y="623"/>
                  </a:lnTo>
                  <a:lnTo>
                    <a:pt x="462" y="622"/>
                  </a:lnTo>
                  <a:lnTo>
                    <a:pt x="446" y="621"/>
                  </a:lnTo>
                  <a:lnTo>
                    <a:pt x="428" y="621"/>
                  </a:lnTo>
                  <a:lnTo>
                    <a:pt x="410" y="622"/>
                  </a:lnTo>
                  <a:lnTo>
                    <a:pt x="393" y="622"/>
                  </a:lnTo>
                  <a:lnTo>
                    <a:pt x="375" y="623"/>
                  </a:lnTo>
                  <a:lnTo>
                    <a:pt x="362" y="596"/>
                  </a:lnTo>
                  <a:lnTo>
                    <a:pt x="344" y="568"/>
                  </a:lnTo>
                  <a:lnTo>
                    <a:pt x="324" y="540"/>
                  </a:lnTo>
                  <a:lnTo>
                    <a:pt x="304" y="517"/>
                  </a:lnTo>
                  <a:lnTo>
                    <a:pt x="277" y="498"/>
                  </a:lnTo>
                  <a:lnTo>
                    <a:pt x="250" y="484"/>
                  </a:lnTo>
                  <a:lnTo>
                    <a:pt x="217" y="478"/>
                  </a:lnTo>
                  <a:lnTo>
                    <a:pt x="181" y="482"/>
                  </a:lnTo>
                  <a:lnTo>
                    <a:pt x="167" y="489"/>
                  </a:lnTo>
                  <a:lnTo>
                    <a:pt x="153" y="495"/>
                  </a:lnTo>
                  <a:lnTo>
                    <a:pt x="138" y="500"/>
                  </a:lnTo>
                  <a:lnTo>
                    <a:pt x="124" y="505"/>
                  </a:lnTo>
                  <a:lnTo>
                    <a:pt x="109" y="510"/>
                  </a:lnTo>
                  <a:lnTo>
                    <a:pt x="95" y="516"/>
                  </a:lnTo>
                  <a:lnTo>
                    <a:pt x="80" y="521"/>
                  </a:lnTo>
                  <a:lnTo>
                    <a:pt x="66" y="528"/>
                  </a:lnTo>
                  <a:lnTo>
                    <a:pt x="56" y="532"/>
                  </a:lnTo>
                  <a:lnTo>
                    <a:pt x="48" y="536"/>
                  </a:lnTo>
                  <a:lnTo>
                    <a:pt x="40" y="543"/>
                  </a:lnTo>
                  <a:lnTo>
                    <a:pt x="33" y="549"/>
                  </a:lnTo>
                  <a:lnTo>
                    <a:pt x="24" y="554"/>
                  </a:lnTo>
                  <a:lnTo>
                    <a:pt x="16" y="560"/>
                  </a:lnTo>
                  <a:lnTo>
                    <a:pt x="8" y="564"/>
                  </a:lnTo>
                  <a:lnTo>
                    <a:pt x="0" y="565"/>
                  </a:lnTo>
                  <a:lnTo>
                    <a:pt x="19" y="531"/>
                  </a:lnTo>
                  <a:lnTo>
                    <a:pt x="38" y="496"/>
                  </a:lnTo>
                  <a:lnTo>
                    <a:pt x="60" y="463"/>
                  </a:lnTo>
                  <a:lnTo>
                    <a:pt x="84" y="431"/>
                  </a:lnTo>
                  <a:lnTo>
                    <a:pt x="107" y="399"/>
                  </a:lnTo>
                  <a:lnTo>
                    <a:pt x="132" y="370"/>
                  </a:lnTo>
                  <a:lnTo>
                    <a:pt x="159" y="341"/>
                  </a:lnTo>
                  <a:lnTo>
                    <a:pt x="186" y="312"/>
                  </a:lnTo>
                  <a:lnTo>
                    <a:pt x="208" y="289"/>
                  </a:lnTo>
                  <a:lnTo>
                    <a:pt x="230" y="267"/>
                  </a:lnTo>
                  <a:lnTo>
                    <a:pt x="254" y="245"/>
                  </a:lnTo>
                  <a:lnTo>
                    <a:pt x="279" y="224"/>
                  </a:lnTo>
                  <a:lnTo>
                    <a:pt x="302" y="203"/>
                  </a:lnTo>
                  <a:lnTo>
                    <a:pt x="327" y="184"/>
                  </a:lnTo>
                  <a:lnTo>
                    <a:pt x="353" y="165"/>
                  </a:lnTo>
                  <a:lnTo>
                    <a:pt x="378" y="145"/>
                  </a:lnTo>
                  <a:lnTo>
                    <a:pt x="399" y="130"/>
                  </a:lnTo>
                  <a:lnTo>
                    <a:pt x="421" y="113"/>
                  </a:lnTo>
                  <a:lnTo>
                    <a:pt x="442" y="97"/>
                  </a:lnTo>
                  <a:lnTo>
                    <a:pt x="464" y="82"/>
                  </a:lnTo>
                  <a:lnTo>
                    <a:pt x="486" y="67"/>
                  </a:lnTo>
                  <a:lnTo>
                    <a:pt x="509" y="51"/>
                  </a:lnTo>
                  <a:lnTo>
                    <a:pt x="532" y="39"/>
                  </a:lnTo>
                  <a:lnTo>
                    <a:pt x="555" y="26"/>
                  </a:lnTo>
                  <a:lnTo>
                    <a:pt x="561" y="22"/>
                  </a:lnTo>
                  <a:lnTo>
                    <a:pt x="566" y="18"/>
                  </a:lnTo>
                  <a:lnTo>
                    <a:pt x="572" y="15"/>
                  </a:lnTo>
                  <a:lnTo>
                    <a:pt x="577" y="11"/>
                  </a:lnTo>
                  <a:lnTo>
                    <a:pt x="583" y="8"/>
                  </a:lnTo>
                  <a:lnTo>
                    <a:pt x="588" y="6"/>
                  </a:lnTo>
                  <a:lnTo>
                    <a:pt x="595" y="3"/>
                  </a:lnTo>
                  <a:lnTo>
                    <a:pt x="601" y="0"/>
                  </a:lnTo>
                  <a:lnTo>
                    <a:pt x="623" y="22"/>
                  </a:lnTo>
                  <a:lnTo>
                    <a:pt x="645" y="43"/>
                  </a:lnTo>
                  <a:lnTo>
                    <a:pt x="667" y="64"/>
                  </a:lnTo>
                  <a:lnTo>
                    <a:pt x="690" y="84"/>
                  </a:lnTo>
                  <a:lnTo>
                    <a:pt x="712" y="105"/>
                  </a:lnTo>
                  <a:lnTo>
                    <a:pt x="735" y="126"/>
                  </a:lnTo>
                  <a:lnTo>
                    <a:pt x="757" y="147"/>
                  </a:lnTo>
                  <a:lnTo>
                    <a:pt x="777" y="167"/>
                  </a:lnTo>
                  <a:lnTo>
                    <a:pt x="797" y="185"/>
                  </a:lnTo>
                  <a:lnTo>
                    <a:pt x="804" y="189"/>
                  </a:lnTo>
                  <a:lnTo>
                    <a:pt x="819" y="202"/>
                  </a:lnTo>
                  <a:lnTo>
                    <a:pt x="841" y="220"/>
                  </a:lnTo>
                  <a:lnTo>
                    <a:pt x="864" y="241"/>
                  </a:lnTo>
                  <a:lnTo>
                    <a:pt x="889" y="261"/>
                  </a:lnTo>
                  <a:lnTo>
                    <a:pt x="913" y="282"/>
                  </a:lnTo>
                  <a:lnTo>
                    <a:pt x="931" y="297"/>
                  </a:lnTo>
                  <a:lnTo>
                    <a:pt x="940" y="307"/>
                  </a:lnTo>
                  <a:lnTo>
                    <a:pt x="946" y="318"/>
                  </a:lnTo>
                  <a:lnTo>
                    <a:pt x="951" y="330"/>
                  </a:lnTo>
                  <a:lnTo>
                    <a:pt x="957" y="343"/>
                  </a:lnTo>
                  <a:lnTo>
                    <a:pt x="958" y="354"/>
                  </a:lnTo>
                  <a:lnTo>
                    <a:pt x="949" y="359"/>
                  </a:lnTo>
                  <a:lnTo>
                    <a:pt x="940" y="362"/>
                  </a:lnTo>
                  <a:lnTo>
                    <a:pt x="934" y="368"/>
                  </a:lnTo>
                  <a:lnTo>
                    <a:pt x="928" y="379"/>
                  </a:lnTo>
                  <a:lnTo>
                    <a:pt x="921" y="394"/>
                  </a:lnTo>
                  <a:lnTo>
                    <a:pt x="913" y="406"/>
                  </a:lnTo>
                  <a:lnTo>
                    <a:pt x="905" y="417"/>
                  </a:lnTo>
                  <a:lnTo>
                    <a:pt x="899" y="427"/>
                  </a:lnTo>
                  <a:lnTo>
                    <a:pt x="895" y="437"/>
                  </a:lnTo>
                  <a:lnTo>
                    <a:pt x="895" y="446"/>
                  </a:lnTo>
                  <a:lnTo>
                    <a:pt x="899" y="458"/>
                  </a:lnTo>
                  <a:lnTo>
                    <a:pt x="911" y="470"/>
                  </a:lnTo>
                  <a:lnTo>
                    <a:pt x="927" y="469"/>
                  </a:lnTo>
                  <a:lnTo>
                    <a:pt x="935" y="477"/>
                  </a:lnTo>
                  <a:lnTo>
                    <a:pt x="924" y="489"/>
                  </a:lnTo>
                  <a:lnTo>
                    <a:pt x="910" y="502"/>
                  </a:lnTo>
                  <a:lnTo>
                    <a:pt x="895" y="514"/>
                  </a:lnTo>
                  <a:lnTo>
                    <a:pt x="878" y="528"/>
                  </a:lnTo>
                  <a:lnTo>
                    <a:pt x="864" y="542"/>
                  </a:lnTo>
                  <a:lnTo>
                    <a:pt x="852" y="554"/>
                  </a:lnTo>
                  <a:lnTo>
                    <a:pt x="845" y="568"/>
                  </a:lnTo>
                  <a:lnTo>
                    <a:pt x="845" y="580"/>
                  </a:lnTo>
                  <a:lnTo>
                    <a:pt x="849" y="576"/>
                  </a:lnTo>
                  <a:lnTo>
                    <a:pt x="853" y="572"/>
                  </a:lnTo>
                  <a:lnTo>
                    <a:pt x="859" y="569"/>
                  </a:lnTo>
                  <a:lnTo>
                    <a:pt x="864" y="567"/>
                  </a:lnTo>
                  <a:lnTo>
                    <a:pt x="869" y="565"/>
                  </a:lnTo>
                  <a:lnTo>
                    <a:pt x="874" y="564"/>
                  </a:lnTo>
                  <a:lnTo>
                    <a:pt x="881" y="564"/>
                  </a:lnTo>
                  <a:lnTo>
                    <a:pt x="887" y="564"/>
                  </a:lnTo>
                  <a:lnTo>
                    <a:pt x="874" y="579"/>
                  </a:lnTo>
                  <a:lnTo>
                    <a:pt x="862" y="592"/>
                  </a:lnTo>
                  <a:lnTo>
                    <a:pt x="847" y="601"/>
                  </a:lnTo>
                  <a:lnTo>
                    <a:pt x="833" y="611"/>
                  </a:lnTo>
                  <a:lnTo>
                    <a:pt x="819" y="622"/>
                  </a:lnTo>
                  <a:lnTo>
                    <a:pt x="808" y="634"/>
                  </a:lnTo>
                  <a:lnTo>
                    <a:pt x="798" y="650"/>
                  </a:lnTo>
                  <a:lnTo>
                    <a:pt x="793" y="670"/>
                  </a:lnTo>
                  <a:lnTo>
                    <a:pt x="783" y="684"/>
                  </a:lnTo>
                  <a:lnTo>
                    <a:pt x="773" y="695"/>
                  </a:lnTo>
                  <a:lnTo>
                    <a:pt x="762" y="706"/>
                  </a:lnTo>
                  <a:lnTo>
                    <a:pt x="751" y="715"/>
                  </a:lnTo>
                  <a:lnTo>
                    <a:pt x="740" y="724"/>
                  </a:lnTo>
                  <a:lnTo>
                    <a:pt x="729" y="734"/>
                  </a:lnTo>
                  <a:lnTo>
                    <a:pt x="719" y="746"/>
                  </a:lnTo>
                  <a:lnTo>
                    <a:pt x="710" y="761"/>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0" name="Freeform 33"/>
            <p:cNvSpPr>
              <a:spLocks/>
            </p:cNvSpPr>
            <p:nvPr/>
          </p:nvSpPr>
          <p:spPr bwMode="auto">
            <a:xfrm flipH="1">
              <a:off x="3980723" y="2234066"/>
              <a:ext cx="206721" cy="371475"/>
            </a:xfrm>
            <a:custGeom>
              <a:avLst/>
              <a:gdLst/>
              <a:ahLst/>
              <a:cxnLst>
                <a:cxn ang="0">
                  <a:pos x="21" y="231"/>
                </a:cxn>
                <a:cxn ang="0">
                  <a:pos x="20" y="218"/>
                </a:cxn>
                <a:cxn ang="0">
                  <a:pos x="15" y="209"/>
                </a:cxn>
                <a:cxn ang="0">
                  <a:pos x="9" y="199"/>
                </a:cxn>
                <a:cxn ang="0">
                  <a:pos x="0" y="188"/>
                </a:cxn>
                <a:cxn ang="0">
                  <a:pos x="3" y="177"/>
                </a:cxn>
                <a:cxn ang="0">
                  <a:pos x="17" y="155"/>
                </a:cxn>
                <a:cxn ang="0">
                  <a:pos x="35" y="126"/>
                </a:cxn>
                <a:cxn ang="0">
                  <a:pos x="57" y="94"/>
                </a:cxn>
                <a:cxn ang="0">
                  <a:pos x="80" y="62"/>
                </a:cxn>
                <a:cxn ang="0">
                  <a:pos x="101" y="33"/>
                </a:cxn>
                <a:cxn ang="0">
                  <a:pos x="118" y="11"/>
                </a:cxn>
                <a:cxn ang="0">
                  <a:pos x="126" y="0"/>
                </a:cxn>
                <a:cxn ang="0">
                  <a:pos x="125" y="25"/>
                </a:cxn>
                <a:cxn ang="0">
                  <a:pos x="115" y="47"/>
                </a:cxn>
                <a:cxn ang="0">
                  <a:pos x="104" y="69"/>
                </a:cxn>
                <a:cxn ang="0">
                  <a:pos x="98" y="91"/>
                </a:cxn>
                <a:cxn ang="0">
                  <a:pos x="91" y="101"/>
                </a:cxn>
                <a:cxn ang="0">
                  <a:pos x="84" y="112"/>
                </a:cxn>
                <a:cxn ang="0">
                  <a:pos x="79" y="124"/>
                </a:cxn>
                <a:cxn ang="0">
                  <a:pos x="73" y="138"/>
                </a:cxn>
                <a:cxn ang="0">
                  <a:pos x="68" y="153"/>
                </a:cxn>
                <a:cxn ang="0">
                  <a:pos x="62" y="167"/>
                </a:cxn>
                <a:cxn ang="0">
                  <a:pos x="57" y="180"/>
                </a:cxn>
                <a:cxn ang="0">
                  <a:pos x="50" y="192"/>
                </a:cxn>
                <a:cxn ang="0">
                  <a:pos x="49" y="203"/>
                </a:cxn>
                <a:cxn ang="0">
                  <a:pos x="43" y="213"/>
                </a:cxn>
                <a:cxn ang="0">
                  <a:pos x="36" y="224"/>
                </a:cxn>
                <a:cxn ang="0">
                  <a:pos x="31" y="234"/>
                </a:cxn>
                <a:cxn ang="0">
                  <a:pos x="21" y="231"/>
                </a:cxn>
              </a:cxnLst>
              <a:rect l="0" t="0" r="r" b="b"/>
              <a:pathLst>
                <a:path w="126" h="234">
                  <a:moveTo>
                    <a:pt x="21" y="231"/>
                  </a:moveTo>
                  <a:lnTo>
                    <a:pt x="20" y="218"/>
                  </a:lnTo>
                  <a:lnTo>
                    <a:pt x="15" y="209"/>
                  </a:lnTo>
                  <a:lnTo>
                    <a:pt x="9" y="199"/>
                  </a:lnTo>
                  <a:lnTo>
                    <a:pt x="0" y="188"/>
                  </a:lnTo>
                  <a:lnTo>
                    <a:pt x="3" y="177"/>
                  </a:lnTo>
                  <a:lnTo>
                    <a:pt x="17" y="155"/>
                  </a:lnTo>
                  <a:lnTo>
                    <a:pt x="35" y="126"/>
                  </a:lnTo>
                  <a:lnTo>
                    <a:pt x="57" y="94"/>
                  </a:lnTo>
                  <a:lnTo>
                    <a:pt x="80" y="62"/>
                  </a:lnTo>
                  <a:lnTo>
                    <a:pt x="101" y="33"/>
                  </a:lnTo>
                  <a:lnTo>
                    <a:pt x="118" y="11"/>
                  </a:lnTo>
                  <a:lnTo>
                    <a:pt x="126" y="0"/>
                  </a:lnTo>
                  <a:lnTo>
                    <a:pt x="125" y="25"/>
                  </a:lnTo>
                  <a:lnTo>
                    <a:pt x="115" y="47"/>
                  </a:lnTo>
                  <a:lnTo>
                    <a:pt x="104" y="69"/>
                  </a:lnTo>
                  <a:lnTo>
                    <a:pt x="98" y="91"/>
                  </a:lnTo>
                  <a:lnTo>
                    <a:pt x="91" y="101"/>
                  </a:lnTo>
                  <a:lnTo>
                    <a:pt x="84" y="112"/>
                  </a:lnTo>
                  <a:lnTo>
                    <a:pt x="79" y="124"/>
                  </a:lnTo>
                  <a:lnTo>
                    <a:pt x="73" y="138"/>
                  </a:lnTo>
                  <a:lnTo>
                    <a:pt x="68" y="153"/>
                  </a:lnTo>
                  <a:lnTo>
                    <a:pt x="62" y="167"/>
                  </a:lnTo>
                  <a:lnTo>
                    <a:pt x="57" y="180"/>
                  </a:lnTo>
                  <a:lnTo>
                    <a:pt x="50" y="192"/>
                  </a:lnTo>
                  <a:lnTo>
                    <a:pt x="49" y="203"/>
                  </a:lnTo>
                  <a:lnTo>
                    <a:pt x="43" y="213"/>
                  </a:lnTo>
                  <a:lnTo>
                    <a:pt x="36" y="224"/>
                  </a:lnTo>
                  <a:lnTo>
                    <a:pt x="31" y="234"/>
                  </a:lnTo>
                  <a:lnTo>
                    <a:pt x="21" y="2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1" name="Freeform 38"/>
            <p:cNvSpPr>
              <a:spLocks/>
            </p:cNvSpPr>
            <p:nvPr/>
          </p:nvSpPr>
          <p:spPr bwMode="auto">
            <a:xfrm flipH="1">
              <a:off x="3347436" y="2365829"/>
              <a:ext cx="403598" cy="436562"/>
            </a:xfrm>
            <a:custGeom>
              <a:avLst/>
              <a:gdLst/>
              <a:ahLst/>
              <a:cxnLst>
                <a:cxn ang="0">
                  <a:pos x="29" y="275"/>
                </a:cxn>
                <a:cxn ang="0">
                  <a:pos x="0" y="230"/>
                </a:cxn>
                <a:cxn ang="0">
                  <a:pos x="7" y="230"/>
                </a:cxn>
                <a:cxn ang="0">
                  <a:pos x="28" y="209"/>
                </a:cxn>
                <a:cxn ang="0">
                  <a:pos x="47" y="190"/>
                </a:cxn>
                <a:cxn ang="0">
                  <a:pos x="68" y="169"/>
                </a:cxn>
                <a:cxn ang="0">
                  <a:pos x="89" y="150"/>
                </a:cxn>
                <a:cxn ang="0">
                  <a:pos x="111" y="129"/>
                </a:cxn>
                <a:cxn ang="0">
                  <a:pos x="131" y="109"/>
                </a:cxn>
                <a:cxn ang="0">
                  <a:pos x="152" y="90"/>
                </a:cxn>
                <a:cxn ang="0">
                  <a:pos x="174" y="71"/>
                </a:cxn>
                <a:cxn ang="0">
                  <a:pos x="183" y="61"/>
                </a:cxn>
                <a:cxn ang="0">
                  <a:pos x="191" y="51"/>
                </a:cxn>
                <a:cxn ang="0">
                  <a:pos x="199" y="42"/>
                </a:cxn>
                <a:cxn ang="0">
                  <a:pos x="206" y="31"/>
                </a:cxn>
                <a:cxn ang="0">
                  <a:pos x="214" y="21"/>
                </a:cxn>
                <a:cxn ang="0">
                  <a:pos x="224" y="13"/>
                </a:cxn>
                <a:cxn ang="0">
                  <a:pos x="235" y="6"/>
                </a:cxn>
                <a:cxn ang="0">
                  <a:pos x="246" y="0"/>
                </a:cxn>
                <a:cxn ang="0">
                  <a:pos x="245" y="18"/>
                </a:cxn>
                <a:cxn ang="0">
                  <a:pos x="238" y="18"/>
                </a:cxn>
                <a:cxn ang="0">
                  <a:pos x="227" y="35"/>
                </a:cxn>
                <a:cxn ang="0">
                  <a:pos x="216" y="51"/>
                </a:cxn>
                <a:cxn ang="0">
                  <a:pos x="203" y="67"/>
                </a:cxn>
                <a:cxn ang="0">
                  <a:pos x="192" y="82"/>
                </a:cxn>
                <a:cxn ang="0">
                  <a:pos x="180" y="97"/>
                </a:cxn>
                <a:cxn ang="0">
                  <a:pos x="167" y="112"/>
                </a:cxn>
                <a:cxn ang="0">
                  <a:pos x="154" y="127"/>
                </a:cxn>
                <a:cxn ang="0">
                  <a:pos x="140" y="143"/>
                </a:cxn>
                <a:cxn ang="0">
                  <a:pos x="134" y="154"/>
                </a:cxn>
                <a:cxn ang="0">
                  <a:pos x="129" y="163"/>
                </a:cxn>
                <a:cxn ang="0">
                  <a:pos x="120" y="173"/>
                </a:cxn>
                <a:cxn ang="0">
                  <a:pos x="112" y="183"/>
                </a:cxn>
                <a:cxn ang="0">
                  <a:pos x="105" y="191"/>
                </a:cxn>
                <a:cxn ang="0">
                  <a:pos x="97" y="201"/>
                </a:cxn>
                <a:cxn ang="0">
                  <a:pos x="86" y="212"/>
                </a:cxn>
                <a:cxn ang="0">
                  <a:pos x="75" y="224"/>
                </a:cxn>
                <a:cxn ang="0">
                  <a:pos x="64" y="237"/>
                </a:cxn>
                <a:cxn ang="0">
                  <a:pos x="55" y="248"/>
                </a:cxn>
                <a:cxn ang="0">
                  <a:pos x="50" y="259"/>
                </a:cxn>
                <a:cxn ang="0">
                  <a:pos x="47" y="267"/>
                </a:cxn>
                <a:cxn ang="0">
                  <a:pos x="29" y="275"/>
                </a:cxn>
              </a:cxnLst>
              <a:rect l="0" t="0" r="r" b="b"/>
              <a:pathLst>
                <a:path w="246" h="275">
                  <a:moveTo>
                    <a:pt x="29" y="275"/>
                  </a:moveTo>
                  <a:lnTo>
                    <a:pt x="0" y="230"/>
                  </a:lnTo>
                  <a:lnTo>
                    <a:pt x="7" y="230"/>
                  </a:lnTo>
                  <a:lnTo>
                    <a:pt x="28" y="209"/>
                  </a:lnTo>
                  <a:lnTo>
                    <a:pt x="47" y="190"/>
                  </a:lnTo>
                  <a:lnTo>
                    <a:pt x="68" y="169"/>
                  </a:lnTo>
                  <a:lnTo>
                    <a:pt x="89" y="150"/>
                  </a:lnTo>
                  <a:lnTo>
                    <a:pt x="111" y="129"/>
                  </a:lnTo>
                  <a:lnTo>
                    <a:pt x="131" y="109"/>
                  </a:lnTo>
                  <a:lnTo>
                    <a:pt x="152" y="90"/>
                  </a:lnTo>
                  <a:lnTo>
                    <a:pt x="174" y="71"/>
                  </a:lnTo>
                  <a:lnTo>
                    <a:pt x="183" y="61"/>
                  </a:lnTo>
                  <a:lnTo>
                    <a:pt x="191" y="51"/>
                  </a:lnTo>
                  <a:lnTo>
                    <a:pt x="199" y="42"/>
                  </a:lnTo>
                  <a:lnTo>
                    <a:pt x="206" y="31"/>
                  </a:lnTo>
                  <a:lnTo>
                    <a:pt x="214" y="21"/>
                  </a:lnTo>
                  <a:lnTo>
                    <a:pt x="224" y="13"/>
                  </a:lnTo>
                  <a:lnTo>
                    <a:pt x="235" y="6"/>
                  </a:lnTo>
                  <a:lnTo>
                    <a:pt x="246" y="0"/>
                  </a:lnTo>
                  <a:lnTo>
                    <a:pt x="245" y="18"/>
                  </a:lnTo>
                  <a:lnTo>
                    <a:pt x="238" y="18"/>
                  </a:lnTo>
                  <a:lnTo>
                    <a:pt x="227" y="35"/>
                  </a:lnTo>
                  <a:lnTo>
                    <a:pt x="216" y="51"/>
                  </a:lnTo>
                  <a:lnTo>
                    <a:pt x="203" y="67"/>
                  </a:lnTo>
                  <a:lnTo>
                    <a:pt x="192" y="82"/>
                  </a:lnTo>
                  <a:lnTo>
                    <a:pt x="180" y="97"/>
                  </a:lnTo>
                  <a:lnTo>
                    <a:pt x="167" y="112"/>
                  </a:lnTo>
                  <a:lnTo>
                    <a:pt x="154" y="127"/>
                  </a:lnTo>
                  <a:lnTo>
                    <a:pt x="140" y="143"/>
                  </a:lnTo>
                  <a:lnTo>
                    <a:pt x="134" y="154"/>
                  </a:lnTo>
                  <a:lnTo>
                    <a:pt x="129" y="163"/>
                  </a:lnTo>
                  <a:lnTo>
                    <a:pt x="120" y="173"/>
                  </a:lnTo>
                  <a:lnTo>
                    <a:pt x="112" y="183"/>
                  </a:lnTo>
                  <a:lnTo>
                    <a:pt x="105" y="191"/>
                  </a:lnTo>
                  <a:lnTo>
                    <a:pt x="97" y="201"/>
                  </a:lnTo>
                  <a:lnTo>
                    <a:pt x="86" y="212"/>
                  </a:lnTo>
                  <a:lnTo>
                    <a:pt x="75" y="224"/>
                  </a:lnTo>
                  <a:lnTo>
                    <a:pt x="64" y="237"/>
                  </a:lnTo>
                  <a:lnTo>
                    <a:pt x="55" y="248"/>
                  </a:lnTo>
                  <a:lnTo>
                    <a:pt x="50" y="259"/>
                  </a:lnTo>
                  <a:lnTo>
                    <a:pt x="47" y="267"/>
                  </a:lnTo>
                  <a:lnTo>
                    <a:pt x="29" y="27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2" name="Freeform 45"/>
            <p:cNvSpPr>
              <a:spLocks/>
            </p:cNvSpPr>
            <p:nvPr/>
          </p:nvSpPr>
          <p:spPr bwMode="auto">
            <a:xfrm flipH="1">
              <a:off x="3193216" y="1851479"/>
              <a:ext cx="1263294" cy="625475"/>
            </a:xfrm>
            <a:custGeom>
              <a:avLst/>
              <a:gdLst/>
              <a:ahLst/>
              <a:cxnLst>
                <a:cxn ang="0">
                  <a:pos x="6" y="373"/>
                </a:cxn>
                <a:cxn ang="0">
                  <a:pos x="50" y="318"/>
                </a:cxn>
                <a:cxn ang="0">
                  <a:pos x="74" y="290"/>
                </a:cxn>
                <a:cxn ang="0">
                  <a:pos x="116" y="251"/>
                </a:cxn>
                <a:cxn ang="0">
                  <a:pos x="140" y="228"/>
                </a:cxn>
                <a:cxn ang="0">
                  <a:pos x="190" y="184"/>
                </a:cxn>
                <a:cxn ang="0">
                  <a:pos x="223" y="156"/>
                </a:cxn>
                <a:cxn ang="0">
                  <a:pos x="350" y="65"/>
                </a:cxn>
                <a:cxn ang="0">
                  <a:pos x="405" y="32"/>
                </a:cxn>
                <a:cxn ang="0">
                  <a:pos x="451" y="8"/>
                </a:cxn>
                <a:cxn ang="0">
                  <a:pos x="495" y="26"/>
                </a:cxn>
                <a:cxn ang="0">
                  <a:pos x="516" y="52"/>
                </a:cxn>
                <a:cxn ang="0">
                  <a:pos x="553" y="88"/>
                </a:cxn>
                <a:cxn ang="0">
                  <a:pos x="582" y="115"/>
                </a:cxn>
                <a:cxn ang="0">
                  <a:pos x="604" y="138"/>
                </a:cxn>
                <a:cxn ang="0">
                  <a:pos x="611" y="149"/>
                </a:cxn>
                <a:cxn ang="0">
                  <a:pos x="650" y="180"/>
                </a:cxn>
                <a:cxn ang="0">
                  <a:pos x="684" y="216"/>
                </a:cxn>
                <a:cxn ang="0">
                  <a:pos x="734" y="254"/>
                </a:cxn>
                <a:cxn ang="0">
                  <a:pos x="766" y="290"/>
                </a:cxn>
                <a:cxn ang="0">
                  <a:pos x="684" y="238"/>
                </a:cxn>
                <a:cxn ang="0">
                  <a:pos x="639" y="207"/>
                </a:cxn>
                <a:cxn ang="0">
                  <a:pos x="593" y="159"/>
                </a:cxn>
                <a:cxn ang="0">
                  <a:pos x="578" y="141"/>
                </a:cxn>
                <a:cxn ang="0">
                  <a:pos x="552" y="122"/>
                </a:cxn>
                <a:cxn ang="0">
                  <a:pos x="530" y="95"/>
                </a:cxn>
                <a:cxn ang="0">
                  <a:pos x="507" y="66"/>
                </a:cxn>
                <a:cxn ang="0">
                  <a:pos x="495" y="52"/>
                </a:cxn>
                <a:cxn ang="0">
                  <a:pos x="437" y="36"/>
                </a:cxn>
                <a:cxn ang="0">
                  <a:pos x="407" y="52"/>
                </a:cxn>
                <a:cxn ang="0">
                  <a:pos x="373" y="70"/>
                </a:cxn>
                <a:cxn ang="0">
                  <a:pos x="346" y="93"/>
                </a:cxn>
                <a:cxn ang="0">
                  <a:pos x="303" y="116"/>
                </a:cxn>
                <a:cxn ang="0">
                  <a:pos x="248" y="162"/>
                </a:cxn>
                <a:cxn ang="0">
                  <a:pos x="238" y="167"/>
                </a:cxn>
                <a:cxn ang="0">
                  <a:pos x="198" y="199"/>
                </a:cxn>
                <a:cxn ang="0">
                  <a:pos x="177" y="214"/>
                </a:cxn>
                <a:cxn ang="0">
                  <a:pos x="140" y="246"/>
                </a:cxn>
                <a:cxn ang="0">
                  <a:pos x="114" y="272"/>
                </a:cxn>
                <a:cxn ang="0">
                  <a:pos x="87" y="307"/>
                </a:cxn>
                <a:cxn ang="0">
                  <a:pos x="47" y="344"/>
                </a:cxn>
                <a:cxn ang="0">
                  <a:pos x="39" y="358"/>
                </a:cxn>
                <a:cxn ang="0">
                  <a:pos x="6" y="391"/>
                </a:cxn>
              </a:cxnLst>
              <a:rect l="0" t="0" r="r" b="b"/>
              <a:pathLst>
                <a:path w="770" h="394">
                  <a:moveTo>
                    <a:pt x="6" y="391"/>
                  </a:moveTo>
                  <a:lnTo>
                    <a:pt x="0" y="388"/>
                  </a:lnTo>
                  <a:lnTo>
                    <a:pt x="6" y="373"/>
                  </a:lnTo>
                  <a:lnTo>
                    <a:pt x="10" y="369"/>
                  </a:lnTo>
                  <a:lnTo>
                    <a:pt x="21" y="355"/>
                  </a:lnTo>
                  <a:lnTo>
                    <a:pt x="50" y="318"/>
                  </a:lnTo>
                  <a:lnTo>
                    <a:pt x="63" y="308"/>
                  </a:lnTo>
                  <a:lnTo>
                    <a:pt x="67" y="305"/>
                  </a:lnTo>
                  <a:lnTo>
                    <a:pt x="74" y="290"/>
                  </a:lnTo>
                  <a:lnTo>
                    <a:pt x="79" y="290"/>
                  </a:lnTo>
                  <a:lnTo>
                    <a:pt x="89" y="275"/>
                  </a:lnTo>
                  <a:lnTo>
                    <a:pt x="116" y="251"/>
                  </a:lnTo>
                  <a:lnTo>
                    <a:pt x="119" y="247"/>
                  </a:lnTo>
                  <a:lnTo>
                    <a:pt x="132" y="233"/>
                  </a:lnTo>
                  <a:lnTo>
                    <a:pt x="140" y="228"/>
                  </a:lnTo>
                  <a:lnTo>
                    <a:pt x="152" y="217"/>
                  </a:lnTo>
                  <a:lnTo>
                    <a:pt x="177" y="193"/>
                  </a:lnTo>
                  <a:lnTo>
                    <a:pt x="190" y="184"/>
                  </a:lnTo>
                  <a:lnTo>
                    <a:pt x="197" y="175"/>
                  </a:lnTo>
                  <a:lnTo>
                    <a:pt x="205" y="171"/>
                  </a:lnTo>
                  <a:lnTo>
                    <a:pt x="223" y="156"/>
                  </a:lnTo>
                  <a:lnTo>
                    <a:pt x="315" y="88"/>
                  </a:lnTo>
                  <a:lnTo>
                    <a:pt x="339" y="72"/>
                  </a:lnTo>
                  <a:lnTo>
                    <a:pt x="350" y="65"/>
                  </a:lnTo>
                  <a:lnTo>
                    <a:pt x="369" y="55"/>
                  </a:lnTo>
                  <a:lnTo>
                    <a:pt x="394" y="37"/>
                  </a:lnTo>
                  <a:lnTo>
                    <a:pt x="405" y="32"/>
                  </a:lnTo>
                  <a:lnTo>
                    <a:pt x="420" y="26"/>
                  </a:lnTo>
                  <a:lnTo>
                    <a:pt x="426" y="22"/>
                  </a:lnTo>
                  <a:lnTo>
                    <a:pt x="451" y="8"/>
                  </a:lnTo>
                  <a:lnTo>
                    <a:pt x="463" y="0"/>
                  </a:lnTo>
                  <a:lnTo>
                    <a:pt x="481" y="4"/>
                  </a:lnTo>
                  <a:lnTo>
                    <a:pt x="495" y="26"/>
                  </a:lnTo>
                  <a:lnTo>
                    <a:pt x="501" y="32"/>
                  </a:lnTo>
                  <a:lnTo>
                    <a:pt x="512" y="43"/>
                  </a:lnTo>
                  <a:lnTo>
                    <a:pt x="516" y="52"/>
                  </a:lnTo>
                  <a:lnTo>
                    <a:pt x="527" y="61"/>
                  </a:lnTo>
                  <a:lnTo>
                    <a:pt x="541" y="76"/>
                  </a:lnTo>
                  <a:lnTo>
                    <a:pt x="553" y="88"/>
                  </a:lnTo>
                  <a:lnTo>
                    <a:pt x="567" y="101"/>
                  </a:lnTo>
                  <a:lnTo>
                    <a:pt x="570" y="106"/>
                  </a:lnTo>
                  <a:lnTo>
                    <a:pt x="582" y="115"/>
                  </a:lnTo>
                  <a:lnTo>
                    <a:pt x="596" y="137"/>
                  </a:lnTo>
                  <a:lnTo>
                    <a:pt x="601" y="137"/>
                  </a:lnTo>
                  <a:lnTo>
                    <a:pt x="604" y="138"/>
                  </a:lnTo>
                  <a:lnTo>
                    <a:pt x="606" y="142"/>
                  </a:lnTo>
                  <a:lnTo>
                    <a:pt x="607" y="145"/>
                  </a:lnTo>
                  <a:lnTo>
                    <a:pt x="611" y="149"/>
                  </a:lnTo>
                  <a:lnTo>
                    <a:pt x="621" y="156"/>
                  </a:lnTo>
                  <a:lnTo>
                    <a:pt x="639" y="174"/>
                  </a:lnTo>
                  <a:lnTo>
                    <a:pt x="650" y="180"/>
                  </a:lnTo>
                  <a:lnTo>
                    <a:pt x="679" y="211"/>
                  </a:lnTo>
                  <a:lnTo>
                    <a:pt x="682" y="214"/>
                  </a:lnTo>
                  <a:lnTo>
                    <a:pt x="684" y="216"/>
                  </a:lnTo>
                  <a:lnTo>
                    <a:pt x="687" y="220"/>
                  </a:lnTo>
                  <a:lnTo>
                    <a:pt x="693" y="224"/>
                  </a:lnTo>
                  <a:lnTo>
                    <a:pt x="734" y="254"/>
                  </a:lnTo>
                  <a:lnTo>
                    <a:pt x="749" y="263"/>
                  </a:lnTo>
                  <a:lnTo>
                    <a:pt x="770" y="282"/>
                  </a:lnTo>
                  <a:lnTo>
                    <a:pt x="766" y="290"/>
                  </a:lnTo>
                  <a:lnTo>
                    <a:pt x="712" y="254"/>
                  </a:lnTo>
                  <a:lnTo>
                    <a:pt x="705" y="250"/>
                  </a:lnTo>
                  <a:lnTo>
                    <a:pt x="684" y="238"/>
                  </a:lnTo>
                  <a:lnTo>
                    <a:pt x="668" y="224"/>
                  </a:lnTo>
                  <a:lnTo>
                    <a:pt x="650" y="217"/>
                  </a:lnTo>
                  <a:lnTo>
                    <a:pt x="639" y="207"/>
                  </a:lnTo>
                  <a:lnTo>
                    <a:pt x="630" y="199"/>
                  </a:lnTo>
                  <a:lnTo>
                    <a:pt x="621" y="184"/>
                  </a:lnTo>
                  <a:lnTo>
                    <a:pt x="593" y="159"/>
                  </a:lnTo>
                  <a:lnTo>
                    <a:pt x="583" y="151"/>
                  </a:lnTo>
                  <a:lnTo>
                    <a:pt x="581" y="145"/>
                  </a:lnTo>
                  <a:lnTo>
                    <a:pt x="578" y="141"/>
                  </a:lnTo>
                  <a:lnTo>
                    <a:pt x="572" y="137"/>
                  </a:lnTo>
                  <a:lnTo>
                    <a:pt x="567" y="131"/>
                  </a:lnTo>
                  <a:lnTo>
                    <a:pt x="552" y="122"/>
                  </a:lnTo>
                  <a:lnTo>
                    <a:pt x="546" y="109"/>
                  </a:lnTo>
                  <a:lnTo>
                    <a:pt x="538" y="104"/>
                  </a:lnTo>
                  <a:lnTo>
                    <a:pt x="530" y="95"/>
                  </a:lnTo>
                  <a:lnTo>
                    <a:pt x="524" y="84"/>
                  </a:lnTo>
                  <a:lnTo>
                    <a:pt x="512" y="72"/>
                  </a:lnTo>
                  <a:lnTo>
                    <a:pt x="507" y="66"/>
                  </a:lnTo>
                  <a:lnTo>
                    <a:pt x="503" y="62"/>
                  </a:lnTo>
                  <a:lnTo>
                    <a:pt x="499" y="58"/>
                  </a:lnTo>
                  <a:lnTo>
                    <a:pt x="495" y="52"/>
                  </a:lnTo>
                  <a:lnTo>
                    <a:pt x="485" y="43"/>
                  </a:lnTo>
                  <a:lnTo>
                    <a:pt x="467" y="22"/>
                  </a:lnTo>
                  <a:lnTo>
                    <a:pt x="437" y="36"/>
                  </a:lnTo>
                  <a:lnTo>
                    <a:pt x="426" y="44"/>
                  </a:lnTo>
                  <a:lnTo>
                    <a:pt x="412" y="48"/>
                  </a:lnTo>
                  <a:lnTo>
                    <a:pt x="407" y="52"/>
                  </a:lnTo>
                  <a:lnTo>
                    <a:pt x="391" y="62"/>
                  </a:lnTo>
                  <a:lnTo>
                    <a:pt x="379" y="66"/>
                  </a:lnTo>
                  <a:lnTo>
                    <a:pt x="373" y="70"/>
                  </a:lnTo>
                  <a:lnTo>
                    <a:pt x="369" y="75"/>
                  </a:lnTo>
                  <a:lnTo>
                    <a:pt x="354" y="83"/>
                  </a:lnTo>
                  <a:lnTo>
                    <a:pt x="346" y="93"/>
                  </a:lnTo>
                  <a:lnTo>
                    <a:pt x="320" y="105"/>
                  </a:lnTo>
                  <a:lnTo>
                    <a:pt x="313" y="109"/>
                  </a:lnTo>
                  <a:lnTo>
                    <a:pt x="303" y="116"/>
                  </a:lnTo>
                  <a:lnTo>
                    <a:pt x="264" y="144"/>
                  </a:lnTo>
                  <a:lnTo>
                    <a:pt x="260" y="146"/>
                  </a:lnTo>
                  <a:lnTo>
                    <a:pt x="248" y="162"/>
                  </a:lnTo>
                  <a:lnTo>
                    <a:pt x="244" y="163"/>
                  </a:lnTo>
                  <a:lnTo>
                    <a:pt x="241" y="164"/>
                  </a:lnTo>
                  <a:lnTo>
                    <a:pt x="238" y="167"/>
                  </a:lnTo>
                  <a:lnTo>
                    <a:pt x="233" y="170"/>
                  </a:lnTo>
                  <a:lnTo>
                    <a:pt x="202" y="196"/>
                  </a:lnTo>
                  <a:lnTo>
                    <a:pt x="198" y="199"/>
                  </a:lnTo>
                  <a:lnTo>
                    <a:pt x="192" y="203"/>
                  </a:lnTo>
                  <a:lnTo>
                    <a:pt x="184" y="207"/>
                  </a:lnTo>
                  <a:lnTo>
                    <a:pt x="177" y="214"/>
                  </a:lnTo>
                  <a:lnTo>
                    <a:pt x="169" y="224"/>
                  </a:lnTo>
                  <a:lnTo>
                    <a:pt x="152" y="238"/>
                  </a:lnTo>
                  <a:lnTo>
                    <a:pt x="140" y="246"/>
                  </a:lnTo>
                  <a:lnTo>
                    <a:pt x="136" y="250"/>
                  </a:lnTo>
                  <a:lnTo>
                    <a:pt x="122" y="267"/>
                  </a:lnTo>
                  <a:lnTo>
                    <a:pt x="114" y="272"/>
                  </a:lnTo>
                  <a:lnTo>
                    <a:pt x="103" y="280"/>
                  </a:lnTo>
                  <a:lnTo>
                    <a:pt x="97" y="293"/>
                  </a:lnTo>
                  <a:lnTo>
                    <a:pt x="87" y="307"/>
                  </a:lnTo>
                  <a:lnTo>
                    <a:pt x="71" y="323"/>
                  </a:lnTo>
                  <a:lnTo>
                    <a:pt x="50" y="341"/>
                  </a:lnTo>
                  <a:lnTo>
                    <a:pt x="47" y="344"/>
                  </a:lnTo>
                  <a:lnTo>
                    <a:pt x="45" y="348"/>
                  </a:lnTo>
                  <a:lnTo>
                    <a:pt x="42" y="354"/>
                  </a:lnTo>
                  <a:lnTo>
                    <a:pt x="39" y="358"/>
                  </a:lnTo>
                  <a:lnTo>
                    <a:pt x="25" y="379"/>
                  </a:lnTo>
                  <a:lnTo>
                    <a:pt x="13" y="394"/>
                  </a:lnTo>
                  <a:lnTo>
                    <a:pt x="6" y="39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pic>
          <p:nvPicPr>
            <p:cNvPr id="93" name="Picture 2" descr="C:\Documents and Settings\rharbridge\Local Settings\Temporary Internet Files\Content.IE5\YN41EVNZ\MCj04352420000[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32560" y="1951793"/>
              <a:ext cx="2387978" cy="4724785"/>
            </a:xfrm>
            <a:prstGeom prst="rect">
              <a:avLst/>
            </a:prstGeom>
            <a:noFill/>
          </p:spPr>
        </p:pic>
        <p:sp>
          <p:nvSpPr>
            <p:cNvPr id="112" name="Freeform 28"/>
            <p:cNvSpPr>
              <a:spLocks/>
            </p:cNvSpPr>
            <p:nvPr/>
          </p:nvSpPr>
          <p:spPr bwMode="auto">
            <a:xfrm flipH="1">
              <a:off x="363110" y="2172154"/>
              <a:ext cx="2024551" cy="1220787"/>
            </a:xfrm>
            <a:custGeom>
              <a:avLst/>
              <a:gdLst/>
              <a:ahLst/>
              <a:cxnLst>
                <a:cxn ang="0">
                  <a:pos x="182" y="739"/>
                </a:cxn>
                <a:cxn ang="0">
                  <a:pos x="148" y="707"/>
                </a:cxn>
                <a:cxn ang="0">
                  <a:pos x="198" y="638"/>
                </a:cxn>
                <a:cxn ang="0">
                  <a:pos x="240" y="562"/>
                </a:cxn>
                <a:cxn ang="0">
                  <a:pos x="285" y="482"/>
                </a:cxn>
                <a:cxn ang="0">
                  <a:pos x="251" y="496"/>
                </a:cxn>
                <a:cxn ang="0">
                  <a:pos x="214" y="496"/>
                </a:cxn>
                <a:cxn ang="0">
                  <a:pos x="285" y="391"/>
                </a:cxn>
                <a:cxn ang="0">
                  <a:pos x="412" y="251"/>
                </a:cxn>
                <a:cxn ang="0">
                  <a:pos x="533" y="106"/>
                </a:cxn>
                <a:cxn ang="0">
                  <a:pos x="662" y="149"/>
                </a:cxn>
                <a:cxn ang="0">
                  <a:pos x="785" y="211"/>
                </a:cxn>
                <a:cxn ang="0">
                  <a:pos x="890" y="286"/>
                </a:cxn>
                <a:cxn ang="0">
                  <a:pos x="978" y="364"/>
                </a:cxn>
                <a:cxn ang="0">
                  <a:pos x="1055" y="443"/>
                </a:cxn>
                <a:cxn ang="0">
                  <a:pos x="1044" y="424"/>
                </a:cxn>
                <a:cxn ang="0">
                  <a:pos x="1002" y="371"/>
                </a:cxn>
                <a:cxn ang="0">
                  <a:pos x="957" y="327"/>
                </a:cxn>
                <a:cxn ang="0">
                  <a:pos x="821" y="206"/>
                </a:cxn>
                <a:cxn ang="0">
                  <a:pos x="659" y="118"/>
                </a:cxn>
                <a:cxn ang="0">
                  <a:pos x="524" y="87"/>
                </a:cxn>
                <a:cxn ang="0">
                  <a:pos x="445" y="186"/>
                </a:cxn>
                <a:cxn ang="0">
                  <a:pos x="349" y="298"/>
                </a:cxn>
                <a:cxn ang="0">
                  <a:pos x="246" y="400"/>
                </a:cxn>
                <a:cxn ang="0">
                  <a:pos x="171" y="468"/>
                </a:cxn>
                <a:cxn ang="0">
                  <a:pos x="120" y="519"/>
                </a:cxn>
                <a:cxn ang="0">
                  <a:pos x="104" y="543"/>
                </a:cxn>
                <a:cxn ang="0">
                  <a:pos x="169" y="493"/>
                </a:cxn>
                <a:cxn ang="0">
                  <a:pos x="162" y="580"/>
                </a:cxn>
                <a:cxn ang="0">
                  <a:pos x="76" y="675"/>
                </a:cxn>
                <a:cxn ang="0">
                  <a:pos x="11" y="623"/>
                </a:cxn>
                <a:cxn ang="0">
                  <a:pos x="77" y="483"/>
                </a:cxn>
                <a:cxn ang="0">
                  <a:pos x="163" y="403"/>
                </a:cxn>
                <a:cxn ang="0">
                  <a:pos x="211" y="348"/>
                </a:cxn>
                <a:cxn ang="0">
                  <a:pos x="275" y="284"/>
                </a:cxn>
                <a:cxn ang="0">
                  <a:pos x="352" y="199"/>
                </a:cxn>
                <a:cxn ang="0">
                  <a:pos x="430" y="94"/>
                </a:cxn>
                <a:cxn ang="0">
                  <a:pos x="525" y="0"/>
                </a:cxn>
                <a:cxn ang="0">
                  <a:pos x="649" y="52"/>
                </a:cxn>
                <a:cxn ang="0">
                  <a:pos x="747" y="107"/>
                </a:cxn>
                <a:cxn ang="0">
                  <a:pos x="841" y="171"/>
                </a:cxn>
                <a:cxn ang="0">
                  <a:pos x="926" y="239"/>
                </a:cxn>
                <a:cxn ang="0">
                  <a:pos x="1010" y="329"/>
                </a:cxn>
                <a:cxn ang="0">
                  <a:pos x="1094" y="422"/>
                </a:cxn>
                <a:cxn ang="0">
                  <a:pos x="1162" y="518"/>
                </a:cxn>
                <a:cxn ang="0">
                  <a:pos x="1218" y="601"/>
                </a:cxn>
                <a:cxn ang="0">
                  <a:pos x="1160" y="579"/>
                </a:cxn>
                <a:cxn ang="0">
                  <a:pos x="999" y="529"/>
                </a:cxn>
                <a:cxn ang="0">
                  <a:pos x="870" y="580"/>
                </a:cxn>
                <a:cxn ang="0">
                  <a:pos x="829" y="555"/>
                </a:cxn>
                <a:cxn ang="0">
                  <a:pos x="725" y="537"/>
                </a:cxn>
                <a:cxn ang="0">
                  <a:pos x="626" y="584"/>
                </a:cxn>
                <a:cxn ang="0">
                  <a:pos x="546" y="688"/>
                </a:cxn>
                <a:cxn ang="0">
                  <a:pos x="362" y="699"/>
                </a:cxn>
              </a:cxnLst>
              <a:rect l="0" t="0" r="r" b="b"/>
              <a:pathLst>
                <a:path w="1234" h="769">
                  <a:moveTo>
                    <a:pt x="283" y="767"/>
                  </a:moveTo>
                  <a:lnTo>
                    <a:pt x="264" y="760"/>
                  </a:lnTo>
                  <a:lnTo>
                    <a:pt x="244" y="754"/>
                  </a:lnTo>
                  <a:lnTo>
                    <a:pt x="224" y="749"/>
                  </a:lnTo>
                  <a:lnTo>
                    <a:pt x="203" y="743"/>
                  </a:lnTo>
                  <a:lnTo>
                    <a:pt x="182" y="739"/>
                  </a:lnTo>
                  <a:lnTo>
                    <a:pt x="162" y="737"/>
                  </a:lnTo>
                  <a:lnTo>
                    <a:pt x="142" y="737"/>
                  </a:lnTo>
                  <a:lnTo>
                    <a:pt x="123" y="740"/>
                  </a:lnTo>
                  <a:lnTo>
                    <a:pt x="130" y="729"/>
                  </a:lnTo>
                  <a:lnTo>
                    <a:pt x="138" y="718"/>
                  </a:lnTo>
                  <a:lnTo>
                    <a:pt x="148" y="707"/>
                  </a:lnTo>
                  <a:lnTo>
                    <a:pt x="156" y="696"/>
                  </a:lnTo>
                  <a:lnTo>
                    <a:pt x="166" y="685"/>
                  </a:lnTo>
                  <a:lnTo>
                    <a:pt x="174" y="674"/>
                  </a:lnTo>
                  <a:lnTo>
                    <a:pt x="182" y="663"/>
                  </a:lnTo>
                  <a:lnTo>
                    <a:pt x="191" y="652"/>
                  </a:lnTo>
                  <a:lnTo>
                    <a:pt x="198" y="638"/>
                  </a:lnTo>
                  <a:lnTo>
                    <a:pt x="203" y="624"/>
                  </a:lnTo>
                  <a:lnTo>
                    <a:pt x="210" y="610"/>
                  </a:lnTo>
                  <a:lnTo>
                    <a:pt x="217" y="598"/>
                  </a:lnTo>
                  <a:lnTo>
                    <a:pt x="224" y="584"/>
                  </a:lnTo>
                  <a:lnTo>
                    <a:pt x="232" y="573"/>
                  </a:lnTo>
                  <a:lnTo>
                    <a:pt x="240" y="562"/>
                  </a:lnTo>
                  <a:lnTo>
                    <a:pt x="251" y="552"/>
                  </a:lnTo>
                  <a:lnTo>
                    <a:pt x="260" y="543"/>
                  </a:lnTo>
                  <a:lnTo>
                    <a:pt x="272" y="522"/>
                  </a:lnTo>
                  <a:lnTo>
                    <a:pt x="283" y="498"/>
                  </a:lnTo>
                  <a:lnTo>
                    <a:pt x="291" y="483"/>
                  </a:lnTo>
                  <a:lnTo>
                    <a:pt x="285" y="482"/>
                  </a:lnTo>
                  <a:lnTo>
                    <a:pt x="279" y="483"/>
                  </a:lnTo>
                  <a:lnTo>
                    <a:pt x="274" y="485"/>
                  </a:lnTo>
                  <a:lnTo>
                    <a:pt x="268" y="487"/>
                  </a:lnTo>
                  <a:lnTo>
                    <a:pt x="262" y="490"/>
                  </a:lnTo>
                  <a:lnTo>
                    <a:pt x="257" y="493"/>
                  </a:lnTo>
                  <a:lnTo>
                    <a:pt x="251" y="496"/>
                  </a:lnTo>
                  <a:lnTo>
                    <a:pt x="246" y="498"/>
                  </a:lnTo>
                  <a:lnTo>
                    <a:pt x="247" y="457"/>
                  </a:lnTo>
                  <a:lnTo>
                    <a:pt x="235" y="464"/>
                  </a:lnTo>
                  <a:lnTo>
                    <a:pt x="227" y="474"/>
                  </a:lnTo>
                  <a:lnTo>
                    <a:pt x="220" y="485"/>
                  </a:lnTo>
                  <a:lnTo>
                    <a:pt x="214" y="496"/>
                  </a:lnTo>
                  <a:lnTo>
                    <a:pt x="203" y="490"/>
                  </a:lnTo>
                  <a:lnTo>
                    <a:pt x="191" y="474"/>
                  </a:lnTo>
                  <a:lnTo>
                    <a:pt x="215" y="454"/>
                  </a:lnTo>
                  <a:lnTo>
                    <a:pt x="239" y="434"/>
                  </a:lnTo>
                  <a:lnTo>
                    <a:pt x="261" y="413"/>
                  </a:lnTo>
                  <a:lnTo>
                    <a:pt x="285" y="391"/>
                  </a:lnTo>
                  <a:lnTo>
                    <a:pt x="307" y="369"/>
                  </a:lnTo>
                  <a:lnTo>
                    <a:pt x="329" y="346"/>
                  </a:lnTo>
                  <a:lnTo>
                    <a:pt x="349" y="323"/>
                  </a:lnTo>
                  <a:lnTo>
                    <a:pt x="370" y="299"/>
                  </a:lnTo>
                  <a:lnTo>
                    <a:pt x="391" y="275"/>
                  </a:lnTo>
                  <a:lnTo>
                    <a:pt x="412" y="251"/>
                  </a:lnTo>
                  <a:lnTo>
                    <a:pt x="432" y="228"/>
                  </a:lnTo>
                  <a:lnTo>
                    <a:pt x="453" y="203"/>
                  </a:lnTo>
                  <a:lnTo>
                    <a:pt x="472" y="178"/>
                  </a:lnTo>
                  <a:lnTo>
                    <a:pt x="493" y="154"/>
                  </a:lnTo>
                  <a:lnTo>
                    <a:pt x="513" y="130"/>
                  </a:lnTo>
                  <a:lnTo>
                    <a:pt x="533" y="106"/>
                  </a:lnTo>
                  <a:lnTo>
                    <a:pt x="554" y="112"/>
                  </a:lnTo>
                  <a:lnTo>
                    <a:pt x="576" y="117"/>
                  </a:lnTo>
                  <a:lnTo>
                    <a:pt x="597" y="124"/>
                  </a:lnTo>
                  <a:lnTo>
                    <a:pt x="619" y="132"/>
                  </a:lnTo>
                  <a:lnTo>
                    <a:pt x="640" y="141"/>
                  </a:lnTo>
                  <a:lnTo>
                    <a:pt x="662" y="149"/>
                  </a:lnTo>
                  <a:lnTo>
                    <a:pt x="682" y="159"/>
                  </a:lnTo>
                  <a:lnTo>
                    <a:pt x="703" y="168"/>
                  </a:lnTo>
                  <a:lnTo>
                    <a:pt x="724" y="178"/>
                  </a:lnTo>
                  <a:lnTo>
                    <a:pt x="745" y="189"/>
                  </a:lnTo>
                  <a:lnTo>
                    <a:pt x="764" y="200"/>
                  </a:lnTo>
                  <a:lnTo>
                    <a:pt x="785" y="211"/>
                  </a:lnTo>
                  <a:lnTo>
                    <a:pt x="804" y="224"/>
                  </a:lnTo>
                  <a:lnTo>
                    <a:pt x="822" y="236"/>
                  </a:lnTo>
                  <a:lnTo>
                    <a:pt x="841" y="248"/>
                  </a:lnTo>
                  <a:lnTo>
                    <a:pt x="859" y="261"/>
                  </a:lnTo>
                  <a:lnTo>
                    <a:pt x="874" y="273"/>
                  </a:lnTo>
                  <a:lnTo>
                    <a:pt x="890" y="286"/>
                  </a:lnTo>
                  <a:lnTo>
                    <a:pt x="905" y="298"/>
                  </a:lnTo>
                  <a:lnTo>
                    <a:pt x="919" y="312"/>
                  </a:lnTo>
                  <a:lnTo>
                    <a:pt x="932" y="326"/>
                  </a:lnTo>
                  <a:lnTo>
                    <a:pt x="948" y="340"/>
                  </a:lnTo>
                  <a:lnTo>
                    <a:pt x="963" y="352"/>
                  </a:lnTo>
                  <a:lnTo>
                    <a:pt x="978" y="364"/>
                  </a:lnTo>
                  <a:lnTo>
                    <a:pt x="989" y="375"/>
                  </a:lnTo>
                  <a:lnTo>
                    <a:pt x="1003" y="388"/>
                  </a:lnTo>
                  <a:lnTo>
                    <a:pt x="1017" y="402"/>
                  </a:lnTo>
                  <a:lnTo>
                    <a:pt x="1031" y="416"/>
                  </a:lnTo>
                  <a:lnTo>
                    <a:pt x="1044" y="429"/>
                  </a:lnTo>
                  <a:lnTo>
                    <a:pt x="1055" y="443"/>
                  </a:lnTo>
                  <a:lnTo>
                    <a:pt x="1066" y="457"/>
                  </a:lnTo>
                  <a:lnTo>
                    <a:pt x="1073" y="471"/>
                  </a:lnTo>
                  <a:lnTo>
                    <a:pt x="1069" y="457"/>
                  </a:lnTo>
                  <a:lnTo>
                    <a:pt x="1062" y="445"/>
                  </a:lnTo>
                  <a:lnTo>
                    <a:pt x="1054" y="434"/>
                  </a:lnTo>
                  <a:lnTo>
                    <a:pt x="1044" y="424"/>
                  </a:lnTo>
                  <a:lnTo>
                    <a:pt x="1035" y="413"/>
                  </a:lnTo>
                  <a:lnTo>
                    <a:pt x="1025" y="403"/>
                  </a:lnTo>
                  <a:lnTo>
                    <a:pt x="1017" y="392"/>
                  </a:lnTo>
                  <a:lnTo>
                    <a:pt x="1010" y="380"/>
                  </a:lnTo>
                  <a:lnTo>
                    <a:pt x="1007" y="377"/>
                  </a:lnTo>
                  <a:lnTo>
                    <a:pt x="1002" y="371"/>
                  </a:lnTo>
                  <a:lnTo>
                    <a:pt x="995" y="364"/>
                  </a:lnTo>
                  <a:lnTo>
                    <a:pt x="985" y="355"/>
                  </a:lnTo>
                  <a:lnTo>
                    <a:pt x="975" y="345"/>
                  </a:lnTo>
                  <a:lnTo>
                    <a:pt x="967" y="337"/>
                  </a:lnTo>
                  <a:lnTo>
                    <a:pt x="960" y="330"/>
                  </a:lnTo>
                  <a:lnTo>
                    <a:pt x="957" y="327"/>
                  </a:lnTo>
                  <a:lnTo>
                    <a:pt x="937" y="304"/>
                  </a:lnTo>
                  <a:lnTo>
                    <a:pt x="916" y="283"/>
                  </a:lnTo>
                  <a:lnTo>
                    <a:pt x="892" y="262"/>
                  </a:lnTo>
                  <a:lnTo>
                    <a:pt x="869" y="241"/>
                  </a:lnTo>
                  <a:lnTo>
                    <a:pt x="845" y="224"/>
                  </a:lnTo>
                  <a:lnTo>
                    <a:pt x="821" y="206"/>
                  </a:lnTo>
                  <a:lnTo>
                    <a:pt x="794" y="189"/>
                  </a:lnTo>
                  <a:lnTo>
                    <a:pt x="768" y="174"/>
                  </a:lnTo>
                  <a:lnTo>
                    <a:pt x="742" y="159"/>
                  </a:lnTo>
                  <a:lnTo>
                    <a:pt x="714" y="145"/>
                  </a:lnTo>
                  <a:lnTo>
                    <a:pt x="687" y="131"/>
                  </a:lnTo>
                  <a:lnTo>
                    <a:pt x="659" y="118"/>
                  </a:lnTo>
                  <a:lnTo>
                    <a:pt x="630" y="107"/>
                  </a:lnTo>
                  <a:lnTo>
                    <a:pt x="602" y="95"/>
                  </a:lnTo>
                  <a:lnTo>
                    <a:pt x="573" y="84"/>
                  </a:lnTo>
                  <a:lnTo>
                    <a:pt x="546" y="74"/>
                  </a:lnTo>
                  <a:lnTo>
                    <a:pt x="532" y="78"/>
                  </a:lnTo>
                  <a:lnTo>
                    <a:pt x="524" y="87"/>
                  </a:lnTo>
                  <a:lnTo>
                    <a:pt x="517" y="96"/>
                  </a:lnTo>
                  <a:lnTo>
                    <a:pt x="508" y="112"/>
                  </a:lnTo>
                  <a:lnTo>
                    <a:pt x="493" y="131"/>
                  </a:lnTo>
                  <a:lnTo>
                    <a:pt x="477" y="149"/>
                  </a:lnTo>
                  <a:lnTo>
                    <a:pt x="461" y="168"/>
                  </a:lnTo>
                  <a:lnTo>
                    <a:pt x="445" y="186"/>
                  </a:lnTo>
                  <a:lnTo>
                    <a:pt x="430" y="206"/>
                  </a:lnTo>
                  <a:lnTo>
                    <a:pt x="414" y="225"/>
                  </a:lnTo>
                  <a:lnTo>
                    <a:pt x="398" y="243"/>
                  </a:lnTo>
                  <a:lnTo>
                    <a:pt x="381" y="262"/>
                  </a:lnTo>
                  <a:lnTo>
                    <a:pt x="366" y="280"/>
                  </a:lnTo>
                  <a:lnTo>
                    <a:pt x="349" y="298"/>
                  </a:lnTo>
                  <a:lnTo>
                    <a:pt x="333" y="316"/>
                  </a:lnTo>
                  <a:lnTo>
                    <a:pt x="316" y="334"/>
                  </a:lnTo>
                  <a:lnTo>
                    <a:pt x="298" y="351"/>
                  </a:lnTo>
                  <a:lnTo>
                    <a:pt x="282" y="367"/>
                  </a:lnTo>
                  <a:lnTo>
                    <a:pt x="264" y="384"/>
                  </a:lnTo>
                  <a:lnTo>
                    <a:pt x="246" y="400"/>
                  </a:lnTo>
                  <a:lnTo>
                    <a:pt x="233" y="413"/>
                  </a:lnTo>
                  <a:lnTo>
                    <a:pt x="221" y="424"/>
                  </a:lnTo>
                  <a:lnTo>
                    <a:pt x="209" y="435"/>
                  </a:lnTo>
                  <a:lnTo>
                    <a:pt x="196" y="446"/>
                  </a:lnTo>
                  <a:lnTo>
                    <a:pt x="184" y="457"/>
                  </a:lnTo>
                  <a:lnTo>
                    <a:pt x="171" y="468"/>
                  </a:lnTo>
                  <a:lnTo>
                    <a:pt x="159" y="479"/>
                  </a:lnTo>
                  <a:lnTo>
                    <a:pt x="146" y="490"/>
                  </a:lnTo>
                  <a:lnTo>
                    <a:pt x="142" y="496"/>
                  </a:lnTo>
                  <a:lnTo>
                    <a:pt x="135" y="503"/>
                  </a:lnTo>
                  <a:lnTo>
                    <a:pt x="128" y="511"/>
                  </a:lnTo>
                  <a:lnTo>
                    <a:pt x="120" y="519"/>
                  </a:lnTo>
                  <a:lnTo>
                    <a:pt x="112" y="527"/>
                  </a:lnTo>
                  <a:lnTo>
                    <a:pt x="104" y="534"/>
                  </a:lnTo>
                  <a:lnTo>
                    <a:pt x="97" y="541"/>
                  </a:lnTo>
                  <a:lnTo>
                    <a:pt x="93" y="544"/>
                  </a:lnTo>
                  <a:lnTo>
                    <a:pt x="94" y="550"/>
                  </a:lnTo>
                  <a:lnTo>
                    <a:pt x="104" y="543"/>
                  </a:lnTo>
                  <a:lnTo>
                    <a:pt x="113" y="534"/>
                  </a:lnTo>
                  <a:lnTo>
                    <a:pt x="124" y="526"/>
                  </a:lnTo>
                  <a:lnTo>
                    <a:pt x="135" y="516"/>
                  </a:lnTo>
                  <a:lnTo>
                    <a:pt x="145" y="508"/>
                  </a:lnTo>
                  <a:lnTo>
                    <a:pt x="157" y="500"/>
                  </a:lnTo>
                  <a:lnTo>
                    <a:pt x="169" y="493"/>
                  </a:lnTo>
                  <a:lnTo>
                    <a:pt x="180" y="489"/>
                  </a:lnTo>
                  <a:lnTo>
                    <a:pt x="177" y="511"/>
                  </a:lnTo>
                  <a:lnTo>
                    <a:pt x="174" y="530"/>
                  </a:lnTo>
                  <a:lnTo>
                    <a:pt x="170" y="548"/>
                  </a:lnTo>
                  <a:lnTo>
                    <a:pt x="167" y="565"/>
                  </a:lnTo>
                  <a:lnTo>
                    <a:pt x="162" y="580"/>
                  </a:lnTo>
                  <a:lnTo>
                    <a:pt x="153" y="595"/>
                  </a:lnTo>
                  <a:lnTo>
                    <a:pt x="144" y="610"/>
                  </a:lnTo>
                  <a:lnTo>
                    <a:pt x="130" y="626"/>
                  </a:lnTo>
                  <a:lnTo>
                    <a:pt x="117" y="639"/>
                  </a:lnTo>
                  <a:lnTo>
                    <a:pt x="98" y="657"/>
                  </a:lnTo>
                  <a:lnTo>
                    <a:pt x="76" y="675"/>
                  </a:lnTo>
                  <a:lnTo>
                    <a:pt x="52" y="689"/>
                  </a:lnTo>
                  <a:lnTo>
                    <a:pt x="30" y="697"/>
                  </a:lnTo>
                  <a:lnTo>
                    <a:pt x="12" y="695"/>
                  </a:lnTo>
                  <a:lnTo>
                    <a:pt x="1" y="681"/>
                  </a:lnTo>
                  <a:lnTo>
                    <a:pt x="0" y="652"/>
                  </a:lnTo>
                  <a:lnTo>
                    <a:pt x="11" y="623"/>
                  </a:lnTo>
                  <a:lnTo>
                    <a:pt x="19" y="588"/>
                  </a:lnTo>
                  <a:lnTo>
                    <a:pt x="23" y="552"/>
                  </a:lnTo>
                  <a:lnTo>
                    <a:pt x="29" y="522"/>
                  </a:lnTo>
                  <a:lnTo>
                    <a:pt x="46" y="511"/>
                  </a:lnTo>
                  <a:lnTo>
                    <a:pt x="62" y="498"/>
                  </a:lnTo>
                  <a:lnTo>
                    <a:pt x="77" y="483"/>
                  </a:lnTo>
                  <a:lnTo>
                    <a:pt x="93" y="468"/>
                  </a:lnTo>
                  <a:lnTo>
                    <a:pt x="106" y="453"/>
                  </a:lnTo>
                  <a:lnTo>
                    <a:pt x="123" y="438"/>
                  </a:lnTo>
                  <a:lnTo>
                    <a:pt x="138" y="424"/>
                  </a:lnTo>
                  <a:lnTo>
                    <a:pt x="155" y="411"/>
                  </a:lnTo>
                  <a:lnTo>
                    <a:pt x="163" y="403"/>
                  </a:lnTo>
                  <a:lnTo>
                    <a:pt x="171" y="395"/>
                  </a:lnTo>
                  <a:lnTo>
                    <a:pt x="180" y="385"/>
                  </a:lnTo>
                  <a:lnTo>
                    <a:pt x="188" y="377"/>
                  </a:lnTo>
                  <a:lnTo>
                    <a:pt x="196" y="367"/>
                  </a:lnTo>
                  <a:lnTo>
                    <a:pt x="204" y="358"/>
                  </a:lnTo>
                  <a:lnTo>
                    <a:pt x="211" y="348"/>
                  </a:lnTo>
                  <a:lnTo>
                    <a:pt x="220" y="338"/>
                  </a:lnTo>
                  <a:lnTo>
                    <a:pt x="225" y="338"/>
                  </a:lnTo>
                  <a:lnTo>
                    <a:pt x="238" y="326"/>
                  </a:lnTo>
                  <a:lnTo>
                    <a:pt x="250" y="312"/>
                  </a:lnTo>
                  <a:lnTo>
                    <a:pt x="262" y="298"/>
                  </a:lnTo>
                  <a:lnTo>
                    <a:pt x="275" y="284"/>
                  </a:lnTo>
                  <a:lnTo>
                    <a:pt x="287" y="272"/>
                  </a:lnTo>
                  <a:lnTo>
                    <a:pt x="300" y="258"/>
                  </a:lnTo>
                  <a:lnTo>
                    <a:pt x="312" y="244"/>
                  </a:lnTo>
                  <a:lnTo>
                    <a:pt x="325" y="232"/>
                  </a:lnTo>
                  <a:lnTo>
                    <a:pt x="338" y="215"/>
                  </a:lnTo>
                  <a:lnTo>
                    <a:pt x="352" y="199"/>
                  </a:lnTo>
                  <a:lnTo>
                    <a:pt x="366" y="182"/>
                  </a:lnTo>
                  <a:lnTo>
                    <a:pt x="380" y="164"/>
                  </a:lnTo>
                  <a:lnTo>
                    <a:pt x="392" y="148"/>
                  </a:lnTo>
                  <a:lnTo>
                    <a:pt x="406" y="130"/>
                  </a:lnTo>
                  <a:lnTo>
                    <a:pt x="417" y="112"/>
                  </a:lnTo>
                  <a:lnTo>
                    <a:pt x="430" y="94"/>
                  </a:lnTo>
                  <a:lnTo>
                    <a:pt x="449" y="66"/>
                  </a:lnTo>
                  <a:lnTo>
                    <a:pt x="464" y="41"/>
                  </a:lnTo>
                  <a:lnTo>
                    <a:pt x="478" y="22"/>
                  </a:lnTo>
                  <a:lnTo>
                    <a:pt x="492" y="8"/>
                  </a:lnTo>
                  <a:lnTo>
                    <a:pt x="507" y="1"/>
                  </a:lnTo>
                  <a:lnTo>
                    <a:pt x="525" y="0"/>
                  </a:lnTo>
                  <a:lnTo>
                    <a:pt x="550" y="7"/>
                  </a:lnTo>
                  <a:lnTo>
                    <a:pt x="580" y="22"/>
                  </a:lnTo>
                  <a:lnTo>
                    <a:pt x="598" y="29"/>
                  </a:lnTo>
                  <a:lnTo>
                    <a:pt x="615" y="36"/>
                  </a:lnTo>
                  <a:lnTo>
                    <a:pt x="631" y="44"/>
                  </a:lnTo>
                  <a:lnTo>
                    <a:pt x="649" y="52"/>
                  </a:lnTo>
                  <a:lnTo>
                    <a:pt x="666" y="60"/>
                  </a:lnTo>
                  <a:lnTo>
                    <a:pt x="682" y="69"/>
                  </a:lnTo>
                  <a:lnTo>
                    <a:pt x="699" y="78"/>
                  </a:lnTo>
                  <a:lnTo>
                    <a:pt x="716" y="88"/>
                  </a:lnTo>
                  <a:lnTo>
                    <a:pt x="732" y="98"/>
                  </a:lnTo>
                  <a:lnTo>
                    <a:pt x="747" y="107"/>
                  </a:lnTo>
                  <a:lnTo>
                    <a:pt x="764" y="117"/>
                  </a:lnTo>
                  <a:lnTo>
                    <a:pt x="779" y="128"/>
                  </a:lnTo>
                  <a:lnTo>
                    <a:pt x="796" y="138"/>
                  </a:lnTo>
                  <a:lnTo>
                    <a:pt x="811" y="149"/>
                  </a:lnTo>
                  <a:lnTo>
                    <a:pt x="826" y="160"/>
                  </a:lnTo>
                  <a:lnTo>
                    <a:pt x="841" y="171"/>
                  </a:lnTo>
                  <a:lnTo>
                    <a:pt x="855" y="182"/>
                  </a:lnTo>
                  <a:lnTo>
                    <a:pt x="869" y="193"/>
                  </a:lnTo>
                  <a:lnTo>
                    <a:pt x="883" y="204"/>
                  </a:lnTo>
                  <a:lnTo>
                    <a:pt x="898" y="215"/>
                  </a:lnTo>
                  <a:lnTo>
                    <a:pt x="912" y="228"/>
                  </a:lnTo>
                  <a:lnTo>
                    <a:pt x="926" y="239"/>
                  </a:lnTo>
                  <a:lnTo>
                    <a:pt x="938" y="251"/>
                  </a:lnTo>
                  <a:lnTo>
                    <a:pt x="950" y="264"/>
                  </a:lnTo>
                  <a:lnTo>
                    <a:pt x="963" y="282"/>
                  </a:lnTo>
                  <a:lnTo>
                    <a:pt x="978" y="298"/>
                  </a:lnTo>
                  <a:lnTo>
                    <a:pt x="993" y="313"/>
                  </a:lnTo>
                  <a:lnTo>
                    <a:pt x="1010" y="329"/>
                  </a:lnTo>
                  <a:lnTo>
                    <a:pt x="1025" y="344"/>
                  </a:lnTo>
                  <a:lnTo>
                    <a:pt x="1042" y="359"/>
                  </a:lnTo>
                  <a:lnTo>
                    <a:pt x="1055" y="375"/>
                  </a:lnTo>
                  <a:lnTo>
                    <a:pt x="1069" y="393"/>
                  </a:lnTo>
                  <a:lnTo>
                    <a:pt x="1082" y="407"/>
                  </a:lnTo>
                  <a:lnTo>
                    <a:pt x="1094" y="422"/>
                  </a:lnTo>
                  <a:lnTo>
                    <a:pt x="1107" y="438"/>
                  </a:lnTo>
                  <a:lnTo>
                    <a:pt x="1119" y="453"/>
                  </a:lnTo>
                  <a:lnTo>
                    <a:pt x="1130" y="469"/>
                  </a:lnTo>
                  <a:lnTo>
                    <a:pt x="1141" y="486"/>
                  </a:lnTo>
                  <a:lnTo>
                    <a:pt x="1152" y="503"/>
                  </a:lnTo>
                  <a:lnTo>
                    <a:pt x="1162" y="518"/>
                  </a:lnTo>
                  <a:lnTo>
                    <a:pt x="1171" y="532"/>
                  </a:lnTo>
                  <a:lnTo>
                    <a:pt x="1181" y="545"/>
                  </a:lnTo>
                  <a:lnTo>
                    <a:pt x="1191" y="559"/>
                  </a:lnTo>
                  <a:lnTo>
                    <a:pt x="1201" y="573"/>
                  </a:lnTo>
                  <a:lnTo>
                    <a:pt x="1209" y="587"/>
                  </a:lnTo>
                  <a:lnTo>
                    <a:pt x="1218" y="601"/>
                  </a:lnTo>
                  <a:lnTo>
                    <a:pt x="1225" y="616"/>
                  </a:lnTo>
                  <a:lnTo>
                    <a:pt x="1234" y="631"/>
                  </a:lnTo>
                  <a:lnTo>
                    <a:pt x="1220" y="619"/>
                  </a:lnTo>
                  <a:lnTo>
                    <a:pt x="1203" y="605"/>
                  </a:lnTo>
                  <a:lnTo>
                    <a:pt x="1183" y="592"/>
                  </a:lnTo>
                  <a:lnTo>
                    <a:pt x="1160" y="579"/>
                  </a:lnTo>
                  <a:lnTo>
                    <a:pt x="1136" y="568"/>
                  </a:lnTo>
                  <a:lnTo>
                    <a:pt x="1109" y="556"/>
                  </a:lnTo>
                  <a:lnTo>
                    <a:pt x="1082" y="547"/>
                  </a:lnTo>
                  <a:lnTo>
                    <a:pt x="1054" y="539"/>
                  </a:lnTo>
                  <a:lnTo>
                    <a:pt x="1026" y="532"/>
                  </a:lnTo>
                  <a:lnTo>
                    <a:pt x="999" y="529"/>
                  </a:lnTo>
                  <a:lnTo>
                    <a:pt x="973" y="529"/>
                  </a:lnTo>
                  <a:lnTo>
                    <a:pt x="946" y="530"/>
                  </a:lnTo>
                  <a:lnTo>
                    <a:pt x="924" y="537"/>
                  </a:lnTo>
                  <a:lnTo>
                    <a:pt x="903" y="547"/>
                  </a:lnTo>
                  <a:lnTo>
                    <a:pt x="886" y="561"/>
                  </a:lnTo>
                  <a:lnTo>
                    <a:pt x="870" y="580"/>
                  </a:lnTo>
                  <a:lnTo>
                    <a:pt x="863" y="579"/>
                  </a:lnTo>
                  <a:lnTo>
                    <a:pt x="857" y="574"/>
                  </a:lnTo>
                  <a:lnTo>
                    <a:pt x="850" y="570"/>
                  </a:lnTo>
                  <a:lnTo>
                    <a:pt x="843" y="565"/>
                  </a:lnTo>
                  <a:lnTo>
                    <a:pt x="836" y="561"/>
                  </a:lnTo>
                  <a:lnTo>
                    <a:pt x="829" y="555"/>
                  </a:lnTo>
                  <a:lnTo>
                    <a:pt x="823" y="551"/>
                  </a:lnTo>
                  <a:lnTo>
                    <a:pt x="816" y="547"/>
                  </a:lnTo>
                  <a:lnTo>
                    <a:pt x="792" y="541"/>
                  </a:lnTo>
                  <a:lnTo>
                    <a:pt x="767" y="537"/>
                  </a:lnTo>
                  <a:lnTo>
                    <a:pt x="745" y="537"/>
                  </a:lnTo>
                  <a:lnTo>
                    <a:pt x="725" y="537"/>
                  </a:lnTo>
                  <a:lnTo>
                    <a:pt x="706" y="541"/>
                  </a:lnTo>
                  <a:lnTo>
                    <a:pt x="688" y="545"/>
                  </a:lnTo>
                  <a:lnTo>
                    <a:pt x="670" y="552"/>
                  </a:lnTo>
                  <a:lnTo>
                    <a:pt x="655" y="562"/>
                  </a:lnTo>
                  <a:lnTo>
                    <a:pt x="640" y="573"/>
                  </a:lnTo>
                  <a:lnTo>
                    <a:pt x="626" y="584"/>
                  </a:lnTo>
                  <a:lnTo>
                    <a:pt x="612" y="598"/>
                  </a:lnTo>
                  <a:lnTo>
                    <a:pt x="598" y="615"/>
                  </a:lnTo>
                  <a:lnTo>
                    <a:pt x="584" y="631"/>
                  </a:lnTo>
                  <a:lnTo>
                    <a:pt x="572" y="649"/>
                  </a:lnTo>
                  <a:lnTo>
                    <a:pt x="558" y="667"/>
                  </a:lnTo>
                  <a:lnTo>
                    <a:pt x="546" y="688"/>
                  </a:lnTo>
                  <a:lnTo>
                    <a:pt x="510" y="671"/>
                  </a:lnTo>
                  <a:lnTo>
                    <a:pt x="475" y="664"/>
                  </a:lnTo>
                  <a:lnTo>
                    <a:pt x="443" y="663"/>
                  </a:lnTo>
                  <a:lnTo>
                    <a:pt x="414" y="670"/>
                  </a:lnTo>
                  <a:lnTo>
                    <a:pt x="387" y="682"/>
                  </a:lnTo>
                  <a:lnTo>
                    <a:pt x="362" y="699"/>
                  </a:lnTo>
                  <a:lnTo>
                    <a:pt x="338" y="720"/>
                  </a:lnTo>
                  <a:lnTo>
                    <a:pt x="315" y="743"/>
                  </a:lnTo>
                  <a:lnTo>
                    <a:pt x="294" y="769"/>
                  </a:lnTo>
                  <a:lnTo>
                    <a:pt x="283" y="767"/>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3" name="Freeform 32"/>
            <p:cNvSpPr>
              <a:spLocks/>
            </p:cNvSpPr>
            <p:nvPr/>
          </p:nvSpPr>
          <p:spPr bwMode="auto">
            <a:xfrm flipH="1">
              <a:off x="1600153" y="2732541"/>
              <a:ext cx="165705" cy="504825"/>
            </a:xfrm>
            <a:custGeom>
              <a:avLst/>
              <a:gdLst/>
              <a:ahLst/>
              <a:cxnLst>
                <a:cxn ang="0">
                  <a:pos x="2" y="318"/>
                </a:cxn>
                <a:cxn ang="0">
                  <a:pos x="2" y="305"/>
                </a:cxn>
                <a:cxn ang="0">
                  <a:pos x="0" y="296"/>
                </a:cxn>
                <a:cxn ang="0">
                  <a:pos x="86" y="0"/>
                </a:cxn>
                <a:cxn ang="0">
                  <a:pos x="86" y="50"/>
                </a:cxn>
                <a:cxn ang="0">
                  <a:pos x="86" y="99"/>
                </a:cxn>
                <a:cxn ang="0">
                  <a:pos x="86" y="149"/>
                </a:cxn>
                <a:cxn ang="0">
                  <a:pos x="87" y="199"/>
                </a:cxn>
                <a:cxn ang="0">
                  <a:pos x="89" y="232"/>
                </a:cxn>
                <a:cxn ang="0">
                  <a:pos x="95" y="297"/>
                </a:cxn>
                <a:cxn ang="0">
                  <a:pos x="101" y="312"/>
                </a:cxn>
                <a:cxn ang="0">
                  <a:pos x="87" y="312"/>
                </a:cxn>
                <a:cxn ang="0">
                  <a:pos x="82" y="307"/>
                </a:cxn>
                <a:cxn ang="0">
                  <a:pos x="72" y="304"/>
                </a:cxn>
                <a:cxn ang="0">
                  <a:pos x="64" y="301"/>
                </a:cxn>
                <a:cxn ang="0">
                  <a:pos x="55" y="301"/>
                </a:cxn>
                <a:cxn ang="0">
                  <a:pos x="47" y="301"/>
                </a:cxn>
                <a:cxn ang="0">
                  <a:pos x="37" y="302"/>
                </a:cxn>
                <a:cxn ang="0">
                  <a:pos x="21" y="312"/>
                </a:cxn>
                <a:cxn ang="0">
                  <a:pos x="15" y="318"/>
                </a:cxn>
                <a:cxn ang="0">
                  <a:pos x="2" y="318"/>
                </a:cxn>
              </a:cxnLst>
              <a:rect l="0" t="0" r="r" b="b"/>
              <a:pathLst>
                <a:path w="101" h="318">
                  <a:moveTo>
                    <a:pt x="2" y="318"/>
                  </a:moveTo>
                  <a:lnTo>
                    <a:pt x="2" y="305"/>
                  </a:lnTo>
                  <a:lnTo>
                    <a:pt x="0" y="296"/>
                  </a:lnTo>
                  <a:lnTo>
                    <a:pt x="86" y="0"/>
                  </a:lnTo>
                  <a:lnTo>
                    <a:pt x="86" y="50"/>
                  </a:lnTo>
                  <a:lnTo>
                    <a:pt x="86" y="99"/>
                  </a:lnTo>
                  <a:lnTo>
                    <a:pt x="86" y="149"/>
                  </a:lnTo>
                  <a:lnTo>
                    <a:pt x="87" y="199"/>
                  </a:lnTo>
                  <a:lnTo>
                    <a:pt x="89" y="232"/>
                  </a:lnTo>
                  <a:lnTo>
                    <a:pt x="95" y="297"/>
                  </a:lnTo>
                  <a:lnTo>
                    <a:pt x="101" y="312"/>
                  </a:lnTo>
                  <a:lnTo>
                    <a:pt x="87" y="312"/>
                  </a:lnTo>
                  <a:lnTo>
                    <a:pt x="82" y="307"/>
                  </a:lnTo>
                  <a:lnTo>
                    <a:pt x="72" y="304"/>
                  </a:lnTo>
                  <a:lnTo>
                    <a:pt x="64" y="301"/>
                  </a:lnTo>
                  <a:lnTo>
                    <a:pt x="55" y="301"/>
                  </a:lnTo>
                  <a:lnTo>
                    <a:pt x="47" y="301"/>
                  </a:lnTo>
                  <a:lnTo>
                    <a:pt x="37" y="302"/>
                  </a:lnTo>
                  <a:lnTo>
                    <a:pt x="21" y="312"/>
                  </a:lnTo>
                  <a:lnTo>
                    <a:pt x="15" y="318"/>
                  </a:lnTo>
                  <a:lnTo>
                    <a:pt x="2" y="31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4" name="Freeform 36"/>
            <p:cNvSpPr>
              <a:spLocks/>
            </p:cNvSpPr>
            <p:nvPr/>
          </p:nvSpPr>
          <p:spPr bwMode="auto">
            <a:xfrm flipH="1">
              <a:off x="1121086" y="2632529"/>
              <a:ext cx="283831" cy="401637"/>
            </a:xfrm>
            <a:custGeom>
              <a:avLst/>
              <a:gdLst/>
              <a:ahLst/>
              <a:cxnLst>
                <a:cxn ang="0">
                  <a:pos x="162" y="253"/>
                </a:cxn>
                <a:cxn ang="0">
                  <a:pos x="151" y="253"/>
                </a:cxn>
                <a:cxn ang="0">
                  <a:pos x="144" y="250"/>
                </a:cxn>
                <a:cxn ang="0">
                  <a:pos x="137" y="249"/>
                </a:cxn>
                <a:cxn ang="0">
                  <a:pos x="132" y="247"/>
                </a:cxn>
                <a:cxn ang="0">
                  <a:pos x="126" y="246"/>
                </a:cxn>
                <a:cxn ang="0">
                  <a:pos x="119" y="246"/>
                </a:cxn>
                <a:cxn ang="0">
                  <a:pos x="112" y="249"/>
                </a:cxn>
                <a:cxn ang="0">
                  <a:pos x="101" y="253"/>
                </a:cxn>
                <a:cxn ang="0">
                  <a:pos x="94" y="249"/>
                </a:cxn>
                <a:cxn ang="0">
                  <a:pos x="92" y="218"/>
                </a:cxn>
                <a:cxn ang="0">
                  <a:pos x="83" y="187"/>
                </a:cxn>
                <a:cxn ang="0">
                  <a:pos x="71" y="155"/>
                </a:cxn>
                <a:cxn ang="0">
                  <a:pos x="56" y="123"/>
                </a:cxn>
                <a:cxn ang="0">
                  <a:pos x="41" y="91"/>
                </a:cxn>
                <a:cxn ang="0">
                  <a:pos x="25" y="60"/>
                </a:cxn>
                <a:cxn ang="0">
                  <a:pos x="12" y="29"/>
                </a:cxn>
                <a:cxn ang="0">
                  <a:pos x="0" y="0"/>
                </a:cxn>
                <a:cxn ang="0">
                  <a:pos x="10" y="8"/>
                </a:cxn>
                <a:cxn ang="0">
                  <a:pos x="25" y="28"/>
                </a:cxn>
                <a:cxn ang="0">
                  <a:pos x="47" y="57"/>
                </a:cxn>
                <a:cxn ang="0">
                  <a:pos x="71" y="91"/>
                </a:cxn>
                <a:cxn ang="0">
                  <a:pos x="93" y="126"/>
                </a:cxn>
                <a:cxn ang="0">
                  <a:pos x="114" y="159"/>
                </a:cxn>
                <a:cxn ang="0">
                  <a:pos x="129" y="184"/>
                </a:cxn>
                <a:cxn ang="0">
                  <a:pos x="136" y="199"/>
                </a:cxn>
                <a:cxn ang="0">
                  <a:pos x="146" y="212"/>
                </a:cxn>
                <a:cxn ang="0">
                  <a:pos x="152" y="224"/>
                </a:cxn>
                <a:cxn ang="0">
                  <a:pos x="161" y="236"/>
                </a:cxn>
                <a:cxn ang="0">
                  <a:pos x="173" y="247"/>
                </a:cxn>
                <a:cxn ang="0">
                  <a:pos x="162" y="253"/>
                </a:cxn>
              </a:cxnLst>
              <a:rect l="0" t="0" r="r" b="b"/>
              <a:pathLst>
                <a:path w="173" h="253">
                  <a:moveTo>
                    <a:pt x="162" y="253"/>
                  </a:moveTo>
                  <a:lnTo>
                    <a:pt x="151" y="253"/>
                  </a:lnTo>
                  <a:lnTo>
                    <a:pt x="144" y="250"/>
                  </a:lnTo>
                  <a:lnTo>
                    <a:pt x="137" y="249"/>
                  </a:lnTo>
                  <a:lnTo>
                    <a:pt x="132" y="247"/>
                  </a:lnTo>
                  <a:lnTo>
                    <a:pt x="126" y="246"/>
                  </a:lnTo>
                  <a:lnTo>
                    <a:pt x="119" y="246"/>
                  </a:lnTo>
                  <a:lnTo>
                    <a:pt x="112" y="249"/>
                  </a:lnTo>
                  <a:lnTo>
                    <a:pt x="101" y="253"/>
                  </a:lnTo>
                  <a:lnTo>
                    <a:pt x="94" y="249"/>
                  </a:lnTo>
                  <a:lnTo>
                    <a:pt x="92" y="218"/>
                  </a:lnTo>
                  <a:lnTo>
                    <a:pt x="83" y="187"/>
                  </a:lnTo>
                  <a:lnTo>
                    <a:pt x="71" y="155"/>
                  </a:lnTo>
                  <a:lnTo>
                    <a:pt x="56" y="123"/>
                  </a:lnTo>
                  <a:lnTo>
                    <a:pt x="41" y="91"/>
                  </a:lnTo>
                  <a:lnTo>
                    <a:pt x="25" y="60"/>
                  </a:lnTo>
                  <a:lnTo>
                    <a:pt x="12" y="29"/>
                  </a:lnTo>
                  <a:lnTo>
                    <a:pt x="0" y="0"/>
                  </a:lnTo>
                  <a:lnTo>
                    <a:pt x="10" y="8"/>
                  </a:lnTo>
                  <a:lnTo>
                    <a:pt x="25" y="28"/>
                  </a:lnTo>
                  <a:lnTo>
                    <a:pt x="47" y="57"/>
                  </a:lnTo>
                  <a:lnTo>
                    <a:pt x="71" y="91"/>
                  </a:lnTo>
                  <a:lnTo>
                    <a:pt x="93" y="126"/>
                  </a:lnTo>
                  <a:lnTo>
                    <a:pt x="114" y="159"/>
                  </a:lnTo>
                  <a:lnTo>
                    <a:pt x="129" y="184"/>
                  </a:lnTo>
                  <a:lnTo>
                    <a:pt x="136" y="199"/>
                  </a:lnTo>
                  <a:lnTo>
                    <a:pt x="146" y="212"/>
                  </a:lnTo>
                  <a:lnTo>
                    <a:pt x="152" y="224"/>
                  </a:lnTo>
                  <a:lnTo>
                    <a:pt x="161" y="236"/>
                  </a:lnTo>
                  <a:lnTo>
                    <a:pt x="173" y="247"/>
                  </a:lnTo>
                  <a:lnTo>
                    <a:pt x="162" y="25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15" name="Group 114"/>
            <p:cNvGrpSpPr/>
            <p:nvPr/>
          </p:nvGrpSpPr>
          <p:grpSpPr>
            <a:xfrm flipH="1">
              <a:off x="2948819" y="2207079"/>
              <a:ext cx="480707" cy="654049"/>
              <a:chOff x="6327019" y="331101"/>
              <a:chExt cx="480707" cy="654049"/>
            </a:xfrm>
          </p:grpSpPr>
          <p:sp>
            <p:nvSpPr>
              <p:cNvPr id="116" name="Freeform 52"/>
              <p:cNvSpPr>
                <a:spLocks/>
              </p:cNvSpPr>
              <p:nvPr/>
            </p:nvSpPr>
            <p:spPr bwMode="auto">
              <a:xfrm>
                <a:off x="6327019" y="812113"/>
                <a:ext cx="137814" cy="173037"/>
              </a:xfrm>
              <a:custGeom>
                <a:avLst/>
                <a:gdLst/>
                <a:ahLst/>
                <a:cxnLst>
                  <a:cxn ang="0">
                    <a:pos x="52" y="109"/>
                  </a:cxn>
                  <a:cxn ang="0">
                    <a:pos x="37" y="101"/>
                  </a:cxn>
                  <a:cxn ang="0">
                    <a:pos x="30" y="91"/>
                  </a:cxn>
                  <a:cxn ang="0">
                    <a:pos x="23" y="70"/>
                  </a:cxn>
                  <a:cxn ang="0">
                    <a:pos x="16" y="44"/>
                  </a:cxn>
                  <a:cxn ang="0">
                    <a:pos x="8" y="19"/>
                  </a:cxn>
                  <a:cxn ang="0">
                    <a:pos x="0" y="0"/>
                  </a:cxn>
                  <a:cxn ang="0">
                    <a:pos x="30" y="21"/>
                  </a:cxn>
                  <a:cxn ang="0">
                    <a:pos x="56" y="36"/>
                  </a:cxn>
                  <a:cxn ang="0">
                    <a:pos x="62" y="41"/>
                  </a:cxn>
                  <a:cxn ang="0">
                    <a:pos x="69" y="47"/>
                  </a:cxn>
                  <a:cxn ang="0">
                    <a:pos x="74" y="52"/>
                  </a:cxn>
                  <a:cxn ang="0">
                    <a:pos x="80" y="55"/>
                  </a:cxn>
                  <a:cxn ang="0">
                    <a:pos x="84" y="61"/>
                  </a:cxn>
                  <a:cxn ang="0">
                    <a:pos x="84" y="79"/>
                  </a:cxn>
                  <a:cxn ang="0">
                    <a:pos x="76" y="99"/>
                  </a:cxn>
                  <a:cxn ang="0">
                    <a:pos x="52" y="109"/>
                  </a:cxn>
                </a:cxnLst>
                <a:rect l="0" t="0" r="r" b="b"/>
                <a:pathLst>
                  <a:path w="84" h="109">
                    <a:moveTo>
                      <a:pt x="52" y="109"/>
                    </a:moveTo>
                    <a:lnTo>
                      <a:pt x="37" y="101"/>
                    </a:lnTo>
                    <a:lnTo>
                      <a:pt x="30" y="91"/>
                    </a:lnTo>
                    <a:lnTo>
                      <a:pt x="23" y="70"/>
                    </a:lnTo>
                    <a:lnTo>
                      <a:pt x="16" y="44"/>
                    </a:lnTo>
                    <a:lnTo>
                      <a:pt x="8" y="19"/>
                    </a:lnTo>
                    <a:lnTo>
                      <a:pt x="0" y="0"/>
                    </a:lnTo>
                    <a:lnTo>
                      <a:pt x="30" y="21"/>
                    </a:lnTo>
                    <a:lnTo>
                      <a:pt x="56" y="36"/>
                    </a:lnTo>
                    <a:lnTo>
                      <a:pt x="62" y="41"/>
                    </a:lnTo>
                    <a:lnTo>
                      <a:pt x="69" y="47"/>
                    </a:lnTo>
                    <a:lnTo>
                      <a:pt x="74" y="52"/>
                    </a:lnTo>
                    <a:lnTo>
                      <a:pt x="80" y="55"/>
                    </a:lnTo>
                    <a:lnTo>
                      <a:pt x="84" y="61"/>
                    </a:lnTo>
                    <a:lnTo>
                      <a:pt x="84" y="79"/>
                    </a:lnTo>
                    <a:lnTo>
                      <a:pt x="76" y="99"/>
                    </a:lnTo>
                    <a:lnTo>
                      <a:pt x="52" y="10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7" name="Freeform 54"/>
              <p:cNvSpPr>
                <a:spLocks/>
              </p:cNvSpPr>
              <p:nvPr/>
            </p:nvSpPr>
            <p:spPr bwMode="auto">
              <a:xfrm>
                <a:off x="6453348" y="785126"/>
                <a:ext cx="57422" cy="92075"/>
              </a:xfrm>
              <a:custGeom>
                <a:avLst/>
                <a:gdLst/>
                <a:ahLst/>
                <a:cxnLst>
                  <a:cxn ang="0">
                    <a:pos x="19" y="58"/>
                  </a:cxn>
                  <a:cxn ang="0">
                    <a:pos x="17" y="47"/>
                  </a:cxn>
                  <a:cxn ang="0">
                    <a:pos x="14" y="40"/>
                  </a:cxn>
                  <a:cxn ang="0">
                    <a:pos x="8" y="32"/>
                  </a:cxn>
                  <a:cxn ang="0">
                    <a:pos x="7" y="29"/>
                  </a:cxn>
                  <a:cxn ang="0">
                    <a:pos x="7" y="20"/>
                  </a:cxn>
                  <a:cxn ang="0">
                    <a:pos x="0" y="0"/>
                  </a:cxn>
                  <a:cxn ang="0">
                    <a:pos x="26" y="32"/>
                  </a:cxn>
                  <a:cxn ang="0">
                    <a:pos x="32" y="38"/>
                  </a:cxn>
                  <a:cxn ang="0">
                    <a:pos x="35" y="42"/>
                  </a:cxn>
                  <a:cxn ang="0">
                    <a:pos x="28" y="56"/>
                  </a:cxn>
                  <a:cxn ang="0">
                    <a:pos x="19" y="58"/>
                  </a:cxn>
                </a:cxnLst>
                <a:rect l="0" t="0" r="r" b="b"/>
                <a:pathLst>
                  <a:path w="35" h="58">
                    <a:moveTo>
                      <a:pt x="19" y="58"/>
                    </a:moveTo>
                    <a:lnTo>
                      <a:pt x="17" y="47"/>
                    </a:lnTo>
                    <a:lnTo>
                      <a:pt x="14" y="40"/>
                    </a:lnTo>
                    <a:lnTo>
                      <a:pt x="8" y="32"/>
                    </a:lnTo>
                    <a:lnTo>
                      <a:pt x="7" y="29"/>
                    </a:lnTo>
                    <a:lnTo>
                      <a:pt x="7" y="20"/>
                    </a:lnTo>
                    <a:lnTo>
                      <a:pt x="0" y="0"/>
                    </a:lnTo>
                    <a:lnTo>
                      <a:pt x="26" y="32"/>
                    </a:lnTo>
                    <a:lnTo>
                      <a:pt x="32" y="38"/>
                    </a:lnTo>
                    <a:lnTo>
                      <a:pt x="35" y="42"/>
                    </a:lnTo>
                    <a:lnTo>
                      <a:pt x="28" y="56"/>
                    </a:lnTo>
                    <a:lnTo>
                      <a:pt x="19" y="58"/>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8" name="Freeform 55"/>
              <p:cNvSpPr>
                <a:spLocks/>
              </p:cNvSpPr>
              <p:nvPr/>
            </p:nvSpPr>
            <p:spPr bwMode="auto">
              <a:xfrm>
                <a:off x="6646944" y="656538"/>
                <a:ext cx="36094" cy="41275"/>
              </a:xfrm>
              <a:custGeom>
                <a:avLst/>
                <a:gdLst/>
                <a:ahLst/>
                <a:cxnLst>
                  <a:cxn ang="0">
                    <a:pos x="9" y="26"/>
                  </a:cxn>
                  <a:cxn ang="0">
                    <a:pos x="2" y="26"/>
                  </a:cxn>
                  <a:cxn ang="0">
                    <a:pos x="0" y="21"/>
                  </a:cxn>
                  <a:cxn ang="0">
                    <a:pos x="0" y="10"/>
                  </a:cxn>
                  <a:cxn ang="0">
                    <a:pos x="4" y="3"/>
                  </a:cxn>
                  <a:cxn ang="0">
                    <a:pos x="18" y="0"/>
                  </a:cxn>
                  <a:cxn ang="0">
                    <a:pos x="19" y="12"/>
                  </a:cxn>
                  <a:cxn ang="0">
                    <a:pos x="22" y="22"/>
                  </a:cxn>
                  <a:cxn ang="0">
                    <a:pos x="9" y="26"/>
                  </a:cxn>
                </a:cxnLst>
                <a:rect l="0" t="0" r="r" b="b"/>
                <a:pathLst>
                  <a:path w="22" h="26">
                    <a:moveTo>
                      <a:pt x="9" y="26"/>
                    </a:moveTo>
                    <a:lnTo>
                      <a:pt x="2" y="26"/>
                    </a:lnTo>
                    <a:lnTo>
                      <a:pt x="0" y="21"/>
                    </a:lnTo>
                    <a:lnTo>
                      <a:pt x="0" y="10"/>
                    </a:lnTo>
                    <a:lnTo>
                      <a:pt x="4" y="3"/>
                    </a:lnTo>
                    <a:lnTo>
                      <a:pt x="18" y="0"/>
                    </a:lnTo>
                    <a:lnTo>
                      <a:pt x="19" y="12"/>
                    </a:lnTo>
                    <a:lnTo>
                      <a:pt x="22" y="22"/>
                    </a:lnTo>
                    <a:lnTo>
                      <a:pt x="9" y="26"/>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9" name="Freeform 57"/>
              <p:cNvSpPr>
                <a:spLocks/>
              </p:cNvSpPr>
              <p:nvPr/>
            </p:nvSpPr>
            <p:spPr bwMode="auto">
              <a:xfrm>
                <a:off x="6727335" y="639076"/>
                <a:ext cx="34453" cy="33337"/>
              </a:xfrm>
              <a:custGeom>
                <a:avLst/>
                <a:gdLst/>
                <a:ahLst/>
                <a:cxnLst>
                  <a:cxn ang="0">
                    <a:pos x="6" y="21"/>
                  </a:cxn>
                  <a:cxn ang="0">
                    <a:pos x="3" y="18"/>
                  </a:cxn>
                  <a:cxn ang="0">
                    <a:pos x="0" y="7"/>
                  </a:cxn>
                  <a:cxn ang="0">
                    <a:pos x="6" y="0"/>
                  </a:cxn>
                  <a:cxn ang="0">
                    <a:pos x="20" y="7"/>
                  </a:cxn>
                  <a:cxn ang="0">
                    <a:pos x="21" y="21"/>
                  </a:cxn>
                  <a:cxn ang="0">
                    <a:pos x="6" y="21"/>
                  </a:cxn>
                </a:cxnLst>
                <a:rect l="0" t="0" r="r" b="b"/>
                <a:pathLst>
                  <a:path w="21" h="21">
                    <a:moveTo>
                      <a:pt x="6" y="21"/>
                    </a:moveTo>
                    <a:lnTo>
                      <a:pt x="3" y="18"/>
                    </a:lnTo>
                    <a:lnTo>
                      <a:pt x="0" y="7"/>
                    </a:lnTo>
                    <a:lnTo>
                      <a:pt x="6" y="0"/>
                    </a:lnTo>
                    <a:lnTo>
                      <a:pt x="20" y="7"/>
                    </a:lnTo>
                    <a:lnTo>
                      <a:pt x="21" y="21"/>
                    </a:lnTo>
                    <a:lnTo>
                      <a:pt x="6" y="21"/>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0" name="Freeform 58"/>
              <p:cNvSpPr>
                <a:spLocks/>
              </p:cNvSpPr>
              <p:nvPr/>
            </p:nvSpPr>
            <p:spPr bwMode="auto">
              <a:xfrm>
                <a:off x="6619053" y="507313"/>
                <a:ext cx="52501" cy="47625"/>
              </a:xfrm>
              <a:custGeom>
                <a:avLst/>
                <a:gdLst/>
                <a:ahLst/>
                <a:cxnLst>
                  <a:cxn ang="0">
                    <a:pos x="4" y="30"/>
                  </a:cxn>
                  <a:cxn ang="0">
                    <a:pos x="3" y="29"/>
                  </a:cxn>
                  <a:cxn ang="0">
                    <a:pos x="0" y="14"/>
                  </a:cxn>
                  <a:cxn ang="0">
                    <a:pos x="10" y="11"/>
                  </a:cxn>
                  <a:cxn ang="0">
                    <a:pos x="19" y="0"/>
                  </a:cxn>
                  <a:cxn ang="0">
                    <a:pos x="26" y="5"/>
                  </a:cxn>
                  <a:cxn ang="0">
                    <a:pos x="32" y="14"/>
                  </a:cxn>
                  <a:cxn ang="0">
                    <a:pos x="21" y="29"/>
                  </a:cxn>
                  <a:cxn ang="0">
                    <a:pos x="11" y="30"/>
                  </a:cxn>
                  <a:cxn ang="0">
                    <a:pos x="4" y="30"/>
                  </a:cxn>
                </a:cxnLst>
                <a:rect l="0" t="0" r="r" b="b"/>
                <a:pathLst>
                  <a:path w="32" h="30">
                    <a:moveTo>
                      <a:pt x="4" y="30"/>
                    </a:moveTo>
                    <a:lnTo>
                      <a:pt x="3" y="29"/>
                    </a:lnTo>
                    <a:lnTo>
                      <a:pt x="0" y="14"/>
                    </a:lnTo>
                    <a:lnTo>
                      <a:pt x="10" y="11"/>
                    </a:lnTo>
                    <a:lnTo>
                      <a:pt x="19" y="0"/>
                    </a:lnTo>
                    <a:lnTo>
                      <a:pt x="26" y="5"/>
                    </a:lnTo>
                    <a:lnTo>
                      <a:pt x="32" y="14"/>
                    </a:lnTo>
                    <a:lnTo>
                      <a:pt x="21" y="29"/>
                    </a:lnTo>
                    <a:lnTo>
                      <a:pt x="11" y="30"/>
                    </a:lnTo>
                    <a:lnTo>
                      <a:pt x="4" y="30"/>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1" name="Freeform 59"/>
              <p:cNvSpPr>
                <a:spLocks/>
              </p:cNvSpPr>
              <p:nvPr/>
            </p:nvSpPr>
            <p:spPr bwMode="auto">
              <a:xfrm>
                <a:off x="6737179" y="486676"/>
                <a:ext cx="47579" cy="53975"/>
              </a:xfrm>
              <a:custGeom>
                <a:avLst/>
                <a:gdLst/>
                <a:ahLst/>
                <a:cxnLst>
                  <a:cxn ang="0">
                    <a:pos x="22" y="34"/>
                  </a:cxn>
                  <a:cxn ang="0">
                    <a:pos x="5" y="27"/>
                  </a:cxn>
                  <a:cxn ang="0">
                    <a:pos x="0" y="18"/>
                  </a:cxn>
                  <a:cxn ang="0">
                    <a:pos x="4" y="0"/>
                  </a:cxn>
                  <a:cxn ang="0">
                    <a:pos x="29" y="9"/>
                  </a:cxn>
                  <a:cxn ang="0">
                    <a:pos x="27" y="30"/>
                  </a:cxn>
                  <a:cxn ang="0">
                    <a:pos x="22" y="34"/>
                  </a:cxn>
                </a:cxnLst>
                <a:rect l="0" t="0" r="r" b="b"/>
                <a:pathLst>
                  <a:path w="29" h="34">
                    <a:moveTo>
                      <a:pt x="22" y="34"/>
                    </a:moveTo>
                    <a:lnTo>
                      <a:pt x="5" y="27"/>
                    </a:lnTo>
                    <a:lnTo>
                      <a:pt x="0" y="18"/>
                    </a:lnTo>
                    <a:lnTo>
                      <a:pt x="4" y="0"/>
                    </a:lnTo>
                    <a:lnTo>
                      <a:pt x="29" y="9"/>
                    </a:lnTo>
                    <a:lnTo>
                      <a:pt x="27" y="30"/>
                    </a:lnTo>
                    <a:lnTo>
                      <a:pt x="22" y="34"/>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2" name="Freeform 60"/>
              <p:cNvSpPr>
                <a:spLocks/>
              </p:cNvSpPr>
              <p:nvPr/>
            </p:nvSpPr>
            <p:spPr bwMode="auto">
              <a:xfrm>
                <a:off x="6601006" y="462863"/>
                <a:ext cx="45938" cy="52387"/>
              </a:xfrm>
              <a:custGeom>
                <a:avLst/>
                <a:gdLst/>
                <a:ahLst/>
                <a:cxnLst>
                  <a:cxn ang="0">
                    <a:pos x="8" y="31"/>
                  </a:cxn>
                  <a:cxn ang="0">
                    <a:pos x="3" y="28"/>
                  </a:cxn>
                  <a:cxn ang="0">
                    <a:pos x="0" y="14"/>
                  </a:cxn>
                  <a:cxn ang="0">
                    <a:pos x="3" y="4"/>
                  </a:cxn>
                  <a:cxn ang="0">
                    <a:pos x="8" y="0"/>
                  </a:cxn>
                  <a:cxn ang="0">
                    <a:pos x="21" y="13"/>
                  </a:cxn>
                  <a:cxn ang="0">
                    <a:pos x="28" y="18"/>
                  </a:cxn>
                  <a:cxn ang="0">
                    <a:pos x="17" y="33"/>
                  </a:cxn>
                  <a:cxn ang="0">
                    <a:pos x="8" y="31"/>
                  </a:cxn>
                </a:cxnLst>
                <a:rect l="0" t="0" r="r" b="b"/>
                <a:pathLst>
                  <a:path w="28" h="33">
                    <a:moveTo>
                      <a:pt x="8" y="31"/>
                    </a:moveTo>
                    <a:lnTo>
                      <a:pt x="3" y="28"/>
                    </a:lnTo>
                    <a:lnTo>
                      <a:pt x="0" y="14"/>
                    </a:lnTo>
                    <a:lnTo>
                      <a:pt x="3" y="4"/>
                    </a:lnTo>
                    <a:lnTo>
                      <a:pt x="8" y="0"/>
                    </a:lnTo>
                    <a:lnTo>
                      <a:pt x="21" y="13"/>
                    </a:lnTo>
                    <a:lnTo>
                      <a:pt x="28" y="18"/>
                    </a:lnTo>
                    <a:lnTo>
                      <a:pt x="17" y="33"/>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3" name="Freeform 61"/>
              <p:cNvSpPr>
                <a:spLocks/>
              </p:cNvSpPr>
              <p:nvPr/>
            </p:nvSpPr>
            <p:spPr bwMode="auto">
              <a:xfrm>
                <a:off x="6745382" y="437463"/>
                <a:ext cx="47579" cy="47625"/>
              </a:xfrm>
              <a:custGeom>
                <a:avLst/>
                <a:gdLst/>
                <a:ahLst/>
                <a:cxnLst>
                  <a:cxn ang="0">
                    <a:pos x="20" y="29"/>
                  </a:cxn>
                  <a:cxn ang="0">
                    <a:pos x="6" y="26"/>
                  </a:cxn>
                  <a:cxn ang="0">
                    <a:pos x="0" y="22"/>
                  </a:cxn>
                  <a:cxn ang="0">
                    <a:pos x="6" y="8"/>
                  </a:cxn>
                  <a:cxn ang="0">
                    <a:pos x="10" y="0"/>
                  </a:cxn>
                  <a:cxn ang="0">
                    <a:pos x="29" y="2"/>
                  </a:cxn>
                  <a:cxn ang="0">
                    <a:pos x="29" y="30"/>
                  </a:cxn>
                  <a:cxn ang="0">
                    <a:pos x="20" y="29"/>
                  </a:cxn>
                </a:cxnLst>
                <a:rect l="0" t="0" r="r" b="b"/>
                <a:pathLst>
                  <a:path w="29" h="30">
                    <a:moveTo>
                      <a:pt x="20" y="29"/>
                    </a:moveTo>
                    <a:lnTo>
                      <a:pt x="6" y="26"/>
                    </a:lnTo>
                    <a:lnTo>
                      <a:pt x="0" y="22"/>
                    </a:lnTo>
                    <a:lnTo>
                      <a:pt x="6" y="8"/>
                    </a:lnTo>
                    <a:lnTo>
                      <a:pt x="10" y="0"/>
                    </a:lnTo>
                    <a:lnTo>
                      <a:pt x="29" y="2"/>
                    </a:lnTo>
                    <a:lnTo>
                      <a:pt x="29" y="30"/>
                    </a:lnTo>
                    <a:lnTo>
                      <a:pt x="20" y="2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4" name="Freeform 62"/>
              <p:cNvSpPr>
                <a:spLocks/>
              </p:cNvSpPr>
              <p:nvPr/>
            </p:nvSpPr>
            <p:spPr bwMode="auto">
              <a:xfrm>
                <a:off x="6578037" y="402538"/>
                <a:ext cx="22969" cy="49212"/>
              </a:xfrm>
              <a:custGeom>
                <a:avLst/>
                <a:gdLst/>
                <a:ahLst/>
                <a:cxnLst>
                  <a:cxn ang="0">
                    <a:pos x="8" y="31"/>
                  </a:cxn>
                  <a:cxn ang="0">
                    <a:pos x="8" y="30"/>
                  </a:cxn>
                  <a:cxn ang="0">
                    <a:pos x="4" y="20"/>
                  </a:cxn>
                  <a:cxn ang="0">
                    <a:pos x="0" y="11"/>
                  </a:cxn>
                  <a:cxn ang="0">
                    <a:pos x="0" y="0"/>
                  </a:cxn>
                  <a:cxn ang="0">
                    <a:pos x="11" y="19"/>
                  </a:cxn>
                  <a:cxn ang="0">
                    <a:pos x="14" y="22"/>
                  </a:cxn>
                  <a:cxn ang="0">
                    <a:pos x="8" y="31"/>
                  </a:cxn>
                </a:cxnLst>
                <a:rect l="0" t="0" r="r" b="b"/>
                <a:pathLst>
                  <a:path w="14" h="31">
                    <a:moveTo>
                      <a:pt x="8" y="31"/>
                    </a:moveTo>
                    <a:lnTo>
                      <a:pt x="8" y="30"/>
                    </a:lnTo>
                    <a:lnTo>
                      <a:pt x="4" y="20"/>
                    </a:lnTo>
                    <a:lnTo>
                      <a:pt x="0" y="11"/>
                    </a:lnTo>
                    <a:lnTo>
                      <a:pt x="0" y="0"/>
                    </a:lnTo>
                    <a:lnTo>
                      <a:pt x="11" y="19"/>
                    </a:lnTo>
                    <a:lnTo>
                      <a:pt x="14" y="22"/>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5" name="Freeform 63"/>
              <p:cNvSpPr>
                <a:spLocks/>
              </p:cNvSpPr>
              <p:nvPr/>
            </p:nvSpPr>
            <p:spPr bwMode="auto">
              <a:xfrm>
                <a:off x="6763429" y="331101"/>
                <a:ext cx="44297" cy="92075"/>
              </a:xfrm>
              <a:custGeom>
                <a:avLst/>
                <a:gdLst/>
                <a:ahLst/>
                <a:cxnLst>
                  <a:cxn ang="0">
                    <a:pos x="6" y="56"/>
                  </a:cxn>
                  <a:cxn ang="0">
                    <a:pos x="0" y="56"/>
                  </a:cxn>
                  <a:cxn ang="0">
                    <a:pos x="9" y="36"/>
                  </a:cxn>
                  <a:cxn ang="0">
                    <a:pos x="27" y="0"/>
                  </a:cxn>
                  <a:cxn ang="0">
                    <a:pos x="24" y="23"/>
                  </a:cxn>
                  <a:cxn ang="0">
                    <a:pos x="21" y="58"/>
                  </a:cxn>
                  <a:cxn ang="0">
                    <a:pos x="6" y="56"/>
                  </a:cxn>
                </a:cxnLst>
                <a:rect l="0" t="0" r="r" b="b"/>
                <a:pathLst>
                  <a:path w="27" h="58">
                    <a:moveTo>
                      <a:pt x="6" y="56"/>
                    </a:moveTo>
                    <a:lnTo>
                      <a:pt x="0" y="56"/>
                    </a:lnTo>
                    <a:lnTo>
                      <a:pt x="9" y="36"/>
                    </a:lnTo>
                    <a:lnTo>
                      <a:pt x="27" y="0"/>
                    </a:lnTo>
                    <a:lnTo>
                      <a:pt x="24" y="23"/>
                    </a:lnTo>
                    <a:lnTo>
                      <a:pt x="21" y="58"/>
                    </a:lnTo>
                    <a:lnTo>
                      <a:pt x="6" y="56"/>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26" name="Group 125"/>
            <p:cNvGrpSpPr/>
            <p:nvPr/>
          </p:nvGrpSpPr>
          <p:grpSpPr>
            <a:xfrm flipH="1">
              <a:off x="2958604" y="2760896"/>
              <a:ext cx="2114786" cy="2701925"/>
              <a:chOff x="2312718" y="3058432"/>
              <a:chExt cx="2114786" cy="2701925"/>
            </a:xfrm>
          </p:grpSpPr>
          <p:sp>
            <p:nvSpPr>
              <p:cNvPr id="127" name="Freeform 9"/>
              <p:cNvSpPr>
                <a:spLocks/>
              </p:cNvSpPr>
              <p:nvPr/>
            </p:nvSpPr>
            <p:spPr bwMode="auto">
              <a:xfrm>
                <a:off x="2312718" y="3058432"/>
                <a:ext cx="2114786" cy="2701925"/>
              </a:xfrm>
              <a:custGeom>
                <a:avLst/>
                <a:gdLst/>
                <a:ahLst/>
                <a:cxnLst>
                  <a:cxn ang="0">
                    <a:pos x="329" y="1641"/>
                  </a:cxn>
                  <a:cxn ang="0">
                    <a:pos x="200" y="1634"/>
                  </a:cxn>
                  <a:cxn ang="0">
                    <a:pos x="99" y="1643"/>
                  </a:cxn>
                  <a:cxn ang="0">
                    <a:pos x="66" y="1579"/>
                  </a:cxn>
                  <a:cxn ang="0">
                    <a:pos x="3" y="1521"/>
                  </a:cxn>
                  <a:cxn ang="0">
                    <a:pos x="23" y="1513"/>
                  </a:cxn>
                  <a:cxn ang="0">
                    <a:pos x="52" y="1409"/>
                  </a:cxn>
                  <a:cxn ang="0">
                    <a:pos x="70" y="1374"/>
                  </a:cxn>
                  <a:cxn ang="0">
                    <a:pos x="110" y="1492"/>
                  </a:cxn>
                  <a:cxn ang="0">
                    <a:pos x="239" y="1428"/>
                  </a:cxn>
                  <a:cxn ang="0">
                    <a:pos x="336" y="1315"/>
                  </a:cxn>
                  <a:cxn ang="0">
                    <a:pos x="388" y="1276"/>
                  </a:cxn>
                  <a:cxn ang="0">
                    <a:pos x="432" y="1223"/>
                  </a:cxn>
                  <a:cxn ang="0">
                    <a:pos x="476" y="1149"/>
                  </a:cxn>
                  <a:cxn ang="0">
                    <a:pos x="460" y="1116"/>
                  </a:cxn>
                  <a:cxn ang="0">
                    <a:pos x="557" y="1003"/>
                  </a:cxn>
                  <a:cxn ang="0">
                    <a:pos x="564" y="888"/>
                  </a:cxn>
                  <a:cxn ang="0">
                    <a:pos x="624" y="883"/>
                  </a:cxn>
                  <a:cxn ang="0">
                    <a:pos x="588" y="783"/>
                  </a:cxn>
                  <a:cxn ang="0">
                    <a:pos x="601" y="762"/>
                  </a:cxn>
                  <a:cxn ang="0">
                    <a:pos x="686" y="729"/>
                  </a:cxn>
                  <a:cxn ang="0">
                    <a:pos x="670" y="657"/>
                  </a:cxn>
                  <a:cxn ang="0">
                    <a:pos x="731" y="547"/>
                  </a:cxn>
                  <a:cxn ang="0">
                    <a:pos x="765" y="482"/>
                  </a:cxn>
                  <a:cxn ang="0">
                    <a:pos x="771" y="452"/>
                  </a:cxn>
                  <a:cxn ang="0">
                    <a:pos x="844" y="356"/>
                  </a:cxn>
                  <a:cxn ang="0">
                    <a:pos x="899" y="294"/>
                  </a:cxn>
                  <a:cxn ang="0">
                    <a:pos x="892" y="268"/>
                  </a:cxn>
                  <a:cxn ang="0">
                    <a:pos x="977" y="235"/>
                  </a:cxn>
                  <a:cxn ang="0">
                    <a:pos x="999" y="217"/>
                  </a:cxn>
                  <a:cxn ang="0">
                    <a:pos x="1062" y="232"/>
                  </a:cxn>
                  <a:cxn ang="0">
                    <a:pos x="1100" y="200"/>
                  </a:cxn>
                  <a:cxn ang="0">
                    <a:pos x="1151" y="136"/>
                  </a:cxn>
                  <a:cxn ang="0">
                    <a:pos x="1211" y="92"/>
                  </a:cxn>
                  <a:cxn ang="0">
                    <a:pos x="1242" y="45"/>
                  </a:cxn>
                  <a:cxn ang="0">
                    <a:pos x="1289" y="36"/>
                  </a:cxn>
                  <a:cxn ang="0">
                    <a:pos x="1245" y="125"/>
                  </a:cxn>
                  <a:cxn ang="0">
                    <a:pos x="1184" y="201"/>
                  </a:cxn>
                  <a:cxn ang="0">
                    <a:pos x="1152" y="235"/>
                  </a:cxn>
                  <a:cxn ang="0">
                    <a:pos x="1109" y="367"/>
                  </a:cxn>
                  <a:cxn ang="0">
                    <a:pos x="1061" y="443"/>
                  </a:cxn>
                  <a:cxn ang="0">
                    <a:pos x="979" y="521"/>
                  </a:cxn>
                  <a:cxn ang="0">
                    <a:pos x="963" y="569"/>
                  </a:cxn>
                  <a:cxn ang="0">
                    <a:pos x="919" y="630"/>
                  </a:cxn>
                  <a:cxn ang="0">
                    <a:pos x="863" y="681"/>
                  </a:cxn>
                  <a:cxn ang="0">
                    <a:pos x="812" y="849"/>
                  </a:cxn>
                  <a:cxn ang="0">
                    <a:pos x="791" y="816"/>
                  </a:cxn>
                  <a:cxn ang="0">
                    <a:pos x="740" y="870"/>
                  </a:cxn>
                  <a:cxn ang="0">
                    <a:pos x="693" y="963"/>
                  </a:cxn>
                  <a:cxn ang="0">
                    <a:pos x="652" y="1026"/>
                  </a:cxn>
                  <a:cxn ang="0">
                    <a:pos x="623" y="1112"/>
                  </a:cxn>
                  <a:cxn ang="0">
                    <a:pos x="570" y="1187"/>
                  </a:cxn>
                  <a:cxn ang="0">
                    <a:pos x="532" y="1296"/>
                  </a:cxn>
                  <a:cxn ang="0">
                    <a:pos x="514" y="1321"/>
                  </a:cxn>
                  <a:cxn ang="0">
                    <a:pos x="476" y="1339"/>
                  </a:cxn>
                  <a:cxn ang="0">
                    <a:pos x="492" y="1435"/>
                  </a:cxn>
                  <a:cxn ang="0">
                    <a:pos x="555" y="1544"/>
                  </a:cxn>
                  <a:cxn ang="0">
                    <a:pos x="595" y="1408"/>
                  </a:cxn>
                  <a:cxn ang="0">
                    <a:pos x="633" y="1496"/>
                  </a:cxn>
                  <a:cxn ang="0">
                    <a:pos x="602" y="1573"/>
                  </a:cxn>
                  <a:cxn ang="0">
                    <a:pos x="651" y="1582"/>
                  </a:cxn>
                  <a:cxn ang="0">
                    <a:pos x="577" y="1609"/>
                  </a:cxn>
                  <a:cxn ang="0">
                    <a:pos x="525" y="1676"/>
                  </a:cxn>
                </a:cxnLst>
                <a:rect l="0" t="0" r="r" b="b"/>
                <a:pathLst>
                  <a:path w="1289" h="1702">
                    <a:moveTo>
                      <a:pt x="436" y="1699"/>
                    </a:moveTo>
                    <a:lnTo>
                      <a:pt x="418" y="1696"/>
                    </a:lnTo>
                    <a:lnTo>
                      <a:pt x="401" y="1688"/>
                    </a:lnTo>
                    <a:lnTo>
                      <a:pt x="383" y="1677"/>
                    </a:lnTo>
                    <a:lnTo>
                      <a:pt x="365" y="1665"/>
                    </a:lnTo>
                    <a:lnTo>
                      <a:pt x="347" y="1652"/>
                    </a:lnTo>
                    <a:lnTo>
                      <a:pt x="329" y="1641"/>
                    </a:lnTo>
                    <a:lnTo>
                      <a:pt x="312" y="1633"/>
                    </a:lnTo>
                    <a:lnTo>
                      <a:pt x="296" y="1630"/>
                    </a:lnTo>
                    <a:lnTo>
                      <a:pt x="271" y="1625"/>
                    </a:lnTo>
                    <a:lnTo>
                      <a:pt x="250" y="1623"/>
                    </a:lnTo>
                    <a:lnTo>
                      <a:pt x="232" y="1625"/>
                    </a:lnTo>
                    <a:lnTo>
                      <a:pt x="215" y="1629"/>
                    </a:lnTo>
                    <a:lnTo>
                      <a:pt x="200" y="1634"/>
                    </a:lnTo>
                    <a:lnTo>
                      <a:pt x="182" y="1641"/>
                    </a:lnTo>
                    <a:lnTo>
                      <a:pt x="164" y="1647"/>
                    </a:lnTo>
                    <a:lnTo>
                      <a:pt x="142" y="1654"/>
                    </a:lnTo>
                    <a:lnTo>
                      <a:pt x="128" y="1654"/>
                    </a:lnTo>
                    <a:lnTo>
                      <a:pt x="117" y="1651"/>
                    </a:lnTo>
                    <a:lnTo>
                      <a:pt x="108" y="1648"/>
                    </a:lnTo>
                    <a:lnTo>
                      <a:pt x="99" y="1643"/>
                    </a:lnTo>
                    <a:lnTo>
                      <a:pt x="91" y="1637"/>
                    </a:lnTo>
                    <a:lnTo>
                      <a:pt x="84" y="1633"/>
                    </a:lnTo>
                    <a:lnTo>
                      <a:pt x="76" y="1627"/>
                    </a:lnTo>
                    <a:lnTo>
                      <a:pt x="66" y="1625"/>
                    </a:lnTo>
                    <a:lnTo>
                      <a:pt x="68" y="1607"/>
                    </a:lnTo>
                    <a:lnTo>
                      <a:pt x="68" y="1591"/>
                    </a:lnTo>
                    <a:lnTo>
                      <a:pt x="66" y="1579"/>
                    </a:lnTo>
                    <a:lnTo>
                      <a:pt x="65" y="1568"/>
                    </a:lnTo>
                    <a:lnTo>
                      <a:pt x="59" y="1558"/>
                    </a:lnTo>
                    <a:lnTo>
                      <a:pt x="50" y="1550"/>
                    </a:lnTo>
                    <a:lnTo>
                      <a:pt x="37" y="1543"/>
                    </a:lnTo>
                    <a:lnTo>
                      <a:pt x="21" y="1538"/>
                    </a:lnTo>
                    <a:lnTo>
                      <a:pt x="8" y="1531"/>
                    </a:lnTo>
                    <a:lnTo>
                      <a:pt x="3" y="1521"/>
                    </a:lnTo>
                    <a:lnTo>
                      <a:pt x="1" y="1507"/>
                    </a:lnTo>
                    <a:lnTo>
                      <a:pt x="0" y="1492"/>
                    </a:lnTo>
                    <a:lnTo>
                      <a:pt x="5" y="1497"/>
                    </a:lnTo>
                    <a:lnTo>
                      <a:pt x="11" y="1503"/>
                    </a:lnTo>
                    <a:lnTo>
                      <a:pt x="15" y="1507"/>
                    </a:lnTo>
                    <a:lnTo>
                      <a:pt x="19" y="1510"/>
                    </a:lnTo>
                    <a:lnTo>
                      <a:pt x="23" y="1513"/>
                    </a:lnTo>
                    <a:lnTo>
                      <a:pt x="29" y="1514"/>
                    </a:lnTo>
                    <a:lnTo>
                      <a:pt x="34" y="1515"/>
                    </a:lnTo>
                    <a:lnTo>
                      <a:pt x="43" y="1514"/>
                    </a:lnTo>
                    <a:lnTo>
                      <a:pt x="51" y="1491"/>
                    </a:lnTo>
                    <a:lnTo>
                      <a:pt x="54" y="1464"/>
                    </a:lnTo>
                    <a:lnTo>
                      <a:pt x="52" y="1437"/>
                    </a:lnTo>
                    <a:lnTo>
                      <a:pt x="52" y="1409"/>
                    </a:lnTo>
                    <a:lnTo>
                      <a:pt x="54" y="1384"/>
                    </a:lnTo>
                    <a:lnTo>
                      <a:pt x="61" y="1361"/>
                    </a:lnTo>
                    <a:lnTo>
                      <a:pt x="76" y="1341"/>
                    </a:lnTo>
                    <a:lnTo>
                      <a:pt x="102" y="1328"/>
                    </a:lnTo>
                    <a:lnTo>
                      <a:pt x="90" y="1339"/>
                    </a:lnTo>
                    <a:lnTo>
                      <a:pt x="79" y="1355"/>
                    </a:lnTo>
                    <a:lnTo>
                      <a:pt x="70" y="1374"/>
                    </a:lnTo>
                    <a:lnTo>
                      <a:pt x="66" y="1397"/>
                    </a:lnTo>
                    <a:lnTo>
                      <a:pt x="63" y="1419"/>
                    </a:lnTo>
                    <a:lnTo>
                      <a:pt x="66" y="1439"/>
                    </a:lnTo>
                    <a:lnTo>
                      <a:pt x="72" y="1457"/>
                    </a:lnTo>
                    <a:lnTo>
                      <a:pt x="83" y="1471"/>
                    </a:lnTo>
                    <a:lnTo>
                      <a:pt x="95" y="1485"/>
                    </a:lnTo>
                    <a:lnTo>
                      <a:pt x="110" y="1492"/>
                    </a:lnTo>
                    <a:lnTo>
                      <a:pt x="126" y="1495"/>
                    </a:lnTo>
                    <a:lnTo>
                      <a:pt x="144" y="1492"/>
                    </a:lnTo>
                    <a:lnTo>
                      <a:pt x="162" y="1485"/>
                    </a:lnTo>
                    <a:lnTo>
                      <a:pt x="181" y="1475"/>
                    </a:lnTo>
                    <a:lnTo>
                      <a:pt x="200" y="1462"/>
                    </a:lnTo>
                    <a:lnTo>
                      <a:pt x="220" y="1446"/>
                    </a:lnTo>
                    <a:lnTo>
                      <a:pt x="239" y="1428"/>
                    </a:lnTo>
                    <a:lnTo>
                      <a:pt x="258" y="1410"/>
                    </a:lnTo>
                    <a:lnTo>
                      <a:pt x="275" y="1392"/>
                    </a:lnTo>
                    <a:lnTo>
                      <a:pt x="291" y="1373"/>
                    </a:lnTo>
                    <a:lnTo>
                      <a:pt x="305" y="1357"/>
                    </a:lnTo>
                    <a:lnTo>
                      <a:pt x="318" y="1340"/>
                    </a:lnTo>
                    <a:lnTo>
                      <a:pt x="329" y="1326"/>
                    </a:lnTo>
                    <a:lnTo>
                      <a:pt x="336" y="1315"/>
                    </a:lnTo>
                    <a:lnTo>
                      <a:pt x="344" y="1315"/>
                    </a:lnTo>
                    <a:lnTo>
                      <a:pt x="351" y="1304"/>
                    </a:lnTo>
                    <a:lnTo>
                      <a:pt x="358" y="1296"/>
                    </a:lnTo>
                    <a:lnTo>
                      <a:pt x="365" y="1289"/>
                    </a:lnTo>
                    <a:lnTo>
                      <a:pt x="371" y="1283"/>
                    </a:lnTo>
                    <a:lnTo>
                      <a:pt x="380" y="1279"/>
                    </a:lnTo>
                    <a:lnTo>
                      <a:pt x="388" y="1276"/>
                    </a:lnTo>
                    <a:lnTo>
                      <a:pt x="398" y="1275"/>
                    </a:lnTo>
                    <a:lnTo>
                      <a:pt x="410" y="1274"/>
                    </a:lnTo>
                    <a:lnTo>
                      <a:pt x="414" y="1258"/>
                    </a:lnTo>
                    <a:lnTo>
                      <a:pt x="417" y="1247"/>
                    </a:lnTo>
                    <a:lnTo>
                      <a:pt x="421" y="1238"/>
                    </a:lnTo>
                    <a:lnTo>
                      <a:pt x="427" y="1229"/>
                    </a:lnTo>
                    <a:lnTo>
                      <a:pt x="432" y="1223"/>
                    </a:lnTo>
                    <a:lnTo>
                      <a:pt x="439" y="1216"/>
                    </a:lnTo>
                    <a:lnTo>
                      <a:pt x="449" y="1209"/>
                    </a:lnTo>
                    <a:lnTo>
                      <a:pt x="460" y="1200"/>
                    </a:lnTo>
                    <a:lnTo>
                      <a:pt x="460" y="1170"/>
                    </a:lnTo>
                    <a:lnTo>
                      <a:pt x="468" y="1163"/>
                    </a:lnTo>
                    <a:lnTo>
                      <a:pt x="472" y="1158"/>
                    </a:lnTo>
                    <a:lnTo>
                      <a:pt x="476" y="1149"/>
                    </a:lnTo>
                    <a:lnTo>
                      <a:pt x="479" y="1141"/>
                    </a:lnTo>
                    <a:lnTo>
                      <a:pt x="470" y="1137"/>
                    </a:lnTo>
                    <a:lnTo>
                      <a:pt x="460" y="1134"/>
                    </a:lnTo>
                    <a:lnTo>
                      <a:pt x="450" y="1133"/>
                    </a:lnTo>
                    <a:lnTo>
                      <a:pt x="439" y="1135"/>
                    </a:lnTo>
                    <a:lnTo>
                      <a:pt x="447" y="1126"/>
                    </a:lnTo>
                    <a:lnTo>
                      <a:pt x="460" y="1116"/>
                    </a:lnTo>
                    <a:lnTo>
                      <a:pt x="472" y="1109"/>
                    </a:lnTo>
                    <a:lnTo>
                      <a:pt x="479" y="1102"/>
                    </a:lnTo>
                    <a:lnTo>
                      <a:pt x="493" y="1086"/>
                    </a:lnTo>
                    <a:lnTo>
                      <a:pt x="510" y="1068"/>
                    </a:lnTo>
                    <a:lnTo>
                      <a:pt x="526" y="1047"/>
                    </a:lnTo>
                    <a:lnTo>
                      <a:pt x="541" y="1025"/>
                    </a:lnTo>
                    <a:lnTo>
                      <a:pt x="557" y="1003"/>
                    </a:lnTo>
                    <a:lnTo>
                      <a:pt x="568" y="981"/>
                    </a:lnTo>
                    <a:lnTo>
                      <a:pt x="576" y="960"/>
                    </a:lnTo>
                    <a:lnTo>
                      <a:pt x="579" y="939"/>
                    </a:lnTo>
                    <a:lnTo>
                      <a:pt x="566" y="928"/>
                    </a:lnTo>
                    <a:lnTo>
                      <a:pt x="561" y="919"/>
                    </a:lnTo>
                    <a:lnTo>
                      <a:pt x="561" y="906"/>
                    </a:lnTo>
                    <a:lnTo>
                      <a:pt x="564" y="888"/>
                    </a:lnTo>
                    <a:lnTo>
                      <a:pt x="572" y="888"/>
                    </a:lnTo>
                    <a:lnTo>
                      <a:pt x="581" y="901"/>
                    </a:lnTo>
                    <a:lnTo>
                      <a:pt x="593" y="905"/>
                    </a:lnTo>
                    <a:lnTo>
                      <a:pt x="605" y="905"/>
                    </a:lnTo>
                    <a:lnTo>
                      <a:pt x="615" y="901"/>
                    </a:lnTo>
                    <a:lnTo>
                      <a:pt x="622" y="892"/>
                    </a:lnTo>
                    <a:lnTo>
                      <a:pt x="624" y="883"/>
                    </a:lnTo>
                    <a:lnTo>
                      <a:pt x="619" y="870"/>
                    </a:lnTo>
                    <a:lnTo>
                      <a:pt x="606" y="859"/>
                    </a:lnTo>
                    <a:lnTo>
                      <a:pt x="626" y="829"/>
                    </a:lnTo>
                    <a:lnTo>
                      <a:pt x="612" y="823"/>
                    </a:lnTo>
                    <a:lnTo>
                      <a:pt x="616" y="798"/>
                    </a:lnTo>
                    <a:lnTo>
                      <a:pt x="601" y="783"/>
                    </a:lnTo>
                    <a:lnTo>
                      <a:pt x="588" y="783"/>
                    </a:lnTo>
                    <a:lnTo>
                      <a:pt x="569" y="815"/>
                    </a:lnTo>
                    <a:lnTo>
                      <a:pt x="564" y="809"/>
                    </a:lnTo>
                    <a:lnTo>
                      <a:pt x="564" y="793"/>
                    </a:lnTo>
                    <a:lnTo>
                      <a:pt x="575" y="780"/>
                    </a:lnTo>
                    <a:lnTo>
                      <a:pt x="583" y="772"/>
                    </a:lnTo>
                    <a:lnTo>
                      <a:pt x="591" y="767"/>
                    </a:lnTo>
                    <a:lnTo>
                      <a:pt x="601" y="762"/>
                    </a:lnTo>
                    <a:lnTo>
                      <a:pt x="610" y="760"/>
                    </a:lnTo>
                    <a:lnTo>
                      <a:pt x="622" y="760"/>
                    </a:lnTo>
                    <a:lnTo>
                      <a:pt x="635" y="760"/>
                    </a:lnTo>
                    <a:lnTo>
                      <a:pt x="652" y="760"/>
                    </a:lnTo>
                    <a:lnTo>
                      <a:pt x="669" y="753"/>
                    </a:lnTo>
                    <a:lnTo>
                      <a:pt x="680" y="743"/>
                    </a:lnTo>
                    <a:lnTo>
                      <a:pt x="686" y="729"/>
                    </a:lnTo>
                    <a:lnTo>
                      <a:pt x="689" y="715"/>
                    </a:lnTo>
                    <a:lnTo>
                      <a:pt x="686" y="703"/>
                    </a:lnTo>
                    <a:lnTo>
                      <a:pt x="678" y="693"/>
                    </a:lnTo>
                    <a:lnTo>
                      <a:pt x="664" y="689"/>
                    </a:lnTo>
                    <a:lnTo>
                      <a:pt x="646" y="692"/>
                    </a:lnTo>
                    <a:lnTo>
                      <a:pt x="657" y="673"/>
                    </a:lnTo>
                    <a:lnTo>
                      <a:pt x="670" y="657"/>
                    </a:lnTo>
                    <a:lnTo>
                      <a:pt x="682" y="646"/>
                    </a:lnTo>
                    <a:lnTo>
                      <a:pt x="695" y="635"/>
                    </a:lnTo>
                    <a:lnTo>
                      <a:pt x="706" y="623"/>
                    </a:lnTo>
                    <a:lnTo>
                      <a:pt x="714" y="606"/>
                    </a:lnTo>
                    <a:lnTo>
                      <a:pt x="720" y="584"/>
                    </a:lnTo>
                    <a:lnTo>
                      <a:pt x="722" y="555"/>
                    </a:lnTo>
                    <a:lnTo>
                      <a:pt x="731" y="547"/>
                    </a:lnTo>
                    <a:lnTo>
                      <a:pt x="738" y="539"/>
                    </a:lnTo>
                    <a:lnTo>
                      <a:pt x="745" y="530"/>
                    </a:lnTo>
                    <a:lnTo>
                      <a:pt x="751" y="522"/>
                    </a:lnTo>
                    <a:lnTo>
                      <a:pt x="757" y="514"/>
                    </a:lnTo>
                    <a:lnTo>
                      <a:pt x="761" y="504"/>
                    </a:lnTo>
                    <a:lnTo>
                      <a:pt x="764" y="494"/>
                    </a:lnTo>
                    <a:lnTo>
                      <a:pt x="765" y="482"/>
                    </a:lnTo>
                    <a:lnTo>
                      <a:pt x="760" y="481"/>
                    </a:lnTo>
                    <a:lnTo>
                      <a:pt x="754" y="479"/>
                    </a:lnTo>
                    <a:lnTo>
                      <a:pt x="749" y="478"/>
                    </a:lnTo>
                    <a:lnTo>
                      <a:pt x="742" y="476"/>
                    </a:lnTo>
                    <a:lnTo>
                      <a:pt x="751" y="467"/>
                    </a:lnTo>
                    <a:lnTo>
                      <a:pt x="761" y="458"/>
                    </a:lnTo>
                    <a:lnTo>
                      <a:pt x="771" y="452"/>
                    </a:lnTo>
                    <a:lnTo>
                      <a:pt x="782" y="446"/>
                    </a:lnTo>
                    <a:lnTo>
                      <a:pt x="790" y="439"/>
                    </a:lnTo>
                    <a:lnTo>
                      <a:pt x="797" y="429"/>
                    </a:lnTo>
                    <a:lnTo>
                      <a:pt x="803" y="417"/>
                    </a:lnTo>
                    <a:lnTo>
                      <a:pt x="804" y="402"/>
                    </a:lnTo>
                    <a:lnTo>
                      <a:pt x="833" y="363"/>
                    </a:lnTo>
                    <a:lnTo>
                      <a:pt x="844" y="356"/>
                    </a:lnTo>
                    <a:lnTo>
                      <a:pt x="855" y="349"/>
                    </a:lnTo>
                    <a:lnTo>
                      <a:pt x="866" y="342"/>
                    </a:lnTo>
                    <a:lnTo>
                      <a:pt x="876" y="334"/>
                    </a:lnTo>
                    <a:lnTo>
                      <a:pt x="885" y="327"/>
                    </a:lnTo>
                    <a:lnTo>
                      <a:pt x="892" y="317"/>
                    </a:lnTo>
                    <a:lnTo>
                      <a:pt x="898" y="306"/>
                    </a:lnTo>
                    <a:lnTo>
                      <a:pt x="899" y="294"/>
                    </a:lnTo>
                    <a:lnTo>
                      <a:pt x="892" y="293"/>
                    </a:lnTo>
                    <a:lnTo>
                      <a:pt x="885" y="290"/>
                    </a:lnTo>
                    <a:lnTo>
                      <a:pt x="879" y="290"/>
                    </a:lnTo>
                    <a:lnTo>
                      <a:pt x="870" y="291"/>
                    </a:lnTo>
                    <a:lnTo>
                      <a:pt x="874" y="287"/>
                    </a:lnTo>
                    <a:lnTo>
                      <a:pt x="881" y="279"/>
                    </a:lnTo>
                    <a:lnTo>
                      <a:pt x="892" y="268"/>
                    </a:lnTo>
                    <a:lnTo>
                      <a:pt x="903" y="257"/>
                    </a:lnTo>
                    <a:lnTo>
                      <a:pt x="916" y="246"/>
                    </a:lnTo>
                    <a:lnTo>
                      <a:pt x="927" y="236"/>
                    </a:lnTo>
                    <a:lnTo>
                      <a:pt x="935" y="229"/>
                    </a:lnTo>
                    <a:lnTo>
                      <a:pt x="939" y="226"/>
                    </a:lnTo>
                    <a:lnTo>
                      <a:pt x="971" y="244"/>
                    </a:lnTo>
                    <a:lnTo>
                      <a:pt x="977" y="235"/>
                    </a:lnTo>
                    <a:lnTo>
                      <a:pt x="978" y="228"/>
                    </a:lnTo>
                    <a:lnTo>
                      <a:pt x="975" y="219"/>
                    </a:lnTo>
                    <a:lnTo>
                      <a:pt x="971" y="210"/>
                    </a:lnTo>
                    <a:lnTo>
                      <a:pt x="977" y="197"/>
                    </a:lnTo>
                    <a:lnTo>
                      <a:pt x="984" y="204"/>
                    </a:lnTo>
                    <a:lnTo>
                      <a:pt x="990" y="212"/>
                    </a:lnTo>
                    <a:lnTo>
                      <a:pt x="999" y="217"/>
                    </a:lnTo>
                    <a:lnTo>
                      <a:pt x="1007" y="219"/>
                    </a:lnTo>
                    <a:lnTo>
                      <a:pt x="1013" y="201"/>
                    </a:lnTo>
                    <a:lnTo>
                      <a:pt x="1028" y="201"/>
                    </a:lnTo>
                    <a:lnTo>
                      <a:pt x="1035" y="211"/>
                    </a:lnTo>
                    <a:lnTo>
                      <a:pt x="1042" y="221"/>
                    </a:lnTo>
                    <a:lnTo>
                      <a:pt x="1050" y="229"/>
                    </a:lnTo>
                    <a:lnTo>
                      <a:pt x="1062" y="232"/>
                    </a:lnTo>
                    <a:lnTo>
                      <a:pt x="1068" y="225"/>
                    </a:lnTo>
                    <a:lnTo>
                      <a:pt x="1075" y="192"/>
                    </a:lnTo>
                    <a:lnTo>
                      <a:pt x="1077" y="192"/>
                    </a:lnTo>
                    <a:lnTo>
                      <a:pt x="1083" y="193"/>
                    </a:lnTo>
                    <a:lnTo>
                      <a:pt x="1089" y="196"/>
                    </a:lnTo>
                    <a:lnTo>
                      <a:pt x="1094" y="199"/>
                    </a:lnTo>
                    <a:lnTo>
                      <a:pt x="1100" y="200"/>
                    </a:lnTo>
                    <a:lnTo>
                      <a:pt x="1106" y="203"/>
                    </a:lnTo>
                    <a:lnTo>
                      <a:pt x="1112" y="204"/>
                    </a:lnTo>
                    <a:lnTo>
                      <a:pt x="1116" y="206"/>
                    </a:lnTo>
                    <a:lnTo>
                      <a:pt x="1116" y="175"/>
                    </a:lnTo>
                    <a:lnTo>
                      <a:pt x="1122" y="167"/>
                    </a:lnTo>
                    <a:lnTo>
                      <a:pt x="1149" y="171"/>
                    </a:lnTo>
                    <a:lnTo>
                      <a:pt x="1151" y="136"/>
                    </a:lnTo>
                    <a:lnTo>
                      <a:pt x="1184" y="141"/>
                    </a:lnTo>
                    <a:lnTo>
                      <a:pt x="1187" y="130"/>
                    </a:lnTo>
                    <a:lnTo>
                      <a:pt x="1187" y="120"/>
                    </a:lnTo>
                    <a:lnTo>
                      <a:pt x="1185" y="110"/>
                    </a:lnTo>
                    <a:lnTo>
                      <a:pt x="1184" y="98"/>
                    </a:lnTo>
                    <a:lnTo>
                      <a:pt x="1209" y="103"/>
                    </a:lnTo>
                    <a:lnTo>
                      <a:pt x="1211" y="92"/>
                    </a:lnTo>
                    <a:lnTo>
                      <a:pt x="1213" y="84"/>
                    </a:lnTo>
                    <a:lnTo>
                      <a:pt x="1211" y="76"/>
                    </a:lnTo>
                    <a:lnTo>
                      <a:pt x="1209" y="65"/>
                    </a:lnTo>
                    <a:lnTo>
                      <a:pt x="1229" y="63"/>
                    </a:lnTo>
                    <a:lnTo>
                      <a:pt x="1239" y="59"/>
                    </a:lnTo>
                    <a:lnTo>
                      <a:pt x="1243" y="54"/>
                    </a:lnTo>
                    <a:lnTo>
                      <a:pt x="1242" y="45"/>
                    </a:lnTo>
                    <a:lnTo>
                      <a:pt x="1240" y="36"/>
                    </a:lnTo>
                    <a:lnTo>
                      <a:pt x="1240" y="25"/>
                    </a:lnTo>
                    <a:lnTo>
                      <a:pt x="1246" y="12"/>
                    </a:lnTo>
                    <a:lnTo>
                      <a:pt x="1260" y="0"/>
                    </a:lnTo>
                    <a:lnTo>
                      <a:pt x="1281" y="9"/>
                    </a:lnTo>
                    <a:lnTo>
                      <a:pt x="1289" y="22"/>
                    </a:lnTo>
                    <a:lnTo>
                      <a:pt x="1289" y="36"/>
                    </a:lnTo>
                    <a:lnTo>
                      <a:pt x="1283" y="51"/>
                    </a:lnTo>
                    <a:lnTo>
                      <a:pt x="1274" y="67"/>
                    </a:lnTo>
                    <a:lnTo>
                      <a:pt x="1265" y="85"/>
                    </a:lnTo>
                    <a:lnTo>
                      <a:pt x="1260" y="103"/>
                    </a:lnTo>
                    <a:lnTo>
                      <a:pt x="1260" y="121"/>
                    </a:lnTo>
                    <a:lnTo>
                      <a:pt x="1252" y="124"/>
                    </a:lnTo>
                    <a:lnTo>
                      <a:pt x="1245" y="125"/>
                    </a:lnTo>
                    <a:lnTo>
                      <a:pt x="1236" y="127"/>
                    </a:lnTo>
                    <a:lnTo>
                      <a:pt x="1228" y="131"/>
                    </a:lnTo>
                    <a:lnTo>
                      <a:pt x="1228" y="167"/>
                    </a:lnTo>
                    <a:lnTo>
                      <a:pt x="1191" y="170"/>
                    </a:lnTo>
                    <a:lnTo>
                      <a:pt x="1195" y="204"/>
                    </a:lnTo>
                    <a:lnTo>
                      <a:pt x="1189" y="203"/>
                    </a:lnTo>
                    <a:lnTo>
                      <a:pt x="1184" y="201"/>
                    </a:lnTo>
                    <a:lnTo>
                      <a:pt x="1177" y="200"/>
                    </a:lnTo>
                    <a:lnTo>
                      <a:pt x="1171" y="199"/>
                    </a:lnTo>
                    <a:lnTo>
                      <a:pt x="1166" y="199"/>
                    </a:lnTo>
                    <a:lnTo>
                      <a:pt x="1160" y="199"/>
                    </a:lnTo>
                    <a:lnTo>
                      <a:pt x="1155" y="200"/>
                    </a:lnTo>
                    <a:lnTo>
                      <a:pt x="1149" y="204"/>
                    </a:lnTo>
                    <a:lnTo>
                      <a:pt x="1152" y="235"/>
                    </a:lnTo>
                    <a:lnTo>
                      <a:pt x="1149" y="262"/>
                    </a:lnTo>
                    <a:lnTo>
                      <a:pt x="1142" y="290"/>
                    </a:lnTo>
                    <a:lnTo>
                      <a:pt x="1131" y="317"/>
                    </a:lnTo>
                    <a:lnTo>
                      <a:pt x="1129" y="384"/>
                    </a:lnTo>
                    <a:lnTo>
                      <a:pt x="1120" y="377"/>
                    </a:lnTo>
                    <a:lnTo>
                      <a:pt x="1116" y="371"/>
                    </a:lnTo>
                    <a:lnTo>
                      <a:pt x="1109" y="367"/>
                    </a:lnTo>
                    <a:lnTo>
                      <a:pt x="1098" y="366"/>
                    </a:lnTo>
                    <a:lnTo>
                      <a:pt x="1091" y="378"/>
                    </a:lnTo>
                    <a:lnTo>
                      <a:pt x="1087" y="393"/>
                    </a:lnTo>
                    <a:lnTo>
                      <a:pt x="1083" y="407"/>
                    </a:lnTo>
                    <a:lnTo>
                      <a:pt x="1079" y="421"/>
                    </a:lnTo>
                    <a:lnTo>
                      <a:pt x="1071" y="432"/>
                    </a:lnTo>
                    <a:lnTo>
                      <a:pt x="1061" y="443"/>
                    </a:lnTo>
                    <a:lnTo>
                      <a:pt x="1051" y="453"/>
                    </a:lnTo>
                    <a:lnTo>
                      <a:pt x="1040" y="463"/>
                    </a:lnTo>
                    <a:lnTo>
                      <a:pt x="1022" y="458"/>
                    </a:lnTo>
                    <a:lnTo>
                      <a:pt x="1007" y="465"/>
                    </a:lnTo>
                    <a:lnTo>
                      <a:pt x="995" y="479"/>
                    </a:lnTo>
                    <a:lnTo>
                      <a:pt x="985" y="498"/>
                    </a:lnTo>
                    <a:lnTo>
                      <a:pt x="979" y="521"/>
                    </a:lnTo>
                    <a:lnTo>
                      <a:pt x="975" y="543"/>
                    </a:lnTo>
                    <a:lnTo>
                      <a:pt x="975" y="563"/>
                    </a:lnTo>
                    <a:lnTo>
                      <a:pt x="977" y="580"/>
                    </a:lnTo>
                    <a:lnTo>
                      <a:pt x="979" y="598"/>
                    </a:lnTo>
                    <a:lnTo>
                      <a:pt x="971" y="595"/>
                    </a:lnTo>
                    <a:lnTo>
                      <a:pt x="968" y="581"/>
                    </a:lnTo>
                    <a:lnTo>
                      <a:pt x="963" y="569"/>
                    </a:lnTo>
                    <a:lnTo>
                      <a:pt x="952" y="559"/>
                    </a:lnTo>
                    <a:lnTo>
                      <a:pt x="938" y="551"/>
                    </a:lnTo>
                    <a:lnTo>
                      <a:pt x="930" y="555"/>
                    </a:lnTo>
                    <a:lnTo>
                      <a:pt x="924" y="574"/>
                    </a:lnTo>
                    <a:lnTo>
                      <a:pt x="920" y="592"/>
                    </a:lnTo>
                    <a:lnTo>
                      <a:pt x="917" y="610"/>
                    </a:lnTo>
                    <a:lnTo>
                      <a:pt x="919" y="630"/>
                    </a:lnTo>
                    <a:lnTo>
                      <a:pt x="919" y="652"/>
                    </a:lnTo>
                    <a:lnTo>
                      <a:pt x="913" y="677"/>
                    </a:lnTo>
                    <a:lnTo>
                      <a:pt x="902" y="697"/>
                    </a:lnTo>
                    <a:lnTo>
                      <a:pt x="885" y="711"/>
                    </a:lnTo>
                    <a:lnTo>
                      <a:pt x="876" y="689"/>
                    </a:lnTo>
                    <a:lnTo>
                      <a:pt x="870" y="689"/>
                    </a:lnTo>
                    <a:lnTo>
                      <a:pt x="863" y="681"/>
                    </a:lnTo>
                    <a:lnTo>
                      <a:pt x="844" y="691"/>
                    </a:lnTo>
                    <a:lnTo>
                      <a:pt x="838" y="711"/>
                    </a:lnTo>
                    <a:lnTo>
                      <a:pt x="840" y="738"/>
                    </a:lnTo>
                    <a:lnTo>
                      <a:pt x="841" y="758"/>
                    </a:lnTo>
                    <a:lnTo>
                      <a:pt x="812" y="814"/>
                    </a:lnTo>
                    <a:lnTo>
                      <a:pt x="818" y="829"/>
                    </a:lnTo>
                    <a:lnTo>
                      <a:pt x="812" y="849"/>
                    </a:lnTo>
                    <a:lnTo>
                      <a:pt x="803" y="869"/>
                    </a:lnTo>
                    <a:lnTo>
                      <a:pt x="793" y="884"/>
                    </a:lnTo>
                    <a:lnTo>
                      <a:pt x="783" y="872"/>
                    </a:lnTo>
                    <a:lnTo>
                      <a:pt x="778" y="863"/>
                    </a:lnTo>
                    <a:lnTo>
                      <a:pt x="776" y="855"/>
                    </a:lnTo>
                    <a:lnTo>
                      <a:pt x="783" y="841"/>
                    </a:lnTo>
                    <a:lnTo>
                      <a:pt x="791" y="816"/>
                    </a:lnTo>
                    <a:lnTo>
                      <a:pt x="793" y="802"/>
                    </a:lnTo>
                    <a:lnTo>
                      <a:pt x="787" y="790"/>
                    </a:lnTo>
                    <a:lnTo>
                      <a:pt x="780" y="772"/>
                    </a:lnTo>
                    <a:lnTo>
                      <a:pt x="772" y="771"/>
                    </a:lnTo>
                    <a:lnTo>
                      <a:pt x="757" y="805"/>
                    </a:lnTo>
                    <a:lnTo>
                      <a:pt x="747" y="837"/>
                    </a:lnTo>
                    <a:lnTo>
                      <a:pt x="740" y="870"/>
                    </a:lnTo>
                    <a:lnTo>
                      <a:pt x="733" y="910"/>
                    </a:lnTo>
                    <a:lnTo>
                      <a:pt x="727" y="920"/>
                    </a:lnTo>
                    <a:lnTo>
                      <a:pt x="718" y="928"/>
                    </a:lnTo>
                    <a:lnTo>
                      <a:pt x="711" y="936"/>
                    </a:lnTo>
                    <a:lnTo>
                      <a:pt x="704" y="943"/>
                    </a:lnTo>
                    <a:lnTo>
                      <a:pt x="699" y="953"/>
                    </a:lnTo>
                    <a:lnTo>
                      <a:pt x="693" y="963"/>
                    </a:lnTo>
                    <a:lnTo>
                      <a:pt x="691" y="974"/>
                    </a:lnTo>
                    <a:lnTo>
                      <a:pt x="688" y="986"/>
                    </a:lnTo>
                    <a:lnTo>
                      <a:pt x="680" y="996"/>
                    </a:lnTo>
                    <a:lnTo>
                      <a:pt x="673" y="1004"/>
                    </a:lnTo>
                    <a:lnTo>
                      <a:pt x="666" y="1011"/>
                    </a:lnTo>
                    <a:lnTo>
                      <a:pt x="659" y="1018"/>
                    </a:lnTo>
                    <a:lnTo>
                      <a:pt x="652" y="1026"/>
                    </a:lnTo>
                    <a:lnTo>
                      <a:pt x="645" y="1035"/>
                    </a:lnTo>
                    <a:lnTo>
                      <a:pt x="640" y="1046"/>
                    </a:lnTo>
                    <a:lnTo>
                      <a:pt x="633" y="1059"/>
                    </a:lnTo>
                    <a:lnTo>
                      <a:pt x="641" y="1069"/>
                    </a:lnTo>
                    <a:lnTo>
                      <a:pt x="638" y="1082"/>
                    </a:lnTo>
                    <a:lnTo>
                      <a:pt x="631" y="1095"/>
                    </a:lnTo>
                    <a:lnTo>
                      <a:pt x="623" y="1112"/>
                    </a:lnTo>
                    <a:lnTo>
                      <a:pt x="612" y="1129"/>
                    </a:lnTo>
                    <a:lnTo>
                      <a:pt x="601" y="1145"/>
                    </a:lnTo>
                    <a:lnTo>
                      <a:pt x="590" y="1159"/>
                    </a:lnTo>
                    <a:lnTo>
                      <a:pt x="579" y="1170"/>
                    </a:lnTo>
                    <a:lnTo>
                      <a:pt x="569" y="1176"/>
                    </a:lnTo>
                    <a:lnTo>
                      <a:pt x="564" y="1181"/>
                    </a:lnTo>
                    <a:lnTo>
                      <a:pt x="570" y="1187"/>
                    </a:lnTo>
                    <a:lnTo>
                      <a:pt x="579" y="1181"/>
                    </a:lnTo>
                    <a:lnTo>
                      <a:pt x="588" y="1184"/>
                    </a:lnTo>
                    <a:lnTo>
                      <a:pt x="587" y="1206"/>
                    </a:lnTo>
                    <a:lnTo>
                      <a:pt x="583" y="1224"/>
                    </a:lnTo>
                    <a:lnTo>
                      <a:pt x="572" y="1239"/>
                    </a:lnTo>
                    <a:lnTo>
                      <a:pt x="552" y="1253"/>
                    </a:lnTo>
                    <a:lnTo>
                      <a:pt x="532" y="1296"/>
                    </a:lnTo>
                    <a:lnTo>
                      <a:pt x="529" y="1308"/>
                    </a:lnTo>
                    <a:lnTo>
                      <a:pt x="526" y="1321"/>
                    </a:lnTo>
                    <a:lnTo>
                      <a:pt x="523" y="1333"/>
                    </a:lnTo>
                    <a:lnTo>
                      <a:pt x="521" y="1345"/>
                    </a:lnTo>
                    <a:lnTo>
                      <a:pt x="515" y="1348"/>
                    </a:lnTo>
                    <a:lnTo>
                      <a:pt x="514" y="1336"/>
                    </a:lnTo>
                    <a:lnTo>
                      <a:pt x="514" y="1321"/>
                    </a:lnTo>
                    <a:lnTo>
                      <a:pt x="512" y="1308"/>
                    </a:lnTo>
                    <a:lnTo>
                      <a:pt x="510" y="1301"/>
                    </a:lnTo>
                    <a:lnTo>
                      <a:pt x="501" y="1308"/>
                    </a:lnTo>
                    <a:lnTo>
                      <a:pt x="494" y="1315"/>
                    </a:lnTo>
                    <a:lnTo>
                      <a:pt x="488" y="1323"/>
                    </a:lnTo>
                    <a:lnTo>
                      <a:pt x="482" y="1330"/>
                    </a:lnTo>
                    <a:lnTo>
                      <a:pt x="476" y="1339"/>
                    </a:lnTo>
                    <a:lnTo>
                      <a:pt x="472" y="1348"/>
                    </a:lnTo>
                    <a:lnTo>
                      <a:pt x="467" y="1357"/>
                    </a:lnTo>
                    <a:lnTo>
                      <a:pt x="460" y="1368"/>
                    </a:lnTo>
                    <a:lnTo>
                      <a:pt x="474" y="1386"/>
                    </a:lnTo>
                    <a:lnTo>
                      <a:pt x="483" y="1402"/>
                    </a:lnTo>
                    <a:lnTo>
                      <a:pt x="489" y="1419"/>
                    </a:lnTo>
                    <a:lnTo>
                      <a:pt x="492" y="1435"/>
                    </a:lnTo>
                    <a:lnTo>
                      <a:pt x="493" y="1453"/>
                    </a:lnTo>
                    <a:lnTo>
                      <a:pt x="492" y="1471"/>
                    </a:lnTo>
                    <a:lnTo>
                      <a:pt x="489" y="1492"/>
                    </a:lnTo>
                    <a:lnTo>
                      <a:pt x="486" y="1515"/>
                    </a:lnTo>
                    <a:lnTo>
                      <a:pt x="507" y="1538"/>
                    </a:lnTo>
                    <a:lnTo>
                      <a:pt x="530" y="1546"/>
                    </a:lnTo>
                    <a:lnTo>
                      <a:pt x="555" y="1544"/>
                    </a:lnTo>
                    <a:lnTo>
                      <a:pt x="579" y="1532"/>
                    </a:lnTo>
                    <a:lnTo>
                      <a:pt x="597" y="1513"/>
                    </a:lnTo>
                    <a:lnTo>
                      <a:pt x="609" y="1488"/>
                    </a:lnTo>
                    <a:lnTo>
                      <a:pt x="612" y="1457"/>
                    </a:lnTo>
                    <a:lnTo>
                      <a:pt x="604" y="1426"/>
                    </a:lnTo>
                    <a:lnTo>
                      <a:pt x="576" y="1404"/>
                    </a:lnTo>
                    <a:lnTo>
                      <a:pt x="595" y="1408"/>
                    </a:lnTo>
                    <a:lnTo>
                      <a:pt x="609" y="1413"/>
                    </a:lnTo>
                    <a:lnTo>
                      <a:pt x="620" y="1423"/>
                    </a:lnTo>
                    <a:lnTo>
                      <a:pt x="627" y="1433"/>
                    </a:lnTo>
                    <a:lnTo>
                      <a:pt x="631" y="1446"/>
                    </a:lnTo>
                    <a:lnTo>
                      <a:pt x="633" y="1462"/>
                    </a:lnTo>
                    <a:lnTo>
                      <a:pt x="634" y="1478"/>
                    </a:lnTo>
                    <a:lnTo>
                      <a:pt x="633" y="1496"/>
                    </a:lnTo>
                    <a:lnTo>
                      <a:pt x="624" y="1507"/>
                    </a:lnTo>
                    <a:lnTo>
                      <a:pt x="617" y="1518"/>
                    </a:lnTo>
                    <a:lnTo>
                      <a:pt x="610" y="1528"/>
                    </a:lnTo>
                    <a:lnTo>
                      <a:pt x="605" y="1539"/>
                    </a:lnTo>
                    <a:lnTo>
                      <a:pt x="601" y="1550"/>
                    </a:lnTo>
                    <a:lnTo>
                      <a:pt x="599" y="1561"/>
                    </a:lnTo>
                    <a:lnTo>
                      <a:pt x="602" y="1573"/>
                    </a:lnTo>
                    <a:lnTo>
                      <a:pt x="608" y="1587"/>
                    </a:lnTo>
                    <a:lnTo>
                      <a:pt x="627" y="1593"/>
                    </a:lnTo>
                    <a:lnTo>
                      <a:pt x="633" y="1590"/>
                    </a:lnTo>
                    <a:lnTo>
                      <a:pt x="637" y="1587"/>
                    </a:lnTo>
                    <a:lnTo>
                      <a:pt x="641" y="1587"/>
                    </a:lnTo>
                    <a:lnTo>
                      <a:pt x="646" y="1587"/>
                    </a:lnTo>
                    <a:lnTo>
                      <a:pt x="651" y="1582"/>
                    </a:lnTo>
                    <a:lnTo>
                      <a:pt x="648" y="1597"/>
                    </a:lnTo>
                    <a:lnTo>
                      <a:pt x="635" y="1602"/>
                    </a:lnTo>
                    <a:lnTo>
                      <a:pt x="623" y="1604"/>
                    </a:lnTo>
                    <a:lnTo>
                      <a:pt x="612" y="1605"/>
                    </a:lnTo>
                    <a:lnTo>
                      <a:pt x="601" y="1607"/>
                    </a:lnTo>
                    <a:lnTo>
                      <a:pt x="588" y="1608"/>
                    </a:lnTo>
                    <a:lnTo>
                      <a:pt x="577" y="1609"/>
                    </a:lnTo>
                    <a:lnTo>
                      <a:pt x="565" y="1612"/>
                    </a:lnTo>
                    <a:lnTo>
                      <a:pt x="552" y="1619"/>
                    </a:lnTo>
                    <a:lnTo>
                      <a:pt x="526" y="1637"/>
                    </a:lnTo>
                    <a:lnTo>
                      <a:pt x="566" y="1643"/>
                    </a:lnTo>
                    <a:lnTo>
                      <a:pt x="555" y="1654"/>
                    </a:lnTo>
                    <a:lnTo>
                      <a:pt x="541" y="1665"/>
                    </a:lnTo>
                    <a:lnTo>
                      <a:pt x="525" y="1676"/>
                    </a:lnTo>
                    <a:lnTo>
                      <a:pt x="508" y="1687"/>
                    </a:lnTo>
                    <a:lnTo>
                      <a:pt x="490" y="1695"/>
                    </a:lnTo>
                    <a:lnTo>
                      <a:pt x="472" y="1701"/>
                    </a:lnTo>
                    <a:lnTo>
                      <a:pt x="453" y="1702"/>
                    </a:lnTo>
                    <a:lnTo>
                      <a:pt x="436" y="1699"/>
                    </a:lnTo>
                    <a:close/>
                  </a:path>
                </a:pathLst>
              </a:custGeom>
              <a:solidFill>
                <a:srgbClr val="FFFF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8" name="Freeform 11"/>
              <p:cNvSpPr>
                <a:spLocks/>
              </p:cNvSpPr>
              <p:nvPr/>
            </p:nvSpPr>
            <p:spPr bwMode="auto">
              <a:xfrm>
                <a:off x="2798348" y="5333319"/>
                <a:ext cx="173908" cy="273050"/>
              </a:xfrm>
              <a:custGeom>
                <a:avLst/>
                <a:gdLst/>
                <a:ahLst/>
                <a:cxnLst>
                  <a:cxn ang="0">
                    <a:pos x="82" y="169"/>
                  </a:cxn>
                  <a:cxn ang="0">
                    <a:pos x="74" y="163"/>
                  </a:cxn>
                  <a:cxn ang="0">
                    <a:pos x="66" y="152"/>
                  </a:cxn>
                  <a:cxn ang="0">
                    <a:pos x="58" y="138"/>
                  </a:cxn>
                  <a:cxn ang="0">
                    <a:pos x="52" y="125"/>
                  </a:cxn>
                  <a:cxn ang="0">
                    <a:pos x="48" y="111"/>
                  </a:cxn>
                  <a:cxn ang="0">
                    <a:pos x="48" y="77"/>
                  </a:cxn>
                  <a:cxn ang="0">
                    <a:pos x="60" y="51"/>
                  </a:cxn>
                  <a:cxn ang="0">
                    <a:pos x="63" y="34"/>
                  </a:cxn>
                  <a:cxn ang="0">
                    <a:pos x="73" y="26"/>
                  </a:cxn>
                  <a:cxn ang="0">
                    <a:pos x="58" y="37"/>
                  </a:cxn>
                  <a:cxn ang="0">
                    <a:pos x="42" y="56"/>
                  </a:cxn>
                  <a:cxn ang="0">
                    <a:pos x="31" y="74"/>
                  </a:cxn>
                  <a:cxn ang="0">
                    <a:pos x="17" y="99"/>
                  </a:cxn>
                  <a:cxn ang="0">
                    <a:pos x="12" y="117"/>
                  </a:cxn>
                  <a:cxn ang="0">
                    <a:pos x="9" y="138"/>
                  </a:cxn>
                  <a:cxn ang="0">
                    <a:pos x="2" y="139"/>
                  </a:cxn>
                  <a:cxn ang="0">
                    <a:pos x="0" y="134"/>
                  </a:cxn>
                  <a:cxn ang="0">
                    <a:pos x="5" y="93"/>
                  </a:cxn>
                  <a:cxn ang="0">
                    <a:pos x="9" y="78"/>
                  </a:cxn>
                  <a:cxn ang="0">
                    <a:pos x="17" y="64"/>
                  </a:cxn>
                  <a:cxn ang="0">
                    <a:pos x="26" y="52"/>
                  </a:cxn>
                  <a:cxn ang="0">
                    <a:pos x="35" y="40"/>
                  </a:cxn>
                  <a:cxn ang="0">
                    <a:pos x="63" y="20"/>
                  </a:cxn>
                  <a:cxn ang="0">
                    <a:pos x="70" y="16"/>
                  </a:cxn>
                  <a:cxn ang="0">
                    <a:pos x="93" y="0"/>
                  </a:cxn>
                  <a:cxn ang="0">
                    <a:pos x="106" y="2"/>
                  </a:cxn>
                  <a:cxn ang="0">
                    <a:pos x="100" y="13"/>
                  </a:cxn>
                  <a:cxn ang="0">
                    <a:pos x="95" y="16"/>
                  </a:cxn>
                  <a:cxn ang="0">
                    <a:pos x="73" y="46"/>
                  </a:cxn>
                  <a:cxn ang="0">
                    <a:pos x="66" y="60"/>
                  </a:cxn>
                  <a:cxn ang="0">
                    <a:pos x="63" y="103"/>
                  </a:cxn>
                  <a:cxn ang="0">
                    <a:pos x="66" y="113"/>
                  </a:cxn>
                  <a:cxn ang="0">
                    <a:pos x="69" y="125"/>
                  </a:cxn>
                  <a:cxn ang="0">
                    <a:pos x="73" y="134"/>
                  </a:cxn>
                  <a:cxn ang="0">
                    <a:pos x="78" y="143"/>
                  </a:cxn>
                  <a:cxn ang="0">
                    <a:pos x="84" y="154"/>
                  </a:cxn>
                  <a:cxn ang="0">
                    <a:pos x="88" y="161"/>
                  </a:cxn>
                  <a:cxn ang="0">
                    <a:pos x="89" y="165"/>
                  </a:cxn>
                  <a:cxn ang="0">
                    <a:pos x="89" y="169"/>
                  </a:cxn>
                  <a:cxn ang="0">
                    <a:pos x="88" y="172"/>
                  </a:cxn>
                  <a:cxn ang="0">
                    <a:pos x="85" y="172"/>
                  </a:cxn>
                  <a:cxn ang="0">
                    <a:pos x="82" y="169"/>
                  </a:cxn>
                </a:cxnLst>
                <a:rect l="0" t="0" r="r" b="b"/>
                <a:pathLst>
                  <a:path w="106" h="172">
                    <a:moveTo>
                      <a:pt x="82" y="169"/>
                    </a:moveTo>
                    <a:lnTo>
                      <a:pt x="74" y="163"/>
                    </a:lnTo>
                    <a:lnTo>
                      <a:pt x="66" y="152"/>
                    </a:lnTo>
                    <a:lnTo>
                      <a:pt x="58" y="138"/>
                    </a:lnTo>
                    <a:lnTo>
                      <a:pt x="52" y="125"/>
                    </a:lnTo>
                    <a:lnTo>
                      <a:pt x="48" y="111"/>
                    </a:lnTo>
                    <a:lnTo>
                      <a:pt x="48" y="77"/>
                    </a:lnTo>
                    <a:lnTo>
                      <a:pt x="60" y="51"/>
                    </a:lnTo>
                    <a:lnTo>
                      <a:pt x="63" y="34"/>
                    </a:lnTo>
                    <a:lnTo>
                      <a:pt x="73" y="26"/>
                    </a:lnTo>
                    <a:lnTo>
                      <a:pt x="58" y="37"/>
                    </a:lnTo>
                    <a:lnTo>
                      <a:pt x="42" y="56"/>
                    </a:lnTo>
                    <a:lnTo>
                      <a:pt x="31" y="74"/>
                    </a:lnTo>
                    <a:lnTo>
                      <a:pt x="17" y="99"/>
                    </a:lnTo>
                    <a:lnTo>
                      <a:pt x="12" y="117"/>
                    </a:lnTo>
                    <a:lnTo>
                      <a:pt x="9" y="138"/>
                    </a:lnTo>
                    <a:lnTo>
                      <a:pt x="2" y="139"/>
                    </a:lnTo>
                    <a:lnTo>
                      <a:pt x="0" y="134"/>
                    </a:lnTo>
                    <a:lnTo>
                      <a:pt x="5" y="93"/>
                    </a:lnTo>
                    <a:lnTo>
                      <a:pt x="9" y="78"/>
                    </a:lnTo>
                    <a:lnTo>
                      <a:pt x="17" y="64"/>
                    </a:lnTo>
                    <a:lnTo>
                      <a:pt x="26" y="52"/>
                    </a:lnTo>
                    <a:lnTo>
                      <a:pt x="35" y="40"/>
                    </a:lnTo>
                    <a:lnTo>
                      <a:pt x="63" y="20"/>
                    </a:lnTo>
                    <a:lnTo>
                      <a:pt x="70" y="16"/>
                    </a:lnTo>
                    <a:lnTo>
                      <a:pt x="93" y="0"/>
                    </a:lnTo>
                    <a:lnTo>
                      <a:pt x="106" y="2"/>
                    </a:lnTo>
                    <a:lnTo>
                      <a:pt x="100" y="13"/>
                    </a:lnTo>
                    <a:lnTo>
                      <a:pt x="95" y="16"/>
                    </a:lnTo>
                    <a:lnTo>
                      <a:pt x="73" y="46"/>
                    </a:lnTo>
                    <a:lnTo>
                      <a:pt x="66" y="60"/>
                    </a:lnTo>
                    <a:lnTo>
                      <a:pt x="63" y="103"/>
                    </a:lnTo>
                    <a:lnTo>
                      <a:pt x="66" y="113"/>
                    </a:lnTo>
                    <a:lnTo>
                      <a:pt x="69" y="125"/>
                    </a:lnTo>
                    <a:lnTo>
                      <a:pt x="73" y="134"/>
                    </a:lnTo>
                    <a:lnTo>
                      <a:pt x="78" y="143"/>
                    </a:lnTo>
                    <a:lnTo>
                      <a:pt x="84" y="154"/>
                    </a:lnTo>
                    <a:lnTo>
                      <a:pt x="88" y="161"/>
                    </a:lnTo>
                    <a:lnTo>
                      <a:pt x="89" y="165"/>
                    </a:lnTo>
                    <a:lnTo>
                      <a:pt x="89" y="169"/>
                    </a:lnTo>
                    <a:lnTo>
                      <a:pt x="88" y="172"/>
                    </a:lnTo>
                    <a:lnTo>
                      <a:pt x="85" y="172"/>
                    </a:lnTo>
                    <a:lnTo>
                      <a:pt x="82" y="16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9" name="Freeform 12"/>
              <p:cNvSpPr>
                <a:spLocks/>
              </p:cNvSpPr>
              <p:nvPr/>
            </p:nvSpPr>
            <p:spPr bwMode="auto">
              <a:xfrm>
                <a:off x="2448891" y="5460319"/>
                <a:ext cx="73829" cy="127000"/>
              </a:xfrm>
              <a:custGeom>
                <a:avLst/>
                <a:gdLst/>
                <a:ahLst/>
                <a:cxnLst>
                  <a:cxn ang="0">
                    <a:pos x="0" y="77"/>
                  </a:cxn>
                  <a:cxn ang="0">
                    <a:pos x="0" y="74"/>
                  </a:cxn>
                  <a:cxn ang="0">
                    <a:pos x="3" y="26"/>
                  </a:cxn>
                  <a:cxn ang="0">
                    <a:pos x="11" y="23"/>
                  </a:cxn>
                  <a:cxn ang="0">
                    <a:pos x="22" y="9"/>
                  </a:cxn>
                  <a:cxn ang="0">
                    <a:pos x="26" y="1"/>
                  </a:cxn>
                  <a:cxn ang="0">
                    <a:pos x="36" y="0"/>
                  </a:cxn>
                  <a:cxn ang="0">
                    <a:pos x="30" y="15"/>
                  </a:cxn>
                  <a:cxn ang="0">
                    <a:pos x="29" y="44"/>
                  </a:cxn>
                  <a:cxn ang="0">
                    <a:pos x="30" y="52"/>
                  </a:cxn>
                  <a:cxn ang="0">
                    <a:pos x="43" y="65"/>
                  </a:cxn>
                  <a:cxn ang="0">
                    <a:pos x="45" y="69"/>
                  </a:cxn>
                  <a:cxn ang="0">
                    <a:pos x="40" y="80"/>
                  </a:cxn>
                  <a:cxn ang="0">
                    <a:pos x="26" y="62"/>
                  </a:cxn>
                  <a:cxn ang="0">
                    <a:pos x="22" y="52"/>
                  </a:cxn>
                  <a:cxn ang="0">
                    <a:pos x="20" y="47"/>
                  </a:cxn>
                  <a:cxn ang="0">
                    <a:pos x="19" y="33"/>
                  </a:cxn>
                  <a:cxn ang="0">
                    <a:pos x="22" y="20"/>
                  </a:cxn>
                  <a:cxn ang="0">
                    <a:pos x="19" y="29"/>
                  </a:cxn>
                  <a:cxn ang="0">
                    <a:pos x="11" y="33"/>
                  </a:cxn>
                  <a:cxn ang="0">
                    <a:pos x="8" y="67"/>
                  </a:cxn>
                  <a:cxn ang="0">
                    <a:pos x="12" y="80"/>
                  </a:cxn>
                  <a:cxn ang="0">
                    <a:pos x="0" y="77"/>
                  </a:cxn>
                </a:cxnLst>
                <a:rect l="0" t="0" r="r" b="b"/>
                <a:pathLst>
                  <a:path w="45" h="80">
                    <a:moveTo>
                      <a:pt x="0" y="77"/>
                    </a:moveTo>
                    <a:lnTo>
                      <a:pt x="0" y="74"/>
                    </a:lnTo>
                    <a:lnTo>
                      <a:pt x="3" y="26"/>
                    </a:lnTo>
                    <a:lnTo>
                      <a:pt x="11" y="23"/>
                    </a:lnTo>
                    <a:lnTo>
                      <a:pt x="22" y="9"/>
                    </a:lnTo>
                    <a:lnTo>
                      <a:pt x="26" y="1"/>
                    </a:lnTo>
                    <a:lnTo>
                      <a:pt x="36" y="0"/>
                    </a:lnTo>
                    <a:lnTo>
                      <a:pt x="30" y="15"/>
                    </a:lnTo>
                    <a:lnTo>
                      <a:pt x="29" y="44"/>
                    </a:lnTo>
                    <a:lnTo>
                      <a:pt x="30" y="52"/>
                    </a:lnTo>
                    <a:lnTo>
                      <a:pt x="43" y="65"/>
                    </a:lnTo>
                    <a:lnTo>
                      <a:pt x="45" y="69"/>
                    </a:lnTo>
                    <a:lnTo>
                      <a:pt x="40" y="80"/>
                    </a:lnTo>
                    <a:lnTo>
                      <a:pt x="26" y="62"/>
                    </a:lnTo>
                    <a:lnTo>
                      <a:pt x="22" y="52"/>
                    </a:lnTo>
                    <a:lnTo>
                      <a:pt x="20" y="47"/>
                    </a:lnTo>
                    <a:lnTo>
                      <a:pt x="19" y="33"/>
                    </a:lnTo>
                    <a:lnTo>
                      <a:pt x="22" y="20"/>
                    </a:lnTo>
                    <a:lnTo>
                      <a:pt x="19" y="29"/>
                    </a:lnTo>
                    <a:lnTo>
                      <a:pt x="11" y="33"/>
                    </a:lnTo>
                    <a:lnTo>
                      <a:pt x="8" y="67"/>
                    </a:lnTo>
                    <a:lnTo>
                      <a:pt x="12" y="80"/>
                    </a:lnTo>
                    <a:lnTo>
                      <a:pt x="0" y="7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0" name="Freeform 16"/>
              <p:cNvSpPr>
                <a:spLocks/>
              </p:cNvSpPr>
              <p:nvPr/>
            </p:nvSpPr>
            <p:spPr bwMode="auto">
              <a:xfrm>
                <a:off x="2527642" y="5038044"/>
                <a:ext cx="142736" cy="134937"/>
              </a:xfrm>
              <a:custGeom>
                <a:avLst/>
                <a:gdLst/>
                <a:ahLst/>
                <a:cxnLst>
                  <a:cxn ang="0">
                    <a:pos x="0" y="85"/>
                  </a:cxn>
                  <a:cxn ang="0">
                    <a:pos x="15" y="49"/>
                  </a:cxn>
                  <a:cxn ang="0">
                    <a:pos x="46" y="14"/>
                  </a:cxn>
                  <a:cxn ang="0">
                    <a:pos x="53" y="5"/>
                  </a:cxn>
                  <a:cxn ang="0">
                    <a:pos x="58" y="5"/>
                  </a:cxn>
                  <a:cxn ang="0">
                    <a:pos x="64" y="0"/>
                  </a:cxn>
                  <a:cxn ang="0">
                    <a:pos x="87" y="2"/>
                  </a:cxn>
                  <a:cxn ang="0">
                    <a:pos x="84" y="9"/>
                  </a:cxn>
                  <a:cxn ang="0">
                    <a:pos x="80" y="13"/>
                  </a:cxn>
                  <a:cxn ang="0">
                    <a:pos x="73" y="17"/>
                  </a:cxn>
                  <a:cxn ang="0">
                    <a:pos x="66" y="20"/>
                  </a:cxn>
                  <a:cxn ang="0">
                    <a:pos x="55" y="28"/>
                  </a:cxn>
                  <a:cxn ang="0">
                    <a:pos x="46" y="38"/>
                  </a:cxn>
                  <a:cxn ang="0">
                    <a:pos x="35" y="47"/>
                  </a:cxn>
                  <a:cxn ang="0">
                    <a:pos x="17" y="67"/>
                  </a:cxn>
                  <a:cxn ang="0">
                    <a:pos x="0" y="85"/>
                  </a:cxn>
                </a:cxnLst>
                <a:rect l="0" t="0" r="r" b="b"/>
                <a:pathLst>
                  <a:path w="87" h="85">
                    <a:moveTo>
                      <a:pt x="0" y="85"/>
                    </a:moveTo>
                    <a:lnTo>
                      <a:pt x="15" y="49"/>
                    </a:lnTo>
                    <a:lnTo>
                      <a:pt x="46" y="14"/>
                    </a:lnTo>
                    <a:lnTo>
                      <a:pt x="53" y="5"/>
                    </a:lnTo>
                    <a:lnTo>
                      <a:pt x="58" y="5"/>
                    </a:lnTo>
                    <a:lnTo>
                      <a:pt x="64" y="0"/>
                    </a:lnTo>
                    <a:lnTo>
                      <a:pt x="87" y="2"/>
                    </a:lnTo>
                    <a:lnTo>
                      <a:pt x="84" y="9"/>
                    </a:lnTo>
                    <a:lnTo>
                      <a:pt x="80" y="13"/>
                    </a:lnTo>
                    <a:lnTo>
                      <a:pt x="73" y="17"/>
                    </a:lnTo>
                    <a:lnTo>
                      <a:pt x="66" y="20"/>
                    </a:lnTo>
                    <a:lnTo>
                      <a:pt x="55" y="28"/>
                    </a:lnTo>
                    <a:lnTo>
                      <a:pt x="46" y="38"/>
                    </a:lnTo>
                    <a:lnTo>
                      <a:pt x="35" y="47"/>
                    </a:lnTo>
                    <a:lnTo>
                      <a:pt x="17" y="67"/>
                    </a:lnTo>
                    <a:lnTo>
                      <a:pt x="0" y="8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Freeform 19"/>
              <p:cNvSpPr>
                <a:spLocks/>
              </p:cNvSpPr>
              <p:nvPr/>
            </p:nvSpPr>
            <p:spPr bwMode="auto">
              <a:xfrm>
                <a:off x="3407025" y="4601482"/>
                <a:ext cx="108282" cy="209550"/>
              </a:xfrm>
              <a:custGeom>
                <a:avLst/>
                <a:gdLst/>
                <a:ahLst/>
                <a:cxnLst>
                  <a:cxn ang="0">
                    <a:pos x="13" y="132"/>
                  </a:cxn>
                  <a:cxn ang="0">
                    <a:pos x="2" y="111"/>
                  </a:cxn>
                  <a:cxn ang="0">
                    <a:pos x="0" y="108"/>
                  </a:cxn>
                  <a:cxn ang="0">
                    <a:pos x="0" y="87"/>
                  </a:cxn>
                  <a:cxn ang="0">
                    <a:pos x="6" y="75"/>
                  </a:cxn>
                  <a:cxn ang="0">
                    <a:pos x="15" y="61"/>
                  </a:cxn>
                  <a:cxn ang="0">
                    <a:pos x="28" y="45"/>
                  </a:cxn>
                  <a:cxn ang="0">
                    <a:pos x="46" y="27"/>
                  </a:cxn>
                  <a:cxn ang="0">
                    <a:pos x="42" y="17"/>
                  </a:cxn>
                  <a:cxn ang="0">
                    <a:pos x="40" y="10"/>
                  </a:cxn>
                  <a:cxn ang="0">
                    <a:pos x="47" y="0"/>
                  </a:cxn>
                  <a:cxn ang="0">
                    <a:pos x="55" y="7"/>
                  </a:cxn>
                  <a:cxn ang="0">
                    <a:pos x="62" y="14"/>
                  </a:cxn>
                  <a:cxn ang="0">
                    <a:pos x="65" y="27"/>
                  </a:cxn>
                  <a:cxn ang="0">
                    <a:pos x="66" y="60"/>
                  </a:cxn>
                  <a:cxn ang="0">
                    <a:pos x="53" y="81"/>
                  </a:cxn>
                  <a:cxn ang="0">
                    <a:pos x="40" y="90"/>
                  </a:cxn>
                  <a:cxn ang="0">
                    <a:pos x="35" y="105"/>
                  </a:cxn>
                  <a:cxn ang="0">
                    <a:pos x="24" y="118"/>
                  </a:cxn>
                  <a:cxn ang="0">
                    <a:pos x="24" y="128"/>
                  </a:cxn>
                  <a:cxn ang="0">
                    <a:pos x="13" y="132"/>
                  </a:cxn>
                </a:cxnLst>
                <a:rect l="0" t="0" r="r" b="b"/>
                <a:pathLst>
                  <a:path w="66" h="132">
                    <a:moveTo>
                      <a:pt x="13" y="132"/>
                    </a:moveTo>
                    <a:lnTo>
                      <a:pt x="2" y="111"/>
                    </a:lnTo>
                    <a:lnTo>
                      <a:pt x="0" y="108"/>
                    </a:lnTo>
                    <a:lnTo>
                      <a:pt x="0" y="87"/>
                    </a:lnTo>
                    <a:lnTo>
                      <a:pt x="6" y="75"/>
                    </a:lnTo>
                    <a:lnTo>
                      <a:pt x="15" y="61"/>
                    </a:lnTo>
                    <a:lnTo>
                      <a:pt x="28" y="45"/>
                    </a:lnTo>
                    <a:lnTo>
                      <a:pt x="46" y="27"/>
                    </a:lnTo>
                    <a:lnTo>
                      <a:pt x="42" y="17"/>
                    </a:lnTo>
                    <a:lnTo>
                      <a:pt x="40" y="10"/>
                    </a:lnTo>
                    <a:lnTo>
                      <a:pt x="47" y="0"/>
                    </a:lnTo>
                    <a:lnTo>
                      <a:pt x="55" y="7"/>
                    </a:lnTo>
                    <a:lnTo>
                      <a:pt x="62" y="14"/>
                    </a:lnTo>
                    <a:lnTo>
                      <a:pt x="65" y="27"/>
                    </a:lnTo>
                    <a:lnTo>
                      <a:pt x="66" y="60"/>
                    </a:lnTo>
                    <a:lnTo>
                      <a:pt x="53" y="81"/>
                    </a:lnTo>
                    <a:lnTo>
                      <a:pt x="40" y="90"/>
                    </a:lnTo>
                    <a:lnTo>
                      <a:pt x="35" y="105"/>
                    </a:lnTo>
                    <a:lnTo>
                      <a:pt x="24" y="118"/>
                    </a:lnTo>
                    <a:lnTo>
                      <a:pt x="24" y="128"/>
                    </a:lnTo>
                    <a:lnTo>
                      <a:pt x="13" y="13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2" name="Freeform 20"/>
              <p:cNvSpPr>
                <a:spLocks/>
              </p:cNvSpPr>
              <p:nvPr/>
            </p:nvSpPr>
            <p:spPr bwMode="auto">
              <a:xfrm>
                <a:off x="3428354" y="4657044"/>
                <a:ext cx="73829" cy="125412"/>
              </a:xfrm>
              <a:custGeom>
                <a:avLst/>
                <a:gdLst/>
                <a:ahLst/>
                <a:cxnLst>
                  <a:cxn ang="0">
                    <a:pos x="1" y="79"/>
                  </a:cxn>
                  <a:cxn ang="0">
                    <a:pos x="0" y="76"/>
                  </a:cxn>
                  <a:cxn ang="0">
                    <a:pos x="0" y="55"/>
                  </a:cxn>
                  <a:cxn ang="0">
                    <a:pos x="5" y="41"/>
                  </a:cxn>
                  <a:cxn ang="0">
                    <a:pos x="11" y="30"/>
                  </a:cxn>
                  <a:cxn ang="0">
                    <a:pos x="18" y="26"/>
                  </a:cxn>
                  <a:cxn ang="0">
                    <a:pos x="24" y="18"/>
                  </a:cxn>
                  <a:cxn ang="0">
                    <a:pos x="37" y="5"/>
                  </a:cxn>
                  <a:cxn ang="0">
                    <a:pos x="40" y="0"/>
                  </a:cxn>
                  <a:cxn ang="0">
                    <a:pos x="45" y="1"/>
                  </a:cxn>
                  <a:cxn ang="0">
                    <a:pos x="45" y="7"/>
                  </a:cxn>
                  <a:cxn ang="0">
                    <a:pos x="23" y="46"/>
                  </a:cxn>
                  <a:cxn ang="0">
                    <a:pos x="19" y="50"/>
                  </a:cxn>
                  <a:cxn ang="0">
                    <a:pos x="16" y="55"/>
                  </a:cxn>
                  <a:cxn ang="0">
                    <a:pos x="13" y="61"/>
                  </a:cxn>
                  <a:cxn ang="0">
                    <a:pos x="9" y="66"/>
                  </a:cxn>
                  <a:cxn ang="0">
                    <a:pos x="1" y="79"/>
                  </a:cxn>
                </a:cxnLst>
                <a:rect l="0" t="0" r="r" b="b"/>
                <a:pathLst>
                  <a:path w="45" h="79">
                    <a:moveTo>
                      <a:pt x="1" y="79"/>
                    </a:moveTo>
                    <a:lnTo>
                      <a:pt x="0" y="76"/>
                    </a:lnTo>
                    <a:lnTo>
                      <a:pt x="0" y="55"/>
                    </a:lnTo>
                    <a:lnTo>
                      <a:pt x="5" y="41"/>
                    </a:lnTo>
                    <a:lnTo>
                      <a:pt x="11" y="30"/>
                    </a:lnTo>
                    <a:lnTo>
                      <a:pt x="18" y="26"/>
                    </a:lnTo>
                    <a:lnTo>
                      <a:pt x="24" y="18"/>
                    </a:lnTo>
                    <a:lnTo>
                      <a:pt x="37" y="5"/>
                    </a:lnTo>
                    <a:lnTo>
                      <a:pt x="40" y="0"/>
                    </a:lnTo>
                    <a:lnTo>
                      <a:pt x="45" y="1"/>
                    </a:lnTo>
                    <a:lnTo>
                      <a:pt x="45" y="7"/>
                    </a:lnTo>
                    <a:lnTo>
                      <a:pt x="23" y="46"/>
                    </a:lnTo>
                    <a:lnTo>
                      <a:pt x="19" y="50"/>
                    </a:lnTo>
                    <a:lnTo>
                      <a:pt x="16" y="55"/>
                    </a:lnTo>
                    <a:lnTo>
                      <a:pt x="13" y="61"/>
                    </a:lnTo>
                    <a:lnTo>
                      <a:pt x="9" y="66"/>
                    </a:lnTo>
                    <a:lnTo>
                      <a:pt x="1" y="79"/>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 name="Freeform 21"/>
              <p:cNvSpPr>
                <a:spLocks/>
              </p:cNvSpPr>
              <p:nvPr/>
            </p:nvSpPr>
            <p:spPr bwMode="auto">
              <a:xfrm>
                <a:off x="3009990" y="4531632"/>
                <a:ext cx="100079" cy="246062"/>
              </a:xfrm>
              <a:custGeom>
                <a:avLst/>
                <a:gdLst/>
                <a:ahLst/>
                <a:cxnLst>
                  <a:cxn ang="0">
                    <a:pos x="0" y="155"/>
                  </a:cxn>
                  <a:cxn ang="0">
                    <a:pos x="6" y="134"/>
                  </a:cxn>
                  <a:cxn ang="0">
                    <a:pos x="10" y="129"/>
                  </a:cxn>
                  <a:cxn ang="0">
                    <a:pos x="13" y="122"/>
                  </a:cxn>
                  <a:cxn ang="0">
                    <a:pos x="14" y="115"/>
                  </a:cxn>
                  <a:cxn ang="0">
                    <a:pos x="14" y="107"/>
                  </a:cxn>
                  <a:cxn ang="0">
                    <a:pos x="6" y="94"/>
                  </a:cxn>
                  <a:cxn ang="0">
                    <a:pos x="3" y="84"/>
                  </a:cxn>
                  <a:cxn ang="0">
                    <a:pos x="2" y="75"/>
                  </a:cxn>
                  <a:cxn ang="0">
                    <a:pos x="3" y="51"/>
                  </a:cxn>
                  <a:cxn ang="0">
                    <a:pos x="16" y="28"/>
                  </a:cxn>
                  <a:cxn ang="0">
                    <a:pos x="20" y="24"/>
                  </a:cxn>
                  <a:cxn ang="0">
                    <a:pos x="32" y="21"/>
                  </a:cxn>
                  <a:cxn ang="0">
                    <a:pos x="35" y="14"/>
                  </a:cxn>
                  <a:cxn ang="0">
                    <a:pos x="45" y="3"/>
                  </a:cxn>
                  <a:cxn ang="0">
                    <a:pos x="50" y="3"/>
                  </a:cxn>
                  <a:cxn ang="0">
                    <a:pos x="56" y="0"/>
                  </a:cxn>
                  <a:cxn ang="0">
                    <a:pos x="61" y="14"/>
                  </a:cxn>
                  <a:cxn ang="0">
                    <a:pos x="58" y="17"/>
                  </a:cxn>
                  <a:cxn ang="0">
                    <a:pos x="56" y="17"/>
                  </a:cxn>
                  <a:cxn ang="0">
                    <a:pos x="51" y="20"/>
                  </a:cxn>
                  <a:cxn ang="0">
                    <a:pos x="47" y="24"/>
                  </a:cxn>
                  <a:cxn ang="0">
                    <a:pos x="40" y="57"/>
                  </a:cxn>
                  <a:cxn ang="0">
                    <a:pos x="42" y="75"/>
                  </a:cxn>
                  <a:cxn ang="0">
                    <a:pos x="45" y="111"/>
                  </a:cxn>
                  <a:cxn ang="0">
                    <a:pos x="35" y="134"/>
                  </a:cxn>
                  <a:cxn ang="0">
                    <a:pos x="14" y="155"/>
                  </a:cxn>
                  <a:cxn ang="0">
                    <a:pos x="0" y="155"/>
                  </a:cxn>
                </a:cxnLst>
                <a:rect l="0" t="0" r="r" b="b"/>
                <a:pathLst>
                  <a:path w="61" h="155">
                    <a:moveTo>
                      <a:pt x="0" y="155"/>
                    </a:moveTo>
                    <a:lnTo>
                      <a:pt x="6" y="134"/>
                    </a:lnTo>
                    <a:lnTo>
                      <a:pt x="10" y="129"/>
                    </a:lnTo>
                    <a:lnTo>
                      <a:pt x="13" y="122"/>
                    </a:lnTo>
                    <a:lnTo>
                      <a:pt x="14" y="115"/>
                    </a:lnTo>
                    <a:lnTo>
                      <a:pt x="14" y="107"/>
                    </a:lnTo>
                    <a:lnTo>
                      <a:pt x="6" y="94"/>
                    </a:lnTo>
                    <a:lnTo>
                      <a:pt x="3" y="84"/>
                    </a:lnTo>
                    <a:lnTo>
                      <a:pt x="2" y="75"/>
                    </a:lnTo>
                    <a:lnTo>
                      <a:pt x="3" y="51"/>
                    </a:lnTo>
                    <a:lnTo>
                      <a:pt x="16" y="28"/>
                    </a:lnTo>
                    <a:lnTo>
                      <a:pt x="20" y="24"/>
                    </a:lnTo>
                    <a:lnTo>
                      <a:pt x="32" y="21"/>
                    </a:lnTo>
                    <a:lnTo>
                      <a:pt x="35" y="14"/>
                    </a:lnTo>
                    <a:lnTo>
                      <a:pt x="45" y="3"/>
                    </a:lnTo>
                    <a:lnTo>
                      <a:pt x="50" y="3"/>
                    </a:lnTo>
                    <a:lnTo>
                      <a:pt x="56" y="0"/>
                    </a:lnTo>
                    <a:lnTo>
                      <a:pt x="61" y="14"/>
                    </a:lnTo>
                    <a:lnTo>
                      <a:pt x="58" y="17"/>
                    </a:lnTo>
                    <a:lnTo>
                      <a:pt x="56" y="17"/>
                    </a:lnTo>
                    <a:lnTo>
                      <a:pt x="51" y="20"/>
                    </a:lnTo>
                    <a:lnTo>
                      <a:pt x="47" y="24"/>
                    </a:lnTo>
                    <a:lnTo>
                      <a:pt x="40" y="57"/>
                    </a:lnTo>
                    <a:lnTo>
                      <a:pt x="42" y="75"/>
                    </a:lnTo>
                    <a:lnTo>
                      <a:pt x="45" y="111"/>
                    </a:lnTo>
                    <a:lnTo>
                      <a:pt x="35" y="134"/>
                    </a:lnTo>
                    <a:lnTo>
                      <a:pt x="14" y="155"/>
                    </a:lnTo>
                    <a:lnTo>
                      <a:pt x="0" y="15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4" name="Freeform 23"/>
              <p:cNvSpPr>
                <a:spLocks/>
              </p:cNvSpPr>
              <p:nvPr/>
            </p:nvSpPr>
            <p:spPr bwMode="auto">
              <a:xfrm>
                <a:off x="3021475" y="4588782"/>
                <a:ext cx="45938" cy="138112"/>
              </a:xfrm>
              <a:custGeom>
                <a:avLst/>
                <a:gdLst/>
                <a:ahLst/>
                <a:cxnLst>
                  <a:cxn ang="0">
                    <a:pos x="14" y="87"/>
                  </a:cxn>
                  <a:cxn ang="0">
                    <a:pos x="17" y="73"/>
                  </a:cxn>
                  <a:cxn ang="0">
                    <a:pos x="2" y="44"/>
                  </a:cxn>
                  <a:cxn ang="0">
                    <a:pos x="0" y="40"/>
                  </a:cxn>
                  <a:cxn ang="0">
                    <a:pos x="0" y="32"/>
                  </a:cxn>
                  <a:cxn ang="0">
                    <a:pos x="9" y="7"/>
                  </a:cxn>
                  <a:cxn ang="0">
                    <a:pos x="22" y="0"/>
                  </a:cxn>
                  <a:cxn ang="0">
                    <a:pos x="22" y="32"/>
                  </a:cxn>
                  <a:cxn ang="0">
                    <a:pos x="25" y="39"/>
                  </a:cxn>
                  <a:cxn ang="0">
                    <a:pos x="28" y="47"/>
                  </a:cxn>
                  <a:cxn ang="0">
                    <a:pos x="28" y="71"/>
                  </a:cxn>
                  <a:cxn ang="0">
                    <a:pos x="14" y="87"/>
                  </a:cxn>
                </a:cxnLst>
                <a:rect l="0" t="0" r="r" b="b"/>
                <a:pathLst>
                  <a:path w="28" h="87">
                    <a:moveTo>
                      <a:pt x="14" y="87"/>
                    </a:moveTo>
                    <a:lnTo>
                      <a:pt x="17" y="73"/>
                    </a:lnTo>
                    <a:lnTo>
                      <a:pt x="2" y="44"/>
                    </a:lnTo>
                    <a:lnTo>
                      <a:pt x="0" y="40"/>
                    </a:lnTo>
                    <a:lnTo>
                      <a:pt x="0" y="32"/>
                    </a:lnTo>
                    <a:lnTo>
                      <a:pt x="9" y="7"/>
                    </a:lnTo>
                    <a:lnTo>
                      <a:pt x="22" y="0"/>
                    </a:lnTo>
                    <a:lnTo>
                      <a:pt x="22" y="32"/>
                    </a:lnTo>
                    <a:lnTo>
                      <a:pt x="25" y="39"/>
                    </a:lnTo>
                    <a:lnTo>
                      <a:pt x="28" y="47"/>
                    </a:lnTo>
                    <a:lnTo>
                      <a:pt x="28" y="71"/>
                    </a:lnTo>
                    <a:lnTo>
                      <a:pt x="14" y="87"/>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5" name="Freeform 35"/>
              <p:cNvSpPr>
                <a:spLocks/>
              </p:cNvSpPr>
              <p:nvPr/>
            </p:nvSpPr>
            <p:spPr bwMode="auto">
              <a:xfrm>
                <a:off x="3833592" y="3406094"/>
                <a:ext cx="333050" cy="341312"/>
              </a:xfrm>
              <a:custGeom>
                <a:avLst/>
                <a:gdLst/>
                <a:ahLst/>
                <a:cxnLst>
                  <a:cxn ang="0">
                    <a:pos x="4" y="209"/>
                  </a:cxn>
                  <a:cxn ang="0">
                    <a:pos x="33" y="180"/>
                  </a:cxn>
                  <a:cxn ang="0">
                    <a:pos x="40" y="159"/>
                  </a:cxn>
                  <a:cxn ang="0">
                    <a:pos x="25" y="148"/>
                  </a:cxn>
                  <a:cxn ang="0">
                    <a:pos x="14" y="154"/>
                  </a:cxn>
                  <a:cxn ang="0">
                    <a:pos x="11" y="161"/>
                  </a:cxn>
                  <a:cxn ang="0">
                    <a:pos x="0" y="165"/>
                  </a:cxn>
                  <a:cxn ang="0">
                    <a:pos x="11" y="132"/>
                  </a:cxn>
                  <a:cxn ang="0">
                    <a:pos x="33" y="116"/>
                  </a:cxn>
                  <a:cxn ang="0">
                    <a:pos x="45" y="100"/>
                  </a:cxn>
                  <a:cxn ang="0">
                    <a:pos x="55" y="87"/>
                  </a:cxn>
                  <a:cxn ang="0">
                    <a:pos x="65" y="64"/>
                  </a:cxn>
                  <a:cxn ang="0">
                    <a:pos x="69" y="92"/>
                  </a:cxn>
                  <a:cxn ang="0">
                    <a:pos x="50" y="119"/>
                  </a:cxn>
                  <a:cxn ang="0">
                    <a:pos x="50" y="144"/>
                  </a:cxn>
                  <a:cxn ang="0">
                    <a:pos x="40" y="188"/>
                  </a:cxn>
                  <a:cxn ang="0">
                    <a:pos x="59" y="174"/>
                  </a:cxn>
                  <a:cxn ang="0">
                    <a:pos x="76" y="147"/>
                  </a:cxn>
                  <a:cxn ang="0">
                    <a:pos x="95" y="107"/>
                  </a:cxn>
                  <a:cxn ang="0">
                    <a:pos x="113" y="98"/>
                  </a:cxn>
                  <a:cxn ang="0">
                    <a:pos x="135" y="82"/>
                  </a:cxn>
                  <a:cxn ang="0">
                    <a:pos x="148" y="40"/>
                  </a:cxn>
                  <a:cxn ang="0">
                    <a:pos x="155" y="36"/>
                  </a:cxn>
                  <a:cxn ang="0">
                    <a:pos x="160" y="32"/>
                  </a:cxn>
                  <a:cxn ang="0">
                    <a:pos x="178" y="17"/>
                  </a:cxn>
                  <a:cxn ang="0">
                    <a:pos x="197" y="2"/>
                  </a:cxn>
                  <a:cxn ang="0">
                    <a:pos x="203" y="7"/>
                  </a:cxn>
                  <a:cxn ang="0">
                    <a:pos x="177" y="35"/>
                  </a:cxn>
                  <a:cxn ang="0">
                    <a:pos x="162" y="52"/>
                  </a:cxn>
                  <a:cxn ang="0">
                    <a:pos x="145" y="86"/>
                  </a:cxn>
                  <a:cxn ang="0">
                    <a:pos x="124" y="104"/>
                  </a:cxn>
                  <a:cxn ang="0">
                    <a:pos x="101" y="118"/>
                  </a:cxn>
                  <a:cxn ang="0">
                    <a:pos x="90" y="148"/>
                  </a:cxn>
                  <a:cxn ang="0">
                    <a:pos x="77" y="169"/>
                  </a:cxn>
                  <a:cxn ang="0">
                    <a:pos x="50" y="201"/>
                  </a:cxn>
                  <a:cxn ang="0">
                    <a:pos x="26" y="213"/>
                  </a:cxn>
                  <a:cxn ang="0">
                    <a:pos x="12" y="215"/>
                  </a:cxn>
                </a:cxnLst>
                <a:rect l="0" t="0" r="r" b="b"/>
                <a:pathLst>
                  <a:path w="203" h="215">
                    <a:moveTo>
                      <a:pt x="4" y="215"/>
                    </a:moveTo>
                    <a:lnTo>
                      <a:pt x="4" y="209"/>
                    </a:lnTo>
                    <a:lnTo>
                      <a:pt x="19" y="197"/>
                    </a:lnTo>
                    <a:lnTo>
                      <a:pt x="33" y="180"/>
                    </a:lnTo>
                    <a:lnTo>
                      <a:pt x="37" y="170"/>
                    </a:lnTo>
                    <a:lnTo>
                      <a:pt x="40" y="159"/>
                    </a:lnTo>
                    <a:lnTo>
                      <a:pt x="37" y="152"/>
                    </a:lnTo>
                    <a:lnTo>
                      <a:pt x="25" y="148"/>
                    </a:lnTo>
                    <a:lnTo>
                      <a:pt x="16" y="152"/>
                    </a:lnTo>
                    <a:lnTo>
                      <a:pt x="14" y="154"/>
                    </a:lnTo>
                    <a:lnTo>
                      <a:pt x="12" y="157"/>
                    </a:lnTo>
                    <a:lnTo>
                      <a:pt x="11" y="161"/>
                    </a:lnTo>
                    <a:lnTo>
                      <a:pt x="10" y="165"/>
                    </a:lnTo>
                    <a:lnTo>
                      <a:pt x="0" y="165"/>
                    </a:lnTo>
                    <a:lnTo>
                      <a:pt x="0" y="157"/>
                    </a:lnTo>
                    <a:lnTo>
                      <a:pt x="11" y="132"/>
                    </a:lnTo>
                    <a:lnTo>
                      <a:pt x="25" y="119"/>
                    </a:lnTo>
                    <a:lnTo>
                      <a:pt x="33" y="116"/>
                    </a:lnTo>
                    <a:lnTo>
                      <a:pt x="40" y="107"/>
                    </a:lnTo>
                    <a:lnTo>
                      <a:pt x="45" y="100"/>
                    </a:lnTo>
                    <a:lnTo>
                      <a:pt x="51" y="94"/>
                    </a:lnTo>
                    <a:lnTo>
                      <a:pt x="55" y="87"/>
                    </a:lnTo>
                    <a:lnTo>
                      <a:pt x="59" y="82"/>
                    </a:lnTo>
                    <a:lnTo>
                      <a:pt x="65" y="64"/>
                    </a:lnTo>
                    <a:lnTo>
                      <a:pt x="80" y="64"/>
                    </a:lnTo>
                    <a:lnTo>
                      <a:pt x="69" y="92"/>
                    </a:lnTo>
                    <a:lnTo>
                      <a:pt x="61" y="104"/>
                    </a:lnTo>
                    <a:lnTo>
                      <a:pt x="50" y="119"/>
                    </a:lnTo>
                    <a:lnTo>
                      <a:pt x="40" y="130"/>
                    </a:lnTo>
                    <a:lnTo>
                      <a:pt x="50" y="144"/>
                    </a:lnTo>
                    <a:lnTo>
                      <a:pt x="50" y="170"/>
                    </a:lnTo>
                    <a:lnTo>
                      <a:pt x="40" y="188"/>
                    </a:lnTo>
                    <a:lnTo>
                      <a:pt x="52" y="179"/>
                    </a:lnTo>
                    <a:lnTo>
                      <a:pt x="59" y="174"/>
                    </a:lnTo>
                    <a:lnTo>
                      <a:pt x="63" y="159"/>
                    </a:lnTo>
                    <a:lnTo>
                      <a:pt x="76" y="147"/>
                    </a:lnTo>
                    <a:lnTo>
                      <a:pt x="81" y="128"/>
                    </a:lnTo>
                    <a:lnTo>
                      <a:pt x="95" y="107"/>
                    </a:lnTo>
                    <a:lnTo>
                      <a:pt x="103" y="101"/>
                    </a:lnTo>
                    <a:lnTo>
                      <a:pt x="113" y="98"/>
                    </a:lnTo>
                    <a:lnTo>
                      <a:pt x="128" y="89"/>
                    </a:lnTo>
                    <a:lnTo>
                      <a:pt x="135" y="82"/>
                    </a:lnTo>
                    <a:lnTo>
                      <a:pt x="135" y="68"/>
                    </a:lnTo>
                    <a:lnTo>
                      <a:pt x="148" y="40"/>
                    </a:lnTo>
                    <a:lnTo>
                      <a:pt x="150" y="36"/>
                    </a:lnTo>
                    <a:lnTo>
                      <a:pt x="155" y="36"/>
                    </a:lnTo>
                    <a:lnTo>
                      <a:pt x="159" y="36"/>
                    </a:lnTo>
                    <a:lnTo>
                      <a:pt x="160" y="32"/>
                    </a:lnTo>
                    <a:lnTo>
                      <a:pt x="174" y="21"/>
                    </a:lnTo>
                    <a:lnTo>
                      <a:pt x="178" y="17"/>
                    </a:lnTo>
                    <a:lnTo>
                      <a:pt x="192" y="0"/>
                    </a:lnTo>
                    <a:lnTo>
                      <a:pt x="197" y="2"/>
                    </a:lnTo>
                    <a:lnTo>
                      <a:pt x="202" y="5"/>
                    </a:lnTo>
                    <a:lnTo>
                      <a:pt x="203" y="7"/>
                    </a:lnTo>
                    <a:lnTo>
                      <a:pt x="202" y="11"/>
                    </a:lnTo>
                    <a:lnTo>
                      <a:pt x="177" y="35"/>
                    </a:lnTo>
                    <a:lnTo>
                      <a:pt x="171" y="47"/>
                    </a:lnTo>
                    <a:lnTo>
                      <a:pt x="162" y="52"/>
                    </a:lnTo>
                    <a:lnTo>
                      <a:pt x="153" y="61"/>
                    </a:lnTo>
                    <a:lnTo>
                      <a:pt x="145" y="86"/>
                    </a:lnTo>
                    <a:lnTo>
                      <a:pt x="132" y="98"/>
                    </a:lnTo>
                    <a:lnTo>
                      <a:pt x="124" y="104"/>
                    </a:lnTo>
                    <a:lnTo>
                      <a:pt x="112" y="110"/>
                    </a:lnTo>
                    <a:lnTo>
                      <a:pt x="101" y="118"/>
                    </a:lnTo>
                    <a:lnTo>
                      <a:pt x="91" y="130"/>
                    </a:lnTo>
                    <a:lnTo>
                      <a:pt x="90" y="148"/>
                    </a:lnTo>
                    <a:lnTo>
                      <a:pt x="83" y="159"/>
                    </a:lnTo>
                    <a:lnTo>
                      <a:pt x="77" y="169"/>
                    </a:lnTo>
                    <a:lnTo>
                      <a:pt x="58" y="194"/>
                    </a:lnTo>
                    <a:lnTo>
                      <a:pt x="50" y="201"/>
                    </a:lnTo>
                    <a:lnTo>
                      <a:pt x="33" y="210"/>
                    </a:lnTo>
                    <a:lnTo>
                      <a:pt x="26" y="213"/>
                    </a:lnTo>
                    <a:lnTo>
                      <a:pt x="23" y="215"/>
                    </a:lnTo>
                    <a:lnTo>
                      <a:pt x="12" y="215"/>
                    </a:lnTo>
                    <a:lnTo>
                      <a:pt x="4" y="21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40" name="Group 139"/>
          <p:cNvGrpSpPr/>
          <p:nvPr/>
        </p:nvGrpSpPr>
        <p:grpSpPr>
          <a:xfrm flipH="1">
            <a:off x="7204466" y="1188547"/>
            <a:ext cx="4261402" cy="3957635"/>
            <a:chOff x="363110" y="1765754"/>
            <a:chExt cx="4710280" cy="4910824"/>
          </a:xfrm>
        </p:grpSpPr>
        <p:sp>
          <p:nvSpPr>
            <p:cNvPr id="141" name="Freeform 14"/>
            <p:cNvSpPr>
              <a:spLocks/>
            </p:cNvSpPr>
            <p:nvPr/>
          </p:nvSpPr>
          <p:spPr bwMode="auto">
            <a:xfrm>
              <a:off x="1249828" y="3920678"/>
              <a:ext cx="884305" cy="766762"/>
            </a:xfrm>
            <a:custGeom>
              <a:avLst/>
              <a:gdLst/>
              <a:ahLst/>
              <a:cxnLst>
                <a:cxn ang="0">
                  <a:pos x="35" y="483"/>
                </a:cxn>
                <a:cxn ang="0">
                  <a:pos x="28" y="441"/>
                </a:cxn>
                <a:cxn ang="0">
                  <a:pos x="2" y="406"/>
                </a:cxn>
                <a:cxn ang="0">
                  <a:pos x="11" y="388"/>
                </a:cxn>
                <a:cxn ang="0">
                  <a:pos x="25" y="389"/>
                </a:cxn>
                <a:cxn ang="0">
                  <a:pos x="33" y="394"/>
                </a:cxn>
                <a:cxn ang="0">
                  <a:pos x="43" y="399"/>
                </a:cxn>
                <a:cxn ang="0">
                  <a:pos x="62" y="387"/>
                </a:cxn>
                <a:cxn ang="0">
                  <a:pos x="91" y="380"/>
                </a:cxn>
                <a:cxn ang="0">
                  <a:pos x="123" y="360"/>
                </a:cxn>
                <a:cxn ang="0">
                  <a:pos x="156" y="333"/>
                </a:cxn>
                <a:cxn ang="0">
                  <a:pos x="191" y="298"/>
                </a:cxn>
                <a:cxn ang="0">
                  <a:pos x="223" y="262"/>
                </a:cxn>
                <a:cxn ang="0">
                  <a:pos x="252" y="226"/>
                </a:cxn>
                <a:cxn ang="0">
                  <a:pos x="275" y="195"/>
                </a:cxn>
                <a:cxn ang="0">
                  <a:pos x="292" y="170"/>
                </a:cxn>
                <a:cxn ang="0">
                  <a:pos x="325" y="131"/>
                </a:cxn>
                <a:cxn ang="0">
                  <a:pos x="365" y="95"/>
                </a:cxn>
                <a:cxn ang="0">
                  <a:pos x="408" y="63"/>
                </a:cxn>
                <a:cxn ang="0">
                  <a:pos x="448" y="34"/>
                </a:cxn>
                <a:cxn ang="0">
                  <a:pos x="463" y="25"/>
                </a:cxn>
                <a:cxn ang="0">
                  <a:pos x="482" y="15"/>
                </a:cxn>
                <a:cxn ang="0">
                  <a:pos x="502" y="5"/>
                </a:cxn>
                <a:cxn ang="0">
                  <a:pos x="518" y="0"/>
                </a:cxn>
                <a:cxn ang="0">
                  <a:pos x="527" y="38"/>
                </a:cxn>
                <a:cxn ang="0">
                  <a:pos x="539" y="79"/>
                </a:cxn>
                <a:cxn ang="0">
                  <a:pos x="480" y="114"/>
                </a:cxn>
                <a:cxn ang="0">
                  <a:pos x="413" y="160"/>
                </a:cxn>
                <a:cxn ang="0">
                  <a:pos x="361" y="217"/>
                </a:cxn>
                <a:cxn ang="0">
                  <a:pos x="350" y="287"/>
                </a:cxn>
                <a:cxn ang="0">
                  <a:pos x="362" y="307"/>
                </a:cxn>
                <a:cxn ang="0">
                  <a:pos x="368" y="330"/>
                </a:cxn>
                <a:cxn ang="0">
                  <a:pos x="330" y="359"/>
                </a:cxn>
                <a:cxn ang="0">
                  <a:pos x="281" y="392"/>
                </a:cxn>
                <a:cxn ang="0">
                  <a:pos x="224" y="427"/>
                </a:cxn>
                <a:cxn ang="0">
                  <a:pos x="173" y="450"/>
                </a:cxn>
                <a:cxn ang="0">
                  <a:pos x="147" y="446"/>
                </a:cxn>
                <a:cxn ang="0">
                  <a:pos x="129" y="431"/>
                </a:cxn>
                <a:cxn ang="0">
                  <a:pos x="67" y="417"/>
                </a:cxn>
                <a:cxn ang="0">
                  <a:pos x="73" y="430"/>
                </a:cxn>
                <a:cxn ang="0">
                  <a:pos x="90" y="438"/>
                </a:cxn>
                <a:cxn ang="0">
                  <a:pos x="102" y="449"/>
                </a:cxn>
                <a:cxn ang="0">
                  <a:pos x="114" y="464"/>
                </a:cxn>
                <a:cxn ang="0">
                  <a:pos x="109" y="475"/>
                </a:cxn>
                <a:cxn ang="0">
                  <a:pos x="90" y="479"/>
                </a:cxn>
                <a:cxn ang="0">
                  <a:pos x="71" y="482"/>
                </a:cxn>
                <a:cxn ang="0">
                  <a:pos x="51" y="483"/>
                </a:cxn>
              </a:cxnLst>
              <a:rect l="0" t="0" r="r" b="b"/>
              <a:pathLst>
                <a:path w="539" h="483">
                  <a:moveTo>
                    <a:pt x="40" y="483"/>
                  </a:moveTo>
                  <a:lnTo>
                    <a:pt x="35" y="483"/>
                  </a:lnTo>
                  <a:lnTo>
                    <a:pt x="33" y="459"/>
                  </a:lnTo>
                  <a:lnTo>
                    <a:pt x="28" y="441"/>
                  </a:lnTo>
                  <a:lnTo>
                    <a:pt x="18" y="427"/>
                  </a:lnTo>
                  <a:lnTo>
                    <a:pt x="2" y="406"/>
                  </a:lnTo>
                  <a:lnTo>
                    <a:pt x="0" y="388"/>
                  </a:lnTo>
                  <a:lnTo>
                    <a:pt x="11" y="388"/>
                  </a:lnTo>
                  <a:lnTo>
                    <a:pt x="20" y="388"/>
                  </a:lnTo>
                  <a:lnTo>
                    <a:pt x="25" y="389"/>
                  </a:lnTo>
                  <a:lnTo>
                    <a:pt x="29" y="391"/>
                  </a:lnTo>
                  <a:lnTo>
                    <a:pt x="33" y="394"/>
                  </a:lnTo>
                  <a:lnTo>
                    <a:pt x="38" y="395"/>
                  </a:lnTo>
                  <a:lnTo>
                    <a:pt x="43" y="399"/>
                  </a:lnTo>
                  <a:lnTo>
                    <a:pt x="50" y="403"/>
                  </a:lnTo>
                  <a:lnTo>
                    <a:pt x="62" y="387"/>
                  </a:lnTo>
                  <a:lnTo>
                    <a:pt x="76" y="385"/>
                  </a:lnTo>
                  <a:lnTo>
                    <a:pt x="91" y="380"/>
                  </a:lnTo>
                  <a:lnTo>
                    <a:pt x="107" y="371"/>
                  </a:lnTo>
                  <a:lnTo>
                    <a:pt x="123" y="360"/>
                  </a:lnTo>
                  <a:lnTo>
                    <a:pt x="140" y="347"/>
                  </a:lnTo>
                  <a:lnTo>
                    <a:pt x="156" y="333"/>
                  </a:lnTo>
                  <a:lnTo>
                    <a:pt x="174" y="316"/>
                  </a:lnTo>
                  <a:lnTo>
                    <a:pt x="191" y="298"/>
                  </a:lnTo>
                  <a:lnTo>
                    <a:pt x="207" y="280"/>
                  </a:lnTo>
                  <a:lnTo>
                    <a:pt x="223" y="262"/>
                  </a:lnTo>
                  <a:lnTo>
                    <a:pt x="238" y="244"/>
                  </a:lnTo>
                  <a:lnTo>
                    <a:pt x="252" y="226"/>
                  </a:lnTo>
                  <a:lnTo>
                    <a:pt x="264" y="210"/>
                  </a:lnTo>
                  <a:lnTo>
                    <a:pt x="275" y="195"/>
                  </a:lnTo>
                  <a:lnTo>
                    <a:pt x="285" y="181"/>
                  </a:lnTo>
                  <a:lnTo>
                    <a:pt x="292" y="170"/>
                  </a:lnTo>
                  <a:lnTo>
                    <a:pt x="307" y="149"/>
                  </a:lnTo>
                  <a:lnTo>
                    <a:pt x="325" y="131"/>
                  </a:lnTo>
                  <a:lnTo>
                    <a:pt x="344" y="113"/>
                  </a:lnTo>
                  <a:lnTo>
                    <a:pt x="365" y="95"/>
                  </a:lnTo>
                  <a:lnTo>
                    <a:pt x="386" y="80"/>
                  </a:lnTo>
                  <a:lnTo>
                    <a:pt x="408" y="63"/>
                  </a:lnTo>
                  <a:lnTo>
                    <a:pt x="429" y="50"/>
                  </a:lnTo>
                  <a:lnTo>
                    <a:pt x="448" y="34"/>
                  </a:lnTo>
                  <a:lnTo>
                    <a:pt x="455" y="30"/>
                  </a:lnTo>
                  <a:lnTo>
                    <a:pt x="463" y="25"/>
                  </a:lnTo>
                  <a:lnTo>
                    <a:pt x="473" y="19"/>
                  </a:lnTo>
                  <a:lnTo>
                    <a:pt x="482" y="15"/>
                  </a:lnTo>
                  <a:lnTo>
                    <a:pt x="492" y="9"/>
                  </a:lnTo>
                  <a:lnTo>
                    <a:pt x="502" y="5"/>
                  </a:lnTo>
                  <a:lnTo>
                    <a:pt x="510" y="3"/>
                  </a:lnTo>
                  <a:lnTo>
                    <a:pt x="518" y="0"/>
                  </a:lnTo>
                  <a:lnTo>
                    <a:pt x="521" y="18"/>
                  </a:lnTo>
                  <a:lnTo>
                    <a:pt x="527" y="38"/>
                  </a:lnTo>
                  <a:lnTo>
                    <a:pt x="534" y="58"/>
                  </a:lnTo>
                  <a:lnTo>
                    <a:pt x="539" y="79"/>
                  </a:lnTo>
                  <a:lnTo>
                    <a:pt x="513" y="95"/>
                  </a:lnTo>
                  <a:lnTo>
                    <a:pt x="480" y="114"/>
                  </a:lnTo>
                  <a:lnTo>
                    <a:pt x="446" y="135"/>
                  </a:lnTo>
                  <a:lnTo>
                    <a:pt x="413" y="160"/>
                  </a:lnTo>
                  <a:lnTo>
                    <a:pt x="383" y="188"/>
                  </a:lnTo>
                  <a:lnTo>
                    <a:pt x="361" y="217"/>
                  </a:lnTo>
                  <a:lnTo>
                    <a:pt x="348" y="250"/>
                  </a:lnTo>
                  <a:lnTo>
                    <a:pt x="350" y="287"/>
                  </a:lnTo>
                  <a:lnTo>
                    <a:pt x="358" y="298"/>
                  </a:lnTo>
                  <a:lnTo>
                    <a:pt x="362" y="307"/>
                  </a:lnTo>
                  <a:lnTo>
                    <a:pt x="365" y="318"/>
                  </a:lnTo>
                  <a:lnTo>
                    <a:pt x="368" y="330"/>
                  </a:lnTo>
                  <a:lnTo>
                    <a:pt x="347" y="348"/>
                  </a:lnTo>
                  <a:lnTo>
                    <a:pt x="330" y="359"/>
                  </a:lnTo>
                  <a:lnTo>
                    <a:pt x="308" y="374"/>
                  </a:lnTo>
                  <a:lnTo>
                    <a:pt x="281" y="392"/>
                  </a:lnTo>
                  <a:lnTo>
                    <a:pt x="253" y="410"/>
                  </a:lnTo>
                  <a:lnTo>
                    <a:pt x="224" y="427"/>
                  </a:lnTo>
                  <a:lnTo>
                    <a:pt x="196" y="441"/>
                  </a:lnTo>
                  <a:lnTo>
                    <a:pt x="173" y="450"/>
                  </a:lnTo>
                  <a:lnTo>
                    <a:pt x="155" y="454"/>
                  </a:lnTo>
                  <a:lnTo>
                    <a:pt x="147" y="446"/>
                  </a:lnTo>
                  <a:lnTo>
                    <a:pt x="138" y="438"/>
                  </a:lnTo>
                  <a:lnTo>
                    <a:pt x="129" y="431"/>
                  </a:lnTo>
                  <a:lnTo>
                    <a:pt x="123" y="424"/>
                  </a:lnTo>
                  <a:lnTo>
                    <a:pt x="67" y="417"/>
                  </a:lnTo>
                  <a:lnTo>
                    <a:pt x="64" y="427"/>
                  </a:lnTo>
                  <a:lnTo>
                    <a:pt x="73" y="430"/>
                  </a:lnTo>
                  <a:lnTo>
                    <a:pt x="82" y="434"/>
                  </a:lnTo>
                  <a:lnTo>
                    <a:pt x="90" y="438"/>
                  </a:lnTo>
                  <a:lnTo>
                    <a:pt x="97" y="443"/>
                  </a:lnTo>
                  <a:lnTo>
                    <a:pt x="102" y="449"/>
                  </a:lnTo>
                  <a:lnTo>
                    <a:pt x="109" y="456"/>
                  </a:lnTo>
                  <a:lnTo>
                    <a:pt x="114" y="464"/>
                  </a:lnTo>
                  <a:lnTo>
                    <a:pt x="119" y="472"/>
                  </a:lnTo>
                  <a:lnTo>
                    <a:pt x="109" y="475"/>
                  </a:lnTo>
                  <a:lnTo>
                    <a:pt x="100" y="476"/>
                  </a:lnTo>
                  <a:lnTo>
                    <a:pt x="90" y="479"/>
                  </a:lnTo>
                  <a:lnTo>
                    <a:pt x="80" y="481"/>
                  </a:lnTo>
                  <a:lnTo>
                    <a:pt x="71" y="482"/>
                  </a:lnTo>
                  <a:lnTo>
                    <a:pt x="61" y="482"/>
                  </a:lnTo>
                  <a:lnTo>
                    <a:pt x="51" y="483"/>
                  </a:lnTo>
                  <a:lnTo>
                    <a:pt x="40" y="483"/>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2" name="Freeform 15"/>
            <p:cNvSpPr>
              <a:spLocks/>
            </p:cNvSpPr>
            <p:nvPr/>
          </p:nvSpPr>
          <p:spPr bwMode="auto">
            <a:xfrm>
              <a:off x="1150120" y="4239765"/>
              <a:ext cx="231330" cy="457200"/>
            </a:xfrm>
            <a:custGeom>
              <a:avLst/>
              <a:gdLst/>
              <a:ahLst/>
              <a:cxnLst>
                <a:cxn ang="0">
                  <a:pos x="69" y="285"/>
                </a:cxn>
                <a:cxn ang="0">
                  <a:pos x="63" y="278"/>
                </a:cxn>
                <a:cxn ang="0">
                  <a:pos x="53" y="270"/>
                </a:cxn>
                <a:cxn ang="0">
                  <a:pos x="43" y="264"/>
                </a:cxn>
                <a:cxn ang="0">
                  <a:pos x="34" y="262"/>
                </a:cxn>
                <a:cxn ang="0">
                  <a:pos x="27" y="242"/>
                </a:cxn>
                <a:cxn ang="0">
                  <a:pos x="16" y="226"/>
                </a:cxn>
                <a:cxn ang="0">
                  <a:pos x="6" y="208"/>
                </a:cxn>
                <a:cxn ang="0">
                  <a:pos x="0" y="187"/>
                </a:cxn>
                <a:cxn ang="0">
                  <a:pos x="10" y="180"/>
                </a:cxn>
                <a:cxn ang="0">
                  <a:pos x="21" y="173"/>
                </a:cxn>
                <a:cxn ang="0">
                  <a:pos x="31" y="168"/>
                </a:cxn>
                <a:cxn ang="0">
                  <a:pos x="40" y="162"/>
                </a:cxn>
                <a:cxn ang="0">
                  <a:pos x="40" y="150"/>
                </a:cxn>
                <a:cxn ang="0">
                  <a:pos x="3" y="148"/>
                </a:cxn>
                <a:cxn ang="0">
                  <a:pos x="11" y="128"/>
                </a:cxn>
                <a:cxn ang="0">
                  <a:pos x="21" y="105"/>
                </a:cxn>
                <a:cxn ang="0">
                  <a:pos x="31" y="83"/>
                </a:cxn>
                <a:cxn ang="0">
                  <a:pos x="42" y="60"/>
                </a:cxn>
                <a:cxn ang="0">
                  <a:pos x="56" y="39"/>
                </a:cxn>
                <a:cxn ang="0">
                  <a:pos x="69" y="21"/>
                </a:cxn>
                <a:cxn ang="0">
                  <a:pos x="86" y="9"/>
                </a:cxn>
                <a:cxn ang="0">
                  <a:pos x="104" y="0"/>
                </a:cxn>
                <a:cxn ang="0">
                  <a:pos x="107" y="14"/>
                </a:cxn>
                <a:cxn ang="0">
                  <a:pos x="103" y="29"/>
                </a:cxn>
                <a:cxn ang="0">
                  <a:pos x="96" y="46"/>
                </a:cxn>
                <a:cxn ang="0">
                  <a:pos x="86" y="63"/>
                </a:cxn>
                <a:cxn ang="0">
                  <a:pos x="76" y="81"/>
                </a:cxn>
                <a:cxn ang="0">
                  <a:pos x="69" y="100"/>
                </a:cxn>
                <a:cxn ang="0">
                  <a:pos x="65" y="119"/>
                </a:cxn>
                <a:cxn ang="0">
                  <a:pos x="67" y="140"/>
                </a:cxn>
                <a:cxn ang="0">
                  <a:pos x="72" y="151"/>
                </a:cxn>
                <a:cxn ang="0">
                  <a:pos x="79" y="163"/>
                </a:cxn>
                <a:cxn ang="0">
                  <a:pos x="87" y="176"/>
                </a:cxn>
                <a:cxn ang="0">
                  <a:pos x="97" y="188"/>
                </a:cxn>
                <a:cxn ang="0">
                  <a:pos x="107" y="199"/>
                </a:cxn>
                <a:cxn ang="0">
                  <a:pos x="118" y="208"/>
                </a:cxn>
                <a:cxn ang="0">
                  <a:pos x="129" y="213"/>
                </a:cxn>
                <a:cxn ang="0">
                  <a:pos x="141" y="216"/>
                </a:cxn>
                <a:cxn ang="0">
                  <a:pos x="136" y="226"/>
                </a:cxn>
                <a:cxn ang="0">
                  <a:pos x="127" y="234"/>
                </a:cxn>
                <a:cxn ang="0">
                  <a:pos x="121" y="244"/>
                </a:cxn>
                <a:cxn ang="0">
                  <a:pos x="112" y="252"/>
                </a:cxn>
                <a:cxn ang="0">
                  <a:pos x="104" y="262"/>
                </a:cxn>
                <a:cxn ang="0">
                  <a:pos x="96" y="270"/>
                </a:cxn>
                <a:cxn ang="0">
                  <a:pos x="87" y="279"/>
                </a:cxn>
                <a:cxn ang="0">
                  <a:pos x="81" y="288"/>
                </a:cxn>
                <a:cxn ang="0">
                  <a:pos x="69" y="285"/>
                </a:cxn>
              </a:cxnLst>
              <a:rect l="0" t="0" r="r" b="b"/>
              <a:pathLst>
                <a:path w="141" h="288">
                  <a:moveTo>
                    <a:pt x="69" y="285"/>
                  </a:moveTo>
                  <a:lnTo>
                    <a:pt x="63" y="278"/>
                  </a:lnTo>
                  <a:lnTo>
                    <a:pt x="53" y="270"/>
                  </a:lnTo>
                  <a:lnTo>
                    <a:pt x="43" y="264"/>
                  </a:lnTo>
                  <a:lnTo>
                    <a:pt x="34" y="262"/>
                  </a:lnTo>
                  <a:lnTo>
                    <a:pt x="27" y="242"/>
                  </a:lnTo>
                  <a:lnTo>
                    <a:pt x="16" y="226"/>
                  </a:lnTo>
                  <a:lnTo>
                    <a:pt x="6" y="208"/>
                  </a:lnTo>
                  <a:lnTo>
                    <a:pt x="0" y="187"/>
                  </a:lnTo>
                  <a:lnTo>
                    <a:pt x="10" y="180"/>
                  </a:lnTo>
                  <a:lnTo>
                    <a:pt x="21" y="173"/>
                  </a:lnTo>
                  <a:lnTo>
                    <a:pt x="31" y="168"/>
                  </a:lnTo>
                  <a:lnTo>
                    <a:pt x="40" y="162"/>
                  </a:lnTo>
                  <a:lnTo>
                    <a:pt x="40" y="150"/>
                  </a:lnTo>
                  <a:lnTo>
                    <a:pt x="3" y="148"/>
                  </a:lnTo>
                  <a:lnTo>
                    <a:pt x="11" y="128"/>
                  </a:lnTo>
                  <a:lnTo>
                    <a:pt x="21" y="105"/>
                  </a:lnTo>
                  <a:lnTo>
                    <a:pt x="31" y="83"/>
                  </a:lnTo>
                  <a:lnTo>
                    <a:pt x="42" y="60"/>
                  </a:lnTo>
                  <a:lnTo>
                    <a:pt x="56" y="39"/>
                  </a:lnTo>
                  <a:lnTo>
                    <a:pt x="69" y="21"/>
                  </a:lnTo>
                  <a:lnTo>
                    <a:pt x="86" y="9"/>
                  </a:lnTo>
                  <a:lnTo>
                    <a:pt x="104" y="0"/>
                  </a:lnTo>
                  <a:lnTo>
                    <a:pt x="107" y="14"/>
                  </a:lnTo>
                  <a:lnTo>
                    <a:pt x="103" y="29"/>
                  </a:lnTo>
                  <a:lnTo>
                    <a:pt x="96" y="46"/>
                  </a:lnTo>
                  <a:lnTo>
                    <a:pt x="86" y="63"/>
                  </a:lnTo>
                  <a:lnTo>
                    <a:pt x="76" y="81"/>
                  </a:lnTo>
                  <a:lnTo>
                    <a:pt x="69" y="100"/>
                  </a:lnTo>
                  <a:lnTo>
                    <a:pt x="65" y="119"/>
                  </a:lnTo>
                  <a:lnTo>
                    <a:pt x="67" y="140"/>
                  </a:lnTo>
                  <a:lnTo>
                    <a:pt x="72" y="151"/>
                  </a:lnTo>
                  <a:lnTo>
                    <a:pt x="79" y="163"/>
                  </a:lnTo>
                  <a:lnTo>
                    <a:pt x="87" y="176"/>
                  </a:lnTo>
                  <a:lnTo>
                    <a:pt x="97" y="188"/>
                  </a:lnTo>
                  <a:lnTo>
                    <a:pt x="107" y="199"/>
                  </a:lnTo>
                  <a:lnTo>
                    <a:pt x="118" y="208"/>
                  </a:lnTo>
                  <a:lnTo>
                    <a:pt x="129" y="213"/>
                  </a:lnTo>
                  <a:lnTo>
                    <a:pt x="141" y="216"/>
                  </a:lnTo>
                  <a:lnTo>
                    <a:pt x="136" y="226"/>
                  </a:lnTo>
                  <a:lnTo>
                    <a:pt x="127" y="234"/>
                  </a:lnTo>
                  <a:lnTo>
                    <a:pt x="121" y="244"/>
                  </a:lnTo>
                  <a:lnTo>
                    <a:pt x="112" y="252"/>
                  </a:lnTo>
                  <a:lnTo>
                    <a:pt x="104" y="262"/>
                  </a:lnTo>
                  <a:lnTo>
                    <a:pt x="96" y="270"/>
                  </a:lnTo>
                  <a:lnTo>
                    <a:pt x="87" y="279"/>
                  </a:lnTo>
                  <a:lnTo>
                    <a:pt x="81" y="288"/>
                  </a:lnTo>
                  <a:lnTo>
                    <a:pt x="69" y="285"/>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 name="Freeform 31"/>
            <p:cNvSpPr>
              <a:spLocks/>
            </p:cNvSpPr>
            <p:nvPr/>
          </p:nvSpPr>
          <p:spPr bwMode="auto">
            <a:xfrm flipH="1">
              <a:off x="3086574" y="1765754"/>
              <a:ext cx="1571734" cy="1208087"/>
            </a:xfrm>
            <a:custGeom>
              <a:avLst/>
              <a:gdLst/>
              <a:ahLst/>
              <a:cxnLst>
                <a:cxn ang="0">
                  <a:pos x="689" y="760"/>
                </a:cxn>
                <a:cxn ang="0">
                  <a:pos x="660" y="757"/>
                </a:cxn>
                <a:cxn ang="0">
                  <a:pos x="630" y="761"/>
                </a:cxn>
                <a:cxn ang="0">
                  <a:pos x="616" y="721"/>
                </a:cxn>
                <a:cxn ang="0">
                  <a:pos x="588" y="679"/>
                </a:cxn>
                <a:cxn ang="0">
                  <a:pos x="554" y="645"/>
                </a:cxn>
                <a:cxn ang="0">
                  <a:pos x="511" y="627"/>
                </a:cxn>
                <a:cxn ang="0">
                  <a:pos x="462" y="622"/>
                </a:cxn>
                <a:cxn ang="0">
                  <a:pos x="410" y="622"/>
                </a:cxn>
                <a:cxn ang="0">
                  <a:pos x="362" y="596"/>
                </a:cxn>
                <a:cxn ang="0">
                  <a:pos x="304" y="517"/>
                </a:cxn>
                <a:cxn ang="0">
                  <a:pos x="217" y="478"/>
                </a:cxn>
                <a:cxn ang="0">
                  <a:pos x="153" y="495"/>
                </a:cxn>
                <a:cxn ang="0">
                  <a:pos x="109" y="510"/>
                </a:cxn>
                <a:cxn ang="0">
                  <a:pos x="66" y="528"/>
                </a:cxn>
                <a:cxn ang="0">
                  <a:pos x="40" y="543"/>
                </a:cxn>
                <a:cxn ang="0">
                  <a:pos x="16" y="560"/>
                </a:cxn>
                <a:cxn ang="0">
                  <a:pos x="19" y="531"/>
                </a:cxn>
                <a:cxn ang="0">
                  <a:pos x="84" y="431"/>
                </a:cxn>
                <a:cxn ang="0">
                  <a:pos x="159" y="341"/>
                </a:cxn>
                <a:cxn ang="0">
                  <a:pos x="230" y="267"/>
                </a:cxn>
                <a:cxn ang="0">
                  <a:pos x="302" y="203"/>
                </a:cxn>
                <a:cxn ang="0">
                  <a:pos x="378" y="145"/>
                </a:cxn>
                <a:cxn ang="0">
                  <a:pos x="442" y="97"/>
                </a:cxn>
                <a:cxn ang="0">
                  <a:pos x="509" y="51"/>
                </a:cxn>
                <a:cxn ang="0">
                  <a:pos x="561" y="22"/>
                </a:cxn>
                <a:cxn ang="0">
                  <a:pos x="577" y="11"/>
                </a:cxn>
                <a:cxn ang="0">
                  <a:pos x="595" y="3"/>
                </a:cxn>
                <a:cxn ang="0">
                  <a:pos x="645" y="43"/>
                </a:cxn>
                <a:cxn ang="0">
                  <a:pos x="712" y="105"/>
                </a:cxn>
                <a:cxn ang="0">
                  <a:pos x="777" y="167"/>
                </a:cxn>
                <a:cxn ang="0">
                  <a:pos x="819" y="202"/>
                </a:cxn>
                <a:cxn ang="0">
                  <a:pos x="889" y="261"/>
                </a:cxn>
                <a:cxn ang="0">
                  <a:pos x="940" y="307"/>
                </a:cxn>
                <a:cxn ang="0">
                  <a:pos x="957" y="343"/>
                </a:cxn>
                <a:cxn ang="0">
                  <a:pos x="940" y="362"/>
                </a:cxn>
                <a:cxn ang="0">
                  <a:pos x="921" y="394"/>
                </a:cxn>
                <a:cxn ang="0">
                  <a:pos x="899" y="427"/>
                </a:cxn>
                <a:cxn ang="0">
                  <a:pos x="899" y="458"/>
                </a:cxn>
                <a:cxn ang="0">
                  <a:pos x="935" y="477"/>
                </a:cxn>
                <a:cxn ang="0">
                  <a:pos x="895" y="514"/>
                </a:cxn>
                <a:cxn ang="0">
                  <a:pos x="852" y="554"/>
                </a:cxn>
                <a:cxn ang="0">
                  <a:pos x="849" y="576"/>
                </a:cxn>
                <a:cxn ang="0">
                  <a:pos x="864" y="567"/>
                </a:cxn>
                <a:cxn ang="0">
                  <a:pos x="881" y="564"/>
                </a:cxn>
                <a:cxn ang="0">
                  <a:pos x="862" y="592"/>
                </a:cxn>
                <a:cxn ang="0">
                  <a:pos x="819" y="622"/>
                </a:cxn>
                <a:cxn ang="0">
                  <a:pos x="793" y="670"/>
                </a:cxn>
                <a:cxn ang="0">
                  <a:pos x="762" y="706"/>
                </a:cxn>
                <a:cxn ang="0">
                  <a:pos x="729" y="734"/>
                </a:cxn>
              </a:cxnLst>
              <a:rect l="0" t="0" r="r" b="b"/>
              <a:pathLst>
                <a:path w="958" h="761">
                  <a:moveTo>
                    <a:pt x="710" y="761"/>
                  </a:moveTo>
                  <a:lnTo>
                    <a:pt x="699" y="761"/>
                  </a:lnTo>
                  <a:lnTo>
                    <a:pt x="689" y="760"/>
                  </a:lnTo>
                  <a:lnTo>
                    <a:pt x="679" y="759"/>
                  </a:lnTo>
                  <a:lnTo>
                    <a:pt x="670" y="759"/>
                  </a:lnTo>
                  <a:lnTo>
                    <a:pt x="660" y="757"/>
                  </a:lnTo>
                  <a:lnTo>
                    <a:pt x="650" y="757"/>
                  </a:lnTo>
                  <a:lnTo>
                    <a:pt x="641" y="759"/>
                  </a:lnTo>
                  <a:lnTo>
                    <a:pt x="630" y="761"/>
                  </a:lnTo>
                  <a:lnTo>
                    <a:pt x="628" y="748"/>
                  </a:lnTo>
                  <a:lnTo>
                    <a:pt x="624" y="734"/>
                  </a:lnTo>
                  <a:lnTo>
                    <a:pt x="616" y="721"/>
                  </a:lnTo>
                  <a:lnTo>
                    <a:pt x="605" y="712"/>
                  </a:lnTo>
                  <a:lnTo>
                    <a:pt x="598" y="694"/>
                  </a:lnTo>
                  <a:lnTo>
                    <a:pt x="588" y="679"/>
                  </a:lnTo>
                  <a:lnTo>
                    <a:pt x="578" y="666"/>
                  </a:lnTo>
                  <a:lnTo>
                    <a:pt x="567" y="655"/>
                  </a:lnTo>
                  <a:lnTo>
                    <a:pt x="554" y="645"/>
                  </a:lnTo>
                  <a:lnTo>
                    <a:pt x="541" y="639"/>
                  </a:lnTo>
                  <a:lnTo>
                    <a:pt x="526" y="633"/>
                  </a:lnTo>
                  <a:lnTo>
                    <a:pt x="511" y="627"/>
                  </a:lnTo>
                  <a:lnTo>
                    <a:pt x="496" y="625"/>
                  </a:lnTo>
                  <a:lnTo>
                    <a:pt x="479" y="623"/>
                  </a:lnTo>
                  <a:lnTo>
                    <a:pt x="462" y="622"/>
                  </a:lnTo>
                  <a:lnTo>
                    <a:pt x="446" y="621"/>
                  </a:lnTo>
                  <a:lnTo>
                    <a:pt x="428" y="621"/>
                  </a:lnTo>
                  <a:lnTo>
                    <a:pt x="410" y="622"/>
                  </a:lnTo>
                  <a:lnTo>
                    <a:pt x="393" y="622"/>
                  </a:lnTo>
                  <a:lnTo>
                    <a:pt x="375" y="623"/>
                  </a:lnTo>
                  <a:lnTo>
                    <a:pt x="362" y="596"/>
                  </a:lnTo>
                  <a:lnTo>
                    <a:pt x="344" y="568"/>
                  </a:lnTo>
                  <a:lnTo>
                    <a:pt x="324" y="540"/>
                  </a:lnTo>
                  <a:lnTo>
                    <a:pt x="304" y="517"/>
                  </a:lnTo>
                  <a:lnTo>
                    <a:pt x="277" y="498"/>
                  </a:lnTo>
                  <a:lnTo>
                    <a:pt x="250" y="484"/>
                  </a:lnTo>
                  <a:lnTo>
                    <a:pt x="217" y="478"/>
                  </a:lnTo>
                  <a:lnTo>
                    <a:pt x="181" y="482"/>
                  </a:lnTo>
                  <a:lnTo>
                    <a:pt x="167" y="489"/>
                  </a:lnTo>
                  <a:lnTo>
                    <a:pt x="153" y="495"/>
                  </a:lnTo>
                  <a:lnTo>
                    <a:pt x="138" y="500"/>
                  </a:lnTo>
                  <a:lnTo>
                    <a:pt x="124" y="505"/>
                  </a:lnTo>
                  <a:lnTo>
                    <a:pt x="109" y="510"/>
                  </a:lnTo>
                  <a:lnTo>
                    <a:pt x="95" y="516"/>
                  </a:lnTo>
                  <a:lnTo>
                    <a:pt x="80" y="521"/>
                  </a:lnTo>
                  <a:lnTo>
                    <a:pt x="66" y="528"/>
                  </a:lnTo>
                  <a:lnTo>
                    <a:pt x="56" y="532"/>
                  </a:lnTo>
                  <a:lnTo>
                    <a:pt x="48" y="536"/>
                  </a:lnTo>
                  <a:lnTo>
                    <a:pt x="40" y="543"/>
                  </a:lnTo>
                  <a:lnTo>
                    <a:pt x="33" y="549"/>
                  </a:lnTo>
                  <a:lnTo>
                    <a:pt x="24" y="554"/>
                  </a:lnTo>
                  <a:lnTo>
                    <a:pt x="16" y="560"/>
                  </a:lnTo>
                  <a:lnTo>
                    <a:pt x="8" y="564"/>
                  </a:lnTo>
                  <a:lnTo>
                    <a:pt x="0" y="565"/>
                  </a:lnTo>
                  <a:lnTo>
                    <a:pt x="19" y="531"/>
                  </a:lnTo>
                  <a:lnTo>
                    <a:pt x="38" y="496"/>
                  </a:lnTo>
                  <a:lnTo>
                    <a:pt x="60" y="463"/>
                  </a:lnTo>
                  <a:lnTo>
                    <a:pt x="84" y="431"/>
                  </a:lnTo>
                  <a:lnTo>
                    <a:pt x="107" y="399"/>
                  </a:lnTo>
                  <a:lnTo>
                    <a:pt x="132" y="370"/>
                  </a:lnTo>
                  <a:lnTo>
                    <a:pt x="159" y="341"/>
                  </a:lnTo>
                  <a:lnTo>
                    <a:pt x="186" y="312"/>
                  </a:lnTo>
                  <a:lnTo>
                    <a:pt x="208" y="289"/>
                  </a:lnTo>
                  <a:lnTo>
                    <a:pt x="230" y="267"/>
                  </a:lnTo>
                  <a:lnTo>
                    <a:pt x="254" y="245"/>
                  </a:lnTo>
                  <a:lnTo>
                    <a:pt x="279" y="224"/>
                  </a:lnTo>
                  <a:lnTo>
                    <a:pt x="302" y="203"/>
                  </a:lnTo>
                  <a:lnTo>
                    <a:pt x="327" y="184"/>
                  </a:lnTo>
                  <a:lnTo>
                    <a:pt x="353" y="165"/>
                  </a:lnTo>
                  <a:lnTo>
                    <a:pt x="378" y="145"/>
                  </a:lnTo>
                  <a:lnTo>
                    <a:pt x="399" y="130"/>
                  </a:lnTo>
                  <a:lnTo>
                    <a:pt x="421" y="113"/>
                  </a:lnTo>
                  <a:lnTo>
                    <a:pt x="442" y="97"/>
                  </a:lnTo>
                  <a:lnTo>
                    <a:pt x="464" y="82"/>
                  </a:lnTo>
                  <a:lnTo>
                    <a:pt x="486" y="67"/>
                  </a:lnTo>
                  <a:lnTo>
                    <a:pt x="509" y="51"/>
                  </a:lnTo>
                  <a:lnTo>
                    <a:pt x="532" y="39"/>
                  </a:lnTo>
                  <a:lnTo>
                    <a:pt x="555" y="26"/>
                  </a:lnTo>
                  <a:lnTo>
                    <a:pt x="561" y="22"/>
                  </a:lnTo>
                  <a:lnTo>
                    <a:pt x="566" y="18"/>
                  </a:lnTo>
                  <a:lnTo>
                    <a:pt x="572" y="15"/>
                  </a:lnTo>
                  <a:lnTo>
                    <a:pt x="577" y="11"/>
                  </a:lnTo>
                  <a:lnTo>
                    <a:pt x="583" y="8"/>
                  </a:lnTo>
                  <a:lnTo>
                    <a:pt x="588" y="6"/>
                  </a:lnTo>
                  <a:lnTo>
                    <a:pt x="595" y="3"/>
                  </a:lnTo>
                  <a:lnTo>
                    <a:pt x="601" y="0"/>
                  </a:lnTo>
                  <a:lnTo>
                    <a:pt x="623" y="22"/>
                  </a:lnTo>
                  <a:lnTo>
                    <a:pt x="645" y="43"/>
                  </a:lnTo>
                  <a:lnTo>
                    <a:pt x="667" y="64"/>
                  </a:lnTo>
                  <a:lnTo>
                    <a:pt x="690" y="84"/>
                  </a:lnTo>
                  <a:lnTo>
                    <a:pt x="712" y="105"/>
                  </a:lnTo>
                  <a:lnTo>
                    <a:pt x="735" y="126"/>
                  </a:lnTo>
                  <a:lnTo>
                    <a:pt x="757" y="147"/>
                  </a:lnTo>
                  <a:lnTo>
                    <a:pt x="777" y="167"/>
                  </a:lnTo>
                  <a:lnTo>
                    <a:pt x="797" y="185"/>
                  </a:lnTo>
                  <a:lnTo>
                    <a:pt x="804" y="189"/>
                  </a:lnTo>
                  <a:lnTo>
                    <a:pt x="819" y="202"/>
                  </a:lnTo>
                  <a:lnTo>
                    <a:pt x="841" y="220"/>
                  </a:lnTo>
                  <a:lnTo>
                    <a:pt x="864" y="241"/>
                  </a:lnTo>
                  <a:lnTo>
                    <a:pt x="889" y="261"/>
                  </a:lnTo>
                  <a:lnTo>
                    <a:pt x="913" y="282"/>
                  </a:lnTo>
                  <a:lnTo>
                    <a:pt x="931" y="297"/>
                  </a:lnTo>
                  <a:lnTo>
                    <a:pt x="940" y="307"/>
                  </a:lnTo>
                  <a:lnTo>
                    <a:pt x="946" y="318"/>
                  </a:lnTo>
                  <a:lnTo>
                    <a:pt x="951" y="330"/>
                  </a:lnTo>
                  <a:lnTo>
                    <a:pt x="957" y="343"/>
                  </a:lnTo>
                  <a:lnTo>
                    <a:pt x="958" y="354"/>
                  </a:lnTo>
                  <a:lnTo>
                    <a:pt x="949" y="359"/>
                  </a:lnTo>
                  <a:lnTo>
                    <a:pt x="940" y="362"/>
                  </a:lnTo>
                  <a:lnTo>
                    <a:pt x="934" y="368"/>
                  </a:lnTo>
                  <a:lnTo>
                    <a:pt x="928" y="379"/>
                  </a:lnTo>
                  <a:lnTo>
                    <a:pt x="921" y="394"/>
                  </a:lnTo>
                  <a:lnTo>
                    <a:pt x="913" y="406"/>
                  </a:lnTo>
                  <a:lnTo>
                    <a:pt x="905" y="417"/>
                  </a:lnTo>
                  <a:lnTo>
                    <a:pt x="899" y="427"/>
                  </a:lnTo>
                  <a:lnTo>
                    <a:pt x="895" y="437"/>
                  </a:lnTo>
                  <a:lnTo>
                    <a:pt x="895" y="446"/>
                  </a:lnTo>
                  <a:lnTo>
                    <a:pt x="899" y="458"/>
                  </a:lnTo>
                  <a:lnTo>
                    <a:pt x="911" y="470"/>
                  </a:lnTo>
                  <a:lnTo>
                    <a:pt x="927" y="469"/>
                  </a:lnTo>
                  <a:lnTo>
                    <a:pt x="935" y="477"/>
                  </a:lnTo>
                  <a:lnTo>
                    <a:pt x="924" y="489"/>
                  </a:lnTo>
                  <a:lnTo>
                    <a:pt x="910" y="502"/>
                  </a:lnTo>
                  <a:lnTo>
                    <a:pt x="895" y="514"/>
                  </a:lnTo>
                  <a:lnTo>
                    <a:pt x="878" y="528"/>
                  </a:lnTo>
                  <a:lnTo>
                    <a:pt x="864" y="542"/>
                  </a:lnTo>
                  <a:lnTo>
                    <a:pt x="852" y="554"/>
                  </a:lnTo>
                  <a:lnTo>
                    <a:pt x="845" y="568"/>
                  </a:lnTo>
                  <a:lnTo>
                    <a:pt x="845" y="580"/>
                  </a:lnTo>
                  <a:lnTo>
                    <a:pt x="849" y="576"/>
                  </a:lnTo>
                  <a:lnTo>
                    <a:pt x="853" y="572"/>
                  </a:lnTo>
                  <a:lnTo>
                    <a:pt x="859" y="569"/>
                  </a:lnTo>
                  <a:lnTo>
                    <a:pt x="864" y="567"/>
                  </a:lnTo>
                  <a:lnTo>
                    <a:pt x="869" y="565"/>
                  </a:lnTo>
                  <a:lnTo>
                    <a:pt x="874" y="564"/>
                  </a:lnTo>
                  <a:lnTo>
                    <a:pt x="881" y="564"/>
                  </a:lnTo>
                  <a:lnTo>
                    <a:pt x="887" y="564"/>
                  </a:lnTo>
                  <a:lnTo>
                    <a:pt x="874" y="579"/>
                  </a:lnTo>
                  <a:lnTo>
                    <a:pt x="862" y="592"/>
                  </a:lnTo>
                  <a:lnTo>
                    <a:pt x="847" y="601"/>
                  </a:lnTo>
                  <a:lnTo>
                    <a:pt x="833" y="611"/>
                  </a:lnTo>
                  <a:lnTo>
                    <a:pt x="819" y="622"/>
                  </a:lnTo>
                  <a:lnTo>
                    <a:pt x="808" y="634"/>
                  </a:lnTo>
                  <a:lnTo>
                    <a:pt x="798" y="650"/>
                  </a:lnTo>
                  <a:lnTo>
                    <a:pt x="793" y="670"/>
                  </a:lnTo>
                  <a:lnTo>
                    <a:pt x="783" y="684"/>
                  </a:lnTo>
                  <a:lnTo>
                    <a:pt x="773" y="695"/>
                  </a:lnTo>
                  <a:lnTo>
                    <a:pt x="762" y="706"/>
                  </a:lnTo>
                  <a:lnTo>
                    <a:pt x="751" y="715"/>
                  </a:lnTo>
                  <a:lnTo>
                    <a:pt x="740" y="724"/>
                  </a:lnTo>
                  <a:lnTo>
                    <a:pt x="729" y="734"/>
                  </a:lnTo>
                  <a:lnTo>
                    <a:pt x="719" y="746"/>
                  </a:lnTo>
                  <a:lnTo>
                    <a:pt x="710" y="761"/>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4" name="Freeform 33"/>
            <p:cNvSpPr>
              <a:spLocks/>
            </p:cNvSpPr>
            <p:nvPr/>
          </p:nvSpPr>
          <p:spPr bwMode="auto">
            <a:xfrm flipH="1">
              <a:off x="3980723" y="2234066"/>
              <a:ext cx="206721" cy="371475"/>
            </a:xfrm>
            <a:custGeom>
              <a:avLst/>
              <a:gdLst/>
              <a:ahLst/>
              <a:cxnLst>
                <a:cxn ang="0">
                  <a:pos x="21" y="231"/>
                </a:cxn>
                <a:cxn ang="0">
                  <a:pos x="20" y="218"/>
                </a:cxn>
                <a:cxn ang="0">
                  <a:pos x="15" y="209"/>
                </a:cxn>
                <a:cxn ang="0">
                  <a:pos x="9" y="199"/>
                </a:cxn>
                <a:cxn ang="0">
                  <a:pos x="0" y="188"/>
                </a:cxn>
                <a:cxn ang="0">
                  <a:pos x="3" y="177"/>
                </a:cxn>
                <a:cxn ang="0">
                  <a:pos x="17" y="155"/>
                </a:cxn>
                <a:cxn ang="0">
                  <a:pos x="35" y="126"/>
                </a:cxn>
                <a:cxn ang="0">
                  <a:pos x="57" y="94"/>
                </a:cxn>
                <a:cxn ang="0">
                  <a:pos x="80" y="62"/>
                </a:cxn>
                <a:cxn ang="0">
                  <a:pos x="101" y="33"/>
                </a:cxn>
                <a:cxn ang="0">
                  <a:pos x="118" y="11"/>
                </a:cxn>
                <a:cxn ang="0">
                  <a:pos x="126" y="0"/>
                </a:cxn>
                <a:cxn ang="0">
                  <a:pos x="125" y="25"/>
                </a:cxn>
                <a:cxn ang="0">
                  <a:pos x="115" y="47"/>
                </a:cxn>
                <a:cxn ang="0">
                  <a:pos x="104" y="69"/>
                </a:cxn>
                <a:cxn ang="0">
                  <a:pos x="98" y="91"/>
                </a:cxn>
                <a:cxn ang="0">
                  <a:pos x="91" y="101"/>
                </a:cxn>
                <a:cxn ang="0">
                  <a:pos x="84" y="112"/>
                </a:cxn>
                <a:cxn ang="0">
                  <a:pos x="79" y="124"/>
                </a:cxn>
                <a:cxn ang="0">
                  <a:pos x="73" y="138"/>
                </a:cxn>
                <a:cxn ang="0">
                  <a:pos x="68" y="153"/>
                </a:cxn>
                <a:cxn ang="0">
                  <a:pos x="62" y="167"/>
                </a:cxn>
                <a:cxn ang="0">
                  <a:pos x="57" y="180"/>
                </a:cxn>
                <a:cxn ang="0">
                  <a:pos x="50" y="192"/>
                </a:cxn>
                <a:cxn ang="0">
                  <a:pos x="49" y="203"/>
                </a:cxn>
                <a:cxn ang="0">
                  <a:pos x="43" y="213"/>
                </a:cxn>
                <a:cxn ang="0">
                  <a:pos x="36" y="224"/>
                </a:cxn>
                <a:cxn ang="0">
                  <a:pos x="31" y="234"/>
                </a:cxn>
                <a:cxn ang="0">
                  <a:pos x="21" y="231"/>
                </a:cxn>
              </a:cxnLst>
              <a:rect l="0" t="0" r="r" b="b"/>
              <a:pathLst>
                <a:path w="126" h="234">
                  <a:moveTo>
                    <a:pt x="21" y="231"/>
                  </a:moveTo>
                  <a:lnTo>
                    <a:pt x="20" y="218"/>
                  </a:lnTo>
                  <a:lnTo>
                    <a:pt x="15" y="209"/>
                  </a:lnTo>
                  <a:lnTo>
                    <a:pt x="9" y="199"/>
                  </a:lnTo>
                  <a:lnTo>
                    <a:pt x="0" y="188"/>
                  </a:lnTo>
                  <a:lnTo>
                    <a:pt x="3" y="177"/>
                  </a:lnTo>
                  <a:lnTo>
                    <a:pt x="17" y="155"/>
                  </a:lnTo>
                  <a:lnTo>
                    <a:pt x="35" y="126"/>
                  </a:lnTo>
                  <a:lnTo>
                    <a:pt x="57" y="94"/>
                  </a:lnTo>
                  <a:lnTo>
                    <a:pt x="80" y="62"/>
                  </a:lnTo>
                  <a:lnTo>
                    <a:pt x="101" y="33"/>
                  </a:lnTo>
                  <a:lnTo>
                    <a:pt x="118" y="11"/>
                  </a:lnTo>
                  <a:lnTo>
                    <a:pt x="126" y="0"/>
                  </a:lnTo>
                  <a:lnTo>
                    <a:pt x="125" y="25"/>
                  </a:lnTo>
                  <a:lnTo>
                    <a:pt x="115" y="47"/>
                  </a:lnTo>
                  <a:lnTo>
                    <a:pt x="104" y="69"/>
                  </a:lnTo>
                  <a:lnTo>
                    <a:pt x="98" y="91"/>
                  </a:lnTo>
                  <a:lnTo>
                    <a:pt x="91" y="101"/>
                  </a:lnTo>
                  <a:lnTo>
                    <a:pt x="84" y="112"/>
                  </a:lnTo>
                  <a:lnTo>
                    <a:pt x="79" y="124"/>
                  </a:lnTo>
                  <a:lnTo>
                    <a:pt x="73" y="138"/>
                  </a:lnTo>
                  <a:lnTo>
                    <a:pt x="68" y="153"/>
                  </a:lnTo>
                  <a:lnTo>
                    <a:pt x="62" y="167"/>
                  </a:lnTo>
                  <a:lnTo>
                    <a:pt x="57" y="180"/>
                  </a:lnTo>
                  <a:lnTo>
                    <a:pt x="50" y="192"/>
                  </a:lnTo>
                  <a:lnTo>
                    <a:pt x="49" y="203"/>
                  </a:lnTo>
                  <a:lnTo>
                    <a:pt x="43" y="213"/>
                  </a:lnTo>
                  <a:lnTo>
                    <a:pt x="36" y="224"/>
                  </a:lnTo>
                  <a:lnTo>
                    <a:pt x="31" y="234"/>
                  </a:lnTo>
                  <a:lnTo>
                    <a:pt x="21" y="2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5" name="Freeform 38"/>
            <p:cNvSpPr>
              <a:spLocks/>
            </p:cNvSpPr>
            <p:nvPr/>
          </p:nvSpPr>
          <p:spPr bwMode="auto">
            <a:xfrm flipH="1">
              <a:off x="3347436" y="2365829"/>
              <a:ext cx="403598" cy="436562"/>
            </a:xfrm>
            <a:custGeom>
              <a:avLst/>
              <a:gdLst/>
              <a:ahLst/>
              <a:cxnLst>
                <a:cxn ang="0">
                  <a:pos x="29" y="275"/>
                </a:cxn>
                <a:cxn ang="0">
                  <a:pos x="0" y="230"/>
                </a:cxn>
                <a:cxn ang="0">
                  <a:pos x="7" y="230"/>
                </a:cxn>
                <a:cxn ang="0">
                  <a:pos x="28" y="209"/>
                </a:cxn>
                <a:cxn ang="0">
                  <a:pos x="47" y="190"/>
                </a:cxn>
                <a:cxn ang="0">
                  <a:pos x="68" y="169"/>
                </a:cxn>
                <a:cxn ang="0">
                  <a:pos x="89" y="150"/>
                </a:cxn>
                <a:cxn ang="0">
                  <a:pos x="111" y="129"/>
                </a:cxn>
                <a:cxn ang="0">
                  <a:pos x="131" y="109"/>
                </a:cxn>
                <a:cxn ang="0">
                  <a:pos x="152" y="90"/>
                </a:cxn>
                <a:cxn ang="0">
                  <a:pos x="174" y="71"/>
                </a:cxn>
                <a:cxn ang="0">
                  <a:pos x="183" y="61"/>
                </a:cxn>
                <a:cxn ang="0">
                  <a:pos x="191" y="51"/>
                </a:cxn>
                <a:cxn ang="0">
                  <a:pos x="199" y="42"/>
                </a:cxn>
                <a:cxn ang="0">
                  <a:pos x="206" y="31"/>
                </a:cxn>
                <a:cxn ang="0">
                  <a:pos x="214" y="21"/>
                </a:cxn>
                <a:cxn ang="0">
                  <a:pos x="224" y="13"/>
                </a:cxn>
                <a:cxn ang="0">
                  <a:pos x="235" y="6"/>
                </a:cxn>
                <a:cxn ang="0">
                  <a:pos x="246" y="0"/>
                </a:cxn>
                <a:cxn ang="0">
                  <a:pos x="245" y="18"/>
                </a:cxn>
                <a:cxn ang="0">
                  <a:pos x="238" y="18"/>
                </a:cxn>
                <a:cxn ang="0">
                  <a:pos x="227" y="35"/>
                </a:cxn>
                <a:cxn ang="0">
                  <a:pos x="216" y="51"/>
                </a:cxn>
                <a:cxn ang="0">
                  <a:pos x="203" y="67"/>
                </a:cxn>
                <a:cxn ang="0">
                  <a:pos x="192" y="82"/>
                </a:cxn>
                <a:cxn ang="0">
                  <a:pos x="180" y="97"/>
                </a:cxn>
                <a:cxn ang="0">
                  <a:pos x="167" y="112"/>
                </a:cxn>
                <a:cxn ang="0">
                  <a:pos x="154" y="127"/>
                </a:cxn>
                <a:cxn ang="0">
                  <a:pos x="140" y="143"/>
                </a:cxn>
                <a:cxn ang="0">
                  <a:pos x="134" y="154"/>
                </a:cxn>
                <a:cxn ang="0">
                  <a:pos x="129" y="163"/>
                </a:cxn>
                <a:cxn ang="0">
                  <a:pos x="120" y="173"/>
                </a:cxn>
                <a:cxn ang="0">
                  <a:pos x="112" y="183"/>
                </a:cxn>
                <a:cxn ang="0">
                  <a:pos x="105" y="191"/>
                </a:cxn>
                <a:cxn ang="0">
                  <a:pos x="97" y="201"/>
                </a:cxn>
                <a:cxn ang="0">
                  <a:pos x="86" y="212"/>
                </a:cxn>
                <a:cxn ang="0">
                  <a:pos x="75" y="224"/>
                </a:cxn>
                <a:cxn ang="0">
                  <a:pos x="64" y="237"/>
                </a:cxn>
                <a:cxn ang="0">
                  <a:pos x="55" y="248"/>
                </a:cxn>
                <a:cxn ang="0">
                  <a:pos x="50" y="259"/>
                </a:cxn>
                <a:cxn ang="0">
                  <a:pos x="47" y="267"/>
                </a:cxn>
                <a:cxn ang="0">
                  <a:pos x="29" y="275"/>
                </a:cxn>
              </a:cxnLst>
              <a:rect l="0" t="0" r="r" b="b"/>
              <a:pathLst>
                <a:path w="246" h="275">
                  <a:moveTo>
                    <a:pt x="29" y="275"/>
                  </a:moveTo>
                  <a:lnTo>
                    <a:pt x="0" y="230"/>
                  </a:lnTo>
                  <a:lnTo>
                    <a:pt x="7" y="230"/>
                  </a:lnTo>
                  <a:lnTo>
                    <a:pt x="28" y="209"/>
                  </a:lnTo>
                  <a:lnTo>
                    <a:pt x="47" y="190"/>
                  </a:lnTo>
                  <a:lnTo>
                    <a:pt x="68" y="169"/>
                  </a:lnTo>
                  <a:lnTo>
                    <a:pt x="89" y="150"/>
                  </a:lnTo>
                  <a:lnTo>
                    <a:pt x="111" y="129"/>
                  </a:lnTo>
                  <a:lnTo>
                    <a:pt x="131" y="109"/>
                  </a:lnTo>
                  <a:lnTo>
                    <a:pt x="152" y="90"/>
                  </a:lnTo>
                  <a:lnTo>
                    <a:pt x="174" y="71"/>
                  </a:lnTo>
                  <a:lnTo>
                    <a:pt x="183" y="61"/>
                  </a:lnTo>
                  <a:lnTo>
                    <a:pt x="191" y="51"/>
                  </a:lnTo>
                  <a:lnTo>
                    <a:pt x="199" y="42"/>
                  </a:lnTo>
                  <a:lnTo>
                    <a:pt x="206" y="31"/>
                  </a:lnTo>
                  <a:lnTo>
                    <a:pt x="214" y="21"/>
                  </a:lnTo>
                  <a:lnTo>
                    <a:pt x="224" y="13"/>
                  </a:lnTo>
                  <a:lnTo>
                    <a:pt x="235" y="6"/>
                  </a:lnTo>
                  <a:lnTo>
                    <a:pt x="246" y="0"/>
                  </a:lnTo>
                  <a:lnTo>
                    <a:pt x="245" y="18"/>
                  </a:lnTo>
                  <a:lnTo>
                    <a:pt x="238" y="18"/>
                  </a:lnTo>
                  <a:lnTo>
                    <a:pt x="227" y="35"/>
                  </a:lnTo>
                  <a:lnTo>
                    <a:pt x="216" y="51"/>
                  </a:lnTo>
                  <a:lnTo>
                    <a:pt x="203" y="67"/>
                  </a:lnTo>
                  <a:lnTo>
                    <a:pt x="192" y="82"/>
                  </a:lnTo>
                  <a:lnTo>
                    <a:pt x="180" y="97"/>
                  </a:lnTo>
                  <a:lnTo>
                    <a:pt x="167" y="112"/>
                  </a:lnTo>
                  <a:lnTo>
                    <a:pt x="154" y="127"/>
                  </a:lnTo>
                  <a:lnTo>
                    <a:pt x="140" y="143"/>
                  </a:lnTo>
                  <a:lnTo>
                    <a:pt x="134" y="154"/>
                  </a:lnTo>
                  <a:lnTo>
                    <a:pt x="129" y="163"/>
                  </a:lnTo>
                  <a:lnTo>
                    <a:pt x="120" y="173"/>
                  </a:lnTo>
                  <a:lnTo>
                    <a:pt x="112" y="183"/>
                  </a:lnTo>
                  <a:lnTo>
                    <a:pt x="105" y="191"/>
                  </a:lnTo>
                  <a:lnTo>
                    <a:pt x="97" y="201"/>
                  </a:lnTo>
                  <a:lnTo>
                    <a:pt x="86" y="212"/>
                  </a:lnTo>
                  <a:lnTo>
                    <a:pt x="75" y="224"/>
                  </a:lnTo>
                  <a:lnTo>
                    <a:pt x="64" y="237"/>
                  </a:lnTo>
                  <a:lnTo>
                    <a:pt x="55" y="248"/>
                  </a:lnTo>
                  <a:lnTo>
                    <a:pt x="50" y="259"/>
                  </a:lnTo>
                  <a:lnTo>
                    <a:pt x="47" y="267"/>
                  </a:lnTo>
                  <a:lnTo>
                    <a:pt x="29" y="27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6" name="Freeform 45"/>
            <p:cNvSpPr>
              <a:spLocks/>
            </p:cNvSpPr>
            <p:nvPr/>
          </p:nvSpPr>
          <p:spPr bwMode="auto">
            <a:xfrm flipH="1">
              <a:off x="3193216" y="1851479"/>
              <a:ext cx="1263294" cy="625475"/>
            </a:xfrm>
            <a:custGeom>
              <a:avLst/>
              <a:gdLst/>
              <a:ahLst/>
              <a:cxnLst>
                <a:cxn ang="0">
                  <a:pos x="6" y="373"/>
                </a:cxn>
                <a:cxn ang="0">
                  <a:pos x="50" y="318"/>
                </a:cxn>
                <a:cxn ang="0">
                  <a:pos x="74" y="290"/>
                </a:cxn>
                <a:cxn ang="0">
                  <a:pos x="116" y="251"/>
                </a:cxn>
                <a:cxn ang="0">
                  <a:pos x="140" y="228"/>
                </a:cxn>
                <a:cxn ang="0">
                  <a:pos x="190" y="184"/>
                </a:cxn>
                <a:cxn ang="0">
                  <a:pos x="223" y="156"/>
                </a:cxn>
                <a:cxn ang="0">
                  <a:pos x="350" y="65"/>
                </a:cxn>
                <a:cxn ang="0">
                  <a:pos x="405" y="32"/>
                </a:cxn>
                <a:cxn ang="0">
                  <a:pos x="451" y="8"/>
                </a:cxn>
                <a:cxn ang="0">
                  <a:pos x="495" y="26"/>
                </a:cxn>
                <a:cxn ang="0">
                  <a:pos x="516" y="52"/>
                </a:cxn>
                <a:cxn ang="0">
                  <a:pos x="553" y="88"/>
                </a:cxn>
                <a:cxn ang="0">
                  <a:pos x="582" y="115"/>
                </a:cxn>
                <a:cxn ang="0">
                  <a:pos x="604" y="138"/>
                </a:cxn>
                <a:cxn ang="0">
                  <a:pos x="611" y="149"/>
                </a:cxn>
                <a:cxn ang="0">
                  <a:pos x="650" y="180"/>
                </a:cxn>
                <a:cxn ang="0">
                  <a:pos x="684" y="216"/>
                </a:cxn>
                <a:cxn ang="0">
                  <a:pos x="734" y="254"/>
                </a:cxn>
                <a:cxn ang="0">
                  <a:pos x="766" y="290"/>
                </a:cxn>
                <a:cxn ang="0">
                  <a:pos x="684" y="238"/>
                </a:cxn>
                <a:cxn ang="0">
                  <a:pos x="639" y="207"/>
                </a:cxn>
                <a:cxn ang="0">
                  <a:pos x="593" y="159"/>
                </a:cxn>
                <a:cxn ang="0">
                  <a:pos x="578" y="141"/>
                </a:cxn>
                <a:cxn ang="0">
                  <a:pos x="552" y="122"/>
                </a:cxn>
                <a:cxn ang="0">
                  <a:pos x="530" y="95"/>
                </a:cxn>
                <a:cxn ang="0">
                  <a:pos x="507" y="66"/>
                </a:cxn>
                <a:cxn ang="0">
                  <a:pos x="495" y="52"/>
                </a:cxn>
                <a:cxn ang="0">
                  <a:pos x="437" y="36"/>
                </a:cxn>
                <a:cxn ang="0">
                  <a:pos x="407" y="52"/>
                </a:cxn>
                <a:cxn ang="0">
                  <a:pos x="373" y="70"/>
                </a:cxn>
                <a:cxn ang="0">
                  <a:pos x="346" y="93"/>
                </a:cxn>
                <a:cxn ang="0">
                  <a:pos x="303" y="116"/>
                </a:cxn>
                <a:cxn ang="0">
                  <a:pos x="248" y="162"/>
                </a:cxn>
                <a:cxn ang="0">
                  <a:pos x="238" y="167"/>
                </a:cxn>
                <a:cxn ang="0">
                  <a:pos x="198" y="199"/>
                </a:cxn>
                <a:cxn ang="0">
                  <a:pos x="177" y="214"/>
                </a:cxn>
                <a:cxn ang="0">
                  <a:pos x="140" y="246"/>
                </a:cxn>
                <a:cxn ang="0">
                  <a:pos x="114" y="272"/>
                </a:cxn>
                <a:cxn ang="0">
                  <a:pos x="87" y="307"/>
                </a:cxn>
                <a:cxn ang="0">
                  <a:pos x="47" y="344"/>
                </a:cxn>
                <a:cxn ang="0">
                  <a:pos x="39" y="358"/>
                </a:cxn>
                <a:cxn ang="0">
                  <a:pos x="6" y="391"/>
                </a:cxn>
              </a:cxnLst>
              <a:rect l="0" t="0" r="r" b="b"/>
              <a:pathLst>
                <a:path w="770" h="394">
                  <a:moveTo>
                    <a:pt x="6" y="391"/>
                  </a:moveTo>
                  <a:lnTo>
                    <a:pt x="0" y="388"/>
                  </a:lnTo>
                  <a:lnTo>
                    <a:pt x="6" y="373"/>
                  </a:lnTo>
                  <a:lnTo>
                    <a:pt x="10" y="369"/>
                  </a:lnTo>
                  <a:lnTo>
                    <a:pt x="21" y="355"/>
                  </a:lnTo>
                  <a:lnTo>
                    <a:pt x="50" y="318"/>
                  </a:lnTo>
                  <a:lnTo>
                    <a:pt x="63" y="308"/>
                  </a:lnTo>
                  <a:lnTo>
                    <a:pt x="67" y="305"/>
                  </a:lnTo>
                  <a:lnTo>
                    <a:pt x="74" y="290"/>
                  </a:lnTo>
                  <a:lnTo>
                    <a:pt x="79" y="290"/>
                  </a:lnTo>
                  <a:lnTo>
                    <a:pt x="89" y="275"/>
                  </a:lnTo>
                  <a:lnTo>
                    <a:pt x="116" y="251"/>
                  </a:lnTo>
                  <a:lnTo>
                    <a:pt x="119" y="247"/>
                  </a:lnTo>
                  <a:lnTo>
                    <a:pt x="132" y="233"/>
                  </a:lnTo>
                  <a:lnTo>
                    <a:pt x="140" y="228"/>
                  </a:lnTo>
                  <a:lnTo>
                    <a:pt x="152" y="217"/>
                  </a:lnTo>
                  <a:lnTo>
                    <a:pt x="177" y="193"/>
                  </a:lnTo>
                  <a:lnTo>
                    <a:pt x="190" y="184"/>
                  </a:lnTo>
                  <a:lnTo>
                    <a:pt x="197" y="175"/>
                  </a:lnTo>
                  <a:lnTo>
                    <a:pt x="205" y="171"/>
                  </a:lnTo>
                  <a:lnTo>
                    <a:pt x="223" y="156"/>
                  </a:lnTo>
                  <a:lnTo>
                    <a:pt x="315" y="88"/>
                  </a:lnTo>
                  <a:lnTo>
                    <a:pt x="339" y="72"/>
                  </a:lnTo>
                  <a:lnTo>
                    <a:pt x="350" y="65"/>
                  </a:lnTo>
                  <a:lnTo>
                    <a:pt x="369" y="55"/>
                  </a:lnTo>
                  <a:lnTo>
                    <a:pt x="394" y="37"/>
                  </a:lnTo>
                  <a:lnTo>
                    <a:pt x="405" y="32"/>
                  </a:lnTo>
                  <a:lnTo>
                    <a:pt x="420" y="26"/>
                  </a:lnTo>
                  <a:lnTo>
                    <a:pt x="426" y="22"/>
                  </a:lnTo>
                  <a:lnTo>
                    <a:pt x="451" y="8"/>
                  </a:lnTo>
                  <a:lnTo>
                    <a:pt x="463" y="0"/>
                  </a:lnTo>
                  <a:lnTo>
                    <a:pt x="481" y="4"/>
                  </a:lnTo>
                  <a:lnTo>
                    <a:pt x="495" y="26"/>
                  </a:lnTo>
                  <a:lnTo>
                    <a:pt x="501" y="32"/>
                  </a:lnTo>
                  <a:lnTo>
                    <a:pt x="512" y="43"/>
                  </a:lnTo>
                  <a:lnTo>
                    <a:pt x="516" y="52"/>
                  </a:lnTo>
                  <a:lnTo>
                    <a:pt x="527" y="61"/>
                  </a:lnTo>
                  <a:lnTo>
                    <a:pt x="541" y="76"/>
                  </a:lnTo>
                  <a:lnTo>
                    <a:pt x="553" y="88"/>
                  </a:lnTo>
                  <a:lnTo>
                    <a:pt x="567" y="101"/>
                  </a:lnTo>
                  <a:lnTo>
                    <a:pt x="570" y="106"/>
                  </a:lnTo>
                  <a:lnTo>
                    <a:pt x="582" y="115"/>
                  </a:lnTo>
                  <a:lnTo>
                    <a:pt x="596" y="137"/>
                  </a:lnTo>
                  <a:lnTo>
                    <a:pt x="601" y="137"/>
                  </a:lnTo>
                  <a:lnTo>
                    <a:pt x="604" y="138"/>
                  </a:lnTo>
                  <a:lnTo>
                    <a:pt x="606" y="142"/>
                  </a:lnTo>
                  <a:lnTo>
                    <a:pt x="607" y="145"/>
                  </a:lnTo>
                  <a:lnTo>
                    <a:pt x="611" y="149"/>
                  </a:lnTo>
                  <a:lnTo>
                    <a:pt x="621" y="156"/>
                  </a:lnTo>
                  <a:lnTo>
                    <a:pt x="639" y="174"/>
                  </a:lnTo>
                  <a:lnTo>
                    <a:pt x="650" y="180"/>
                  </a:lnTo>
                  <a:lnTo>
                    <a:pt x="679" y="211"/>
                  </a:lnTo>
                  <a:lnTo>
                    <a:pt x="682" y="214"/>
                  </a:lnTo>
                  <a:lnTo>
                    <a:pt x="684" y="216"/>
                  </a:lnTo>
                  <a:lnTo>
                    <a:pt x="687" y="220"/>
                  </a:lnTo>
                  <a:lnTo>
                    <a:pt x="693" y="224"/>
                  </a:lnTo>
                  <a:lnTo>
                    <a:pt x="734" y="254"/>
                  </a:lnTo>
                  <a:lnTo>
                    <a:pt x="749" y="263"/>
                  </a:lnTo>
                  <a:lnTo>
                    <a:pt x="770" y="282"/>
                  </a:lnTo>
                  <a:lnTo>
                    <a:pt x="766" y="290"/>
                  </a:lnTo>
                  <a:lnTo>
                    <a:pt x="712" y="254"/>
                  </a:lnTo>
                  <a:lnTo>
                    <a:pt x="705" y="250"/>
                  </a:lnTo>
                  <a:lnTo>
                    <a:pt x="684" y="238"/>
                  </a:lnTo>
                  <a:lnTo>
                    <a:pt x="668" y="224"/>
                  </a:lnTo>
                  <a:lnTo>
                    <a:pt x="650" y="217"/>
                  </a:lnTo>
                  <a:lnTo>
                    <a:pt x="639" y="207"/>
                  </a:lnTo>
                  <a:lnTo>
                    <a:pt x="630" y="199"/>
                  </a:lnTo>
                  <a:lnTo>
                    <a:pt x="621" y="184"/>
                  </a:lnTo>
                  <a:lnTo>
                    <a:pt x="593" y="159"/>
                  </a:lnTo>
                  <a:lnTo>
                    <a:pt x="583" y="151"/>
                  </a:lnTo>
                  <a:lnTo>
                    <a:pt x="581" y="145"/>
                  </a:lnTo>
                  <a:lnTo>
                    <a:pt x="578" y="141"/>
                  </a:lnTo>
                  <a:lnTo>
                    <a:pt x="572" y="137"/>
                  </a:lnTo>
                  <a:lnTo>
                    <a:pt x="567" y="131"/>
                  </a:lnTo>
                  <a:lnTo>
                    <a:pt x="552" y="122"/>
                  </a:lnTo>
                  <a:lnTo>
                    <a:pt x="546" y="109"/>
                  </a:lnTo>
                  <a:lnTo>
                    <a:pt x="538" y="104"/>
                  </a:lnTo>
                  <a:lnTo>
                    <a:pt x="530" y="95"/>
                  </a:lnTo>
                  <a:lnTo>
                    <a:pt x="524" y="84"/>
                  </a:lnTo>
                  <a:lnTo>
                    <a:pt x="512" y="72"/>
                  </a:lnTo>
                  <a:lnTo>
                    <a:pt x="507" y="66"/>
                  </a:lnTo>
                  <a:lnTo>
                    <a:pt x="503" y="62"/>
                  </a:lnTo>
                  <a:lnTo>
                    <a:pt x="499" y="58"/>
                  </a:lnTo>
                  <a:lnTo>
                    <a:pt x="495" y="52"/>
                  </a:lnTo>
                  <a:lnTo>
                    <a:pt x="485" y="43"/>
                  </a:lnTo>
                  <a:lnTo>
                    <a:pt x="467" y="22"/>
                  </a:lnTo>
                  <a:lnTo>
                    <a:pt x="437" y="36"/>
                  </a:lnTo>
                  <a:lnTo>
                    <a:pt x="426" y="44"/>
                  </a:lnTo>
                  <a:lnTo>
                    <a:pt x="412" y="48"/>
                  </a:lnTo>
                  <a:lnTo>
                    <a:pt x="407" y="52"/>
                  </a:lnTo>
                  <a:lnTo>
                    <a:pt x="391" y="62"/>
                  </a:lnTo>
                  <a:lnTo>
                    <a:pt x="379" y="66"/>
                  </a:lnTo>
                  <a:lnTo>
                    <a:pt x="373" y="70"/>
                  </a:lnTo>
                  <a:lnTo>
                    <a:pt x="369" y="75"/>
                  </a:lnTo>
                  <a:lnTo>
                    <a:pt x="354" y="83"/>
                  </a:lnTo>
                  <a:lnTo>
                    <a:pt x="346" y="93"/>
                  </a:lnTo>
                  <a:lnTo>
                    <a:pt x="320" y="105"/>
                  </a:lnTo>
                  <a:lnTo>
                    <a:pt x="313" y="109"/>
                  </a:lnTo>
                  <a:lnTo>
                    <a:pt x="303" y="116"/>
                  </a:lnTo>
                  <a:lnTo>
                    <a:pt x="264" y="144"/>
                  </a:lnTo>
                  <a:lnTo>
                    <a:pt x="260" y="146"/>
                  </a:lnTo>
                  <a:lnTo>
                    <a:pt x="248" y="162"/>
                  </a:lnTo>
                  <a:lnTo>
                    <a:pt x="244" y="163"/>
                  </a:lnTo>
                  <a:lnTo>
                    <a:pt x="241" y="164"/>
                  </a:lnTo>
                  <a:lnTo>
                    <a:pt x="238" y="167"/>
                  </a:lnTo>
                  <a:lnTo>
                    <a:pt x="233" y="170"/>
                  </a:lnTo>
                  <a:lnTo>
                    <a:pt x="202" y="196"/>
                  </a:lnTo>
                  <a:lnTo>
                    <a:pt x="198" y="199"/>
                  </a:lnTo>
                  <a:lnTo>
                    <a:pt x="192" y="203"/>
                  </a:lnTo>
                  <a:lnTo>
                    <a:pt x="184" y="207"/>
                  </a:lnTo>
                  <a:lnTo>
                    <a:pt x="177" y="214"/>
                  </a:lnTo>
                  <a:lnTo>
                    <a:pt x="169" y="224"/>
                  </a:lnTo>
                  <a:lnTo>
                    <a:pt x="152" y="238"/>
                  </a:lnTo>
                  <a:lnTo>
                    <a:pt x="140" y="246"/>
                  </a:lnTo>
                  <a:lnTo>
                    <a:pt x="136" y="250"/>
                  </a:lnTo>
                  <a:lnTo>
                    <a:pt x="122" y="267"/>
                  </a:lnTo>
                  <a:lnTo>
                    <a:pt x="114" y="272"/>
                  </a:lnTo>
                  <a:lnTo>
                    <a:pt x="103" y="280"/>
                  </a:lnTo>
                  <a:lnTo>
                    <a:pt x="97" y="293"/>
                  </a:lnTo>
                  <a:lnTo>
                    <a:pt x="87" y="307"/>
                  </a:lnTo>
                  <a:lnTo>
                    <a:pt x="71" y="323"/>
                  </a:lnTo>
                  <a:lnTo>
                    <a:pt x="50" y="341"/>
                  </a:lnTo>
                  <a:lnTo>
                    <a:pt x="47" y="344"/>
                  </a:lnTo>
                  <a:lnTo>
                    <a:pt x="45" y="348"/>
                  </a:lnTo>
                  <a:lnTo>
                    <a:pt x="42" y="354"/>
                  </a:lnTo>
                  <a:lnTo>
                    <a:pt x="39" y="358"/>
                  </a:lnTo>
                  <a:lnTo>
                    <a:pt x="25" y="379"/>
                  </a:lnTo>
                  <a:lnTo>
                    <a:pt x="13" y="394"/>
                  </a:lnTo>
                  <a:lnTo>
                    <a:pt x="6" y="39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pic>
          <p:nvPicPr>
            <p:cNvPr id="147" name="Picture 2" descr="C:\Documents and Settings\rharbridge\Local Settings\Temporary Internet Files\Content.IE5\YN41EVNZ\MCj04352420000[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32560" y="1951793"/>
              <a:ext cx="2387978" cy="4724785"/>
            </a:xfrm>
            <a:prstGeom prst="rect">
              <a:avLst/>
            </a:prstGeom>
            <a:noFill/>
          </p:spPr>
        </p:pic>
        <p:sp>
          <p:nvSpPr>
            <p:cNvPr id="148" name="Freeform 28"/>
            <p:cNvSpPr>
              <a:spLocks/>
            </p:cNvSpPr>
            <p:nvPr/>
          </p:nvSpPr>
          <p:spPr bwMode="auto">
            <a:xfrm flipH="1">
              <a:off x="363110" y="2172154"/>
              <a:ext cx="2024551" cy="1220787"/>
            </a:xfrm>
            <a:custGeom>
              <a:avLst/>
              <a:gdLst/>
              <a:ahLst/>
              <a:cxnLst>
                <a:cxn ang="0">
                  <a:pos x="182" y="739"/>
                </a:cxn>
                <a:cxn ang="0">
                  <a:pos x="148" y="707"/>
                </a:cxn>
                <a:cxn ang="0">
                  <a:pos x="198" y="638"/>
                </a:cxn>
                <a:cxn ang="0">
                  <a:pos x="240" y="562"/>
                </a:cxn>
                <a:cxn ang="0">
                  <a:pos x="285" y="482"/>
                </a:cxn>
                <a:cxn ang="0">
                  <a:pos x="251" y="496"/>
                </a:cxn>
                <a:cxn ang="0">
                  <a:pos x="214" y="496"/>
                </a:cxn>
                <a:cxn ang="0">
                  <a:pos x="285" y="391"/>
                </a:cxn>
                <a:cxn ang="0">
                  <a:pos x="412" y="251"/>
                </a:cxn>
                <a:cxn ang="0">
                  <a:pos x="533" y="106"/>
                </a:cxn>
                <a:cxn ang="0">
                  <a:pos x="662" y="149"/>
                </a:cxn>
                <a:cxn ang="0">
                  <a:pos x="785" y="211"/>
                </a:cxn>
                <a:cxn ang="0">
                  <a:pos x="890" y="286"/>
                </a:cxn>
                <a:cxn ang="0">
                  <a:pos x="978" y="364"/>
                </a:cxn>
                <a:cxn ang="0">
                  <a:pos x="1055" y="443"/>
                </a:cxn>
                <a:cxn ang="0">
                  <a:pos x="1044" y="424"/>
                </a:cxn>
                <a:cxn ang="0">
                  <a:pos x="1002" y="371"/>
                </a:cxn>
                <a:cxn ang="0">
                  <a:pos x="957" y="327"/>
                </a:cxn>
                <a:cxn ang="0">
                  <a:pos x="821" y="206"/>
                </a:cxn>
                <a:cxn ang="0">
                  <a:pos x="659" y="118"/>
                </a:cxn>
                <a:cxn ang="0">
                  <a:pos x="524" y="87"/>
                </a:cxn>
                <a:cxn ang="0">
                  <a:pos x="445" y="186"/>
                </a:cxn>
                <a:cxn ang="0">
                  <a:pos x="349" y="298"/>
                </a:cxn>
                <a:cxn ang="0">
                  <a:pos x="246" y="400"/>
                </a:cxn>
                <a:cxn ang="0">
                  <a:pos x="171" y="468"/>
                </a:cxn>
                <a:cxn ang="0">
                  <a:pos x="120" y="519"/>
                </a:cxn>
                <a:cxn ang="0">
                  <a:pos x="104" y="543"/>
                </a:cxn>
                <a:cxn ang="0">
                  <a:pos x="169" y="493"/>
                </a:cxn>
                <a:cxn ang="0">
                  <a:pos x="162" y="580"/>
                </a:cxn>
                <a:cxn ang="0">
                  <a:pos x="76" y="675"/>
                </a:cxn>
                <a:cxn ang="0">
                  <a:pos x="11" y="623"/>
                </a:cxn>
                <a:cxn ang="0">
                  <a:pos x="77" y="483"/>
                </a:cxn>
                <a:cxn ang="0">
                  <a:pos x="163" y="403"/>
                </a:cxn>
                <a:cxn ang="0">
                  <a:pos x="211" y="348"/>
                </a:cxn>
                <a:cxn ang="0">
                  <a:pos x="275" y="284"/>
                </a:cxn>
                <a:cxn ang="0">
                  <a:pos x="352" y="199"/>
                </a:cxn>
                <a:cxn ang="0">
                  <a:pos x="430" y="94"/>
                </a:cxn>
                <a:cxn ang="0">
                  <a:pos x="525" y="0"/>
                </a:cxn>
                <a:cxn ang="0">
                  <a:pos x="649" y="52"/>
                </a:cxn>
                <a:cxn ang="0">
                  <a:pos x="747" y="107"/>
                </a:cxn>
                <a:cxn ang="0">
                  <a:pos x="841" y="171"/>
                </a:cxn>
                <a:cxn ang="0">
                  <a:pos x="926" y="239"/>
                </a:cxn>
                <a:cxn ang="0">
                  <a:pos x="1010" y="329"/>
                </a:cxn>
                <a:cxn ang="0">
                  <a:pos x="1094" y="422"/>
                </a:cxn>
                <a:cxn ang="0">
                  <a:pos x="1162" y="518"/>
                </a:cxn>
                <a:cxn ang="0">
                  <a:pos x="1218" y="601"/>
                </a:cxn>
                <a:cxn ang="0">
                  <a:pos x="1160" y="579"/>
                </a:cxn>
                <a:cxn ang="0">
                  <a:pos x="999" y="529"/>
                </a:cxn>
                <a:cxn ang="0">
                  <a:pos x="870" y="580"/>
                </a:cxn>
                <a:cxn ang="0">
                  <a:pos x="829" y="555"/>
                </a:cxn>
                <a:cxn ang="0">
                  <a:pos x="725" y="537"/>
                </a:cxn>
                <a:cxn ang="0">
                  <a:pos x="626" y="584"/>
                </a:cxn>
                <a:cxn ang="0">
                  <a:pos x="546" y="688"/>
                </a:cxn>
                <a:cxn ang="0">
                  <a:pos x="362" y="699"/>
                </a:cxn>
              </a:cxnLst>
              <a:rect l="0" t="0" r="r" b="b"/>
              <a:pathLst>
                <a:path w="1234" h="769">
                  <a:moveTo>
                    <a:pt x="283" y="767"/>
                  </a:moveTo>
                  <a:lnTo>
                    <a:pt x="264" y="760"/>
                  </a:lnTo>
                  <a:lnTo>
                    <a:pt x="244" y="754"/>
                  </a:lnTo>
                  <a:lnTo>
                    <a:pt x="224" y="749"/>
                  </a:lnTo>
                  <a:lnTo>
                    <a:pt x="203" y="743"/>
                  </a:lnTo>
                  <a:lnTo>
                    <a:pt x="182" y="739"/>
                  </a:lnTo>
                  <a:lnTo>
                    <a:pt x="162" y="737"/>
                  </a:lnTo>
                  <a:lnTo>
                    <a:pt x="142" y="737"/>
                  </a:lnTo>
                  <a:lnTo>
                    <a:pt x="123" y="740"/>
                  </a:lnTo>
                  <a:lnTo>
                    <a:pt x="130" y="729"/>
                  </a:lnTo>
                  <a:lnTo>
                    <a:pt x="138" y="718"/>
                  </a:lnTo>
                  <a:lnTo>
                    <a:pt x="148" y="707"/>
                  </a:lnTo>
                  <a:lnTo>
                    <a:pt x="156" y="696"/>
                  </a:lnTo>
                  <a:lnTo>
                    <a:pt x="166" y="685"/>
                  </a:lnTo>
                  <a:lnTo>
                    <a:pt x="174" y="674"/>
                  </a:lnTo>
                  <a:lnTo>
                    <a:pt x="182" y="663"/>
                  </a:lnTo>
                  <a:lnTo>
                    <a:pt x="191" y="652"/>
                  </a:lnTo>
                  <a:lnTo>
                    <a:pt x="198" y="638"/>
                  </a:lnTo>
                  <a:lnTo>
                    <a:pt x="203" y="624"/>
                  </a:lnTo>
                  <a:lnTo>
                    <a:pt x="210" y="610"/>
                  </a:lnTo>
                  <a:lnTo>
                    <a:pt x="217" y="598"/>
                  </a:lnTo>
                  <a:lnTo>
                    <a:pt x="224" y="584"/>
                  </a:lnTo>
                  <a:lnTo>
                    <a:pt x="232" y="573"/>
                  </a:lnTo>
                  <a:lnTo>
                    <a:pt x="240" y="562"/>
                  </a:lnTo>
                  <a:lnTo>
                    <a:pt x="251" y="552"/>
                  </a:lnTo>
                  <a:lnTo>
                    <a:pt x="260" y="543"/>
                  </a:lnTo>
                  <a:lnTo>
                    <a:pt x="272" y="522"/>
                  </a:lnTo>
                  <a:lnTo>
                    <a:pt x="283" y="498"/>
                  </a:lnTo>
                  <a:lnTo>
                    <a:pt x="291" y="483"/>
                  </a:lnTo>
                  <a:lnTo>
                    <a:pt x="285" y="482"/>
                  </a:lnTo>
                  <a:lnTo>
                    <a:pt x="279" y="483"/>
                  </a:lnTo>
                  <a:lnTo>
                    <a:pt x="274" y="485"/>
                  </a:lnTo>
                  <a:lnTo>
                    <a:pt x="268" y="487"/>
                  </a:lnTo>
                  <a:lnTo>
                    <a:pt x="262" y="490"/>
                  </a:lnTo>
                  <a:lnTo>
                    <a:pt x="257" y="493"/>
                  </a:lnTo>
                  <a:lnTo>
                    <a:pt x="251" y="496"/>
                  </a:lnTo>
                  <a:lnTo>
                    <a:pt x="246" y="498"/>
                  </a:lnTo>
                  <a:lnTo>
                    <a:pt x="247" y="457"/>
                  </a:lnTo>
                  <a:lnTo>
                    <a:pt x="235" y="464"/>
                  </a:lnTo>
                  <a:lnTo>
                    <a:pt x="227" y="474"/>
                  </a:lnTo>
                  <a:lnTo>
                    <a:pt x="220" y="485"/>
                  </a:lnTo>
                  <a:lnTo>
                    <a:pt x="214" y="496"/>
                  </a:lnTo>
                  <a:lnTo>
                    <a:pt x="203" y="490"/>
                  </a:lnTo>
                  <a:lnTo>
                    <a:pt x="191" y="474"/>
                  </a:lnTo>
                  <a:lnTo>
                    <a:pt x="215" y="454"/>
                  </a:lnTo>
                  <a:lnTo>
                    <a:pt x="239" y="434"/>
                  </a:lnTo>
                  <a:lnTo>
                    <a:pt x="261" y="413"/>
                  </a:lnTo>
                  <a:lnTo>
                    <a:pt x="285" y="391"/>
                  </a:lnTo>
                  <a:lnTo>
                    <a:pt x="307" y="369"/>
                  </a:lnTo>
                  <a:lnTo>
                    <a:pt x="329" y="346"/>
                  </a:lnTo>
                  <a:lnTo>
                    <a:pt x="349" y="323"/>
                  </a:lnTo>
                  <a:lnTo>
                    <a:pt x="370" y="299"/>
                  </a:lnTo>
                  <a:lnTo>
                    <a:pt x="391" y="275"/>
                  </a:lnTo>
                  <a:lnTo>
                    <a:pt x="412" y="251"/>
                  </a:lnTo>
                  <a:lnTo>
                    <a:pt x="432" y="228"/>
                  </a:lnTo>
                  <a:lnTo>
                    <a:pt x="453" y="203"/>
                  </a:lnTo>
                  <a:lnTo>
                    <a:pt x="472" y="178"/>
                  </a:lnTo>
                  <a:lnTo>
                    <a:pt x="493" y="154"/>
                  </a:lnTo>
                  <a:lnTo>
                    <a:pt x="513" y="130"/>
                  </a:lnTo>
                  <a:lnTo>
                    <a:pt x="533" y="106"/>
                  </a:lnTo>
                  <a:lnTo>
                    <a:pt x="554" y="112"/>
                  </a:lnTo>
                  <a:lnTo>
                    <a:pt x="576" y="117"/>
                  </a:lnTo>
                  <a:lnTo>
                    <a:pt x="597" y="124"/>
                  </a:lnTo>
                  <a:lnTo>
                    <a:pt x="619" y="132"/>
                  </a:lnTo>
                  <a:lnTo>
                    <a:pt x="640" y="141"/>
                  </a:lnTo>
                  <a:lnTo>
                    <a:pt x="662" y="149"/>
                  </a:lnTo>
                  <a:lnTo>
                    <a:pt x="682" y="159"/>
                  </a:lnTo>
                  <a:lnTo>
                    <a:pt x="703" y="168"/>
                  </a:lnTo>
                  <a:lnTo>
                    <a:pt x="724" y="178"/>
                  </a:lnTo>
                  <a:lnTo>
                    <a:pt x="745" y="189"/>
                  </a:lnTo>
                  <a:lnTo>
                    <a:pt x="764" y="200"/>
                  </a:lnTo>
                  <a:lnTo>
                    <a:pt x="785" y="211"/>
                  </a:lnTo>
                  <a:lnTo>
                    <a:pt x="804" y="224"/>
                  </a:lnTo>
                  <a:lnTo>
                    <a:pt x="822" y="236"/>
                  </a:lnTo>
                  <a:lnTo>
                    <a:pt x="841" y="248"/>
                  </a:lnTo>
                  <a:lnTo>
                    <a:pt x="859" y="261"/>
                  </a:lnTo>
                  <a:lnTo>
                    <a:pt x="874" y="273"/>
                  </a:lnTo>
                  <a:lnTo>
                    <a:pt x="890" y="286"/>
                  </a:lnTo>
                  <a:lnTo>
                    <a:pt x="905" y="298"/>
                  </a:lnTo>
                  <a:lnTo>
                    <a:pt x="919" y="312"/>
                  </a:lnTo>
                  <a:lnTo>
                    <a:pt x="932" y="326"/>
                  </a:lnTo>
                  <a:lnTo>
                    <a:pt x="948" y="340"/>
                  </a:lnTo>
                  <a:lnTo>
                    <a:pt x="963" y="352"/>
                  </a:lnTo>
                  <a:lnTo>
                    <a:pt x="978" y="364"/>
                  </a:lnTo>
                  <a:lnTo>
                    <a:pt x="989" y="375"/>
                  </a:lnTo>
                  <a:lnTo>
                    <a:pt x="1003" y="388"/>
                  </a:lnTo>
                  <a:lnTo>
                    <a:pt x="1017" y="402"/>
                  </a:lnTo>
                  <a:lnTo>
                    <a:pt x="1031" y="416"/>
                  </a:lnTo>
                  <a:lnTo>
                    <a:pt x="1044" y="429"/>
                  </a:lnTo>
                  <a:lnTo>
                    <a:pt x="1055" y="443"/>
                  </a:lnTo>
                  <a:lnTo>
                    <a:pt x="1066" y="457"/>
                  </a:lnTo>
                  <a:lnTo>
                    <a:pt x="1073" y="471"/>
                  </a:lnTo>
                  <a:lnTo>
                    <a:pt x="1069" y="457"/>
                  </a:lnTo>
                  <a:lnTo>
                    <a:pt x="1062" y="445"/>
                  </a:lnTo>
                  <a:lnTo>
                    <a:pt x="1054" y="434"/>
                  </a:lnTo>
                  <a:lnTo>
                    <a:pt x="1044" y="424"/>
                  </a:lnTo>
                  <a:lnTo>
                    <a:pt x="1035" y="413"/>
                  </a:lnTo>
                  <a:lnTo>
                    <a:pt x="1025" y="403"/>
                  </a:lnTo>
                  <a:lnTo>
                    <a:pt x="1017" y="392"/>
                  </a:lnTo>
                  <a:lnTo>
                    <a:pt x="1010" y="380"/>
                  </a:lnTo>
                  <a:lnTo>
                    <a:pt x="1007" y="377"/>
                  </a:lnTo>
                  <a:lnTo>
                    <a:pt x="1002" y="371"/>
                  </a:lnTo>
                  <a:lnTo>
                    <a:pt x="995" y="364"/>
                  </a:lnTo>
                  <a:lnTo>
                    <a:pt x="985" y="355"/>
                  </a:lnTo>
                  <a:lnTo>
                    <a:pt x="975" y="345"/>
                  </a:lnTo>
                  <a:lnTo>
                    <a:pt x="967" y="337"/>
                  </a:lnTo>
                  <a:lnTo>
                    <a:pt x="960" y="330"/>
                  </a:lnTo>
                  <a:lnTo>
                    <a:pt x="957" y="327"/>
                  </a:lnTo>
                  <a:lnTo>
                    <a:pt x="937" y="304"/>
                  </a:lnTo>
                  <a:lnTo>
                    <a:pt x="916" y="283"/>
                  </a:lnTo>
                  <a:lnTo>
                    <a:pt x="892" y="262"/>
                  </a:lnTo>
                  <a:lnTo>
                    <a:pt x="869" y="241"/>
                  </a:lnTo>
                  <a:lnTo>
                    <a:pt x="845" y="224"/>
                  </a:lnTo>
                  <a:lnTo>
                    <a:pt x="821" y="206"/>
                  </a:lnTo>
                  <a:lnTo>
                    <a:pt x="794" y="189"/>
                  </a:lnTo>
                  <a:lnTo>
                    <a:pt x="768" y="174"/>
                  </a:lnTo>
                  <a:lnTo>
                    <a:pt x="742" y="159"/>
                  </a:lnTo>
                  <a:lnTo>
                    <a:pt x="714" y="145"/>
                  </a:lnTo>
                  <a:lnTo>
                    <a:pt x="687" y="131"/>
                  </a:lnTo>
                  <a:lnTo>
                    <a:pt x="659" y="118"/>
                  </a:lnTo>
                  <a:lnTo>
                    <a:pt x="630" y="107"/>
                  </a:lnTo>
                  <a:lnTo>
                    <a:pt x="602" y="95"/>
                  </a:lnTo>
                  <a:lnTo>
                    <a:pt x="573" y="84"/>
                  </a:lnTo>
                  <a:lnTo>
                    <a:pt x="546" y="74"/>
                  </a:lnTo>
                  <a:lnTo>
                    <a:pt x="532" y="78"/>
                  </a:lnTo>
                  <a:lnTo>
                    <a:pt x="524" y="87"/>
                  </a:lnTo>
                  <a:lnTo>
                    <a:pt x="517" y="96"/>
                  </a:lnTo>
                  <a:lnTo>
                    <a:pt x="508" y="112"/>
                  </a:lnTo>
                  <a:lnTo>
                    <a:pt x="493" y="131"/>
                  </a:lnTo>
                  <a:lnTo>
                    <a:pt x="477" y="149"/>
                  </a:lnTo>
                  <a:lnTo>
                    <a:pt x="461" y="168"/>
                  </a:lnTo>
                  <a:lnTo>
                    <a:pt x="445" y="186"/>
                  </a:lnTo>
                  <a:lnTo>
                    <a:pt x="430" y="206"/>
                  </a:lnTo>
                  <a:lnTo>
                    <a:pt x="414" y="225"/>
                  </a:lnTo>
                  <a:lnTo>
                    <a:pt x="398" y="243"/>
                  </a:lnTo>
                  <a:lnTo>
                    <a:pt x="381" y="262"/>
                  </a:lnTo>
                  <a:lnTo>
                    <a:pt x="366" y="280"/>
                  </a:lnTo>
                  <a:lnTo>
                    <a:pt x="349" y="298"/>
                  </a:lnTo>
                  <a:lnTo>
                    <a:pt x="333" y="316"/>
                  </a:lnTo>
                  <a:lnTo>
                    <a:pt x="316" y="334"/>
                  </a:lnTo>
                  <a:lnTo>
                    <a:pt x="298" y="351"/>
                  </a:lnTo>
                  <a:lnTo>
                    <a:pt x="282" y="367"/>
                  </a:lnTo>
                  <a:lnTo>
                    <a:pt x="264" y="384"/>
                  </a:lnTo>
                  <a:lnTo>
                    <a:pt x="246" y="400"/>
                  </a:lnTo>
                  <a:lnTo>
                    <a:pt x="233" y="413"/>
                  </a:lnTo>
                  <a:lnTo>
                    <a:pt x="221" y="424"/>
                  </a:lnTo>
                  <a:lnTo>
                    <a:pt x="209" y="435"/>
                  </a:lnTo>
                  <a:lnTo>
                    <a:pt x="196" y="446"/>
                  </a:lnTo>
                  <a:lnTo>
                    <a:pt x="184" y="457"/>
                  </a:lnTo>
                  <a:lnTo>
                    <a:pt x="171" y="468"/>
                  </a:lnTo>
                  <a:lnTo>
                    <a:pt x="159" y="479"/>
                  </a:lnTo>
                  <a:lnTo>
                    <a:pt x="146" y="490"/>
                  </a:lnTo>
                  <a:lnTo>
                    <a:pt x="142" y="496"/>
                  </a:lnTo>
                  <a:lnTo>
                    <a:pt x="135" y="503"/>
                  </a:lnTo>
                  <a:lnTo>
                    <a:pt x="128" y="511"/>
                  </a:lnTo>
                  <a:lnTo>
                    <a:pt x="120" y="519"/>
                  </a:lnTo>
                  <a:lnTo>
                    <a:pt x="112" y="527"/>
                  </a:lnTo>
                  <a:lnTo>
                    <a:pt x="104" y="534"/>
                  </a:lnTo>
                  <a:lnTo>
                    <a:pt x="97" y="541"/>
                  </a:lnTo>
                  <a:lnTo>
                    <a:pt x="93" y="544"/>
                  </a:lnTo>
                  <a:lnTo>
                    <a:pt x="94" y="550"/>
                  </a:lnTo>
                  <a:lnTo>
                    <a:pt x="104" y="543"/>
                  </a:lnTo>
                  <a:lnTo>
                    <a:pt x="113" y="534"/>
                  </a:lnTo>
                  <a:lnTo>
                    <a:pt x="124" y="526"/>
                  </a:lnTo>
                  <a:lnTo>
                    <a:pt x="135" y="516"/>
                  </a:lnTo>
                  <a:lnTo>
                    <a:pt x="145" y="508"/>
                  </a:lnTo>
                  <a:lnTo>
                    <a:pt x="157" y="500"/>
                  </a:lnTo>
                  <a:lnTo>
                    <a:pt x="169" y="493"/>
                  </a:lnTo>
                  <a:lnTo>
                    <a:pt x="180" y="489"/>
                  </a:lnTo>
                  <a:lnTo>
                    <a:pt x="177" y="511"/>
                  </a:lnTo>
                  <a:lnTo>
                    <a:pt x="174" y="530"/>
                  </a:lnTo>
                  <a:lnTo>
                    <a:pt x="170" y="548"/>
                  </a:lnTo>
                  <a:lnTo>
                    <a:pt x="167" y="565"/>
                  </a:lnTo>
                  <a:lnTo>
                    <a:pt x="162" y="580"/>
                  </a:lnTo>
                  <a:lnTo>
                    <a:pt x="153" y="595"/>
                  </a:lnTo>
                  <a:lnTo>
                    <a:pt x="144" y="610"/>
                  </a:lnTo>
                  <a:lnTo>
                    <a:pt x="130" y="626"/>
                  </a:lnTo>
                  <a:lnTo>
                    <a:pt x="117" y="639"/>
                  </a:lnTo>
                  <a:lnTo>
                    <a:pt x="98" y="657"/>
                  </a:lnTo>
                  <a:lnTo>
                    <a:pt x="76" y="675"/>
                  </a:lnTo>
                  <a:lnTo>
                    <a:pt x="52" y="689"/>
                  </a:lnTo>
                  <a:lnTo>
                    <a:pt x="30" y="697"/>
                  </a:lnTo>
                  <a:lnTo>
                    <a:pt x="12" y="695"/>
                  </a:lnTo>
                  <a:lnTo>
                    <a:pt x="1" y="681"/>
                  </a:lnTo>
                  <a:lnTo>
                    <a:pt x="0" y="652"/>
                  </a:lnTo>
                  <a:lnTo>
                    <a:pt x="11" y="623"/>
                  </a:lnTo>
                  <a:lnTo>
                    <a:pt x="19" y="588"/>
                  </a:lnTo>
                  <a:lnTo>
                    <a:pt x="23" y="552"/>
                  </a:lnTo>
                  <a:lnTo>
                    <a:pt x="29" y="522"/>
                  </a:lnTo>
                  <a:lnTo>
                    <a:pt x="46" y="511"/>
                  </a:lnTo>
                  <a:lnTo>
                    <a:pt x="62" y="498"/>
                  </a:lnTo>
                  <a:lnTo>
                    <a:pt x="77" y="483"/>
                  </a:lnTo>
                  <a:lnTo>
                    <a:pt x="93" y="468"/>
                  </a:lnTo>
                  <a:lnTo>
                    <a:pt x="106" y="453"/>
                  </a:lnTo>
                  <a:lnTo>
                    <a:pt x="123" y="438"/>
                  </a:lnTo>
                  <a:lnTo>
                    <a:pt x="138" y="424"/>
                  </a:lnTo>
                  <a:lnTo>
                    <a:pt x="155" y="411"/>
                  </a:lnTo>
                  <a:lnTo>
                    <a:pt x="163" y="403"/>
                  </a:lnTo>
                  <a:lnTo>
                    <a:pt x="171" y="395"/>
                  </a:lnTo>
                  <a:lnTo>
                    <a:pt x="180" y="385"/>
                  </a:lnTo>
                  <a:lnTo>
                    <a:pt x="188" y="377"/>
                  </a:lnTo>
                  <a:lnTo>
                    <a:pt x="196" y="367"/>
                  </a:lnTo>
                  <a:lnTo>
                    <a:pt x="204" y="358"/>
                  </a:lnTo>
                  <a:lnTo>
                    <a:pt x="211" y="348"/>
                  </a:lnTo>
                  <a:lnTo>
                    <a:pt x="220" y="338"/>
                  </a:lnTo>
                  <a:lnTo>
                    <a:pt x="225" y="338"/>
                  </a:lnTo>
                  <a:lnTo>
                    <a:pt x="238" y="326"/>
                  </a:lnTo>
                  <a:lnTo>
                    <a:pt x="250" y="312"/>
                  </a:lnTo>
                  <a:lnTo>
                    <a:pt x="262" y="298"/>
                  </a:lnTo>
                  <a:lnTo>
                    <a:pt x="275" y="284"/>
                  </a:lnTo>
                  <a:lnTo>
                    <a:pt x="287" y="272"/>
                  </a:lnTo>
                  <a:lnTo>
                    <a:pt x="300" y="258"/>
                  </a:lnTo>
                  <a:lnTo>
                    <a:pt x="312" y="244"/>
                  </a:lnTo>
                  <a:lnTo>
                    <a:pt x="325" y="232"/>
                  </a:lnTo>
                  <a:lnTo>
                    <a:pt x="338" y="215"/>
                  </a:lnTo>
                  <a:lnTo>
                    <a:pt x="352" y="199"/>
                  </a:lnTo>
                  <a:lnTo>
                    <a:pt x="366" y="182"/>
                  </a:lnTo>
                  <a:lnTo>
                    <a:pt x="380" y="164"/>
                  </a:lnTo>
                  <a:lnTo>
                    <a:pt x="392" y="148"/>
                  </a:lnTo>
                  <a:lnTo>
                    <a:pt x="406" y="130"/>
                  </a:lnTo>
                  <a:lnTo>
                    <a:pt x="417" y="112"/>
                  </a:lnTo>
                  <a:lnTo>
                    <a:pt x="430" y="94"/>
                  </a:lnTo>
                  <a:lnTo>
                    <a:pt x="449" y="66"/>
                  </a:lnTo>
                  <a:lnTo>
                    <a:pt x="464" y="41"/>
                  </a:lnTo>
                  <a:lnTo>
                    <a:pt x="478" y="22"/>
                  </a:lnTo>
                  <a:lnTo>
                    <a:pt x="492" y="8"/>
                  </a:lnTo>
                  <a:lnTo>
                    <a:pt x="507" y="1"/>
                  </a:lnTo>
                  <a:lnTo>
                    <a:pt x="525" y="0"/>
                  </a:lnTo>
                  <a:lnTo>
                    <a:pt x="550" y="7"/>
                  </a:lnTo>
                  <a:lnTo>
                    <a:pt x="580" y="22"/>
                  </a:lnTo>
                  <a:lnTo>
                    <a:pt x="598" y="29"/>
                  </a:lnTo>
                  <a:lnTo>
                    <a:pt x="615" y="36"/>
                  </a:lnTo>
                  <a:lnTo>
                    <a:pt x="631" y="44"/>
                  </a:lnTo>
                  <a:lnTo>
                    <a:pt x="649" y="52"/>
                  </a:lnTo>
                  <a:lnTo>
                    <a:pt x="666" y="60"/>
                  </a:lnTo>
                  <a:lnTo>
                    <a:pt x="682" y="69"/>
                  </a:lnTo>
                  <a:lnTo>
                    <a:pt x="699" y="78"/>
                  </a:lnTo>
                  <a:lnTo>
                    <a:pt x="716" y="88"/>
                  </a:lnTo>
                  <a:lnTo>
                    <a:pt x="732" y="98"/>
                  </a:lnTo>
                  <a:lnTo>
                    <a:pt x="747" y="107"/>
                  </a:lnTo>
                  <a:lnTo>
                    <a:pt x="764" y="117"/>
                  </a:lnTo>
                  <a:lnTo>
                    <a:pt x="779" y="128"/>
                  </a:lnTo>
                  <a:lnTo>
                    <a:pt x="796" y="138"/>
                  </a:lnTo>
                  <a:lnTo>
                    <a:pt x="811" y="149"/>
                  </a:lnTo>
                  <a:lnTo>
                    <a:pt x="826" y="160"/>
                  </a:lnTo>
                  <a:lnTo>
                    <a:pt x="841" y="171"/>
                  </a:lnTo>
                  <a:lnTo>
                    <a:pt x="855" y="182"/>
                  </a:lnTo>
                  <a:lnTo>
                    <a:pt x="869" y="193"/>
                  </a:lnTo>
                  <a:lnTo>
                    <a:pt x="883" y="204"/>
                  </a:lnTo>
                  <a:lnTo>
                    <a:pt x="898" y="215"/>
                  </a:lnTo>
                  <a:lnTo>
                    <a:pt x="912" y="228"/>
                  </a:lnTo>
                  <a:lnTo>
                    <a:pt x="926" y="239"/>
                  </a:lnTo>
                  <a:lnTo>
                    <a:pt x="938" y="251"/>
                  </a:lnTo>
                  <a:lnTo>
                    <a:pt x="950" y="264"/>
                  </a:lnTo>
                  <a:lnTo>
                    <a:pt x="963" y="282"/>
                  </a:lnTo>
                  <a:lnTo>
                    <a:pt x="978" y="298"/>
                  </a:lnTo>
                  <a:lnTo>
                    <a:pt x="993" y="313"/>
                  </a:lnTo>
                  <a:lnTo>
                    <a:pt x="1010" y="329"/>
                  </a:lnTo>
                  <a:lnTo>
                    <a:pt x="1025" y="344"/>
                  </a:lnTo>
                  <a:lnTo>
                    <a:pt x="1042" y="359"/>
                  </a:lnTo>
                  <a:lnTo>
                    <a:pt x="1055" y="375"/>
                  </a:lnTo>
                  <a:lnTo>
                    <a:pt x="1069" y="393"/>
                  </a:lnTo>
                  <a:lnTo>
                    <a:pt x="1082" y="407"/>
                  </a:lnTo>
                  <a:lnTo>
                    <a:pt x="1094" y="422"/>
                  </a:lnTo>
                  <a:lnTo>
                    <a:pt x="1107" y="438"/>
                  </a:lnTo>
                  <a:lnTo>
                    <a:pt x="1119" y="453"/>
                  </a:lnTo>
                  <a:lnTo>
                    <a:pt x="1130" y="469"/>
                  </a:lnTo>
                  <a:lnTo>
                    <a:pt x="1141" y="486"/>
                  </a:lnTo>
                  <a:lnTo>
                    <a:pt x="1152" y="503"/>
                  </a:lnTo>
                  <a:lnTo>
                    <a:pt x="1162" y="518"/>
                  </a:lnTo>
                  <a:lnTo>
                    <a:pt x="1171" y="532"/>
                  </a:lnTo>
                  <a:lnTo>
                    <a:pt x="1181" y="545"/>
                  </a:lnTo>
                  <a:lnTo>
                    <a:pt x="1191" y="559"/>
                  </a:lnTo>
                  <a:lnTo>
                    <a:pt x="1201" y="573"/>
                  </a:lnTo>
                  <a:lnTo>
                    <a:pt x="1209" y="587"/>
                  </a:lnTo>
                  <a:lnTo>
                    <a:pt x="1218" y="601"/>
                  </a:lnTo>
                  <a:lnTo>
                    <a:pt x="1225" y="616"/>
                  </a:lnTo>
                  <a:lnTo>
                    <a:pt x="1234" y="631"/>
                  </a:lnTo>
                  <a:lnTo>
                    <a:pt x="1220" y="619"/>
                  </a:lnTo>
                  <a:lnTo>
                    <a:pt x="1203" y="605"/>
                  </a:lnTo>
                  <a:lnTo>
                    <a:pt x="1183" y="592"/>
                  </a:lnTo>
                  <a:lnTo>
                    <a:pt x="1160" y="579"/>
                  </a:lnTo>
                  <a:lnTo>
                    <a:pt x="1136" y="568"/>
                  </a:lnTo>
                  <a:lnTo>
                    <a:pt x="1109" y="556"/>
                  </a:lnTo>
                  <a:lnTo>
                    <a:pt x="1082" y="547"/>
                  </a:lnTo>
                  <a:lnTo>
                    <a:pt x="1054" y="539"/>
                  </a:lnTo>
                  <a:lnTo>
                    <a:pt x="1026" y="532"/>
                  </a:lnTo>
                  <a:lnTo>
                    <a:pt x="999" y="529"/>
                  </a:lnTo>
                  <a:lnTo>
                    <a:pt x="973" y="529"/>
                  </a:lnTo>
                  <a:lnTo>
                    <a:pt x="946" y="530"/>
                  </a:lnTo>
                  <a:lnTo>
                    <a:pt x="924" y="537"/>
                  </a:lnTo>
                  <a:lnTo>
                    <a:pt x="903" y="547"/>
                  </a:lnTo>
                  <a:lnTo>
                    <a:pt x="886" y="561"/>
                  </a:lnTo>
                  <a:lnTo>
                    <a:pt x="870" y="580"/>
                  </a:lnTo>
                  <a:lnTo>
                    <a:pt x="863" y="579"/>
                  </a:lnTo>
                  <a:lnTo>
                    <a:pt x="857" y="574"/>
                  </a:lnTo>
                  <a:lnTo>
                    <a:pt x="850" y="570"/>
                  </a:lnTo>
                  <a:lnTo>
                    <a:pt x="843" y="565"/>
                  </a:lnTo>
                  <a:lnTo>
                    <a:pt x="836" y="561"/>
                  </a:lnTo>
                  <a:lnTo>
                    <a:pt x="829" y="555"/>
                  </a:lnTo>
                  <a:lnTo>
                    <a:pt x="823" y="551"/>
                  </a:lnTo>
                  <a:lnTo>
                    <a:pt x="816" y="547"/>
                  </a:lnTo>
                  <a:lnTo>
                    <a:pt x="792" y="541"/>
                  </a:lnTo>
                  <a:lnTo>
                    <a:pt x="767" y="537"/>
                  </a:lnTo>
                  <a:lnTo>
                    <a:pt x="745" y="537"/>
                  </a:lnTo>
                  <a:lnTo>
                    <a:pt x="725" y="537"/>
                  </a:lnTo>
                  <a:lnTo>
                    <a:pt x="706" y="541"/>
                  </a:lnTo>
                  <a:lnTo>
                    <a:pt x="688" y="545"/>
                  </a:lnTo>
                  <a:lnTo>
                    <a:pt x="670" y="552"/>
                  </a:lnTo>
                  <a:lnTo>
                    <a:pt x="655" y="562"/>
                  </a:lnTo>
                  <a:lnTo>
                    <a:pt x="640" y="573"/>
                  </a:lnTo>
                  <a:lnTo>
                    <a:pt x="626" y="584"/>
                  </a:lnTo>
                  <a:lnTo>
                    <a:pt x="612" y="598"/>
                  </a:lnTo>
                  <a:lnTo>
                    <a:pt x="598" y="615"/>
                  </a:lnTo>
                  <a:lnTo>
                    <a:pt x="584" y="631"/>
                  </a:lnTo>
                  <a:lnTo>
                    <a:pt x="572" y="649"/>
                  </a:lnTo>
                  <a:lnTo>
                    <a:pt x="558" y="667"/>
                  </a:lnTo>
                  <a:lnTo>
                    <a:pt x="546" y="688"/>
                  </a:lnTo>
                  <a:lnTo>
                    <a:pt x="510" y="671"/>
                  </a:lnTo>
                  <a:lnTo>
                    <a:pt x="475" y="664"/>
                  </a:lnTo>
                  <a:lnTo>
                    <a:pt x="443" y="663"/>
                  </a:lnTo>
                  <a:lnTo>
                    <a:pt x="414" y="670"/>
                  </a:lnTo>
                  <a:lnTo>
                    <a:pt x="387" y="682"/>
                  </a:lnTo>
                  <a:lnTo>
                    <a:pt x="362" y="699"/>
                  </a:lnTo>
                  <a:lnTo>
                    <a:pt x="338" y="720"/>
                  </a:lnTo>
                  <a:lnTo>
                    <a:pt x="315" y="743"/>
                  </a:lnTo>
                  <a:lnTo>
                    <a:pt x="294" y="769"/>
                  </a:lnTo>
                  <a:lnTo>
                    <a:pt x="283" y="767"/>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9" name="Freeform 32"/>
            <p:cNvSpPr>
              <a:spLocks/>
            </p:cNvSpPr>
            <p:nvPr/>
          </p:nvSpPr>
          <p:spPr bwMode="auto">
            <a:xfrm flipH="1">
              <a:off x="1600153" y="2732541"/>
              <a:ext cx="165705" cy="504825"/>
            </a:xfrm>
            <a:custGeom>
              <a:avLst/>
              <a:gdLst/>
              <a:ahLst/>
              <a:cxnLst>
                <a:cxn ang="0">
                  <a:pos x="2" y="318"/>
                </a:cxn>
                <a:cxn ang="0">
                  <a:pos x="2" y="305"/>
                </a:cxn>
                <a:cxn ang="0">
                  <a:pos x="0" y="296"/>
                </a:cxn>
                <a:cxn ang="0">
                  <a:pos x="86" y="0"/>
                </a:cxn>
                <a:cxn ang="0">
                  <a:pos x="86" y="50"/>
                </a:cxn>
                <a:cxn ang="0">
                  <a:pos x="86" y="99"/>
                </a:cxn>
                <a:cxn ang="0">
                  <a:pos x="86" y="149"/>
                </a:cxn>
                <a:cxn ang="0">
                  <a:pos x="87" y="199"/>
                </a:cxn>
                <a:cxn ang="0">
                  <a:pos x="89" y="232"/>
                </a:cxn>
                <a:cxn ang="0">
                  <a:pos x="95" y="297"/>
                </a:cxn>
                <a:cxn ang="0">
                  <a:pos x="101" y="312"/>
                </a:cxn>
                <a:cxn ang="0">
                  <a:pos x="87" y="312"/>
                </a:cxn>
                <a:cxn ang="0">
                  <a:pos x="82" y="307"/>
                </a:cxn>
                <a:cxn ang="0">
                  <a:pos x="72" y="304"/>
                </a:cxn>
                <a:cxn ang="0">
                  <a:pos x="64" y="301"/>
                </a:cxn>
                <a:cxn ang="0">
                  <a:pos x="55" y="301"/>
                </a:cxn>
                <a:cxn ang="0">
                  <a:pos x="47" y="301"/>
                </a:cxn>
                <a:cxn ang="0">
                  <a:pos x="37" y="302"/>
                </a:cxn>
                <a:cxn ang="0">
                  <a:pos x="21" y="312"/>
                </a:cxn>
                <a:cxn ang="0">
                  <a:pos x="15" y="318"/>
                </a:cxn>
                <a:cxn ang="0">
                  <a:pos x="2" y="318"/>
                </a:cxn>
              </a:cxnLst>
              <a:rect l="0" t="0" r="r" b="b"/>
              <a:pathLst>
                <a:path w="101" h="318">
                  <a:moveTo>
                    <a:pt x="2" y="318"/>
                  </a:moveTo>
                  <a:lnTo>
                    <a:pt x="2" y="305"/>
                  </a:lnTo>
                  <a:lnTo>
                    <a:pt x="0" y="296"/>
                  </a:lnTo>
                  <a:lnTo>
                    <a:pt x="86" y="0"/>
                  </a:lnTo>
                  <a:lnTo>
                    <a:pt x="86" y="50"/>
                  </a:lnTo>
                  <a:lnTo>
                    <a:pt x="86" y="99"/>
                  </a:lnTo>
                  <a:lnTo>
                    <a:pt x="86" y="149"/>
                  </a:lnTo>
                  <a:lnTo>
                    <a:pt x="87" y="199"/>
                  </a:lnTo>
                  <a:lnTo>
                    <a:pt x="89" y="232"/>
                  </a:lnTo>
                  <a:lnTo>
                    <a:pt x="95" y="297"/>
                  </a:lnTo>
                  <a:lnTo>
                    <a:pt x="101" y="312"/>
                  </a:lnTo>
                  <a:lnTo>
                    <a:pt x="87" y="312"/>
                  </a:lnTo>
                  <a:lnTo>
                    <a:pt x="82" y="307"/>
                  </a:lnTo>
                  <a:lnTo>
                    <a:pt x="72" y="304"/>
                  </a:lnTo>
                  <a:lnTo>
                    <a:pt x="64" y="301"/>
                  </a:lnTo>
                  <a:lnTo>
                    <a:pt x="55" y="301"/>
                  </a:lnTo>
                  <a:lnTo>
                    <a:pt x="47" y="301"/>
                  </a:lnTo>
                  <a:lnTo>
                    <a:pt x="37" y="302"/>
                  </a:lnTo>
                  <a:lnTo>
                    <a:pt x="21" y="312"/>
                  </a:lnTo>
                  <a:lnTo>
                    <a:pt x="15" y="318"/>
                  </a:lnTo>
                  <a:lnTo>
                    <a:pt x="2" y="31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0" name="Freeform 36"/>
            <p:cNvSpPr>
              <a:spLocks/>
            </p:cNvSpPr>
            <p:nvPr/>
          </p:nvSpPr>
          <p:spPr bwMode="auto">
            <a:xfrm flipH="1">
              <a:off x="1121086" y="2632529"/>
              <a:ext cx="283831" cy="401637"/>
            </a:xfrm>
            <a:custGeom>
              <a:avLst/>
              <a:gdLst/>
              <a:ahLst/>
              <a:cxnLst>
                <a:cxn ang="0">
                  <a:pos x="162" y="253"/>
                </a:cxn>
                <a:cxn ang="0">
                  <a:pos x="151" y="253"/>
                </a:cxn>
                <a:cxn ang="0">
                  <a:pos x="144" y="250"/>
                </a:cxn>
                <a:cxn ang="0">
                  <a:pos x="137" y="249"/>
                </a:cxn>
                <a:cxn ang="0">
                  <a:pos x="132" y="247"/>
                </a:cxn>
                <a:cxn ang="0">
                  <a:pos x="126" y="246"/>
                </a:cxn>
                <a:cxn ang="0">
                  <a:pos x="119" y="246"/>
                </a:cxn>
                <a:cxn ang="0">
                  <a:pos x="112" y="249"/>
                </a:cxn>
                <a:cxn ang="0">
                  <a:pos x="101" y="253"/>
                </a:cxn>
                <a:cxn ang="0">
                  <a:pos x="94" y="249"/>
                </a:cxn>
                <a:cxn ang="0">
                  <a:pos x="92" y="218"/>
                </a:cxn>
                <a:cxn ang="0">
                  <a:pos x="83" y="187"/>
                </a:cxn>
                <a:cxn ang="0">
                  <a:pos x="71" y="155"/>
                </a:cxn>
                <a:cxn ang="0">
                  <a:pos x="56" y="123"/>
                </a:cxn>
                <a:cxn ang="0">
                  <a:pos x="41" y="91"/>
                </a:cxn>
                <a:cxn ang="0">
                  <a:pos x="25" y="60"/>
                </a:cxn>
                <a:cxn ang="0">
                  <a:pos x="12" y="29"/>
                </a:cxn>
                <a:cxn ang="0">
                  <a:pos x="0" y="0"/>
                </a:cxn>
                <a:cxn ang="0">
                  <a:pos x="10" y="8"/>
                </a:cxn>
                <a:cxn ang="0">
                  <a:pos x="25" y="28"/>
                </a:cxn>
                <a:cxn ang="0">
                  <a:pos x="47" y="57"/>
                </a:cxn>
                <a:cxn ang="0">
                  <a:pos x="71" y="91"/>
                </a:cxn>
                <a:cxn ang="0">
                  <a:pos x="93" y="126"/>
                </a:cxn>
                <a:cxn ang="0">
                  <a:pos x="114" y="159"/>
                </a:cxn>
                <a:cxn ang="0">
                  <a:pos x="129" y="184"/>
                </a:cxn>
                <a:cxn ang="0">
                  <a:pos x="136" y="199"/>
                </a:cxn>
                <a:cxn ang="0">
                  <a:pos x="146" y="212"/>
                </a:cxn>
                <a:cxn ang="0">
                  <a:pos x="152" y="224"/>
                </a:cxn>
                <a:cxn ang="0">
                  <a:pos x="161" y="236"/>
                </a:cxn>
                <a:cxn ang="0">
                  <a:pos x="173" y="247"/>
                </a:cxn>
                <a:cxn ang="0">
                  <a:pos x="162" y="253"/>
                </a:cxn>
              </a:cxnLst>
              <a:rect l="0" t="0" r="r" b="b"/>
              <a:pathLst>
                <a:path w="173" h="253">
                  <a:moveTo>
                    <a:pt x="162" y="253"/>
                  </a:moveTo>
                  <a:lnTo>
                    <a:pt x="151" y="253"/>
                  </a:lnTo>
                  <a:lnTo>
                    <a:pt x="144" y="250"/>
                  </a:lnTo>
                  <a:lnTo>
                    <a:pt x="137" y="249"/>
                  </a:lnTo>
                  <a:lnTo>
                    <a:pt x="132" y="247"/>
                  </a:lnTo>
                  <a:lnTo>
                    <a:pt x="126" y="246"/>
                  </a:lnTo>
                  <a:lnTo>
                    <a:pt x="119" y="246"/>
                  </a:lnTo>
                  <a:lnTo>
                    <a:pt x="112" y="249"/>
                  </a:lnTo>
                  <a:lnTo>
                    <a:pt x="101" y="253"/>
                  </a:lnTo>
                  <a:lnTo>
                    <a:pt x="94" y="249"/>
                  </a:lnTo>
                  <a:lnTo>
                    <a:pt x="92" y="218"/>
                  </a:lnTo>
                  <a:lnTo>
                    <a:pt x="83" y="187"/>
                  </a:lnTo>
                  <a:lnTo>
                    <a:pt x="71" y="155"/>
                  </a:lnTo>
                  <a:lnTo>
                    <a:pt x="56" y="123"/>
                  </a:lnTo>
                  <a:lnTo>
                    <a:pt x="41" y="91"/>
                  </a:lnTo>
                  <a:lnTo>
                    <a:pt x="25" y="60"/>
                  </a:lnTo>
                  <a:lnTo>
                    <a:pt x="12" y="29"/>
                  </a:lnTo>
                  <a:lnTo>
                    <a:pt x="0" y="0"/>
                  </a:lnTo>
                  <a:lnTo>
                    <a:pt x="10" y="8"/>
                  </a:lnTo>
                  <a:lnTo>
                    <a:pt x="25" y="28"/>
                  </a:lnTo>
                  <a:lnTo>
                    <a:pt x="47" y="57"/>
                  </a:lnTo>
                  <a:lnTo>
                    <a:pt x="71" y="91"/>
                  </a:lnTo>
                  <a:lnTo>
                    <a:pt x="93" y="126"/>
                  </a:lnTo>
                  <a:lnTo>
                    <a:pt x="114" y="159"/>
                  </a:lnTo>
                  <a:lnTo>
                    <a:pt x="129" y="184"/>
                  </a:lnTo>
                  <a:lnTo>
                    <a:pt x="136" y="199"/>
                  </a:lnTo>
                  <a:lnTo>
                    <a:pt x="146" y="212"/>
                  </a:lnTo>
                  <a:lnTo>
                    <a:pt x="152" y="224"/>
                  </a:lnTo>
                  <a:lnTo>
                    <a:pt x="161" y="236"/>
                  </a:lnTo>
                  <a:lnTo>
                    <a:pt x="173" y="247"/>
                  </a:lnTo>
                  <a:lnTo>
                    <a:pt x="162" y="25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51" name="Group 150"/>
            <p:cNvGrpSpPr/>
            <p:nvPr/>
          </p:nvGrpSpPr>
          <p:grpSpPr>
            <a:xfrm flipH="1">
              <a:off x="2948819" y="2207079"/>
              <a:ext cx="480707" cy="654049"/>
              <a:chOff x="6327019" y="331101"/>
              <a:chExt cx="480707" cy="654049"/>
            </a:xfrm>
          </p:grpSpPr>
          <p:sp>
            <p:nvSpPr>
              <p:cNvPr id="162" name="Freeform 52"/>
              <p:cNvSpPr>
                <a:spLocks/>
              </p:cNvSpPr>
              <p:nvPr/>
            </p:nvSpPr>
            <p:spPr bwMode="auto">
              <a:xfrm>
                <a:off x="6327019" y="812113"/>
                <a:ext cx="137814" cy="173037"/>
              </a:xfrm>
              <a:custGeom>
                <a:avLst/>
                <a:gdLst/>
                <a:ahLst/>
                <a:cxnLst>
                  <a:cxn ang="0">
                    <a:pos x="52" y="109"/>
                  </a:cxn>
                  <a:cxn ang="0">
                    <a:pos x="37" y="101"/>
                  </a:cxn>
                  <a:cxn ang="0">
                    <a:pos x="30" y="91"/>
                  </a:cxn>
                  <a:cxn ang="0">
                    <a:pos x="23" y="70"/>
                  </a:cxn>
                  <a:cxn ang="0">
                    <a:pos x="16" y="44"/>
                  </a:cxn>
                  <a:cxn ang="0">
                    <a:pos x="8" y="19"/>
                  </a:cxn>
                  <a:cxn ang="0">
                    <a:pos x="0" y="0"/>
                  </a:cxn>
                  <a:cxn ang="0">
                    <a:pos x="30" y="21"/>
                  </a:cxn>
                  <a:cxn ang="0">
                    <a:pos x="56" y="36"/>
                  </a:cxn>
                  <a:cxn ang="0">
                    <a:pos x="62" y="41"/>
                  </a:cxn>
                  <a:cxn ang="0">
                    <a:pos x="69" y="47"/>
                  </a:cxn>
                  <a:cxn ang="0">
                    <a:pos x="74" y="52"/>
                  </a:cxn>
                  <a:cxn ang="0">
                    <a:pos x="80" y="55"/>
                  </a:cxn>
                  <a:cxn ang="0">
                    <a:pos x="84" y="61"/>
                  </a:cxn>
                  <a:cxn ang="0">
                    <a:pos x="84" y="79"/>
                  </a:cxn>
                  <a:cxn ang="0">
                    <a:pos x="76" y="99"/>
                  </a:cxn>
                  <a:cxn ang="0">
                    <a:pos x="52" y="109"/>
                  </a:cxn>
                </a:cxnLst>
                <a:rect l="0" t="0" r="r" b="b"/>
                <a:pathLst>
                  <a:path w="84" h="109">
                    <a:moveTo>
                      <a:pt x="52" y="109"/>
                    </a:moveTo>
                    <a:lnTo>
                      <a:pt x="37" y="101"/>
                    </a:lnTo>
                    <a:lnTo>
                      <a:pt x="30" y="91"/>
                    </a:lnTo>
                    <a:lnTo>
                      <a:pt x="23" y="70"/>
                    </a:lnTo>
                    <a:lnTo>
                      <a:pt x="16" y="44"/>
                    </a:lnTo>
                    <a:lnTo>
                      <a:pt x="8" y="19"/>
                    </a:lnTo>
                    <a:lnTo>
                      <a:pt x="0" y="0"/>
                    </a:lnTo>
                    <a:lnTo>
                      <a:pt x="30" y="21"/>
                    </a:lnTo>
                    <a:lnTo>
                      <a:pt x="56" y="36"/>
                    </a:lnTo>
                    <a:lnTo>
                      <a:pt x="62" y="41"/>
                    </a:lnTo>
                    <a:lnTo>
                      <a:pt x="69" y="47"/>
                    </a:lnTo>
                    <a:lnTo>
                      <a:pt x="74" y="52"/>
                    </a:lnTo>
                    <a:lnTo>
                      <a:pt x="80" y="55"/>
                    </a:lnTo>
                    <a:lnTo>
                      <a:pt x="84" y="61"/>
                    </a:lnTo>
                    <a:lnTo>
                      <a:pt x="84" y="79"/>
                    </a:lnTo>
                    <a:lnTo>
                      <a:pt x="76" y="99"/>
                    </a:lnTo>
                    <a:lnTo>
                      <a:pt x="52" y="10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3" name="Freeform 54"/>
              <p:cNvSpPr>
                <a:spLocks/>
              </p:cNvSpPr>
              <p:nvPr/>
            </p:nvSpPr>
            <p:spPr bwMode="auto">
              <a:xfrm>
                <a:off x="6453348" y="785126"/>
                <a:ext cx="57422" cy="92075"/>
              </a:xfrm>
              <a:custGeom>
                <a:avLst/>
                <a:gdLst/>
                <a:ahLst/>
                <a:cxnLst>
                  <a:cxn ang="0">
                    <a:pos x="19" y="58"/>
                  </a:cxn>
                  <a:cxn ang="0">
                    <a:pos x="17" y="47"/>
                  </a:cxn>
                  <a:cxn ang="0">
                    <a:pos x="14" y="40"/>
                  </a:cxn>
                  <a:cxn ang="0">
                    <a:pos x="8" y="32"/>
                  </a:cxn>
                  <a:cxn ang="0">
                    <a:pos x="7" y="29"/>
                  </a:cxn>
                  <a:cxn ang="0">
                    <a:pos x="7" y="20"/>
                  </a:cxn>
                  <a:cxn ang="0">
                    <a:pos x="0" y="0"/>
                  </a:cxn>
                  <a:cxn ang="0">
                    <a:pos x="26" y="32"/>
                  </a:cxn>
                  <a:cxn ang="0">
                    <a:pos x="32" y="38"/>
                  </a:cxn>
                  <a:cxn ang="0">
                    <a:pos x="35" y="42"/>
                  </a:cxn>
                  <a:cxn ang="0">
                    <a:pos x="28" y="56"/>
                  </a:cxn>
                  <a:cxn ang="0">
                    <a:pos x="19" y="58"/>
                  </a:cxn>
                </a:cxnLst>
                <a:rect l="0" t="0" r="r" b="b"/>
                <a:pathLst>
                  <a:path w="35" h="58">
                    <a:moveTo>
                      <a:pt x="19" y="58"/>
                    </a:moveTo>
                    <a:lnTo>
                      <a:pt x="17" y="47"/>
                    </a:lnTo>
                    <a:lnTo>
                      <a:pt x="14" y="40"/>
                    </a:lnTo>
                    <a:lnTo>
                      <a:pt x="8" y="32"/>
                    </a:lnTo>
                    <a:lnTo>
                      <a:pt x="7" y="29"/>
                    </a:lnTo>
                    <a:lnTo>
                      <a:pt x="7" y="20"/>
                    </a:lnTo>
                    <a:lnTo>
                      <a:pt x="0" y="0"/>
                    </a:lnTo>
                    <a:lnTo>
                      <a:pt x="26" y="32"/>
                    </a:lnTo>
                    <a:lnTo>
                      <a:pt x="32" y="38"/>
                    </a:lnTo>
                    <a:lnTo>
                      <a:pt x="35" y="42"/>
                    </a:lnTo>
                    <a:lnTo>
                      <a:pt x="28" y="56"/>
                    </a:lnTo>
                    <a:lnTo>
                      <a:pt x="19" y="58"/>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4" name="Freeform 55"/>
              <p:cNvSpPr>
                <a:spLocks/>
              </p:cNvSpPr>
              <p:nvPr/>
            </p:nvSpPr>
            <p:spPr bwMode="auto">
              <a:xfrm>
                <a:off x="6646944" y="656538"/>
                <a:ext cx="36094" cy="41275"/>
              </a:xfrm>
              <a:custGeom>
                <a:avLst/>
                <a:gdLst/>
                <a:ahLst/>
                <a:cxnLst>
                  <a:cxn ang="0">
                    <a:pos x="9" y="26"/>
                  </a:cxn>
                  <a:cxn ang="0">
                    <a:pos x="2" y="26"/>
                  </a:cxn>
                  <a:cxn ang="0">
                    <a:pos x="0" y="21"/>
                  </a:cxn>
                  <a:cxn ang="0">
                    <a:pos x="0" y="10"/>
                  </a:cxn>
                  <a:cxn ang="0">
                    <a:pos x="4" y="3"/>
                  </a:cxn>
                  <a:cxn ang="0">
                    <a:pos x="18" y="0"/>
                  </a:cxn>
                  <a:cxn ang="0">
                    <a:pos x="19" y="12"/>
                  </a:cxn>
                  <a:cxn ang="0">
                    <a:pos x="22" y="22"/>
                  </a:cxn>
                  <a:cxn ang="0">
                    <a:pos x="9" y="26"/>
                  </a:cxn>
                </a:cxnLst>
                <a:rect l="0" t="0" r="r" b="b"/>
                <a:pathLst>
                  <a:path w="22" h="26">
                    <a:moveTo>
                      <a:pt x="9" y="26"/>
                    </a:moveTo>
                    <a:lnTo>
                      <a:pt x="2" y="26"/>
                    </a:lnTo>
                    <a:lnTo>
                      <a:pt x="0" y="21"/>
                    </a:lnTo>
                    <a:lnTo>
                      <a:pt x="0" y="10"/>
                    </a:lnTo>
                    <a:lnTo>
                      <a:pt x="4" y="3"/>
                    </a:lnTo>
                    <a:lnTo>
                      <a:pt x="18" y="0"/>
                    </a:lnTo>
                    <a:lnTo>
                      <a:pt x="19" y="12"/>
                    </a:lnTo>
                    <a:lnTo>
                      <a:pt x="22" y="22"/>
                    </a:lnTo>
                    <a:lnTo>
                      <a:pt x="9" y="26"/>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Freeform 57"/>
              <p:cNvSpPr>
                <a:spLocks/>
              </p:cNvSpPr>
              <p:nvPr/>
            </p:nvSpPr>
            <p:spPr bwMode="auto">
              <a:xfrm>
                <a:off x="6727335" y="639076"/>
                <a:ext cx="34453" cy="33337"/>
              </a:xfrm>
              <a:custGeom>
                <a:avLst/>
                <a:gdLst/>
                <a:ahLst/>
                <a:cxnLst>
                  <a:cxn ang="0">
                    <a:pos x="6" y="21"/>
                  </a:cxn>
                  <a:cxn ang="0">
                    <a:pos x="3" y="18"/>
                  </a:cxn>
                  <a:cxn ang="0">
                    <a:pos x="0" y="7"/>
                  </a:cxn>
                  <a:cxn ang="0">
                    <a:pos x="6" y="0"/>
                  </a:cxn>
                  <a:cxn ang="0">
                    <a:pos x="20" y="7"/>
                  </a:cxn>
                  <a:cxn ang="0">
                    <a:pos x="21" y="21"/>
                  </a:cxn>
                  <a:cxn ang="0">
                    <a:pos x="6" y="21"/>
                  </a:cxn>
                </a:cxnLst>
                <a:rect l="0" t="0" r="r" b="b"/>
                <a:pathLst>
                  <a:path w="21" h="21">
                    <a:moveTo>
                      <a:pt x="6" y="21"/>
                    </a:moveTo>
                    <a:lnTo>
                      <a:pt x="3" y="18"/>
                    </a:lnTo>
                    <a:lnTo>
                      <a:pt x="0" y="7"/>
                    </a:lnTo>
                    <a:lnTo>
                      <a:pt x="6" y="0"/>
                    </a:lnTo>
                    <a:lnTo>
                      <a:pt x="20" y="7"/>
                    </a:lnTo>
                    <a:lnTo>
                      <a:pt x="21" y="21"/>
                    </a:lnTo>
                    <a:lnTo>
                      <a:pt x="6" y="21"/>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6" name="Freeform 58"/>
              <p:cNvSpPr>
                <a:spLocks/>
              </p:cNvSpPr>
              <p:nvPr/>
            </p:nvSpPr>
            <p:spPr bwMode="auto">
              <a:xfrm>
                <a:off x="6619053" y="507313"/>
                <a:ext cx="52501" cy="47625"/>
              </a:xfrm>
              <a:custGeom>
                <a:avLst/>
                <a:gdLst/>
                <a:ahLst/>
                <a:cxnLst>
                  <a:cxn ang="0">
                    <a:pos x="4" y="30"/>
                  </a:cxn>
                  <a:cxn ang="0">
                    <a:pos x="3" y="29"/>
                  </a:cxn>
                  <a:cxn ang="0">
                    <a:pos x="0" y="14"/>
                  </a:cxn>
                  <a:cxn ang="0">
                    <a:pos x="10" y="11"/>
                  </a:cxn>
                  <a:cxn ang="0">
                    <a:pos x="19" y="0"/>
                  </a:cxn>
                  <a:cxn ang="0">
                    <a:pos x="26" y="5"/>
                  </a:cxn>
                  <a:cxn ang="0">
                    <a:pos x="32" y="14"/>
                  </a:cxn>
                  <a:cxn ang="0">
                    <a:pos x="21" y="29"/>
                  </a:cxn>
                  <a:cxn ang="0">
                    <a:pos x="11" y="30"/>
                  </a:cxn>
                  <a:cxn ang="0">
                    <a:pos x="4" y="30"/>
                  </a:cxn>
                </a:cxnLst>
                <a:rect l="0" t="0" r="r" b="b"/>
                <a:pathLst>
                  <a:path w="32" h="30">
                    <a:moveTo>
                      <a:pt x="4" y="30"/>
                    </a:moveTo>
                    <a:lnTo>
                      <a:pt x="3" y="29"/>
                    </a:lnTo>
                    <a:lnTo>
                      <a:pt x="0" y="14"/>
                    </a:lnTo>
                    <a:lnTo>
                      <a:pt x="10" y="11"/>
                    </a:lnTo>
                    <a:lnTo>
                      <a:pt x="19" y="0"/>
                    </a:lnTo>
                    <a:lnTo>
                      <a:pt x="26" y="5"/>
                    </a:lnTo>
                    <a:lnTo>
                      <a:pt x="32" y="14"/>
                    </a:lnTo>
                    <a:lnTo>
                      <a:pt x="21" y="29"/>
                    </a:lnTo>
                    <a:lnTo>
                      <a:pt x="11" y="30"/>
                    </a:lnTo>
                    <a:lnTo>
                      <a:pt x="4" y="30"/>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7" name="Freeform 59"/>
              <p:cNvSpPr>
                <a:spLocks/>
              </p:cNvSpPr>
              <p:nvPr/>
            </p:nvSpPr>
            <p:spPr bwMode="auto">
              <a:xfrm>
                <a:off x="6737179" y="486676"/>
                <a:ext cx="47579" cy="53975"/>
              </a:xfrm>
              <a:custGeom>
                <a:avLst/>
                <a:gdLst/>
                <a:ahLst/>
                <a:cxnLst>
                  <a:cxn ang="0">
                    <a:pos x="22" y="34"/>
                  </a:cxn>
                  <a:cxn ang="0">
                    <a:pos x="5" y="27"/>
                  </a:cxn>
                  <a:cxn ang="0">
                    <a:pos x="0" y="18"/>
                  </a:cxn>
                  <a:cxn ang="0">
                    <a:pos x="4" y="0"/>
                  </a:cxn>
                  <a:cxn ang="0">
                    <a:pos x="29" y="9"/>
                  </a:cxn>
                  <a:cxn ang="0">
                    <a:pos x="27" y="30"/>
                  </a:cxn>
                  <a:cxn ang="0">
                    <a:pos x="22" y="34"/>
                  </a:cxn>
                </a:cxnLst>
                <a:rect l="0" t="0" r="r" b="b"/>
                <a:pathLst>
                  <a:path w="29" h="34">
                    <a:moveTo>
                      <a:pt x="22" y="34"/>
                    </a:moveTo>
                    <a:lnTo>
                      <a:pt x="5" y="27"/>
                    </a:lnTo>
                    <a:lnTo>
                      <a:pt x="0" y="18"/>
                    </a:lnTo>
                    <a:lnTo>
                      <a:pt x="4" y="0"/>
                    </a:lnTo>
                    <a:lnTo>
                      <a:pt x="29" y="9"/>
                    </a:lnTo>
                    <a:lnTo>
                      <a:pt x="27" y="30"/>
                    </a:lnTo>
                    <a:lnTo>
                      <a:pt x="22" y="34"/>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8" name="Freeform 60"/>
              <p:cNvSpPr>
                <a:spLocks/>
              </p:cNvSpPr>
              <p:nvPr/>
            </p:nvSpPr>
            <p:spPr bwMode="auto">
              <a:xfrm>
                <a:off x="6601006" y="462863"/>
                <a:ext cx="45938" cy="52387"/>
              </a:xfrm>
              <a:custGeom>
                <a:avLst/>
                <a:gdLst/>
                <a:ahLst/>
                <a:cxnLst>
                  <a:cxn ang="0">
                    <a:pos x="8" y="31"/>
                  </a:cxn>
                  <a:cxn ang="0">
                    <a:pos x="3" y="28"/>
                  </a:cxn>
                  <a:cxn ang="0">
                    <a:pos x="0" y="14"/>
                  </a:cxn>
                  <a:cxn ang="0">
                    <a:pos x="3" y="4"/>
                  </a:cxn>
                  <a:cxn ang="0">
                    <a:pos x="8" y="0"/>
                  </a:cxn>
                  <a:cxn ang="0">
                    <a:pos x="21" y="13"/>
                  </a:cxn>
                  <a:cxn ang="0">
                    <a:pos x="28" y="18"/>
                  </a:cxn>
                  <a:cxn ang="0">
                    <a:pos x="17" y="33"/>
                  </a:cxn>
                  <a:cxn ang="0">
                    <a:pos x="8" y="31"/>
                  </a:cxn>
                </a:cxnLst>
                <a:rect l="0" t="0" r="r" b="b"/>
                <a:pathLst>
                  <a:path w="28" h="33">
                    <a:moveTo>
                      <a:pt x="8" y="31"/>
                    </a:moveTo>
                    <a:lnTo>
                      <a:pt x="3" y="28"/>
                    </a:lnTo>
                    <a:lnTo>
                      <a:pt x="0" y="14"/>
                    </a:lnTo>
                    <a:lnTo>
                      <a:pt x="3" y="4"/>
                    </a:lnTo>
                    <a:lnTo>
                      <a:pt x="8" y="0"/>
                    </a:lnTo>
                    <a:lnTo>
                      <a:pt x="21" y="13"/>
                    </a:lnTo>
                    <a:lnTo>
                      <a:pt x="28" y="18"/>
                    </a:lnTo>
                    <a:lnTo>
                      <a:pt x="17" y="33"/>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61"/>
              <p:cNvSpPr>
                <a:spLocks/>
              </p:cNvSpPr>
              <p:nvPr/>
            </p:nvSpPr>
            <p:spPr bwMode="auto">
              <a:xfrm>
                <a:off x="6745382" y="437463"/>
                <a:ext cx="47579" cy="47625"/>
              </a:xfrm>
              <a:custGeom>
                <a:avLst/>
                <a:gdLst/>
                <a:ahLst/>
                <a:cxnLst>
                  <a:cxn ang="0">
                    <a:pos x="20" y="29"/>
                  </a:cxn>
                  <a:cxn ang="0">
                    <a:pos x="6" y="26"/>
                  </a:cxn>
                  <a:cxn ang="0">
                    <a:pos x="0" y="22"/>
                  </a:cxn>
                  <a:cxn ang="0">
                    <a:pos x="6" y="8"/>
                  </a:cxn>
                  <a:cxn ang="0">
                    <a:pos x="10" y="0"/>
                  </a:cxn>
                  <a:cxn ang="0">
                    <a:pos x="29" y="2"/>
                  </a:cxn>
                  <a:cxn ang="0">
                    <a:pos x="29" y="30"/>
                  </a:cxn>
                  <a:cxn ang="0">
                    <a:pos x="20" y="29"/>
                  </a:cxn>
                </a:cxnLst>
                <a:rect l="0" t="0" r="r" b="b"/>
                <a:pathLst>
                  <a:path w="29" h="30">
                    <a:moveTo>
                      <a:pt x="20" y="29"/>
                    </a:moveTo>
                    <a:lnTo>
                      <a:pt x="6" y="26"/>
                    </a:lnTo>
                    <a:lnTo>
                      <a:pt x="0" y="22"/>
                    </a:lnTo>
                    <a:lnTo>
                      <a:pt x="6" y="8"/>
                    </a:lnTo>
                    <a:lnTo>
                      <a:pt x="10" y="0"/>
                    </a:lnTo>
                    <a:lnTo>
                      <a:pt x="29" y="2"/>
                    </a:lnTo>
                    <a:lnTo>
                      <a:pt x="29" y="30"/>
                    </a:lnTo>
                    <a:lnTo>
                      <a:pt x="20" y="2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62"/>
              <p:cNvSpPr>
                <a:spLocks/>
              </p:cNvSpPr>
              <p:nvPr/>
            </p:nvSpPr>
            <p:spPr bwMode="auto">
              <a:xfrm>
                <a:off x="6578037" y="402538"/>
                <a:ext cx="22969" cy="49212"/>
              </a:xfrm>
              <a:custGeom>
                <a:avLst/>
                <a:gdLst/>
                <a:ahLst/>
                <a:cxnLst>
                  <a:cxn ang="0">
                    <a:pos x="8" y="31"/>
                  </a:cxn>
                  <a:cxn ang="0">
                    <a:pos x="8" y="30"/>
                  </a:cxn>
                  <a:cxn ang="0">
                    <a:pos x="4" y="20"/>
                  </a:cxn>
                  <a:cxn ang="0">
                    <a:pos x="0" y="11"/>
                  </a:cxn>
                  <a:cxn ang="0">
                    <a:pos x="0" y="0"/>
                  </a:cxn>
                  <a:cxn ang="0">
                    <a:pos x="11" y="19"/>
                  </a:cxn>
                  <a:cxn ang="0">
                    <a:pos x="14" y="22"/>
                  </a:cxn>
                  <a:cxn ang="0">
                    <a:pos x="8" y="31"/>
                  </a:cxn>
                </a:cxnLst>
                <a:rect l="0" t="0" r="r" b="b"/>
                <a:pathLst>
                  <a:path w="14" h="31">
                    <a:moveTo>
                      <a:pt x="8" y="31"/>
                    </a:moveTo>
                    <a:lnTo>
                      <a:pt x="8" y="30"/>
                    </a:lnTo>
                    <a:lnTo>
                      <a:pt x="4" y="20"/>
                    </a:lnTo>
                    <a:lnTo>
                      <a:pt x="0" y="11"/>
                    </a:lnTo>
                    <a:lnTo>
                      <a:pt x="0" y="0"/>
                    </a:lnTo>
                    <a:lnTo>
                      <a:pt x="11" y="19"/>
                    </a:lnTo>
                    <a:lnTo>
                      <a:pt x="14" y="22"/>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1" name="Freeform 63"/>
              <p:cNvSpPr>
                <a:spLocks/>
              </p:cNvSpPr>
              <p:nvPr/>
            </p:nvSpPr>
            <p:spPr bwMode="auto">
              <a:xfrm>
                <a:off x="6763429" y="331101"/>
                <a:ext cx="44297" cy="92075"/>
              </a:xfrm>
              <a:custGeom>
                <a:avLst/>
                <a:gdLst/>
                <a:ahLst/>
                <a:cxnLst>
                  <a:cxn ang="0">
                    <a:pos x="6" y="56"/>
                  </a:cxn>
                  <a:cxn ang="0">
                    <a:pos x="0" y="56"/>
                  </a:cxn>
                  <a:cxn ang="0">
                    <a:pos x="9" y="36"/>
                  </a:cxn>
                  <a:cxn ang="0">
                    <a:pos x="27" y="0"/>
                  </a:cxn>
                  <a:cxn ang="0">
                    <a:pos x="24" y="23"/>
                  </a:cxn>
                  <a:cxn ang="0">
                    <a:pos x="21" y="58"/>
                  </a:cxn>
                  <a:cxn ang="0">
                    <a:pos x="6" y="56"/>
                  </a:cxn>
                </a:cxnLst>
                <a:rect l="0" t="0" r="r" b="b"/>
                <a:pathLst>
                  <a:path w="27" h="58">
                    <a:moveTo>
                      <a:pt x="6" y="56"/>
                    </a:moveTo>
                    <a:lnTo>
                      <a:pt x="0" y="56"/>
                    </a:lnTo>
                    <a:lnTo>
                      <a:pt x="9" y="36"/>
                    </a:lnTo>
                    <a:lnTo>
                      <a:pt x="27" y="0"/>
                    </a:lnTo>
                    <a:lnTo>
                      <a:pt x="24" y="23"/>
                    </a:lnTo>
                    <a:lnTo>
                      <a:pt x="21" y="58"/>
                    </a:lnTo>
                    <a:lnTo>
                      <a:pt x="6" y="56"/>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52" name="Group 151"/>
            <p:cNvGrpSpPr/>
            <p:nvPr/>
          </p:nvGrpSpPr>
          <p:grpSpPr>
            <a:xfrm flipH="1">
              <a:off x="2958604" y="2760896"/>
              <a:ext cx="2114786" cy="2701925"/>
              <a:chOff x="2312718" y="3058432"/>
              <a:chExt cx="2114786" cy="2701925"/>
            </a:xfrm>
          </p:grpSpPr>
          <p:sp>
            <p:nvSpPr>
              <p:cNvPr id="153" name="Freeform 9"/>
              <p:cNvSpPr>
                <a:spLocks/>
              </p:cNvSpPr>
              <p:nvPr/>
            </p:nvSpPr>
            <p:spPr bwMode="auto">
              <a:xfrm>
                <a:off x="2312718" y="3058432"/>
                <a:ext cx="2114786" cy="2701925"/>
              </a:xfrm>
              <a:custGeom>
                <a:avLst/>
                <a:gdLst/>
                <a:ahLst/>
                <a:cxnLst>
                  <a:cxn ang="0">
                    <a:pos x="329" y="1641"/>
                  </a:cxn>
                  <a:cxn ang="0">
                    <a:pos x="200" y="1634"/>
                  </a:cxn>
                  <a:cxn ang="0">
                    <a:pos x="99" y="1643"/>
                  </a:cxn>
                  <a:cxn ang="0">
                    <a:pos x="66" y="1579"/>
                  </a:cxn>
                  <a:cxn ang="0">
                    <a:pos x="3" y="1521"/>
                  </a:cxn>
                  <a:cxn ang="0">
                    <a:pos x="23" y="1513"/>
                  </a:cxn>
                  <a:cxn ang="0">
                    <a:pos x="52" y="1409"/>
                  </a:cxn>
                  <a:cxn ang="0">
                    <a:pos x="70" y="1374"/>
                  </a:cxn>
                  <a:cxn ang="0">
                    <a:pos x="110" y="1492"/>
                  </a:cxn>
                  <a:cxn ang="0">
                    <a:pos x="239" y="1428"/>
                  </a:cxn>
                  <a:cxn ang="0">
                    <a:pos x="336" y="1315"/>
                  </a:cxn>
                  <a:cxn ang="0">
                    <a:pos x="388" y="1276"/>
                  </a:cxn>
                  <a:cxn ang="0">
                    <a:pos x="432" y="1223"/>
                  </a:cxn>
                  <a:cxn ang="0">
                    <a:pos x="476" y="1149"/>
                  </a:cxn>
                  <a:cxn ang="0">
                    <a:pos x="460" y="1116"/>
                  </a:cxn>
                  <a:cxn ang="0">
                    <a:pos x="557" y="1003"/>
                  </a:cxn>
                  <a:cxn ang="0">
                    <a:pos x="564" y="888"/>
                  </a:cxn>
                  <a:cxn ang="0">
                    <a:pos x="624" y="883"/>
                  </a:cxn>
                  <a:cxn ang="0">
                    <a:pos x="588" y="783"/>
                  </a:cxn>
                  <a:cxn ang="0">
                    <a:pos x="601" y="762"/>
                  </a:cxn>
                  <a:cxn ang="0">
                    <a:pos x="686" y="729"/>
                  </a:cxn>
                  <a:cxn ang="0">
                    <a:pos x="670" y="657"/>
                  </a:cxn>
                  <a:cxn ang="0">
                    <a:pos x="731" y="547"/>
                  </a:cxn>
                  <a:cxn ang="0">
                    <a:pos x="765" y="482"/>
                  </a:cxn>
                  <a:cxn ang="0">
                    <a:pos x="771" y="452"/>
                  </a:cxn>
                  <a:cxn ang="0">
                    <a:pos x="844" y="356"/>
                  </a:cxn>
                  <a:cxn ang="0">
                    <a:pos x="899" y="294"/>
                  </a:cxn>
                  <a:cxn ang="0">
                    <a:pos x="892" y="268"/>
                  </a:cxn>
                  <a:cxn ang="0">
                    <a:pos x="977" y="235"/>
                  </a:cxn>
                  <a:cxn ang="0">
                    <a:pos x="999" y="217"/>
                  </a:cxn>
                  <a:cxn ang="0">
                    <a:pos x="1062" y="232"/>
                  </a:cxn>
                  <a:cxn ang="0">
                    <a:pos x="1100" y="200"/>
                  </a:cxn>
                  <a:cxn ang="0">
                    <a:pos x="1151" y="136"/>
                  </a:cxn>
                  <a:cxn ang="0">
                    <a:pos x="1211" y="92"/>
                  </a:cxn>
                  <a:cxn ang="0">
                    <a:pos x="1242" y="45"/>
                  </a:cxn>
                  <a:cxn ang="0">
                    <a:pos x="1289" y="36"/>
                  </a:cxn>
                  <a:cxn ang="0">
                    <a:pos x="1245" y="125"/>
                  </a:cxn>
                  <a:cxn ang="0">
                    <a:pos x="1184" y="201"/>
                  </a:cxn>
                  <a:cxn ang="0">
                    <a:pos x="1152" y="235"/>
                  </a:cxn>
                  <a:cxn ang="0">
                    <a:pos x="1109" y="367"/>
                  </a:cxn>
                  <a:cxn ang="0">
                    <a:pos x="1061" y="443"/>
                  </a:cxn>
                  <a:cxn ang="0">
                    <a:pos x="979" y="521"/>
                  </a:cxn>
                  <a:cxn ang="0">
                    <a:pos x="963" y="569"/>
                  </a:cxn>
                  <a:cxn ang="0">
                    <a:pos x="919" y="630"/>
                  </a:cxn>
                  <a:cxn ang="0">
                    <a:pos x="863" y="681"/>
                  </a:cxn>
                  <a:cxn ang="0">
                    <a:pos x="812" y="849"/>
                  </a:cxn>
                  <a:cxn ang="0">
                    <a:pos x="791" y="816"/>
                  </a:cxn>
                  <a:cxn ang="0">
                    <a:pos x="740" y="870"/>
                  </a:cxn>
                  <a:cxn ang="0">
                    <a:pos x="693" y="963"/>
                  </a:cxn>
                  <a:cxn ang="0">
                    <a:pos x="652" y="1026"/>
                  </a:cxn>
                  <a:cxn ang="0">
                    <a:pos x="623" y="1112"/>
                  </a:cxn>
                  <a:cxn ang="0">
                    <a:pos x="570" y="1187"/>
                  </a:cxn>
                  <a:cxn ang="0">
                    <a:pos x="532" y="1296"/>
                  </a:cxn>
                  <a:cxn ang="0">
                    <a:pos x="514" y="1321"/>
                  </a:cxn>
                  <a:cxn ang="0">
                    <a:pos x="476" y="1339"/>
                  </a:cxn>
                  <a:cxn ang="0">
                    <a:pos x="492" y="1435"/>
                  </a:cxn>
                  <a:cxn ang="0">
                    <a:pos x="555" y="1544"/>
                  </a:cxn>
                  <a:cxn ang="0">
                    <a:pos x="595" y="1408"/>
                  </a:cxn>
                  <a:cxn ang="0">
                    <a:pos x="633" y="1496"/>
                  </a:cxn>
                  <a:cxn ang="0">
                    <a:pos x="602" y="1573"/>
                  </a:cxn>
                  <a:cxn ang="0">
                    <a:pos x="651" y="1582"/>
                  </a:cxn>
                  <a:cxn ang="0">
                    <a:pos x="577" y="1609"/>
                  </a:cxn>
                  <a:cxn ang="0">
                    <a:pos x="525" y="1676"/>
                  </a:cxn>
                </a:cxnLst>
                <a:rect l="0" t="0" r="r" b="b"/>
                <a:pathLst>
                  <a:path w="1289" h="1702">
                    <a:moveTo>
                      <a:pt x="436" y="1699"/>
                    </a:moveTo>
                    <a:lnTo>
                      <a:pt x="418" y="1696"/>
                    </a:lnTo>
                    <a:lnTo>
                      <a:pt x="401" y="1688"/>
                    </a:lnTo>
                    <a:lnTo>
                      <a:pt x="383" y="1677"/>
                    </a:lnTo>
                    <a:lnTo>
                      <a:pt x="365" y="1665"/>
                    </a:lnTo>
                    <a:lnTo>
                      <a:pt x="347" y="1652"/>
                    </a:lnTo>
                    <a:lnTo>
                      <a:pt x="329" y="1641"/>
                    </a:lnTo>
                    <a:lnTo>
                      <a:pt x="312" y="1633"/>
                    </a:lnTo>
                    <a:lnTo>
                      <a:pt x="296" y="1630"/>
                    </a:lnTo>
                    <a:lnTo>
                      <a:pt x="271" y="1625"/>
                    </a:lnTo>
                    <a:lnTo>
                      <a:pt x="250" y="1623"/>
                    </a:lnTo>
                    <a:lnTo>
                      <a:pt x="232" y="1625"/>
                    </a:lnTo>
                    <a:lnTo>
                      <a:pt x="215" y="1629"/>
                    </a:lnTo>
                    <a:lnTo>
                      <a:pt x="200" y="1634"/>
                    </a:lnTo>
                    <a:lnTo>
                      <a:pt x="182" y="1641"/>
                    </a:lnTo>
                    <a:lnTo>
                      <a:pt x="164" y="1647"/>
                    </a:lnTo>
                    <a:lnTo>
                      <a:pt x="142" y="1654"/>
                    </a:lnTo>
                    <a:lnTo>
                      <a:pt x="128" y="1654"/>
                    </a:lnTo>
                    <a:lnTo>
                      <a:pt x="117" y="1651"/>
                    </a:lnTo>
                    <a:lnTo>
                      <a:pt x="108" y="1648"/>
                    </a:lnTo>
                    <a:lnTo>
                      <a:pt x="99" y="1643"/>
                    </a:lnTo>
                    <a:lnTo>
                      <a:pt x="91" y="1637"/>
                    </a:lnTo>
                    <a:lnTo>
                      <a:pt x="84" y="1633"/>
                    </a:lnTo>
                    <a:lnTo>
                      <a:pt x="76" y="1627"/>
                    </a:lnTo>
                    <a:lnTo>
                      <a:pt x="66" y="1625"/>
                    </a:lnTo>
                    <a:lnTo>
                      <a:pt x="68" y="1607"/>
                    </a:lnTo>
                    <a:lnTo>
                      <a:pt x="68" y="1591"/>
                    </a:lnTo>
                    <a:lnTo>
                      <a:pt x="66" y="1579"/>
                    </a:lnTo>
                    <a:lnTo>
                      <a:pt x="65" y="1568"/>
                    </a:lnTo>
                    <a:lnTo>
                      <a:pt x="59" y="1558"/>
                    </a:lnTo>
                    <a:lnTo>
                      <a:pt x="50" y="1550"/>
                    </a:lnTo>
                    <a:lnTo>
                      <a:pt x="37" y="1543"/>
                    </a:lnTo>
                    <a:lnTo>
                      <a:pt x="21" y="1538"/>
                    </a:lnTo>
                    <a:lnTo>
                      <a:pt x="8" y="1531"/>
                    </a:lnTo>
                    <a:lnTo>
                      <a:pt x="3" y="1521"/>
                    </a:lnTo>
                    <a:lnTo>
                      <a:pt x="1" y="1507"/>
                    </a:lnTo>
                    <a:lnTo>
                      <a:pt x="0" y="1492"/>
                    </a:lnTo>
                    <a:lnTo>
                      <a:pt x="5" y="1497"/>
                    </a:lnTo>
                    <a:lnTo>
                      <a:pt x="11" y="1503"/>
                    </a:lnTo>
                    <a:lnTo>
                      <a:pt x="15" y="1507"/>
                    </a:lnTo>
                    <a:lnTo>
                      <a:pt x="19" y="1510"/>
                    </a:lnTo>
                    <a:lnTo>
                      <a:pt x="23" y="1513"/>
                    </a:lnTo>
                    <a:lnTo>
                      <a:pt x="29" y="1514"/>
                    </a:lnTo>
                    <a:lnTo>
                      <a:pt x="34" y="1515"/>
                    </a:lnTo>
                    <a:lnTo>
                      <a:pt x="43" y="1514"/>
                    </a:lnTo>
                    <a:lnTo>
                      <a:pt x="51" y="1491"/>
                    </a:lnTo>
                    <a:lnTo>
                      <a:pt x="54" y="1464"/>
                    </a:lnTo>
                    <a:lnTo>
                      <a:pt x="52" y="1437"/>
                    </a:lnTo>
                    <a:lnTo>
                      <a:pt x="52" y="1409"/>
                    </a:lnTo>
                    <a:lnTo>
                      <a:pt x="54" y="1384"/>
                    </a:lnTo>
                    <a:lnTo>
                      <a:pt x="61" y="1361"/>
                    </a:lnTo>
                    <a:lnTo>
                      <a:pt x="76" y="1341"/>
                    </a:lnTo>
                    <a:lnTo>
                      <a:pt x="102" y="1328"/>
                    </a:lnTo>
                    <a:lnTo>
                      <a:pt x="90" y="1339"/>
                    </a:lnTo>
                    <a:lnTo>
                      <a:pt x="79" y="1355"/>
                    </a:lnTo>
                    <a:lnTo>
                      <a:pt x="70" y="1374"/>
                    </a:lnTo>
                    <a:lnTo>
                      <a:pt x="66" y="1397"/>
                    </a:lnTo>
                    <a:lnTo>
                      <a:pt x="63" y="1419"/>
                    </a:lnTo>
                    <a:lnTo>
                      <a:pt x="66" y="1439"/>
                    </a:lnTo>
                    <a:lnTo>
                      <a:pt x="72" y="1457"/>
                    </a:lnTo>
                    <a:lnTo>
                      <a:pt x="83" y="1471"/>
                    </a:lnTo>
                    <a:lnTo>
                      <a:pt x="95" y="1485"/>
                    </a:lnTo>
                    <a:lnTo>
                      <a:pt x="110" y="1492"/>
                    </a:lnTo>
                    <a:lnTo>
                      <a:pt x="126" y="1495"/>
                    </a:lnTo>
                    <a:lnTo>
                      <a:pt x="144" y="1492"/>
                    </a:lnTo>
                    <a:lnTo>
                      <a:pt x="162" y="1485"/>
                    </a:lnTo>
                    <a:lnTo>
                      <a:pt x="181" y="1475"/>
                    </a:lnTo>
                    <a:lnTo>
                      <a:pt x="200" y="1462"/>
                    </a:lnTo>
                    <a:lnTo>
                      <a:pt x="220" y="1446"/>
                    </a:lnTo>
                    <a:lnTo>
                      <a:pt x="239" y="1428"/>
                    </a:lnTo>
                    <a:lnTo>
                      <a:pt x="258" y="1410"/>
                    </a:lnTo>
                    <a:lnTo>
                      <a:pt x="275" y="1392"/>
                    </a:lnTo>
                    <a:lnTo>
                      <a:pt x="291" y="1373"/>
                    </a:lnTo>
                    <a:lnTo>
                      <a:pt x="305" y="1357"/>
                    </a:lnTo>
                    <a:lnTo>
                      <a:pt x="318" y="1340"/>
                    </a:lnTo>
                    <a:lnTo>
                      <a:pt x="329" y="1326"/>
                    </a:lnTo>
                    <a:lnTo>
                      <a:pt x="336" y="1315"/>
                    </a:lnTo>
                    <a:lnTo>
                      <a:pt x="344" y="1315"/>
                    </a:lnTo>
                    <a:lnTo>
                      <a:pt x="351" y="1304"/>
                    </a:lnTo>
                    <a:lnTo>
                      <a:pt x="358" y="1296"/>
                    </a:lnTo>
                    <a:lnTo>
                      <a:pt x="365" y="1289"/>
                    </a:lnTo>
                    <a:lnTo>
                      <a:pt x="371" y="1283"/>
                    </a:lnTo>
                    <a:lnTo>
                      <a:pt x="380" y="1279"/>
                    </a:lnTo>
                    <a:lnTo>
                      <a:pt x="388" y="1276"/>
                    </a:lnTo>
                    <a:lnTo>
                      <a:pt x="398" y="1275"/>
                    </a:lnTo>
                    <a:lnTo>
                      <a:pt x="410" y="1274"/>
                    </a:lnTo>
                    <a:lnTo>
                      <a:pt x="414" y="1258"/>
                    </a:lnTo>
                    <a:lnTo>
                      <a:pt x="417" y="1247"/>
                    </a:lnTo>
                    <a:lnTo>
                      <a:pt x="421" y="1238"/>
                    </a:lnTo>
                    <a:lnTo>
                      <a:pt x="427" y="1229"/>
                    </a:lnTo>
                    <a:lnTo>
                      <a:pt x="432" y="1223"/>
                    </a:lnTo>
                    <a:lnTo>
                      <a:pt x="439" y="1216"/>
                    </a:lnTo>
                    <a:lnTo>
                      <a:pt x="449" y="1209"/>
                    </a:lnTo>
                    <a:lnTo>
                      <a:pt x="460" y="1200"/>
                    </a:lnTo>
                    <a:lnTo>
                      <a:pt x="460" y="1170"/>
                    </a:lnTo>
                    <a:lnTo>
                      <a:pt x="468" y="1163"/>
                    </a:lnTo>
                    <a:lnTo>
                      <a:pt x="472" y="1158"/>
                    </a:lnTo>
                    <a:lnTo>
                      <a:pt x="476" y="1149"/>
                    </a:lnTo>
                    <a:lnTo>
                      <a:pt x="479" y="1141"/>
                    </a:lnTo>
                    <a:lnTo>
                      <a:pt x="470" y="1137"/>
                    </a:lnTo>
                    <a:lnTo>
                      <a:pt x="460" y="1134"/>
                    </a:lnTo>
                    <a:lnTo>
                      <a:pt x="450" y="1133"/>
                    </a:lnTo>
                    <a:lnTo>
                      <a:pt x="439" y="1135"/>
                    </a:lnTo>
                    <a:lnTo>
                      <a:pt x="447" y="1126"/>
                    </a:lnTo>
                    <a:lnTo>
                      <a:pt x="460" y="1116"/>
                    </a:lnTo>
                    <a:lnTo>
                      <a:pt x="472" y="1109"/>
                    </a:lnTo>
                    <a:lnTo>
                      <a:pt x="479" y="1102"/>
                    </a:lnTo>
                    <a:lnTo>
                      <a:pt x="493" y="1086"/>
                    </a:lnTo>
                    <a:lnTo>
                      <a:pt x="510" y="1068"/>
                    </a:lnTo>
                    <a:lnTo>
                      <a:pt x="526" y="1047"/>
                    </a:lnTo>
                    <a:lnTo>
                      <a:pt x="541" y="1025"/>
                    </a:lnTo>
                    <a:lnTo>
                      <a:pt x="557" y="1003"/>
                    </a:lnTo>
                    <a:lnTo>
                      <a:pt x="568" y="981"/>
                    </a:lnTo>
                    <a:lnTo>
                      <a:pt x="576" y="960"/>
                    </a:lnTo>
                    <a:lnTo>
                      <a:pt x="579" y="939"/>
                    </a:lnTo>
                    <a:lnTo>
                      <a:pt x="566" y="928"/>
                    </a:lnTo>
                    <a:lnTo>
                      <a:pt x="561" y="919"/>
                    </a:lnTo>
                    <a:lnTo>
                      <a:pt x="561" y="906"/>
                    </a:lnTo>
                    <a:lnTo>
                      <a:pt x="564" y="888"/>
                    </a:lnTo>
                    <a:lnTo>
                      <a:pt x="572" y="888"/>
                    </a:lnTo>
                    <a:lnTo>
                      <a:pt x="581" y="901"/>
                    </a:lnTo>
                    <a:lnTo>
                      <a:pt x="593" y="905"/>
                    </a:lnTo>
                    <a:lnTo>
                      <a:pt x="605" y="905"/>
                    </a:lnTo>
                    <a:lnTo>
                      <a:pt x="615" y="901"/>
                    </a:lnTo>
                    <a:lnTo>
                      <a:pt x="622" y="892"/>
                    </a:lnTo>
                    <a:lnTo>
                      <a:pt x="624" y="883"/>
                    </a:lnTo>
                    <a:lnTo>
                      <a:pt x="619" y="870"/>
                    </a:lnTo>
                    <a:lnTo>
                      <a:pt x="606" y="859"/>
                    </a:lnTo>
                    <a:lnTo>
                      <a:pt x="626" y="829"/>
                    </a:lnTo>
                    <a:lnTo>
                      <a:pt x="612" y="823"/>
                    </a:lnTo>
                    <a:lnTo>
                      <a:pt x="616" y="798"/>
                    </a:lnTo>
                    <a:lnTo>
                      <a:pt x="601" y="783"/>
                    </a:lnTo>
                    <a:lnTo>
                      <a:pt x="588" y="783"/>
                    </a:lnTo>
                    <a:lnTo>
                      <a:pt x="569" y="815"/>
                    </a:lnTo>
                    <a:lnTo>
                      <a:pt x="564" y="809"/>
                    </a:lnTo>
                    <a:lnTo>
                      <a:pt x="564" y="793"/>
                    </a:lnTo>
                    <a:lnTo>
                      <a:pt x="575" y="780"/>
                    </a:lnTo>
                    <a:lnTo>
                      <a:pt x="583" y="772"/>
                    </a:lnTo>
                    <a:lnTo>
                      <a:pt x="591" y="767"/>
                    </a:lnTo>
                    <a:lnTo>
                      <a:pt x="601" y="762"/>
                    </a:lnTo>
                    <a:lnTo>
                      <a:pt x="610" y="760"/>
                    </a:lnTo>
                    <a:lnTo>
                      <a:pt x="622" y="760"/>
                    </a:lnTo>
                    <a:lnTo>
                      <a:pt x="635" y="760"/>
                    </a:lnTo>
                    <a:lnTo>
                      <a:pt x="652" y="760"/>
                    </a:lnTo>
                    <a:lnTo>
                      <a:pt x="669" y="753"/>
                    </a:lnTo>
                    <a:lnTo>
                      <a:pt x="680" y="743"/>
                    </a:lnTo>
                    <a:lnTo>
                      <a:pt x="686" y="729"/>
                    </a:lnTo>
                    <a:lnTo>
                      <a:pt x="689" y="715"/>
                    </a:lnTo>
                    <a:lnTo>
                      <a:pt x="686" y="703"/>
                    </a:lnTo>
                    <a:lnTo>
                      <a:pt x="678" y="693"/>
                    </a:lnTo>
                    <a:lnTo>
                      <a:pt x="664" y="689"/>
                    </a:lnTo>
                    <a:lnTo>
                      <a:pt x="646" y="692"/>
                    </a:lnTo>
                    <a:lnTo>
                      <a:pt x="657" y="673"/>
                    </a:lnTo>
                    <a:lnTo>
                      <a:pt x="670" y="657"/>
                    </a:lnTo>
                    <a:lnTo>
                      <a:pt x="682" y="646"/>
                    </a:lnTo>
                    <a:lnTo>
                      <a:pt x="695" y="635"/>
                    </a:lnTo>
                    <a:lnTo>
                      <a:pt x="706" y="623"/>
                    </a:lnTo>
                    <a:lnTo>
                      <a:pt x="714" y="606"/>
                    </a:lnTo>
                    <a:lnTo>
                      <a:pt x="720" y="584"/>
                    </a:lnTo>
                    <a:lnTo>
                      <a:pt x="722" y="555"/>
                    </a:lnTo>
                    <a:lnTo>
                      <a:pt x="731" y="547"/>
                    </a:lnTo>
                    <a:lnTo>
                      <a:pt x="738" y="539"/>
                    </a:lnTo>
                    <a:lnTo>
                      <a:pt x="745" y="530"/>
                    </a:lnTo>
                    <a:lnTo>
                      <a:pt x="751" y="522"/>
                    </a:lnTo>
                    <a:lnTo>
                      <a:pt x="757" y="514"/>
                    </a:lnTo>
                    <a:lnTo>
                      <a:pt x="761" y="504"/>
                    </a:lnTo>
                    <a:lnTo>
                      <a:pt x="764" y="494"/>
                    </a:lnTo>
                    <a:lnTo>
                      <a:pt x="765" y="482"/>
                    </a:lnTo>
                    <a:lnTo>
                      <a:pt x="760" y="481"/>
                    </a:lnTo>
                    <a:lnTo>
                      <a:pt x="754" y="479"/>
                    </a:lnTo>
                    <a:lnTo>
                      <a:pt x="749" y="478"/>
                    </a:lnTo>
                    <a:lnTo>
                      <a:pt x="742" y="476"/>
                    </a:lnTo>
                    <a:lnTo>
                      <a:pt x="751" y="467"/>
                    </a:lnTo>
                    <a:lnTo>
                      <a:pt x="761" y="458"/>
                    </a:lnTo>
                    <a:lnTo>
                      <a:pt x="771" y="452"/>
                    </a:lnTo>
                    <a:lnTo>
                      <a:pt x="782" y="446"/>
                    </a:lnTo>
                    <a:lnTo>
                      <a:pt x="790" y="439"/>
                    </a:lnTo>
                    <a:lnTo>
                      <a:pt x="797" y="429"/>
                    </a:lnTo>
                    <a:lnTo>
                      <a:pt x="803" y="417"/>
                    </a:lnTo>
                    <a:lnTo>
                      <a:pt x="804" y="402"/>
                    </a:lnTo>
                    <a:lnTo>
                      <a:pt x="833" y="363"/>
                    </a:lnTo>
                    <a:lnTo>
                      <a:pt x="844" y="356"/>
                    </a:lnTo>
                    <a:lnTo>
                      <a:pt x="855" y="349"/>
                    </a:lnTo>
                    <a:lnTo>
                      <a:pt x="866" y="342"/>
                    </a:lnTo>
                    <a:lnTo>
                      <a:pt x="876" y="334"/>
                    </a:lnTo>
                    <a:lnTo>
                      <a:pt x="885" y="327"/>
                    </a:lnTo>
                    <a:lnTo>
                      <a:pt x="892" y="317"/>
                    </a:lnTo>
                    <a:lnTo>
                      <a:pt x="898" y="306"/>
                    </a:lnTo>
                    <a:lnTo>
                      <a:pt x="899" y="294"/>
                    </a:lnTo>
                    <a:lnTo>
                      <a:pt x="892" y="293"/>
                    </a:lnTo>
                    <a:lnTo>
                      <a:pt x="885" y="290"/>
                    </a:lnTo>
                    <a:lnTo>
                      <a:pt x="879" y="290"/>
                    </a:lnTo>
                    <a:lnTo>
                      <a:pt x="870" y="291"/>
                    </a:lnTo>
                    <a:lnTo>
                      <a:pt x="874" y="287"/>
                    </a:lnTo>
                    <a:lnTo>
                      <a:pt x="881" y="279"/>
                    </a:lnTo>
                    <a:lnTo>
                      <a:pt x="892" y="268"/>
                    </a:lnTo>
                    <a:lnTo>
                      <a:pt x="903" y="257"/>
                    </a:lnTo>
                    <a:lnTo>
                      <a:pt x="916" y="246"/>
                    </a:lnTo>
                    <a:lnTo>
                      <a:pt x="927" y="236"/>
                    </a:lnTo>
                    <a:lnTo>
                      <a:pt x="935" y="229"/>
                    </a:lnTo>
                    <a:lnTo>
                      <a:pt x="939" y="226"/>
                    </a:lnTo>
                    <a:lnTo>
                      <a:pt x="971" y="244"/>
                    </a:lnTo>
                    <a:lnTo>
                      <a:pt x="977" y="235"/>
                    </a:lnTo>
                    <a:lnTo>
                      <a:pt x="978" y="228"/>
                    </a:lnTo>
                    <a:lnTo>
                      <a:pt x="975" y="219"/>
                    </a:lnTo>
                    <a:lnTo>
                      <a:pt x="971" y="210"/>
                    </a:lnTo>
                    <a:lnTo>
                      <a:pt x="977" y="197"/>
                    </a:lnTo>
                    <a:lnTo>
                      <a:pt x="984" y="204"/>
                    </a:lnTo>
                    <a:lnTo>
                      <a:pt x="990" y="212"/>
                    </a:lnTo>
                    <a:lnTo>
                      <a:pt x="999" y="217"/>
                    </a:lnTo>
                    <a:lnTo>
                      <a:pt x="1007" y="219"/>
                    </a:lnTo>
                    <a:lnTo>
                      <a:pt x="1013" y="201"/>
                    </a:lnTo>
                    <a:lnTo>
                      <a:pt x="1028" y="201"/>
                    </a:lnTo>
                    <a:lnTo>
                      <a:pt x="1035" y="211"/>
                    </a:lnTo>
                    <a:lnTo>
                      <a:pt x="1042" y="221"/>
                    </a:lnTo>
                    <a:lnTo>
                      <a:pt x="1050" y="229"/>
                    </a:lnTo>
                    <a:lnTo>
                      <a:pt x="1062" y="232"/>
                    </a:lnTo>
                    <a:lnTo>
                      <a:pt x="1068" y="225"/>
                    </a:lnTo>
                    <a:lnTo>
                      <a:pt x="1075" y="192"/>
                    </a:lnTo>
                    <a:lnTo>
                      <a:pt x="1077" y="192"/>
                    </a:lnTo>
                    <a:lnTo>
                      <a:pt x="1083" y="193"/>
                    </a:lnTo>
                    <a:lnTo>
                      <a:pt x="1089" y="196"/>
                    </a:lnTo>
                    <a:lnTo>
                      <a:pt x="1094" y="199"/>
                    </a:lnTo>
                    <a:lnTo>
                      <a:pt x="1100" y="200"/>
                    </a:lnTo>
                    <a:lnTo>
                      <a:pt x="1106" y="203"/>
                    </a:lnTo>
                    <a:lnTo>
                      <a:pt x="1112" y="204"/>
                    </a:lnTo>
                    <a:lnTo>
                      <a:pt x="1116" y="206"/>
                    </a:lnTo>
                    <a:lnTo>
                      <a:pt x="1116" y="175"/>
                    </a:lnTo>
                    <a:lnTo>
                      <a:pt x="1122" y="167"/>
                    </a:lnTo>
                    <a:lnTo>
                      <a:pt x="1149" y="171"/>
                    </a:lnTo>
                    <a:lnTo>
                      <a:pt x="1151" y="136"/>
                    </a:lnTo>
                    <a:lnTo>
                      <a:pt x="1184" y="141"/>
                    </a:lnTo>
                    <a:lnTo>
                      <a:pt x="1187" y="130"/>
                    </a:lnTo>
                    <a:lnTo>
                      <a:pt x="1187" y="120"/>
                    </a:lnTo>
                    <a:lnTo>
                      <a:pt x="1185" y="110"/>
                    </a:lnTo>
                    <a:lnTo>
                      <a:pt x="1184" y="98"/>
                    </a:lnTo>
                    <a:lnTo>
                      <a:pt x="1209" y="103"/>
                    </a:lnTo>
                    <a:lnTo>
                      <a:pt x="1211" y="92"/>
                    </a:lnTo>
                    <a:lnTo>
                      <a:pt x="1213" y="84"/>
                    </a:lnTo>
                    <a:lnTo>
                      <a:pt x="1211" y="76"/>
                    </a:lnTo>
                    <a:lnTo>
                      <a:pt x="1209" y="65"/>
                    </a:lnTo>
                    <a:lnTo>
                      <a:pt x="1229" y="63"/>
                    </a:lnTo>
                    <a:lnTo>
                      <a:pt x="1239" y="59"/>
                    </a:lnTo>
                    <a:lnTo>
                      <a:pt x="1243" y="54"/>
                    </a:lnTo>
                    <a:lnTo>
                      <a:pt x="1242" y="45"/>
                    </a:lnTo>
                    <a:lnTo>
                      <a:pt x="1240" y="36"/>
                    </a:lnTo>
                    <a:lnTo>
                      <a:pt x="1240" y="25"/>
                    </a:lnTo>
                    <a:lnTo>
                      <a:pt x="1246" y="12"/>
                    </a:lnTo>
                    <a:lnTo>
                      <a:pt x="1260" y="0"/>
                    </a:lnTo>
                    <a:lnTo>
                      <a:pt x="1281" y="9"/>
                    </a:lnTo>
                    <a:lnTo>
                      <a:pt x="1289" y="22"/>
                    </a:lnTo>
                    <a:lnTo>
                      <a:pt x="1289" y="36"/>
                    </a:lnTo>
                    <a:lnTo>
                      <a:pt x="1283" y="51"/>
                    </a:lnTo>
                    <a:lnTo>
                      <a:pt x="1274" y="67"/>
                    </a:lnTo>
                    <a:lnTo>
                      <a:pt x="1265" y="85"/>
                    </a:lnTo>
                    <a:lnTo>
                      <a:pt x="1260" y="103"/>
                    </a:lnTo>
                    <a:lnTo>
                      <a:pt x="1260" y="121"/>
                    </a:lnTo>
                    <a:lnTo>
                      <a:pt x="1252" y="124"/>
                    </a:lnTo>
                    <a:lnTo>
                      <a:pt x="1245" y="125"/>
                    </a:lnTo>
                    <a:lnTo>
                      <a:pt x="1236" y="127"/>
                    </a:lnTo>
                    <a:lnTo>
                      <a:pt x="1228" y="131"/>
                    </a:lnTo>
                    <a:lnTo>
                      <a:pt x="1228" y="167"/>
                    </a:lnTo>
                    <a:lnTo>
                      <a:pt x="1191" y="170"/>
                    </a:lnTo>
                    <a:lnTo>
                      <a:pt x="1195" y="204"/>
                    </a:lnTo>
                    <a:lnTo>
                      <a:pt x="1189" y="203"/>
                    </a:lnTo>
                    <a:lnTo>
                      <a:pt x="1184" y="201"/>
                    </a:lnTo>
                    <a:lnTo>
                      <a:pt x="1177" y="200"/>
                    </a:lnTo>
                    <a:lnTo>
                      <a:pt x="1171" y="199"/>
                    </a:lnTo>
                    <a:lnTo>
                      <a:pt x="1166" y="199"/>
                    </a:lnTo>
                    <a:lnTo>
                      <a:pt x="1160" y="199"/>
                    </a:lnTo>
                    <a:lnTo>
                      <a:pt x="1155" y="200"/>
                    </a:lnTo>
                    <a:lnTo>
                      <a:pt x="1149" y="204"/>
                    </a:lnTo>
                    <a:lnTo>
                      <a:pt x="1152" y="235"/>
                    </a:lnTo>
                    <a:lnTo>
                      <a:pt x="1149" y="262"/>
                    </a:lnTo>
                    <a:lnTo>
                      <a:pt x="1142" y="290"/>
                    </a:lnTo>
                    <a:lnTo>
                      <a:pt x="1131" y="317"/>
                    </a:lnTo>
                    <a:lnTo>
                      <a:pt x="1129" y="384"/>
                    </a:lnTo>
                    <a:lnTo>
                      <a:pt x="1120" y="377"/>
                    </a:lnTo>
                    <a:lnTo>
                      <a:pt x="1116" y="371"/>
                    </a:lnTo>
                    <a:lnTo>
                      <a:pt x="1109" y="367"/>
                    </a:lnTo>
                    <a:lnTo>
                      <a:pt x="1098" y="366"/>
                    </a:lnTo>
                    <a:lnTo>
                      <a:pt x="1091" y="378"/>
                    </a:lnTo>
                    <a:lnTo>
                      <a:pt x="1087" y="393"/>
                    </a:lnTo>
                    <a:lnTo>
                      <a:pt x="1083" y="407"/>
                    </a:lnTo>
                    <a:lnTo>
                      <a:pt x="1079" y="421"/>
                    </a:lnTo>
                    <a:lnTo>
                      <a:pt x="1071" y="432"/>
                    </a:lnTo>
                    <a:lnTo>
                      <a:pt x="1061" y="443"/>
                    </a:lnTo>
                    <a:lnTo>
                      <a:pt x="1051" y="453"/>
                    </a:lnTo>
                    <a:lnTo>
                      <a:pt x="1040" y="463"/>
                    </a:lnTo>
                    <a:lnTo>
                      <a:pt x="1022" y="458"/>
                    </a:lnTo>
                    <a:lnTo>
                      <a:pt x="1007" y="465"/>
                    </a:lnTo>
                    <a:lnTo>
                      <a:pt x="995" y="479"/>
                    </a:lnTo>
                    <a:lnTo>
                      <a:pt x="985" y="498"/>
                    </a:lnTo>
                    <a:lnTo>
                      <a:pt x="979" y="521"/>
                    </a:lnTo>
                    <a:lnTo>
                      <a:pt x="975" y="543"/>
                    </a:lnTo>
                    <a:lnTo>
                      <a:pt x="975" y="563"/>
                    </a:lnTo>
                    <a:lnTo>
                      <a:pt x="977" y="580"/>
                    </a:lnTo>
                    <a:lnTo>
                      <a:pt x="979" y="598"/>
                    </a:lnTo>
                    <a:lnTo>
                      <a:pt x="971" y="595"/>
                    </a:lnTo>
                    <a:lnTo>
                      <a:pt x="968" y="581"/>
                    </a:lnTo>
                    <a:lnTo>
                      <a:pt x="963" y="569"/>
                    </a:lnTo>
                    <a:lnTo>
                      <a:pt x="952" y="559"/>
                    </a:lnTo>
                    <a:lnTo>
                      <a:pt x="938" y="551"/>
                    </a:lnTo>
                    <a:lnTo>
                      <a:pt x="930" y="555"/>
                    </a:lnTo>
                    <a:lnTo>
                      <a:pt x="924" y="574"/>
                    </a:lnTo>
                    <a:lnTo>
                      <a:pt x="920" y="592"/>
                    </a:lnTo>
                    <a:lnTo>
                      <a:pt x="917" y="610"/>
                    </a:lnTo>
                    <a:lnTo>
                      <a:pt x="919" y="630"/>
                    </a:lnTo>
                    <a:lnTo>
                      <a:pt x="919" y="652"/>
                    </a:lnTo>
                    <a:lnTo>
                      <a:pt x="913" y="677"/>
                    </a:lnTo>
                    <a:lnTo>
                      <a:pt x="902" y="697"/>
                    </a:lnTo>
                    <a:lnTo>
                      <a:pt x="885" y="711"/>
                    </a:lnTo>
                    <a:lnTo>
                      <a:pt x="876" y="689"/>
                    </a:lnTo>
                    <a:lnTo>
                      <a:pt x="870" y="689"/>
                    </a:lnTo>
                    <a:lnTo>
                      <a:pt x="863" y="681"/>
                    </a:lnTo>
                    <a:lnTo>
                      <a:pt x="844" y="691"/>
                    </a:lnTo>
                    <a:lnTo>
                      <a:pt x="838" y="711"/>
                    </a:lnTo>
                    <a:lnTo>
                      <a:pt x="840" y="738"/>
                    </a:lnTo>
                    <a:lnTo>
                      <a:pt x="841" y="758"/>
                    </a:lnTo>
                    <a:lnTo>
                      <a:pt x="812" y="814"/>
                    </a:lnTo>
                    <a:lnTo>
                      <a:pt x="818" y="829"/>
                    </a:lnTo>
                    <a:lnTo>
                      <a:pt x="812" y="849"/>
                    </a:lnTo>
                    <a:lnTo>
                      <a:pt x="803" y="869"/>
                    </a:lnTo>
                    <a:lnTo>
                      <a:pt x="793" y="884"/>
                    </a:lnTo>
                    <a:lnTo>
                      <a:pt x="783" y="872"/>
                    </a:lnTo>
                    <a:lnTo>
                      <a:pt x="778" y="863"/>
                    </a:lnTo>
                    <a:lnTo>
                      <a:pt x="776" y="855"/>
                    </a:lnTo>
                    <a:lnTo>
                      <a:pt x="783" y="841"/>
                    </a:lnTo>
                    <a:lnTo>
                      <a:pt x="791" y="816"/>
                    </a:lnTo>
                    <a:lnTo>
                      <a:pt x="793" y="802"/>
                    </a:lnTo>
                    <a:lnTo>
                      <a:pt x="787" y="790"/>
                    </a:lnTo>
                    <a:lnTo>
                      <a:pt x="780" y="772"/>
                    </a:lnTo>
                    <a:lnTo>
                      <a:pt x="772" y="771"/>
                    </a:lnTo>
                    <a:lnTo>
                      <a:pt x="757" y="805"/>
                    </a:lnTo>
                    <a:lnTo>
                      <a:pt x="747" y="837"/>
                    </a:lnTo>
                    <a:lnTo>
                      <a:pt x="740" y="870"/>
                    </a:lnTo>
                    <a:lnTo>
                      <a:pt x="733" y="910"/>
                    </a:lnTo>
                    <a:lnTo>
                      <a:pt x="727" y="920"/>
                    </a:lnTo>
                    <a:lnTo>
                      <a:pt x="718" y="928"/>
                    </a:lnTo>
                    <a:lnTo>
                      <a:pt x="711" y="936"/>
                    </a:lnTo>
                    <a:lnTo>
                      <a:pt x="704" y="943"/>
                    </a:lnTo>
                    <a:lnTo>
                      <a:pt x="699" y="953"/>
                    </a:lnTo>
                    <a:lnTo>
                      <a:pt x="693" y="963"/>
                    </a:lnTo>
                    <a:lnTo>
                      <a:pt x="691" y="974"/>
                    </a:lnTo>
                    <a:lnTo>
                      <a:pt x="688" y="986"/>
                    </a:lnTo>
                    <a:lnTo>
                      <a:pt x="680" y="996"/>
                    </a:lnTo>
                    <a:lnTo>
                      <a:pt x="673" y="1004"/>
                    </a:lnTo>
                    <a:lnTo>
                      <a:pt x="666" y="1011"/>
                    </a:lnTo>
                    <a:lnTo>
                      <a:pt x="659" y="1018"/>
                    </a:lnTo>
                    <a:lnTo>
                      <a:pt x="652" y="1026"/>
                    </a:lnTo>
                    <a:lnTo>
                      <a:pt x="645" y="1035"/>
                    </a:lnTo>
                    <a:lnTo>
                      <a:pt x="640" y="1046"/>
                    </a:lnTo>
                    <a:lnTo>
                      <a:pt x="633" y="1059"/>
                    </a:lnTo>
                    <a:lnTo>
                      <a:pt x="641" y="1069"/>
                    </a:lnTo>
                    <a:lnTo>
                      <a:pt x="638" y="1082"/>
                    </a:lnTo>
                    <a:lnTo>
                      <a:pt x="631" y="1095"/>
                    </a:lnTo>
                    <a:lnTo>
                      <a:pt x="623" y="1112"/>
                    </a:lnTo>
                    <a:lnTo>
                      <a:pt x="612" y="1129"/>
                    </a:lnTo>
                    <a:lnTo>
                      <a:pt x="601" y="1145"/>
                    </a:lnTo>
                    <a:lnTo>
                      <a:pt x="590" y="1159"/>
                    </a:lnTo>
                    <a:lnTo>
                      <a:pt x="579" y="1170"/>
                    </a:lnTo>
                    <a:lnTo>
                      <a:pt x="569" y="1176"/>
                    </a:lnTo>
                    <a:lnTo>
                      <a:pt x="564" y="1181"/>
                    </a:lnTo>
                    <a:lnTo>
                      <a:pt x="570" y="1187"/>
                    </a:lnTo>
                    <a:lnTo>
                      <a:pt x="579" y="1181"/>
                    </a:lnTo>
                    <a:lnTo>
                      <a:pt x="588" y="1184"/>
                    </a:lnTo>
                    <a:lnTo>
                      <a:pt x="587" y="1206"/>
                    </a:lnTo>
                    <a:lnTo>
                      <a:pt x="583" y="1224"/>
                    </a:lnTo>
                    <a:lnTo>
                      <a:pt x="572" y="1239"/>
                    </a:lnTo>
                    <a:lnTo>
                      <a:pt x="552" y="1253"/>
                    </a:lnTo>
                    <a:lnTo>
                      <a:pt x="532" y="1296"/>
                    </a:lnTo>
                    <a:lnTo>
                      <a:pt x="529" y="1308"/>
                    </a:lnTo>
                    <a:lnTo>
                      <a:pt x="526" y="1321"/>
                    </a:lnTo>
                    <a:lnTo>
                      <a:pt x="523" y="1333"/>
                    </a:lnTo>
                    <a:lnTo>
                      <a:pt x="521" y="1345"/>
                    </a:lnTo>
                    <a:lnTo>
                      <a:pt x="515" y="1348"/>
                    </a:lnTo>
                    <a:lnTo>
                      <a:pt x="514" y="1336"/>
                    </a:lnTo>
                    <a:lnTo>
                      <a:pt x="514" y="1321"/>
                    </a:lnTo>
                    <a:lnTo>
                      <a:pt x="512" y="1308"/>
                    </a:lnTo>
                    <a:lnTo>
                      <a:pt x="510" y="1301"/>
                    </a:lnTo>
                    <a:lnTo>
                      <a:pt x="501" y="1308"/>
                    </a:lnTo>
                    <a:lnTo>
                      <a:pt x="494" y="1315"/>
                    </a:lnTo>
                    <a:lnTo>
                      <a:pt x="488" y="1323"/>
                    </a:lnTo>
                    <a:lnTo>
                      <a:pt x="482" y="1330"/>
                    </a:lnTo>
                    <a:lnTo>
                      <a:pt x="476" y="1339"/>
                    </a:lnTo>
                    <a:lnTo>
                      <a:pt x="472" y="1348"/>
                    </a:lnTo>
                    <a:lnTo>
                      <a:pt x="467" y="1357"/>
                    </a:lnTo>
                    <a:lnTo>
                      <a:pt x="460" y="1368"/>
                    </a:lnTo>
                    <a:lnTo>
                      <a:pt x="474" y="1386"/>
                    </a:lnTo>
                    <a:lnTo>
                      <a:pt x="483" y="1402"/>
                    </a:lnTo>
                    <a:lnTo>
                      <a:pt x="489" y="1419"/>
                    </a:lnTo>
                    <a:lnTo>
                      <a:pt x="492" y="1435"/>
                    </a:lnTo>
                    <a:lnTo>
                      <a:pt x="493" y="1453"/>
                    </a:lnTo>
                    <a:lnTo>
                      <a:pt x="492" y="1471"/>
                    </a:lnTo>
                    <a:lnTo>
                      <a:pt x="489" y="1492"/>
                    </a:lnTo>
                    <a:lnTo>
                      <a:pt x="486" y="1515"/>
                    </a:lnTo>
                    <a:lnTo>
                      <a:pt x="507" y="1538"/>
                    </a:lnTo>
                    <a:lnTo>
                      <a:pt x="530" y="1546"/>
                    </a:lnTo>
                    <a:lnTo>
                      <a:pt x="555" y="1544"/>
                    </a:lnTo>
                    <a:lnTo>
                      <a:pt x="579" y="1532"/>
                    </a:lnTo>
                    <a:lnTo>
                      <a:pt x="597" y="1513"/>
                    </a:lnTo>
                    <a:lnTo>
                      <a:pt x="609" y="1488"/>
                    </a:lnTo>
                    <a:lnTo>
                      <a:pt x="612" y="1457"/>
                    </a:lnTo>
                    <a:lnTo>
                      <a:pt x="604" y="1426"/>
                    </a:lnTo>
                    <a:lnTo>
                      <a:pt x="576" y="1404"/>
                    </a:lnTo>
                    <a:lnTo>
                      <a:pt x="595" y="1408"/>
                    </a:lnTo>
                    <a:lnTo>
                      <a:pt x="609" y="1413"/>
                    </a:lnTo>
                    <a:lnTo>
                      <a:pt x="620" y="1423"/>
                    </a:lnTo>
                    <a:lnTo>
                      <a:pt x="627" y="1433"/>
                    </a:lnTo>
                    <a:lnTo>
                      <a:pt x="631" y="1446"/>
                    </a:lnTo>
                    <a:lnTo>
                      <a:pt x="633" y="1462"/>
                    </a:lnTo>
                    <a:lnTo>
                      <a:pt x="634" y="1478"/>
                    </a:lnTo>
                    <a:lnTo>
                      <a:pt x="633" y="1496"/>
                    </a:lnTo>
                    <a:lnTo>
                      <a:pt x="624" y="1507"/>
                    </a:lnTo>
                    <a:lnTo>
                      <a:pt x="617" y="1518"/>
                    </a:lnTo>
                    <a:lnTo>
                      <a:pt x="610" y="1528"/>
                    </a:lnTo>
                    <a:lnTo>
                      <a:pt x="605" y="1539"/>
                    </a:lnTo>
                    <a:lnTo>
                      <a:pt x="601" y="1550"/>
                    </a:lnTo>
                    <a:lnTo>
                      <a:pt x="599" y="1561"/>
                    </a:lnTo>
                    <a:lnTo>
                      <a:pt x="602" y="1573"/>
                    </a:lnTo>
                    <a:lnTo>
                      <a:pt x="608" y="1587"/>
                    </a:lnTo>
                    <a:lnTo>
                      <a:pt x="627" y="1593"/>
                    </a:lnTo>
                    <a:lnTo>
                      <a:pt x="633" y="1590"/>
                    </a:lnTo>
                    <a:lnTo>
                      <a:pt x="637" y="1587"/>
                    </a:lnTo>
                    <a:lnTo>
                      <a:pt x="641" y="1587"/>
                    </a:lnTo>
                    <a:lnTo>
                      <a:pt x="646" y="1587"/>
                    </a:lnTo>
                    <a:lnTo>
                      <a:pt x="651" y="1582"/>
                    </a:lnTo>
                    <a:lnTo>
                      <a:pt x="648" y="1597"/>
                    </a:lnTo>
                    <a:lnTo>
                      <a:pt x="635" y="1602"/>
                    </a:lnTo>
                    <a:lnTo>
                      <a:pt x="623" y="1604"/>
                    </a:lnTo>
                    <a:lnTo>
                      <a:pt x="612" y="1605"/>
                    </a:lnTo>
                    <a:lnTo>
                      <a:pt x="601" y="1607"/>
                    </a:lnTo>
                    <a:lnTo>
                      <a:pt x="588" y="1608"/>
                    </a:lnTo>
                    <a:lnTo>
                      <a:pt x="577" y="1609"/>
                    </a:lnTo>
                    <a:lnTo>
                      <a:pt x="565" y="1612"/>
                    </a:lnTo>
                    <a:lnTo>
                      <a:pt x="552" y="1619"/>
                    </a:lnTo>
                    <a:lnTo>
                      <a:pt x="526" y="1637"/>
                    </a:lnTo>
                    <a:lnTo>
                      <a:pt x="566" y="1643"/>
                    </a:lnTo>
                    <a:lnTo>
                      <a:pt x="555" y="1654"/>
                    </a:lnTo>
                    <a:lnTo>
                      <a:pt x="541" y="1665"/>
                    </a:lnTo>
                    <a:lnTo>
                      <a:pt x="525" y="1676"/>
                    </a:lnTo>
                    <a:lnTo>
                      <a:pt x="508" y="1687"/>
                    </a:lnTo>
                    <a:lnTo>
                      <a:pt x="490" y="1695"/>
                    </a:lnTo>
                    <a:lnTo>
                      <a:pt x="472" y="1701"/>
                    </a:lnTo>
                    <a:lnTo>
                      <a:pt x="453" y="1702"/>
                    </a:lnTo>
                    <a:lnTo>
                      <a:pt x="436" y="1699"/>
                    </a:lnTo>
                    <a:close/>
                  </a:path>
                </a:pathLst>
              </a:custGeom>
              <a:solidFill>
                <a:srgbClr val="FFFF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4" name="Freeform 11"/>
              <p:cNvSpPr>
                <a:spLocks/>
              </p:cNvSpPr>
              <p:nvPr/>
            </p:nvSpPr>
            <p:spPr bwMode="auto">
              <a:xfrm>
                <a:off x="2798348" y="5333319"/>
                <a:ext cx="173908" cy="273050"/>
              </a:xfrm>
              <a:custGeom>
                <a:avLst/>
                <a:gdLst/>
                <a:ahLst/>
                <a:cxnLst>
                  <a:cxn ang="0">
                    <a:pos x="82" y="169"/>
                  </a:cxn>
                  <a:cxn ang="0">
                    <a:pos x="74" y="163"/>
                  </a:cxn>
                  <a:cxn ang="0">
                    <a:pos x="66" y="152"/>
                  </a:cxn>
                  <a:cxn ang="0">
                    <a:pos x="58" y="138"/>
                  </a:cxn>
                  <a:cxn ang="0">
                    <a:pos x="52" y="125"/>
                  </a:cxn>
                  <a:cxn ang="0">
                    <a:pos x="48" y="111"/>
                  </a:cxn>
                  <a:cxn ang="0">
                    <a:pos x="48" y="77"/>
                  </a:cxn>
                  <a:cxn ang="0">
                    <a:pos x="60" y="51"/>
                  </a:cxn>
                  <a:cxn ang="0">
                    <a:pos x="63" y="34"/>
                  </a:cxn>
                  <a:cxn ang="0">
                    <a:pos x="73" y="26"/>
                  </a:cxn>
                  <a:cxn ang="0">
                    <a:pos x="58" y="37"/>
                  </a:cxn>
                  <a:cxn ang="0">
                    <a:pos x="42" y="56"/>
                  </a:cxn>
                  <a:cxn ang="0">
                    <a:pos x="31" y="74"/>
                  </a:cxn>
                  <a:cxn ang="0">
                    <a:pos x="17" y="99"/>
                  </a:cxn>
                  <a:cxn ang="0">
                    <a:pos x="12" y="117"/>
                  </a:cxn>
                  <a:cxn ang="0">
                    <a:pos x="9" y="138"/>
                  </a:cxn>
                  <a:cxn ang="0">
                    <a:pos x="2" y="139"/>
                  </a:cxn>
                  <a:cxn ang="0">
                    <a:pos x="0" y="134"/>
                  </a:cxn>
                  <a:cxn ang="0">
                    <a:pos x="5" y="93"/>
                  </a:cxn>
                  <a:cxn ang="0">
                    <a:pos x="9" y="78"/>
                  </a:cxn>
                  <a:cxn ang="0">
                    <a:pos x="17" y="64"/>
                  </a:cxn>
                  <a:cxn ang="0">
                    <a:pos x="26" y="52"/>
                  </a:cxn>
                  <a:cxn ang="0">
                    <a:pos x="35" y="40"/>
                  </a:cxn>
                  <a:cxn ang="0">
                    <a:pos x="63" y="20"/>
                  </a:cxn>
                  <a:cxn ang="0">
                    <a:pos x="70" y="16"/>
                  </a:cxn>
                  <a:cxn ang="0">
                    <a:pos x="93" y="0"/>
                  </a:cxn>
                  <a:cxn ang="0">
                    <a:pos x="106" y="2"/>
                  </a:cxn>
                  <a:cxn ang="0">
                    <a:pos x="100" y="13"/>
                  </a:cxn>
                  <a:cxn ang="0">
                    <a:pos x="95" y="16"/>
                  </a:cxn>
                  <a:cxn ang="0">
                    <a:pos x="73" y="46"/>
                  </a:cxn>
                  <a:cxn ang="0">
                    <a:pos x="66" y="60"/>
                  </a:cxn>
                  <a:cxn ang="0">
                    <a:pos x="63" y="103"/>
                  </a:cxn>
                  <a:cxn ang="0">
                    <a:pos x="66" y="113"/>
                  </a:cxn>
                  <a:cxn ang="0">
                    <a:pos x="69" y="125"/>
                  </a:cxn>
                  <a:cxn ang="0">
                    <a:pos x="73" y="134"/>
                  </a:cxn>
                  <a:cxn ang="0">
                    <a:pos x="78" y="143"/>
                  </a:cxn>
                  <a:cxn ang="0">
                    <a:pos x="84" y="154"/>
                  </a:cxn>
                  <a:cxn ang="0">
                    <a:pos x="88" y="161"/>
                  </a:cxn>
                  <a:cxn ang="0">
                    <a:pos x="89" y="165"/>
                  </a:cxn>
                  <a:cxn ang="0">
                    <a:pos x="89" y="169"/>
                  </a:cxn>
                  <a:cxn ang="0">
                    <a:pos x="88" y="172"/>
                  </a:cxn>
                  <a:cxn ang="0">
                    <a:pos x="85" y="172"/>
                  </a:cxn>
                  <a:cxn ang="0">
                    <a:pos x="82" y="169"/>
                  </a:cxn>
                </a:cxnLst>
                <a:rect l="0" t="0" r="r" b="b"/>
                <a:pathLst>
                  <a:path w="106" h="172">
                    <a:moveTo>
                      <a:pt x="82" y="169"/>
                    </a:moveTo>
                    <a:lnTo>
                      <a:pt x="74" y="163"/>
                    </a:lnTo>
                    <a:lnTo>
                      <a:pt x="66" y="152"/>
                    </a:lnTo>
                    <a:lnTo>
                      <a:pt x="58" y="138"/>
                    </a:lnTo>
                    <a:lnTo>
                      <a:pt x="52" y="125"/>
                    </a:lnTo>
                    <a:lnTo>
                      <a:pt x="48" y="111"/>
                    </a:lnTo>
                    <a:lnTo>
                      <a:pt x="48" y="77"/>
                    </a:lnTo>
                    <a:lnTo>
                      <a:pt x="60" y="51"/>
                    </a:lnTo>
                    <a:lnTo>
                      <a:pt x="63" y="34"/>
                    </a:lnTo>
                    <a:lnTo>
                      <a:pt x="73" y="26"/>
                    </a:lnTo>
                    <a:lnTo>
                      <a:pt x="58" y="37"/>
                    </a:lnTo>
                    <a:lnTo>
                      <a:pt x="42" y="56"/>
                    </a:lnTo>
                    <a:lnTo>
                      <a:pt x="31" y="74"/>
                    </a:lnTo>
                    <a:lnTo>
                      <a:pt x="17" y="99"/>
                    </a:lnTo>
                    <a:lnTo>
                      <a:pt x="12" y="117"/>
                    </a:lnTo>
                    <a:lnTo>
                      <a:pt x="9" y="138"/>
                    </a:lnTo>
                    <a:lnTo>
                      <a:pt x="2" y="139"/>
                    </a:lnTo>
                    <a:lnTo>
                      <a:pt x="0" y="134"/>
                    </a:lnTo>
                    <a:lnTo>
                      <a:pt x="5" y="93"/>
                    </a:lnTo>
                    <a:lnTo>
                      <a:pt x="9" y="78"/>
                    </a:lnTo>
                    <a:lnTo>
                      <a:pt x="17" y="64"/>
                    </a:lnTo>
                    <a:lnTo>
                      <a:pt x="26" y="52"/>
                    </a:lnTo>
                    <a:lnTo>
                      <a:pt x="35" y="40"/>
                    </a:lnTo>
                    <a:lnTo>
                      <a:pt x="63" y="20"/>
                    </a:lnTo>
                    <a:lnTo>
                      <a:pt x="70" y="16"/>
                    </a:lnTo>
                    <a:lnTo>
                      <a:pt x="93" y="0"/>
                    </a:lnTo>
                    <a:lnTo>
                      <a:pt x="106" y="2"/>
                    </a:lnTo>
                    <a:lnTo>
                      <a:pt x="100" y="13"/>
                    </a:lnTo>
                    <a:lnTo>
                      <a:pt x="95" y="16"/>
                    </a:lnTo>
                    <a:lnTo>
                      <a:pt x="73" y="46"/>
                    </a:lnTo>
                    <a:lnTo>
                      <a:pt x="66" y="60"/>
                    </a:lnTo>
                    <a:lnTo>
                      <a:pt x="63" y="103"/>
                    </a:lnTo>
                    <a:lnTo>
                      <a:pt x="66" y="113"/>
                    </a:lnTo>
                    <a:lnTo>
                      <a:pt x="69" y="125"/>
                    </a:lnTo>
                    <a:lnTo>
                      <a:pt x="73" y="134"/>
                    </a:lnTo>
                    <a:lnTo>
                      <a:pt x="78" y="143"/>
                    </a:lnTo>
                    <a:lnTo>
                      <a:pt x="84" y="154"/>
                    </a:lnTo>
                    <a:lnTo>
                      <a:pt x="88" y="161"/>
                    </a:lnTo>
                    <a:lnTo>
                      <a:pt x="89" y="165"/>
                    </a:lnTo>
                    <a:lnTo>
                      <a:pt x="89" y="169"/>
                    </a:lnTo>
                    <a:lnTo>
                      <a:pt x="88" y="172"/>
                    </a:lnTo>
                    <a:lnTo>
                      <a:pt x="85" y="172"/>
                    </a:lnTo>
                    <a:lnTo>
                      <a:pt x="82" y="16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5" name="Freeform 12"/>
              <p:cNvSpPr>
                <a:spLocks/>
              </p:cNvSpPr>
              <p:nvPr/>
            </p:nvSpPr>
            <p:spPr bwMode="auto">
              <a:xfrm>
                <a:off x="2448891" y="5460319"/>
                <a:ext cx="73829" cy="127000"/>
              </a:xfrm>
              <a:custGeom>
                <a:avLst/>
                <a:gdLst/>
                <a:ahLst/>
                <a:cxnLst>
                  <a:cxn ang="0">
                    <a:pos x="0" y="77"/>
                  </a:cxn>
                  <a:cxn ang="0">
                    <a:pos x="0" y="74"/>
                  </a:cxn>
                  <a:cxn ang="0">
                    <a:pos x="3" y="26"/>
                  </a:cxn>
                  <a:cxn ang="0">
                    <a:pos x="11" y="23"/>
                  </a:cxn>
                  <a:cxn ang="0">
                    <a:pos x="22" y="9"/>
                  </a:cxn>
                  <a:cxn ang="0">
                    <a:pos x="26" y="1"/>
                  </a:cxn>
                  <a:cxn ang="0">
                    <a:pos x="36" y="0"/>
                  </a:cxn>
                  <a:cxn ang="0">
                    <a:pos x="30" y="15"/>
                  </a:cxn>
                  <a:cxn ang="0">
                    <a:pos x="29" y="44"/>
                  </a:cxn>
                  <a:cxn ang="0">
                    <a:pos x="30" y="52"/>
                  </a:cxn>
                  <a:cxn ang="0">
                    <a:pos x="43" y="65"/>
                  </a:cxn>
                  <a:cxn ang="0">
                    <a:pos x="45" y="69"/>
                  </a:cxn>
                  <a:cxn ang="0">
                    <a:pos x="40" y="80"/>
                  </a:cxn>
                  <a:cxn ang="0">
                    <a:pos x="26" y="62"/>
                  </a:cxn>
                  <a:cxn ang="0">
                    <a:pos x="22" y="52"/>
                  </a:cxn>
                  <a:cxn ang="0">
                    <a:pos x="20" y="47"/>
                  </a:cxn>
                  <a:cxn ang="0">
                    <a:pos x="19" y="33"/>
                  </a:cxn>
                  <a:cxn ang="0">
                    <a:pos x="22" y="20"/>
                  </a:cxn>
                  <a:cxn ang="0">
                    <a:pos x="19" y="29"/>
                  </a:cxn>
                  <a:cxn ang="0">
                    <a:pos x="11" y="33"/>
                  </a:cxn>
                  <a:cxn ang="0">
                    <a:pos x="8" y="67"/>
                  </a:cxn>
                  <a:cxn ang="0">
                    <a:pos x="12" y="80"/>
                  </a:cxn>
                  <a:cxn ang="0">
                    <a:pos x="0" y="77"/>
                  </a:cxn>
                </a:cxnLst>
                <a:rect l="0" t="0" r="r" b="b"/>
                <a:pathLst>
                  <a:path w="45" h="80">
                    <a:moveTo>
                      <a:pt x="0" y="77"/>
                    </a:moveTo>
                    <a:lnTo>
                      <a:pt x="0" y="74"/>
                    </a:lnTo>
                    <a:lnTo>
                      <a:pt x="3" y="26"/>
                    </a:lnTo>
                    <a:lnTo>
                      <a:pt x="11" y="23"/>
                    </a:lnTo>
                    <a:lnTo>
                      <a:pt x="22" y="9"/>
                    </a:lnTo>
                    <a:lnTo>
                      <a:pt x="26" y="1"/>
                    </a:lnTo>
                    <a:lnTo>
                      <a:pt x="36" y="0"/>
                    </a:lnTo>
                    <a:lnTo>
                      <a:pt x="30" y="15"/>
                    </a:lnTo>
                    <a:lnTo>
                      <a:pt x="29" y="44"/>
                    </a:lnTo>
                    <a:lnTo>
                      <a:pt x="30" y="52"/>
                    </a:lnTo>
                    <a:lnTo>
                      <a:pt x="43" y="65"/>
                    </a:lnTo>
                    <a:lnTo>
                      <a:pt x="45" y="69"/>
                    </a:lnTo>
                    <a:lnTo>
                      <a:pt x="40" y="80"/>
                    </a:lnTo>
                    <a:lnTo>
                      <a:pt x="26" y="62"/>
                    </a:lnTo>
                    <a:lnTo>
                      <a:pt x="22" y="52"/>
                    </a:lnTo>
                    <a:lnTo>
                      <a:pt x="20" y="47"/>
                    </a:lnTo>
                    <a:lnTo>
                      <a:pt x="19" y="33"/>
                    </a:lnTo>
                    <a:lnTo>
                      <a:pt x="22" y="20"/>
                    </a:lnTo>
                    <a:lnTo>
                      <a:pt x="19" y="29"/>
                    </a:lnTo>
                    <a:lnTo>
                      <a:pt x="11" y="33"/>
                    </a:lnTo>
                    <a:lnTo>
                      <a:pt x="8" y="67"/>
                    </a:lnTo>
                    <a:lnTo>
                      <a:pt x="12" y="80"/>
                    </a:lnTo>
                    <a:lnTo>
                      <a:pt x="0" y="7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6" name="Freeform 16"/>
              <p:cNvSpPr>
                <a:spLocks/>
              </p:cNvSpPr>
              <p:nvPr/>
            </p:nvSpPr>
            <p:spPr bwMode="auto">
              <a:xfrm>
                <a:off x="2527642" y="5038044"/>
                <a:ext cx="142736" cy="134937"/>
              </a:xfrm>
              <a:custGeom>
                <a:avLst/>
                <a:gdLst/>
                <a:ahLst/>
                <a:cxnLst>
                  <a:cxn ang="0">
                    <a:pos x="0" y="85"/>
                  </a:cxn>
                  <a:cxn ang="0">
                    <a:pos x="15" y="49"/>
                  </a:cxn>
                  <a:cxn ang="0">
                    <a:pos x="46" y="14"/>
                  </a:cxn>
                  <a:cxn ang="0">
                    <a:pos x="53" y="5"/>
                  </a:cxn>
                  <a:cxn ang="0">
                    <a:pos x="58" y="5"/>
                  </a:cxn>
                  <a:cxn ang="0">
                    <a:pos x="64" y="0"/>
                  </a:cxn>
                  <a:cxn ang="0">
                    <a:pos x="87" y="2"/>
                  </a:cxn>
                  <a:cxn ang="0">
                    <a:pos x="84" y="9"/>
                  </a:cxn>
                  <a:cxn ang="0">
                    <a:pos x="80" y="13"/>
                  </a:cxn>
                  <a:cxn ang="0">
                    <a:pos x="73" y="17"/>
                  </a:cxn>
                  <a:cxn ang="0">
                    <a:pos x="66" y="20"/>
                  </a:cxn>
                  <a:cxn ang="0">
                    <a:pos x="55" y="28"/>
                  </a:cxn>
                  <a:cxn ang="0">
                    <a:pos x="46" y="38"/>
                  </a:cxn>
                  <a:cxn ang="0">
                    <a:pos x="35" y="47"/>
                  </a:cxn>
                  <a:cxn ang="0">
                    <a:pos x="17" y="67"/>
                  </a:cxn>
                  <a:cxn ang="0">
                    <a:pos x="0" y="85"/>
                  </a:cxn>
                </a:cxnLst>
                <a:rect l="0" t="0" r="r" b="b"/>
                <a:pathLst>
                  <a:path w="87" h="85">
                    <a:moveTo>
                      <a:pt x="0" y="85"/>
                    </a:moveTo>
                    <a:lnTo>
                      <a:pt x="15" y="49"/>
                    </a:lnTo>
                    <a:lnTo>
                      <a:pt x="46" y="14"/>
                    </a:lnTo>
                    <a:lnTo>
                      <a:pt x="53" y="5"/>
                    </a:lnTo>
                    <a:lnTo>
                      <a:pt x="58" y="5"/>
                    </a:lnTo>
                    <a:lnTo>
                      <a:pt x="64" y="0"/>
                    </a:lnTo>
                    <a:lnTo>
                      <a:pt x="87" y="2"/>
                    </a:lnTo>
                    <a:lnTo>
                      <a:pt x="84" y="9"/>
                    </a:lnTo>
                    <a:lnTo>
                      <a:pt x="80" y="13"/>
                    </a:lnTo>
                    <a:lnTo>
                      <a:pt x="73" y="17"/>
                    </a:lnTo>
                    <a:lnTo>
                      <a:pt x="66" y="20"/>
                    </a:lnTo>
                    <a:lnTo>
                      <a:pt x="55" y="28"/>
                    </a:lnTo>
                    <a:lnTo>
                      <a:pt x="46" y="38"/>
                    </a:lnTo>
                    <a:lnTo>
                      <a:pt x="35" y="47"/>
                    </a:lnTo>
                    <a:lnTo>
                      <a:pt x="17" y="67"/>
                    </a:lnTo>
                    <a:lnTo>
                      <a:pt x="0" y="8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7" name="Freeform 19"/>
              <p:cNvSpPr>
                <a:spLocks/>
              </p:cNvSpPr>
              <p:nvPr/>
            </p:nvSpPr>
            <p:spPr bwMode="auto">
              <a:xfrm>
                <a:off x="3407025" y="4601482"/>
                <a:ext cx="108282" cy="209550"/>
              </a:xfrm>
              <a:custGeom>
                <a:avLst/>
                <a:gdLst/>
                <a:ahLst/>
                <a:cxnLst>
                  <a:cxn ang="0">
                    <a:pos x="13" y="132"/>
                  </a:cxn>
                  <a:cxn ang="0">
                    <a:pos x="2" y="111"/>
                  </a:cxn>
                  <a:cxn ang="0">
                    <a:pos x="0" y="108"/>
                  </a:cxn>
                  <a:cxn ang="0">
                    <a:pos x="0" y="87"/>
                  </a:cxn>
                  <a:cxn ang="0">
                    <a:pos x="6" y="75"/>
                  </a:cxn>
                  <a:cxn ang="0">
                    <a:pos x="15" y="61"/>
                  </a:cxn>
                  <a:cxn ang="0">
                    <a:pos x="28" y="45"/>
                  </a:cxn>
                  <a:cxn ang="0">
                    <a:pos x="46" y="27"/>
                  </a:cxn>
                  <a:cxn ang="0">
                    <a:pos x="42" y="17"/>
                  </a:cxn>
                  <a:cxn ang="0">
                    <a:pos x="40" y="10"/>
                  </a:cxn>
                  <a:cxn ang="0">
                    <a:pos x="47" y="0"/>
                  </a:cxn>
                  <a:cxn ang="0">
                    <a:pos x="55" y="7"/>
                  </a:cxn>
                  <a:cxn ang="0">
                    <a:pos x="62" y="14"/>
                  </a:cxn>
                  <a:cxn ang="0">
                    <a:pos x="65" y="27"/>
                  </a:cxn>
                  <a:cxn ang="0">
                    <a:pos x="66" y="60"/>
                  </a:cxn>
                  <a:cxn ang="0">
                    <a:pos x="53" y="81"/>
                  </a:cxn>
                  <a:cxn ang="0">
                    <a:pos x="40" y="90"/>
                  </a:cxn>
                  <a:cxn ang="0">
                    <a:pos x="35" y="105"/>
                  </a:cxn>
                  <a:cxn ang="0">
                    <a:pos x="24" y="118"/>
                  </a:cxn>
                  <a:cxn ang="0">
                    <a:pos x="24" y="128"/>
                  </a:cxn>
                  <a:cxn ang="0">
                    <a:pos x="13" y="132"/>
                  </a:cxn>
                </a:cxnLst>
                <a:rect l="0" t="0" r="r" b="b"/>
                <a:pathLst>
                  <a:path w="66" h="132">
                    <a:moveTo>
                      <a:pt x="13" y="132"/>
                    </a:moveTo>
                    <a:lnTo>
                      <a:pt x="2" y="111"/>
                    </a:lnTo>
                    <a:lnTo>
                      <a:pt x="0" y="108"/>
                    </a:lnTo>
                    <a:lnTo>
                      <a:pt x="0" y="87"/>
                    </a:lnTo>
                    <a:lnTo>
                      <a:pt x="6" y="75"/>
                    </a:lnTo>
                    <a:lnTo>
                      <a:pt x="15" y="61"/>
                    </a:lnTo>
                    <a:lnTo>
                      <a:pt x="28" y="45"/>
                    </a:lnTo>
                    <a:lnTo>
                      <a:pt x="46" y="27"/>
                    </a:lnTo>
                    <a:lnTo>
                      <a:pt x="42" y="17"/>
                    </a:lnTo>
                    <a:lnTo>
                      <a:pt x="40" y="10"/>
                    </a:lnTo>
                    <a:lnTo>
                      <a:pt x="47" y="0"/>
                    </a:lnTo>
                    <a:lnTo>
                      <a:pt x="55" y="7"/>
                    </a:lnTo>
                    <a:lnTo>
                      <a:pt x="62" y="14"/>
                    </a:lnTo>
                    <a:lnTo>
                      <a:pt x="65" y="27"/>
                    </a:lnTo>
                    <a:lnTo>
                      <a:pt x="66" y="60"/>
                    </a:lnTo>
                    <a:lnTo>
                      <a:pt x="53" y="81"/>
                    </a:lnTo>
                    <a:lnTo>
                      <a:pt x="40" y="90"/>
                    </a:lnTo>
                    <a:lnTo>
                      <a:pt x="35" y="105"/>
                    </a:lnTo>
                    <a:lnTo>
                      <a:pt x="24" y="118"/>
                    </a:lnTo>
                    <a:lnTo>
                      <a:pt x="24" y="128"/>
                    </a:lnTo>
                    <a:lnTo>
                      <a:pt x="13" y="13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8" name="Freeform 20"/>
              <p:cNvSpPr>
                <a:spLocks/>
              </p:cNvSpPr>
              <p:nvPr/>
            </p:nvSpPr>
            <p:spPr bwMode="auto">
              <a:xfrm>
                <a:off x="3428354" y="4657044"/>
                <a:ext cx="73829" cy="125412"/>
              </a:xfrm>
              <a:custGeom>
                <a:avLst/>
                <a:gdLst/>
                <a:ahLst/>
                <a:cxnLst>
                  <a:cxn ang="0">
                    <a:pos x="1" y="79"/>
                  </a:cxn>
                  <a:cxn ang="0">
                    <a:pos x="0" y="76"/>
                  </a:cxn>
                  <a:cxn ang="0">
                    <a:pos x="0" y="55"/>
                  </a:cxn>
                  <a:cxn ang="0">
                    <a:pos x="5" y="41"/>
                  </a:cxn>
                  <a:cxn ang="0">
                    <a:pos x="11" y="30"/>
                  </a:cxn>
                  <a:cxn ang="0">
                    <a:pos x="18" y="26"/>
                  </a:cxn>
                  <a:cxn ang="0">
                    <a:pos x="24" y="18"/>
                  </a:cxn>
                  <a:cxn ang="0">
                    <a:pos x="37" y="5"/>
                  </a:cxn>
                  <a:cxn ang="0">
                    <a:pos x="40" y="0"/>
                  </a:cxn>
                  <a:cxn ang="0">
                    <a:pos x="45" y="1"/>
                  </a:cxn>
                  <a:cxn ang="0">
                    <a:pos x="45" y="7"/>
                  </a:cxn>
                  <a:cxn ang="0">
                    <a:pos x="23" y="46"/>
                  </a:cxn>
                  <a:cxn ang="0">
                    <a:pos x="19" y="50"/>
                  </a:cxn>
                  <a:cxn ang="0">
                    <a:pos x="16" y="55"/>
                  </a:cxn>
                  <a:cxn ang="0">
                    <a:pos x="13" y="61"/>
                  </a:cxn>
                  <a:cxn ang="0">
                    <a:pos x="9" y="66"/>
                  </a:cxn>
                  <a:cxn ang="0">
                    <a:pos x="1" y="79"/>
                  </a:cxn>
                </a:cxnLst>
                <a:rect l="0" t="0" r="r" b="b"/>
                <a:pathLst>
                  <a:path w="45" h="79">
                    <a:moveTo>
                      <a:pt x="1" y="79"/>
                    </a:moveTo>
                    <a:lnTo>
                      <a:pt x="0" y="76"/>
                    </a:lnTo>
                    <a:lnTo>
                      <a:pt x="0" y="55"/>
                    </a:lnTo>
                    <a:lnTo>
                      <a:pt x="5" y="41"/>
                    </a:lnTo>
                    <a:lnTo>
                      <a:pt x="11" y="30"/>
                    </a:lnTo>
                    <a:lnTo>
                      <a:pt x="18" y="26"/>
                    </a:lnTo>
                    <a:lnTo>
                      <a:pt x="24" y="18"/>
                    </a:lnTo>
                    <a:lnTo>
                      <a:pt x="37" y="5"/>
                    </a:lnTo>
                    <a:lnTo>
                      <a:pt x="40" y="0"/>
                    </a:lnTo>
                    <a:lnTo>
                      <a:pt x="45" y="1"/>
                    </a:lnTo>
                    <a:lnTo>
                      <a:pt x="45" y="7"/>
                    </a:lnTo>
                    <a:lnTo>
                      <a:pt x="23" y="46"/>
                    </a:lnTo>
                    <a:lnTo>
                      <a:pt x="19" y="50"/>
                    </a:lnTo>
                    <a:lnTo>
                      <a:pt x="16" y="55"/>
                    </a:lnTo>
                    <a:lnTo>
                      <a:pt x="13" y="61"/>
                    </a:lnTo>
                    <a:lnTo>
                      <a:pt x="9" y="66"/>
                    </a:lnTo>
                    <a:lnTo>
                      <a:pt x="1" y="79"/>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9" name="Freeform 21"/>
              <p:cNvSpPr>
                <a:spLocks/>
              </p:cNvSpPr>
              <p:nvPr/>
            </p:nvSpPr>
            <p:spPr bwMode="auto">
              <a:xfrm>
                <a:off x="3009990" y="4531632"/>
                <a:ext cx="100079" cy="246062"/>
              </a:xfrm>
              <a:custGeom>
                <a:avLst/>
                <a:gdLst/>
                <a:ahLst/>
                <a:cxnLst>
                  <a:cxn ang="0">
                    <a:pos x="0" y="155"/>
                  </a:cxn>
                  <a:cxn ang="0">
                    <a:pos x="6" y="134"/>
                  </a:cxn>
                  <a:cxn ang="0">
                    <a:pos x="10" y="129"/>
                  </a:cxn>
                  <a:cxn ang="0">
                    <a:pos x="13" y="122"/>
                  </a:cxn>
                  <a:cxn ang="0">
                    <a:pos x="14" y="115"/>
                  </a:cxn>
                  <a:cxn ang="0">
                    <a:pos x="14" y="107"/>
                  </a:cxn>
                  <a:cxn ang="0">
                    <a:pos x="6" y="94"/>
                  </a:cxn>
                  <a:cxn ang="0">
                    <a:pos x="3" y="84"/>
                  </a:cxn>
                  <a:cxn ang="0">
                    <a:pos x="2" y="75"/>
                  </a:cxn>
                  <a:cxn ang="0">
                    <a:pos x="3" y="51"/>
                  </a:cxn>
                  <a:cxn ang="0">
                    <a:pos x="16" y="28"/>
                  </a:cxn>
                  <a:cxn ang="0">
                    <a:pos x="20" y="24"/>
                  </a:cxn>
                  <a:cxn ang="0">
                    <a:pos x="32" y="21"/>
                  </a:cxn>
                  <a:cxn ang="0">
                    <a:pos x="35" y="14"/>
                  </a:cxn>
                  <a:cxn ang="0">
                    <a:pos x="45" y="3"/>
                  </a:cxn>
                  <a:cxn ang="0">
                    <a:pos x="50" y="3"/>
                  </a:cxn>
                  <a:cxn ang="0">
                    <a:pos x="56" y="0"/>
                  </a:cxn>
                  <a:cxn ang="0">
                    <a:pos x="61" y="14"/>
                  </a:cxn>
                  <a:cxn ang="0">
                    <a:pos x="58" y="17"/>
                  </a:cxn>
                  <a:cxn ang="0">
                    <a:pos x="56" y="17"/>
                  </a:cxn>
                  <a:cxn ang="0">
                    <a:pos x="51" y="20"/>
                  </a:cxn>
                  <a:cxn ang="0">
                    <a:pos x="47" y="24"/>
                  </a:cxn>
                  <a:cxn ang="0">
                    <a:pos x="40" y="57"/>
                  </a:cxn>
                  <a:cxn ang="0">
                    <a:pos x="42" y="75"/>
                  </a:cxn>
                  <a:cxn ang="0">
                    <a:pos x="45" y="111"/>
                  </a:cxn>
                  <a:cxn ang="0">
                    <a:pos x="35" y="134"/>
                  </a:cxn>
                  <a:cxn ang="0">
                    <a:pos x="14" y="155"/>
                  </a:cxn>
                  <a:cxn ang="0">
                    <a:pos x="0" y="155"/>
                  </a:cxn>
                </a:cxnLst>
                <a:rect l="0" t="0" r="r" b="b"/>
                <a:pathLst>
                  <a:path w="61" h="155">
                    <a:moveTo>
                      <a:pt x="0" y="155"/>
                    </a:moveTo>
                    <a:lnTo>
                      <a:pt x="6" y="134"/>
                    </a:lnTo>
                    <a:lnTo>
                      <a:pt x="10" y="129"/>
                    </a:lnTo>
                    <a:lnTo>
                      <a:pt x="13" y="122"/>
                    </a:lnTo>
                    <a:lnTo>
                      <a:pt x="14" y="115"/>
                    </a:lnTo>
                    <a:lnTo>
                      <a:pt x="14" y="107"/>
                    </a:lnTo>
                    <a:lnTo>
                      <a:pt x="6" y="94"/>
                    </a:lnTo>
                    <a:lnTo>
                      <a:pt x="3" y="84"/>
                    </a:lnTo>
                    <a:lnTo>
                      <a:pt x="2" y="75"/>
                    </a:lnTo>
                    <a:lnTo>
                      <a:pt x="3" y="51"/>
                    </a:lnTo>
                    <a:lnTo>
                      <a:pt x="16" y="28"/>
                    </a:lnTo>
                    <a:lnTo>
                      <a:pt x="20" y="24"/>
                    </a:lnTo>
                    <a:lnTo>
                      <a:pt x="32" y="21"/>
                    </a:lnTo>
                    <a:lnTo>
                      <a:pt x="35" y="14"/>
                    </a:lnTo>
                    <a:lnTo>
                      <a:pt x="45" y="3"/>
                    </a:lnTo>
                    <a:lnTo>
                      <a:pt x="50" y="3"/>
                    </a:lnTo>
                    <a:lnTo>
                      <a:pt x="56" y="0"/>
                    </a:lnTo>
                    <a:lnTo>
                      <a:pt x="61" y="14"/>
                    </a:lnTo>
                    <a:lnTo>
                      <a:pt x="58" y="17"/>
                    </a:lnTo>
                    <a:lnTo>
                      <a:pt x="56" y="17"/>
                    </a:lnTo>
                    <a:lnTo>
                      <a:pt x="51" y="20"/>
                    </a:lnTo>
                    <a:lnTo>
                      <a:pt x="47" y="24"/>
                    </a:lnTo>
                    <a:lnTo>
                      <a:pt x="40" y="57"/>
                    </a:lnTo>
                    <a:lnTo>
                      <a:pt x="42" y="75"/>
                    </a:lnTo>
                    <a:lnTo>
                      <a:pt x="45" y="111"/>
                    </a:lnTo>
                    <a:lnTo>
                      <a:pt x="35" y="134"/>
                    </a:lnTo>
                    <a:lnTo>
                      <a:pt x="14" y="155"/>
                    </a:lnTo>
                    <a:lnTo>
                      <a:pt x="0" y="15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0" name="Freeform 23"/>
              <p:cNvSpPr>
                <a:spLocks/>
              </p:cNvSpPr>
              <p:nvPr/>
            </p:nvSpPr>
            <p:spPr bwMode="auto">
              <a:xfrm>
                <a:off x="3021475" y="4588782"/>
                <a:ext cx="45938" cy="138112"/>
              </a:xfrm>
              <a:custGeom>
                <a:avLst/>
                <a:gdLst/>
                <a:ahLst/>
                <a:cxnLst>
                  <a:cxn ang="0">
                    <a:pos x="14" y="87"/>
                  </a:cxn>
                  <a:cxn ang="0">
                    <a:pos x="17" y="73"/>
                  </a:cxn>
                  <a:cxn ang="0">
                    <a:pos x="2" y="44"/>
                  </a:cxn>
                  <a:cxn ang="0">
                    <a:pos x="0" y="40"/>
                  </a:cxn>
                  <a:cxn ang="0">
                    <a:pos x="0" y="32"/>
                  </a:cxn>
                  <a:cxn ang="0">
                    <a:pos x="9" y="7"/>
                  </a:cxn>
                  <a:cxn ang="0">
                    <a:pos x="22" y="0"/>
                  </a:cxn>
                  <a:cxn ang="0">
                    <a:pos x="22" y="32"/>
                  </a:cxn>
                  <a:cxn ang="0">
                    <a:pos x="25" y="39"/>
                  </a:cxn>
                  <a:cxn ang="0">
                    <a:pos x="28" y="47"/>
                  </a:cxn>
                  <a:cxn ang="0">
                    <a:pos x="28" y="71"/>
                  </a:cxn>
                  <a:cxn ang="0">
                    <a:pos x="14" y="87"/>
                  </a:cxn>
                </a:cxnLst>
                <a:rect l="0" t="0" r="r" b="b"/>
                <a:pathLst>
                  <a:path w="28" h="87">
                    <a:moveTo>
                      <a:pt x="14" y="87"/>
                    </a:moveTo>
                    <a:lnTo>
                      <a:pt x="17" y="73"/>
                    </a:lnTo>
                    <a:lnTo>
                      <a:pt x="2" y="44"/>
                    </a:lnTo>
                    <a:lnTo>
                      <a:pt x="0" y="40"/>
                    </a:lnTo>
                    <a:lnTo>
                      <a:pt x="0" y="32"/>
                    </a:lnTo>
                    <a:lnTo>
                      <a:pt x="9" y="7"/>
                    </a:lnTo>
                    <a:lnTo>
                      <a:pt x="22" y="0"/>
                    </a:lnTo>
                    <a:lnTo>
                      <a:pt x="22" y="32"/>
                    </a:lnTo>
                    <a:lnTo>
                      <a:pt x="25" y="39"/>
                    </a:lnTo>
                    <a:lnTo>
                      <a:pt x="28" y="47"/>
                    </a:lnTo>
                    <a:lnTo>
                      <a:pt x="28" y="71"/>
                    </a:lnTo>
                    <a:lnTo>
                      <a:pt x="14" y="87"/>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1" name="Freeform 35"/>
              <p:cNvSpPr>
                <a:spLocks/>
              </p:cNvSpPr>
              <p:nvPr/>
            </p:nvSpPr>
            <p:spPr bwMode="auto">
              <a:xfrm>
                <a:off x="3833592" y="3406094"/>
                <a:ext cx="333050" cy="341312"/>
              </a:xfrm>
              <a:custGeom>
                <a:avLst/>
                <a:gdLst/>
                <a:ahLst/>
                <a:cxnLst>
                  <a:cxn ang="0">
                    <a:pos x="4" y="209"/>
                  </a:cxn>
                  <a:cxn ang="0">
                    <a:pos x="33" y="180"/>
                  </a:cxn>
                  <a:cxn ang="0">
                    <a:pos x="40" y="159"/>
                  </a:cxn>
                  <a:cxn ang="0">
                    <a:pos x="25" y="148"/>
                  </a:cxn>
                  <a:cxn ang="0">
                    <a:pos x="14" y="154"/>
                  </a:cxn>
                  <a:cxn ang="0">
                    <a:pos x="11" y="161"/>
                  </a:cxn>
                  <a:cxn ang="0">
                    <a:pos x="0" y="165"/>
                  </a:cxn>
                  <a:cxn ang="0">
                    <a:pos x="11" y="132"/>
                  </a:cxn>
                  <a:cxn ang="0">
                    <a:pos x="33" y="116"/>
                  </a:cxn>
                  <a:cxn ang="0">
                    <a:pos x="45" y="100"/>
                  </a:cxn>
                  <a:cxn ang="0">
                    <a:pos x="55" y="87"/>
                  </a:cxn>
                  <a:cxn ang="0">
                    <a:pos x="65" y="64"/>
                  </a:cxn>
                  <a:cxn ang="0">
                    <a:pos x="69" y="92"/>
                  </a:cxn>
                  <a:cxn ang="0">
                    <a:pos x="50" y="119"/>
                  </a:cxn>
                  <a:cxn ang="0">
                    <a:pos x="50" y="144"/>
                  </a:cxn>
                  <a:cxn ang="0">
                    <a:pos x="40" y="188"/>
                  </a:cxn>
                  <a:cxn ang="0">
                    <a:pos x="59" y="174"/>
                  </a:cxn>
                  <a:cxn ang="0">
                    <a:pos x="76" y="147"/>
                  </a:cxn>
                  <a:cxn ang="0">
                    <a:pos x="95" y="107"/>
                  </a:cxn>
                  <a:cxn ang="0">
                    <a:pos x="113" y="98"/>
                  </a:cxn>
                  <a:cxn ang="0">
                    <a:pos x="135" y="82"/>
                  </a:cxn>
                  <a:cxn ang="0">
                    <a:pos x="148" y="40"/>
                  </a:cxn>
                  <a:cxn ang="0">
                    <a:pos x="155" y="36"/>
                  </a:cxn>
                  <a:cxn ang="0">
                    <a:pos x="160" y="32"/>
                  </a:cxn>
                  <a:cxn ang="0">
                    <a:pos x="178" y="17"/>
                  </a:cxn>
                  <a:cxn ang="0">
                    <a:pos x="197" y="2"/>
                  </a:cxn>
                  <a:cxn ang="0">
                    <a:pos x="203" y="7"/>
                  </a:cxn>
                  <a:cxn ang="0">
                    <a:pos x="177" y="35"/>
                  </a:cxn>
                  <a:cxn ang="0">
                    <a:pos x="162" y="52"/>
                  </a:cxn>
                  <a:cxn ang="0">
                    <a:pos x="145" y="86"/>
                  </a:cxn>
                  <a:cxn ang="0">
                    <a:pos x="124" y="104"/>
                  </a:cxn>
                  <a:cxn ang="0">
                    <a:pos x="101" y="118"/>
                  </a:cxn>
                  <a:cxn ang="0">
                    <a:pos x="90" y="148"/>
                  </a:cxn>
                  <a:cxn ang="0">
                    <a:pos x="77" y="169"/>
                  </a:cxn>
                  <a:cxn ang="0">
                    <a:pos x="50" y="201"/>
                  </a:cxn>
                  <a:cxn ang="0">
                    <a:pos x="26" y="213"/>
                  </a:cxn>
                  <a:cxn ang="0">
                    <a:pos x="12" y="215"/>
                  </a:cxn>
                </a:cxnLst>
                <a:rect l="0" t="0" r="r" b="b"/>
                <a:pathLst>
                  <a:path w="203" h="215">
                    <a:moveTo>
                      <a:pt x="4" y="215"/>
                    </a:moveTo>
                    <a:lnTo>
                      <a:pt x="4" y="209"/>
                    </a:lnTo>
                    <a:lnTo>
                      <a:pt x="19" y="197"/>
                    </a:lnTo>
                    <a:lnTo>
                      <a:pt x="33" y="180"/>
                    </a:lnTo>
                    <a:lnTo>
                      <a:pt x="37" y="170"/>
                    </a:lnTo>
                    <a:lnTo>
                      <a:pt x="40" y="159"/>
                    </a:lnTo>
                    <a:lnTo>
                      <a:pt x="37" y="152"/>
                    </a:lnTo>
                    <a:lnTo>
                      <a:pt x="25" y="148"/>
                    </a:lnTo>
                    <a:lnTo>
                      <a:pt x="16" y="152"/>
                    </a:lnTo>
                    <a:lnTo>
                      <a:pt x="14" y="154"/>
                    </a:lnTo>
                    <a:lnTo>
                      <a:pt x="12" y="157"/>
                    </a:lnTo>
                    <a:lnTo>
                      <a:pt x="11" y="161"/>
                    </a:lnTo>
                    <a:lnTo>
                      <a:pt x="10" y="165"/>
                    </a:lnTo>
                    <a:lnTo>
                      <a:pt x="0" y="165"/>
                    </a:lnTo>
                    <a:lnTo>
                      <a:pt x="0" y="157"/>
                    </a:lnTo>
                    <a:lnTo>
                      <a:pt x="11" y="132"/>
                    </a:lnTo>
                    <a:lnTo>
                      <a:pt x="25" y="119"/>
                    </a:lnTo>
                    <a:lnTo>
                      <a:pt x="33" y="116"/>
                    </a:lnTo>
                    <a:lnTo>
                      <a:pt x="40" y="107"/>
                    </a:lnTo>
                    <a:lnTo>
                      <a:pt x="45" y="100"/>
                    </a:lnTo>
                    <a:lnTo>
                      <a:pt x="51" y="94"/>
                    </a:lnTo>
                    <a:lnTo>
                      <a:pt x="55" y="87"/>
                    </a:lnTo>
                    <a:lnTo>
                      <a:pt x="59" y="82"/>
                    </a:lnTo>
                    <a:lnTo>
                      <a:pt x="65" y="64"/>
                    </a:lnTo>
                    <a:lnTo>
                      <a:pt x="80" y="64"/>
                    </a:lnTo>
                    <a:lnTo>
                      <a:pt x="69" y="92"/>
                    </a:lnTo>
                    <a:lnTo>
                      <a:pt x="61" y="104"/>
                    </a:lnTo>
                    <a:lnTo>
                      <a:pt x="50" y="119"/>
                    </a:lnTo>
                    <a:lnTo>
                      <a:pt x="40" y="130"/>
                    </a:lnTo>
                    <a:lnTo>
                      <a:pt x="50" y="144"/>
                    </a:lnTo>
                    <a:lnTo>
                      <a:pt x="50" y="170"/>
                    </a:lnTo>
                    <a:lnTo>
                      <a:pt x="40" y="188"/>
                    </a:lnTo>
                    <a:lnTo>
                      <a:pt x="52" y="179"/>
                    </a:lnTo>
                    <a:lnTo>
                      <a:pt x="59" y="174"/>
                    </a:lnTo>
                    <a:lnTo>
                      <a:pt x="63" y="159"/>
                    </a:lnTo>
                    <a:lnTo>
                      <a:pt x="76" y="147"/>
                    </a:lnTo>
                    <a:lnTo>
                      <a:pt x="81" y="128"/>
                    </a:lnTo>
                    <a:lnTo>
                      <a:pt x="95" y="107"/>
                    </a:lnTo>
                    <a:lnTo>
                      <a:pt x="103" y="101"/>
                    </a:lnTo>
                    <a:lnTo>
                      <a:pt x="113" y="98"/>
                    </a:lnTo>
                    <a:lnTo>
                      <a:pt x="128" y="89"/>
                    </a:lnTo>
                    <a:lnTo>
                      <a:pt x="135" y="82"/>
                    </a:lnTo>
                    <a:lnTo>
                      <a:pt x="135" y="68"/>
                    </a:lnTo>
                    <a:lnTo>
                      <a:pt x="148" y="40"/>
                    </a:lnTo>
                    <a:lnTo>
                      <a:pt x="150" y="36"/>
                    </a:lnTo>
                    <a:lnTo>
                      <a:pt x="155" y="36"/>
                    </a:lnTo>
                    <a:lnTo>
                      <a:pt x="159" y="36"/>
                    </a:lnTo>
                    <a:lnTo>
                      <a:pt x="160" y="32"/>
                    </a:lnTo>
                    <a:lnTo>
                      <a:pt x="174" y="21"/>
                    </a:lnTo>
                    <a:lnTo>
                      <a:pt x="178" y="17"/>
                    </a:lnTo>
                    <a:lnTo>
                      <a:pt x="192" y="0"/>
                    </a:lnTo>
                    <a:lnTo>
                      <a:pt x="197" y="2"/>
                    </a:lnTo>
                    <a:lnTo>
                      <a:pt x="202" y="5"/>
                    </a:lnTo>
                    <a:lnTo>
                      <a:pt x="203" y="7"/>
                    </a:lnTo>
                    <a:lnTo>
                      <a:pt x="202" y="11"/>
                    </a:lnTo>
                    <a:lnTo>
                      <a:pt x="177" y="35"/>
                    </a:lnTo>
                    <a:lnTo>
                      <a:pt x="171" y="47"/>
                    </a:lnTo>
                    <a:lnTo>
                      <a:pt x="162" y="52"/>
                    </a:lnTo>
                    <a:lnTo>
                      <a:pt x="153" y="61"/>
                    </a:lnTo>
                    <a:lnTo>
                      <a:pt x="145" y="86"/>
                    </a:lnTo>
                    <a:lnTo>
                      <a:pt x="132" y="98"/>
                    </a:lnTo>
                    <a:lnTo>
                      <a:pt x="124" y="104"/>
                    </a:lnTo>
                    <a:lnTo>
                      <a:pt x="112" y="110"/>
                    </a:lnTo>
                    <a:lnTo>
                      <a:pt x="101" y="118"/>
                    </a:lnTo>
                    <a:lnTo>
                      <a:pt x="91" y="130"/>
                    </a:lnTo>
                    <a:lnTo>
                      <a:pt x="90" y="148"/>
                    </a:lnTo>
                    <a:lnTo>
                      <a:pt x="83" y="159"/>
                    </a:lnTo>
                    <a:lnTo>
                      <a:pt x="77" y="169"/>
                    </a:lnTo>
                    <a:lnTo>
                      <a:pt x="58" y="194"/>
                    </a:lnTo>
                    <a:lnTo>
                      <a:pt x="50" y="201"/>
                    </a:lnTo>
                    <a:lnTo>
                      <a:pt x="33" y="210"/>
                    </a:lnTo>
                    <a:lnTo>
                      <a:pt x="26" y="213"/>
                    </a:lnTo>
                    <a:lnTo>
                      <a:pt x="23" y="215"/>
                    </a:lnTo>
                    <a:lnTo>
                      <a:pt x="12" y="215"/>
                    </a:lnTo>
                    <a:lnTo>
                      <a:pt x="4" y="21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72" name="Group 171"/>
          <p:cNvGrpSpPr/>
          <p:nvPr/>
        </p:nvGrpSpPr>
        <p:grpSpPr>
          <a:xfrm rot="2647714" flipH="1">
            <a:off x="8006301" y="2872944"/>
            <a:ext cx="4634133" cy="3633200"/>
            <a:chOff x="363110" y="1765754"/>
            <a:chExt cx="4710280" cy="4910824"/>
          </a:xfrm>
        </p:grpSpPr>
        <p:sp>
          <p:nvSpPr>
            <p:cNvPr id="173" name="Freeform 14"/>
            <p:cNvSpPr>
              <a:spLocks/>
            </p:cNvSpPr>
            <p:nvPr/>
          </p:nvSpPr>
          <p:spPr bwMode="auto">
            <a:xfrm>
              <a:off x="1249828" y="3920678"/>
              <a:ext cx="884305" cy="766762"/>
            </a:xfrm>
            <a:custGeom>
              <a:avLst/>
              <a:gdLst/>
              <a:ahLst/>
              <a:cxnLst>
                <a:cxn ang="0">
                  <a:pos x="35" y="483"/>
                </a:cxn>
                <a:cxn ang="0">
                  <a:pos x="28" y="441"/>
                </a:cxn>
                <a:cxn ang="0">
                  <a:pos x="2" y="406"/>
                </a:cxn>
                <a:cxn ang="0">
                  <a:pos x="11" y="388"/>
                </a:cxn>
                <a:cxn ang="0">
                  <a:pos x="25" y="389"/>
                </a:cxn>
                <a:cxn ang="0">
                  <a:pos x="33" y="394"/>
                </a:cxn>
                <a:cxn ang="0">
                  <a:pos x="43" y="399"/>
                </a:cxn>
                <a:cxn ang="0">
                  <a:pos x="62" y="387"/>
                </a:cxn>
                <a:cxn ang="0">
                  <a:pos x="91" y="380"/>
                </a:cxn>
                <a:cxn ang="0">
                  <a:pos x="123" y="360"/>
                </a:cxn>
                <a:cxn ang="0">
                  <a:pos x="156" y="333"/>
                </a:cxn>
                <a:cxn ang="0">
                  <a:pos x="191" y="298"/>
                </a:cxn>
                <a:cxn ang="0">
                  <a:pos x="223" y="262"/>
                </a:cxn>
                <a:cxn ang="0">
                  <a:pos x="252" y="226"/>
                </a:cxn>
                <a:cxn ang="0">
                  <a:pos x="275" y="195"/>
                </a:cxn>
                <a:cxn ang="0">
                  <a:pos x="292" y="170"/>
                </a:cxn>
                <a:cxn ang="0">
                  <a:pos x="325" y="131"/>
                </a:cxn>
                <a:cxn ang="0">
                  <a:pos x="365" y="95"/>
                </a:cxn>
                <a:cxn ang="0">
                  <a:pos x="408" y="63"/>
                </a:cxn>
                <a:cxn ang="0">
                  <a:pos x="448" y="34"/>
                </a:cxn>
                <a:cxn ang="0">
                  <a:pos x="463" y="25"/>
                </a:cxn>
                <a:cxn ang="0">
                  <a:pos x="482" y="15"/>
                </a:cxn>
                <a:cxn ang="0">
                  <a:pos x="502" y="5"/>
                </a:cxn>
                <a:cxn ang="0">
                  <a:pos x="518" y="0"/>
                </a:cxn>
                <a:cxn ang="0">
                  <a:pos x="527" y="38"/>
                </a:cxn>
                <a:cxn ang="0">
                  <a:pos x="539" y="79"/>
                </a:cxn>
                <a:cxn ang="0">
                  <a:pos x="480" y="114"/>
                </a:cxn>
                <a:cxn ang="0">
                  <a:pos x="413" y="160"/>
                </a:cxn>
                <a:cxn ang="0">
                  <a:pos x="361" y="217"/>
                </a:cxn>
                <a:cxn ang="0">
                  <a:pos x="350" y="287"/>
                </a:cxn>
                <a:cxn ang="0">
                  <a:pos x="362" y="307"/>
                </a:cxn>
                <a:cxn ang="0">
                  <a:pos x="368" y="330"/>
                </a:cxn>
                <a:cxn ang="0">
                  <a:pos x="330" y="359"/>
                </a:cxn>
                <a:cxn ang="0">
                  <a:pos x="281" y="392"/>
                </a:cxn>
                <a:cxn ang="0">
                  <a:pos x="224" y="427"/>
                </a:cxn>
                <a:cxn ang="0">
                  <a:pos x="173" y="450"/>
                </a:cxn>
                <a:cxn ang="0">
                  <a:pos x="147" y="446"/>
                </a:cxn>
                <a:cxn ang="0">
                  <a:pos x="129" y="431"/>
                </a:cxn>
                <a:cxn ang="0">
                  <a:pos x="67" y="417"/>
                </a:cxn>
                <a:cxn ang="0">
                  <a:pos x="73" y="430"/>
                </a:cxn>
                <a:cxn ang="0">
                  <a:pos x="90" y="438"/>
                </a:cxn>
                <a:cxn ang="0">
                  <a:pos x="102" y="449"/>
                </a:cxn>
                <a:cxn ang="0">
                  <a:pos x="114" y="464"/>
                </a:cxn>
                <a:cxn ang="0">
                  <a:pos x="109" y="475"/>
                </a:cxn>
                <a:cxn ang="0">
                  <a:pos x="90" y="479"/>
                </a:cxn>
                <a:cxn ang="0">
                  <a:pos x="71" y="482"/>
                </a:cxn>
                <a:cxn ang="0">
                  <a:pos x="51" y="483"/>
                </a:cxn>
              </a:cxnLst>
              <a:rect l="0" t="0" r="r" b="b"/>
              <a:pathLst>
                <a:path w="539" h="483">
                  <a:moveTo>
                    <a:pt x="40" y="483"/>
                  </a:moveTo>
                  <a:lnTo>
                    <a:pt x="35" y="483"/>
                  </a:lnTo>
                  <a:lnTo>
                    <a:pt x="33" y="459"/>
                  </a:lnTo>
                  <a:lnTo>
                    <a:pt x="28" y="441"/>
                  </a:lnTo>
                  <a:lnTo>
                    <a:pt x="18" y="427"/>
                  </a:lnTo>
                  <a:lnTo>
                    <a:pt x="2" y="406"/>
                  </a:lnTo>
                  <a:lnTo>
                    <a:pt x="0" y="388"/>
                  </a:lnTo>
                  <a:lnTo>
                    <a:pt x="11" y="388"/>
                  </a:lnTo>
                  <a:lnTo>
                    <a:pt x="20" y="388"/>
                  </a:lnTo>
                  <a:lnTo>
                    <a:pt x="25" y="389"/>
                  </a:lnTo>
                  <a:lnTo>
                    <a:pt x="29" y="391"/>
                  </a:lnTo>
                  <a:lnTo>
                    <a:pt x="33" y="394"/>
                  </a:lnTo>
                  <a:lnTo>
                    <a:pt x="38" y="395"/>
                  </a:lnTo>
                  <a:lnTo>
                    <a:pt x="43" y="399"/>
                  </a:lnTo>
                  <a:lnTo>
                    <a:pt x="50" y="403"/>
                  </a:lnTo>
                  <a:lnTo>
                    <a:pt x="62" y="387"/>
                  </a:lnTo>
                  <a:lnTo>
                    <a:pt x="76" y="385"/>
                  </a:lnTo>
                  <a:lnTo>
                    <a:pt x="91" y="380"/>
                  </a:lnTo>
                  <a:lnTo>
                    <a:pt x="107" y="371"/>
                  </a:lnTo>
                  <a:lnTo>
                    <a:pt x="123" y="360"/>
                  </a:lnTo>
                  <a:lnTo>
                    <a:pt x="140" y="347"/>
                  </a:lnTo>
                  <a:lnTo>
                    <a:pt x="156" y="333"/>
                  </a:lnTo>
                  <a:lnTo>
                    <a:pt x="174" y="316"/>
                  </a:lnTo>
                  <a:lnTo>
                    <a:pt x="191" y="298"/>
                  </a:lnTo>
                  <a:lnTo>
                    <a:pt x="207" y="280"/>
                  </a:lnTo>
                  <a:lnTo>
                    <a:pt x="223" y="262"/>
                  </a:lnTo>
                  <a:lnTo>
                    <a:pt x="238" y="244"/>
                  </a:lnTo>
                  <a:lnTo>
                    <a:pt x="252" y="226"/>
                  </a:lnTo>
                  <a:lnTo>
                    <a:pt x="264" y="210"/>
                  </a:lnTo>
                  <a:lnTo>
                    <a:pt x="275" y="195"/>
                  </a:lnTo>
                  <a:lnTo>
                    <a:pt x="285" y="181"/>
                  </a:lnTo>
                  <a:lnTo>
                    <a:pt x="292" y="170"/>
                  </a:lnTo>
                  <a:lnTo>
                    <a:pt x="307" y="149"/>
                  </a:lnTo>
                  <a:lnTo>
                    <a:pt x="325" y="131"/>
                  </a:lnTo>
                  <a:lnTo>
                    <a:pt x="344" y="113"/>
                  </a:lnTo>
                  <a:lnTo>
                    <a:pt x="365" y="95"/>
                  </a:lnTo>
                  <a:lnTo>
                    <a:pt x="386" y="80"/>
                  </a:lnTo>
                  <a:lnTo>
                    <a:pt x="408" y="63"/>
                  </a:lnTo>
                  <a:lnTo>
                    <a:pt x="429" y="50"/>
                  </a:lnTo>
                  <a:lnTo>
                    <a:pt x="448" y="34"/>
                  </a:lnTo>
                  <a:lnTo>
                    <a:pt x="455" y="30"/>
                  </a:lnTo>
                  <a:lnTo>
                    <a:pt x="463" y="25"/>
                  </a:lnTo>
                  <a:lnTo>
                    <a:pt x="473" y="19"/>
                  </a:lnTo>
                  <a:lnTo>
                    <a:pt x="482" y="15"/>
                  </a:lnTo>
                  <a:lnTo>
                    <a:pt x="492" y="9"/>
                  </a:lnTo>
                  <a:lnTo>
                    <a:pt x="502" y="5"/>
                  </a:lnTo>
                  <a:lnTo>
                    <a:pt x="510" y="3"/>
                  </a:lnTo>
                  <a:lnTo>
                    <a:pt x="518" y="0"/>
                  </a:lnTo>
                  <a:lnTo>
                    <a:pt x="521" y="18"/>
                  </a:lnTo>
                  <a:lnTo>
                    <a:pt x="527" y="38"/>
                  </a:lnTo>
                  <a:lnTo>
                    <a:pt x="534" y="58"/>
                  </a:lnTo>
                  <a:lnTo>
                    <a:pt x="539" y="79"/>
                  </a:lnTo>
                  <a:lnTo>
                    <a:pt x="513" y="95"/>
                  </a:lnTo>
                  <a:lnTo>
                    <a:pt x="480" y="114"/>
                  </a:lnTo>
                  <a:lnTo>
                    <a:pt x="446" y="135"/>
                  </a:lnTo>
                  <a:lnTo>
                    <a:pt x="413" y="160"/>
                  </a:lnTo>
                  <a:lnTo>
                    <a:pt x="383" y="188"/>
                  </a:lnTo>
                  <a:lnTo>
                    <a:pt x="361" y="217"/>
                  </a:lnTo>
                  <a:lnTo>
                    <a:pt x="348" y="250"/>
                  </a:lnTo>
                  <a:lnTo>
                    <a:pt x="350" y="287"/>
                  </a:lnTo>
                  <a:lnTo>
                    <a:pt x="358" y="298"/>
                  </a:lnTo>
                  <a:lnTo>
                    <a:pt x="362" y="307"/>
                  </a:lnTo>
                  <a:lnTo>
                    <a:pt x="365" y="318"/>
                  </a:lnTo>
                  <a:lnTo>
                    <a:pt x="368" y="330"/>
                  </a:lnTo>
                  <a:lnTo>
                    <a:pt x="347" y="348"/>
                  </a:lnTo>
                  <a:lnTo>
                    <a:pt x="330" y="359"/>
                  </a:lnTo>
                  <a:lnTo>
                    <a:pt x="308" y="374"/>
                  </a:lnTo>
                  <a:lnTo>
                    <a:pt x="281" y="392"/>
                  </a:lnTo>
                  <a:lnTo>
                    <a:pt x="253" y="410"/>
                  </a:lnTo>
                  <a:lnTo>
                    <a:pt x="224" y="427"/>
                  </a:lnTo>
                  <a:lnTo>
                    <a:pt x="196" y="441"/>
                  </a:lnTo>
                  <a:lnTo>
                    <a:pt x="173" y="450"/>
                  </a:lnTo>
                  <a:lnTo>
                    <a:pt x="155" y="454"/>
                  </a:lnTo>
                  <a:lnTo>
                    <a:pt x="147" y="446"/>
                  </a:lnTo>
                  <a:lnTo>
                    <a:pt x="138" y="438"/>
                  </a:lnTo>
                  <a:lnTo>
                    <a:pt x="129" y="431"/>
                  </a:lnTo>
                  <a:lnTo>
                    <a:pt x="123" y="424"/>
                  </a:lnTo>
                  <a:lnTo>
                    <a:pt x="67" y="417"/>
                  </a:lnTo>
                  <a:lnTo>
                    <a:pt x="64" y="427"/>
                  </a:lnTo>
                  <a:lnTo>
                    <a:pt x="73" y="430"/>
                  </a:lnTo>
                  <a:lnTo>
                    <a:pt x="82" y="434"/>
                  </a:lnTo>
                  <a:lnTo>
                    <a:pt x="90" y="438"/>
                  </a:lnTo>
                  <a:lnTo>
                    <a:pt x="97" y="443"/>
                  </a:lnTo>
                  <a:lnTo>
                    <a:pt x="102" y="449"/>
                  </a:lnTo>
                  <a:lnTo>
                    <a:pt x="109" y="456"/>
                  </a:lnTo>
                  <a:lnTo>
                    <a:pt x="114" y="464"/>
                  </a:lnTo>
                  <a:lnTo>
                    <a:pt x="119" y="472"/>
                  </a:lnTo>
                  <a:lnTo>
                    <a:pt x="109" y="475"/>
                  </a:lnTo>
                  <a:lnTo>
                    <a:pt x="100" y="476"/>
                  </a:lnTo>
                  <a:lnTo>
                    <a:pt x="90" y="479"/>
                  </a:lnTo>
                  <a:lnTo>
                    <a:pt x="80" y="481"/>
                  </a:lnTo>
                  <a:lnTo>
                    <a:pt x="71" y="482"/>
                  </a:lnTo>
                  <a:lnTo>
                    <a:pt x="61" y="482"/>
                  </a:lnTo>
                  <a:lnTo>
                    <a:pt x="51" y="483"/>
                  </a:lnTo>
                  <a:lnTo>
                    <a:pt x="40" y="483"/>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15"/>
            <p:cNvSpPr>
              <a:spLocks/>
            </p:cNvSpPr>
            <p:nvPr/>
          </p:nvSpPr>
          <p:spPr bwMode="auto">
            <a:xfrm>
              <a:off x="1150120" y="4239765"/>
              <a:ext cx="231330" cy="457200"/>
            </a:xfrm>
            <a:custGeom>
              <a:avLst/>
              <a:gdLst/>
              <a:ahLst/>
              <a:cxnLst>
                <a:cxn ang="0">
                  <a:pos x="69" y="285"/>
                </a:cxn>
                <a:cxn ang="0">
                  <a:pos x="63" y="278"/>
                </a:cxn>
                <a:cxn ang="0">
                  <a:pos x="53" y="270"/>
                </a:cxn>
                <a:cxn ang="0">
                  <a:pos x="43" y="264"/>
                </a:cxn>
                <a:cxn ang="0">
                  <a:pos x="34" y="262"/>
                </a:cxn>
                <a:cxn ang="0">
                  <a:pos x="27" y="242"/>
                </a:cxn>
                <a:cxn ang="0">
                  <a:pos x="16" y="226"/>
                </a:cxn>
                <a:cxn ang="0">
                  <a:pos x="6" y="208"/>
                </a:cxn>
                <a:cxn ang="0">
                  <a:pos x="0" y="187"/>
                </a:cxn>
                <a:cxn ang="0">
                  <a:pos x="10" y="180"/>
                </a:cxn>
                <a:cxn ang="0">
                  <a:pos x="21" y="173"/>
                </a:cxn>
                <a:cxn ang="0">
                  <a:pos x="31" y="168"/>
                </a:cxn>
                <a:cxn ang="0">
                  <a:pos x="40" y="162"/>
                </a:cxn>
                <a:cxn ang="0">
                  <a:pos x="40" y="150"/>
                </a:cxn>
                <a:cxn ang="0">
                  <a:pos x="3" y="148"/>
                </a:cxn>
                <a:cxn ang="0">
                  <a:pos x="11" y="128"/>
                </a:cxn>
                <a:cxn ang="0">
                  <a:pos x="21" y="105"/>
                </a:cxn>
                <a:cxn ang="0">
                  <a:pos x="31" y="83"/>
                </a:cxn>
                <a:cxn ang="0">
                  <a:pos x="42" y="60"/>
                </a:cxn>
                <a:cxn ang="0">
                  <a:pos x="56" y="39"/>
                </a:cxn>
                <a:cxn ang="0">
                  <a:pos x="69" y="21"/>
                </a:cxn>
                <a:cxn ang="0">
                  <a:pos x="86" y="9"/>
                </a:cxn>
                <a:cxn ang="0">
                  <a:pos x="104" y="0"/>
                </a:cxn>
                <a:cxn ang="0">
                  <a:pos x="107" y="14"/>
                </a:cxn>
                <a:cxn ang="0">
                  <a:pos x="103" y="29"/>
                </a:cxn>
                <a:cxn ang="0">
                  <a:pos x="96" y="46"/>
                </a:cxn>
                <a:cxn ang="0">
                  <a:pos x="86" y="63"/>
                </a:cxn>
                <a:cxn ang="0">
                  <a:pos x="76" y="81"/>
                </a:cxn>
                <a:cxn ang="0">
                  <a:pos x="69" y="100"/>
                </a:cxn>
                <a:cxn ang="0">
                  <a:pos x="65" y="119"/>
                </a:cxn>
                <a:cxn ang="0">
                  <a:pos x="67" y="140"/>
                </a:cxn>
                <a:cxn ang="0">
                  <a:pos x="72" y="151"/>
                </a:cxn>
                <a:cxn ang="0">
                  <a:pos x="79" y="163"/>
                </a:cxn>
                <a:cxn ang="0">
                  <a:pos x="87" y="176"/>
                </a:cxn>
                <a:cxn ang="0">
                  <a:pos x="97" y="188"/>
                </a:cxn>
                <a:cxn ang="0">
                  <a:pos x="107" y="199"/>
                </a:cxn>
                <a:cxn ang="0">
                  <a:pos x="118" y="208"/>
                </a:cxn>
                <a:cxn ang="0">
                  <a:pos x="129" y="213"/>
                </a:cxn>
                <a:cxn ang="0">
                  <a:pos x="141" y="216"/>
                </a:cxn>
                <a:cxn ang="0">
                  <a:pos x="136" y="226"/>
                </a:cxn>
                <a:cxn ang="0">
                  <a:pos x="127" y="234"/>
                </a:cxn>
                <a:cxn ang="0">
                  <a:pos x="121" y="244"/>
                </a:cxn>
                <a:cxn ang="0">
                  <a:pos x="112" y="252"/>
                </a:cxn>
                <a:cxn ang="0">
                  <a:pos x="104" y="262"/>
                </a:cxn>
                <a:cxn ang="0">
                  <a:pos x="96" y="270"/>
                </a:cxn>
                <a:cxn ang="0">
                  <a:pos x="87" y="279"/>
                </a:cxn>
                <a:cxn ang="0">
                  <a:pos x="81" y="288"/>
                </a:cxn>
                <a:cxn ang="0">
                  <a:pos x="69" y="285"/>
                </a:cxn>
              </a:cxnLst>
              <a:rect l="0" t="0" r="r" b="b"/>
              <a:pathLst>
                <a:path w="141" h="288">
                  <a:moveTo>
                    <a:pt x="69" y="285"/>
                  </a:moveTo>
                  <a:lnTo>
                    <a:pt x="63" y="278"/>
                  </a:lnTo>
                  <a:lnTo>
                    <a:pt x="53" y="270"/>
                  </a:lnTo>
                  <a:lnTo>
                    <a:pt x="43" y="264"/>
                  </a:lnTo>
                  <a:lnTo>
                    <a:pt x="34" y="262"/>
                  </a:lnTo>
                  <a:lnTo>
                    <a:pt x="27" y="242"/>
                  </a:lnTo>
                  <a:lnTo>
                    <a:pt x="16" y="226"/>
                  </a:lnTo>
                  <a:lnTo>
                    <a:pt x="6" y="208"/>
                  </a:lnTo>
                  <a:lnTo>
                    <a:pt x="0" y="187"/>
                  </a:lnTo>
                  <a:lnTo>
                    <a:pt x="10" y="180"/>
                  </a:lnTo>
                  <a:lnTo>
                    <a:pt x="21" y="173"/>
                  </a:lnTo>
                  <a:lnTo>
                    <a:pt x="31" y="168"/>
                  </a:lnTo>
                  <a:lnTo>
                    <a:pt x="40" y="162"/>
                  </a:lnTo>
                  <a:lnTo>
                    <a:pt x="40" y="150"/>
                  </a:lnTo>
                  <a:lnTo>
                    <a:pt x="3" y="148"/>
                  </a:lnTo>
                  <a:lnTo>
                    <a:pt x="11" y="128"/>
                  </a:lnTo>
                  <a:lnTo>
                    <a:pt x="21" y="105"/>
                  </a:lnTo>
                  <a:lnTo>
                    <a:pt x="31" y="83"/>
                  </a:lnTo>
                  <a:lnTo>
                    <a:pt x="42" y="60"/>
                  </a:lnTo>
                  <a:lnTo>
                    <a:pt x="56" y="39"/>
                  </a:lnTo>
                  <a:lnTo>
                    <a:pt x="69" y="21"/>
                  </a:lnTo>
                  <a:lnTo>
                    <a:pt x="86" y="9"/>
                  </a:lnTo>
                  <a:lnTo>
                    <a:pt x="104" y="0"/>
                  </a:lnTo>
                  <a:lnTo>
                    <a:pt x="107" y="14"/>
                  </a:lnTo>
                  <a:lnTo>
                    <a:pt x="103" y="29"/>
                  </a:lnTo>
                  <a:lnTo>
                    <a:pt x="96" y="46"/>
                  </a:lnTo>
                  <a:lnTo>
                    <a:pt x="86" y="63"/>
                  </a:lnTo>
                  <a:lnTo>
                    <a:pt x="76" y="81"/>
                  </a:lnTo>
                  <a:lnTo>
                    <a:pt x="69" y="100"/>
                  </a:lnTo>
                  <a:lnTo>
                    <a:pt x="65" y="119"/>
                  </a:lnTo>
                  <a:lnTo>
                    <a:pt x="67" y="140"/>
                  </a:lnTo>
                  <a:lnTo>
                    <a:pt x="72" y="151"/>
                  </a:lnTo>
                  <a:lnTo>
                    <a:pt x="79" y="163"/>
                  </a:lnTo>
                  <a:lnTo>
                    <a:pt x="87" y="176"/>
                  </a:lnTo>
                  <a:lnTo>
                    <a:pt x="97" y="188"/>
                  </a:lnTo>
                  <a:lnTo>
                    <a:pt x="107" y="199"/>
                  </a:lnTo>
                  <a:lnTo>
                    <a:pt x="118" y="208"/>
                  </a:lnTo>
                  <a:lnTo>
                    <a:pt x="129" y="213"/>
                  </a:lnTo>
                  <a:lnTo>
                    <a:pt x="141" y="216"/>
                  </a:lnTo>
                  <a:lnTo>
                    <a:pt x="136" y="226"/>
                  </a:lnTo>
                  <a:lnTo>
                    <a:pt x="127" y="234"/>
                  </a:lnTo>
                  <a:lnTo>
                    <a:pt x="121" y="244"/>
                  </a:lnTo>
                  <a:lnTo>
                    <a:pt x="112" y="252"/>
                  </a:lnTo>
                  <a:lnTo>
                    <a:pt x="104" y="262"/>
                  </a:lnTo>
                  <a:lnTo>
                    <a:pt x="96" y="270"/>
                  </a:lnTo>
                  <a:lnTo>
                    <a:pt x="87" y="279"/>
                  </a:lnTo>
                  <a:lnTo>
                    <a:pt x="81" y="288"/>
                  </a:lnTo>
                  <a:lnTo>
                    <a:pt x="69" y="285"/>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5" name="Freeform 31"/>
            <p:cNvSpPr>
              <a:spLocks/>
            </p:cNvSpPr>
            <p:nvPr/>
          </p:nvSpPr>
          <p:spPr bwMode="auto">
            <a:xfrm flipH="1">
              <a:off x="3086574" y="1765754"/>
              <a:ext cx="1571734" cy="1208087"/>
            </a:xfrm>
            <a:custGeom>
              <a:avLst/>
              <a:gdLst/>
              <a:ahLst/>
              <a:cxnLst>
                <a:cxn ang="0">
                  <a:pos x="689" y="760"/>
                </a:cxn>
                <a:cxn ang="0">
                  <a:pos x="660" y="757"/>
                </a:cxn>
                <a:cxn ang="0">
                  <a:pos x="630" y="761"/>
                </a:cxn>
                <a:cxn ang="0">
                  <a:pos x="616" y="721"/>
                </a:cxn>
                <a:cxn ang="0">
                  <a:pos x="588" y="679"/>
                </a:cxn>
                <a:cxn ang="0">
                  <a:pos x="554" y="645"/>
                </a:cxn>
                <a:cxn ang="0">
                  <a:pos x="511" y="627"/>
                </a:cxn>
                <a:cxn ang="0">
                  <a:pos x="462" y="622"/>
                </a:cxn>
                <a:cxn ang="0">
                  <a:pos x="410" y="622"/>
                </a:cxn>
                <a:cxn ang="0">
                  <a:pos x="362" y="596"/>
                </a:cxn>
                <a:cxn ang="0">
                  <a:pos x="304" y="517"/>
                </a:cxn>
                <a:cxn ang="0">
                  <a:pos x="217" y="478"/>
                </a:cxn>
                <a:cxn ang="0">
                  <a:pos x="153" y="495"/>
                </a:cxn>
                <a:cxn ang="0">
                  <a:pos x="109" y="510"/>
                </a:cxn>
                <a:cxn ang="0">
                  <a:pos x="66" y="528"/>
                </a:cxn>
                <a:cxn ang="0">
                  <a:pos x="40" y="543"/>
                </a:cxn>
                <a:cxn ang="0">
                  <a:pos x="16" y="560"/>
                </a:cxn>
                <a:cxn ang="0">
                  <a:pos x="19" y="531"/>
                </a:cxn>
                <a:cxn ang="0">
                  <a:pos x="84" y="431"/>
                </a:cxn>
                <a:cxn ang="0">
                  <a:pos x="159" y="341"/>
                </a:cxn>
                <a:cxn ang="0">
                  <a:pos x="230" y="267"/>
                </a:cxn>
                <a:cxn ang="0">
                  <a:pos x="302" y="203"/>
                </a:cxn>
                <a:cxn ang="0">
                  <a:pos x="378" y="145"/>
                </a:cxn>
                <a:cxn ang="0">
                  <a:pos x="442" y="97"/>
                </a:cxn>
                <a:cxn ang="0">
                  <a:pos x="509" y="51"/>
                </a:cxn>
                <a:cxn ang="0">
                  <a:pos x="561" y="22"/>
                </a:cxn>
                <a:cxn ang="0">
                  <a:pos x="577" y="11"/>
                </a:cxn>
                <a:cxn ang="0">
                  <a:pos x="595" y="3"/>
                </a:cxn>
                <a:cxn ang="0">
                  <a:pos x="645" y="43"/>
                </a:cxn>
                <a:cxn ang="0">
                  <a:pos x="712" y="105"/>
                </a:cxn>
                <a:cxn ang="0">
                  <a:pos x="777" y="167"/>
                </a:cxn>
                <a:cxn ang="0">
                  <a:pos x="819" y="202"/>
                </a:cxn>
                <a:cxn ang="0">
                  <a:pos x="889" y="261"/>
                </a:cxn>
                <a:cxn ang="0">
                  <a:pos x="940" y="307"/>
                </a:cxn>
                <a:cxn ang="0">
                  <a:pos x="957" y="343"/>
                </a:cxn>
                <a:cxn ang="0">
                  <a:pos x="940" y="362"/>
                </a:cxn>
                <a:cxn ang="0">
                  <a:pos x="921" y="394"/>
                </a:cxn>
                <a:cxn ang="0">
                  <a:pos x="899" y="427"/>
                </a:cxn>
                <a:cxn ang="0">
                  <a:pos x="899" y="458"/>
                </a:cxn>
                <a:cxn ang="0">
                  <a:pos x="935" y="477"/>
                </a:cxn>
                <a:cxn ang="0">
                  <a:pos x="895" y="514"/>
                </a:cxn>
                <a:cxn ang="0">
                  <a:pos x="852" y="554"/>
                </a:cxn>
                <a:cxn ang="0">
                  <a:pos x="849" y="576"/>
                </a:cxn>
                <a:cxn ang="0">
                  <a:pos x="864" y="567"/>
                </a:cxn>
                <a:cxn ang="0">
                  <a:pos x="881" y="564"/>
                </a:cxn>
                <a:cxn ang="0">
                  <a:pos x="862" y="592"/>
                </a:cxn>
                <a:cxn ang="0">
                  <a:pos x="819" y="622"/>
                </a:cxn>
                <a:cxn ang="0">
                  <a:pos x="793" y="670"/>
                </a:cxn>
                <a:cxn ang="0">
                  <a:pos x="762" y="706"/>
                </a:cxn>
                <a:cxn ang="0">
                  <a:pos x="729" y="734"/>
                </a:cxn>
              </a:cxnLst>
              <a:rect l="0" t="0" r="r" b="b"/>
              <a:pathLst>
                <a:path w="958" h="761">
                  <a:moveTo>
                    <a:pt x="710" y="761"/>
                  </a:moveTo>
                  <a:lnTo>
                    <a:pt x="699" y="761"/>
                  </a:lnTo>
                  <a:lnTo>
                    <a:pt x="689" y="760"/>
                  </a:lnTo>
                  <a:lnTo>
                    <a:pt x="679" y="759"/>
                  </a:lnTo>
                  <a:lnTo>
                    <a:pt x="670" y="759"/>
                  </a:lnTo>
                  <a:lnTo>
                    <a:pt x="660" y="757"/>
                  </a:lnTo>
                  <a:lnTo>
                    <a:pt x="650" y="757"/>
                  </a:lnTo>
                  <a:lnTo>
                    <a:pt x="641" y="759"/>
                  </a:lnTo>
                  <a:lnTo>
                    <a:pt x="630" y="761"/>
                  </a:lnTo>
                  <a:lnTo>
                    <a:pt x="628" y="748"/>
                  </a:lnTo>
                  <a:lnTo>
                    <a:pt x="624" y="734"/>
                  </a:lnTo>
                  <a:lnTo>
                    <a:pt x="616" y="721"/>
                  </a:lnTo>
                  <a:lnTo>
                    <a:pt x="605" y="712"/>
                  </a:lnTo>
                  <a:lnTo>
                    <a:pt x="598" y="694"/>
                  </a:lnTo>
                  <a:lnTo>
                    <a:pt x="588" y="679"/>
                  </a:lnTo>
                  <a:lnTo>
                    <a:pt x="578" y="666"/>
                  </a:lnTo>
                  <a:lnTo>
                    <a:pt x="567" y="655"/>
                  </a:lnTo>
                  <a:lnTo>
                    <a:pt x="554" y="645"/>
                  </a:lnTo>
                  <a:lnTo>
                    <a:pt x="541" y="639"/>
                  </a:lnTo>
                  <a:lnTo>
                    <a:pt x="526" y="633"/>
                  </a:lnTo>
                  <a:lnTo>
                    <a:pt x="511" y="627"/>
                  </a:lnTo>
                  <a:lnTo>
                    <a:pt x="496" y="625"/>
                  </a:lnTo>
                  <a:lnTo>
                    <a:pt x="479" y="623"/>
                  </a:lnTo>
                  <a:lnTo>
                    <a:pt x="462" y="622"/>
                  </a:lnTo>
                  <a:lnTo>
                    <a:pt x="446" y="621"/>
                  </a:lnTo>
                  <a:lnTo>
                    <a:pt x="428" y="621"/>
                  </a:lnTo>
                  <a:lnTo>
                    <a:pt x="410" y="622"/>
                  </a:lnTo>
                  <a:lnTo>
                    <a:pt x="393" y="622"/>
                  </a:lnTo>
                  <a:lnTo>
                    <a:pt x="375" y="623"/>
                  </a:lnTo>
                  <a:lnTo>
                    <a:pt x="362" y="596"/>
                  </a:lnTo>
                  <a:lnTo>
                    <a:pt x="344" y="568"/>
                  </a:lnTo>
                  <a:lnTo>
                    <a:pt x="324" y="540"/>
                  </a:lnTo>
                  <a:lnTo>
                    <a:pt x="304" y="517"/>
                  </a:lnTo>
                  <a:lnTo>
                    <a:pt x="277" y="498"/>
                  </a:lnTo>
                  <a:lnTo>
                    <a:pt x="250" y="484"/>
                  </a:lnTo>
                  <a:lnTo>
                    <a:pt x="217" y="478"/>
                  </a:lnTo>
                  <a:lnTo>
                    <a:pt x="181" y="482"/>
                  </a:lnTo>
                  <a:lnTo>
                    <a:pt x="167" y="489"/>
                  </a:lnTo>
                  <a:lnTo>
                    <a:pt x="153" y="495"/>
                  </a:lnTo>
                  <a:lnTo>
                    <a:pt x="138" y="500"/>
                  </a:lnTo>
                  <a:lnTo>
                    <a:pt x="124" y="505"/>
                  </a:lnTo>
                  <a:lnTo>
                    <a:pt x="109" y="510"/>
                  </a:lnTo>
                  <a:lnTo>
                    <a:pt x="95" y="516"/>
                  </a:lnTo>
                  <a:lnTo>
                    <a:pt x="80" y="521"/>
                  </a:lnTo>
                  <a:lnTo>
                    <a:pt x="66" y="528"/>
                  </a:lnTo>
                  <a:lnTo>
                    <a:pt x="56" y="532"/>
                  </a:lnTo>
                  <a:lnTo>
                    <a:pt x="48" y="536"/>
                  </a:lnTo>
                  <a:lnTo>
                    <a:pt x="40" y="543"/>
                  </a:lnTo>
                  <a:lnTo>
                    <a:pt x="33" y="549"/>
                  </a:lnTo>
                  <a:lnTo>
                    <a:pt x="24" y="554"/>
                  </a:lnTo>
                  <a:lnTo>
                    <a:pt x="16" y="560"/>
                  </a:lnTo>
                  <a:lnTo>
                    <a:pt x="8" y="564"/>
                  </a:lnTo>
                  <a:lnTo>
                    <a:pt x="0" y="565"/>
                  </a:lnTo>
                  <a:lnTo>
                    <a:pt x="19" y="531"/>
                  </a:lnTo>
                  <a:lnTo>
                    <a:pt x="38" y="496"/>
                  </a:lnTo>
                  <a:lnTo>
                    <a:pt x="60" y="463"/>
                  </a:lnTo>
                  <a:lnTo>
                    <a:pt x="84" y="431"/>
                  </a:lnTo>
                  <a:lnTo>
                    <a:pt x="107" y="399"/>
                  </a:lnTo>
                  <a:lnTo>
                    <a:pt x="132" y="370"/>
                  </a:lnTo>
                  <a:lnTo>
                    <a:pt x="159" y="341"/>
                  </a:lnTo>
                  <a:lnTo>
                    <a:pt x="186" y="312"/>
                  </a:lnTo>
                  <a:lnTo>
                    <a:pt x="208" y="289"/>
                  </a:lnTo>
                  <a:lnTo>
                    <a:pt x="230" y="267"/>
                  </a:lnTo>
                  <a:lnTo>
                    <a:pt x="254" y="245"/>
                  </a:lnTo>
                  <a:lnTo>
                    <a:pt x="279" y="224"/>
                  </a:lnTo>
                  <a:lnTo>
                    <a:pt x="302" y="203"/>
                  </a:lnTo>
                  <a:lnTo>
                    <a:pt x="327" y="184"/>
                  </a:lnTo>
                  <a:lnTo>
                    <a:pt x="353" y="165"/>
                  </a:lnTo>
                  <a:lnTo>
                    <a:pt x="378" y="145"/>
                  </a:lnTo>
                  <a:lnTo>
                    <a:pt x="399" y="130"/>
                  </a:lnTo>
                  <a:lnTo>
                    <a:pt x="421" y="113"/>
                  </a:lnTo>
                  <a:lnTo>
                    <a:pt x="442" y="97"/>
                  </a:lnTo>
                  <a:lnTo>
                    <a:pt x="464" y="82"/>
                  </a:lnTo>
                  <a:lnTo>
                    <a:pt x="486" y="67"/>
                  </a:lnTo>
                  <a:lnTo>
                    <a:pt x="509" y="51"/>
                  </a:lnTo>
                  <a:lnTo>
                    <a:pt x="532" y="39"/>
                  </a:lnTo>
                  <a:lnTo>
                    <a:pt x="555" y="26"/>
                  </a:lnTo>
                  <a:lnTo>
                    <a:pt x="561" y="22"/>
                  </a:lnTo>
                  <a:lnTo>
                    <a:pt x="566" y="18"/>
                  </a:lnTo>
                  <a:lnTo>
                    <a:pt x="572" y="15"/>
                  </a:lnTo>
                  <a:lnTo>
                    <a:pt x="577" y="11"/>
                  </a:lnTo>
                  <a:lnTo>
                    <a:pt x="583" y="8"/>
                  </a:lnTo>
                  <a:lnTo>
                    <a:pt x="588" y="6"/>
                  </a:lnTo>
                  <a:lnTo>
                    <a:pt x="595" y="3"/>
                  </a:lnTo>
                  <a:lnTo>
                    <a:pt x="601" y="0"/>
                  </a:lnTo>
                  <a:lnTo>
                    <a:pt x="623" y="22"/>
                  </a:lnTo>
                  <a:lnTo>
                    <a:pt x="645" y="43"/>
                  </a:lnTo>
                  <a:lnTo>
                    <a:pt x="667" y="64"/>
                  </a:lnTo>
                  <a:lnTo>
                    <a:pt x="690" y="84"/>
                  </a:lnTo>
                  <a:lnTo>
                    <a:pt x="712" y="105"/>
                  </a:lnTo>
                  <a:lnTo>
                    <a:pt x="735" y="126"/>
                  </a:lnTo>
                  <a:lnTo>
                    <a:pt x="757" y="147"/>
                  </a:lnTo>
                  <a:lnTo>
                    <a:pt x="777" y="167"/>
                  </a:lnTo>
                  <a:lnTo>
                    <a:pt x="797" y="185"/>
                  </a:lnTo>
                  <a:lnTo>
                    <a:pt x="804" y="189"/>
                  </a:lnTo>
                  <a:lnTo>
                    <a:pt x="819" y="202"/>
                  </a:lnTo>
                  <a:lnTo>
                    <a:pt x="841" y="220"/>
                  </a:lnTo>
                  <a:lnTo>
                    <a:pt x="864" y="241"/>
                  </a:lnTo>
                  <a:lnTo>
                    <a:pt x="889" y="261"/>
                  </a:lnTo>
                  <a:lnTo>
                    <a:pt x="913" y="282"/>
                  </a:lnTo>
                  <a:lnTo>
                    <a:pt x="931" y="297"/>
                  </a:lnTo>
                  <a:lnTo>
                    <a:pt x="940" y="307"/>
                  </a:lnTo>
                  <a:lnTo>
                    <a:pt x="946" y="318"/>
                  </a:lnTo>
                  <a:lnTo>
                    <a:pt x="951" y="330"/>
                  </a:lnTo>
                  <a:lnTo>
                    <a:pt x="957" y="343"/>
                  </a:lnTo>
                  <a:lnTo>
                    <a:pt x="958" y="354"/>
                  </a:lnTo>
                  <a:lnTo>
                    <a:pt x="949" y="359"/>
                  </a:lnTo>
                  <a:lnTo>
                    <a:pt x="940" y="362"/>
                  </a:lnTo>
                  <a:lnTo>
                    <a:pt x="934" y="368"/>
                  </a:lnTo>
                  <a:lnTo>
                    <a:pt x="928" y="379"/>
                  </a:lnTo>
                  <a:lnTo>
                    <a:pt x="921" y="394"/>
                  </a:lnTo>
                  <a:lnTo>
                    <a:pt x="913" y="406"/>
                  </a:lnTo>
                  <a:lnTo>
                    <a:pt x="905" y="417"/>
                  </a:lnTo>
                  <a:lnTo>
                    <a:pt x="899" y="427"/>
                  </a:lnTo>
                  <a:lnTo>
                    <a:pt x="895" y="437"/>
                  </a:lnTo>
                  <a:lnTo>
                    <a:pt x="895" y="446"/>
                  </a:lnTo>
                  <a:lnTo>
                    <a:pt x="899" y="458"/>
                  </a:lnTo>
                  <a:lnTo>
                    <a:pt x="911" y="470"/>
                  </a:lnTo>
                  <a:lnTo>
                    <a:pt x="927" y="469"/>
                  </a:lnTo>
                  <a:lnTo>
                    <a:pt x="935" y="477"/>
                  </a:lnTo>
                  <a:lnTo>
                    <a:pt x="924" y="489"/>
                  </a:lnTo>
                  <a:lnTo>
                    <a:pt x="910" y="502"/>
                  </a:lnTo>
                  <a:lnTo>
                    <a:pt x="895" y="514"/>
                  </a:lnTo>
                  <a:lnTo>
                    <a:pt x="878" y="528"/>
                  </a:lnTo>
                  <a:lnTo>
                    <a:pt x="864" y="542"/>
                  </a:lnTo>
                  <a:lnTo>
                    <a:pt x="852" y="554"/>
                  </a:lnTo>
                  <a:lnTo>
                    <a:pt x="845" y="568"/>
                  </a:lnTo>
                  <a:lnTo>
                    <a:pt x="845" y="580"/>
                  </a:lnTo>
                  <a:lnTo>
                    <a:pt x="849" y="576"/>
                  </a:lnTo>
                  <a:lnTo>
                    <a:pt x="853" y="572"/>
                  </a:lnTo>
                  <a:lnTo>
                    <a:pt x="859" y="569"/>
                  </a:lnTo>
                  <a:lnTo>
                    <a:pt x="864" y="567"/>
                  </a:lnTo>
                  <a:lnTo>
                    <a:pt x="869" y="565"/>
                  </a:lnTo>
                  <a:lnTo>
                    <a:pt x="874" y="564"/>
                  </a:lnTo>
                  <a:lnTo>
                    <a:pt x="881" y="564"/>
                  </a:lnTo>
                  <a:lnTo>
                    <a:pt x="887" y="564"/>
                  </a:lnTo>
                  <a:lnTo>
                    <a:pt x="874" y="579"/>
                  </a:lnTo>
                  <a:lnTo>
                    <a:pt x="862" y="592"/>
                  </a:lnTo>
                  <a:lnTo>
                    <a:pt x="847" y="601"/>
                  </a:lnTo>
                  <a:lnTo>
                    <a:pt x="833" y="611"/>
                  </a:lnTo>
                  <a:lnTo>
                    <a:pt x="819" y="622"/>
                  </a:lnTo>
                  <a:lnTo>
                    <a:pt x="808" y="634"/>
                  </a:lnTo>
                  <a:lnTo>
                    <a:pt x="798" y="650"/>
                  </a:lnTo>
                  <a:lnTo>
                    <a:pt x="793" y="670"/>
                  </a:lnTo>
                  <a:lnTo>
                    <a:pt x="783" y="684"/>
                  </a:lnTo>
                  <a:lnTo>
                    <a:pt x="773" y="695"/>
                  </a:lnTo>
                  <a:lnTo>
                    <a:pt x="762" y="706"/>
                  </a:lnTo>
                  <a:lnTo>
                    <a:pt x="751" y="715"/>
                  </a:lnTo>
                  <a:lnTo>
                    <a:pt x="740" y="724"/>
                  </a:lnTo>
                  <a:lnTo>
                    <a:pt x="729" y="734"/>
                  </a:lnTo>
                  <a:lnTo>
                    <a:pt x="719" y="746"/>
                  </a:lnTo>
                  <a:lnTo>
                    <a:pt x="710" y="761"/>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6" name="Freeform 33"/>
            <p:cNvSpPr>
              <a:spLocks/>
            </p:cNvSpPr>
            <p:nvPr/>
          </p:nvSpPr>
          <p:spPr bwMode="auto">
            <a:xfrm flipH="1">
              <a:off x="3980723" y="2234066"/>
              <a:ext cx="206721" cy="371475"/>
            </a:xfrm>
            <a:custGeom>
              <a:avLst/>
              <a:gdLst/>
              <a:ahLst/>
              <a:cxnLst>
                <a:cxn ang="0">
                  <a:pos x="21" y="231"/>
                </a:cxn>
                <a:cxn ang="0">
                  <a:pos x="20" y="218"/>
                </a:cxn>
                <a:cxn ang="0">
                  <a:pos x="15" y="209"/>
                </a:cxn>
                <a:cxn ang="0">
                  <a:pos x="9" y="199"/>
                </a:cxn>
                <a:cxn ang="0">
                  <a:pos x="0" y="188"/>
                </a:cxn>
                <a:cxn ang="0">
                  <a:pos x="3" y="177"/>
                </a:cxn>
                <a:cxn ang="0">
                  <a:pos x="17" y="155"/>
                </a:cxn>
                <a:cxn ang="0">
                  <a:pos x="35" y="126"/>
                </a:cxn>
                <a:cxn ang="0">
                  <a:pos x="57" y="94"/>
                </a:cxn>
                <a:cxn ang="0">
                  <a:pos x="80" y="62"/>
                </a:cxn>
                <a:cxn ang="0">
                  <a:pos x="101" y="33"/>
                </a:cxn>
                <a:cxn ang="0">
                  <a:pos x="118" y="11"/>
                </a:cxn>
                <a:cxn ang="0">
                  <a:pos x="126" y="0"/>
                </a:cxn>
                <a:cxn ang="0">
                  <a:pos x="125" y="25"/>
                </a:cxn>
                <a:cxn ang="0">
                  <a:pos x="115" y="47"/>
                </a:cxn>
                <a:cxn ang="0">
                  <a:pos x="104" y="69"/>
                </a:cxn>
                <a:cxn ang="0">
                  <a:pos x="98" y="91"/>
                </a:cxn>
                <a:cxn ang="0">
                  <a:pos x="91" y="101"/>
                </a:cxn>
                <a:cxn ang="0">
                  <a:pos x="84" y="112"/>
                </a:cxn>
                <a:cxn ang="0">
                  <a:pos x="79" y="124"/>
                </a:cxn>
                <a:cxn ang="0">
                  <a:pos x="73" y="138"/>
                </a:cxn>
                <a:cxn ang="0">
                  <a:pos x="68" y="153"/>
                </a:cxn>
                <a:cxn ang="0">
                  <a:pos x="62" y="167"/>
                </a:cxn>
                <a:cxn ang="0">
                  <a:pos x="57" y="180"/>
                </a:cxn>
                <a:cxn ang="0">
                  <a:pos x="50" y="192"/>
                </a:cxn>
                <a:cxn ang="0">
                  <a:pos x="49" y="203"/>
                </a:cxn>
                <a:cxn ang="0">
                  <a:pos x="43" y="213"/>
                </a:cxn>
                <a:cxn ang="0">
                  <a:pos x="36" y="224"/>
                </a:cxn>
                <a:cxn ang="0">
                  <a:pos x="31" y="234"/>
                </a:cxn>
                <a:cxn ang="0">
                  <a:pos x="21" y="231"/>
                </a:cxn>
              </a:cxnLst>
              <a:rect l="0" t="0" r="r" b="b"/>
              <a:pathLst>
                <a:path w="126" h="234">
                  <a:moveTo>
                    <a:pt x="21" y="231"/>
                  </a:moveTo>
                  <a:lnTo>
                    <a:pt x="20" y="218"/>
                  </a:lnTo>
                  <a:lnTo>
                    <a:pt x="15" y="209"/>
                  </a:lnTo>
                  <a:lnTo>
                    <a:pt x="9" y="199"/>
                  </a:lnTo>
                  <a:lnTo>
                    <a:pt x="0" y="188"/>
                  </a:lnTo>
                  <a:lnTo>
                    <a:pt x="3" y="177"/>
                  </a:lnTo>
                  <a:lnTo>
                    <a:pt x="17" y="155"/>
                  </a:lnTo>
                  <a:lnTo>
                    <a:pt x="35" y="126"/>
                  </a:lnTo>
                  <a:lnTo>
                    <a:pt x="57" y="94"/>
                  </a:lnTo>
                  <a:lnTo>
                    <a:pt x="80" y="62"/>
                  </a:lnTo>
                  <a:lnTo>
                    <a:pt x="101" y="33"/>
                  </a:lnTo>
                  <a:lnTo>
                    <a:pt x="118" y="11"/>
                  </a:lnTo>
                  <a:lnTo>
                    <a:pt x="126" y="0"/>
                  </a:lnTo>
                  <a:lnTo>
                    <a:pt x="125" y="25"/>
                  </a:lnTo>
                  <a:lnTo>
                    <a:pt x="115" y="47"/>
                  </a:lnTo>
                  <a:lnTo>
                    <a:pt x="104" y="69"/>
                  </a:lnTo>
                  <a:lnTo>
                    <a:pt x="98" y="91"/>
                  </a:lnTo>
                  <a:lnTo>
                    <a:pt x="91" y="101"/>
                  </a:lnTo>
                  <a:lnTo>
                    <a:pt x="84" y="112"/>
                  </a:lnTo>
                  <a:lnTo>
                    <a:pt x="79" y="124"/>
                  </a:lnTo>
                  <a:lnTo>
                    <a:pt x="73" y="138"/>
                  </a:lnTo>
                  <a:lnTo>
                    <a:pt x="68" y="153"/>
                  </a:lnTo>
                  <a:lnTo>
                    <a:pt x="62" y="167"/>
                  </a:lnTo>
                  <a:lnTo>
                    <a:pt x="57" y="180"/>
                  </a:lnTo>
                  <a:lnTo>
                    <a:pt x="50" y="192"/>
                  </a:lnTo>
                  <a:lnTo>
                    <a:pt x="49" y="203"/>
                  </a:lnTo>
                  <a:lnTo>
                    <a:pt x="43" y="213"/>
                  </a:lnTo>
                  <a:lnTo>
                    <a:pt x="36" y="224"/>
                  </a:lnTo>
                  <a:lnTo>
                    <a:pt x="31" y="234"/>
                  </a:lnTo>
                  <a:lnTo>
                    <a:pt x="21" y="2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38"/>
            <p:cNvSpPr>
              <a:spLocks/>
            </p:cNvSpPr>
            <p:nvPr/>
          </p:nvSpPr>
          <p:spPr bwMode="auto">
            <a:xfrm flipH="1">
              <a:off x="3347436" y="2365829"/>
              <a:ext cx="403598" cy="436562"/>
            </a:xfrm>
            <a:custGeom>
              <a:avLst/>
              <a:gdLst/>
              <a:ahLst/>
              <a:cxnLst>
                <a:cxn ang="0">
                  <a:pos x="29" y="275"/>
                </a:cxn>
                <a:cxn ang="0">
                  <a:pos x="0" y="230"/>
                </a:cxn>
                <a:cxn ang="0">
                  <a:pos x="7" y="230"/>
                </a:cxn>
                <a:cxn ang="0">
                  <a:pos x="28" y="209"/>
                </a:cxn>
                <a:cxn ang="0">
                  <a:pos x="47" y="190"/>
                </a:cxn>
                <a:cxn ang="0">
                  <a:pos x="68" y="169"/>
                </a:cxn>
                <a:cxn ang="0">
                  <a:pos x="89" y="150"/>
                </a:cxn>
                <a:cxn ang="0">
                  <a:pos x="111" y="129"/>
                </a:cxn>
                <a:cxn ang="0">
                  <a:pos x="131" y="109"/>
                </a:cxn>
                <a:cxn ang="0">
                  <a:pos x="152" y="90"/>
                </a:cxn>
                <a:cxn ang="0">
                  <a:pos x="174" y="71"/>
                </a:cxn>
                <a:cxn ang="0">
                  <a:pos x="183" y="61"/>
                </a:cxn>
                <a:cxn ang="0">
                  <a:pos x="191" y="51"/>
                </a:cxn>
                <a:cxn ang="0">
                  <a:pos x="199" y="42"/>
                </a:cxn>
                <a:cxn ang="0">
                  <a:pos x="206" y="31"/>
                </a:cxn>
                <a:cxn ang="0">
                  <a:pos x="214" y="21"/>
                </a:cxn>
                <a:cxn ang="0">
                  <a:pos x="224" y="13"/>
                </a:cxn>
                <a:cxn ang="0">
                  <a:pos x="235" y="6"/>
                </a:cxn>
                <a:cxn ang="0">
                  <a:pos x="246" y="0"/>
                </a:cxn>
                <a:cxn ang="0">
                  <a:pos x="245" y="18"/>
                </a:cxn>
                <a:cxn ang="0">
                  <a:pos x="238" y="18"/>
                </a:cxn>
                <a:cxn ang="0">
                  <a:pos x="227" y="35"/>
                </a:cxn>
                <a:cxn ang="0">
                  <a:pos x="216" y="51"/>
                </a:cxn>
                <a:cxn ang="0">
                  <a:pos x="203" y="67"/>
                </a:cxn>
                <a:cxn ang="0">
                  <a:pos x="192" y="82"/>
                </a:cxn>
                <a:cxn ang="0">
                  <a:pos x="180" y="97"/>
                </a:cxn>
                <a:cxn ang="0">
                  <a:pos x="167" y="112"/>
                </a:cxn>
                <a:cxn ang="0">
                  <a:pos x="154" y="127"/>
                </a:cxn>
                <a:cxn ang="0">
                  <a:pos x="140" y="143"/>
                </a:cxn>
                <a:cxn ang="0">
                  <a:pos x="134" y="154"/>
                </a:cxn>
                <a:cxn ang="0">
                  <a:pos x="129" y="163"/>
                </a:cxn>
                <a:cxn ang="0">
                  <a:pos x="120" y="173"/>
                </a:cxn>
                <a:cxn ang="0">
                  <a:pos x="112" y="183"/>
                </a:cxn>
                <a:cxn ang="0">
                  <a:pos x="105" y="191"/>
                </a:cxn>
                <a:cxn ang="0">
                  <a:pos x="97" y="201"/>
                </a:cxn>
                <a:cxn ang="0">
                  <a:pos x="86" y="212"/>
                </a:cxn>
                <a:cxn ang="0">
                  <a:pos x="75" y="224"/>
                </a:cxn>
                <a:cxn ang="0">
                  <a:pos x="64" y="237"/>
                </a:cxn>
                <a:cxn ang="0">
                  <a:pos x="55" y="248"/>
                </a:cxn>
                <a:cxn ang="0">
                  <a:pos x="50" y="259"/>
                </a:cxn>
                <a:cxn ang="0">
                  <a:pos x="47" y="267"/>
                </a:cxn>
                <a:cxn ang="0">
                  <a:pos x="29" y="275"/>
                </a:cxn>
              </a:cxnLst>
              <a:rect l="0" t="0" r="r" b="b"/>
              <a:pathLst>
                <a:path w="246" h="275">
                  <a:moveTo>
                    <a:pt x="29" y="275"/>
                  </a:moveTo>
                  <a:lnTo>
                    <a:pt x="0" y="230"/>
                  </a:lnTo>
                  <a:lnTo>
                    <a:pt x="7" y="230"/>
                  </a:lnTo>
                  <a:lnTo>
                    <a:pt x="28" y="209"/>
                  </a:lnTo>
                  <a:lnTo>
                    <a:pt x="47" y="190"/>
                  </a:lnTo>
                  <a:lnTo>
                    <a:pt x="68" y="169"/>
                  </a:lnTo>
                  <a:lnTo>
                    <a:pt x="89" y="150"/>
                  </a:lnTo>
                  <a:lnTo>
                    <a:pt x="111" y="129"/>
                  </a:lnTo>
                  <a:lnTo>
                    <a:pt x="131" y="109"/>
                  </a:lnTo>
                  <a:lnTo>
                    <a:pt x="152" y="90"/>
                  </a:lnTo>
                  <a:lnTo>
                    <a:pt x="174" y="71"/>
                  </a:lnTo>
                  <a:lnTo>
                    <a:pt x="183" y="61"/>
                  </a:lnTo>
                  <a:lnTo>
                    <a:pt x="191" y="51"/>
                  </a:lnTo>
                  <a:lnTo>
                    <a:pt x="199" y="42"/>
                  </a:lnTo>
                  <a:lnTo>
                    <a:pt x="206" y="31"/>
                  </a:lnTo>
                  <a:lnTo>
                    <a:pt x="214" y="21"/>
                  </a:lnTo>
                  <a:lnTo>
                    <a:pt x="224" y="13"/>
                  </a:lnTo>
                  <a:lnTo>
                    <a:pt x="235" y="6"/>
                  </a:lnTo>
                  <a:lnTo>
                    <a:pt x="246" y="0"/>
                  </a:lnTo>
                  <a:lnTo>
                    <a:pt x="245" y="18"/>
                  </a:lnTo>
                  <a:lnTo>
                    <a:pt x="238" y="18"/>
                  </a:lnTo>
                  <a:lnTo>
                    <a:pt x="227" y="35"/>
                  </a:lnTo>
                  <a:lnTo>
                    <a:pt x="216" y="51"/>
                  </a:lnTo>
                  <a:lnTo>
                    <a:pt x="203" y="67"/>
                  </a:lnTo>
                  <a:lnTo>
                    <a:pt x="192" y="82"/>
                  </a:lnTo>
                  <a:lnTo>
                    <a:pt x="180" y="97"/>
                  </a:lnTo>
                  <a:lnTo>
                    <a:pt x="167" y="112"/>
                  </a:lnTo>
                  <a:lnTo>
                    <a:pt x="154" y="127"/>
                  </a:lnTo>
                  <a:lnTo>
                    <a:pt x="140" y="143"/>
                  </a:lnTo>
                  <a:lnTo>
                    <a:pt x="134" y="154"/>
                  </a:lnTo>
                  <a:lnTo>
                    <a:pt x="129" y="163"/>
                  </a:lnTo>
                  <a:lnTo>
                    <a:pt x="120" y="173"/>
                  </a:lnTo>
                  <a:lnTo>
                    <a:pt x="112" y="183"/>
                  </a:lnTo>
                  <a:lnTo>
                    <a:pt x="105" y="191"/>
                  </a:lnTo>
                  <a:lnTo>
                    <a:pt x="97" y="201"/>
                  </a:lnTo>
                  <a:lnTo>
                    <a:pt x="86" y="212"/>
                  </a:lnTo>
                  <a:lnTo>
                    <a:pt x="75" y="224"/>
                  </a:lnTo>
                  <a:lnTo>
                    <a:pt x="64" y="237"/>
                  </a:lnTo>
                  <a:lnTo>
                    <a:pt x="55" y="248"/>
                  </a:lnTo>
                  <a:lnTo>
                    <a:pt x="50" y="259"/>
                  </a:lnTo>
                  <a:lnTo>
                    <a:pt x="47" y="267"/>
                  </a:lnTo>
                  <a:lnTo>
                    <a:pt x="29" y="27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45"/>
            <p:cNvSpPr>
              <a:spLocks/>
            </p:cNvSpPr>
            <p:nvPr/>
          </p:nvSpPr>
          <p:spPr bwMode="auto">
            <a:xfrm flipH="1">
              <a:off x="3193216" y="1851479"/>
              <a:ext cx="1263294" cy="625475"/>
            </a:xfrm>
            <a:custGeom>
              <a:avLst/>
              <a:gdLst/>
              <a:ahLst/>
              <a:cxnLst>
                <a:cxn ang="0">
                  <a:pos x="6" y="373"/>
                </a:cxn>
                <a:cxn ang="0">
                  <a:pos x="50" y="318"/>
                </a:cxn>
                <a:cxn ang="0">
                  <a:pos x="74" y="290"/>
                </a:cxn>
                <a:cxn ang="0">
                  <a:pos x="116" y="251"/>
                </a:cxn>
                <a:cxn ang="0">
                  <a:pos x="140" y="228"/>
                </a:cxn>
                <a:cxn ang="0">
                  <a:pos x="190" y="184"/>
                </a:cxn>
                <a:cxn ang="0">
                  <a:pos x="223" y="156"/>
                </a:cxn>
                <a:cxn ang="0">
                  <a:pos x="350" y="65"/>
                </a:cxn>
                <a:cxn ang="0">
                  <a:pos x="405" y="32"/>
                </a:cxn>
                <a:cxn ang="0">
                  <a:pos x="451" y="8"/>
                </a:cxn>
                <a:cxn ang="0">
                  <a:pos x="495" y="26"/>
                </a:cxn>
                <a:cxn ang="0">
                  <a:pos x="516" y="52"/>
                </a:cxn>
                <a:cxn ang="0">
                  <a:pos x="553" y="88"/>
                </a:cxn>
                <a:cxn ang="0">
                  <a:pos x="582" y="115"/>
                </a:cxn>
                <a:cxn ang="0">
                  <a:pos x="604" y="138"/>
                </a:cxn>
                <a:cxn ang="0">
                  <a:pos x="611" y="149"/>
                </a:cxn>
                <a:cxn ang="0">
                  <a:pos x="650" y="180"/>
                </a:cxn>
                <a:cxn ang="0">
                  <a:pos x="684" y="216"/>
                </a:cxn>
                <a:cxn ang="0">
                  <a:pos x="734" y="254"/>
                </a:cxn>
                <a:cxn ang="0">
                  <a:pos x="766" y="290"/>
                </a:cxn>
                <a:cxn ang="0">
                  <a:pos x="684" y="238"/>
                </a:cxn>
                <a:cxn ang="0">
                  <a:pos x="639" y="207"/>
                </a:cxn>
                <a:cxn ang="0">
                  <a:pos x="593" y="159"/>
                </a:cxn>
                <a:cxn ang="0">
                  <a:pos x="578" y="141"/>
                </a:cxn>
                <a:cxn ang="0">
                  <a:pos x="552" y="122"/>
                </a:cxn>
                <a:cxn ang="0">
                  <a:pos x="530" y="95"/>
                </a:cxn>
                <a:cxn ang="0">
                  <a:pos x="507" y="66"/>
                </a:cxn>
                <a:cxn ang="0">
                  <a:pos x="495" y="52"/>
                </a:cxn>
                <a:cxn ang="0">
                  <a:pos x="437" y="36"/>
                </a:cxn>
                <a:cxn ang="0">
                  <a:pos x="407" y="52"/>
                </a:cxn>
                <a:cxn ang="0">
                  <a:pos x="373" y="70"/>
                </a:cxn>
                <a:cxn ang="0">
                  <a:pos x="346" y="93"/>
                </a:cxn>
                <a:cxn ang="0">
                  <a:pos x="303" y="116"/>
                </a:cxn>
                <a:cxn ang="0">
                  <a:pos x="248" y="162"/>
                </a:cxn>
                <a:cxn ang="0">
                  <a:pos x="238" y="167"/>
                </a:cxn>
                <a:cxn ang="0">
                  <a:pos x="198" y="199"/>
                </a:cxn>
                <a:cxn ang="0">
                  <a:pos x="177" y="214"/>
                </a:cxn>
                <a:cxn ang="0">
                  <a:pos x="140" y="246"/>
                </a:cxn>
                <a:cxn ang="0">
                  <a:pos x="114" y="272"/>
                </a:cxn>
                <a:cxn ang="0">
                  <a:pos x="87" y="307"/>
                </a:cxn>
                <a:cxn ang="0">
                  <a:pos x="47" y="344"/>
                </a:cxn>
                <a:cxn ang="0">
                  <a:pos x="39" y="358"/>
                </a:cxn>
                <a:cxn ang="0">
                  <a:pos x="6" y="391"/>
                </a:cxn>
              </a:cxnLst>
              <a:rect l="0" t="0" r="r" b="b"/>
              <a:pathLst>
                <a:path w="770" h="394">
                  <a:moveTo>
                    <a:pt x="6" y="391"/>
                  </a:moveTo>
                  <a:lnTo>
                    <a:pt x="0" y="388"/>
                  </a:lnTo>
                  <a:lnTo>
                    <a:pt x="6" y="373"/>
                  </a:lnTo>
                  <a:lnTo>
                    <a:pt x="10" y="369"/>
                  </a:lnTo>
                  <a:lnTo>
                    <a:pt x="21" y="355"/>
                  </a:lnTo>
                  <a:lnTo>
                    <a:pt x="50" y="318"/>
                  </a:lnTo>
                  <a:lnTo>
                    <a:pt x="63" y="308"/>
                  </a:lnTo>
                  <a:lnTo>
                    <a:pt x="67" y="305"/>
                  </a:lnTo>
                  <a:lnTo>
                    <a:pt x="74" y="290"/>
                  </a:lnTo>
                  <a:lnTo>
                    <a:pt x="79" y="290"/>
                  </a:lnTo>
                  <a:lnTo>
                    <a:pt x="89" y="275"/>
                  </a:lnTo>
                  <a:lnTo>
                    <a:pt x="116" y="251"/>
                  </a:lnTo>
                  <a:lnTo>
                    <a:pt x="119" y="247"/>
                  </a:lnTo>
                  <a:lnTo>
                    <a:pt x="132" y="233"/>
                  </a:lnTo>
                  <a:lnTo>
                    <a:pt x="140" y="228"/>
                  </a:lnTo>
                  <a:lnTo>
                    <a:pt x="152" y="217"/>
                  </a:lnTo>
                  <a:lnTo>
                    <a:pt x="177" y="193"/>
                  </a:lnTo>
                  <a:lnTo>
                    <a:pt x="190" y="184"/>
                  </a:lnTo>
                  <a:lnTo>
                    <a:pt x="197" y="175"/>
                  </a:lnTo>
                  <a:lnTo>
                    <a:pt x="205" y="171"/>
                  </a:lnTo>
                  <a:lnTo>
                    <a:pt x="223" y="156"/>
                  </a:lnTo>
                  <a:lnTo>
                    <a:pt x="315" y="88"/>
                  </a:lnTo>
                  <a:lnTo>
                    <a:pt x="339" y="72"/>
                  </a:lnTo>
                  <a:lnTo>
                    <a:pt x="350" y="65"/>
                  </a:lnTo>
                  <a:lnTo>
                    <a:pt x="369" y="55"/>
                  </a:lnTo>
                  <a:lnTo>
                    <a:pt x="394" y="37"/>
                  </a:lnTo>
                  <a:lnTo>
                    <a:pt x="405" y="32"/>
                  </a:lnTo>
                  <a:lnTo>
                    <a:pt x="420" y="26"/>
                  </a:lnTo>
                  <a:lnTo>
                    <a:pt x="426" y="22"/>
                  </a:lnTo>
                  <a:lnTo>
                    <a:pt x="451" y="8"/>
                  </a:lnTo>
                  <a:lnTo>
                    <a:pt x="463" y="0"/>
                  </a:lnTo>
                  <a:lnTo>
                    <a:pt x="481" y="4"/>
                  </a:lnTo>
                  <a:lnTo>
                    <a:pt x="495" y="26"/>
                  </a:lnTo>
                  <a:lnTo>
                    <a:pt x="501" y="32"/>
                  </a:lnTo>
                  <a:lnTo>
                    <a:pt x="512" y="43"/>
                  </a:lnTo>
                  <a:lnTo>
                    <a:pt x="516" y="52"/>
                  </a:lnTo>
                  <a:lnTo>
                    <a:pt x="527" y="61"/>
                  </a:lnTo>
                  <a:lnTo>
                    <a:pt x="541" y="76"/>
                  </a:lnTo>
                  <a:lnTo>
                    <a:pt x="553" y="88"/>
                  </a:lnTo>
                  <a:lnTo>
                    <a:pt x="567" y="101"/>
                  </a:lnTo>
                  <a:lnTo>
                    <a:pt x="570" y="106"/>
                  </a:lnTo>
                  <a:lnTo>
                    <a:pt x="582" y="115"/>
                  </a:lnTo>
                  <a:lnTo>
                    <a:pt x="596" y="137"/>
                  </a:lnTo>
                  <a:lnTo>
                    <a:pt x="601" y="137"/>
                  </a:lnTo>
                  <a:lnTo>
                    <a:pt x="604" y="138"/>
                  </a:lnTo>
                  <a:lnTo>
                    <a:pt x="606" y="142"/>
                  </a:lnTo>
                  <a:lnTo>
                    <a:pt x="607" y="145"/>
                  </a:lnTo>
                  <a:lnTo>
                    <a:pt x="611" y="149"/>
                  </a:lnTo>
                  <a:lnTo>
                    <a:pt x="621" y="156"/>
                  </a:lnTo>
                  <a:lnTo>
                    <a:pt x="639" y="174"/>
                  </a:lnTo>
                  <a:lnTo>
                    <a:pt x="650" y="180"/>
                  </a:lnTo>
                  <a:lnTo>
                    <a:pt x="679" y="211"/>
                  </a:lnTo>
                  <a:lnTo>
                    <a:pt x="682" y="214"/>
                  </a:lnTo>
                  <a:lnTo>
                    <a:pt x="684" y="216"/>
                  </a:lnTo>
                  <a:lnTo>
                    <a:pt x="687" y="220"/>
                  </a:lnTo>
                  <a:lnTo>
                    <a:pt x="693" y="224"/>
                  </a:lnTo>
                  <a:lnTo>
                    <a:pt x="734" y="254"/>
                  </a:lnTo>
                  <a:lnTo>
                    <a:pt x="749" y="263"/>
                  </a:lnTo>
                  <a:lnTo>
                    <a:pt x="770" y="282"/>
                  </a:lnTo>
                  <a:lnTo>
                    <a:pt x="766" y="290"/>
                  </a:lnTo>
                  <a:lnTo>
                    <a:pt x="712" y="254"/>
                  </a:lnTo>
                  <a:lnTo>
                    <a:pt x="705" y="250"/>
                  </a:lnTo>
                  <a:lnTo>
                    <a:pt x="684" y="238"/>
                  </a:lnTo>
                  <a:lnTo>
                    <a:pt x="668" y="224"/>
                  </a:lnTo>
                  <a:lnTo>
                    <a:pt x="650" y="217"/>
                  </a:lnTo>
                  <a:lnTo>
                    <a:pt x="639" y="207"/>
                  </a:lnTo>
                  <a:lnTo>
                    <a:pt x="630" y="199"/>
                  </a:lnTo>
                  <a:lnTo>
                    <a:pt x="621" y="184"/>
                  </a:lnTo>
                  <a:lnTo>
                    <a:pt x="593" y="159"/>
                  </a:lnTo>
                  <a:lnTo>
                    <a:pt x="583" y="151"/>
                  </a:lnTo>
                  <a:lnTo>
                    <a:pt x="581" y="145"/>
                  </a:lnTo>
                  <a:lnTo>
                    <a:pt x="578" y="141"/>
                  </a:lnTo>
                  <a:lnTo>
                    <a:pt x="572" y="137"/>
                  </a:lnTo>
                  <a:lnTo>
                    <a:pt x="567" y="131"/>
                  </a:lnTo>
                  <a:lnTo>
                    <a:pt x="552" y="122"/>
                  </a:lnTo>
                  <a:lnTo>
                    <a:pt x="546" y="109"/>
                  </a:lnTo>
                  <a:lnTo>
                    <a:pt x="538" y="104"/>
                  </a:lnTo>
                  <a:lnTo>
                    <a:pt x="530" y="95"/>
                  </a:lnTo>
                  <a:lnTo>
                    <a:pt x="524" y="84"/>
                  </a:lnTo>
                  <a:lnTo>
                    <a:pt x="512" y="72"/>
                  </a:lnTo>
                  <a:lnTo>
                    <a:pt x="507" y="66"/>
                  </a:lnTo>
                  <a:lnTo>
                    <a:pt x="503" y="62"/>
                  </a:lnTo>
                  <a:lnTo>
                    <a:pt x="499" y="58"/>
                  </a:lnTo>
                  <a:lnTo>
                    <a:pt x="495" y="52"/>
                  </a:lnTo>
                  <a:lnTo>
                    <a:pt x="485" y="43"/>
                  </a:lnTo>
                  <a:lnTo>
                    <a:pt x="467" y="22"/>
                  </a:lnTo>
                  <a:lnTo>
                    <a:pt x="437" y="36"/>
                  </a:lnTo>
                  <a:lnTo>
                    <a:pt x="426" y="44"/>
                  </a:lnTo>
                  <a:lnTo>
                    <a:pt x="412" y="48"/>
                  </a:lnTo>
                  <a:lnTo>
                    <a:pt x="407" y="52"/>
                  </a:lnTo>
                  <a:lnTo>
                    <a:pt x="391" y="62"/>
                  </a:lnTo>
                  <a:lnTo>
                    <a:pt x="379" y="66"/>
                  </a:lnTo>
                  <a:lnTo>
                    <a:pt x="373" y="70"/>
                  </a:lnTo>
                  <a:lnTo>
                    <a:pt x="369" y="75"/>
                  </a:lnTo>
                  <a:lnTo>
                    <a:pt x="354" y="83"/>
                  </a:lnTo>
                  <a:lnTo>
                    <a:pt x="346" y="93"/>
                  </a:lnTo>
                  <a:lnTo>
                    <a:pt x="320" y="105"/>
                  </a:lnTo>
                  <a:lnTo>
                    <a:pt x="313" y="109"/>
                  </a:lnTo>
                  <a:lnTo>
                    <a:pt x="303" y="116"/>
                  </a:lnTo>
                  <a:lnTo>
                    <a:pt x="264" y="144"/>
                  </a:lnTo>
                  <a:lnTo>
                    <a:pt x="260" y="146"/>
                  </a:lnTo>
                  <a:lnTo>
                    <a:pt x="248" y="162"/>
                  </a:lnTo>
                  <a:lnTo>
                    <a:pt x="244" y="163"/>
                  </a:lnTo>
                  <a:lnTo>
                    <a:pt x="241" y="164"/>
                  </a:lnTo>
                  <a:lnTo>
                    <a:pt x="238" y="167"/>
                  </a:lnTo>
                  <a:lnTo>
                    <a:pt x="233" y="170"/>
                  </a:lnTo>
                  <a:lnTo>
                    <a:pt x="202" y="196"/>
                  </a:lnTo>
                  <a:lnTo>
                    <a:pt x="198" y="199"/>
                  </a:lnTo>
                  <a:lnTo>
                    <a:pt x="192" y="203"/>
                  </a:lnTo>
                  <a:lnTo>
                    <a:pt x="184" y="207"/>
                  </a:lnTo>
                  <a:lnTo>
                    <a:pt x="177" y="214"/>
                  </a:lnTo>
                  <a:lnTo>
                    <a:pt x="169" y="224"/>
                  </a:lnTo>
                  <a:lnTo>
                    <a:pt x="152" y="238"/>
                  </a:lnTo>
                  <a:lnTo>
                    <a:pt x="140" y="246"/>
                  </a:lnTo>
                  <a:lnTo>
                    <a:pt x="136" y="250"/>
                  </a:lnTo>
                  <a:lnTo>
                    <a:pt x="122" y="267"/>
                  </a:lnTo>
                  <a:lnTo>
                    <a:pt x="114" y="272"/>
                  </a:lnTo>
                  <a:lnTo>
                    <a:pt x="103" y="280"/>
                  </a:lnTo>
                  <a:lnTo>
                    <a:pt x="97" y="293"/>
                  </a:lnTo>
                  <a:lnTo>
                    <a:pt x="87" y="307"/>
                  </a:lnTo>
                  <a:lnTo>
                    <a:pt x="71" y="323"/>
                  </a:lnTo>
                  <a:lnTo>
                    <a:pt x="50" y="341"/>
                  </a:lnTo>
                  <a:lnTo>
                    <a:pt x="47" y="344"/>
                  </a:lnTo>
                  <a:lnTo>
                    <a:pt x="45" y="348"/>
                  </a:lnTo>
                  <a:lnTo>
                    <a:pt x="42" y="354"/>
                  </a:lnTo>
                  <a:lnTo>
                    <a:pt x="39" y="358"/>
                  </a:lnTo>
                  <a:lnTo>
                    <a:pt x="25" y="379"/>
                  </a:lnTo>
                  <a:lnTo>
                    <a:pt x="13" y="394"/>
                  </a:lnTo>
                  <a:lnTo>
                    <a:pt x="6" y="39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pic>
          <p:nvPicPr>
            <p:cNvPr id="179" name="Picture 2" descr="C:\Documents and Settings\rharbridge\Local Settings\Temporary Internet Files\Content.IE5\YN41EVNZ\MCj04352420000[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32560" y="1951793"/>
              <a:ext cx="2387978" cy="4724785"/>
            </a:xfrm>
            <a:prstGeom prst="rect">
              <a:avLst/>
            </a:prstGeom>
            <a:noFill/>
          </p:spPr>
        </p:pic>
        <p:sp>
          <p:nvSpPr>
            <p:cNvPr id="180" name="Freeform 28"/>
            <p:cNvSpPr>
              <a:spLocks/>
            </p:cNvSpPr>
            <p:nvPr/>
          </p:nvSpPr>
          <p:spPr bwMode="auto">
            <a:xfrm flipH="1">
              <a:off x="363110" y="2172154"/>
              <a:ext cx="2024551" cy="1220787"/>
            </a:xfrm>
            <a:custGeom>
              <a:avLst/>
              <a:gdLst/>
              <a:ahLst/>
              <a:cxnLst>
                <a:cxn ang="0">
                  <a:pos x="182" y="739"/>
                </a:cxn>
                <a:cxn ang="0">
                  <a:pos x="148" y="707"/>
                </a:cxn>
                <a:cxn ang="0">
                  <a:pos x="198" y="638"/>
                </a:cxn>
                <a:cxn ang="0">
                  <a:pos x="240" y="562"/>
                </a:cxn>
                <a:cxn ang="0">
                  <a:pos x="285" y="482"/>
                </a:cxn>
                <a:cxn ang="0">
                  <a:pos x="251" y="496"/>
                </a:cxn>
                <a:cxn ang="0">
                  <a:pos x="214" y="496"/>
                </a:cxn>
                <a:cxn ang="0">
                  <a:pos x="285" y="391"/>
                </a:cxn>
                <a:cxn ang="0">
                  <a:pos x="412" y="251"/>
                </a:cxn>
                <a:cxn ang="0">
                  <a:pos x="533" y="106"/>
                </a:cxn>
                <a:cxn ang="0">
                  <a:pos x="662" y="149"/>
                </a:cxn>
                <a:cxn ang="0">
                  <a:pos x="785" y="211"/>
                </a:cxn>
                <a:cxn ang="0">
                  <a:pos x="890" y="286"/>
                </a:cxn>
                <a:cxn ang="0">
                  <a:pos x="978" y="364"/>
                </a:cxn>
                <a:cxn ang="0">
                  <a:pos x="1055" y="443"/>
                </a:cxn>
                <a:cxn ang="0">
                  <a:pos x="1044" y="424"/>
                </a:cxn>
                <a:cxn ang="0">
                  <a:pos x="1002" y="371"/>
                </a:cxn>
                <a:cxn ang="0">
                  <a:pos x="957" y="327"/>
                </a:cxn>
                <a:cxn ang="0">
                  <a:pos x="821" y="206"/>
                </a:cxn>
                <a:cxn ang="0">
                  <a:pos x="659" y="118"/>
                </a:cxn>
                <a:cxn ang="0">
                  <a:pos x="524" y="87"/>
                </a:cxn>
                <a:cxn ang="0">
                  <a:pos x="445" y="186"/>
                </a:cxn>
                <a:cxn ang="0">
                  <a:pos x="349" y="298"/>
                </a:cxn>
                <a:cxn ang="0">
                  <a:pos x="246" y="400"/>
                </a:cxn>
                <a:cxn ang="0">
                  <a:pos x="171" y="468"/>
                </a:cxn>
                <a:cxn ang="0">
                  <a:pos x="120" y="519"/>
                </a:cxn>
                <a:cxn ang="0">
                  <a:pos x="104" y="543"/>
                </a:cxn>
                <a:cxn ang="0">
                  <a:pos x="169" y="493"/>
                </a:cxn>
                <a:cxn ang="0">
                  <a:pos x="162" y="580"/>
                </a:cxn>
                <a:cxn ang="0">
                  <a:pos x="76" y="675"/>
                </a:cxn>
                <a:cxn ang="0">
                  <a:pos x="11" y="623"/>
                </a:cxn>
                <a:cxn ang="0">
                  <a:pos x="77" y="483"/>
                </a:cxn>
                <a:cxn ang="0">
                  <a:pos x="163" y="403"/>
                </a:cxn>
                <a:cxn ang="0">
                  <a:pos x="211" y="348"/>
                </a:cxn>
                <a:cxn ang="0">
                  <a:pos x="275" y="284"/>
                </a:cxn>
                <a:cxn ang="0">
                  <a:pos x="352" y="199"/>
                </a:cxn>
                <a:cxn ang="0">
                  <a:pos x="430" y="94"/>
                </a:cxn>
                <a:cxn ang="0">
                  <a:pos x="525" y="0"/>
                </a:cxn>
                <a:cxn ang="0">
                  <a:pos x="649" y="52"/>
                </a:cxn>
                <a:cxn ang="0">
                  <a:pos x="747" y="107"/>
                </a:cxn>
                <a:cxn ang="0">
                  <a:pos x="841" y="171"/>
                </a:cxn>
                <a:cxn ang="0">
                  <a:pos x="926" y="239"/>
                </a:cxn>
                <a:cxn ang="0">
                  <a:pos x="1010" y="329"/>
                </a:cxn>
                <a:cxn ang="0">
                  <a:pos x="1094" y="422"/>
                </a:cxn>
                <a:cxn ang="0">
                  <a:pos x="1162" y="518"/>
                </a:cxn>
                <a:cxn ang="0">
                  <a:pos x="1218" y="601"/>
                </a:cxn>
                <a:cxn ang="0">
                  <a:pos x="1160" y="579"/>
                </a:cxn>
                <a:cxn ang="0">
                  <a:pos x="999" y="529"/>
                </a:cxn>
                <a:cxn ang="0">
                  <a:pos x="870" y="580"/>
                </a:cxn>
                <a:cxn ang="0">
                  <a:pos x="829" y="555"/>
                </a:cxn>
                <a:cxn ang="0">
                  <a:pos x="725" y="537"/>
                </a:cxn>
                <a:cxn ang="0">
                  <a:pos x="626" y="584"/>
                </a:cxn>
                <a:cxn ang="0">
                  <a:pos x="546" y="688"/>
                </a:cxn>
                <a:cxn ang="0">
                  <a:pos x="362" y="699"/>
                </a:cxn>
              </a:cxnLst>
              <a:rect l="0" t="0" r="r" b="b"/>
              <a:pathLst>
                <a:path w="1234" h="769">
                  <a:moveTo>
                    <a:pt x="283" y="767"/>
                  </a:moveTo>
                  <a:lnTo>
                    <a:pt x="264" y="760"/>
                  </a:lnTo>
                  <a:lnTo>
                    <a:pt x="244" y="754"/>
                  </a:lnTo>
                  <a:lnTo>
                    <a:pt x="224" y="749"/>
                  </a:lnTo>
                  <a:lnTo>
                    <a:pt x="203" y="743"/>
                  </a:lnTo>
                  <a:lnTo>
                    <a:pt x="182" y="739"/>
                  </a:lnTo>
                  <a:lnTo>
                    <a:pt x="162" y="737"/>
                  </a:lnTo>
                  <a:lnTo>
                    <a:pt x="142" y="737"/>
                  </a:lnTo>
                  <a:lnTo>
                    <a:pt x="123" y="740"/>
                  </a:lnTo>
                  <a:lnTo>
                    <a:pt x="130" y="729"/>
                  </a:lnTo>
                  <a:lnTo>
                    <a:pt x="138" y="718"/>
                  </a:lnTo>
                  <a:lnTo>
                    <a:pt x="148" y="707"/>
                  </a:lnTo>
                  <a:lnTo>
                    <a:pt x="156" y="696"/>
                  </a:lnTo>
                  <a:lnTo>
                    <a:pt x="166" y="685"/>
                  </a:lnTo>
                  <a:lnTo>
                    <a:pt x="174" y="674"/>
                  </a:lnTo>
                  <a:lnTo>
                    <a:pt x="182" y="663"/>
                  </a:lnTo>
                  <a:lnTo>
                    <a:pt x="191" y="652"/>
                  </a:lnTo>
                  <a:lnTo>
                    <a:pt x="198" y="638"/>
                  </a:lnTo>
                  <a:lnTo>
                    <a:pt x="203" y="624"/>
                  </a:lnTo>
                  <a:lnTo>
                    <a:pt x="210" y="610"/>
                  </a:lnTo>
                  <a:lnTo>
                    <a:pt x="217" y="598"/>
                  </a:lnTo>
                  <a:lnTo>
                    <a:pt x="224" y="584"/>
                  </a:lnTo>
                  <a:lnTo>
                    <a:pt x="232" y="573"/>
                  </a:lnTo>
                  <a:lnTo>
                    <a:pt x="240" y="562"/>
                  </a:lnTo>
                  <a:lnTo>
                    <a:pt x="251" y="552"/>
                  </a:lnTo>
                  <a:lnTo>
                    <a:pt x="260" y="543"/>
                  </a:lnTo>
                  <a:lnTo>
                    <a:pt x="272" y="522"/>
                  </a:lnTo>
                  <a:lnTo>
                    <a:pt x="283" y="498"/>
                  </a:lnTo>
                  <a:lnTo>
                    <a:pt x="291" y="483"/>
                  </a:lnTo>
                  <a:lnTo>
                    <a:pt x="285" y="482"/>
                  </a:lnTo>
                  <a:lnTo>
                    <a:pt x="279" y="483"/>
                  </a:lnTo>
                  <a:lnTo>
                    <a:pt x="274" y="485"/>
                  </a:lnTo>
                  <a:lnTo>
                    <a:pt x="268" y="487"/>
                  </a:lnTo>
                  <a:lnTo>
                    <a:pt x="262" y="490"/>
                  </a:lnTo>
                  <a:lnTo>
                    <a:pt x="257" y="493"/>
                  </a:lnTo>
                  <a:lnTo>
                    <a:pt x="251" y="496"/>
                  </a:lnTo>
                  <a:lnTo>
                    <a:pt x="246" y="498"/>
                  </a:lnTo>
                  <a:lnTo>
                    <a:pt x="247" y="457"/>
                  </a:lnTo>
                  <a:lnTo>
                    <a:pt x="235" y="464"/>
                  </a:lnTo>
                  <a:lnTo>
                    <a:pt x="227" y="474"/>
                  </a:lnTo>
                  <a:lnTo>
                    <a:pt x="220" y="485"/>
                  </a:lnTo>
                  <a:lnTo>
                    <a:pt x="214" y="496"/>
                  </a:lnTo>
                  <a:lnTo>
                    <a:pt x="203" y="490"/>
                  </a:lnTo>
                  <a:lnTo>
                    <a:pt x="191" y="474"/>
                  </a:lnTo>
                  <a:lnTo>
                    <a:pt x="215" y="454"/>
                  </a:lnTo>
                  <a:lnTo>
                    <a:pt x="239" y="434"/>
                  </a:lnTo>
                  <a:lnTo>
                    <a:pt x="261" y="413"/>
                  </a:lnTo>
                  <a:lnTo>
                    <a:pt x="285" y="391"/>
                  </a:lnTo>
                  <a:lnTo>
                    <a:pt x="307" y="369"/>
                  </a:lnTo>
                  <a:lnTo>
                    <a:pt x="329" y="346"/>
                  </a:lnTo>
                  <a:lnTo>
                    <a:pt x="349" y="323"/>
                  </a:lnTo>
                  <a:lnTo>
                    <a:pt x="370" y="299"/>
                  </a:lnTo>
                  <a:lnTo>
                    <a:pt x="391" y="275"/>
                  </a:lnTo>
                  <a:lnTo>
                    <a:pt x="412" y="251"/>
                  </a:lnTo>
                  <a:lnTo>
                    <a:pt x="432" y="228"/>
                  </a:lnTo>
                  <a:lnTo>
                    <a:pt x="453" y="203"/>
                  </a:lnTo>
                  <a:lnTo>
                    <a:pt x="472" y="178"/>
                  </a:lnTo>
                  <a:lnTo>
                    <a:pt x="493" y="154"/>
                  </a:lnTo>
                  <a:lnTo>
                    <a:pt x="513" y="130"/>
                  </a:lnTo>
                  <a:lnTo>
                    <a:pt x="533" y="106"/>
                  </a:lnTo>
                  <a:lnTo>
                    <a:pt x="554" y="112"/>
                  </a:lnTo>
                  <a:lnTo>
                    <a:pt x="576" y="117"/>
                  </a:lnTo>
                  <a:lnTo>
                    <a:pt x="597" y="124"/>
                  </a:lnTo>
                  <a:lnTo>
                    <a:pt x="619" y="132"/>
                  </a:lnTo>
                  <a:lnTo>
                    <a:pt x="640" y="141"/>
                  </a:lnTo>
                  <a:lnTo>
                    <a:pt x="662" y="149"/>
                  </a:lnTo>
                  <a:lnTo>
                    <a:pt x="682" y="159"/>
                  </a:lnTo>
                  <a:lnTo>
                    <a:pt x="703" y="168"/>
                  </a:lnTo>
                  <a:lnTo>
                    <a:pt x="724" y="178"/>
                  </a:lnTo>
                  <a:lnTo>
                    <a:pt x="745" y="189"/>
                  </a:lnTo>
                  <a:lnTo>
                    <a:pt x="764" y="200"/>
                  </a:lnTo>
                  <a:lnTo>
                    <a:pt x="785" y="211"/>
                  </a:lnTo>
                  <a:lnTo>
                    <a:pt x="804" y="224"/>
                  </a:lnTo>
                  <a:lnTo>
                    <a:pt x="822" y="236"/>
                  </a:lnTo>
                  <a:lnTo>
                    <a:pt x="841" y="248"/>
                  </a:lnTo>
                  <a:lnTo>
                    <a:pt x="859" y="261"/>
                  </a:lnTo>
                  <a:lnTo>
                    <a:pt x="874" y="273"/>
                  </a:lnTo>
                  <a:lnTo>
                    <a:pt x="890" y="286"/>
                  </a:lnTo>
                  <a:lnTo>
                    <a:pt x="905" y="298"/>
                  </a:lnTo>
                  <a:lnTo>
                    <a:pt x="919" y="312"/>
                  </a:lnTo>
                  <a:lnTo>
                    <a:pt x="932" y="326"/>
                  </a:lnTo>
                  <a:lnTo>
                    <a:pt x="948" y="340"/>
                  </a:lnTo>
                  <a:lnTo>
                    <a:pt x="963" y="352"/>
                  </a:lnTo>
                  <a:lnTo>
                    <a:pt x="978" y="364"/>
                  </a:lnTo>
                  <a:lnTo>
                    <a:pt x="989" y="375"/>
                  </a:lnTo>
                  <a:lnTo>
                    <a:pt x="1003" y="388"/>
                  </a:lnTo>
                  <a:lnTo>
                    <a:pt x="1017" y="402"/>
                  </a:lnTo>
                  <a:lnTo>
                    <a:pt x="1031" y="416"/>
                  </a:lnTo>
                  <a:lnTo>
                    <a:pt x="1044" y="429"/>
                  </a:lnTo>
                  <a:lnTo>
                    <a:pt x="1055" y="443"/>
                  </a:lnTo>
                  <a:lnTo>
                    <a:pt x="1066" y="457"/>
                  </a:lnTo>
                  <a:lnTo>
                    <a:pt x="1073" y="471"/>
                  </a:lnTo>
                  <a:lnTo>
                    <a:pt x="1069" y="457"/>
                  </a:lnTo>
                  <a:lnTo>
                    <a:pt x="1062" y="445"/>
                  </a:lnTo>
                  <a:lnTo>
                    <a:pt x="1054" y="434"/>
                  </a:lnTo>
                  <a:lnTo>
                    <a:pt x="1044" y="424"/>
                  </a:lnTo>
                  <a:lnTo>
                    <a:pt x="1035" y="413"/>
                  </a:lnTo>
                  <a:lnTo>
                    <a:pt x="1025" y="403"/>
                  </a:lnTo>
                  <a:lnTo>
                    <a:pt x="1017" y="392"/>
                  </a:lnTo>
                  <a:lnTo>
                    <a:pt x="1010" y="380"/>
                  </a:lnTo>
                  <a:lnTo>
                    <a:pt x="1007" y="377"/>
                  </a:lnTo>
                  <a:lnTo>
                    <a:pt x="1002" y="371"/>
                  </a:lnTo>
                  <a:lnTo>
                    <a:pt x="995" y="364"/>
                  </a:lnTo>
                  <a:lnTo>
                    <a:pt x="985" y="355"/>
                  </a:lnTo>
                  <a:lnTo>
                    <a:pt x="975" y="345"/>
                  </a:lnTo>
                  <a:lnTo>
                    <a:pt x="967" y="337"/>
                  </a:lnTo>
                  <a:lnTo>
                    <a:pt x="960" y="330"/>
                  </a:lnTo>
                  <a:lnTo>
                    <a:pt x="957" y="327"/>
                  </a:lnTo>
                  <a:lnTo>
                    <a:pt x="937" y="304"/>
                  </a:lnTo>
                  <a:lnTo>
                    <a:pt x="916" y="283"/>
                  </a:lnTo>
                  <a:lnTo>
                    <a:pt x="892" y="262"/>
                  </a:lnTo>
                  <a:lnTo>
                    <a:pt x="869" y="241"/>
                  </a:lnTo>
                  <a:lnTo>
                    <a:pt x="845" y="224"/>
                  </a:lnTo>
                  <a:lnTo>
                    <a:pt x="821" y="206"/>
                  </a:lnTo>
                  <a:lnTo>
                    <a:pt x="794" y="189"/>
                  </a:lnTo>
                  <a:lnTo>
                    <a:pt x="768" y="174"/>
                  </a:lnTo>
                  <a:lnTo>
                    <a:pt x="742" y="159"/>
                  </a:lnTo>
                  <a:lnTo>
                    <a:pt x="714" y="145"/>
                  </a:lnTo>
                  <a:lnTo>
                    <a:pt x="687" y="131"/>
                  </a:lnTo>
                  <a:lnTo>
                    <a:pt x="659" y="118"/>
                  </a:lnTo>
                  <a:lnTo>
                    <a:pt x="630" y="107"/>
                  </a:lnTo>
                  <a:lnTo>
                    <a:pt x="602" y="95"/>
                  </a:lnTo>
                  <a:lnTo>
                    <a:pt x="573" y="84"/>
                  </a:lnTo>
                  <a:lnTo>
                    <a:pt x="546" y="74"/>
                  </a:lnTo>
                  <a:lnTo>
                    <a:pt x="532" y="78"/>
                  </a:lnTo>
                  <a:lnTo>
                    <a:pt x="524" y="87"/>
                  </a:lnTo>
                  <a:lnTo>
                    <a:pt x="517" y="96"/>
                  </a:lnTo>
                  <a:lnTo>
                    <a:pt x="508" y="112"/>
                  </a:lnTo>
                  <a:lnTo>
                    <a:pt x="493" y="131"/>
                  </a:lnTo>
                  <a:lnTo>
                    <a:pt x="477" y="149"/>
                  </a:lnTo>
                  <a:lnTo>
                    <a:pt x="461" y="168"/>
                  </a:lnTo>
                  <a:lnTo>
                    <a:pt x="445" y="186"/>
                  </a:lnTo>
                  <a:lnTo>
                    <a:pt x="430" y="206"/>
                  </a:lnTo>
                  <a:lnTo>
                    <a:pt x="414" y="225"/>
                  </a:lnTo>
                  <a:lnTo>
                    <a:pt x="398" y="243"/>
                  </a:lnTo>
                  <a:lnTo>
                    <a:pt x="381" y="262"/>
                  </a:lnTo>
                  <a:lnTo>
                    <a:pt x="366" y="280"/>
                  </a:lnTo>
                  <a:lnTo>
                    <a:pt x="349" y="298"/>
                  </a:lnTo>
                  <a:lnTo>
                    <a:pt x="333" y="316"/>
                  </a:lnTo>
                  <a:lnTo>
                    <a:pt x="316" y="334"/>
                  </a:lnTo>
                  <a:lnTo>
                    <a:pt x="298" y="351"/>
                  </a:lnTo>
                  <a:lnTo>
                    <a:pt x="282" y="367"/>
                  </a:lnTo>
                  <a:lnTo>
                    <a:pt x="264" y="384"/>
                  </a:lnTo>
                  <a:lnTo>
                    <a:pt x="246" y="400"/>
                  </a:lnTo>
                  <a:lnTo>
                    <a:pt x="233" y="413"/>
                  </a:lnTo>
                  <a:lnTo>
                    <a:pt x="221" y="424"/>
                  </a:lnTo>
                  <a:lnTo>
                    <a:pt x="209" y="435"/>
                  </a:lnTo>
                  <a:lnTo>
                    <a:pt x="196" y="446"/>
                  </a:lnTo>
                  <a:lnTo>
                    <a:pt x="184" y="457"/>
                  </a:lnTo>
                  <a:lnTo>
                    <a:pt x="171" y="468"/>
                  </a:lnTo>
                  <a:lnTo>
                    <a:pt x="159" y="479"/>
                  </a:lnTo>
                  <a:lnTo>
                    <a:pt x="146" y="490"/>
                  </a:lnTo>
                  <a:lnTo>
                    <a:pt x="142" y="496"/>
                  </a:lnTo>
                  <a:lnTo>
                    <a:pt x="135" y="503"/>
                  </a:lnTo>
                  <a:lnTo>
                    <a:pt x="128" y="511"/>
                  </a:lnTo>
                  <a:lnTo>
                    <a:pt x="120" y="519"/>
                  </a:lnTo>
                  <a:lnTo>
                    <a:pt x="112" y="527"/>
                  </a:lnTo>
                  <a:lnTo>
                    <a:pt x="104" y="534"/>
                  </a:lnTo>
                  <a:lnTo>
                    <a:pt x="97" y="541"/>
                  </a:lnTo>
                  <a:lnTo>
                    <a:pt x="93" y="544"/>
                  </a:lnTo>
                  <a:lnTo>
                    <a:pt x="94" y="550"/>
                  </a:lnTo>
                  <a:lnTo>
                    <a:pt x="104" y="543"/>
                  </a:lnTo>
                  <a:lnTo>
                    <a:pt x="113" y="534"/>
                  </a:lnTo>
                  <a:lnTo>
                    <a:pt x="124" y="526"/>
                  </a:lnTo>
                  <a:lnTo>
                    <a:pt x="135" y="516"/>
                  </a:lnTo>
                  <a:lnTo>
                    <a:pt x="145" y="508"/>
                  </a:lnTo>
                  <a:lnTo>
                    <a:pt x="157" y="500"/>
                  </a:lnTo>
                  <a:lnTo>
                    <a:pt x="169" y="493"/>
                  </a:lnTo>
                  <a:lnTo>
                    <a:pt x="180" y="489"/>
                  </a:lnTo>
                  <a:lnTo>
                    <a:pt x="177" y="511"/>
                  </a:lnTo>
                  <a:lnTo>
                    <a:pt x="174" y="530"/>
                  </a:lnTo>
                  <a:lnTo>
                    <a:pt x="170" y="548"/>
                  </a:lnTo>
                  <a:lnTo>
                    <a:pt x="167" y="565"/>
                  </a:lnTo>
                  <a:lnTo>
                    <a:pt x="162" y="580"/>
                  </a:lnTo>
                  <a:lnTo>
                    <a:pt x="153" y="595"/>
                  </a:lnTo>
                  <a:lnTo>
                    <a:pt x="144" y="610"/>
                  </a:lnTo>
                  <a:lnTo>
                    <a:pt x="130" y="626"/>
                  </a:lnTo>
                  <a:lnTo>
                    <a:pt x="117" y="639"/>
                  </a:lnTo>
                  <a:lnTo>
                    <a:pt x="98" y="657"/>
                  </a:lnTo>
                  <a:lnTo>
                    <a:pt x="76" y="675"/>
                  </a:lnTo>
                  <a:lnTo>
                    <a:pt x="52" y="689"/>
                  </a:lnTo>
                  <a:lnTo>
                    <a:pt x="30" y="697"/>
                  </a:lnTo>
                  <a:lnTo>
                    <a:pt x="12" y="695"/>
                  </a:lnTo>
                  <a:lnTo>
                    <a:pt x="1" y="681"/>
                  </a:lnTo>
                  <a:lnTo>
                    <a:pt x="0" y="652"/>
                  </a:lnTo>
                  <a:lnTo>
                    <a:pt x="11" y="623"/>
                  </a:lnTo>
                  <a:lnTo>
                    <a:pt x="19" y="588"/>
                  </a:lnTo>
                  <a:lnTo>
                    <a:pt x="23" y="552"/>
                  </a:lnTo>
                  <a:lnTo>
                    <a:pt x="29" y="522"/>
                  </a:lnTo>
                  <a:lnTo>
                    <a:pt x="46" y="511"/>
                  </a:lnTo>
                  <a:lnTo>
                    <a:pt x="62" y="498"/>
                  </a:lnTo>
                  <a:lnTo>
                    <a:pt x="77" y="483"/>
                  </a:lnTo>
                  <a:lnTo>
                    <a:pt x="93" y="468"/>
                  </a:lnTo>
                  <a:lnTo>
                    <a:pt x="106" y="453"/>
                  </a:lnTo>
                  <a:lnTo>
                    <a:pt x="123" y="438"/>
                  </a:lnTo>
                  <a:lnTo>
                    <a:pt x="138" y="424"/>
                  </a:lnTo>
                  <a:lnTo>
                    <a:pt x="155" y="411"/>
                  </a:lnTo>
                  <a:lnTo>
                    <a:pt x="163" y="403"/>
                  </a:lnTo>
                  <a:lnTo>
                    <a:pt x="171" y="395"/>
                  </a:lnTo>
                  <a:lnTo>
                    <a:pt x="180" y="385"/>
                  </a:lnTo>
                  <a:lnTo>
                    <a:pt x="188" y="377"/>
                  </a:lnTo>
                  <a:lnTo>
                    <a:pt x="196" y="367"/>
                  </a:lnTo>
                  <a:lnTo>
                    <a:pt x="204" y="358"/>
                  </a:lnTo>
                  <a:lnTo>
                    <a:pt x="211" y="348"/>
                  </a:lnTo>
                  <a:lnTo>
                    <a:pt x="220" y="338"/>
                  </a:lnTo>
                  <a:lnTo>
                    <a:pt x="225" y="338"/>
                  </a:lnTo>
                  <a:lnTo>
                    <a:pt x="238" y="326"/>
                  </a:lnTo>
                  <a:lnTo>
                    <a:pt x="250" y="312"/>
                  </a:lnTo>
                  <a:lnTo>
                    <a:pt x="262" y="298"/>
                  </a:lnTo>
                  <a:lnTo>
                    <a:pt x="275" y="284"/>
                  </a:lnTo>
                  <a:lnTo>
                    <a:pt x="287" y="272"/>
                  </a:lnTo>
                  <a:lnTo>
                    <a:pt x="300" y="258"/>
                  </a:lnTo>
                  <a:lnTo>
                    <a:pt x="312" y="244"/>
                  </a:lnTo>
                  <a:lnTo>
                    <a:pt x="325" y="232"/>
                  </a:lnTo>
                  <a:lnTo>
                    <a:pt x="338" y="215"/>
                  </a:lnTo>
                  <a:lnTo>
                    <a:pt x="352" y="199"/>
                  </a:lnTo>
                  <a:lnTo>
                    <a:pt x="366" y="182"/>
                  </a:lnTo>
                  <a:lnTo>
                    <a:pt x="380" y="164"/>
                  </a:lnTo>
                  <a:lnTo>
                    <a:pt x="392" y="148"/>
                  </a:lnTo>
                  <a:lnTo>
                    <a:pt x="406" y="130"/>
                  </a:lnTo>
                  <a:lnTo>
                    <a:pt x="417" y="112"/>
                  </a:lnTo>
                  <a:lnTo>
                    <a:pt x="430" y="94"/>
                  </a:lnTo>
                  <a:lnTo>
                    <a:pt x="449" y="66"/>
                  </a:lnTo>
                  <a:lnTo>
                    <a:pt x="464" y="41"/>
                  </a:lnTo>
                  <a:lnTo>
                    <a:pt x="478" y="22"/>
                  </a:lnTo>
                  <a:lnTo>
                    <a:pt x="492" y="8"/>
                  </a:lnTo>
                  <a:lnTo>
                    <a:pt x="507" y="1"/>
                  </a:lnTo>
                  <a:lnTo>
                    <a:pt x="525" y="0"/>
                  </a:lnTo>
                  <a:lnTo>
                    <a:pt x="550" y="7"/>
                  </a:lnTo>
                  <a:lnTo>
                    <a:pt x="580" y="22"/>
                  </a:lnTo>
                  <a:lnTo>
                    <a:pt x="598" y="29"/>
                  </a:lnTo>
                  <a:lnTo>
                    <a:pt x="615" y="36"/>
                  </a:lnTo>
                  <a:lnTo>
                    <a:pt x="631" y="44"/>
                  </a:lnTo>
                  <a:lnTo>
                    <a:pt x="649" y="52"/>
                  </a:lnTo>
                  <a:lnTo>
                    <a:pt x="666" y="60"/>
                  </a:lnTo>
                  <a:lnTo>
                    <a:pt x="682" y="69"/>
                  </a:lnTo>
                  <a:lnTo>
                    <a:pt x="699" y="78"/>
                  </a:lnTo>
                  <a:lnTo>
                    <a:pt x="716" y="88"/>
                  </a:lnTo>
                  <a:lnTo>
                    <a:pt x="732" y="98"/>
                  </a:lnTo>
                  <a:lnTo>
                    <a:pt x="747" y="107"/>
                  </a:lnTo>
                  <a:lnTo>
                    <a:pt x="764" y="117"/>
                  </a:lnTo>
                  <a:lnTo>
                    <a:pt x="779" y="128"/>
                  </a:lnTo>
                  <a:lnTo>
                    <a:pt x="796" y="138"/>
                  </a:lnTo>
                  <a:lnTo>
                    <a:pt x="811" y="149"/>
                  </a:lnTo>
                  <a:lnTo>
                    <a:pt x="826" y="160"/>
                  </a:lnTo>
                  <a:lnTo>
                    <a:pt x="841" y="171"/>
                  </a:lnTo>
                  <a:lnTo>
                    <a:pt x="855" y="182"/>
                  </a:lnTo>
                  <a:lnTo>
                    <a:pt x="869" y="193"/>
                  </a:lnTo>
                  <a:lnTo>
                    <a:pt x="883" y="204"/>
                  </a:lnTo>
                  <a:lnTo>
                    <a:pt x="898" y="215"/>
                  </a:lnTo>
                  <a:lnTo>
                    <a:pt x="912" y="228"/>
                  </a:lnTo>
                  <a:lnTo>
                    <a:pt x="926" y="239"/>
                  </a:lnTo>
                  <a:lnTo>
                    <a:pt x="938" y="251"/>
                  </a:lnTo>
                  <a:lnTo>
                    <a:pt x="950" y="264"/>
                  </a:lnTo>
                  <a:lnTo>
                    <a:pt x="963" y="282"/>
                  </a:lnTo>
                  <a:lnTo>
                    <a:pt x="978" y="298"/>
                  </a:lnTo>
                  <a:lnTo>
                    <a:pt x="993" y="313"/>
                  </a:lnTo>
                  <a:lnTo>
                    <a:pt x="1010" y="329"/>
                  </a:lnTo>
                  <a:lnTo>
                    <a:pt x="1025" y="344"/>
                  </a:lnTo>
                  <a:lnTo>
                    <a:pt x="1042" y="359"/>
                  </a:lnTo>
                  <a:lnTo>
                    <a:pt x="1055" y="375"/>
                  </a:lnTo>
                  <a:lnTo>
                    <a:pt x="1069" y="393"/>
                  </a:lnTo>
                  <a:lnTo>
                    <a:pt x="1082" y="407"/>
                  </a:lnTo>
                  <a:lnTo>
                    <a:pt x="1094" y="422"/>
                  </a:lnTo>
                  <a:lnTo>
                    <a:pt x="1107" y="438"/>
                  </a:lnTo>
                  <a:lnTo>
                    <a:pt x="1119" y="453"/>
                  </a:lnTo>
                  <a:lnTo>
                    <a:pt x="1130" y="469"/>
                  </a:lnTo>
                  <a:lnTo>
                    <a:pt x="1141" y="486"/>
                  </a:lnTo>
                  <a:lnTo>
                    <a:pt x="1152" y="503"/>
                  </a:lnTo>
                  <a:lnTo>
                    <a:pt x="1162" y="518"/>
                  </a:lnTo>
                  <a:lnTo>
                    <a:pt x="1171" y="532"/>
                  </a:lnTo>
                  <a:lnTo>
                    <a:pt x="1181" y="545"/>
                  </a:lnTo>
                  <a:lnTo>
                    <a:pt x="1191" y="559"/>
                  </a:lnTo>
                  <a:lnTo>
                    <a:pt x="1201" y="573"/>
                  </a:lnTo>
                  <a:lnTo>
                    <a:pt x="1209" y="587"/>
                  </a:lnTo>
                  <a:lnTo>
                    <a:pt x="1218" y="601"/>
                  </a:lnTo>
                  <a:lnTo>
                    <a:pt x="1225" y="616"/>
                  </a:lnTo>
                  <a:lnTo>
                    <a:pt x="1234" y="631"/>
                  </a:lnTo>
                  <a:lnTo>
                    <a:pt x="1220" y="619"/>
                  </a:lnTo>
                  <a:lnTo>
                    <a:pt x="1203" y="605"/>
                  </a:lnTo>
                  <a:lnTo>
                    <a:pt x="1183" y="592"/>
                  </a:lnTo>
                  <a:lnTo>
                    <a:pt x="1160" y="579"/>
                  </a:lnTo>
                  <a:lnTo>
                    <a:pt x="1136" y="568"/>
                  </a:lnTo>
                  <a:lnTo>
                    <a:pt x="1109" y="556"/>
                  </a:lnTo>
                  <a:lnTo>
                    <a:pt x="1082" y="547"/>
                  </a:lnTo>
                  <a:lnTo>
                    <a:pt x="1054" y="539"/>
                  </a:lnTo>
                  <a:lnTo>
                    <a:pt x="1026" y="532"/>
                  </a:lnTo>
                  <a:lnTo>
                    <a:pt x="999" y="529"/>
                  </a:lnTo>
                  <a:lnTo>
                    <a:pt x="973" y="529"/>
                  </a:lnTo>
                  <a:lnTo>
                    <a:pt x="946" y="530"/>
                  </a:lnTo>
                  <a:lnTo>
                    <a:pt x="924" y="537"/>
                  </a:lnTo>
                  <a:lnTo>
                    <a:pt x="903" y="547"/>
                  </a:lnTo>
                  <a:lnTo>
                    <a:pt x="886" y="561"/>
                  </a:lnTo>
                  <a:lnTo>
                    <a:pt x="870" y="580"/>
                  </a:lnTo>
                  <a:lnTo>
                    <a:pt x="863" y="579"/>
                  </a:lnTo>
                  <a:lnTo>
                    <a:pt x="857" y="574"/>
                  </a:lnTo>
                  <a:lnTo>
                    <a:pt x="850" y="570"/>
                  </a:lnTo>
                  <a:lnTo>
                    <a:pt x="843" y="565"/>
                  </a:lnTo>
                  <a:lnTo>
                    <a:pt x="836" y="561"/>
                  </a:lnTo>
                  <a:lnTo>
                    <a:pt x="829" y="555"/>
                  </a:lnTo>
                  <a:lnTo>
                    <a:pt x="823" y="551"/>
                  </a:lnTo>
                  <a:lnTo>
                    <a:pt x="816" y="547"/>
                  </a:lnTo>
                  <a:lnTo>
                    <a:pt x="792" y="541"/>
                  </a:lnTo>
                  <a:lnTo>
                    <a:pt x="767" y="537"/>
                  </a:lnTo>
                  <a:lnTo>
                    <a:pt x="745" y="537"/>
                  </a:lnTo>
                  <a:lnTo>
                    <a:pt x="725" y="537"/>
                  </a:lnTo>
                  <a:lnTo>
                    <a:pt x="706" y="541"/>
                  </a:lnTo>
                  <a:lnTo>
                    <a:pt x="688" y="545"/>
                  </a:lnTo>
                  <a:lnTo>
                    <a:pt x="670" y="552"/>
                  </a:lnTo>
                  <a:lnTo>
                    <a:pt x="655" y="562"/>
                  </a:lnTo>
                  <a:lnTo>
                    <a:pt x="640" y="573"/>
                  </a:lnTo>
                  <a:lnTo>
                    <a:pt x="626" y="584"/>
                  </a:lnTo>
                  <a:lnTo>
                    <a:pt x="612" y="598"/>
                  </a:lnTo>
                  <a:lnTo>
                    <a:pt x="598" y="615"/>
                  </a:lnTo>
                  <a:lnTo>
                    <a:pt x="584" y="631"/>
                  </a:lnTo>
                  <a:lnTo>
                    <a:pt x="572" y="649"/>
                  </a:lnTo>
                  <a:lnTo>
                    <a:pt x="558" y="667"/>
                  </a:lnTo>
                  <a:lnTo>
                    <a:pt x="546" y="688"/>
                  </a:lnTo>
                  <a:lnTo>
                    <a:pt x="510" y="671"/>
                  </a:lnTo>
                  <a:lnTo>
                    <a:pt x="475" y="664"/>
                  </a:lnTo>
                  <a:lnTo>
                    <a:pt x="443" y="663"/>
                  </a:lnTo>
                  <a:lnTo>
                    <a:pt x="414" y="670"/>
                  </a:lnTo>
                  <a:lnTo>
                    <a:pt x="387" y="682"/>
                  </a:lnTo>
                  <a:lnTo>
                    <a:pt x="362" y="699"/>
                  </a:lnTo>
                  <a:lnTo>
                    <a:pt x="338" y="720"/>
                  </a:lnTo>
                  <a:lnTo>
                    <a:pt x="315" y="743"/>
                  </a:lnTo>
                  <a:lnTo>
                    <a:pt x="294" y="769"/>
                  </a:lnTo>
                  <a:lnTo>
                    <a:pt x="283" y="767"/>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1" name="Freeform 32"/>
            <p:cNvSpPr>
              <a:spLocks/>
            </p:cNvSpPr>
            <p:nvPr/>
          </p:nvSpPr>
          <p:spPr bwMode="auto">
            <a:xfrm flipH="1">
              <a:off x="1600153" y="2732541"/>
              <a:ext cx="165705" cy="504825"/>
            </a:xfrm>
            <a:custGeom>
              <a:avLst/>
              <a:gdLst/>
              <a:ahLst/>
              <a:cxnLst>
                <a:cxn ang="0">
                  <a:pos x="2" y="318"/>
                </a:cxn>
                <a:cxn ang="0">
                  <a:pos x="2" y="305"/>
                </a:cxn>
                <a:cxn ang="0">
                  <a:pos x="0" y="296"/>
                </a:cxn>
                <a:cxn ang="0">
                  <a:pos x="86" y="0"/>
                </a:cxn>
                <a:cxn ang="0">
                  <a:pos x="86" y="50"/>
                </a:cxn>
                <a:cxn ang="0">
                  <a:pos x="86" y="99"/>
                </a:cxn>
                <a:cxn ang="0">
                  <a:pos x="86" y="149"/>
                </a:cxn>
                <a:cxn ang="0">
                  <a:pos x="87" y="199"/>
                </a:cxn>
                <a:cxn ang="0">
                  <a:pos x="89" y="232"/>
                </a:cxn>
                <a:cxn ang="0">
                  <a:pos x="95" y="297"/>
                </a:cxn>
                <a:cxn ang="0">
                  <a:pos x="101" y="312"/>
                </a:cxn>
                <a:cxn ang="0">
                  <a:pos x="87" y="312"/>
                </a:cxn>
                <a:cxn ang="0">
                  <a:pos x="82" y="307"/>
                </a:cxn>
                <a:cxn ang="0">
                  <a:pos x="72" y="304"/>
                </a:cxn>
                <a:cxn ang="0">
                  <a:pos x="64" y="301"/>
                </a:cxn>
                <a:cxn ang="0">
                  <a:pos x="55" y="301"/>
                </a:cxn>
                <a:cxn ang="0">
                  <a:pos x="47" y="301"/>
                </a:cxn>
                <a:cxn ang="0">
                  <a:pos x="37" y="302"/>
                </a:cxn>
                <a:cxn ang="0">
                  <a:pos x="21" y="312"/>
                </a:cxn>
                <a:cxn ang="0">
                  <a:pos x="15" y="318"/>
                </a:cxn>
                <a:cxn ang="0">
                  <a:pos x="2" y="318"/>
                </a:cxn>
              </a:cxnLst>
              <a:rect l="0" t="0" r="r" b="b"/>
              <a:pathLst>
                <a:path w="101" h="318">
                  <a:moveTo>
                    <a:pt x="2" y="318"/>
                  </a:moveTo>
                  <a:lnTo>
                    <a:pt x="2" y="305"/>
                  </a:lnTo>
                  <a:lnTo>
                    <a:pt x="0" y="296"/>
                  </a:lnTo>
                  <a:lnTo>
                    <a:pt x="86" y="0"/>
                  </a:lnTo>
                  <a:lnTo>
                    <a:pt x="86" y="50"/>
                  </a:lnTo>
                  <a:lnTo>
                    <a:pt x="86" y="99"/>
                  </a:lnTo>
                  <a:lnTo>
                    <a:pt x="86" y="149"/>
                  </a:lnTo>
                  <a:lnTo>
                    <a:pt x="87" y="199"/>
                  </a:lnTo>
                  <a:lnTo>
                    <a:pt x="89" y="232"/>
                  </a:lnTo>
                  <a:lnTo>
                    <a:pt x="95" y="297"/>
                  </a:lnTo>
                  <a:lnTo>
                    <a:pt x="101" y="312"/>
                  </a:lnTo>
                  <a:lnTo>
                    <a:pt x="87" y="312"/>
                  </a:lnTo>
                  <a:lnTo>
                    <a:pt x="82" y="307"/>
                  </a:lnTo>
                  <a:lnTo>
                    <a:pt x="72" y="304"/>
                  </a:lnTo>
                  <a:lnTo>
                    <a:pt x="64" y="301"/>
                  </a:lnTo>
                  <a:lnTo>
                    <a:pt x="55" y="301"/>
                  </a:lnTo>
                  <a:lnTo>
                    <a:pt x="47" y="301"/>
                  </a:lnTo>
                  <a:lnTo>
                    <a:pt x="37" y="302"/>
                  </a:lnTo>
                  <a:lnTo>
                    <a:pt x="21" y="312"/>
                  </a:lnTo>
                  <a:lnTo>
                    <a:pt x="15" y="318"/>
                  </a:lnTo>
                  <a:lnTo>
                    <a:pt x="2" y="31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2" name="Freeform 36"/>
            <p:cNvSpPr>
              <a:spLocks/>
            </p:cNvSpPr>
            <p:nvPr/>
          </p:nvSpPr>
          <p:spPr bwMode="auto">
            <a:xfrm flipH="1">
              <a:off x="1121086" y="2632529"/>
              <a:ext cx="283831" cy="401637"/>
            </a:xfrm>
            <a:custGeom>
              <a:avLst/>
              <a:gdLst/>
              <a:ahLst/>
              <a:cxnLst>
                <a:cxn ang="0">
                  <a:pos x="162" y="253"/>
                </a:cxn>
                <a:cxn ang="0">
                  <a:pos x="151" y="253"/>
                </a:cxn>
                <a:cxn ang="0">
                  <a:pos x="144" y="250"/>
                </a:cxn>
                <a:cxn ang="0">
                  <a:pos x="137" y="249"/>
                </a:cxn>
                <a:cxn ang="0">
                  <a:pos x="132" y="247"/>
                </a:cxn>
                <a:cxn ang="0">
                  <a:pos x="126" y="246"/>
                </a:cxn>
                <a:cxn ang="0">
                  <a:pos x="119" y="246"/>
                </a:cxn>
                <a:cxn ang="0">
                  <a:pos x="112" y="249"/>
                </a:cxn>
                <a:cxn ang="0">
                  <a:pos x="101" y="253"/>
                </a:cxn>
                <a:cxn ang="0">
                  <a:pos x="94" y="249"/>
                </a:cxn>
                <a:cxn ang="0">
                  <a:pos x="92" y="218"/>
                </a:cxn>
                <a:cxn ang="0">
                  <a:pos x="83" y="187"/>
                </a:cxn>
                <a:cxn ang="0">
                  <a:pos x="71" y="155"/>
                </a:cxn>
                <a:cxn ang="0">
                  <a:pos x="56" y="123"/>
                </a:cxn>
                <a:cxn ang="0">
                  <a:pos x="41" y="91"/>
                </a:cxn>
                <a:cxn ang="0">
                  <a:pos x="25" y="60"/>
                </a:cxn>
                <a:cxn ang="0">
                  <a:pos x="12" y="29"/>
                </a:cxn>
                <a:cxn ang="0">
                  <a:pos x="0" y="0"/>
                </a:cxn>
                <a:cxn ang="0">
                  <a:pos x="10" y="8"/>
                </a:cxn>
                <a:cxn ang="0">
                  <a:pos x="25" y="28"/>
                </a:cxn>
                <a:cxn ang="0">
                  <a:pos x="47" y="57"/>
                </a:cxn>
                <a:cxn ang="0">
                  <a:pos x="71" y="91"/>
                </a:cxn>
                <a:cxn ang="0">
                  <a:pos x="93" y="126"/>
                </a:cxn>
                <a:cxn ang="0">
                  <a:pos x="114" y="159"/>
                </a:cxn>
                <a:cxn ang="0">
                  <a:pos x="129" y="184"/>
                </a:cxn>
                <a:cxn ang="0">
                  <a:pos x="136" y="199"/>
                </a:cxn>
                <a:cxn ang="0">
                  <a:pos x="146" y="212"/>
                </a:cxn>
                <a:cxn ang="0">
                  <a:pos x="152" y="224"/>
                </a:cxn>
                <a:cxn ang="0">
                  <a:pos x="161" y="236"/>
                </a:cxn>
                <a:cxn ang="0">
                  <a:pos x="173" y="247"/>
                </a:cxn>
                <a:cxn ang="0">
                  <a:pos x="162" y="253"/>
                </a:cxn>
              </a:cxnLst>
              <a:rect l="0" t="0" r="r" b="b"/>
              <a:pathLst>
                <a:path w="173" h="253">
                  <a:moveTo>
                    <a:pt x="162" y="253"/>
                  </a:moveTo>
                  <a:lnTo>
                    <a:pt x="151" y="253"/>
                  </a:lnTo>
                  <a:lnTo>
                    <a:pt x="144" y="250"/>
                  </a:lnTo>
                  <a:lnTo>
                    <a:pt x="137" y="249"/>
                  </a:lnTo>
                  <a:lnTo>
                    <a:pt x="132" y="247"/>
                  </a:lnTo>
                  <a:lnTo>
                    <a:pt x="126" y="246"/>
                  </a:lnTo>
                  <a:lnTo>
                    <a:pt x="119" y="246"/>
                  </a:lnTo>
                  <a:lnTo>
                    <a:pt x="112" y="249"/>
                  </a:lnTo>
                  <a:lnTo>
                    <a:pt x="101" y="253"/>
                  </a:lnTo>
                  <a:lnTo>
                    <a:pt x="94" y="249"/>
                  </a:lnTo>
                  <a:lnTo>
                    <a:pt x="92" y="218"/>
                  </a:lnTo>
                  <a:lnTo>
                    <a:pt x="83" y="187"/>
                  </a:lnTo>
                  <a:lnTo>
                    <a:pt x="71" y="155"/>
                  </a:lnTo>
                  <a:lnTo>
                    <a:pt x="56" y="123"/>
                  </a:lnTo>
                  <a:lnTo>
                    <a:pt x="41" y="91"/>
                  </a:lnTo>
                  <a:lnTo>
                    <a:pt x="25" y="60"/>
                  </a:lnTo>
                  <a:lnTo>
                    <a:pt x="12" y="29"/>
                  </a:lnTo>
                  <a:lnTo>
                    <a:pt x="0" y="0"/>
                  </a:lnTo>
                  <a:lnTo>
                    <a:pt x="10" y="8"/>
                  </a:lnTo>
                  <a:lnTo>
                    <a:pt x="25" y="28"/>
                  </a:lnTo>
                  <a:lnTo>
                    <a:pt x="47" y="57"/>
                  </a:lnTo>
                  <a:lnTo>
                    <a:pt x="71" y="91"/>
                  </a:lnTo>
                  <a:lnTo>
                    <a:pt x="93" y="126"/>
                  </a:lnTo>
                  <a:lnTo>
                    <a:pt x="114" y="159"/>
                  </a:lnTo>
                  <a:lnTo>
                    <a:pt x="129" y="184"/>
                  </a:lnTo>
                  <a:lnTo>
                    <a:pt x="136" y="199"/>
                  </a:lnTo>
                  <a:lnTo>
                    <a:pt x="146" y="212"/>
                  </a:lnTo>
                  <a:lnTo>
                    <a:pt x="152" y="224"/>
                  </a:lnTo>
                  <a:lnTo>
                    <a:pt x="161" y="236"/>
                  </a:lnTo>
                  <a:lnTo>
                    <a:pt x="173" y="247"/>
                  </a:lnTo>
                  <a:lnTo>
                    <a:pt x="162" y="25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83" name="Group 182"/>
            <p:cNvGrpSpPr/>
            <p:nvPr/>
          </p:nvGrpSpPr>
          <p:grpSpPr>
            <a:xfrm flipH="1">
              <a:off x="2948819" y="2207079"/>
              <a:ext cx="480707" cy="654049"/>
              <a:chOff x="6327019" y="331101"/>
              <a:chExt cx="480707" cy="654049"/>
            </a:xfrm>
          </p:grpSpPr>
          <p:sp>
            <p:nvSpPr>
              <p:cNvPr id="194" name="Freeform 52"/>
              <p:cNvSpPr>
                <a:spLocks/>
              </p:cNvSpPr>
              <p:nvPr/>
            </p:nvSpPr>
            <p:spPr bwMode="auto">
              <a:xfrm>
                <a:off x="6327019" y="812113"/>
                <a:ext cx="137814" cy="173037"/>
              </a:xfrm>
              <a:custGeom>
                <a:avLst/>
                <a:gdLst/>
                <a:ahLst/>
                <a:cxnLst>
                  <a:cxn ang="0">
                    <a:pos x="52" y="109"/>
                  </a:cxn>
                  <a:cxn ang="0">
                    <a:pos x="37" y="101"/>
                  </a:cxn>
                  <a:cxn ang="0">
                    <a:pos x="30" y="91"/>
                  </a:cxn>
                  <a:cxn ang="0">
                    <a:pos x="23" y="70"/>
                  </a:cxn>
                  <a:cxn ang="0">
                    <a:pos x="16" y="44"/>
                  </a:cxn>
                  <a:cxn ang="0">
                    <a:pos x="8" y="19"/>
                  </a:cxn>
                  <a:cxn ang="0">
                    <a:pos x="0" y="0"/>
                  </a:cxn>
                  <a:cxn ang="0">
                    <a:pos x="30" y="21"/>
                  </a:cxn>
                  <a:cxn ang="0">
                    <a:pos x="56" y="36"/>
                  </a:cxn>
                  <a:cxn ang="0">
                    <a:pos x="62" y="41"/>
                  </a:cxn>
                  <a:cxn ang="0">
                    <a:pos x="69" y="47"/>
                  </a:cxn>
                  <a:cxn ang="0">
                    <a:pos x="74" y="52"/>
                  </a:cxn>
                  <a:cxn ang="0">
                    <a:pos x="80" y="55"/>
                  </a:cxn>
                  <a:cxn ang="0">
                    <a:pos x="84" y="61"/>
                  </a:cxn>
                  <a:cxn ang="0">
                    <a:pos x="84" y="79"/>
                  </a:cxn>
                  <a:cxn ang="0">
                    <a:pos x="76" y="99"/>
                  </a:cxn>
                  <a:cxn ang="0">
                    <a:pos x="52" y="109"/>
                  </a:cxn>
                </a:cxnLst>
                <a:rect l="0" t="0" r="r" b="b"/>
                <a:pathLst>
                  <a:path w="84" h="109">
                    <a:moveTo>
                      <a:pt x="52" y="109"/>
                    </a:moveTo>
                    <a:lnTo>
                      <a:pt x="37" y="101"/>
                    </a:lnTo>
                    <a:lnTo>
                      <a:pt x="30" y="91"/>
                    </a:lnTo>
                    <a:lnTo>
                      <a:pt x="23" y="70"/>
                    </a:lnTo>
                    <a:lnTo>
                      <a:pt x="16" y="44"/>
                    </a:lnTo>
                    <a:lnTo>
                      <a:pt x="8" y="19"/>
                    </a:lnTo>
                    <a:lnTo>
                      <a:pt x="0" y="0"/>
                    </a:lnTo>
                    <a:lnTo>
                      <a:pt x="30" y="21"/>
                    </a:lnTo>
                    <a:lnTo>
                      <a:pt x="56" y="36"/>
                    </a:lnTo>
                    <a:lnTo>
                      <a:pt x="62" y="41"/>
                    </a:lnTo>
                    <a:lnTo>
                      <a:pt x="69" y="47"/>
                    </a:lnTo>
                    <a:lnTo>
                      <a:pt x="74" y="52"/>
                    </a:lnTo>
                    <a:lnTo>
                      <a:pt x="80" y="55"/>
                    </a:lnTo>
                    <a:lnTo>
                      <a:pt x="84" y="61"/>
                    </a:lnTo>
                    <a:lnTo>
                      <a:pt x="84" y="79"/>
                    </a:lnTo>
                    <a:lnTo>
                      <a:pt x="76" y="99"/>
                    </a:lnTo>
                    <a:lnTo>
                      <a:pt x="52" y="10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5" name="Freeform 54"/>
              <p:cNvSpPr>
                <a:spLocks/>
              </p:cNvSpPr>
              <p:nvPr/>
            </p:nvSpPr>
            <p:spPr bwMode="auto">
              <a:xfrm>
                <a:off x="6453348" y="785126"/>
                <a:ext cx="57422" cy="92075"/>
              </a:xfrm>
              <a:custGeom>
                <a:avLst/>
                <a:gdLst/>
                <a:ahLst/>
                <a:cxnLst>
                  <a:cxn ang="0">
                    <a:pos x="19" y="58"/>
                  </a:cxn>
                  <a:cxn ang="0">
                    <a:pos x="17" y="47"/>
                  </a:cxn>
                  <a:cxn ang="0">
                    <a:pos x="14" y="40"/>
                  </a:cxn>
                  <a:cxn ang="0">
                    <a:pos x="8" y="32"/>
                  </a:cxn>
                  <a:cxn ang="0">
                    <a:pos x="7" y="29"/>
                  </a:cxn>
                  <a:cxn ang="0">
                    <a:pos x="7" y="20"/>
                  </a:cxn>
                  <a:cxn ang="0">
                    <a:pos x="0" y="0"/>
                  </a:cxn>
                  <a:cxn ang="0">
                    <a:pos x="26" y="32"/>
                  </a:cxn>
                  <a:cxn ang="0">
                    <a:pos x="32" y="38"/>
                  </a:cxn>
                  <a:cxn ang="0">
                    <a:pos x="35" y="42"/>
                  </a:cxn>
                  <a:cxn ang="0">
                    <a:pos x="28" y="56"/>
                  </a:cxn>
                  <a:cxn ang="0">
                    <a:pos x="19" y="58"/>
                  </a:cxn>
                </a:cxnLst>
                <a:rect l="0" t="0" r="r" b="b"/>
                <a:pathLst>
                  <a:path w="35" h="58">
                    <a:moveTo>
                      <a:pt x="19" y="58"/>
                    </a:moveTo>
                    <a:lnTo>
                      <a:pt x="17" y="47"/>
                    </a:lnTo>
                    <a:lnTo>
                      <a:pt x="14" y="40"/>
                    </a:lnTo>
                    <a:lnTo>
                      <a:pt x="8" y="32"/>
                    </a:lnTo>
                    <a:lnTo>
                      <a:pt x="7" y="29"/>
                    </a:lnTo>
                    <a:lnTo>
                      <a:pt x="7" y="20"/>
                    </a:lnTo>
                    <a:lnTo>
                      <a:pt x="0" y="0"/>
                    </a:lnTo>
                    <a:lnTo>
                      <a:pt x="26" y="32"/>
                    </a:lnTo>
                    <a:lnTo>
                      <a:pt x="32" y="38"/>
                    </a:lnTo>
                    <a:lnTo>
                      <a:pt x="35" y="42"/>
                    </a:lnTo>
                    <a:lnTo>
                      <a:pt x="28" y="56"/>
                    </a:lnTo>
                    <a:lnTo>
                      <a:pt x="19" y="58"/>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6" name="Freeform 55"/>
              <p:cNvSpPr>
                <a:spLocks/>
              </p:cNvSpPr>
              <p:nvPr/>
            </p:nvSpPr>
            <p:spPr bwMode="auto">
              <a:xfrm>
                <a:off x="6646944" y="656538"/>
                <a:ext cx="36094" cy="41275"/>
              </a:xfrm>
              <a:custGeom>
                <a:avLst/>
                <a:gdLst/>
                <a:ahLst/>
                <a:cxnLst>
                  <a:cxn ang="0">
                    <a:pos x="9" y="26"/>
                  </a:cxn>
                  <a:cxn ang="0">
                    <a:pos x="2" y="26"/>
                  </a:cxn>
                  <a:cxn ang="0">
                    <a:pos x="0" y="21"/>
                  </a:cxn>
                  <a:cxn ang="0">
                    <a:pos x="0" y="10"/>
                  </a:cxn>
                  <a:cxn ang="0">
                    <a:pos x="4" y="3"/>
                  </a:cxn>
                  <a:cxn ang="0">
                    <a:pos x="18" y="0"/>
                  </a:cxn>
                  <a:cxn ang="0">
                    <a:pos x="19" y="12"/>
                  </a:cxn>
                  <a:cxn ang="0">
                    <a:pos x="22" y="22"/>
                  </a:cxn>
                  <a:cxn ang="0">
                    <a:pos x="9" y="26"/>
                  </a:cxn>
                </a:cxnLst>
                <a:rect l="0" t="0" r="r" b="b"/>
                <a:pathLst>
                  <a:path w="22" h="26">
                    <a:moveTo>
                      <a:pt x="9" y="26"/>
                    </a:moveTo>
                    <a:lnTo>
                      <a:pt x="2" y="26"/>
                    </a:lnTo>
                    <a:lnTo>
                      <a:pt x="0" y="21"/>
                    </a:lnTo>
                    <a:lnTo>
                      <a:pt x="0" y="10"/>
                    </a:lnTo>
                    <a:lnTo>
                      <a:pt x="4" y="3"/>
                    </a:lnTo>
                    <a:lnTo>
                      <a:pt x="18" y="0"/>
                    </a:lnTo>
                    <a:lnTo>
                      <a:pt x="19" y="12"/>
                    </a:lnTo>
                    <a:lnTo>
                      <a:pt x="22" y="22"/>
                    </a:lnTo>
                    <a:lnTo>
                      <a:pt x="9" y="26"/>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7" name="Freeform 57"/>
              <p:cNvSpPr>
                <a:spLocks/>
              </p:cNvSpPr>
              <p:nvPr/>
            </p:nvSpPr>
            <p:spPr bwMode="auto">
              <a:xfrm>
                <a:off x="6727335" y="639076"/>
                <a:ext cx="34453" cy="33337"/>
              </a:xfrm>
              <a:custGeom>
                <a:avLst/>
                <a:gdLst/>
                <a:ahLst/>
                <a:cxnLst>
                  <a:cxn ang="0">
                    <a:pos x="6" y="21"/>
                  </a:cxn>
                  <a:cxn ang="0">
                    <a:pos x="3" y="18"/>
                  </a:cxn>
                  <a:cxn ang="0">
                    <a:pos x="0" y="7"/>
                  </a:cxn>
                  <a:cxn ang="0">
                    <a:pos x="6" y="0"/>
                  </a:cxn>
                  <a:cxn ang="0">
                    <a:pos x="20" y="7"/>
                  </a:cxn>
                  <a:cxn ang="0">
                    <a:pos x="21" y="21"/>
                  </a:cxn>
                  <a:cxn ang="0">
                    <a:pos x="6" y="21"/>
                  </a:cxn>
                </a:cxnLst>
                <a:rect l="0" t="0" r="r" b="b"/>
                <a:pathLst>
                  <a:path w="21" h="21">
                    <a:moveTo>
                      <a:pt x="6" y="21"/>
                    </a:moveTo>
                    <a:lnTo>
                      <a:pt x="3" y="18"/>
                    </a:lnTo>
                    <a:lnTo>
                      <a:pt x="0" y="7"/>
                    </a:lnTo>
                    <a:lnTo>
                      <a:pt x="6" y="0"/>
                    </a:lnTo>
                    <a:lnTo>
                      <a:pt x="20" y="7"/>
                    </a:lnTo>
                    <a:lnTo>
                      <a:pt x="21" y="21"/>
                    </a:lnTo>
                    <a:lnTo>
                      <a:pt x="6" y="21"/>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8" name="Freeform 58"/>
              <p:cNvSpPr>
                <a:spLocks/>
              </p:cNvSpPr>
              <p:nvPr/>
            </p:nvSpPr>
            <p:spPr bwMode="auto">
              <a:xfrm>
                <a:off x="6619053" y="507313"/>
                <a:ext cx="52501" cy="47625"/>
              </a:xfrm>
              <a:custGeom>
                <a:avLst/>
                <a:gdLst/>
                <a:ahLst/>
                <a:cxnLst>
                  <a:cxn ang="0">
                    <a:pos x="4" y="30"/>
                  </a:cxn>
                  <a:cxn ang="0">
                    <a:pos x="3" y="29"/>
                  </a:cxn>
                  <a:cxn ang="0">
                    <a:pos x="0" y="14"/>
                  </a:cxn>
                  <a:cxn ang="0">
                    <a:pos x="10" y="11"/>
                  </a:cxn>
                  <a:cxn ang="0">
                    <a:pos x="19" y="0"/>
                  </a:cxn>
                  <a:cxn ang="0">
                    <a:pos x="26" y="5"/>
                  </a:cxn>
                  <a:cxn ang="0">
                    <a:pos x="32" y="14"/>
                  </a:cxn>
                  <a:cxn ang="0">
                    <a:pos x="21" y="29"/>
                  </a:cxn>
                  <a:cxn ang="0">
                    <a:pos x="11" y="30"/>
                  </a:cxn>
                  <a:cxn ang="0">
                    <a:pos x="4" y="30"/>
                  </a:cxn>
                </a:cxnLst>
                <a:rect l="0" t="0" r="r" b="b"/>
                <a:pathLst>
                  <a:path w="32" h="30">
                    <a:moveTo>
                      <a:pt x="4" y="30"/>
                    </a:moveTo>
                    <a:lnTo>
                      <a:pt x="3" y="29"/>
                    </a:lnTo>
                    <a:lnTo>
                      <a:pt x="0" y="14"/>
                    </a:lnTo>
                    <a:lnTo>
                      <a:pt x="10" y="11"/>
                    </a:lnTo>
                    <a:lnTo>
                      <a:pt x="19" y="0"/>
                    </a:lnTo>
                    <a:lnTo>
                      <a:pt x="26" y="5"/>
                    </a:lnTo>
                    <a:lnTo>
                      <a:pt x="32" y="14"/>
                    </a:lnTo>
                    <a:lnTo>
                      <a:pt x="21" y="29"/>
                    </a:lnTo>
                    <a:lnTo>
                      <a:pt x="11" y="30"/>
                    </a:lnTo>
                    <a:lnTo>
                      <a:pt x="4" y="30"/>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9" name="Freeform 59"/>
              <p:cNvSpPr>
                <a:spLocks/>
              </p:cNvSpPr>
              <p:nvPr/>
            </p:nvSpPr>
            <p:spPr bwMode="auto">
              <a:xfrm>
                <a:off x="6737179" y="486676"/>
                <a:ext cx="47579" cy="53975"/>
              </a:xfrm>
              <a:custGeom>
                <a:avLst/>
                <a:gdLst/>
                <a:ahLst/>
                <a:cxnLst>
                  <a:cxn ang="0">
                    <a:pos x="22" y="34"/>
                  </a:cxn>
                  <a:cxn ang="0">
                    <a:pos x="5" y="27"/>
                  </a:cxn>
                  <a:cxn ang="0">
                    <a:pos x="0" y="18"/>
                  </a:cxn>
                  <a:cxn ang="0">
                    <a:pos x="4" y="0"/>
                  </a:cxn>
                  <a:cxn ang="0">
                    <a:pos x="29" y="9"/>
                  </a:cxn>
                  <a:cxn ang="0">
                    <a:pos x="27" y="30"/>
                  </a:cxn>
                  <a:cxn ang="0">
                    <a:pos x="22" y="34"/>
                  </a:cxn>
                </a:cxnLst>
                <a:rect l="0" t="0" r="r" b="b"/>
                <a:pathLst>
                  <a:path w="29" h="34">
                    <a:moveTo>
                      <a:pt x="22" y="34"/>
                    </a:moveTo>
                    <a:lnTo>
                      <a:pt x="5" y="27"/>
                    </a:lnTo>
                    <a:lnTo>
                      <a:pt x="0" y="18"/>
                    </a:lnTo>
                    <a:lnTo>
                      <a:pt x="4" y="0"/>
                    </a:lnTo>
                    <a:lnTo>
                      <a:pt x="29" y="9"/>
                    </a:lnTo>
                    <a:lnTo>
                      <a:pt x="27" y="30"/>
                    </a:lnTo>
                    <a:lnTo>
                      <a:pt x="22" y="34"/>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0" name="Freeform 60"/>
              <p:cNvSpPr>
                <a:spLocks/>
              </p:cNvSpPr>
              <p:nvPr/>
            </p:nvSpPr>
            <p:spPr bwMode="auto">
              <a:xfrm>
                <a:off x="6601006" y="462863"/>
                <a:ext cx="45938" cy="52387"/>
              </a:xfrm>
              <a:custGeom>
                <a:avLst/>
                <a:gdLst/>
                <a:ahLst/>
                <a:cxnLst>
                  <a:cxn ang="0">
                    <a:pos x="8" y="31"/>
                  </a:cxn>
                  <a:cxn ang="0">
                    <a:pos x="3" y="28"/>
                  </a:cxn>
                  <a:cxn ang="0">
                    <a:pos x="0" y="14"/>
                  </a:cxn>
                  <a:cxn ang="0">
                    <a:pos x="3" y="4"/>
                  </a:cxn>
                  <a:cxn ang="0">
                    <a:pos x="8" y="0"/>
                  </a:cxn>
                  <a:cxn ang="0">
                    <a:pos x="21" y="13"/>
                  </a:cxn>
                  <a:cxn ang="0">
                    <a:pos x="28" y="18"/>
                  </a:cxn>
                  <a:cxn ang="0">
                    <a:pos x="17" y="33"/>
                  </a:cxn>
                  <a:cxn ang="0">
                    <a:pos x="8" y="31"/>
                  </a:cxn>
                </a:cxnLst>
                <a:rect l="0" t="0" r="r" b="b"/>
                <a:pathLst>
                  <a:path w="28" h="33">
                    <a:moveTo>
                      <a:pt x="8" y="31"/>
                    </a:moveTo>
                    <a:lnTo>
                      <a:pt x="3" y="28"/>
                    </a:lnTo>
                    <a:lnTo>
                      <a:pt x="0" y="14"/>
                    </a:lnTo>
                    <a:lnTo>
                      <a:pt x="3" y="4"/>
                    </a:lnTo>
                    <a:lnTo>
                      <a:pt x="8" y="0"/>
                    </a:lnTo>
                    <a:lnTo>
                      <a:pt x="21" y="13"/>
                    </a:lnTo>
                    <a:lnTo>
                      <a:pt x="28" y="18"/>
                    </a:lnTo>
                    <a:lnTo>
                      <a:pt x="17" y="33"/>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1" name="Freeform 61"/>
              <p:cNvSpPr>
                <a:spLocks/>
              </p:cNvSpPr>
              <p:nvPr/>
            </p:nvSpPr>
            <p:spPr bwMode="auto">
              <a:xfrm>
                <a:off x="6745382" y="437463"/>
                <a:ext cx="47579" cy="47625"/>
              </a:xfrm>
              <a:custGeom>
                <a:avLst/>
                <a:gdLst/>
                <a:ahLst/>
                <a:cxnLst>
                  <a:cxn ang="0">
                    <a:pos x="20" y="29"/>
                  </a:cxn>
                  <a:cxn ang="0">
                    <a:pos x="6" y="26"/>
                  </a:cxn>
                  <a:cxn ang="0">
                    <a:pos x="0" y="22"/>
                  </a:cxn>
                  <a:cxn ang="0">
                    <a:pos x="6" y="8"/>
                  </a:cxn>
                  <a:cxn ang="0">
                    <a:pos x="10" y="0"/>
                  </a:cxn>
                  <a:cxn ang="0">
                    <a:pos x="29" y="2"/>
                  </a:cxn>
                  <a:cxn ang="0">
                    <a:pos x="29" y="30"/>
                  </a:cxn>
                  <a:cxn ang="0">
                    <a:pos x="20" y="29"/>
                  </a:cxn>
                </a:cxnLst>
                <a:rect l="0" t="0" r="r" b="b"/>
                <a:pathLst>
                  <a:path w="29" h="30">
                    <a:moveTo>
                      <a:pt x="20" y="29"/>
                    </a:moveTo>
                    <a:lnTo>
                      <a:pt x="6" y="26"/>
                    </a:lnTo>
                    <a:lnTo>
                      <a:pt x="0" y="22"/>
                    </a:lnTo>
                    <a:lnTo>
                      <a:pt x="6" y="8"/>
                    </a:lnTo>
                    <a:lnTo>
                      <a:pt x="10" y="0"/>
                    </a:lnTo>
                    <a:lnTo>
                      <a:pt x="29" y="2"/>
                    </a:lnTo>
                    <a:lnTo>
                      <a:pt x="29" y="30"/>
                    </a:lnTo>
                    <a:lnTo>
                      <a:pt x="20" y="2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2" name="Freeform 62"/>
              <p:cNvSpPr>
                <a:spLocks/>
              </p:cNvSpPr>
              <p:nvPr/>
            </p:nvSpPr>
            <p:spPr bwMode="auto">
              <a:xfrm>
                <a:off x="6578037" y="402538"/>
                <a:ext cx="22969" cy="49212"/>
              </a:xfrm>
              <a:custGeom>
                <a:avLst/>
                <a:gdLst/>
                <a:ahLst/>
                <a:cxnLst>
                  <a:cxn ang="0">
                    <a:pos x="8" y="31"/>
                  </a:cxn>
                  <a:cxn ang="0">
                    <a:pos x="8" y="30"/>
                  </a:cxn>
                  <a:cxn ang="0">
                    <a:pos x="4" y="20"/>
                  </a:cxn>
                  <a:cxn ang="0">
                    <a:pos x="0" y="11"/>
                  </a:cxn>
                  <a:cxn ang="0">
                    <a:pos x="0" y="0"/>
                  </a:cxn>
                  <a:cxn ang="0">
                    <a:pos x="11" y="19"/>
                  </a:cxn>
                  <a:cxn ang="0">
                    <a:pos x="14" y="22"/>
                  </a:cxn>
                  <a:cxn ang="0">
                    <a:pos x="8" y="31"/>
                  </a:cxn>
                </a:cxnLst>
                <a:rect l="0" t="0" r="r" b="b"/>
                <a:pathLst>
                  <a:path w="14" h="31">
                    <a:moveTo>
                      <a:pt x="8" y="31"/>
                    </a:moveTo>
                    <a:lnTo>
                      <a:pt x="8" y="30"/>
                    </a:lnTo>
                    <a:lnTo>
                      <a:pt x="4" y="20"/>
                    </a:lnTo>
                    <a:lnTo>
                      <a:pt x="0" y="11"/>
                    </a:lnTo>
                    <a:lnTo>
                      <a:pt x="0" y="0"/>
                    </a:lnTo>
                    <a:lnTo>
                      <a:pt x="11" y="19"/>
                    </a:lnTo>
                    <a:lnTo>
                      <a:pt x="14" y="22"/>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3" name="Freeform 63"/>
              <p:cNvSpPr>
                <a:spLocks/>
              </p:cNvSpPr>
              <p:nvPr/>
            </p:nvSpPr>
            <p:spPr bwMode="auto">
              <a:xfrm>
                <a:off x="6763429" y="331101"/>
                <a:ext cx="44297" cy="92075"/>
              </a:xfrm>
              <a:custGeom>
                <a:avLst/>
                <a:gdLst/>
                <a:ahLst/>
                <a:cxnLst>
                  <a:cxn ang="0">
                    <a:pos x="6" y="56"/>
                  </a:cxn>
                  <a:cxn ang="0">
                    <a:pos x="0" y="56"/>
                  </a:cxn>
                  <a:cxn ang="0">
                    <a:pos x="9" y="36"/>
                  </a:cxn>
                  <a:cxn ang="0">
                    <a:pos x="27" y="0"/>
                  </a:cxn>
                  <a:cxn ang="0">
                    <a:pos x="24" y="23"/>
                  </a:cxn>
                  <a:cxn ang="0">
                    <a:pos x="21" y="58"/>
                  </a:cxn>
                  <a:cxn ang="0">
                    <a:pos x="6" y="56"/>
                  </a:cxn>
                </a:cxnLst>
                <a:rect l="0" t="0" r="r" b="b"/>
                <a:pathLst>
                  <a:path w="27" h="58">
                    <a:moveTo>
                      <a:pt x="6" y="56"/>
                    </a:moveTo>
                    <a:lnTo>
                      <a:pt x="0" y="56"/>
                    </a:lnTo>
                    <a:lnTo>
                      <a:pt x="9" y="36"/>
                    </a:lnTo>
                    <a:lnTo>
                      <a:pt x="27" y="0"/>
                    </a:lnTo>
                    <a:lnTo>
                      <a:pt x="24" y="23"/>
                    </a:lnTo>
                    <a:lnTo>
                      <a:pt x="21" y="58"/>
                    </a:lnTo>
                    <a:lnTo>
                      <a:pt x="6" y="56"/>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84" name="Group 183"/>
            <p:cNvGrpSpPr/>
            <p:nvPr/>
          </p:nvGrpSpPr>
          <p:grpSpPr>
            <a:xfrm flipH="1">
              <a:off x="2958604" y="2760896"/>
              <a:ext cx="2114786" cy="2701925"/>
              <a:chOff x="2312718" y="3058432"/>
              <a:chExt cx="2114786" cy="2701925"/>
            </a:xfrm>
          </p:grpSpPr>
          <p:sp>
            <p:nvSpPr>
              <p:cNvPr id="185" name="Freeform 9"/>
              <p:cNvSpPr>
                <a:spLocks/>
              </p:cNvSpPr>
              <p:nvPr/>
            </p:nvSpPr>
            <p:spPr bwMode="auto">
              <a:xfrm>
                <a:off x="2312718" y="3058432"/>
                <a:ext cx="2114786" cy="2701925"/>
              </a:xfrm>
              <a:custGeom>
                <a:avLst/>
                <a:gdLst/>
                <a:ahLst/>
                <a:cxnLst>
                  <a:cxn ang="0">
                    <a:pos x="329" y="1641"/>
                  </a:cxn>
                  <a:cxn ang="0">
                    <a:pos x="200" y="1634"/>
                  </a:cxn>
                  <a:cxn ang="0">
                    <a:pos x="99" y="1643"/>
                  </a:cxn>
                  <a:cxn ang="0">
                    <a:pos x="66" y="1579"/>
                  </a:cxn>
                  <a:cxn ang="0">
                    <a:pos x="3" y="1521"/>
                  </a:cxn>
                  <a:cxn ang="0">
                    <a:pos x="23" y="1513"/>
                  </a:cxn>
                  <a:cxn ang="0">
                    <a:pos x="52" y="1409"/>
                  </a:cxn>
                  <a:cxn ang="0">
                    <a:pos x="70" y="1374"/>
                  </a:cxn>
                  <a:cxn ang="0">
                    <a:pos x="110" y="1492"/>
                  </a:cxn>
                  <a:cxn ang="0">
                    <a:pos x="239" y="1428"/>
                  </a:cxn>
                  <a:cxn ang="0">
                    <a:pos x="336" y="1315"/>
                  </a:cxn>
                  <a:cxn ang="0">
                    <a:pos x="388" y="1276"/>
                  </a:cxn>
                  <a:cxn ang="0">
                    <a:pos x="432" y="1223"/>
                  </a:cxn>
                  <a:cxn ang="0">
                    <a:pos x="476" y="1149"/>
                  </a:cxn>
                  <a:cxn ang="0">
                    <a:pos x="460" y="1116"/>
                  </a:cxn>
                  <a:cxn ang="0">
                    <a:pos x="557" y="1003"/>
                  </a:cxn>
                  <a:cxn ang="0">
                    <a:pos x="564" y="888"/>
                  </a:cxn>
                  <a:cxn ang="0">
                    <a:pos x="624" y="883"/>
                  </a:cxn>
                  <a:cxn ang="0">
                    <a:pos x="588" y="783"/>
                  </a:cxn>
                  <a:cxn ang="0">
                    <a:pos x="601" y="762"/>
                  </a:cxn>
                  <a:cxn ang="0">
                    <a:pos x="686" y="729"/>
                  </a:cxn>
                  <a:cxn ang="0">
                    <a:pos x="670" y="657"/>
                  </a:cxn>
                  <a:cxn ang="0">
                    <a:pos x="731" y="547"/>
                  </a:cxn>
                  <a:cxn ang="0">
                    <a:pos x="765" y="482"/>
                  </a:cxn>
                  <a:cxn ang="0">
                    <a:pos x="771" y="452"/>
                  </a:cxn>
                  <a:cxn ang="0">
                    <a:pos x="844" y="356"/>
                  </a:cxn>
                  <a:cxn ang="0">
                    <a:pos x="899" y="294"/>
                  </a:cxn>
                  <a:cxn ang="0">
                    <a:pos x="892" y="268"/>
                  </a:cxn>
                  <a:cxn ang="0">
                    <a:pos x="977" y="235"/>
                  </a:cxn>
                  <a:cxn ang="0">
                    <a:pos x="999" y="217"/>
                  </a:cxn>
                  <a:cxn ang="0">
                    <a:pos x="1062" y="232"/>
                  </a:cxn>
                  <a:cxn ang="0">
                    <a:pos x="1100" y="200"/>
                  </a:cxn>
                  <a:cxn ang="0">
                    <a:pos x="1151" y="136"/>
                  </a:cxn>
                  <a:cxn ang="0">
                    <a:pos x="1211" y="92"/>
                  </a:cxn>
                  <a:cxn ang="0">
                    <a:pos x="1242" y="45"/>
                  </a:cxn>
                  <a:cxn ang="0">
                    <a:pos x="1289" y="36"/>
                  </a:cxn>
                  <a:cxn ang="0">
                    <a:pos x="1245" y="125"/>
                  </a:cxn>
                  <a:cxn ang="0">
                    <a:pos x="1184" y="201"/>
                  </a:cxn>
                  <a:cxn ang="0">
                    <a:pos x="1152" y="235"/>
                  </a:cxn>
                  <a:cxn ang="0">
                    <a:pos x="1109" y="367"/>
                  </a:cxn>
                  <a:cxn ang="0">
                    <a:pos x="1061" y="443"/>
                  </a:cxn>
                  <a:cxn ang="0">
                    <a:pos x="979" y="521"/>
                  </a:cxn>
                  <a:cxn ang="0">
                    <a:pos x="963" y="569"/>
                  </a:cxn>
                  <a:cxn ang="0">
                    <a:pos x="919" y="630"/>
                  </a:cxn>
                  <a:cxn ang="0">
                    <a:pos x="863" y="681"/>
                  </a:cxn>
                  <a:cxn ang="0">
                    <a:pos x="812" y="849"/>
                  </a:cxn>
                  <a:cxn ang="0">
                    <a:pos x="791" y="816"/>
                  </a:cxn>
                  <a:cxn ang="0">
                    <a:pos x="740" y="870"/>
                  </a:cxn>
                  <a:cxn ang="0">
                    <a:pos x="693" y="963"/>
                  </a:cxn>
                  <a:cxn ang="0">
                    <a:pos x="652" y="1026"/>
                  </a:cxn>
                  <a:cxn ang="0">
                    <a:pos x="623" y="1112"/>
                  </a:cxn>
                  <a:cxn ang="0">
                    <a:pos x="570" y="1187"/>
                  </a:cxn>
                  <a:cxn ang="0">
                    <a:pos x="532" y="1296"/>
                  </a:cxn>
                  <a:cxn ang="0">
                    <a:pos x="514" y="1321"/>
                  </a:cxn>
                  <a:cxn ang="0">
                    <a:pos x="476" y="1339"/>
                  </a:cxn>
                  <a:cxn ang="0">
                    <a:pos x="492" y="1435"/>
                  </a:cxn>
                  <a:cxn ang="0">
                    <a:pos x="555" y="1544"/>
                  </a:cxn>
                  <a:cxn ang="0">
                    <a:pos x="595" y="1408"/>
                  </a:cxn>
                  <a:cxn ang="0">
                    <a:pos x="633" y="1496"/>
                  </a:cxn>
                  <a:cxn ang="0">
                    <a:pos x="602" y="1573"/>
                  </a:cxn>
                  <a:cxn ang="0">
                    <a:pos x="651" y="1582"/>
                  </a:cxn>
                  <a:cxn ang="0">
                    <a:pos x="577" y="1609"/>
                  </a:cxn>
                  <a:cxn ang="0">
                    <a:pos x="525" y="1676"/>
                  </a:cxn>
                </a:cxnLst>
                <a:rect l="0" t="0" r="r" b="b"/>
                <a:pathLst>
                  <a:path w="1289" h="1702">
                    <a:moveTo>
                      <a:pt x="436" y="1699"/>
                    </a:moveTo>
                    <a:lnTo>
                      <a:pt x="418" y="1696"/>
                    </a:lnTo>
                    <a:lnTo>
                      <a:pt x="401" y="1688"/>
                    </a:lnTo>
                    <a:lnTo>
                      <a:pt x="383" y="1677"/>
                    </a:lnTo>
                    <a:lnTo>
                      <a:pt x="365" y="1665"/>
                    </a:lnTo>
                    <a:lnTo>
                      <a:pt x="347" y="1652"/>
                    </a:lnTo>
                    <a:lnTo>
                      <a:pt x="329" y="1641"/>
                    </a:lnTo>
                    <a:lnTo>
                      <a:pt x="312" y="1633"/>
                    </a:lnTo>
                    <a:lnTo>
                      <a:pt x="296" y="1630"/>
                    </a:lnTo>
                    <a:lnTo>
                      <a:pt x="271" y="1625"/>
                    </a:lnTo>
                    <a:lnTo>
                      <a:pt x="250" y="1623"/>
                    </a:lnTo>
                    <a:lnTo>
                      <a:pt x="232" y="1625"/>
                    </a:lnTo>
                    <a:lnTo>
                      <a:pt x="215" y="1629"/>
                    </a:lnTo>
                    <a:lnTo>
                      <a:pt x="200" y="1634"/>
                    </a:lnTo>
                    <a:lnTo>
                      <a:pt x="182" y="1641"/>
                    </a:lnTo>
                    <a:lnTo>
                      <a:pt x="164" y="1647"/>
                    </a:lnTo>
                    <a:lnTo>
                      <a:pt x="142" y="1654"/>
                    </a:lnTo>
                    <a:lnTo>
                      <a:pt x="128" y="1654"/>
                    </a:lnTo>
                    <a:lnTo>
                      <a:pt x="117" y="1651"/>
                    </a:lnTo>
                    <a:lnTo>
                      <a:pt x="108" y="1648"/>
                    </a:lnTo>
                    <a:lnTo>
                      <a:pt x="99" y="1643"/>
                    </a:lnTo>
                    <a:lnTo>
                      <a:pt x="91" y="1637"/>
                    </a:lnTo>
                    <a:lnTo>
                      <a:pt x="84" y="1633"/>
                    </a:lnTo>
                    <a:lnTo>
                      <a:pt x="76" y="1627"/>
                    </a:lnTo>
                    <a:lnTo>
                      <a:pt x="66" y="1625"/>
                    </a:lnTo>
                    <a:lnTo>
                      <a:pt x="68" y="1607"/>
                    </a:lnTo>
                    <a:lnTo>
                      <a:pt x="68" y="1591"/>
                    </a:lnTo>
                    <a:lnTo>
                      <a:pt x="66" y="1579"/>
                    </a:lnTo>
                    <a:lnTo>
                      <a:pt x="65" y="1568"/>
                    </a:lnTo>
                    <a:lnTo>
                      <a:pt x="59" y="1558"/>
                    </a:lnTo>
                    <a:lnTo>
                      <a:pt x="50" y="1550"/>
                    </a:lnTo>
                    <a:lnTo>
                      <a:pt x="37" y="1543"/>
                    </a:lnTo>
                    <a:lnTo>
                      <a:pt x="21" y="1538"/>
                    </a:lnTo>
                    <a:lnTo>
                      <a:pt x="8" y="1531"/>
                    </a:lnTo>
                    <a:lnTo>
                      <a:pt x="3" y="1521"/>
                    </a:lnTo>
                    <a:lnTo>
                      <a:pt x="1" y="1507"/>
                    </a:lnTo>
                    <a:lnTo>
                      <a:pt x="0" y="1492"/>
                    </a:lnTo>
                    <a:lnTo>
                      <a:pt x="5" y="1497"/>
                    </a:lnTo>
                    <a:lnTo>
                      <a:pt x="11" y="1503"/>
                    </a:lnTo>
                    <a:lnTo>
                      <a:pt x="15" y="1507"/>
                    </a:lnTo>
                    <a:lnTo>
                      <a:pt x="19" y="1510"/>
                    </a:lnTo>
                    <a:lnTo>
                      <a:pt x="23" y="1513"/>
                    </a:lnTo>
                    <a:lnTo>
                      <a:pt x="29" y="1514"/>
                    </a:lnTo>
                    <a:lnTo>
                      <a:pt x="34" y="1515"/>
                    </a:lnTo>
                    <a:lnTo>
                      <a:pt x="43" y="1514"/>
                    </a:lnTo>
                    <a:lnTo>
                      <a:pt x="51" y="1491"/>
                    </a:lnTo>
                    <a:lnTo>
                      <a:pt x="54" y="1464"/>
                    </a:lnTo>
                    <a:lnTo>
                      <a:pt x="52" y="1437"/>
                    </a:lnTo>
                    <a:lnTo>
                      <a:pt x="52" y="1409"/>
                    </a:lnTo>
                    <a:lnTo>
                      <a:pt x="54" y="1384"/>
                    </a:lnTo>
                    <a:lnTo>
                      <a:pt x="61" y="1361"/>
                    </a:lnTo>
                    <a:lnTo>
                      <a:pt x="76" y="1341"/>
                    </a:lnTo>
                    <a:lnTo>
                      <a:pt x="102" y="1328"/>
                    </a:lnTo>
                    <a:lnTo>
                      <a:pt x="90" y="1339"/>
                    </a:lnTo>
                    <a:lnTo>
                      <a:pt x="79" y="1355"/>
                    </a:lnTo>
                    <a:lnTo>
                      <a:pt x="70" y="1374"/>
                    </a:lnTo>
                    <a:lnTo>
                      <a:pt x="66" y="1397"/>
                    </a:lnTo>
                    <a:lnTo>
                      <a:pt x="63" y="1419"/>
                    </a:lnTo>
                    <a:lnTo>
                      <a:pt x="66" y="1439"/>
                    </a:lnTo>
                    <a:lnTo>
                      <a:pt x="72" y="1457"/>
                    </a:lnTo>
                    <a:lnTo>
                      <a:pt x="83" y="1471"/>
                    </a:lnTo>
                    <a:lnTo>
                      <a:pt x="95" y="1485"/>
                    </a:lnTo>
                    <a:lnTo>
                      <a:pt x="110" y="1492"/>
                    </a:lnTo>
                    <a:lnTo>
                      <a:pt x="126" y="1495"/>
                    </a:lnTo>
                    <a:lnTo>
                      <a:pt x="144" y="1492"/>
                    </a:lnTo>
                    <a:lnTo>
                      <a:pt x="162" y="1485"/>
                    </a:lnTo>
                    <a:lnTo>
                      <a:pt x="181" y="1475"/>
                    </a:lnTo>
                    <a:lnTo>
                      <a:pt x="200" y="1462"/>
                    </a:lnTo>
                    <a:lnTo>
                      <a:pt x="220" y="1446"/>
                    </a:lnTo>
                    <a:lnTo>
                      <a:pt x="239" y="1428"/>
                    </a:lnTo>
                    <a:lnTo>
                      <a:pt x="258" y="1410"/>
                    </a:lnTo>
                    <a:lnTo>
                      <a:pt x="275" y="1392"/>
                    </a:lnTo>
                    <a:lnTo>
                      <a:pt x="291" y="1373"/>
                    </a:lnTo>
                    <a:lnTo>
                      <a:pt x="305" y="1357"/>
                    </a:lnTo>
                    <a:lnTo>
                      <a:pt x="318" y="1340"/>
                    </a:lnTo>
                    <a:lnTo>
                      <a:pt x="329" y="1326"/>
                    </a:lnTo>
                    <a:lnTo>
                      <a:pt x="336" y="1315"/>
                    </a:lnTo>
                    <a:lnTo>
                      <a:pt x="344" y="1315"/>
                    </a:lnTo>
                    <a:lnTo>
                      <a:pt x="351" y="1304"/>
                    </a:lnTo>
                    <a:lnTo>
                      <a:pt x="358" y="1296"/>
                    </a:lnTo>
                    <a:lnTo>
                      <a:pt x="365" y="1289"/>
                    </a:lnTo>
                    <a:lnTo>
                      <a:pt x="371" y="1283"/>
                    </a:lnTo>
                    <a:lnTo>
                      <a:pt x="380" y="1279"/>
                    </a:lnTo>
                    <a:lnTo>
                      <a:pt x="388" y="1276"/>
                    </a:lnTo>
                    <a:lnTo>
                      <a:pt x="398" y="1275"/>
                    </a:lnTo>
                    <a:lnTo>
                      <a:pt x="410" y="1274"/>
                    </a:lnTo>
                    <a:lnTo>
                      <a:pt x="414" y="1258"/>
                    </a:lnTo>
                    <a:lnTo>
                      <a:pt x="417" y="1247"/>
                    </a:lnTo>
                    <a:lnTo>
                      <a:pt x="421" y="1238"/>
                    </a:lnTo>
                    <a:lnTo>
                      <a:pt x="427" y="1229"/>
                    </a:lnTo>
                    <a:lnTo>
                      <a:pt x="432" y="1223"/>
                    </a:lnTo>
                    <a:lnTo>
                      <a:pt x="439" y="1216"/>
                    </a:lnTo>
                    <a:lnTo>
                      <a:pt x="449" y="1209"/>
                    </a:lnTo>
                    <a:lnTo>
                      <a:pt x="460" y="1200"/>
                    </a:lnTo>
                    <a:lnTo>
                      <a:pt x="460" y="1170"/>
                    </a:lnTo>
                    <a:lnTo>
                      <a:pt x="468" y="1163"/>
                    </a:lnTo>
                    <a:lnTo>
                      <a:pt x="472" y="1158"/>
                    </a:lnTo>
                    <a:lnTo>
                      <a:pt x="476" y="1149"/>
                    </a:lnTo>
                    <a:lnTo>
                      <a:pt x="479" y="1141"/>
                    </a:lnTo>
                    <a:lnTo>
                      <a:pt x="470" y="1137"/>
                    </a:lnTo>
                    <a:lnTo>
                      <a:pt x="460" y="1134"/>
                    </a:lnTo>
                    <a:lnTo>
                      <a:pt x="450" y="1133"/>
                    </a:lnTo>
                    <a:lnTo>
                      <a:pt x="439" y="1135"/>
                    </a:lnTo>
                    <a:lnTo>
                      <a:pt x="447" y="1126"/>
                    </a:lnTo>
                    <a:lnTo>
                      <a:pt x="460" y="1116"/>
                    </a:lnTo>
                    <a:lnTo>
                      <a:pt x="472" y="1109"/>
                    </a:lnTo>
                    <a:lnTo>
                      <a:pt x="479" y="1102"/>
                    </a:lnTo>
                    <a:lnTo>
                      <a:pt x="493" y="1086"/>
                    </a:lnTo>
                    <a:lnTo>
                      <a:pt x="510" y="1068"/>
                    </a:lnTo>
                    <a:lnTo>
                      <a:pt x="526" y="1047"/>
                    </a:lnTo>
                    <a:lnTo>
                      <a:pt x="541" y="1025"/>
                    </a:lnTo>
                    <a:lnTo>
                      <a:pt x="557" y="1003"/>
                    </a:lnTo>
                    <a:lnTo>
                      <a:pt x="568" y="981"/>
                    </a:lnTo>
                    <a:lnTo>
                      <a:pt x="576" y="960"/>
                    </a:lnTo>
                    <a:lnTo>
                      <a:pt x="579" y="939"/>
                    </a:lnTo>
                    <a:lnTo>
                      <a:pt x="566" y="928"/>
                    </a:lnTo>
                    <a:lnTo>
                      <a:pt x="561" y="919"/>
                    </a:lnTo>
                    <a:lnTo>
                      <a:pt x="561" y="906"/>
                    </a:lnTo>
                    <a:lnTo>
                      <a:pt x="564" y="888"/>
                    </a:lnTo>
                    <a:lnTo>
                      <a:pt x="572" y="888"/>
                    </a:lnTo>
                    <a:lnTo>
                      <a:pt x="581" y="901"/>
                    </a:lnTo>
                    <a:lnTo>
                      <a:pt x="593" y="905"/>
                    </a:lnTo>
                    <a:lnTo>
                      <a:pt x="605" y="905"/>
                    </a:lnTo>
                    <a:lnTo>
                      <a:pt x="615" y="901"/>
                    </a:lnTo>
                    <a:lnTo>
                      <a:pt x="622" y="892"/>
                    </a:lnTo>
                    <a:lnTo>
                      <a:pt x="624" y="883"/>
                    </a:lnTo>
                    <a:lnTo>
                      <a:pt x="619" y="870"/>
                    </a:lnTo>
                    <a:lnTo>
                      <a:pt x="606" y="859"/>
                    </a:lnTo>
                    <a:lnTo>
                      <a:pt x="626" y="829"/>
                    </a:lnTo>
                    <a:lnTo>
                      <a:pt x="612" y="823"/>
                    </a:lnTo>
                    <a:lnTo>
                      <a:pt x="616" y="798"/>
                    </a:lnTo>
                    <a:lnTo>
                      <a:pt x="601" y="783"/>
                    </a:lnTo>
                    <a:lnTo>
                      <a:pt x="588" y="783"/>
                    </a:lnTo>
                    <a:lnTo>
                      <a:pt x="569" y="815"/>
                    </a:lnTo>
                    <a:lnTo>
                      <a:pt x="564" y="809"/>
                    </a:lnTo>
                    <a:lnTo>
                      <a:pt x="564" y="793"/>
                    </a:lnTo>
                    <a:lnTo>
                      <a:pt x="575" y="780"/>
                    </a:lnTo>
                    <a:lnTo>
                      <a:pt x="583" y="772"/>
                    </a:lnTo>
                    <a:lnTo>
                      <a:pt x="591" y="767"/>
                    </a:lnTo>
                    <a:lnTo>
                      <a:pt x="601" y="762"/>
                    </a:lnTo>
                    <a:lnTo>
                      <a:pt x="610" y="760"/>
                    </a:lnTo>
                    <a:lnTo>
                      <a:pt x="622" y="760"/>
                    </a:lnTo>
                    <a:lnTo>
                      <a:pt x="635" y="760"/>
                    </a:lnTo>
                    <a:lnTo>
                      <a:pt x="652" y="760"/>
                    </a:lnTo>
                    <a:lnTo>
                      <a:pt x="669" y="753"/>
                    </a:lnTo>
                    <a:lnTo>
                      <a:pt x="680" y="743"/>
                    </a:lnTo>
                    <a:lnTo>
                      <a:pt x="686" y="729"/>
                    </a:lnTo>
                    <a:lnTo>
                      <a:pt x="689" y="715"/>
                    </a:lnTo>
                    <a:lnTo>
                      <a:pt x="686" y="703"/>
                    </a:lnTo>
                    <a:lnTo>
                      <a:pt x="678" y="693"/>
                    </a:lnTo>
                    <a:lnTo>
                      <a:pt x="664" y="689"/>
                    </a:lnTo>
                    <a:lnTo>
                      <a:pt x="646" y="692"/>
                    </a:lnTo>
                    <a:lnTo>
                      <a:pt x="657" y="673"/>
                    </a:lnTo>
                    <a:lnTo>
                      <a:pt x="670" y="657"/>
                    </a:lnTo>
                    <a:lnTo>
                      <a:pt x="682" y="646"/>
                    </a:lnTo>
                    <a:lnTo>
                      <a:pt x="695" y="635"/>
                    </a:lnTo>
                    <a:lnTo>
                      <a:pt x="706" y="623"/>
                    </a:lnTo>
                    <a:lnTo>
                      <a:pt x="714" y="606"/>
                    </a:lnTo>
                    <a:lnTo>
                      <a:pt x="720" y="584"/>
                    </a:lnTo>
                    <a:lnTo>
                      <a:pt x="722" y="555"/>
                    </a:lnTo>
                    <a:lnTo>
                      <a:pt x="731" y="547"/>
                    </a:lnTo>
                    <a:lnTo>
                      <a:pt x="738" y="539"/>
                    </a:lnTo>
                    <a:lnTo>
                      <a:pt x="745" y="530"/>
                    </a:lnTo>
                    <a:lnTo>
                      <a:pt x="751" y="522"/>
                    </a:lnTo>
                    <a:lnTo>
                      <a:pt x="757" y="514"/>
                    </a:lnTo>
                    <a:lnTo>
                      <a:pt x="761" y="504"/>
                    </a:lnTo>
                    <a:lnTo>
                      <a:pt x="764" y="494"/>
                    </a:lnTo>
                    <a:lnTo>
                      <a:pt x="765" y="482"/>
                    </a:lnTo>
                    <a:lnTo>
                      <a:pt x="760" y="481"/>
                    </a:lnTo>
                    <a:lnTo>
                      <a:pt x="754" y="479"/>
                    </a:lnTo>
                    <a:lnTo>
                      <a:pt x="749" y="478"/>
                    </a:lnTo>
                    <a:lnTo>
                      <a:pt x="742" y="476"/>
                    </a:lnTo>
                    <a:lnTo>
                      <a:pt x="751" y="467"/>
                    </a:lnTo>
                    <a:lnTo>
                      <a:pt x="761" y="458"/>
                    </a:lnTo>
                    <a:lnTo>
                      <a:pt x="771" y="452"/>
                    </a:lnTo>
                    <a:lnTo>
                      <a:pt x="782" y="446"/>
                    </a:lnTo>
                    <a:lnTo>
                      <a:pt x="790" y="439"/>
                    </a:lnTo>
                    <a:lnTo>
                      <a:pt x="797" y="429"/>
                    </a:lnTo>
                    <a:lnTo>
                      <a:pt x="803" y="417"/>
                    </a:lnTo>
                    <a:lnTo>
                      <a:pt x="804" y="402"/>
                    </a:lnTo>
                    <a:lnTo>
                      <a:pt x="833" y="363"/>
                    </a:lnTo>
                    <a:lnTo>
                      <a:pt x="844" y="356"/>
                    </a:lnTo>
                    <a:lnTo>
                      <a:pt x="855" y="349"/>
                    </a:lnTo>
                    <a:lnTo>
                      <a:pt x="866" y="342"/>
                    </a:lnTo>
                    <a:lnTo>
                      <a:pt x="876" y="334"/>
                    </a:lnTo>
                    <a:lnTo>
                      <a:pt x="885" y="327"/>
                    </a:lnTo>
                    <a:lnTo>
                      <a:pt x="892" y="317"/>
                    </a:lnTo>
                    <a:lnTo>
                      <a:pt x="898" y="306"/>
                    </a:lnTo>
                    <a:lnTo>
                      <a:pt x="899" y="294"/>
                    </a:lnTo>
                    <a:lnTo>
                      <a:pt x="892" y="293"/>
                    </a:lnTo>
                    <a:lnTo>
                      <a:pt x="885" y="290"/>
                    </a:lnTo>
                    <a:lnTo>
                      <a:pt x="879" y="290"/>
                    </a:lnTo>
                    <a:lnTo>
                      <a:pt x="870" y="291"/>
                    </a:lnTo>
                    <a:lnTo>
                      <a:pt x="874" y="287"/>
                    </a:lnTo>
                    <a:lnTo>
                      <a:pt x="881" y="279"/>
                    </a:lnTo>
                    <a:lnTo>
                      <a:pt x="892" y="268"/>
                    </a:lnTo>
                    <a:lnTo>
                      <a:pt x="903" y="257"/>
                    </a:lnTo>
                    <a:lnTo>
                      <a:pt x="916" y="246"/>
                    </a:lnTo>
                    <a:lnTo>
                      <a:pt x="927" y="236"/>
                    </a:lnTo>
                    <a:lnTo>
                      <a:pt x="935" y="229"/>
                    </a:lnTo>
                    <a:lnTo>
                      <a:pt x="939" y="226"/>
                    </a:lnTo>
                    <a:lnTo>
                      <a:pt x="971" y="244"/>
                    </a:lnTo>
                    <a:lnTo>
                      <a:pt x="977" y="235"/>
                    </a:lnTo>
                    <a:lnTo>
                      <a:pt x="978" y="228"/>
                    </a:lnTo>
                    <a:lnTo>
                      <a:pt x="975" y="219"/>
                    </a:lnTo>
                    <a:lnTo>
                      <a:pt x="971" y="210"/>
                    </a:lnTo>
                    <a:lnTo>
                      <a:pt x="977" y="197"/>
                    </a:lnTo>
                    <a:lnTo>
                      <a:pt x="984" y="204"/>
                    </a:lnTo>
                    <a:lnTo>
                      <a:pt x="990" y="212"/>
                    </a:lnTo>
                    <a:lnTo>
                      <a:pt x="999" y="217"/>
                    </a:lnTo>
                    <a:lnTo>
                      <a:pt x="1007" y="219"/>
                    </a:lnTo>
                    <a:lnTo>
                      <a:pt x="1013" y="201"/>
                    </a:lnTo>
                    <a:lnTo>
                      <a:pt x="1028" y="201"/>
                    </a:lnTo>
                    <a:lnTo>
                      <a:pt x="1035" y="211"/>
                    </a:lnTo>
                    <a:lnTo>
                      <a:pt x="1042" y="221"/>
                    </a:lnTo>
                    <a:lnTo>
                      <a:pt x="1050" y="229"/>
                    </a:lnTo>
                    <a:lnTo>
                      <a:pt x="1062" y="232"/>
                    </a:lnTo>
                    <a:lnTo>
                      <a:pt x="1068" y="225"/>
                    </a:lnTo>
                    <a:lnTo>
                      <a:pt x="1075" y="192"/>
                    </a:lnTo>
                    <a:lnTo>
                      <a:pt x="1077" y="192"/>
                    </a:lnTo>
                    <a:lnTo>
                      <a:pt x="1083" y="193"/>
                    </a:lnTo>
                    <a:lnTo>
                      <a:pt x="1089" y="196"/>
                    </a:lnTo>
                    <a:lnTo>
                      <a:pt x="1094" y="199"/>
                    </a:lnTo>
                    <a:lnTo>
                      <a:pt x="1100" y="200"/>
                    </a:lnTo>
                    <a:lnTo>
                      <a:pt x="1106" y="203"/>
                    </a:lnTo>
                    <a:lnTo>
                      <a:pt x="1112" y="204"/>
                    </a:lnTo>
                    <a:lnTo>
                      <a:pt x="1116" y="206"/>
                    </a:lnTo>
                    <a:lnTo>
                      <a:pt x="1116" y="175"/>
                    </a:lnTo>
                    <a:lnTo>
                      <a:pt x="1122" y="167"/>
                    </a:lnTo>
                    <a:lnTo>
                      <a:pt x="1149" y="171"/>
                    </a:lnTo>
                    <a:lnTo>
                      <a:pt x="1151" y="136"/>
                    </a:lnTo>
                    <a:lnTo>
                      <a:pt x="1184" y="141"/>
                    </a:lnTo>
                    <a:lnTo>
                      <a:pt x="1187" y="130"/>
                    </a:lnTo>
                    <a:lnTo>
                      <a:pt x="1187" y="120"/>
                    </a:lnTo>
                    <a:lnTo>
                      <a:pt x="1185" y="110"/>
                    </a:lnTo>
                    <a:lnTo>
                      <a:pt x="1184" y="98"/>
                    </a:lnTo>
                    <a:lnTo>
                      <a:pt x="1209" y="103"/>
                    </a:lnTo>
                    <a:lnTo>
                      <a:pt x="1211" y="92"/>
                    </a:lnTo>
                    <a:lnTo>
                      <a:pt x="1213" y="84"/>
                    </a:lnTo>
                    <a:lnTo>
                      <a:pt x="1211" y="76"/>
                    </a:lnTo>
                    <a:lnTo>
                      <a:pt x="1209" y="65"/>
                    </a:lnTo>
                    <a:lnTo>
                      <a:pt x="1229" y="63"/>
                    </a:lnTo>
                    <a:lnTo>
                      <a:pt x="1239" y="59"/>
                    </a:lnTo>
                    <a:lnTo>
                      <a:pt x="1243" y="54"/>
                    </a:lnTo>
                    <a:lnTo>
                      <a:pt x="1242" y="45"/>
                    </a:lnTo>
                    <a:lnTo>
                      <a:pt x="1240" y="36"/>
                    </a:lnTo>
                    <a:lnTo>
                      <a:pt x="1240" y="25"/>
                    </a:lnTo>
                    <a:lnTo>
                      <a:pt x="1246" y="12"/>
                    </a:lnTo>
                    <a:lnTo>
                      <a:pt x="1260" y="0"/>
                    </a:lnTo>
                    <a:lnTo>
                      <a:pt x="1281" y="9"/>
                    </a:lnTo>
                    <a:lnTo>
                      <a:pt x="1289" y="22"/>
                    </a:lnTo>
                    <a:lnTo>
                      <a:pt x="1289" y="36"/>
                    </a:lnTo>
                    <a:lnTo>
                      <a:pt x="1283" y="51"/>
                    </a:lnTo>
                    <a:lnTo>
                      <a:pt x="1274" y="67"/>
                    </a:lnTo>
                    <a:lnTo>
                      <a:pt x="1265" y="85"/>
                    </a:lnTo>
                    <a:lnTo>
                      <a:pt x="1260" y="103"/>
                    </a:lnTo>
                    <a:lnTo>
                      <a:pt x="1260" y="121"/>
                    </a:lnTo>
                    <a:lnTo>
                      <a:pt x="1252" y="124"/>
                    </a:lnTo>
                    <a:lnTo>
                      <a:pt x="1245" y="125"/>
                    </a:lnTo>
                    <a:lnTo>
                      <a:pt x="1236" y="127"/>
                    </a:lnTo>
                    <a:lnTo>
                      <a:pt x="1228" y="131"/>
                    </a:lnTo>
                    <a:lnTo>
                      <a:pt x="1228" y="167"/>
                    </a:lnTo>
                    <a:lnTo>
                      <a:pt x="1191" y="170"/>
                    </a:lnTo>
                    <a:lnTo>
                      <a:pt x="1195" y="204"/>
                    </a:lnTo>
                    <a:lnTo>
                      <a:pt x="1189" y="203"/>
                    </a:lnTo>
                    <a:lnTo>
                      <a:pt x="1184" y="201"/>
                    </a:lnTo>
                    <a:lnTo>
                      <a:pt x="1177" y="200"/>
                    </a:lnTo>
                    <a:lnTo>
                      <a:pt x="1171" y="199"/>
                    </a:lnTo>
                    <a:lnTo>
                      <a:pt x="1166" y="199"/>
                    </a:lnTo>
                    <a:lnTo>
                      <a:pt x="1160" y="199"/>
                    </a:lnTo>
                    <a:lnTo>
                      <a:pt x="1155" y="200"/>
                    </a:lnTo>
                    <a:lnTo>
                      <a:pt x="1149" y="204"/>
                    </a:lnTo>
                    <a:lnTo>
                      <a:pt x="1152" y="235"/>
                    </a:lnTo>
                    <a:lnTo>
                      <a:pt x="1149" y="262"/>
                    </a:lnTo>
                    <a:lnTo>
                      <a:pt x="1142" y="290"/>
                    </a:lnTo>
                    <a:lnTo>
                      <a:pt x="1131" y="317"/>
                    </a:lnTo>
                    <a:lnTo>
                      <a:pt x="1129" y="384"/>
                    </a:lnTo>
                    <a:lnTo>
                      <a:pt x="1120" y="377"/>
                    </a:lnTo>
                    <a:lnTo>
                      <a:pt x="1116" y="371"/>
                    </a:lnTo>
                    <a:lnTo>
                      <a:pt x="1109" y="367"/>
                    </a:lnTo>
                    <a:lnTo>
                      <a:pt x="1098" y="366"/>
                    </a:lnTo>
                    <a:lnTo>
                      <a:pt x="1091" y="378"/>
                    </a:lnTo>
                    <a:lnTo>
                      <a:pt x="1087" y="393"/>
                    </a:lnTo>
                    <a:lnTo>
                      <a:pt x="1083" y="407"/>
                    </a:lnTo>
                    <a:lnTo>
                      <a:pt x="1079" y="421"/>
                    </a:lnTo>
                    <a:lnTo>
                      <a:pt x="1071" y="432"/>
                    </a:lnTo>
                    <a:lnTo>
                      <a:pt x="1061" y="443"/>
                    </a:lnTo>
                    <a:lnTo>
                      <a:pt x="1051" y="453"/>
                    </a:lnTo>
                    <a:lnTo>
                      <a:pt x="1040" y="463"/>
                    </a:lnTo>
                    <a:lnTo>
                      <a:pt x="1022" y="458"/>
                    </a:lnTo>
                    <a:lnTo>
                      <a:pt x="1007" y="465"/>
                    </a:lnTo>
                    <a:lnTo>
                      <a:pt x="995" y="479"/>
                    </a:lnTo>
                    <a:lnTo>
                      <a:pt x="985" y="498"/>
                    </a:lnTo>
                    <a:lnTo>
                      <a:pt x="979" y="521"/>
                    </a:lnTo>
                    <a:lnTo>
                      <a:pt x="975" y="543"/>
                    </a:lnTo>
                    <a:lnTo>
                      <a:pt x="975" y="563"/>
                    </a:lnTo>
                    <a:lnTo>
                      <a:pt x="977" y="580"/>
                    </a:lnTo>
                    <a:lnTo>
                      <a:pt x="979" y="598"/>
                    </a:lnTo>
                    <a:lnTo>
                      <a:pt x="971" y="595"/>
                    </a:lnTo>
                    <a:lnTo>
                      <a:pt x="968" y="581"/>
                    </a:lnTo>
                    <a:lnTo>
                      <a:pt x="963" y="569"/>
                    </a:lnTo>
                    <a:lnTo>
                      <a:pt x="952" y="559"/>
                    </a:lnTo>
                    <a:lnTo>
                      <a:pt x="938" y="551"/>
                    </a:lnTo>
                    <a:lnTo>
                      <a:pt x="930" y="555"/>
                    </a:lnTo>
                    <a:lnTo>
                      <a:pt x="924" y="574"/>
                    </a:lnTo>
                    <a:lnTo>
                      <a:pt x="920" y="592"/>
                    </a:lnTo>
                    <a:lnTo>
                      <a:pt x="917" y="610"/>
                    </a:lnTo>
                    <a:lnTo>
                      <a:pt x="919" y="630"/>
                    </a:lnTo>
                    <a:lnTo>
                      <a:pt x="919" y="652"/>
                    </a:lnTo>
                    <a:lnTo>
                      <a:pt x="913" y="677"/>
                    </a:lnTo>
                    <a:lnTo>
                      <a:pt x="902" y="697"/>
                    </a:lnTo>
                    <a:lnTo>
                      <a:pt x="885" y="711"/>
                    </a:lnTo>
                    <a:lnTo>
                      <a:pt x="876" y="689"/>
                    </a:lnTo>
                    <a:lnTo>
                      <a:pt x="870" y="689"/>
                    </a:lnTo>
                    <a:lnTo>
                      <a:pt x="863" y="681"/>
                    </a:lnTo>
                    <a:lnTo>
                      <a:pt x="844" y="691"/>
                    </a:lnTo>
                    <a:lnTo>
                      <a:pt x="838" y="711"/>
                    </a:lnTo>
                    <a:lnTo>
                      <a:pt x="840" y="738"/>
                    </a:lnTo>
                    <a:lnTo>
                      <a:pt x="841" y="758"/>
                    </a:lnTo>
                    <a:lnTo>
                      <a:pt x="812" y="814"/>
                    </a:lnTo>
                    <a:lnTo>
                      <a:pt x="818" y="829"/>
                    </a:lnTo>
                    <a:lnTo>
                      <a:pt x="812" y="849"/>
                    </a:lnTo>
                    <a:lnTo>
                      <a:pt x="803" y="869"/>
                    </a:lnTo>
                    <a:lnTo>
                      <a:pt x="793" y="884"/>
                    </a:lnTo>
                    <a:lnTo>
                      <a:pt x="783" y="872"/>
                    </a:lnTo>
                    <a:lnTo>
                      <a:pt x="778" y="863"/>
                    </a:lnTo>
                    <a:lnTo>
                      <a:pt x="776" y="855"/>
                    </a:lnTo>
                    <a:lnTo>
                      <a:pt x="783" y="841"/>
                    </a:lnTo>
                    <a:lnTo>
                      <a:pt x="791" y="816"/>
                    </a:lnTo>
                    <a:lnTo>
                      <a:pt x="793" y="802"/>
                    </a:lnTo>
                    <a:lnTo>
                      <a:pt x="787" y="790"/>
                    </a:lnTo>
                    <a:lnTo>
                      <a:pt x="780" y="772"/>
                    </a:lnTo>
                    <a:lnTo>
                      <a:pt x="772" y="771"/>
                    </a:lnTo>
                    <a:lnTo>
                      <a:pt x="757" y="805"/>
                    </a:lnTo>
                    <a:lnTo>
                      <a:pt x="747" y="837"/>
                    </a:lnTo>
                    <a:lnTo>
                      <a:pt x="740" y="870"/>
                    </a:lnTo>
                    <a:lnTo>
                      <a:pt x="733" y="910"/>
                    </a:lnTo>
                    <a:lnTo>
                      <a:pt x="727" y="920"/>
                    </a:lnTo>
                    <a:lnTo>
                      <a:pt x="718" y="928"/>
                    </a:lnTo>
                    <a:lnTo>
                      <a:pt x="711" y="936"/>
                    </a:lnTo>
                    <a:lnTo>
                      <a:pt x="704" y="943"/>
                    </a:lnTo>
                    <a:lnTo>
                      <a:pt x="699" y="953"/>
                    </a:lnTo>
                    <a:lnTo>
                      <a:pt x="693" y="963"/>
                    </a:lnTo>
                    <a:lnTo>
                      <a:pt x="691" y="974"/>
                    </a:lnTo>
                    <a:lnTo>
                      <a:pt x="688" y="986"/>
                    </a:lnTo>
                    <a:lnTo>
                      <a:pt x="680" y="996"/>
                    </a:lnTo>
                    <a:lnTo>
                      <a:pt x="673" y="1004"/>
                    </a:lnTo>
                    <a:lnTo>
                      <a:pt x="666" y="1011"/>
                    </a:lnTo>
                    <a:lnTo>
                      <a:pt x="659" y="1018"/>
                    </a:lnTo>
                    <a:lnTo>
                      <a:pt x="652" y="1026"/>
                    </a:lnTo>
                    <a:lnTo>
                      <a:pt x="645" y="1035"/>
                    </a:lnTo>
                    <a:lnTo>
                      <a:pt x="640" y="1046"/>
                    </a:lnTo>
                    <a:lnTo>
                      <a:pt x="633" y="1059"/>
                    </a:lnTo>
                    <a:lnTo>
                      <a:pt x="641" y="1069"/>
                    </a:lnTo>
                    <a:lnTo>
                      <a:pt x="638" y="1082"/>
                    </a:lnTo>
                    <a:lnTo>
                      <a:pt x="631" y="1095"/>
                    </a:lnTo>
                    <a:lnTo>
                      <a:pt x="623" y="1112"/>
                    </a:lnTo>
                    <a:lnTo>
                      <a:pt x="612" y="1129"/>
                    </a:lnTo>
                    <a:lnTo>
                      <a:pt x="601" y="1145"/>
                    </a:lnTo>
                    <a:lnTo>
                      <a:pt x="590" y="1159"/>
                    </a:lnTo>
                    <a:lnTo>
                      <a:pt x="579" y="1170"/>
                    </a:lnTo>
                    <a:lnTo>
                      <a:pt x="569" y="1176"/>
                    </a:lnTo>
                    <a:lnTo>
                      <a:pt x="564" y="1181"/>
                    </a:lnTo>
                    <a:lnTo>
                      <a:pt x="570" y="1187"/>
                    </a:lnTo>
                    <a:lnTo>
                      <a:pt x="579" y="1181"/>
                    </a:lnTo>
                    <a:lnTo>
                      <a:pt x="588" y="1184"/>
                    </a:lnTo>
                    <a:lnTo>
                      <a:pt x="587" y="1206"/>
                    </a:lnTo>
                    <a:lnTo>
                      <a:pt x="583" y="1224"/>
                    </a:lnTo>
                    <a:lnTo>
                      <a:pt x="572" y="1239"/>
                    </a:lnTo>
                    <a:lnTo>
                      <a:pt x="552" y="1253"/>
                    </a:lnTo>
                    <a:lnTo>
                      <a:pt x="532" y="1296"/>
                    </a:lnTo>
                    <a:lnTo>
                      <a:pt x="529" y="1308"/>
                    </a:lnTo>
                    <a:lnTo>
                      <a:pt x="526" y="1321"/>
                    </a:lnTo>
                    <a:lnTo>
                      <a:pt x="523" y="1333"/>
                    </a:lnTo>
                    <a:lnTo>
                      <a:pt x="521" y="1345"/>
                    </a:lnTo>
                    <a:lnTo>
                      <a:pt x="515" y="1348"/>
                    </a:lnTo>
                    <a:lnTo>
                      <a:pt x="514" y="1336"/>
                    </a:lnTo>
                    <a:lnTo>
                      <a:pt x="514" y="1321"/>
                    </a:lnTo>
                    <a:lnTo>
                      <a:pt x="512" y="1308"/>
                    </a:lnTo>
                    <a:lnTo>
                      <a:pt x="510" y="1301"/>
                    </a:lnTo>
                    <a:lnTo>
                      <a:pt x="501" y="1308"/>
                    </a:lnTo>
                    <a:lnTo>
                      <a:pt x="494" y="1315"/>
                    </a:lnTo>
                    <a:lnTo>
                      <a:pt x="488" y="1323"/>
                    </a:lnTo>
                    <a:lnTo>
                      <a:pt x="482" y="1330"/>
                    </a:lnTo>
                    <a:lnTo>
                      <a:pt x="476" y="1339"/>
                    </a:lnTo>
                    <a:lnTo>
                      <a:pt x="472" y="1348"/>
                    </a:lnTo>
                    <a:lnTo>
                      <a:pt x="467" y="1357"/>
                    </a:lnTo>
                    <a:lnTo>
                      <a:pt x="460" y="1368"/>
                    </a:lnTo>
                    <a:lnTo>
                      <a:pt x="474" y="1386"/>
                    </a:lnTo>
                    <a:lnTo>
                      <a:pt x="483" y="1402"/>
                    </a:lnTo>
                    <a:lnTo>
                      <a:pt x="489" y="1419"/>
                    </a:lnTo>
                    <a:lnTo>
                      <a:pt x="492" y="1435"/>
                    </a:lnTo>
                    <a:lnTo>
                      <a:pt x="493" y="1453"/>
                    </a:lnTo>
                    <a:lnTo>
                      <a:pt x="492" y="1471"/>
                    </a:lnTo>
                    <a:lnTo>
                      <a:pt x="489" y="1492"/>
                    </a:lnTo>
                    <a:lnTo>
                      <a:pt x="486" y="1515"/>
                    </a:lnTo>
                    <a:lnTo>
                      <a:pt x="507" y="1538"/>
                    </a:lnTo>
                    <a:lnTo>
                      <a:pt x="530" y="1546"/>
                    </a:lnTo>
                    <a:lnTo>
                      <a:pt x="555" y="1544"/>
                    </a:lnTo>
                    <a:lnTo>
                      <a:pt x="579" y="1532"/>
                    </a:lnTo>
                    <a:lnTo>
                      <a:pt x="597" y="1513"/>
                    </a:lnTo>
                    <a:lnTo>
                      <a:pt x="609" y="1488"/>
                    </a:lnTo>
                    <a:lnTo>
                      <a:pt x="612" y="1457"/>
                    </a:lnTo>
                    <a:lnTo>
                      <a:pt x="604" y="1426"/>
                    </a:lnTo>
                    <a:lnTo>
                      <a:pt x="576" y="1404"/>
                    </a:lnTo>
                    <a:lnTo>
                      <a:pt x="595" y="1408"/>
                    </a:lnTo>
                    <a:lnTo>
                      <a:pt x="609" y="1413"/>
                    </a:lnTo>
                    <a:lnTo>
                      <a:pt x="620" y="1423"/>
                    </a:lnTo>
                    <a:lnTo>
                      <a:pt x="627" y="1433"/>
                    </a:lnTo>
                    <a:lnTo>
                      <a:pt x="631" y="1446"/>
                    </a:lnTo>
                    <a:lnTo>
                      <a:pt x="633" y="1462"/>
                    </a:lnTo>
                    <a:lnTo>
                      <a:pt x="634" y="1478"/>
                    </a:lnTo>
                    <a:lnTo>
                      <a:pt x="633" y="1496"/>
                    </a:lnTo>
                    <a:lnTo>
                      <a:pt x="624" y="1507"/>
                    </a:lnTo>
                    <a:lnTo>
                      <a:pt x="617" y="1518"/>
                    </a:lnTo>
                    <a:lnTo>
                      <a:pt x="610" y="1528"/>
                    </a:lnTo>
                    <a:lnTo>
                      <a:pt x="605" y="1539"/>
                    </a:lnTo>
                    <a:lnTo>
                      <a:pt x="601" y="1550"/>
                    </a:lnTo>
                    <a:lnTo>
                      <a:pt x="599" y="1561"/>
                    </a:lnTo>
                    <a:lnTo>
                      <a:pt x="602" y="1573"/>
                    </a:lnTo>
                    <a:lnTo>
                      <a:pt x="608" y="1587"/>
                    </a:lnTo>
                    <a:lnTo>
                      <a:pt x="627" y="1593"/>
                    </a:lnTo>
                    <a:lnTo>
                      <a:pt x="633" y="1590"/>
                    </a:lnTo>
                    <a:lnTo>
                      <a:pt x="637" y="1587"/>
                    </a:lnTo>
                    <a:lnTo>
                      <a:pt x="641" y="1587"/>
                    </a:lnTo>
                    <a:lnTo>
                      <a:pt x="646" y="1587"/>
                    </a:lnTo>
                    <a:lnTo>
                      <a:pt x="651" y="1582"/>
                    </a:lnTo>
                    <a:lnTo>
                      <a:pt x="648" y="1597"/>
                    </a:lnTo>
                    <a:lnTo>
                      <a:pt x="635" y="1602"/>
                    </a:lnTo>
                    <a:lnTo>
                      <a:pt x="623" y="1604"/>
                    </a:lnTo>
                    <a:lnTo>
                      <a:pt x="612" y="1605"/>
                    </a:lnTo>
                    <a:lnTo>
                      <a:pt x="601" y="1607"/>
                    </a:lnTo>
                    <a:lnTo>
                      <a:pt x="588" y="1608"/>
                    </a:lnTo>
                    <a:lnTo>
                      <a:pt x="577" y="1609"/>
                    </a:lnTo>
                    <a:lnTo>
                      <a:pt x="565" y="1612"/>
                    </a:lnTo>
                    <a:lnTo>
                      <a:pt x="552" y="1619"/>
                    </a:lnTo>
                    <a:lnTo>
                      <a:pt x="526" y="1637"/>
                    </a:lnTo>
                    <a:lnTo>
                      <a:pt x="566" y="1643"/>
                    </a:lnTo>
                    <a:lnTo>
                      <a:pt x="555" y="1654"/>
                    </a:lnTo>
                    <a:lnTo>
                      <a:pt x="541" y="1665"/>
                    </a:lnTo>
                    <a:lnTo>
                      <a:pt x="525" y="1676"/>
                    </a:lnTo>
                    <a:lnTo>
                      <a:pt x="508" y="1687"/>
                    </a:lnTo>
                    <a:lnTo>
                      <a:pt x="490" y="1695"/>
                    </a:lnTo>
                    <a:lnTo>
                      <a:pt x="472" y="1701"/>
                    </a:lnTo>
                    <a:lnTo>
                      <a:pt x="453" y="1702"/>
                    </a:lnTo>
                    <a:lnTo>
                      <a:pt x="436" y="1699"/>
                    </a:lnTo>
                    <a:close/>
                  </a:path>
                </a:pathLst>
              </a:custGeom>
              <a:solidFill>
                <a:srgbClr val="FFFF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6" name="Freeform 11"/>
              <p:cNvSpPr>
                <a:spLocks/>
              </p:cNvSpPr>
              <p:nvPr/>
            </p:nvSpPr>
            <p:spPr bwMode="auto">
              <a:xfrm>
                <a:off x="2798348" y="5333319"/>
                <a:ext cx="173908" cy="273050"/>
              </a:xfrm>
              <a:custGeom>
                <a:avLst/>
                <a:gdLst/>
                <a:ahLst/>
                <a:cxnLst>
                  <a:cxn ang="0">
                    <a:pos x="82" y="169"/>
                  </a:cxn>
                  <a:cxn ang="0">
                    <a:pos x="74" y="163"/>
                  </a:cxn>
                  <a:cxn ang="0">
                    <a:pos x="66" y="152"/>
                  </a:cxn>
                  <a:cxn ang="0">
                    <a:pos x="58" y="138"/>
                  </a:cxn>
                  <a:cxn ang="0">
                    <a:pos x="52" y="125"/>
                  </a:cxn>
                  <a:cxn ang="0">
                    <a:pos x="48" y="111"/>
                  </a:cxn>
                  <a:cxn ang="0">
                    <a:pos x="48" y="77"/>
                  </a:cxn>
                  <a:cxn ang="0">
                    <a:pos x="60" y="51"/>
                  </a:cxn>
                  <a:cxn ang="0">
                    <a:pos x="63" y="34"/>
                  </a:cxn>
                  <a:cxn ang="0">
                    <a:pos x="73" y="26"/>
                  </a:cxn>
                  <a:cxn ang="0">
                    <a:pos x="58" y="37"/>
                  </a:cxn>
                  <a:cxn ang="0">
                    <a:pos x="42" y="56"/>
                  </a:cxn>
                  <a:cxn ang="0">
                    <a:pos x="31" y="74"/>
                  </a:cxn>
                  <a:cxn ang="0">
                    <a:pos x="17" y="99"/>
                  </a:cxn>
                  <a:cxn ang="0">
                    <a:pos x="12" y="117"/>
                  </a:cxn>
                  <a:cxn ang="0">
                    <a:pos x="9" y="138"/>
                  </a:cxn>
                  <a:cxn ang="0">
                    <a:pos x="2" y="139"/>
                  </a:cxn>
                  <a:cxn ang="0">
                    <a:pos x="0" y="134"/>
                  </a:cxn>
                  <a:cxn ang="0">
                    <a:pos x="5" y="93"/>
                  </a:cxn>
                  <a:cxn ang="0">
                    <a:pos x="9" y="78"/>
                  </a:cxn>
                  <a:cxn ang="0">
                    <a:pos x="17" y="64"/>
                  </a:cxn>
                  <a:cxn ang="0">
                    <a:pos x="26" y="52"/>
                  </a:cxn>
                  <a:cxn ang="0">
                    <a:pos x="35" y="40"/>
                  </a:cxn>
                  <a:cxn ang="0">
                    <a:pos x="63" y="20"/>
                  </a:cxn>
                  <a:cxn ang="0">
                    <a:pos x="70" y="16"/>
                  </a:cxn>
                  <a:cxn ang="0">
                    <a:pos x="93" y="0"/>
                  </a:cxn>
                  <a:cxn ang="0">
                    <a:pos x="106" y="2"/>
                  </a:cxn>
                  <a:cxn ang="0">
                    <a:pos x="100" y="13"/>
                  </a:cxn>
                  <a:cxn ang="0">
                    <a:pos x="95" y="16"/>
                  </a:cxn>
                  <a:cxn ang="0">
                    <a:pos x="73" y="46"/>
                  </a:cxn>
                  <a:cxn ang="0">
                    <a:pos x="66" y="60"/>
                  </a:cxn>
                  <a:cxn ang="0">
                    <a:pos x="63" y="103"/>
                  </a:cxn>
                  <a:cxn ang="0">
                    <a:pos x="66" y="113"/>
                  </a:cxn>
                  <a:cxn ang="0">
                    <a:pos x="69" y="125"/>
                  </a:cxn>
                  <a:cxn ang="0">
                    <a:pos x="73" y="134"/>
                  </a:cxn>
                  <a:cxn ang="0">
                    <a:pos x="78" y="143"/>
                  </a:cxn>
                  <a:cxn ang="0">
                    <a:pos x="84" y="154"/>
                  </a:cxn>
                  <a:cxn ang="0">
                    <a:pos x="88" y="161"/>
                  </a:cxn>
                  <a:cxn ang="0">
                    <a:pos x="89" y="165"/>
                  </a:cxn>
                  <a:cxn ang="0">
                    <a:pos x="89" y="169"/>
                  </a:cxn>
                  <a:cxn ang="0">
                    <a:pos x="88" y="172"/>
                  </a:cxn>
                  <a:cxn ang="0">
                    <a:pos x="85" y="172"/>
                  </a:cxn>
                  <a:cxn ang="0">
                    <a:pos x="82" y="169"/>
                  </a:cxn>
                </a:cxnLst>
                <a:rect l="0" t="0" r="r" b="b"/>
                <a:pathLst>
                  <a:path w="106" h="172">
                    <a:moveTo>
                      <a:pt x="82" y="169"/>
                    </a:moveTo>
                    <a:lnTo>
                      <a:pt x="74" y="163"/>
                    </a:lnTo>
                    <a:lnTo>
                      <a:pt x="66" y="152"/>
                    </a:lnTo>
                    <a:lnTo>
                      <a:pt x="58" y="138"/>
                    </a:lnTo>
                    <a:lnTo>
                      <a:pt x="52" y="125"/>
                    </a:lnTo>
                    <a:lnTo>
                      <a:pt x="48" y="111"/>
                    </a:lnTo>
                    <a:lnTo>
                      <a:pt x="48" y="77"/>
                    </a:lnTo>
                    <a:lnTo>
                      <a:pt x="60" y="51"/>
                    </a:lnTo>
                    <a:lnTo>
                      <a:pt x="63" y="34"/>
                    </a:lnTo>
                    <a:lnTo>
                      <a:pt x="73" y="26"/>
                    </a:lnTo>
                    <a:lnTo>
                      <a:pt x="58" y="37"/>
                    </a:lnTo>
                    <a:lnTo>
                      <a:pt x="42" y="56"/>
                    </a:lnTo>
                    <a:lnTo>
                      <a:pt x="31" y="74"/>
                    </a:lnTo>
                    <a:lnTo>
                      <a:pt x="17" y="99"/>
                    </a:lnTo>
                    <a:lnTo>
                      <a:pt x="12" y="117"/>
                    </a:lnTo>
                    <a:lnTo>
                      <a:pt x="9" y="138"/>
                    </a:lnTo>
                    <a:lnTo>
                      <a:pt x="2" y="139"/>
                    </a:lnTo>
                    <a:lnTo>
                      <a:pt x="0" y="134"/>
                    </a:lnTo>
                    <a:lnTo>
                      <a:pt x="5" y="93"/>
                    </a:lnTo>
                    <a:lnTo>
                      <a:pt x="9" y="78"/>
                    </a:lnTo>
                    <a:lnTo>
                      <a:pt x="17" y="64"/>
                    </a:lnTo>
                    <a:lnTo>
                      <a:pt x="26" y="52"/>
                    </a:lnTo>
                    <a:lnTo>
                      <a:pt x="35" y="40"/>
                    </a:lnTo>
                    <a:lnTo>
                      <a:pt x="63" y="20"/>
                    </a:lnTo>
                    <a:lnTo>
                      <a:pt x="70" y="16"/>
                    </a:lnTo>
                    <a:lnTo>
                      <a:pt x="93" y="0"/>
                    </a:lnTo>
                    <a:lnTo>
                      <a:pt x="106" y="2"/>
                    </a:lnTo>
                    <a:lnTo>
                      <a:pt x="100" y="13"/>
                    </a:lnTo>
                    <a:lnTo>
                      <a:pt x="95" y="16"/>
                    </a:lnTo>
                    <a:lnTo>
                      <a:pt x="73" y="46"/>
                    </a:lnTo>
                    <a:lnTo>
                      <a:pt x="66" y="60"/>
                    </a:lnTo>
                    <a:lnTo>
                      <a:pt x="63" y="103"/>
                    </a:lnTo>
                    <a:lnTo>
                      <a:pt x="66" y="113"/>
                    </a:lnTo>
                    <a:lnTo>
                      <a:pt x="69" y="125"/>
                    </a:lnTo>
                    <a:lnTo>
                      <a:pt x="73" y="134"/>
                    </a:lnTo>
                    <a:lnTo>
                      <a:pt x="78" y="143"/>
                    </a:lnTo>
                    <a:lnTo>
                      <a:pt x="84" y="154"/>
                    </a:lnTo>
                    <a:lnTo>
                      <a:pt x="88" y="161"/>
                    </a:lnTo>
                    <a:lnTo>
                      <a:pt x="89" y="165"/>
                    </a:lnTo>
                    <a:lnTo>
                      <a:pt x="89" y="169"/>
                    </a:lnTo>
                    <a:lnTo>
                      <a:pt x="88" y="172"/>
                    </a:lnTo>
                    <a:lnTo>
                      <a:pt x="85" y="172"/>
                    </a:lnTo>
                    <a:lnTo>
                      <a:pt x="82" y="16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7" name="Freeform 12"/>
              <p:cNvSpPr>
                <a:spLocks/>
              </p:cNvSpPr>
              <p:nvPr/>
            </p:nvSpPr>
            <p:spPr bwMode="auto">
              <a:xfrm>
                <a:off x="2448891" y="5460319"/>
                <a:ext cx="73829" cy="127000"/>
              </a:xfrm>
              <a:custGeom>
                <a:avLst/>
                <a:gdLst/>
                <a:ahLst/>
                <a:cxnLst>
                  <a:cxn ang="0">
                    <a:pos x="0" y="77"/>
                  </a:cxn>
                  <a:cxn ang="0">
                    <a:pos x="0" y="74"/>
                  </a:cxn>
                  <a:cxn ang="0">
                    <a:pos x="3" y="26"/>
                  </a:cxn>
                  <a:cxn ang="0">
                    <a:pos x="11" y="23"/>
                  </a:cxn>
                  <a:cxn ang="0">
                    <a:pos x="22" y="9"/>
                  </a:cxn>
                  <a:cxn ang="0">
                    <a:pos x="26" y="1"/>
                  </a:cxn>
                  <a:cxn ang="0">
                    <a:pos x="36" y="0"/>
                  </a:cxn>
                  <a:cxn ang="0">
                    <a:pos x="30" y="15"/>
                  </a:cxn>
                  <a:cxn ang="0">
                    <a:pos x="29" y="44"/>
                  </a:cxn>
                  <a:cxn ang="0">
                    <a:pos x="30" y="52"/>
                  </a:cxn>
                  <a:cxn ang="0">
                    <a:pos x="43" y="65"/>
                  </a:cxn>
                  <a:cxn ang="0">
                    <a:pos x="45" y="69"/>
                  </a:cxn>
                  <a:cxn ang="0">
                    <a:pos x="40" y="80"/>
                  </a:cxn>
                  <a:cxn ang="0">
                    <a:pos x="26" y="62"/>
                  </a:cxn>
                  <a:cxn ang="0">
                    <a:pos x="22" y="52"/>
                  </a:cxn>
                  <a:cxn ang="0">
                    <a:pos x="20" y="47"/>
                  </a:cxn>
                  <a:cxn ang="0">
                    <a:pos x="19" y="33"/>
                  </a:cxn>
                  <a:cxn ang="0">
                    <a:pos x="22" y="20"/>
                  </a:cxn>
                  <a:cxn ang="0">
                    <a:pos x="19" y="29"/>
                  </a:cxn>
                  <a:cxn ang="0">
                    <a:pos x="11" y="33"/>
                  </a:cxn>
                  <a:cxn ang="0">
                    <a:pos x="8" y="67"/>
                  </a:cxn>
                  <a:cxn ang="0">
                    <a:pos x="12" y="80"/>
                  </a:cxn>
                  <a:cxn ang="0">
                    <a:pos x="0" y="77"/>
                  </a:cxn>
                </a:cxnLst>
                <a:rect l="0" t="0" r="r" b="b"/>
                <a:pathLst>
                  <a:path w="45" h="80">
                    <a:moveTo>
                      <a:pt x="0" y="77"/>
                    </a:moveTo>
                    <a:lnTo>
                      <a:pt x="0" y="74"/>
                    </a:lnTo>
                    <a:lnTo>
                      <a:pt x="3" y="26"/>
                    </a:lnTo>
                    <a:lnTo>
                      <a:pt x="11" y="23"/>
                    </a:lnTo>
                    <a:lnTo>
                      <a:pt x="22" y="9"/>
                    </a:lnTo>
                    <a:lnTo>
                      <a:pt x="26" y="1"/>
                    </a:lnTo>
                    <a:lnTo>
                      <a:pt x="36" y="0"/>
                    </a:lnTo>
                    <a:lnTo>
                      <a:pt x="30" y="15"/>
                    </a:lnTo>
                    <a:lnTo>
                      <a:pt x="29" y="44"/>
                    </a:lnTo>
                    <a:lnTo>
                      <a:pt x="30" y="52"/>
                    </a:lnTo>
                    <a:lnTo>
                      <a:pt x="43" y="65"/>
                    </a:lnTo>
                    <a:lnTo>
                      <a:pt x="45" y="69"/>
                    </a:lnTo>
                    <a:lnTo>
                      <a:pt x="40" y="80"/>
                    </a:lnTo>
                    <a:lnTo>
                      <a:pt x="26" y="62"/>
                    </a:lnTo>
                    <a:lnTo>
                      <a:pt x="22" y="52"/>
                    </a:lnTo>
                    <a:lnTo>
                      <a:pt x="20" y="47"/>
                    </a:lnTo>
                    <a:lnTo>
                      <a:pt x="19" y="33"/>
                    </a:lnTo>
                    <a:lnTo>
                      <a:pt x="22" y="20"/>
                    </a:lnTo>
                    <a:lnTo>
                      <a:pt x="19" y="29"/>
                    </a:lnTo>
                    <a:lnTo>
                      <a:pt x="11" y="33"/>
                    </a:lnTo>
                    <a:lnTo>
                      <a:pt x="8" y="67"/>
                    </a:lnTo>
                    <a:lnTo>
                      <a:pt x="12" y="80"/>
                    </a:lnTo>
                    <a:lnTo>
                      <a:pt x="0" y="7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8" name="Freeform 16"/>
              <p:cNvSpPr>
                <a:spLocks/>
              </p:cNvSpPr>
              <p:nvPr/>
            </p:nvSpPr>
            <p:spPr bwMode="auto">
              <a:xfrm>
                <a:off x="2527642" y="5038044"/>
                <a:ext cx="142736" cy="134937"/>
              </a:xfrm>
              <a:custGeom>
                <a:avLst/>
                <a:gdLst/>
                <a:ahLst/>
                <a:cxnLst>
                  <a:cxn ang="0">
                    <a:pos x="0" y="85"/>
                  </a:cxn>
                  <a:cxn ang="0">
                    <a:pos x="15" y="49"/>
                  </a:cxn>
                  <a:cxn ang="0">
                    <a:pos x="46" y="14"/>
                  </a:cxn>
                  <a:cxn ang="0">
                    <a:pos x="53" y="5"/>
                  </a:cxn>
                  <a:cxn ang="0">
                    <a:pos x="58" y="5"/>
                  </a:cxn>
                  <a:cxn ang="0">
                    <a:pos x="64" y="0"/>
                  </a:cxn>
                  <a:cxn ang="0">
                    <a:pos x="87" y="2"/>
                  </a:cxn>
                  <a:cxn ang="0">
                    <a:pos x="84" y="9"/>
                  </a:cxn>
                  <a:cxn ang="0">
                    <a:pos x="80" y="13"/>
                  </a:cxn>
                  <a:cxn ang="0">
                    <a:pos x="73" y="17"/>
                  </a:cxn>
                  <a:cxn ang="0">
                    <a:pos x="66" y="20"/>
                  </a:cxn>
                  <a:cxn ang="0">
                    <a:pos x="55" y="28"/>
                  </a:cxn>
                  <a:cxn ang="0">
                    <a:pos x="46" y="38"/>
                  </a:cxn>
                  <a:cxn ang="0">
                    <a:pos x="35" y="47"/>
                  </a:cxn>
                  <a:cxn ang="0">
                    <a:pos x="17" y="67"/>
                  </a:cxn>
                  <a:cxn ang="0">
                    <a:pos x="0" y="85"/>
                  </a:cxn>
                </a:cxnLst>
                <a:rect l="0" t="0" r="r" b="b"/>
                <a:pathLst>
                  <a:path w="87" h="85">
                    <a:moveTo>
                      <a:pt x="0" y="85"/>
                    </a:moveTo>
                    <a:lnTo>
                      <a:pt x="15" y="49"/>
                    </a:lnTo>
                    <a:lnTo>
                      <a:pt x="46" y="14"/>
                    </a:lnTo>
                    <a:lnTo>
                      <a:pt x="53" y="5"/>
                    </a:lnTo>
                    <a:lnTo>
                      <a:pt x="58" y="5"/>
                    </a:lnTo>
                    <a:lnTo>
                      <a:pt x="64" y="0"/>
                    </a:lnTo>
                    <a:lnTo>
                      <a:pt x="87" y="2"/>
                    </a:lnTo>
                    <a:lnTo>
                      <a:pt x="84" y="9"/>
                    </a:lnTo>
                    <a:lnTo>
                      <a:pt x="80" y="13"/>
                    </a:lnTo>
                    <a:lnTo>
                      <a:pt x="73" y="17"/>
                    </a:lnTo>
                    <a:lnTo>
                      <a:pt x="66" y="20"/>
                    </a:lnTo>
                    <a:lnTo>
                      <a:pt x="55" y="28"/>
                    </a:lnTo>
                    <a:lnTo>
                      <a:pt x="46" y="38"/>
                    </a:lnTo>
                    <a:lnTo>
                      <a:pt x="35" y="47"/>
                    </a:lnTo>
                    <a:lnTo>
                      <a:pt x="17" y="67"/>
                    </a:lnTo>
                    <a:lnTo>
                      <a:pt x="0" y="8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9" name="Freeform 19"/>
              <p:cNvSpPr>
                <a:spLocks/>
              </p:cNvSpPr>
              <p:nvPr/>
            </p:nvSpPr>
            <p:spPr bwMode="auto">
              <a:xfrm>
                <a:off x="3407025" y="4601482"/>
                <a:ext cx="108282" cy="209550"/>
              </a:xfrm>
              <a:custGeom>
                <a:avLst/>
                <a:gdLst/>
                <a:ahLst/>
                <a:cxnLst>
                  <a:cxn ang="0">
                    <a:pos x="13" y="132"/>
                  </a:cxn>
                  <a:cxn ang="0">
                    <a:pos x="2" y="111"/>
                  </a:cxn>
                  <a:cxn ang="0">
                    <a:pos x="0" y="108"/>
                  </a:cxn>
                  <a:cxn ang="0">
                    <a:pos x="0" y="87"/>
                  </a:cxn>
                  <a:cxn ang="0">
                    <a:pos x="6" y="75"/>
                  </a:cxn>
                  <a:cxn ang="0">
                    <a:pos x="15" y="61"/>
                  </a:cxn>
                  <a:cxn ang="0">
                    <a:pos x="28" y="45"/>
                  </a:cxn>
                  <a:cxn ang="0">
                    <a:pos x="46" y="27"/>
                  </a:cxn>
                  <a:cxn ang="0">
                    <a:pos x="42" y="17"/>
                  </a:cxn>
                  <a:cxn ang="0">
                    <a:pos x="40" y="10"/>
                  </a:cxn>
                  <a:cxn ang="0">
                    <a:pos x="47" y="0"/>
                  </a:cxn>
                  <a:cxn ang="0">
                    <a:pos x="55" y="7"/>
                  </a:cxn>
                  <a:cxn ang="0">
                    <a:pos x="62" y="14"/>
                  </a:cxn>
                  <a:cxn ang="0">
                    <a:pos x="65" y="27"/>
                  </a:cxn>
                  <a:cxn ang="0">
                    <a:pos x="66" y="60"/>
                  </a:cxn>
                  <a:cxn ang="0">
                    <a:pos x="53" y="81"/>
                  </a:cxn>
                  <a:cxn ang="0">
                    <a:pos x="40" y="90"/>
                  </a:cxn>
                  <a:cxn ang="0">
                    <a:pos x="35" y="105"/>
                  </a:cxn>
                  <a:cxn ang="0">
                    <a:pos x="24" y="118"/>
                  </a:cxn>
                  <a:cxn ang="0">
                    <a:pos x="24" y="128"/>
                  </a:cxn>
                  <a:cxn ang="0">
                    <a:pos x="13" y="132"/>
                  </a:cxn>
                </a:cxnLst>
                <a:rect l="0" t="0" r="r" b="b"/>
                <a:pathLst>
                  <a:path w="66" h="132">
                    <a:moveTo>
                      <a:pt x="13" y="132"/>
                    </a:moveTo>
                    <a:lnTo>
                      <a:pt x="2" y="111"/>
                    </a:lnTo>
                    <a:lnTo>
                      <a:pt x="0" y="108"/>
                    </a:lnTo>
                    <a:lnTo>
                      <a:pt x="0" y="87"/>
                    </a:lnTo>
                    <a:lnTo>
                      <a:pt x="6" y="75"/>
                    </a:lnTo>
                    <a:lnTo>
                      <a:pt x="15" y="61"/>
                    </a:lnTo>
                    <a:lnTo>
                      <a:pt x="28" y="45"/>
                    </a:lnTo>
                    <a:lnTo>
                      <a:pt x="46" y="27"/>
                    </a:lnTo>
                    <a:lnTo>
                      <a:pt x="42" y="17"/>
                    </a:lnTo>
                    <a:lnTo>
                      <a:pt x="40" y="10"/>
                    </a:lnTo>
                    <a:lnTo>
                      <a:pt x="47" y="0"/>
                    </a:lnTo>
                    <a:lnTo>
                      <a:pt x="55" y="7"/>
                    </a:lnTo>
                    <a:lnTo>
                      <a:pt x="62" y="14"/>
                    </a:lnTo>
                    <a:lnTo>
                      <a:pt x="65" y="27"/>
                    </a:lnTo>
                    <a:lnTo>
                      <a:pt x="66" y="60"/>
                    </a:lnTo>
                    <a:lnTo>
                      <a:pt x="53" y="81"/>
                    </a:lnTo>
                    <a:lnTo>
                      <a:pt x="40" y="90"/>
                    </a:lnTo>
                    <a:lnTo>
                      <a:pt x="35" y="105"/>
                    </a:lnTo>
                    <a:lnTo>
                      <a:pt x="24" y="118"/>
                    </a:lnTo>
                    <a:lnTo>
                      <a:pt x="24" y="128"/>
                    </a:lnTo>
                    <a:lnTo>
                      <a:pt x="13" y="13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0" name="Freeform 20"/>
              <p:cNvSpPr>
                <a:spLocks/>
              </p:cNvSpPr>
              <p:nvPr/>
            </p:nvSpPr>
            <p:spPr bwMode="auto">
              <a:xfrm>
                <a:off x="3428354" y="4657044"/>
                <a:ext cx="73829" cy="125412"/>
              </a:xfrm>
              <a:custGeom>
                <a:avLst/>
                <a:gdLst/>
                <a:ahLst/>
                <a:cxnLst>
                  <a:cxn ang="0">
                    <a:pos x="1" y="79"/>
                  </a:cxn>
                  <a:cxn ang="0">
                    <a:pos x="0" y="76"/>
                  </a:cxn>
                  <a:cxn ang="0">
                    <a:pos x="0" y="55"/>
                  </a:cxn>
                  <a:cxn ang="0">
                    <a:pos x="5" y="41"/>
                  </a:cxn>
                  <a:cxn ang="0">
                    <a:pos x="11" y="30"/>
                  </a:cxn>
                  <a:cxn ang="0">
                    <a:pos x="18" y="26"/>
                  </a:cxn>
                  <a:cxn ang="0">
                    <a:pos x="24" y="18"/>
                  </a:cxn>
                  <a:cxn ang="0">
                    <a:pos x="37" y="5"/>
                  </a:cxn>
                  <a:cxn ang="0">
                    <a:pos x="40" y="0"/>
                  </a:cxn>
                  <a:cxn ang="0">
                    <a:pos x="45" y="1"/>
                  </a:cxn>
                  <a:cxn ang="0">
                    <a:pos x="45" y="7"/>
                  </a:cxn>
                  <a:cxn ang="0">
                    <a:pos x="23" y="46"/>
                  </a:cxn>
                  <a:cxn ang="0">
                    <a:pos x="19" y="50"/>
                  </a:cxn>
                  <a:cxn ang="0">
                    <a:pos x="16" y="55"/>
                  </a:cxn>
                  <a:cxn ang="0">
                    <a:pos x="13" y="61"/>
                  </a:cxn>
                  <a:cxn ang="0">
                    <a:pos x="9" y="66"/>
                  </a:cxn>
                  <a:cxn ang="0">
                    <a:pos x="1" y="79"/>
                  </a:cxn>
                </a:cxnLst>
                <a:rect l="0" t="0" r="r" b="b"/>
                <a:pathLst>
                  <a:path w="45" h="79">
                    <a:moveTo>
                      <a:pt x="1" y="79"/>
                    </a:moveTo>
                    <a:lnTo>
                      <a:pt x="0" y="76"/>
                    </a:lnTo>
                    <a:lnTo>
                      <a:pt x="0" y="55"/>
                    </a:lnTo>
                    <a:lnTo>
                      <a:pt x="5" y="41"/>
                    </a:lnTo>
                    <a:lnTo>
                      <a:pt x="11" y="30"/>
                    </a:lnTo>
                    <a:lnTo>
                      <a:pt x="18" y="26"/>
                    </a:lnTo>
                    <a:lnTo>
                      <a:pt x="24" y="18"/>
                    </a:lnTo>
                    <a:lnTo>
                      <a:pt x="37" y="5"/>
                    </a:lnTo>
                    <a:lnTo>
                      <a:pt x="40" y="0"/>
                    </a:lnTo>
                    <a:lnTo>
                      <a:pt x="45" y="1"/>
                    </a:lnTo>
                    <a:lnTo>
                      <a:pt x="45" y="7"/>
                    </a:lnTo>
                    <a:lnTo>
                      <a:pt x="23" y="46"/>
                    </a:lnTo>
                    <a:lnTo>
                      <a:pt x="19" y="50"/>
                    </a:lnTo>
                    <a:lnTo>
                      <a:pt x="16" y="55"/>
                    </a:lnTo>
                    <a:lnTo>
                      <a:pt x="13" y="61"/>
                    </a:lnTo>
                    <a:lnTo>
                      <a:pt x="9" y="66"/>
                    </a:lnTo>
                    <a:lnTo>
                      <a:pt x="1" y="79"/>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1" name="Freeform 21"/>
              <p:cNvSpPr>
                <a:spLocks/>
              </p:cNvSpPr>
              <p:nvPr/>
            </p:nvSpPr>
            <p:spPr bwMode="auto">
              <a:xfrm>
                <a:off x="3009990" y="4531632"/>
                <a:ext cx="100079" cy="246062"/>
              </a:xfrm>
              <a:custGeom>
                <a:avLst/>
                <a:gdLst/>
                <a:ahLst/>
                <a:cxnLst>
                  <a:cxn ang="0">
                    <a:pos x="0" y="155"/>
                  </a:cxn>
                  <a:cxn ang="0">
                    <a:pos x="6" y="134"/>
                  </a:cxn>
                  <a:cxn ang="0">
                    <a:pos x="10" y="129"/>
                  </a:cxn>
                  <a:cxn ang="0">
                    <a:pos x="13" y="122"/>
                  </a:cxn>
                  <a:cxn ang="0">
                    <a:pos x="14" y="115"/>
                  </a:cxn>
                  <a:cxn ang="0">
                    <a:pos x="14" y="107"/>
                  </a:cxn>
                  <a:cxn ang="0">
                    <a:pos x="6" y="94"/>
                  </a:cxn>
                  <a:cxn ang="0">
                    <a:pos x="3" y="84"/>
                  </a:cxn>
                  <a:cxn ang="0">
                    <a:pos x="2" y="75"/>
                  </a:cxn>
                  <a:cxn ang="0">
                    <a:pos x="3" y="51"/>
                  </a:cxn>
                  <a:cxn ang="0">
                    <a:pos x="16" y="28"/>
                  </a:cxn>
                  <a:cxn ang="0">
                    <a:pos x="20" y="24"/>
                  </a:cxn>
                  <a:cxn ang="0">
                    <a:pos x="32" y="21"/>
                  </a:cxn>
                  <a:cxn ang="0">
                    <a:pos x="35" y="14"/>
                  </a:cxn>
                  <a:cxn ang="0">
                    <a:pos x="45" y="3"/>
                  </a:cxn>
                  <a:cxn ang="0">
                    <a:pos x="50" y="3"/>
                  </a:cxn>
                  <a:cxn ang="0">
                    <a:pos x="56" y="0"/>
                  </a:cxn>
                  <a:cxn ang="0">
                    <a:pos x="61" y="14"/>
                  </a:cxn>
                  <a:cxn ang="0">
                    <a:pos x="58" y="17"/>
                  </a:cxn>
                  <a:cxn ang="0">
                    <a:pos x="56" y="17"/>
                  </a:cxn>
                  <a:cxn ang="0">
                    <a:pos x="51" y="20"/>
                  </a:cxn>
                  <a:cxn ang="0">
                    <a:pos x="47" y="24"/>
                  </a:cxn>
                  <a:cxn ang="0">
                    <a:pos x="40" y="57"/>
                  </a:cxn>
                  <a:cxn ang="0">
                    <a:pos x="42" y="75"/>
                  </a:cxn>
                  <a:cxn ang="0">
                    <a:pos x="45" y="111"/>
                  </a:cxn>
                  <a:cxn ang="0">
                    <a:pos x="35" y="134"/>
                  </a:cxn>
                  <a:cxn ang="0">
                    <a:pos x="14" y="155"/>
                  </a:cxn>
                  <a:cxn ang="0">
                    <a:pos x="0" y="155"/>
                  </a:cxn>
                </a:cxnLst>
                <a:rect l="0" t="0" r="r" b="b"/>
                <a:pathLst>
                  <a:path w="61" h="155">
                    <a:moveTo>
                      <a:pt x="0" y="155"/>
                    </a:moveTo>
                    <a:lnTo>
                      <a:pt x="6" y="134"/>
                    </a:lnTo>
                    <a:lnTo>
                      <a:pt x="10" y="129"/>
                    </a:lnTo>
                    <a:lnTo>
                      <a:pt x="13" y="122"/>
                    </a:lnTo>
                    <a:lnTo>
                      <a:pt x="14" y="115"/>
                    </a:lnTo>
                    <a:lnTo>
                      <a:pt x="14" y="107"/>
                    </a:lnTo>
                    <a:lnTo>
                      <a:pt x="6" y="94"/>
                    </a:lnTo>
                    <a:lnTo>
                      <a:pt x="3" y="84"/>
                    </a:lnTo>
                    <a:lnTo>
                      <a:pt x="2" y="75"/>
                    </a:lnTo>
                    <a:lnTo>
                      <a:pt x="3" y="51"/>
                    </a:lnTo>
                    <a:lnTo>
                      <a:pt x="16" y="28"/>
                    </a:lnTo>
                    <a:lnTo>
                      <a:pt x="20" y="24"/>
                    </a:lnTo>
                    <a:lnTo>
                      <a:pt x="32" y="21"/>
                    </a:lnTo>
                    <a:lnTo>
                      <a:pt x="35" y="14"/>
                    </a:lnTo>
                    <a:lnTo>
                      <a:pt x="45" y="3"/>
                    </a:lnTo>
                    <a:lnTo>
                      <a:pt x="50" y="3"/>
                    </a:lnTo>
                    <a:lnTo>
                      <a:pt x="56" y="0"/>
                    </a:lnTo>
                    <a:lnTo>
                      <a:pt x="61" y="14"/>
                    </a:lnTo>
                    <a:lnTo>
                      <a:pt x="58" y="17"/>
                    </a:lnTo>
                    <a:lnTo>
                      <a:pt x="56" y="17"/>
                    </a:lnTo>
                    <a:lnTo>
                      <a:pt x="51" y="20"/>
                    </a:lnTo>
                    <a:lnTo>
                      <a:pt x="47" y="24"/>
                    </a:lnTo>
                    <a:lnTo>
                      <a:pt x="40" y="57"/>
                    </a:lnTo>
                    <a:lnTo>
                      <a:pt x="42" y="75"/>
                    </a:lnTo>
                    <a:lnTo>
                      <a:pt x="45" y="111"/>
                    </a:lnTo>
                    <a:lnTo>
                      <a:pt x="35" y="134"/>
                    </a:lnTo>
                    <a:lnTo>
                      <a:pt x="14" y="155"/>
                    </a:lnTo>
                    <a:lnTo>
                      <a:pt x="0" y="15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2" name="Freeform 23"/>
              <p:cNvSpPr>
                <a:spLocks/>
              </p:cNvSpPr>
              <p:nvPr/>
            </p:nvSpPr>
            <p:spPr bwMode="auto">
              <a:xfrm>
                <a:off x="3021475" y="4588782"/>
                <a:ext cx="45938" cy="138112"/>
              </a:xfrm>
              <a:custGeom>
                <a:avLst/>
                <a:gdLst/>
                <a:ahLst/>
                <a:cxnLst>
                  <a:cxn ang="0">
                    <a:pos x="14" y="87"/>
                  </a:cxn>
                  <a:cxn ang="0">
                    <a:pos x="17" y="73"/>
                  </a:cxn>
                  <a:cxn ang="0">
                    <a:pos x="2" y="44"/>
                  </a:cxn>
                  <a:cxn ang="0">
                    <a:pos x="0" y="40"/>
                  </a:cxn>
                  <a:cxn ang="0">
                    <a:pos x="0" y="32"/>
                  </a:cxn>
                  <a:cxn ang="0">
                    <a:pos x="9" y="7"/>
                  </a:cxn>
                  <a:cxn ang="0">
                    <a:pos x="22" y="0"/>
                  </a:cxn>
                  <a:cxn ang="0">
                    <a:pos x="22" y="32"/>
                  </a:cxn>
                  <a:cxn ang="0">
                    <a:pos x="25" y="39"/>
                  </a:cxn>
                  <a:cxn ang="0">
                    <a:pos x="28" y="47"/>
                  </a:cxn>
                  <a:cxn ang="0">
                    <a:pos x="28" y="71"/>
                  </a:cxn>
                  <a:cxn ang="0">
                    <a:pos x="14" y="87"/>
                  </a:cxn>
                </a:cxnLst>
                <a:rect l="0" t="0" r="r" b="b"/>
                <a:pathLst>
                  <a:path w="28" h="87">
                    <a:moveTo>
                      <a:pt x="14" y="87"/>
                    </a:moveTo>
                    <a:lnTo>
                      <a:pt x="17" y="73"/>
                    </a:lnTo>
                    <a:lnTo>
                      <a:pt x="2" y="44"/>
                    </a:lnTo>
                    <a:lnTo>
                      <a:pt x="0" y="40"/>
                    </a:lnTo>
                    <a:lnTo>
                      <a:pt x="0" y="32"/>
                    </a:lnTo>
                    <a:lnTo>
                      <a:pt x="9" y="7"/>
                    </a:lnTo>
                    <a:lnTo>
                      <a:pt x="22" y="0"/>
                    </a:lnTo>
                    <a:lnTo>
                      <a:pt x="22" y="32"/>
                    </a:lnTo>
                    <a:lnTo>
                      <a:pt x="25" y="39"/>
                    </a:lnTo>
                    <a:lnTo>
                      <a:pt x="28" y="47"/>
                    </a:lnTo>
                    <a:lnTo>
                      <a:pt x="28" y="71"/>
                    </a:lnTo>
                    <a:lnTo>
                      <a:pt x="14" y="87"/>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3" name="Freeform 35"/>
              <p:cNvSpPr>
                <a:spLocks/>
              </p:cNvSpPr>
              <p:nvPr/>
            </p:nvSpPr>
            <p:spPr bwMode="auto">
              <a:xfrm>
                <a:off x="3833592" y="3406094"/>
                <a:ext cx="333050" cy="341312"/>
              </a:xfrm>
              <a:custGeom>
                <a:avLst/>
                <a:gdLst/>
                <a:ahLst/>
                <a:cxnLst>
                  <a:cxn ang="0">
                    <a:pos x="4" y="209"/>
                  </a:cxn>
                  <a:cxn ang="0">
                    <a:pos x="33" y="180"/>
                  </a:cxn>
                  <a:cxn ang="0">
                    <a:pos x="40" y="159"/>
                  </a:cxn>
                  <a:cxn ang="0">
                    <a:pos x="25" y="148"/>
                  </a:cxn>
                  <a:cxn ang="0">
                    <a:pos x="14" y="154"/>
                  </a:cxn>
                  <a:cxn ang="0">
                    <a:pos x="11" y="161"/>
                  </a:cxn>
                  <a:cxn ang="0">
                    <a:pos x="0" y="165"/>
                  </a:cxn>
                  <a:cxn ang="0">
                    <a:pos x="11" y="132"/>
                  </a:cxn>
                  <a:cxn ang="0">
                    <a:pos x="33" y="116"/>
                  </a:cxn>
                  <a:cxn ang="0">
                    <a:pos x="45" y="100"/>
                  </a:cxn>
                  <a:cxn ang="0">
                    <a:pos x="55" y="87"/>
                  </a:cxn>
                  <a:cxn ang="0">
                    <a:pos x="65" y="64"/>
                  </a:cxn>
                  <a:cxn ang="0">
                    <a:pos x="69" y="92"/>
                  </a:cxn>
                  <a:cxn ang="0">
                    <a:pos x="50" y="119"/>
                  </a:cxn>
                  <a:cxn ang="0">
                    <a:pos x="50" y="144"/>
                  </a:cxn>
                  <a:cxn ang="0">
                    <a:pos x="40" y="188"/>
                  </a:cxn>
                  <a:cxn ang="0">
                    <a:pos x="59" y="174"/>
                  </a:cxn>
                  <a:cxn ang="0">
                    <a:pos x="76" y="147"/>
                  </a:cxn>
                  <a:cxn ang="0">
                    <a:pos x="95" y="107"/>
                  </a:cxn>
                  <a:cxn ang="0">
                    <a:pos x="113" y="98"/>
                  </a:cxn>
                  <a:cxn ang="0">
                    <a:pos x="135" y="82"/>
                  </a:cxn>
                  <a:cxn ang="0">
                    <a:pos x="148" y="40"/>
                  </a:cxn>
                  <a:cxn ang="0">
                    <a:pos x="155" y="36"/>
                  </a:cxn>
                  <a:cxn ang="0">
                    <a:pos x="160" y="32"/>
                  </a:cxn>
                  <a:cxn ang="0">
                    <a:pos x="178" y="17"/>
                  </a:cxn>
                  <a:cxn ang="0">
                    <a:pos x="197" y="2"/>
                  </a:cxn>
                  <a:cxn ang="0">
                    <a:pos x="203" y="7"/>
                  </a:cxn>
                  <a:cxn ang="0">
                    <a:pos x="177" y="35"/>
                  </a:cxn>
                  <a:cxn ang="0">
                    <a:pos x="162" y="52"/>
                  </a:cxn>
                  <a:cxn ang="0">
                    <a:pos x="145" y="86"/>
                  </a:cxn>
                  <a:cxn ang="0">
                    <a:pos x="124" y="104"/>
                  </a:cxn>
                  <a:cxn ang="0">
                    <a:pos x="101" y="118"/>
                  </a:cxn>
                  <a:cxn ang="0">
                    <a:pos x="90" y="148"/>
                  </a:cxn>
                  <a:cxn ang="0">
                    <a:pos x="77" y="169"/>
                  </a:cxn>
                  <a:cxn ang="0">
                    <a:pos x="50" y="201"/>
                  </a:cxn>
                  <a:cxn ang="0">
                    <a:pos x="26" y="213"/>
                  </a:cxn>
                  <a:cxn ang="0">
                    <a:pos x="12" y="215"/>
                  </a:cxn>
                </a:cxnLst>
                <a:rect l="0" t="0" r="r" b="b"/>
                <a:pathLst>
                  <a:path w="203" h="215">
                    <a:moveTo>
                      <a:pt x="4" y="215"/>
                    </a:moveTo>
                    <a:lnTo>
                      <a:pt x="4" y="209"/>
                    </a:lnTo>
                    <a:lnTo>
                      <a:pt x="19" y="197"/>
                    </a:lnTo>
                    <a:lnTo>
                      <a:pt x="33" y="180"/>
                    </a:lnTo>
                    <a:lnTo>
                      <a:pt x="37" y="170"/>
                    </a:lnTo>
                    <a:lnTo>
                      <a:pt x="40" y="159"/>
                    </a:lnTo>
                    <a:lnTo>
                      <a:pt x="37" y="152"/>
                    </a:lnTo>
                    <a:lnTo>
                      <a:pt x="25" y="148"/>
                    </a:lnTo>
                    <a:lnTo>
                      <a:pt x="16" y="152"/>
                    </a:lnTo>
                    <a:lnTo>
                      <a:pt x="14" y="154"/>
                    </a:lnTo>
                    <a:lnTo>
                      <a:pt x="12" y="157"/>
                    </a:lnTo>
                    <a:lnTo>
                      <a:pt x="11" y="161"/>
                    </a:lnTo>
                    <a:lnTo>
                      <a:pt x="10" y="165"/>
                    </a:lnTo>
                    <a:lnTo>
                      <a:pt x="0" y="165"/>
                    </a:lnTo>
                    <a:lnTo>
                      <a:pt x="0" y="157"/>
                    </a:lnTo>
                    <a:lnTo>
                      <a:pt x="11" y="132"/>
                    </a:lnTo>
                    <a:lnTo>
                      <a:pt x="25" y="119"/>
                    </a:lnTo>
                    <a:lnTo>
                      <a:pt x="33" y="116"/>
                    </a:lnTo>
                    <a:lnTo>
                      <a:pt x="40" y="107"/>
                    </a:lnTo>
                    <a:lnTo>
                      <a:pt x="45" y="100"/>
                    </a:lnTo>
                    <a:lnTo>
                      <a:pt x="51" y="94"/>
                    </a:lnTo>
                    <a:lnTo>
                      <a:pt x="55" y="87"/>
                    </a:lnTo>
                    <a:lnTo>
                      <a:pt x="59" y="82"/>
                    </a:lnTo>
                    <a:lnTo>
                      <a:pt x="65" y="64"/>
                    </a:lnTo>
                    <a:lnTo>
                      <a:pt x="80" y="64"/>
                    </a:lnTo>
                    <a:lnTo>
                      <a:pt x="69" y="92"/>
                    </a:lnTo>
                    <a:lnTo>
                      <a:pt x="61" y="104"/>
                    </a:lnTo>
                    <a:lnTo>
                      <a:pt x="50" y="119"/>
                    </a:lnTo>
                    <a:lnTo>
                      <a:pt x="40" y="130"/>
                    </a:lnTo>
                    <a:lnTo>
                      <a:pt x="50" y="144"/>
                    </a:lnTo>
                    <a:lnTo>
                      <a:pt x="50" y="170"/>
                    </a:lnTo>
                    <a:lnTo>
                      <a:pt x="40" y="188"/>
                    </a:lnTo>
                    <a:lnTo>
                      <a:pt x="52" y="179"/>
                    </a:lnTo>
                    <a:lnTo>
                      <a:pt x="59" y="174"/>
                    </a:lnTo>
                    <a:lnTo>
                      <a:pt x="63" y="159"/>
                    </a:lnTo>
                    <a:lnTo>
                      <a:pt x="76" y="147"/>
                    </a:lnTo>
                    <a:lnTo>
                      <a:pt x="81" y="128"/>
                    </a:lnTo>
                    <a:lnTo>
                      <a:pt x="95" y="107"/>
                    </a:lnTo>
                    <a:lnTo>
                      <a:pt x="103" y="101"/>
                    </a:lnTo>
                    <a:lnTo>
                      <a:pt x="113" y="98"/>
                    </a:lnTo>
                    <a:lnTo>
                      <a:pt x="128" y="89"/>
                    </a:lnTo>
                    <a:lnTo>
                      <a:pt x="135" y="82"/>
                    </a:lnTo>
                    <a:lnTo>
                      <a:pt x="135" y="68"/>
                    </a:lnTo>
                    <a:lnTo>
                      <a:pt x="148" y="40"/>
                    </a:lnTo>
                    <a:lnTo>
                      <a:pt x="150" y="36"/>
                    </a:lnTo>
                    <a:lnTo>
                      <a:pt x="155" y="36"/>
                    </a:lnTo>
                    <a:lnTo>
                      <a:pt x="159" y="36"/>
                    </a:lnTo>
                    <a:lnTo>
                      <a:pt x="160" y="32"/>
                    </a:lnTo>
                    <a:lnTo>
                      <a:pt x="174" y="21"/>
                    </a:lnTo>
                    <a:lnTo>
                      <a:pt x="178" y="17"/>
                    </a:lnTo>
                    <a:lnTo>
                      <a:pt x="192" y="0"/>
                    </a:lnTo>
                    <a:lnTo>
                      <a:pt x="197" y="2"/>
                    </a:lnTo>
                    <a:lnTo>
                      <a:pt x="202" y="5"/>
                    </a:lnTo>
                    <a:lnTo>
                      <a:pt x="203" y="7"/>
                    </a:lnTo>
                    <a:lnTo>
                      <a:pt x="202" y="11"/>
                    </a:lnTo>
                    <a:lnTo>
                      <a:pt x="177" y="35"/>
                    </a:lnTo>
                    <a:lnTo>
                      <a:pt x="171" y="47"/>
                    </a:lnTo>
                    <a:lnTo>
                      <a:pt x="162" y="52"/>
                    </a:lnTo>
                    <a:lnTo>
                      <a:pt x="153" y="61"/>
                    </a:lnTo>
                    <a:lnTo>
                      <a:pt x="145" y="86"/>
                    </a:lnTo>
                    <a:lnTo>
                      <a:pt x="132" y="98"/>
                    </a:lnTo>
                    <a:lnTo>
                      <a:pt x="124" y="104"/>
                    </a:lnTo>
                    <a:lnTo>
                      <a:pt x="112" y="110"/>
                    </a:lnTo>
                    <a:lnTo>
                      <a:pt x="101" y="118"/>
                    </a:lnTo>
                    <a:lnTo>
                      <a:pt x="91" y="130"/>
                    </a:lnTo>
                    <a:lnTo>
                      <a:pt x="90" y="148"/>
                    </a:lnTo>
                    <a:lnTo>
                      <a:pt x="83" y="159"/>
                    </a:lnTo>
                    <a:lnTo>
                      <a:pt x="77" y="169"/>
                    </a:lnTo>
                    <a:lnTo>
                      <a:pt x="58" y="194"/>
                    </a:lnTo>
                    <a:lnTo>
                      <a:pt x="50" y="201"/>
                    </a:lnTo>
                    <a:lnTo>
                      <a:pt x="33" y="210"/>
                    </a:lnTo>
                    <a:lnTo>
                      <a:pt x="26" y="213"/>
                    </a:lnTo>
                    <a:lnTo>
                      <a:pt x="23" y="215"/>
                    </a:lnTo>
                    <a:lnTo>
                      <a:pt x="12" y="215"/>
                    </a:lnTo>
                    <a:lnTo>
                      <a:pt x="4" y="21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156059846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0"/>
                                        </p:tgtEl>
                                        <p:attrNameLst>
                                          <p:attrName>style.visibility</p:attrName>
                                        </p:attrNameLst>
                                      </p:cBhvr>
                                      <p:to>
                                        <p:strVal val="visible"/>
                                      </p:to>
                                    </p:set>
                                    <p:anim calcmode="lin" valueType="num">
                                      <p:cBhvr additive="base">
                                        <p:cTn id="7" dur="500" fill="hold"/>
                                        <p:tgtEl>
                                          <p:spTgt spid="140"/>
                                        </p:tgtEl>
                                        <p:attrNameLst>
                                          <p:attrName>ppt_x</p:attrName>
                                        </p:attrNameLst>
                                      </p:cBhvr>
                                      <p:tavLst>
                                        <p:tav tm="0">
                                          <p:val>
                                            <p:strVal val="1+#ppt_w/2"/>
                                          </p:val>
                                        </p:tav>
                                        <p:tav tm="100000">
                                          <p:val>
                                            <p:strVal val="#ppt_x"/>
                                          </p:val>
                                        </p:tav>
                                      </p:tavLst>
                                    </p:anim>
                                    <p:anim calcmode="lin" valueType="num">
                                      <p:cBhvr additive="base">
                                        <p:cTn id="8" dur="500" fill="hold"/>
                                        <p:tgtEl>
                                          <p:spTgt spid="1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2"/>
                                        </p:tgtEl>
                                        <p:attrNameLst>
                                          <p:attrName>style.visibility</p:attrName>
                                        </p:attrNameLst>
                                      </p:cBhvr>
                                      <p:to>
                                        <p:strVal val="visible"/>
                                      </p:to>
                                    </p:set>
                                    <p:anim calcmode="lin" valueType="num">
                                      <p:cBhvr additive="base">
                                        <p:cTn id="11" dur="500" fill="hold"/>
                                        <p:tgtEl>
                                          <p:spTgt spid="172"/>
                                        </p:tgtEl>
                                        <p:attrNameLst>
                                          <p:attrName>ppt_x</p:attrName>
                                        </p:attrNameLst>
                                      </p:cBhvr>
                                      <p:tavLst>
                                        <p:tav tm="0">
                                          <p:val>
                                            <p:strVal val="1+#ppt_w/2"/>
                                          </p:val>
                                        </p:tav>
                                        <p:tav tm="100000">
                                          <p:val>
                                            <p:strVal val="#ppt_x"/>
                                          </p:val>
                                        </p:tav>
                                      </p:tavLst>
                                    </p:anim>
                                    <p:anim calcmode="lin" valueType="num">
                                      <p:cBhvr additive="base">
                                        <p:cTn id="12" dur="500" fill="hold"/>
                                        <p:tgtEl>
                                          <p:spTgt spid="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2" name="Group 171"/>
          <p:cNvGrpSpPr/>
          <p:nvPr/>
        </p:nvGrpSpPr>
        <p:grpSpPr>
          <a:xfrm rot="2647714" flipH="1">
            <a:off x="8813192" y="3891313"/>
            <a:ext cx="4634133" cy="3633200"/>
            <a:chOff x="363110" y="1765754"/>
            <a:chExt cx="4710280" cy="4910824"/>
          </a:xfrm>
        </p:grpSpPr>
        <p:sp>
          <p:nvSpPr>
            <p:cNvPr id="173" name="Freeform 14"/>
            <p:cNvSpPr>
              <a:spLocks/>
            </p:cNvSpPr>
            <p:nvPr/>
          </p:nvSpPr>
          <p:spPr bwMode="auto">
            <a:xfrm>
              <a:off x="1249828" y="3920678"/>
              <a:ext cx="884305" cy="766762"/>
            </a:xfrm>
            <a:custGeom>
              <a:avLst/>
              <a:gdLst/>
              <a:ahLst/>
              <a:cxnLst>
                <a:cxn ang="0">
                  <a:pos x="35" y="483"/>
                </a:cxn>
                <a:cxn ang="0">
                  <a:pos x="28" y="441"/>
                </a:cxn>
                <a:cxn ang="0">
                  <a:pos x="2" y="406"/>
                </a:cxn>
                <a:cxn ang="0">
                  <a:pos x="11" y="388"/>
                </a:cxn>
                <a:cxn ang="0">
                  <a:pos x="25" y="389"/>
                </a:cxn>
                <a:cxn ang="0">
                  <a:pos x="33" y="394"/>
                </a:cxn>
                <a:cxn ang="0">
                  <a:pos x="43" y="399"/>
                </a:cxn>
                <a:cxn ang="0">
                  <a:pos x="62" y="387"/>
                </a:cxn>
                <a:cxn ang="0">
                  <a:pos x="91" y="380"/>
                </a:cxn>
                <a:cxn ang="0">
                  <a:pos x="123" y="360"/>
                </a:cxn>
                <a:cxn ang="0">
                  <a:pos x="156" y="333"/>
                </a:cxn>
                <a:cxn ang="0">
                  <a:pos x="191" y="298"/>
                </a:cxn>
                <a:cxn ang="0">
                  <a:pos x="223" y="262"/>
                </a:cxn>
                <a:cxn ang="0">
                  <a:pos x="252" y="226"/>
                </a:cxn>
                <a:cxn ang="0">
                  <a:pos x="275" y="195"/>
                </a:cxn>
                <a:cxn ang="0">
                  <a:pos x="292" y="170"/>
                </a:cxn>
                <a:cxn ang="0">
                  <a:pos x="325" y="131"/>
                </a:cxn>
                <a:cxn ang="0">
                  <a:pos x="365" y="95"/>
                </a:cxn>
                <a:cxn ang="0">
                  <a:pos x="408" y="63"/>
                </a:cxn>
                <a:cxn ang="0">
                  <a:pos x="448" y="34"/>
                </a:cxn>
                <a:cxn ang="0">
                  <a:pos x="463" y="25"/>
                </a:cxn>
                <a:cxn ang="0">
                  <a:pos x="482" y="15"/>
                </a:cxn>
                <a:cxn ang="0">
                  <a:pos x="502" y="5"/>
                </a:cxn>
                <a:cxn ang="0">
                  <a:pos x="518" y="0"/>
                </a:cxn>
                <a:cxn ang="0">
                  <a:pos x="527" y="38"/>
                </a:cxn>
                <a:cxn ang="0">
                  <a:pos x="539" y="79"/>
                </a:cxn>
                <a:cxn ang="0">
                  <a:pos x="480" y="114"/>
                </a:cxn>
                <a:cxn ang="0">
                  <a:pos x="413" y="160"/>
                </a:cxn>
                <a:cxn ang="0">
                  <a:pos x="361" y="217"/>
                </a:cxn>
                <a:cxn ang="0">
                  <a:pos x="350" y="287"/>
                </a:cxn>
                <a:cxn ang="0">
                  <a:pos x="362" y="307"/>
                </a:cxn>
                <a:cxn ang="0">
                  <a:pos x="368" y="330"/>
                </a:cxn>
                <a:cxn ang="0">
                  <a:pos x="330" y="359"/>
                </a:cxn>
                <a:cxn ang="0">
                  <a:pos x="281" y="392"/>
                </a:cxn>
                <a:cxn ang="0">
                  <a:pos x="224" y="427"/>
                </a:cxn>
                <a:cxn ang="0">
                  <a:pos x="173" y="450"/>
                </a:cxn>
                <a:cxn ang="0">
                  <a:pos x="147" y="446"/>
                </a:cxn>
                <a:cxn ang="0">
                  <a:pos x="129" y="431"/>
                </a:cxn>
                <a:cxn ang="0">
                  <a:pos x="67" y="417"/>
                </a:cxn>
                <a:cxn ang="0">
                  <a:pos x="73" y="430"/>
                </a:cxn>
                <a:cxn ang="0">
                  <a:pos x="90" y="438"/>
                </a:cxn>
                <a:cxn ang="0">
                  <a:pos x="102" y="449"/>
                </a:cxn>
                <a:cxn ang="0">
                  <a:pos x="114" y="464"/>
                </a:cxn>
                <a:cxn ang="0">
                  <a:pos x="109" y="475"/>
                </a:cxn>
                <a:cxn ang="0">
                  <a:pos x="90" y="479"/>
                </a:cxn>
                <a:cxn ang="0">
                  <a:pos x="71" y="482"/>
                </a:cxn>
                <a:cxn ang="0">
                  <a:pos x="51" y="483"/>
                </a:cxn>
              </a:cxnLst>
              <a:rect l="0" t="0" r="r" b="b"/>
              <a:pathLst>
                <a:path w="539" h="483">
                  <a:moveTo>
                    <a:pt x="40" y="483"/>
                  </a:moveTo>
                  <a:lnTo>
                    <a:pt x="35" y="483"/>
                  </a:lnTo>
                  <a:lnTo>
                    <a:pt x="33" y="459"/>
                  </a:lnTo>
                  <a:lnTo>
                    <a:pt x="28" y="441"/>
                  </a:lnTo>
                  <a:lnTo>
                    <a:pt x="18" y="427"/>
                  </a:lnTo>
                  <a:lnTo>
                    <a:pt x="2" y="406"/>
                  </a:lnTo>
                  <a:lnTo>
                    <a:pt x="0" y="388"/>
                  </a:lnTo>
                  <a:lnTo>
                    <a:pt x="11" y="388"/>
                  </a:lnTo>
                  <a:lnTo>
                    <a:pt x="20" y="388"/>
                  </a:lnTo>
                  <a:lnTo>
                    <a:pt x="25" y="389"/>
                  </a:lnTo>
                  <a:lnTo>
                    <a:pt x="29" y="391"/>
                  </a:lnTo>
                  <a:lnTo>
                    <a:pt x="33" y="394"/>
                  </a:lnTo>
                  <a:lnTo>
                    <a:pt x="38" y="395"/>
                  </a:lnTo>
                  <a:lnTo>
                    <a:pt x="43" y="399"/>
                  </a:lnTo>
                  <a:lnTo>
                    <a:pt x="50" y="403"/>
                  </a:lnTo>
                  <a:lnTo>
                    <a:pt x="62" y="387"/>
                  </a:lnTo>
                  <a:lnTo>
                    <a:pt x="76" y="385"/>
                  </a:lnTo>
                  <a:lnTo>
                    <a:pt x="91" y="380"/>
                  </a:lnTo>
                  <a:lnTo>
                    <a:pt x="107" y="371"/>
                  </a:lnTo>
                  <a:lnTo>
                    <a:pt x="123" y="360"/>
                  </a:lnTo>
                  <a:lnTo>
                    <a:pt x="140" y="347"/>
                  </a:lnTo>
                  <a:lnTo>
                    <a:pt x="156" y="333"/>
                  </a:lnTo>
                  <a:lnTo>
                    <a:pt x="174" y="316"/>
                  </a:lnTo>
                  <a:lnTo>
                    <a:pt x="191" y="298"/>
                  </a:lnTo>
                  <a:lnTo>
                    <a:pt x="207" y="280"/>
                  </a:lnTo>
                  <a:lnTo>
                    <a:pt x="223" y="262"/>
                  </a:lnTo>
                  <a:lnTo>
                    <a:pt x="238" y="244"/>
                  </a:lnTo>
                  <a:lnTo>
                    <a:pt x="252" y="226"/>
                  </a:lnTo>
                  <a:lnTo>
                    <a:pt x="264" y="210"/>
                  </a:lnTo>
                  <a:lnTo>
                    <a:pt x="275" y="195"/>
                  </a:lnTo>
                  <a:lnTo>
                    <a:pt x="285" y="181"/>
                  </a:lnTo>
                  <a:lnTo>
                    <a:pt x="292" y="170"/>
                  </a:lnTo>
                  <a:lnTo>
                    <a:pt x="307" y="149"/>
                  </a:lnTo>
                  <a:lnTo>
                    <a:pt x="325" y="131"/>
                  </a:lnTo>
                  <a:lnTo>
                    <a:pt x="344" y="113"/>
                  </a:lnTo>
                  <a:lnTo>
                    <a:pt x="365" y="95"/>
                  </a:lnTo>
                  <a:lnTo>
                    <a:pt x="386" y="80"/>
                  </a:lnTo>
                  <a:lnTo>
                    <a:pt x="408" y="63"/>
                  </a:lnTo>
                  <a:lnTo>
                    <a:pt x="429" y="50"/>
                  </a:lnTo>
                  <a:lnTo>
                    <a:pt x="448" y="34"/>
                  </a:lnTo>
                  <a:lnTo>
                    <a:pt x="455" y="30"/>
                  </a:lnTo>
                  <a:lnTo>
                    <a:pt x="463" y="25"/>
                  </a:lnTo>
                  <a:lnTo>
                    <a:pt x="473" y="19"/>
                  </a:lnTo>
                  <a:lnTo>
                    <a:pt x="482" y="15"/>
                  </a:lnTo>
                  <a:lnTo>
                    <a:pt x="492" y="9"/>
                  </a:lnTo>
                  <a:lnTo>
                    <a:pt x="502" y="5"/>
                  </a:lnTo>
                  <a:lnTo>
                    <a:pt x="510" y="3"/>
                  </a:lnTo>
                  <a:lnTo>
                    <a:pt x="518" y="0"/>
                  </a:lnTo>
                  <a:lnTo>
                    <a:pt x="521" y="18"/>
                  </a:lnTo>
                  <a:lnTo>
                    <a:pt x="527" y="38"/>
                  </a:lnTo>
                  <a:lnTo>
                    <a:pt x="534" y="58"/>
                  </a:lnTo>
                  <a:lnTo>
                    <a:pt x="539" y="79"/>
                  </a:lnTo>
                  <a:lnTo>
                    <a:pt x="513" y="95"/>
                  </a:lnTo>
                  <a:lnTo>
                    <a:pt x="480" y="114"/>
                  </a:lnTo>
                  <a:lnTo>
                    <a:pt x="446" y="135"/>
                  </a:lnTo>
                  <a:lnTo>
                    <a:pt x="413" y="160"/>
                  </a:lnTo>
                  <a:lnTo>
                    <a:pt x="383" y="188"/>
                  </a:lnTo>
                  <a:lnTo>
                    <a:pt x="361" y="217"/>
                  </a:lnTo>
                  <a:lnTo>
                    <a:pt x="348" y="250"/>
                  </a:lnTo>
                  <a:lnTo>
                    <a:pt x="350" y="287"/>
                  </a:lnTo>
                  <a:lnTo>
                    <a:pt x="358" y="298"/>
                  </a:lnTo>
                  <a:lnTo>
                    <a:pt x="362" y="307"/>
                  </a:lnTo>
                  <a:lnTo>
                    <a:pt x="365" y="318"/>
                  </a:lnTo>
                  <a:lnTo>
                    <a:pt x="368" y="330"/>
                  </a:lnTo>
                  <a:lnTo>
                    <a:pt x="347" y="348"/>
                  </a:lnTo>
                  <a:lnTo>
                    <a:pt x="330" y="359"/>
                  </a:lnTo>
                  <a:lnTo>
                    <a:pt x="308" y="374"/>
                  </a:lnTo>
                  <a:lnTo>
                    <a:pt x="281" y="392"/>
                  </a:lnTo>
                  <a:lnTo>
                    <a:pt x="253" y="410"/>
                  </a:lnTo>
                  <a:lnTo>
                    <a:pt x="224" y="427"/>
                  </a:lnTo>
                  <a:lnTo>
                    <a:pt x="196" y="441"/>
                  </a:lnTo>
                  <a:lnTo>
                    <a:pt x="173" y="450"/>
                  </a:lnTo>
                  <a:lnTo>
                    <a:pt x="155" y="454"/>
                  </a:lnTo>
                  <a:lnTo>
                    <a:pt x="147" y="446"/>
                  </a:lnTo>
                  <a:lnTo>
                    <a:pt x="138" y="438"/>
                  </a:lnTo>
                  <a:lnTo>
                    <a:pt x="129" y="431"/>
                  </a:lnTo>
                  <a:lnTo>
                    <a:pt x="123" y="424"/>
                  </a:lnTo>
                  <a:lnTo>
                    <a:pt x="67" y="417"/>
                  </a:lnTo>
                  <a:lnTo>
                    <a:pt x="64" y="427"/>
                  </a:lnTo>
                  <a:lnTo>
                    <a:pt x="73" y="430"/>
                  </a:lnTo>
                  <a:lnTo>
                    <a:pt x="82" y="434"/>
                  </a:lnTo>
                  <a:lnTo>
                    <a:pt x="90" y="438"/>
                  </a:lnTo>
                  <a:lnTo>
                    <a:pt x="97" y="443"/>
                  </a:lnTo>
                  <a:lnTo>
                    <a:pt x="102" y="449"/>
                  </a:lnTo>
                  <a:lnTo>
                    <a:pt x="109" y="456"/>
                  </a:lnTo>
                  <a:lnTo>
                    <a:pt x="114" y="464"/>
                  </a:lnTo>
                  <a:lnTo>
                    <a:pt x="119" y="472"/>
                  </a:lnTo>
                  <a:lnTo>
                    <a:pt x="109" y="475"/>
                  </a:lnTo>
                  <a:lnTo>
                    <a:pt x="100" y="476"/>
                  </a:lnTo>
                  <a:lnTo>
                    <a:pt x="90" y="479"/>
                  </a:lnTo>
                  <a:lnTo>
                    <a:pt x="80" y="481"/>
                  </a:lnTo>
                  <a:lnTo>
                    <a:pt x="71" y="482"/>
                  </a:lnTo>
                  <a:lnTo>
                    <a:pt x="61" y="482"/>
                  </a:lnTo>
                  <a:lnTo>
                    <a:pt x="51" y="483"/>
                  </a:lnTo>
                  <a:lnTo>
                    <a:pt x="40" y="483"/>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15"/>
            <p:cNvSpPr>
              <a:spLocks/>
            </p:cNvSpPr>
            <p:nvPr/>
          </p:nvSpPr>
          <p:spPr bwMode="auto">
            <a:xfrm>
              <a:off x="1150120" y="4239765"/>
              <a:ext cx="231330" cy="457200"/>
            </a:xfrm>
            <a:custGeom>
              <a:avLst/>
              <a:gdLst/>
              <a:ahLst/>
              <a:cxnLst>
                <a:cxn ang="0">
                  <a:pos x="69" y="285"/>
                </a:cxn>
                <a:cxn ang="0">
                  <a:pos x="63" y="278"/>
                </a:cxn>
                <a:cxn ang="0">
                  <a:pos x="53" y="270"/>
                </a:cxn>
                <a:cxn ang="0">
                  <a:pos x="43" y="264"/>
                </a:cxn>
                <a:cxn ang="0">
                  <a:pos x="34" y="262"/>
                </a:cxn>
                <a:cxn ang="0">
                  <a:pos x="27" y="242"/>
                </a:cxn>
                <a:cxn ang="0">
                  <a:pos x="16" y="226"/>
                </a:cxn>
                <a:cxn ang="0">
                  <a:pos x="6" y="208"/>
                </a:cxn>
                <a:cxn ang="0">
                  <a:pos x="0" y="187"/>
                </a:cxn>
                <a:cxn ang="0">
                  <a:pos x="10" y="180"/>
                </a:cxn>
                <a:cxn ang="0">
                  <a:pos x="21" y="173"/>
                </a:cxn>
                <a:cxn ang="0">
                  <a:pos x="31" y="168"/>
                </a:cxn>
                <a:cxn ang="0">
                  <a:pos x="40" y="162"/>
                </a:cxn>
                <a:cxn ang="0">
                  <a:pos x="40" y="150"/>
                </a:cxn>
                <a:cxn ang="0">
                  <a:pos x="3" y="148"/>
                </a:cxn>
                <a:cxn ang="0">
                  <a:pos x="11" y="128"/>
                </a:cxn>
                <a:cxn ang="0">
                  <a:pos x="21" y="105"/>
                </a:cxn>
                <a:cxn ang="0">
                  <a:pos x="31" y="83"/>
                </a:cxn>
                <a:cxn ang="0">
                  <a:pos x="42" y="60"/>
                </a:cxn>
                <a:cxn ang="0">
                  <a:pos x="56" y="39"/>
                </a:cxn>
                <a:cxn ang="0">
                  <a:pos x="69" y="21"/>
                </a:cxn>
                <a:cxn ang="0">
                  <a:pos x="86" y="9"/>
                </a:cxn>
                <a:cxn ang="0">
                  <a:pos x="104" y="0"/>
                </a:cxn>
                <a:cxn ang="0">
                  <a:pos x="107" y="14"/>
                </a:cxn>
                <a:cxn ang="0">
                  <a:pos x="103" y="29"/>
                </a:cxn>
                <a:cxn ang="0">
                  <a:pos x="96" y="46"/>
                </a:cxn>
                <a:cxn ang="0">
                  <a:pos x="86" y="63"/>
                </a:cxn>
                <a:cxn ang="0">
                  <a:pos x="76" y="81"/>
                </a:cxn>
                <a:cxn ang="0">
                  <a:pos x="69" y="100"/>
                </a:cxn>
                <a:cxn ang="0">
                  <a:pos x="65" y="119"/>
                </a:cxn>
                <a:cxn ang="0">
                  <a:pos x="67" y="140"/>
                </a:cxn>
                <a:cxn ang="0">
                  <a:pos x="72" y="151"/>
                </a:cxn>
                <a:cxn ang="0">
                  <a:pos x="79" y="163"/>
                </a:cxn>
                <a:cxn ang="0">
                  <a:pos x="87" y="176"/>
                </a:cxn>
                <a:cxn ang="0">
                  <a:pos x="97" y="188"/>
                </a:cxn>
                <a:cxn ang="0">
                  <a:pos x="107" y="199"/>
                </a:cxn>
                <a:cxn ang="0">
                  <a:pos x="118" y="208"/>
                </a:cxn>
                <a:cxn ang="0">
                  <a:pos x="129" y="213"/>
                </a:cxn>
                <a:cxn ang="0">
                  <a:pos x="141" y="216"/>
                </a:cxn>
                <a:cxn ang="0">
                  <a:pos x="136" y="226"/>
                </a:cxn>
                <a:cxn ang="0">
                  <a:pos x="127" y="234"/>
                </a:cxn>
                <a:cxn ang="0">
                  <a:pos x="121" y="244"/>
                </a:cxn>
                <a:cxn ang="0">
                  <a:pos x="112" y="252"/>
                </a:cxn>
                <a:cxn ang="0">
                  <a:pos x="104" y="262"/>
                </a:cxn>
                <a:cxn ang="0">
                  <a:pos x="96" y="270"/>
                </a:cxn>
                <a:cxn ang="0">
                  <a:pos x="87" y="279"/>
                </a:cxn>
                <a:cxn ang="0">
                  <a:pos x="81" y="288"/>
                </a:cxn>
                <a:cxn ang="0">
                  <a:pos x="69" y="285"/>
                </a:cxn>
              </a:cxnLst>
              <a:rect l="0" t="0" r="r" b="b"/>
              <a:pathLst>
                <a:path w="141" h="288">
                  <a:moveTo>
                    <a:pt x="69" y="285"/>
                  </a:moveTo>
                  <a:lnTo>
                    <a:pt x="63" y="278"/>
                  </a:lnTo>
                  <a:lnTo>
                    <a:pt x="53" y="270"/>
                  </a:lnTo>
                  <a:lnTo>
                    <a:pt x="43" y="264"/>
                  </a:lnTo>
                  <a:lnTo>
                    <a:pt x="34" y="262"/>
                  </a:lnTo>
                  <a:lnTo>
                    <a:pt x="27" y="242"/>
                  </a:lnTo>
                  <a:lnTo>
                    <a:pt x="16" y="226"/>
                  </a:lnTo>
                  <a:lnTo>
                    <a:pt x="6" y="208"/>
                  </a:lnTo>
                  <a:lnTo>
                    <a:pt x="0" y="187"/>
                  </a:lnTo>
                  <a:lnTo>
                    <a:pt x="10" y="180"/>
                  </a:lnTo>
                  <a:lnTo>
                    <a:pt x="21" y="173"/>
                  </a:lnTo>
                  <a:lnTo>
                    <a:pt x="31" y="168"/>
                  </a:lnTo>
                  <a:lnTo>
                    <a:pt x="40" y="162"/>
                  </a:lnTo>
                  <a:lnTo>
                    <a:pt x="40" y="150"/>
                  </a:lnTo>
                  <a:lnTo>
                    <a:pt x="3" y="148"/>
                  </a:lnTo>
                  <a:lnTo>
                    <a:pt x="11" y="128"/>
                  </a:lnTo>
                  <a:lnTo>
                    <a:pt x="21" y="105"/>
                  </a:lnTo>
                  <a:lnTo>
                    <a:pt x="31" y="83"/>
                  </a:lnTo>
                  <a:lnTo>
                    <a:pt x="42" y="60"/>
                  </a:lnTo>
                  <a:lnTo>
                    <a:pt x="56" y="39"/>
                  </a:lnTo>
                  <a:lnTo>
                    <a:pt x="69" y="21"/>
                  </a:lnTo>
                  <a:lnTo>
                    <a:pt x="86" y="9"/>
                  </a:lnTo>
                  <a:lnTo>
                    <a:pt x="104" y="0"/>
                  </a:lnTo>
                  <a:lnTo>
                    <a:pt x="107" y="14"/>
                  </a:lnTo>
                  <a:lnTo>
                    <a:pt x="103" y="29"/>
                  </a:lnTo>
                  <a:lnTo>
                    <a:pt x="96" y="46"/>
                  </a:lnTo>
                  <a:lnTo>
                    <a:pt x="86" y="63"/>
                  </a:lnTo>
                  <a:lnTo>
                    <a:pt x="76" y="81"/>
                  </a:lnTo>
                  <a:lnTo>
                    <a:pt x="69" y="100"/>
                  </a:lnTo>
                  <a:lnTo>
                    <a:pt x="65" y="119"/>
                  </a:lnTo>
                  <a:lnTo>
                    <a:pt x="67" y="140"/>
                  </a:lnTo>
                  <a:lnTo>
                    <a:pt x="72" y="151"/>
                  </a:lnTo>
                  <a:lnTo>
                    <a:pt x="79" y="163"/>
                  </a:lnTo>
                  <a:lnTo>
                    <a:pt x="87" y="176"/>
                  </a:lnTo>
                  <a:lnTo>
                    <a:pt x="97" y="188"/>
                  </a:lnTo>
                  <a:lnTo>
                    <a:pt x="107" y="199"/>
                  </a:lnTo>
                  <a:lnTo>
                    <a:pt x="118" y="208"/>
                  </a:lnTo>
                  <a:lnTo>
                    <a:pt x="129" y="213"/>
                  </a:lnTo>
                  <a:lnTo>
                    <a:pt x="141" y="216"/>
                  </a:lnTo>
                  <a:lnTo>
                    <a:pt x="136" y="226"/>
                  </a:lnTo>
                  <a:lnTo>
                    <a:pt x="127" y="234"/>
                  </a:lnTo>
                  <a:lnTo>
                    <a:pt x="121" y="244"/>
                  </a:lnTo>
                  <a:lnTo>
                    <a:pt x="112" y="252"/>
                  </a:lnTo>
                  <a:lnTo>
                    <a:pt x="104" y="262"/>
                  </a:lnTo>
                  <a:lnTo>
                    <a:pt x="96" y="270"/>
                  </a:lnTo>
                  <a:lnTo>
                    <a:pt x="87" y="279"/>
                  </a:lnTo>
                  <a:lnTo>
                    <a:pt x="81" y="288"/>
                  </a:lnTo>
                  <a:lnTo>
                    <a:pt x="69" y="285"/>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5" name="Freeform 31"/>
            <p:cNvSpPr>
              <a:spLocks/>
            </p:cNvSpPr>
            <p:nvPr/>
          </p:nvSpPr>
          <p:spPr bwMode="auto">
            <a:xfrm flipH="1">
              <a:off x="3086574" y="1765754"/>
              <a:ext cx="1571734" cy="1208087"/>
            </a:xfrm>
            <a:custGeom>
              <a:avLst/>
              <a:gdLst/>
              <a:ahLst/>
              <a:cxnLst>
                <a:cxn ang="0">
                  <a:pos x="689" y="760"/>
                </a:cxn>
                <a:cxn ang="0">
                  <a:pos x="660" y="757"/>
                </a:cxn>
                <a:cxn ang="0">
                  <a:pos x="630" y="761"/>
                </a:cxn>
                <a:cxn ang="0">
                  <a:pos x="616" y="721"/>
                </a:cxn>
                <a:cxn ang="0">
                  <a:pos x="588" y="679"/>
                </a:cxn>
                <a:cxn ang="0">
                  <a:pos x="554" y="645"/>
                </a:cxn>
                <a:cxn ang="0">
                  <a:pos x="511" y="627"/>
                </a:cxn>
                <a:cxn ang="0">
                  <a:pos x="462" y="622"/>
                </a:cxn>
                <a:cxn ang="0">
                  <a:pos x="410" y="622"/>
                </a:cxn>
                <a:cxn ang="0">
                  <a:pos x="362" y="596"/>
                </a:cxn>
                <a:cxn ang="0">
                  <a:pos x="304" y="517"/>
                </a:cxn>
                <a:cxn ang="0">
                  <a:pos x="217" y="478"/>
                </a:cxn>
                <a:cxn ang="0">
                  <a:pos x="153" y="495"/>
                </a:cxn>
                <a:cxn ang="0">
                  <a:pos x="109" y="510"/>
                </a:cxn>
                <a:cxn ang="0">
                  <a:pos x="66" y="528"/>
                </a:cxn>
                <a:cxn ang="0">
                  <a:pos x="40" y="543"/>
                </a:cxn>
                <a:cxn ang="0">
                  <a:pos x="16" y="560"/>
                </a:cxn>
                <a:cxn ang="0">
                  <a:pos x="19" y="531"/>
                </a:cxn>
                <a:cxn ang="0">
                  <a:pos x="84" y="431"/>
                </a:cxn>
                <a:cxn ang="0">
                  <a:pos x="159" y="341"/>
                </a:cxn>
                <a:cxn ang="0">
                  <a:pos x="230" y="267"/>
                </a:cxn>
                <a:cxn ang="0">
                  <a:pos x="302" y="203"/>
                </a:cxn>
                <a:cxn ang="0">
                  <a:pos x="378" y="145"/>
                </a:cxn>
                <a:cxn ang="0">
                  <a:pos x="442" y="97"/>
                </a:cxn>
                <a:cxn ang="0">
                  <a:pos x="509" y="51"/>
                </a:cxn>
                <a:cxn ang="0">
                  <a:pos x="561" y="22"/>
                </a:cxn>
                <a:cxn ang="0">
                  <a:pos x="577" y="11"/>
                </a:cxn>
                <a:cxn ang="0">
                  <a:pos x="595" y="3"/>
                </a:cxn>
                <a:cxn ang="0">
                  <a:pos x="645" y="43"/>
                </a:cxn>
                <a:cxn ang="0">
                  <a:pos x="712" y="105"/>
                </a:cxn>
                <a:cxn ang="0">
                  <a:pos x="777" y="167"/>
                </a:cxn>
                <a:cxn ang="0">
                  <a:pos x="819" y="202"/>
                </a:cxn>
                <a:cxn ang="0">
                  <a:pos x="889" y="261"/>
                </a:cxn>
                <a:cxn ang="0">
                  <a:pos x="940" y="307"/>
                </a:cxn>
                <a:cxn ang="0">
                  <a:pos x="957" y="343"/>
                </a:cxn>
                <a:cxn ang="0">
                  <a:pos x="940" y="362"/>
                </a:cxn>
                <a:cxn ang="0">
                  <a:pos x="921" y="394"/>
                </a:cxn>
                <a:cxn ang="0">
                  <a:pos x="899" y="427"/>
                </a:cxn>
                <a:cxn ang="0">
                  <a:pos x="899" y="458"/>
                </a:cxn>
                <a:cxn ang="0">
                  <a:pos x="935" y="477"/>
                </a:cxn>
                <a:cxn ang="0">
                  <a:pos x="895" y="514"/>
                </a:cxn>
                <a:cxn ang="0">
                  <a:pos x="852" y="554"/>
                </a:cxn>
                <a:cxn ang="0">
                  <a:pos x="849" y="576"/>
                </a:cxn>
                <a:cxn ang="0">
                  <a:pos x="864" y="567"/>
                </a:cxn>
                <a:cxn ang="0">
                  <a:pos x="881" y="564"/>
                </a:cxn>
                <a:cxn ang="0">
                  <a:pos x="862" y="592"/>
                </a:cxn>
                <a:cxn ang="0">
                  <a:pos x="819" y="622"/>
                </a:cxn>
                <a:cxn ang="0">
                  <a:pos x="793" y="670"/>
                </a:cxn>
                <a:cxn ang="0">
                  <a:pos x="762" y="706"/>
                </a:cxn>
                <a:cxn ang="0">
                  <a:pos x="729" y="734"/>
                </a:cxn>
              </a:cxnLst>
              <a:rect l="0" t="0" r="r" b="b"/>
              <a:pathLst>
                <a:path w="958" h="761">
                  <a:moveTo>
                    <a:pt x="710" y="761"/>
                  </a:moveTo>
                  <a:lnTo>
                    <a:pt x="699" y="761"/>
                  </a:lnTo>
                  <a:lnTo>
                    <a:pt x="689" y="760"/>
                  </a:lnTo>
                  <a:lnTo>
                    <a:pt x="679" y="759"/>
                  </a:lnTo>
                  <a:lnTo>
                    <a:pt x="670" y="759"/>
                  </a:lnTo>
                  <a:lnTo>
                    <a:pt x="660" y="757"/>
                  </a:lnTo>
                  <a:lnTo>
                    <a:pt x="650" y="757"/>
                  </a:lnTo>
                  <a:lnTo>
                    <a:pt x="641" y="759"/>
                  </a:lnTo>
                  <a:lnTo>
                    <a:pt x="630" y="761"/>
                  </a:lnTo>
                  <a:lnTo>
                    <a:pt x="628" y="748"/>
                  </a:lnTo>
                  <a:lnTo>
                    <a:pt x="624" y="734"/>
                  </a:lnTo>
                  <a:lnTo>
                    <a:pt x="616" y="721"/>
                  </a:lnTo>
                  <a:lnTo>
                    <a:pt x="605" y="712"/>
                  </a:lnTo>
                  <a:lnTo>
                    <a:pt x="598" y="694"/>
                  </a:lnTo>
                  <a:lnTo>
                    <a:pt x="588" y="679"/>
                  </a:lnTo>
                  <a:lnTo>
                    <a:pt x="578" y="666"/>
                  </a:lnTo>
                  <a:lnTo>
                    <a:pt x="567" y="655"/>
                  </a:lnTo>
                  <a:lnTo>
                    <a:pt x="554" y="645"/>
                  </a:lnTo>
                  <a:lnTo>
                    <a:pt x="541" y="639"/>
                  </a:lnTo>
                  <a:lnTo>
                    <a:pt x="526" y="633"/>
                  </a:lnTo>
                  <a:lnTo>
                    <a:pt x="511" y="627"/>
                  </a:lnTo>
                  <a:lnTo>
                    <a:pt x="496" y="625"/>
                  </a:lnTo>
                  <a:lnTo>
                    <a:pt x="479" y="623"/>
                  </a:lnTo>
                  <a:lnTo>
                    <a:pt x="462" y="622"/>
                  </a:lnTo>
                  <a:lnTo>
                    <a:pt x="446" y="621"/>
                  </a:lnTo>
                  <a:lnTo>
                    <a:pt x="428" y="621"/>
                  </a:lnTo>
                  <a:lnTo>
                    <a:pt x="410" y="622"/>
                  </a:lnTo>
                  <a:lnTo>
                    <a:pt x="393" y="622"/>
                  </a:lnTo>
                  <a:lnTo>
                    <a:pt x="375" y="623"/>
                  </a:lnTo>
                  <a:lnTo>
                    <a:pt x="362" y="596"/>
                  </a:lnTo>
                  <a:lnTo>
                    <a:pt x="344" y="568"/>
                  </a:lnTo>
                  <a:lnTo>
                    <a:pt x="324" y="540"/>
                  </a:lnTo>
                  <a:lnTo>
                    <a:pt x="304" y="517"/>
                  </a:lnTo>
                  <a:lnTo>
                    <a:pt x="277" y="498"/>
                  </a:lnTo>
                  <a:lnTo>
                    <a:pt x="250" y="484"/>
                  </a:lnTo>
                  <a:lnTo>
                    <a:pt x="217" y="478"/>
                  </a:lnTo>
                  <a:lnTo>
                    <a:pt x="181" y="482"/>
                  </a:lnTo>
                  <a:lnTo>
                    <a:pt x="167" y="489"/>
                  </a:lnTo>
                  <a:lnTo>
                    <a:pt x="153" y="495"/>
                  </a:lnTo>
                  <a:lnTo>
                    <a:pt x="138" y="500"/>
                  </a:lnTo>
                  <a:lnTo>
                    <a:pt x="124" y="505"/>
                  </a:lnTo>
                  <a:lnTo>
                    <a:pt x="109" y="510"/>
                  </a:lnTo>
                  <a:lnTo>
                    <a:pt x="95" y="516"/>
                  </a:lnTo>
                  <a:lnTo>
                    <a:pt x="80" y="521"/>
                  </a:lnTo>
                  <a:lnTo>
                    <a:pt x="66" y="528"/>
                  </a:lnTo>
                  <a:lnTo>
                    <a:pt x="56" y="532"/>
                  </a:lnTo>
                  <a:lnTo>
                    <a:pt x="48" y="536"/>
                  </a:lnTo>
                  <a:lnTo>
                    <a:pt x="40" y="543"/>
                  </a:lnTo>
                  <a:lnTo>
                    <a:pt x="33" y="549"/>
                  </a:lnTo>
                  <a:lnTo>
                    <a:pt x="24" y="554"/>
                  </a:lnTo>
                  <a:lnTo>
                    <a:pt x="16" y="560"/>
                  </a:lnTo>
                  <a:lnTo>
                    <a:pt x="8" y="564"/>
                  </a:lnTo>
                  <a:lnTo>
                    <a:pt x="0" y="565"/>
                  </a:lnTo>
                  <a:lnTo>
                    <a:pt x="19" y="531"/>
                  </a:lnTo>
                  <a:lnTo>
                    <a:pt x="38" y="496"/>
                  </a:lnTo>
                  <a:lnTo>
                    <a:pt x="60" y="463"/>
                  </a:lnTo>
                  <a:lnTo>
                    <a:pt x="84" y="431"/>
                  </a:lnTo>
                  <a:lnTo>
                    <a:pt x="107" y="399"/>
                  </a:lnTo>
                  <a:lnTo>
                    <a:pt x="132" y="370"/>
                  </a:lnTo>
                  <a:lnTo>
                    <a:pt x="159" y="341"/>
                  </a:lnTo>
                  <a:lnTo>
                    <a:pt x="186" y="312"/>
                  </a:lnTo>
                  <a:lnTo>
                    <a:pt x="208" y="289"/>
                  </a:lnTo>
                  <a:lnTo>
                    <a:pt x="230" y="267"/>
                  </a:lnTo>
                  <a:lnTo>
                    <a:pt x="254" y="245"/>
                  </a:lnTo>
                  <a:lnTo>
                    <a:pt x="279" y="224"/>
                  </a:lnTo>
                  <a:lnTo>
                    <a:pt x="302" y="203"/>
                  </a:lnTo>
                  <a:lnTo>
                    <a:pt x="327" y="184"/>
                  </a:lnTo>
                  <a:lnTo>
                    <a:pt x="353" y="165"/>
                  </a:lnTo>
                  <a:lnTo>
                    <a:pt x="378" y="145"/>
                  </a:lnTo>
                  <a:lnTo>
                    <a:pt x="399" y="130"/>
                  </a:lnTo>
                  <a:lnTo>
                    <a:pt x="421" y="113"/>
                  </a:lnTo>
                  <a:lnTo>
                    <a:pt x="442" y="97"/>
                  </a:lnTo>
                  <a:lnTo>
                    <a:pt x="464" y="82"/>
                  </a:lnTo>
                  <a:lnTo>
                    <a:pt x="486" y="67"/>
                  </a:lnTo>
                  <a:lnTo>
                    <a:pt x="509" y="51"/>
                  </a:lnTo>
                  <a:lnTo>
                    <a:pt x="532" y="39"/>
                  </a:lnTo>
                  <a:lnTo>
                    <a:pt x="555" y="26"/>
                  </a:lnTo>
                  <a:lnTo>
                    <a:pt x="561" y="22"/>
                  </a:lnTo>
                  <a:lnTo>
                    <a:pt x="566" y="18"/>
                  </a:lnTo>
                  <a:lnTo>
                    <a:pt x="572" y="15"/>
                  </a:lnTo>
                  <a:lnTo>
                    <a:pt x="577" y="11"/>
                  </a:lnTo>
                  <a:lnTo>
                    <a:pt x="583" y="8"/>
                  </a:lnTo>
                  <a:lnTo>
                    <a:pt x="588" y="6"/>
                  </a:lnTo>
                  <a:lnTo>
                    <a:pt x="595" y="3"/>
                  </a:lnTo>
                  <a:lnTo>
                    <a:pt x="601" y="0"/>
                  </a:lnTo>
                  <a:lnTo>
                    <a:pt x="623" y="22"/>
                  </a:lnTo>
                  <a:lnTo>
                    <a:pt x="645" y="43"/>
                  </a:lnTo>
                  <a:lnTo>
                    <a:pt x="667" y="64"/>
                  </a:lnTo>
                  <a:lnTo>
                    <a:pt x="690" y="84"/>
                  </a:lnTo>
                  <a:lnTo>
                    <a:pt x="712" y="105"/>
                  </a:lnTo>
                  <a:lnTo>
                    <a:pt x="735" y="126"/>
                  </a:lnTo>
                  <a:lnTo>
                    <a:pt x="757" y="147"/>
                  </a:lnTo>
                  <a:lnTo>
                    <a:pt x="777" y="167"/>
                  </a:lnTo>
                  <a:lnTo>
                    <a:pt x="797" y="185"/>
                  </a:lnTo>
                  <a:lnTo>
                    <a:pt x="804" y="189"/>
                  </a:lnTo>
                  <a:lnTo>
                    <a:pt x="819" y="202"/>
                  </a:lnTo>
                  <a:lnTo>
                    <a:pt x="841" y="220"/>
                  </a:lnTo>
                  <a:lnTo>
                    <a:pt x="864" y="241"/>
                  </a:lnTo>
                  <a:lnTo>
                    <a:pt x="889" y="261"/>
                  </a:lnTo>
                  <a:lnTo>
                    <a:pt x="913" y="282"/>
                  </a:lnTo>
                  <a:lnTo>
                    <a:pt x="931" y="297"/>
                  </a:lnTo>
                  <a:lnTo>
                    <a:pt x="940" y="307"/>
                  </a:lnTo>
                  <a:lnTo>
                    <a:pt x="946" y="318"/>
                  </a:lnTo>
                  <a:lnTo>
                    <a:pt x="951" y="330"/>
                  </a:lnTo>
                  <a:lnTo>
                    <a:pt x="957" y="343"/>
                  </a:lnTo>
                  <a:lnTo>
                    <a:pt x="958" y="354"/>
                  </a:lnTo>
                  <a:lnTo>
                    <a:pt x="949" y="359"/>
                  </a:lnTo>
                  <a:lnTo>
                    <a:pt x="940" y="362"/>
                  </a:lnTo>
                  <a:lnTo>
                    <a:pt x="934" y="368"/>
                  </a:lnTo>
                  <a:lnTo>
                    <a:pt x="928" y="379"/>
                  </a:lnTo>
                  <a:lnTo>
                    <a:pt x="921" y="394"/>
                  </a:lnTo>
                  <a:lnTo>
                    <a:pt x="913" y="406"/>
                  </a:lnTo>
                  <a:lnTo>
                    <a:pt x="905" y="417"/>
                  </a:lnTo>
                  <a:lnTo>
                    <a:pt x="899" y="427"/>
                  </a:lnTo>
                  <a:lnTo>
                    <a:pt x="895" y="437"/>
                  </a:lnTo>
                  <a:lnTo>
                    <a:pt x="895" y="446"/>
                  </a:lnTo>
                  <a:lnTo>
                    <a:pt x="899" y="458"/>
                  </a:lnTo>
                  <a:lnTo>
                    <a:pt x="911" y="470"/>
                  </a:lnTo>
                  <a:lnTo>
                    <a:pt x="927" y="469"/>
                  </a:lnTo>
                  <a:lnTo>
                    <a:pt x="935" y="477"/>
                  </a:lnTo>
                  <a:lnTo>
                    <a:pt x="924" y="489"/>
                  </a:lnTo>
                  <a:lnTo>
                    <a:pt x="910" y="502"/>
                  </a:lnTo>
                  <a:lnTo>
                    <a:pt x="895" y="514"/>
                  </a:lnTo>
                  <a:lnTo>
                    <a:pt x="878" y="528"/>
                  </a:lnTo>
                  <a:lnTo>
                    <a:pt x="864" y="542"/>
                  </a:lnTo>
                  <a:lnTo>
                    <a:pt x="852" y="554"/>
                  </a:lnTo>
                  <a:lnTo>
                    <a:pt x="845" y="568"/>
                  </a:lnTo>
                  <a:lnTo>
                    <a:pt x="845" y="580"/>
                  </a:lnTo>
                  <a:lnTo>
                    <a:pt x="849" y="576"/>
                  </a:lnTo>
                  <a:lnTo>
                    <a:pt x="853" y="572"/>
                  </a:lnTo>
                  <a:lnTo>
                    <a:pt x="859" y="569"/>
                  </a:lnTo>
                  <a:lnTo>
                    <a:pt x="864" y="567"/>
                  </a:lnTo>
                  <a:lnTo>
                    <a:pt x="869" y="565"/>
                  </a:lnTo>
                  <a:lnTo>
                    <a:pt x="874" y="564"/>
                  </a:lnTo>
                  <a:lnTo>
                    <a:pt x="881" y="564"/>
                  </a:lnTo>
                  <a:lnTo>
                    <a:pt x="887" y="564"/>
                  </a:lnTo>
                  <a:lnTo>
                    <a:pt x="874" y="579"/>
                  </a:lnTo>
                  <a:lnTo>
                    <a:pt x="862" y="592"/>
                  </a:lnTo>
                  <a:lnTo>
                    <a:pt x="847" y="601"/>
                  </a:lnTo>
                  <a:lnTo>
                    <a:pt x="833" y="611"/>
                  </a:lnTo>
                  <a:lnTo>
                    <a:pt x="819" y="622"/>
                  </a:lnTo>
                  <a:lnTo>
                    <a:pt x="808" y="634"/>
                  </a:lnTo>
                  <a:lnTo>
                    <a:pt x="798" y="650"/>
                  </a:lnTo>
                  <a:lnTo>
                    <a:pt x="793" y="670"/>
                  </a:lnTo>
                  <a:lnTo>
                    <a:pt x="783" y="684"/>
                  </a:lnTo>
                  <a:lnTo>
                    <a:pt x="773" y="695"/>
                  </a:lnTo>
                  <a:lnTo>
                    <a:pt x="762" y="706"/>
                  </a:lnTo>
                  <a:lnTo>
                    <a:pt x="751" y="715"/>
                  </a:lnTo>
                  <a:lnTo>
                    <a:pt x="740" y="724"/>
                  </a:lnTo>
                  <a:lnTo>
                    <a:pt x="729" y="734"/>
                  </a:lnTo>
                  <a:lnTo>
                    <a:pt x="719" y="746"/>
                  </a:lnTo>
                  <a:lnTo>
                    <a:pt x="710" y="761"/>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6" name="Freeform 33"/>
            <p:cNvSpPr>
              <a:spLocks/>
            </p:cNvSpPr>
            <p:nvPr/>
          </p:nvSpPr>
          <p:spPr bwMode="auto">
            <a:xfrm flipH="1">
              <a:off x="3980723" y="2234066"/>
              <a:ext cx="206721" cy="371475"/>
            </a:xfrm>
            <a:custGeom>
              <a:avLst/>
              <a:gdLst/>
              <a:ahLst/>
              <a:cxnLst>
                <a:cxn ang="0">
                  <a:pos x="21" y="231"/>
                </a:cxn>
                <a:cxn ang="0">
                  <a:pos x="20" y="218"/>
                </a:cxn>
                <a:cxn ang="0">
                  <a:pos x="15" y="209"/>
                </a:cxn>
                <a:cxn ang="0">
                  <a:pos x="9" y="199"/>
                </a:cxn>
                <a:cxn ang="0">
                  <a:pos x="0" y="188"/>
                </a:cxn>
                <a:cxn ang="0">
                  <a:pos x="3" y="177"/>
                </a:cxn>
                <a:cxn ang="0">
                  <a:pos x="17" y="155"/>
                </a:cxn>
                <a:cxn ang="0">
                  <a:pos x="35" y="126"/>
                </a:cxn>
                <a:cxn ang="0">
                  <a:pos x="57" y="94"/>
                </a:cxn>
                <a:cxn ang="0">
                  <a:pos x="80" y="62"/>
                </a:cxn>
                <a:cxn ang="0">
                  <a:pos x="101" y="33"/>
                </a:cxn>
                <a:cxn ang="0">
                  <a:pos x="118" y="11"/>
                </a:cxn>
                <a:cxn ang="0">
                  <a:pos x="126" y="0"/>
                </a:cxn>
                <a:cxn ang="0">
                  <a:pos x="125" y="25"/>
                </a:cxn>
                <a:cxn ang="0">
                  <a:pos x="115" y="47"/>
                </a:cxn>
                <a:cxn ang="0">
                  <a:pos x="104" y="69"/>
                </a:cxn>
                <a:cxn ang="0">
                  <a:pos x="98" y="91"/>
                </a:cxn>
                <a:cxn ang="0">
                  <a:pos x="91" y="101"/>
                </a:cxn>
                <a:cxn ang="0">
                  <a:pos x="84" y="112"/>
                </a:cxn>
                <a:cxn ang="0">
                  <a:pos x="79" y="124"/>
                </a:cxn>
                <a:cxn ang="0">
                  <a:pos x="73" y="138"/>
                </a:cxn>
                <a:cxn ang="0">
                  <a:pos x="68" y="153"/>
                </a:cxn>
                <a:cxn ang="0">
                  <a:pos x="62" y="167"/>
                </a:cxn>
                <a:cxn ang="0">
                  <a:pos x="57" y="180"/>
                </a:cxn>
                <a:cxn ang="0">
                  <a:pos x="50" y="192"/>
                </a:cxn>
                <a:cxn ang="0">
                  <a:pos x="49" y="203"/>
                </a:cxn>
                <a:cxn ang="0">
                  <a:pos x="43" y="213"/>
                </a:cxn>
                <a:cxn ang="0">
                  <a:pos x="36" y="224"/>
                </a:cxn>
                <a:cxn ang="0">
                  <a:pos x="31" y="234"/>
                </a:cxn>
                <a:cxn ang="0">
                  <a:pos x="21" y="231"/>
                </a:cxn>
              </a:cxnLst>
              <a:rect l="0" t="0" r="r" b="b"/>
              <a:pathLst>
                <a:path w="126" h="234">
                  <a:moveTo>
                    <a:pt x="21" y="231"/>
                  </a:moveTo>
                  <a:lnTo>
                    <a:pt x="20" y="218"/>
                  </a:lnTo>
                  <a:lnTo>
                    <a:pt x="15" y="209"/>
                  </a:lnTo>
                  <a:lnTo>
                    <a:pt x="9" y="199"/>
                  </a:lnTo>
                  <a:lnTo>
                    <a:pt x="0" y="188"/>
                  </a:lnTo>
                  <a:lnTo>
                    <a:pt x="3" y="177"/>
                  </a:lnTo>
                  <a:lnTo>
                    <a:pt x="17" y="155"/>
                  </a:lnTo>
                  <a:lnTo>
                    <a:pt x="35" y="126"/>
                  </a:lnTo>
                  <a:lnTo>
                    <a:pt x="57" y="94"/>
                  </a:lnTo>
                  <a:lnTo>
                    <a:pt x="80" y="62"/>
                  </a:lnTo>
                  <a:lnTo>
                    <a:pt x="101" y="33"/>
                  </a:lnTo>
                  <a:lnTo>
                    <a:pt x="118" y="11"/>
                  </a:lnTo>
                  <a:lnTo>
                    <a:pt x="126" y="0"/>
                  </a:lnTo>
                  <a:lnTo>
                    <a:pt x="125" y="25"/>
                  </a:lnTo>
                  <a:lnTo>
                    <a:pt x="115" y="47"/>
                  </a:lnTo>
                  <a:lnTo>
                    <a:pt x="104" y="69"/>
                  </a:lnTo>
                  <a:lnTo>
                    <a:pt x="98" y="91"/>
                  </a:lnTo>
                  <a:lnTo>
                    <a:pt x="91" y="101"/>
                  </a:lnTo>
                  <a:lnTo>
                    <a:pt x="84" y="112"/>
                  </a:lnTo>
                  <a:lnTo>
                    <a:pt x="79" y="124"/>
                  </a:lnTo>
                  <a:lnTo>
                    <a:pt x="73" y="138"/>
                  </a:lnTo>
                  <a:lnTo>
                    <a:pt x="68" y="153"/>
                  </a:lnTo>
                  <a:lnTo>
                    <a:pt x="62" y="167"/>
                  </a:lnTo>
                  <a:lnTo>
                    <a:pt x="57" y="180"/>
                  </a:lnTo>
                  <a:lnTo>
                    <a:pt x="50" y="192"/>
                  </a:lnTo>
                  <a:lnTo>
                    <a:pt x="49" y="203"/>
                  </a:lnTo>
                  <a:lnTo>
                    <a:pt x="43" y="213"/>
                  </a:lnTo>
                  <a:lnTo>
                    <a:pt x="36" y="224"/>
                  </a:lnTo>
                  <a:lnTo>
                    <a:pt x="31" y="234"/>
                  </a:lnTo>
                  <a:lnTo>
                    <a:pt x="21" y="2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38"/>
            <p:cNvSpPr>
              <a:spLocks/>
            </p:cNvSpPr>
            <p:nvPr/>
          </p:nvSpPr>
          <p:spPr bwMode="auto">
            <a:xfrm flipH="1">
              <a:off x="3347436" y="2365829"/>
              <a:ext cx="403598" cy="436562"/>
            </a:xfrm>
            <a:custGeom>
              <a:avLst/>
              <a:gdLst/>
              <a:ahLst/>
              <a:cxnLst>
                <a:cxn ang="0">
                  <a:pos x="29" y="275"/>
                </a:cxn>
                <a:cxn ang="0">
                  <a:pos x="0" y="230"/>
                </a:cxn>
                <a:cxn ang="0">
                  <a:pos x="7" y="230"/>
                </a:cxn>
                <a:cxn ang="0">
                  <a:pos x="28" y="209"/>
                </a:cxn>
                <a:cxn ang="0">
                  <a:pos x="47" y="190"/>
                </a:cxn>
                <a:cxn ang="0">
                  <a:pos x="68" y="169"/>
                </a:cxn>
                <a:cxn ang="0">
                  <a:pos x="89" y="150"/>
                </a:cxn>
                <a:cxn ang="0">
                  <a:pos x="111" y="129"/>
                </a:cxn>
                <a:cxn ang="0">
                  <a:pos x="131" y="109"/>
                </a:cxn>
                <a:cxn ang="0">
                  <a:pos x="152" y="90"/>
                </a:cxn>
                <a:cxn ang="0">
                  <a:pos x="174" y="71"/>
                </a:cxn>
                <a:cxn ang="0">
                  <a:pos x="183" y="61"/>
                </a:cxn>
                <a:cxn ang="0">
                  <a:pos x="191" y="51"/>
                </a:cxn>
                <a:cxn ang="0">
                  <a:pos x="199" y="42"/>
                </a:cxn>
                <a:cxn ang="0">
                  <a:pos x="206" y="31"/>
                </a:cxn>
                <a:cxn ang="0">
                  <a:pos x="214" y="21"/>
                </a:cxn>
                <a:cxn ang="0">
                  <a:pos x="224" y="13"/>
                </a:cxn>
                <a:cxn ang="0">
                  <a:pos x="235" y="6"/>
                </a:cxn>
                <a:cxn ang="0">
                  <a:pos x="246" y="0"/>
                </a:cxn>
                <a:cxn ang="0">
                  <a:pos x="245" y="18"/>
                </a:cxn>
                <a:cxn ang="0">
                  <a:pos x="238" y="18"/>
                </a:cxn>
                <a:cxn ang="0">
                  <a:pos x="227" y="35"/>
                </a:cxn>
                <a:cxn ang="0">
                  <a:pos x="216" y="51"/>
                </a:cxn>
                <a:cxn ang="0">
                  <a:pos x="203" y="67"/>
                </a:cxn>
                <a:cxn ang="0">
                  <a:pos x="192" y="82"/>
                </a:cxn>
                <a:cxn ang="0">
                  <a:pos x="180" y="97"/>
                </a:cxn>
                <a:cxn ang="0">
                  <a:pos x="167" y="112"/>
                </a:cxn>
                <a:cxn ang="0">
                  <a:pos x="154" y="127"/>
                </a:cxn>
                <a:cxn ang="0">
                  <a:pos x="140" y="143"/>
                </a:cxn>
                <a:cxn ang="0">
                  <a:pos x="134" y="154"/>
                </a:cxn>
                <a:cxn ang="0">
                  <a:pos x="129" y="163"/>
                </a:cxn>
                <a:cxn ang="0">
                  <a:pos x="120" y="173"/>
                </a:cxn>
                <a:cxn ang="0">
                  <a:pos x="112" y="183"/>
                </a:cxn>
                <a:cxn ang="0">
                  <a:pos x="105" y="191"/>
                </a:cxn>
                <a:cxn ang="0">
                  <a:pos x="97" y="201"/>
                </a:cxn>
                <a:cxn ang="0">
                  <a:pos x="86" y="212"/>
                </a:cxn>
                <a:cxn ang="0">
                  <a:pos x="75" y="224"/>
                </a:cxn>
                <a:cxn ang="0">
                  <a:pos x="64" y="237"/>
                </a:cxn>
                <a:cxn ang="0">
                  <a:pos x="55" y="248"/>
                </a:cxn>
                <a:cxn ang="0">
                  <a:pos x="50" y="259"/>
                </a:cxn>
                <a:cxn ang="0">
                  <a:pos x="47" y="267"/>
                </a:cxn>
                <a:cxn ang="0">
                  <a:pos x="29" y="275"/>
                </a:cxn>
              </a:cxnLst>
              <a:rect l="0" t="0" r="r" b="b"/>
              <a:pathLst>
                <a:path w="246" h="275">
                  <a:moveTo>
                    <a:pt x="29" y="275"/>
                  </a:moveTo>
                  <a:lnTo>
                    <a:pt x="0" y="230"/>
                  </a:lnTo>
                  <a:lnTo>
                    <a:pt x="7" y="230"/>
                  </a:lnTo>
                  <a:lnTo>
                    <a:pt x="28" y="209"/>
                  </a:lnTo>
                  <a:lnTo>
                    <a:pt x="47" y="190"/>
                  </a:lnTo>
                  <a:lnTo>
                    <a:pt x="68" y="169"/>
                  </a:lnTo>
                  <a:lnTo>
                    <a:pt x="89" y="150"/>
                  </a:lnTo>
                  <a:lnTo>
                    <a:pt x="111" y="129"/>
                  </a:lnTo>
                  <a:lnTo>
                    <a:pt x="131" y="109"/>
                  </a:lnTo>
                  <a:lnTo>
                    <a:pt x="152" y="90"/>
                  </a:lnTo>
                  <a:lnTo>
                    <a:pt x="174" y="71"/>
                  </a:lnTo>
                  <a:lnTo>
                    <a:pt x="183" y="61"/>
                  </a:lnTo>
                  <a:lnTo>
                    <a:pt x="191" y="51"/>
                  </a:lnTo>
                  <a:lnTo>
                    <a:pt x="199" y="42"/>
                  </a:lnTo>
                  <a:lnTo>
                    <a:pt x="206" y="31"/>
                  </a:lnTo>
                  <a:lnTo>
                    <a:pt x="214" y="21"/>
                  </a:lnTo>
                  <a:lnTo>
                    <a:pt x="224" y="13"/>
                  </a:lnTo>
                  <a:lnTo>
                    <a:pt x="235" y="6"/>
                  </a:lnTo>
                  <a:lnTo>
                    <a:pt x="246" y="0"/>
                  </a:lnTo>
                  <a:lnTo>
                    <a:pt x="245" y="18"/>
                  </a:lnTo>
                  <a:lnTo>
                    <a:pt x="238" y="18"/>
                  </a:lnTo>
                  <a:lnTo>
                    <a:pt x="227" y="35"/>
                  </a:lnTo>
                  <a:lnTo>
                    <a:pt x="216" y="51"/>
                  </a:lnTo>
                  <a:lnTo>
                    <a:pt x="203" y="67"/>
                  </a:lnTo>
                  <a:lnTo>
                    <a:pt x="192" y="82"/>
                  </a:lnTo>
                  <a:lnTo>
                    <a:pt x="180" y="97"/>
                  </a:lnTo>
                  <a:lnTo>
                    <a:pt x="167" y="112"/>
                  </a:lnTo>
                  <a:lnTo>
                    <a:pt x="154" y="127"/>
                  </a:lnTo>
                  <a:lnTo>
                    <a:pt x="140" y="143"/>
                  </a:lnTo>
                  <a:lnTo>
                    <a:pt x="134" y="154"/>
                  </a:lnTo>
                  <a:lnTo>
                    <a:pt x="129" y="163"/>
                  </a:lnTo>
                  <a:lnTo>
                    <a:pt x="120" y="173"/>
                  </a:lnTo>
                  <a:lnTo>
                    <a:pt x="112" y="183"/>
                  </a:lnTo>
                  <a:lnTo>
                    <a:pt x="105" y="191"/>
                  </a:lnTo>
                  <a:lnTo>
                    <a:pt x="97" y="201"/>
                  </a:lnTo>
                  <a:lnTo>
                    <a:pt x="86" y="212"/>
                  </a:lnTo>
                  <a:lnTo>
                    <a:pt x="75" y="224"/>
                  </a:lnTo>
                  <a:lnTo>
                    <a:pt x="64" y="237"/>
                  </a:lnTo>
                  <a:lnTo>
                    <a:pt x="55" y="248"/>
                  </a:lnTo>
                  <a:lnTo>
                    <a:pt x="50" y="259"/>
                  </a:lnTo>
                  <a:lnTo>
                    <a:pt x="47" y="267"/>
                  </a:lnTo>
                  <a:lnTo>
                    <a:pt x="29" y="27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45"/>
            <p:cNvSpPr>
              <a:spLocks/>
            </p:cNvSpPr>
            <p:nvPr/>
          </p:nvSpPr>
          <p:spPr bwMode="auto">
            <a:xfrm flipH="1">
              <a:off x="3193216" y="1851479"/>
              <a:ext cx="1263294" cy="625475"/>
            </a:xfrm>
            <a:custGeom>
              <a:avLst/>
              <a:gdLst/>
              <a:ahLst/>
              <a:cxnLst>
                <a:cxn ang="0">
                  <a:pos x="6" y="373"/>
                </a:cxn>
                <a:cxn ang="0">
                  <a:pos x="50" y="318"/>
                </a:cxn>
                <a:cxn ang="0">
                  <a:pos x="74" y="290"/>
                </a:cxn>
                <a:cxn ang="0">
                  <a:pos x="116" y="251"/>
                </a:cxn>
                <a:cxn ang="0">
                  <a:pos x="140" y="228"/>
                </a:cxn>
                <a:cxn ang="0">
                  <a:pos x="190" y="184"/>
                </a:cxn>
                <a:cxn ang="0">
                  <a:pos x="223" y="156"/>
                </a:cxn>
                <a:cxn ang="0">
                  <a:pos x="350" y="65"/>
                </a:cxn>
                <a:cxn ang="0">
                  <a:pos x="405" y="32"/>
                </a:cxn>
                <a:cxn ang="0">
                  <a:pos x="451" y="8"/>
                </a:cxn>
                <a:cxn ang="0">
                  <a:pos x="495" y="26"/>
                </a:cxn>
                <a:cxn ang="0">
                  <a:pos x="516" y="52"/>
                </a:cxn>
                <a:cxn ang="0">
                  <a:pos x="553" y="88"/>
                </a:cxn>
                <a:cxn ang="0">
                  <a:pos x="582" y="115"/>
                </a:cxn>
                <a:cxn ang="0">
                  <a:pos x="604" y="138"/>
                </a:cxn>
                <a:cxn ang="0">
                  <a:pos x="611" y="149"/>
                </a:cxn>
                <a:cxn ang="0">
                  <a:pos x="650" y="180"/>
                </a:cxn>
                <a:cxn ang="0">
                  <a:pos x="684" y="216"/>
                </a:cxn>
                <a:cxn ang="0">
                  <a:pos x="734" y="254"/>
                </a:cxn>
                <a:cxn ang="0">
                  <a:pos x="766" y="290"/>
                </a:cxn>
                <a:cxn ang="0">
                  <a:pos x="684" y="238"/>
                </a:cxn>
                <a:cxn ang="0">
                  <a:pos x="639" y="207"/>
                </a:cxn>
                <a:cxn ang="0">
                  <a:pos x="593" y="159"/>
                </a:cxn>
                <a:cxn ang="0">
                  <a:pos x="578" y="141"/>
                </a:cxn>
                <a:cxn ang="0">
                  <a:pos x="552" y="122"/>
                </a:cxn>
                <a:cxn ang="0">
                  <a:pos x="530" y="95"/>
                </a:cxn>
                <a:cxn ang="0">
                  <a:pos x="507" y="66"/>
                </a:cxn>
                <a:cxn ang="0">
                  <a:pos x="495" y="52"/>
                </a:cxn>
                <a:cxn ang="0">
                  <a:pos x="437" y="36"/>
                </a:cxn>
                <a:cxn ang="0">
                  <a:pos x="407" y="52"/>
                </a:cxn>
                <a:cxn ang="0">
                  <a:pos x="373" y="70"/>
                </a:cxn>
                <a:cxn ang="0">
                  <a:pos x="346" y="93"/>
                </a:cxn>
                <a:cxn ang="0">
                  <a:pos x="303" y="116"/>
                </a:cxn>
                <a:cxn ang="0">
                  <a:pos x="248" y="162"/>
                </a:cxn>
                <a:cxn ang="0">
                  <a:pos x="238" y="167"/>
                </a:cxn>
                <a:cxn ang="0">
                  <a:pos x="198" y="199"/>
                </a:cxn>
                <a:cxn ang="0">
                  <a:pos x="177" y="214"/>
                </a:cxn>
                <a:cxn ang="0">
                  <a:pos x="140" y="246"/>
                </a:cxn>
                <a:cxn ang="0">
                  <a:pos x="114" y="272"/>
                </a:cxn>
                <a:cxn ang="0">
                  <a:pos x="87" y="307"/>
                </a:cxn>
                <a:cxn ang="0">
                  <a:pos x="47" y="344"/>
                </a:cxn>
                <a:cxn ang="0">
                  <a:pos x="39" y="358"/>
                </a:cxn>
                <a:cxn ang="0">
                  <a:pos x="6" y="391"/>
                </a:cxn>
              </a:cxnLst>
              <a:rect l="0" t="0" r="r" b="b"/>
              <a:pathLst>
                <a:path w="770" h="394">
                  <a:moveTo>
                    <a:pt x="6" y="391"/>
                  </a:moveTo>
                  <a:lnTo>
                    <a:pt x="0" y="388"/>
                  </a:lnTo>
                  <a:lnTo>
                    <a:pt x="6" y="373"/>
                  </a:lnTo>
                  <a:lnTo>
                    <a:pt x="10" y="369"/>
                  </a:lnTo>
                  <a:lnTo>
                    <a:pt x="21" y="355"/>
                  </a:lnTo>
                  <a:lnTo>
                    <a:pt x="50" y="318"/>
                  </a:lnTo>
                  <a:lnTo>
                    <a:pt x="63" y="308"/>
                  </a:lnTo>
                  <a:lnTo>
                    <a:pt x="67" y="305"/>
                  </a:lnTo>
                  <a:lnTo>
                    <a:pt x="74" y="290"/>
                  </a:lnTo>
                  <a:lnTo>
                    <a:pt x="79" y="290"/>
                  </a:lnTo>
                  <a:lnTo>
                    <a:pt x="89" y="275"/>
                  </a:lnTo>
                  <a:lnTo>
                    <a:pt x="116" y="251"/>
                  </a:lnTo>
                  <a:lnTo>
                    <a:pt x="119" y="247"/>
                  </a:lnTo>
                  <a:lnTo>
                    <a:pt x="132" y="233"/>
                  </a:lnTo>
                  <a:lnTo>
                    <a:pt x="140" y="228"/>
                  </a:lnTo>
                  <a:lnTo>
                    <a:pt x="152" y="217"/>
                  </a:lnTo>
                  <a:lnTo>
                    <a:pt x="177" y="193"/>
                  </a:lnTo>
                  <a:lnTo>
                    <a:pt x="190" y="184"/>
                  </a:lnTo>
                  <a:lnTo>
                    <a:pt x="197" y="175"/>
                  </a:lnTo>
                  <a:lnTo>
                    <a:pt x="205" y="171"/>
                  </a:lnTo>
                  <a:lnTo>
                    <a:pt x="223" y="156"/>
                  </a:lnTo>
                  <a:lnTo>
                    <a:pt x="315" y="88"/>
                  </a:lnTo>
                  <a:lnTo>
                    <a:pt x="339" y="72"/>
                  </a:lnTo>
                  <a:lnTo>
                    <a:pt x="350" y="65"/>
                  </a:lnTo>
                  <a:lnTo>
                    <a:pt x="369" y="55"/>
                  </a:lnTo>
                  <a:lnTo>
                    <a:pt x="394" y="37"/>
                  </a:lnTo>
                  <a:lnTo>
                    <a:pt x="405" y="32"/>
                  </a:lnTo>
                  <a:lnTo>
                    <a:pt x="420" y="26"/>
                  </a:lnTo>
                  <a:lnTo>
                    <a:pt x="426" y="22"/>
                  </a:lnTo>
                  <a:lnTo>
                    <a:pt x="451" y="8"/>
                  </a:lnTo>
                  <a:lnTo>
                    <a:pt x="463" y="0"/>
                  </a:lnTo>
                  <a:lnTo>
                    <a:pt x="481" y="4"/>
                  </a:lnTo>
                  <a:lnTo>
                    <a:pt x="495" y="26"/>
                  </a:lnTo>
                  <a:lnTo>
                    <a:pt x="501" y="32"/>
                  </a:lnTo>
                  <a:lnTo>
                    <a:pt x="512" y="43"/>
                  </a:lnTo>
                  <a:lnTo>
                    <a:pt x="516" y="52"/>
                  </a:lnTo>
                  <a:lnTo>
                    <a:pt x="527" y="61"/>
                  </a:lnTo>
                  <a:lnTo>
                    <a:pt x="541" y="76"/>
                  </a:lnTo>
                  <a:lnTo>
                    <a:pt x="553" y="88"/>
                  </a:lnTo>
                  <a:lnTo>
                    <a:pt x="567" y="101"/>
                  </a:lnTo>
                  <a:lnTo>
                    <a:pt x="570" y="106"/>
                  </a:lnTo>
                  <a:lnTo>
                    <a:pt x="582" y="115"/>
                  </a:lnTo>
                  <a:lnTo>
                    <a:pt x="596" y="137"/>
                  </a:lnTo>
                  <a:lnTo>
                    <a:pt x="601" y="137"/>
                  </a:lnTo>
                  <a:lnTo>
                    <a:pt x="604" y="138"/>
                  </a:lnTo>
                  <a:lnTo>
                    <a:pt x="606" y="142"/>
                  </a:lnTo>
                  <a:lnTo>
                    <a:pt x="607" y="145"/>
                  </a:lnTo>
                  <a:lnTo>
                    <a:pt x="611" y="149"/>
                  </a:lnTo>
                  <a:lnTo>
                    <a:pt x="621" y="156"/>
                  </a:lnTo>
                  <a:lnTo>
                    <a:pt x="639" y="174"/>
                  </a:lnTo>
                  <a:lnTo>
                    <a:pt x="650" y="180"/>
                  </a:lnTo>
                  <a:lnTo>
                    <a:pt x="679" y="211"/>
                  </a:lnTo>
                  <a:lnTo>
                    <a:pt x="682" y="214"/>
                  </a:lnTo>
                  <a:lnTo>
                    <a:pt x="684" y="216"/>
                  </a:lnTo>
                  <a:lnTo>
                    <a:pt x="687" y="220"/>
                  </a:lnTo>
                  <a:lnTo>
                    <a:pt x="693" y="224"/>
                  </a:lnTo>
                  <a:lnTo>
                    <a:pt x="734" y="254"/>
                  </a:lnTo>
                  <a:lnTo>
                    <a:pt x="749" y="263"/>
                  </a:lnTo>
                  <a:lnTo>
                    <a:pt x="770" y="282"/>
                  </a:lnTo>
                  <a:lnTo>
                    <a:pt x="766" y="290"/>
                  </a:lnTo>
                  <a:lnTo>
                    <a:pt x="712" y="254"/>
                  </a:lnTo>
                  <a:lnTo>
                    <a:pt x="705" y="250"/>
                  </a:lnTo>
                  <a:lnTo>
                    <a:pt x="684" y="238"/>
                  </a:lnTo>
                  <a:lnTo>
                    <a:pt x="668" y="224"/>
                  </a:lnTo>
                  <a:lnTo>
                    <a:pt x="650" y="217"/>
                  </a:lnTo>
                  <a:lnTo>
                    <a:pt x="639" y="207"/>
                  </a:lnTo>
                  <a:lnTo>
                    <a:pt x="630" y="199"/>
                  </a:lnTo>
                  <a:lnTo>
                    <a:pt x="621" y="184"/>
                  </a:lnTo>
                  <a:lnTo>
                    <a:pt x="593" y="159"/>
                  </a:lnTo>
                  <a:lnTo>
                    <a:pt x="583" y="151"/>
                  </a:lnTo>
                  <a:lnTo>
                    <a:pt x="581" y="145"/>
                  </a:lnTo>
                  <a:lnTo>
                    <a:pt x="578" y="141"/>
                  </a:lnTo>
                  <a:lnTo>
                    <a:pt x="572" y="137"/>
                  </a:lnTo>
                  <a:lnTo>
                    <a:pt x="567" y="131"/>
                  </a:lnTo>
                  <a:lnTo>
                    <a:pt x="552" y="122"/>
                  </a:lnTo>
                  <a:lnTo>
                    <a:pt x="546" y="109"/>
                  </a:lnTo>
                  <a:lnTo>
                    <a:pt x="538" y="104"/>
                  </a:lnTo>
                  <a:lnTo>
                    <a:pt x="530" y="95"/>
                  </a:lnTo>
                  <a:lnTo>
                    <a:pt x="524" y="84"/>
                  </a:lnTo>
                  <a:lnTo>
                    <a:pt x="512" y="72"/>
                  </a:lnTo>
                  <a:lnTo>
                    <a:pt x="507" y="66"/>
                  </a:lnTo>
                  <a:lnTo>
                    <a:pt x="503" y="62"/>
                  </a:lnTo>
                  <a:lnTo>
                    <a:pt x="499" y="58"/>
                  </a:lnTo>
                  <a:lnTo>
                    <a:pt x="495" y="52"/>
                  </a:lnTo>
                  <a:lnTo>
                    <a:pt x="485" y="43"/>
                  </a:lnTo>
                  <a:lnTo>
                    <a:pt x="467" y="22"/>
                  </a:lnTo>
                  <a:lnTo>
                    <a:pt x="437" y="36"/>
                  </a:lnTo>
                  <a:lnTo>
                    <a:pt x="426" y="44"/>
                  </a:lnTo>
                  <a:lnTo>
                    <a:pt x="412" y="48"/>
                  </a:lnTo>
                  <a:lnTo>
                    <a:pt x="407" y="52"/>
                  </a:lnTo>
                  <a:lnTo>
                    <a:pt x="391" y="62"/>
                  </a:lnTo>
                  <a:lnTo>
                    <a:pt x="379" y="66"/>
                  </a:lnTo>
                  <a:lnTo>
                    <a:pt x="373" y="70"/>
                  </a:lnTo>
                  <a:lnTo>
                    <a:pt x="369" y="75"/>
                  </a:lnTo>
                  <a:lnTo>
                    <a:pt x="354" y="83"/>
                  </a:lnTo>
                  <a:lnTo>
                    <a:pt x="346" y="93"/>
                  </a:lnTo>
                  <a:lnTo>
                    <a:pt x="320" y="105"/>
                  </a:lnTo>
                  <a:lnTo>
                    <a:pt x="313" y="109"/>
                  </a:lnTo>
                  <a:lnTo>
                    <a:pt x="303" y="116"/>
                  </a:lnTo>
                  <a:lnTo>
                    <a:pt x="264" y="144"/>
                  </a:lnTo>
                  <a:lnTo>
                    <a:pt x="260" y="146"/>
                  </a:lnTo>
                  <a:lnTo>
                    <a:pt x="248" y="162"/>
                  </a:lnTo>
                  <a:lnTo>
                    <a:pt x="244" y="163"/>
                  </a:lnTo>
                  <a:lnTo>
                    <a:pt x="241" y="164"/>
                  </a:lnTo>
                  <a:lnTo>
                    <a:pt x="238" y="167"/>
                  </a:lnTo>
                  <a:lnTo>
                    <a:pt x="233" y="170"/>
                  </a:lnTo>
                  <a:lnTo>
                    <a:pt x="202" y="196"/>
                  </a:lnTo>
                  <a:lnTo>
                    <a:pt x="198" y="199"/>
                  </a:lnTo>
                  <a:lnTo>
                    <a:pt x="192" y="203"/>
                  </a:lnTo>
                  <a:lnTo>
                    <a:pt x="184" y="207"/>
                  </a:lnTo>
                  <a:lnTo>
                    <a:pt x="177" y="214"/>
                  </a:lnTo>
                  <a:lnTo>
                    <a:pt x="169" y="224"/>
                  </a:lnTo>
                  <a:lnTo>
                    <a:pt x="152" y="238"/>
                  </a:lnTo>
                  <a:lnTo>
                    <a:pt x="140" y="246"/>
                  </a:lnTo>
                  <a:lnTo>
                    <a:pt x="136" y="250"/>
                  </a:lnTo>
                  <a:lnTo>
                    <a:pt x="122" y="267"/>
                  </a:lnTo>
                  <a:lnTo>
                    <a:pt x="114" y="272"/>
                  </a:lnTo>
                  <a:lnTo>
                    <a:pt x="103" y="280"/>
                  </a:lnTo>
                  <a:lnTo>
                    <a:pt x="97" y="293"/>
                  </a:lnTo>
                  <a:lnTo>
                    <a:pt x="87" y="307"/>
                  </a:lnTo>
                  <a:lnTo>
                    <a:pt x="71" y="323"/>
                  </a:lnTo>
                  <a:lnTo>
                    <a:pt x="50" y="341"/>
                  </a:lnTo>
                  <a:lnTo>
                    <a:pt x="47" y="344"/>
                  </a:lnTo>
                  <a:lnTo>
                    <a:pt x="45" y="348"/>
                  </a:lnTo>
                  <a:lnTo>
                    <a:pt x="42" y="354"/>
                  </a:lnTo>
                  <a:lnTo>
                    <a:pt x="39" y="358"/>
                  </a:lnTo>
                  <a:lnTo>
                    <a:pt x="25" y="379"/>
                  </a:lnTo>
                  <a:lnTo>
                    <a:pt x="13" y="394"/>
                  </a:lnTo>
                  <a:lnTo>
                    <a:pt x="6" y="39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pic>
          <p:nvPicPr>
            <p:cNvPr id="179" name="Picture 2" descr="C:\Documents and Settings\rharbridge\Local Settings\Temporary Internet Files\Content.IE5\YN41EVNZ\MCj04352420000[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32560" y="1951793"/>
              <a:ext cx="2387978" cy="4724785"/>
            </a:xfrm>
            <a:prstGeom prst="rect">
              <a:avLst/>
            </a:prstGeom>
            <a:noFill/>
          </p:spPr>
        </p:pic>
        <p:sp>
          <p:nvSpPr>
            <p:cNvPr id="180" name="Freeform 28"/>
            <p:cNvSpPr>
              <a:spLocks/>
            </p:cNvSpPr>
            <p:nvPr/>
          </p:nvSpPr>
          <p:spPr bwMode="auto">
            <a:xfrm flipH="1">
              <a:off x="363110" y="2172154"/>
              <a:ext cx="2024551" cy="1220787"/>
            </a:xfrm>
            <a:custGeom>
              <a:avLst/>
              <a:gdLst/>
              <a:ahLst/>
              <a:cxnLst>
                <a:cxn ang="0">
                  <a:pos x="182" y="739"/>
                </a:cxn>
                <a:cxn ang="0">
                  <a:pos x="148" y="707"/>
                </a:cxn>
                <a:cxn ang="0">
                  <a:pos x="198" y="638"/>
                </a:cxn>
                <a:cxn ang="0">
                  <a:pos x="240" y="562"/>
                </a:cxn>
                <a:cxn ang="0">
                  <a:pos x="285" y="482"/>
                </a:cxn>
                <a:cxn ang="0">
                  <a:pos x="251" y="496"/>
                </a:cxn>
                <a:cxn ang="0">
                  <a:pos x="214" y="496"/>
                </a:cxn>
                <a:cxn ang="0">
                  <a:pos x="285" y="391"/>
                </a:cxn>
                <a:cxn ang="0">
                  <a:pos x="412" y="251"/>
                </a:cxn>
                <a:cxn ang="0">
                  <a:pos x="533" y="106"/>
                </a:cxn>
                <a:cxn ang="0">
                  <a:pos x="662" y="149"/>
                </a:cxn>
                <a:cxn ang="0">
                  <a:pos x="785" y="211"/>
                </a:cxn>
                <a:cxn ang="0">
                  <a:pos x="890" y="286"/>
                </a:cxn>
                <a:cxn ang="0">
                  <a:pos x="978" y="364"/>
                </a:cxn>
                <a:cxn ang="0">
                  <a:pos x="1055" y="443"/>
                </a:cxn>
                <a:cxn ang="0">
                  <a:pos x="1044" y="424"/>
                </a:cxn>
                <a:cxn ang="0">
                  <a:pos x="1002" y="371"/>
                </a:cxn>
                <a:cxn ang="0">
                  <a:pos x="957" y="327"/>
                </a:cxn>
                <a:cxn ang="0">
                  <a:pos x="821" y="206"/>
                </a:cxn>
                <a:cxn ang="0">
                  <a:pos x="659" y="118"/>
                </a:cxn>
                <a:cxn ang="0">
                  <a:pos x="524" y="87"/>
                </a:cxn>
                <a:cxn ang="0">
                  <a:pos x="445" y="186"/>
                </a:cxn>
                <a:cxn ang="0">
                  <a:pos x="349" y="298"/>
                </a:cxn>
                <a:cxn ang="0">
                  <a:pos x="246" y="400"/>
                </a:cxn>
                <a:cxn ang="0">
                  <a:pos x="171" y="468"/>
                </a:cxn>
                <a:cxn ang="0">
                  <a:pos x="120" y="519"/>
                </a:cxn>
                <a:cxn ang="0">
                  <a:pos x="104" y="543"/>
                </a:cxn>
                <a:cxn ang="0">
                  <a:pos x="169" y="493"/>
                </a:cxn>
                <a:cxn ang="0">
                  <a:pos x="162" y="580"/>
                </a:cxn>
                <a:cxn ang="0">
                  <a:pos x="76" y="675"/>
                </a:cxn>
                <a:cxn ang="0">
                  <a:pos x="11" y="623"/>
                </a:cxn>
                <a:cxn ang="0">
                  <a:pos x="77" y="483"/>
                </a:cxn>
                <a:cxn ang="0">
                  <a:pos x="163" y="403"/>
                </a:cxn>
                <a:cxn ang="0">
                  <a:pos x="211" y="348"/>
                </a:cxn>
                <a:cxn ang="0">
                  <a:pos x="275" y="284"/>
                </a:cxn>
                <a:cxn ang="0">
                  <a:pos x="352" y="199"/>
                </a:cxn>
                <a:cxn ang="0">
                  <a:pos x="430" y="94"/>
                </a:cxn>
                <a:cxn ang="0">
                  <a:pos x="525" y="0"/>
                </a:cxn>
                <a:cxn ang="0">
                  <a:pos x="649" y="52"/>
                </a:cxn>
                <a:cxn ang="0">
                  <a:pos x="747" y="107"/>
                </a:cxn>
                <a:cxn ang="0">
                  <a:pos x="841" y="171"/>
                </a:cxn>
                <a:cxn ang="0">
                  <a:pos x="926" y="239"/>
                </a:cxn>
                <a:cxn ang="0">
                  <a:pos x="1010" y="329"/>
                </a:cxn>
                <a:cxn ang="0">
                  <a:pos x="1094" y="422"/>
                </a:cxn>
                <a:cxn ang="0">
                  <a:pos x="1162" y="518"/>
                </a:cxn>
                <a:cxn ang="0">
                  <a:pos x="1218" y="601"/>
                </a:cxn>
                <a:cxn ang="0">
                  <a:pos x="1160" y="579"/>
                </a:cxn>
                <a:cxn ang="0">
                  <a:pos x="999" y="529"/>
                </a:cxn>
                <a:cxn ang="0">
                  <a:pos x="870" y="580"/>
                </a:cxn>
                <a:cxn ang="0">
                  <a:pos x="829" y="555"/>
                </a:cxn>
                <a:cxn ang="0">
                  <a:pos x="725" y="537"/>
                </a:cxn>
                <a:cxn ang="0">
                  <a:pos x="626" y="584"/>
                </a:cxn>
                <a:cxn ang="0">
                  <a:pos x="546" y="688"/>
                </a:cxn>
                <a:cxn ang="0">
                  <a:pos x="362" y="699"/>
                </a:cxn>
              </a:cxnLst>
              <a:rect l="0" t="0" r="r" b="b"/>
              <a:pathLst>
                <a:path w="1234" h="769">
                  <a:moveTo>
                    <a:pt x="283" y="767"/>
                  </a:moveTo>
                  <a:lnTo>
                    <a:pt x="264" y="760"/>
                  </a:lnTo>
                  <a:lnTo>
                    <a:pt x="244" y="754"/>
                  </a:lnTo>
                  <a:lnTo>
                    <a:pt x="224" y="749"/>
                  </a:lnTo>
                  <a:lnTo>
                    <a:pt x="203" y="743"/>
                  </a:lnTo>
                  <a:lnTo>
                    <a:pt x="182" y="739"/>
                  </a:lnTo>
                  <a:lnTo>
                    <a:pt x="162" y="737"/>
                  </a:lnTo>
                  <a:lnTo>
                    <a:pt x="142" y="737"/>
                  </a:lnTo>
                  <a:lnTo>
                    <a:pt x="123" y="740"/>
                  </a:lnTo>
                  <a:lnTo>
                    <a:pt x="130" y="729"/>
                  </a:lnTo>
                  <a:lnTo>
                    <a:pt x="138" y="718"/>
                  </a:lnTo>
                  <a:lnTo>
                    <a:pt x="148" y="707"/>
                  </a:lnTo>
                  <a:lnTo>
                    <a:pt x="156" y="696"/>
                  </a:lnTo>
                  <a:lnTo>
                    <a:pt x="166" y="685"/>
                  </a:lnTo>
                  <a:lnTo>
                    <a:pt x="174" y="674"/>
                  </a:lnTo>
                  <a:lnTo>
                    <a:pt x="182" y="663"/>
                  </a:lnTo>
                  <a:lnTo>
                    <a:pt x="191" y="652"/>
                  </a:lnTo>
                  <a:lnTo>
                    <a:pt x="198" y="638"/>
                  </a:lnTo>
                  <a:lnTo>
                    <a:pt x="203" y="624"/>
                  </a:lnTo>
                  <a:lnTo>
                    <a:pt x="210" y="610"/>
                  </a:lnTo>
                  <a:lnTo>
                    <a:pt x="217" y="598"/>
                  </a:lnTo>
                  <a:lnTo>
                    <a:pt x="224" y="584"/>
                  </a:lnTo>
                  <a:lnTo>
                    <a:pt x="232" y="573"/>
                  </a:lnTo>
                  <a:lnTo>
                    <a:pt x="240" y="562"/>
                  </a:lnTo>
                  <a:lnTo>
                    <a:pt x="251" y="552"/>
                  </a:lnTo>
                  <a:lnTo>
                    <a:pt x="260" y="543"/>
                  </a:lnTo>
                  <a:lnTo>
                    <a:pt x="272" y="522"/>
                  </a:lnTo>
                  <a:lnTo>
                    <a:pt x="283" y="498"/>
                  </a:lnTo>
                  <a:lnTo>
                    <a:pt x="291" y="483"/>
                  </a:lnTo>
                  <a:lnTo>
                    <a:pt x="285" y="482"/>
                  </a:lnTo>
                  <a:lnTo>
                    <a:pt x="279" y="483"/>
                  </a:lnTo>
                  <a:lnTo>
                    <a:pt x="274" y="485"/>
                  </a:lnTo>
                  <a:lnTo>
                    <a:pt x="268" y="487"/>
                  </a:lnTo>
                  <a:lnTo>
                    <a:pt x="262" y="490"/>
                  </a:lnTo>
                  <a:lnTo>
                    <a:pt x="257" y="493"/>
                  </a:lnTo>
                  <a:lnTo>
                    <a:pt x="251" y="496"/>
                  </a:lnTo>
                  <a:lnTo>
                    <a:pt x="246" y="498"/>
                  </a:lnTo>
                  <a:lnTo>
                    <a:pt x="247" y="457"/>
                  </a:lnTo>
                  <a:lnTo>
                    <a:pt x="235" y="464"/>
                  </a:lnTo>
                  <a:lnTo>
                    <a:pt x="227" y="474"/>
                  </a:lnTo>
                  <a:lnTo>
                    <a:pt x="220" y="485"/>
                  </a:lnTo>
                  <a:lnTo>
                    <a:pt x="214" y="496"/>
                  </a:lnTo>
                  <a:lnTo>
                    <a:pt x="203" y="490"/>
                  </a:lnTo>
                  <a:lnTo>
                    <a:pt x="191" y="474"/>
                  </a:lnTo>
                  <a:lnTo>
                    <a:pt x="215" y="454"/>
                  </a:lnTo>
                  <a:lnTo>
                    <a:pt x="239" y="434"/>
                  </a:lnTo>
                  <a:lnTo>
                    <a:pt x="261" y="413"/>
                  </a:lnTo>
                  <a:lnTo>
                    <a:pt x="285" y="391"/>
                  </a:lnTo>
                  <a:lnTo>
                    <a:pt x="307" y="369"/>
                  </a:lnTo>
                  <a:lnTo>
                    <a:pt x="329" y="346"/>
                  </a:lnTo>
                  <a:lnTo>
                    <a:pt x="349" y="323"/>
                  </a:lnTo>
                  <a:lnTo>
                    <a:pt x="370" y="299"/>
                  </a:lnTo>
                  <a:lnTo>
                    <a:pt x="391" y="275"/>
                  </a:lnTo>
                  <a:lnTo>
                    <a:pt x="412" y="251"/>
                  </a:lnTo>
                  <a:lnTo>
                    <a:pt x="432" y="228"/>
                  </a:lnTo>
                  <a:lnTo>
                    <a:pt x="453" y="203"/>
                  </a:lnTo>
                  <a:lnTo>
                    <a:pt x="472" y="178"/>
                  </a:lnTo>
                  <a:lnTo>
                    <a:pt x="493" y="154"/>
                  </a:lnTo>
                  <a:lnTo>
                    <a:pt x="513" y="130"/>
                  </a:lnTo>
                  <a:lnTo>
                    <a:pt x="533" y="106"/>
                  </a:lnTo>
                  <a:lnTo>
                    <a:pt x="554" y="112"/>
                  </a:lnTo>
                  <a:lnTo>
                    <a:pt x="576" y="117"/>
                  </a:lnTo>
                  <a:lnTo>
                    <a:pt x="597" y="124"/>
                  </a:lnTo>
                  <a:lnTo>
                    <a:pt x="619" y="132"/>
                  </a:lnTo>
                  <a:lnTo>
                    <a:pt x="640" y="141"/>
                  </a:lnTo>
                  <a:lnTo>
                    <a:pt x="662" y="149"/>
                  </a:lnTo>
                  <a:lnTo>
                    <a:pt x="682" y="159"/>
                  </a:lnTo>
                  <a:lnTo>
                    <a:pt x="703" y="168"/>
                  </a:lnTo>
                  <a:lnTo>
                    <a:pt x="724" y="178"/>
                  </a:lnTo>
                  <a:lnTo>
                    <a:pt x="745" y="189"/>
                  </a:lnTo>
                  <a:lnTo>
                    <a:pt x="764" y="200"/>
                  </a:lnTo>
                  <a:lnTo>
                    <a:pt x="785" y="211"/>
                  </a:lnTo>
                  <a:lnTo>
                    <a:pt x="804" y="224"/>
                  </a:lnTo>
                  <a:lnTo>
                    <a:pt x="822" y="236"/>
                  </a:lnTo>
                  <a:lnTo>
                    <a:pt x="841" y="248"/>
                  </a:lnTo>
                  <a:lnTo>
                    <a:pt x="859" y="261"/>
                  </a:lnTo>
                  <a:lnTo>
                    <a:pt x="874" y="273"/>
                  </a:lnTo>
                  <a:lnTo>
                    <a:pt x="890" y="286"/>
                  </a:lnTo>
                  <a:lnTo>
                    <a:pt x="905" y="298"/>
                  </a:lnTo>
                  <a:lnTo>
                    <a:pt x="919" y="312"/>
                  </a:lnTo>
                  <a:lnTo>
                    <a:pt x="932" y="326"/>
                  </a:lnTo>
                  <a:lnTo>
                    <a:pt x="948" y="340"/>
                  </a:lnTo>
                  <a:lnTo>
                    <a:pt x="963" y="352"/>
                  </a:lnTo>
                  <a:lnTo>
                    <a:pt x="978" y="364"/>
                  </a:lnTo>
                  <a:lnTo>
                    <a:pt x="989" y="375"/>
                  </a:lnTo>
                  <a:lnTo>
                    <a:pt x="1003" y="388"/>
                  </a:lnTo>
                  <a:lnTo>
                    <a:pt x="1017" y="402"/>
                  </a:lnTo>
                  <a:lnTo>
                    <a:pt x="1031" y="416"/>
                  </a:lnTo>
                  <a:lnTo>
                    <a:pt x="1044" y="429"/>
                  </a:lnTo>
                  <a:lnTo>
                    <a:pt x="1055" y="443"/>
                  </a:lnTo>
                  <a:lnTo>
                    <a:pt x="1066" y="457"/>
                  </a:lnTo>
                  <a:lnTo>
                    <a:pt x="1073" y="471"/>
                  </a:lnTo>
                  <a:lnTo>
                    <a:pt x="1069" y="457"/>
                  </a:lnTo>
                  <a:lnTo>
                    <a:pt x="1062" y="445"/>
                  </a:lnTo>
                  <a:lnTo>
                    <a:pt x="1054" y="434"/>
                  </a:lnTo>
                  <a:lnTo>
                    <a:pt x="1044" y="424"/>
                  </a:lnTo>
                  <a:lnTo>
                    <a:pt x="1035" y="413"/>
                  </a:lnTo>
                  <a:lnTo>
                    <a:pt x="1025" y="403"/>
                  </a:lnTo>
                  <a:lnTo>
                    <a:pt x="1017" y="392"/>
                  </a:lnTo>
                  <a:lnTo>
                    <a:pt x="1010" y="380"/>
                  </a:lnTo>
                  <a:lnTo>
                    <a:pt x="1007" y="377"/>
                  </a:lnTo>
                  <a:lnTo>
                    <a:pt x="1002" y="371"/>
                  </a:lnTo>
                  <a:lnTo>
                    <a:pt x="995" y="364"/>
                  </a:lnTo>
                  <a:lnTo>
                    <a:pt x="985" y="355"/>
                  </a:lnTo>
                  <a:lnTo>
                    <a:pt x="975" y="345"/>
                  </a:lnTo>
                  <a:lnTo>
                    <a:pt x="967" y="337"/>
                  </a:lnTo>
                  <a:lnTo>
                    <a:pt x="960" y="330"/>
                  </a:lnTo>
                  <a:lnTo>
                    <a:pt x="957" y="327"/>
                  </a:lnTo>
                  <a:lnTo>
                    <a:pt x="937" y="304"/>
                  </a:lnTo>
                  <a:lnTo>
                    <a:pt x="916" y="283"/>
                  </a:lnTo>
                  <a:lnTo>
                    <a:pt x="892" y="262"/>
                  </a:lnTo>
                  <a:lnTo>
                    <a:pt x="869" y="241"/>
                  </a:lnTo>
                  <a:lnTo>
                    <a:pt x="845" y="224"/>
                  </a:lnTo>
                  <a:lnTo>
                    <a:pt x="821" y="206"/>
                  </a:lnTo>
                  <a:lnTo>
                    <a:pt x="794" y="189"/>
                  </a:lnTo>
                  <a:lnTo>
                    <a:pt x="768" y="174"/>
                  </a:lnTo>
                  <a:lnTo>
                    <a:pt x="742" y="159"/>
                  </a:lnTo>
                  <a:lnTo>
                    <a:pt x="714" y="145"/>
                  </a:lnTo>
                  <a:lnTo>
                    <a:pt x="687" y="131"/>
                  </a:lnTo>
                  <a:lnTo>
                    <a:pt x="659" y="118"/>
                  </a:lnTo>
                  <a:lnTo>
                    <a:pt x="630" y="107"/>
                  </a:lnTo>
                  <a:lnTo>
                    <a:pt x="602" y="95"/>
                  </a:lnTo>
                  <a:lnTo>
                    <a:pt x="573" y="84"/>
                  </a:lnTo>
                  <a:lnTo>
                    <a:pt x="546" y="74"/>
                  </a:lnTo>
                  <a:lnTo>
                    <a:pt x="532" y="78"/>
                  </a:lnTo>
                  <a:lnTo>
                    <a:pt x="524" y="87"/>
                  </a:lnTo>
                  <a:lnTo>
                    <a:pt x="517" y="96"/>
                  </a:lnTo>
                  <a:lnTo>
                    <a:pt x="508" y="112"/>
                  </a:lnTo>
                  <a:lnTo>
                    <a:pt x="493" y="131"/>
                  </a:lnTo>
                  <a:lnTo>
                    <a:pt x="477" y="149"/>
                  </a:lnTo>
                  <a:lnTo>
                    <a:pt x="461" y="168"/>
                  </a:lnTo>
                  <a:lnTo>
                    <a:pt x="445" y="186"/>
                  </a:lnTo>
                  <a:lnTo>
                    <a:pt x="430" y="206"/>
                  </a:lnTo>
                  <a:lnTo>
                    <a:pt x="414" y="225"/>
                  </a:lnTo>
                  <a:lnTo>
                    <a:pt x="398" y="243"/>
                  </a:lnTo>
                  <a:lnTo>
                    <a:pt x="381" y="262"/>
                  </a:lnTo>
                  <a:lnTo>
                    <a:pt x="366" y="280"/>
                  </a:lnTo>
                  <a:lnTo>
                    <a:pt x="349" y="298"/>
                  </a:lnTo>
                  <a:lnTo>
                    <a:pt x="333" y="316"/>
                  </a:lnTo>
                  <a:lnTo>
                    <a:pt x="316" y="334"/>
                  </a:lnTo>
                  <a:lnTo>
                    <a:pt x="298" y="351"/>
                  </a:lnTo>
                  <a:lnTo>
                    <a:pt x="282" y="367"/>
                  </a:lnTo>
                  <a:lnTo>
                    <a:pt x="264" y="384"/>
                  </a:lnTo>
                  <a:lnTo>
                    <a:pt x="246" y="400"/>
                  </a:lnTo>
                  <a:lnTo>
                    <a:pt x="233" y="413"/>
                  </a:lnTo>
                  <a:lnTo>
                    <a:pt x="221" y="424"/>
                  </a:lnTo>
                  <a:lnTo>
                    <a:pt x="209" y="435"/>
                  </a:lnTo>
                  <a:lnTo>
                    <a:pt x="196" y="446"/>
                  </a:lnTo>
                  <a:lnTo>
                    <a:pt x="184" y="457"/>
                  </a:lnTo>
                  <a:lnTo>
                    <a:pt x="171" y="468"/>
                  </a:lnTo>
                  <a:lnTo>
                    <a:pt x="159" y="479"/>
                  </a:lnTo>
                  <a:lnTo>
                    <a:pt x="146" y="490"/>
                  </a:lnTo>
                  <a:lnTo>
                    <a:pt x="142" y="496"/>
                  </a:lnTo>
                  <a:lnTo>
                    <a:pt x="135" y="503"/>
                  </a:lnTo>
                  <a:lnTo>
                    <a:pt x="128" y="511"/>
                  </a:lnTo>
                  <a:lnTo>
                    <a:pt x="120" y="519"/>
                  </a:lnTo>
                  <a:lnTo>
                    <a:pt x="112" y="527"/>
                  </a:lnTo>
                  <a:lnTo>
                    <a:pt x="104" y="534"/>
                  </a:lnTo>
                  <a:lnTo>
                    <a:pt x="97" y="541"/>
                  </a:lnTo>
                  <a:lnTo>
                    <a:pt x="93" y="544"/>
                  </a:lnTo>
                  <a:lnTo>
                    <a:pt x="94" y="550"/>
                  </a:lnTo>
                  <a:lnTo>
                    <a:pt x="104" y="543"/>
                  </a:lnTo>
                  <a:lnTo>
                    <a:pt x="113" y="534"/>
                  </a:lnTo>
                  <a:lnTo>
                    <a:pt x="124" y="526"/>
                  </a:lnTo>
                  <a:lnTo>
                    <a:pt x="135" y="516"/>
                  </a:lnTo>
                  <a:lnTo>
                    <a:pt x="145" y="508"/>
                  </a:lnTo>
                  <a:lnTo>
                    <a:pt x="157" y="500"/>
                  </a:lnTo>
                  <a:lnTo>
                    <a:pt x="169" y="493"/>
                  </a:lnTo>
                  <a:lnTo>
                    <a:pt x="180" y="489"/>
                  </a:lnTo>
                  <a:lnTo>
                    <a:pt x="177" y="511"/>
                  </a:lnTo>
                  <a:lnTo>
                    <a:pt x="174" y="530"/>
                  </a:lnTo>
                  <a:lnTo>
                    <a:pt x="170" y="548"/>
                  </a:lnTo>
                  <a:lnTo>
                    <a:pt x="167" y="565"/>
                  </a:lnTo>
                  <a:lnTo>
                    <a:pt x="162" y="580"/>
                  </a:lnTo>
                  <a:lnTo>
                    <a:pt x="153" y="595"/>
                  </a:lnTo>
                  <a:lnTo>
                    <a:pt x="144" y="610"/>
                  </a:lnTo>
                  <a:lnTo>
                    <a:pt x="130" y="626"/>
                  </a:lnTo>
                  <a:lnTo>
                    <a:pt x="117" y="639"/>
                  </a:lnTo>
                  <a:lnTo>
                    <a:pt x="98" y="657"/>
                  </a:lnTo>
                  <a:lnTo>
                    <a:pt x="76" y="675"/>
                  </a:lnTo>
                  <a:lnTo>
                    <a:pt x="52" y="689"/>
                  </a:lnTo>
                  <a:lnTo>
                    <a:pt x="30" y="697"/>
                  </a:lnTo>
                  <a:lnTo>
                    <a:pt x="12" y="695"/>
                  </a:lnTo>
                  <a:lnTo>
                    <a:pt x="1" y="681"/>
                  </a:lnTo>
                  <a:lnTo>
                    <a:pt x="0" y="652"/>
                  </a:lnTo>
                  <a:lnTo>
                    <a:pt x="11" y="623"/>
                  </a:lnTo>
                  <a:lnTo>
                    <a:pt x="19" y="588"/>
                  </a:lnTo>
                  <a:lnTo>
                    <a:pt x="23" y="552"/>
                  </a:lnTo>
                  <a:lnTo>
                    <a:pt x="29" y="522"/>
                  </a:lnTo>
                  <a:lnTo>
                    <a:pt x="46" y="511"/>
                  </a:lnTo>
                  <a:lnTo>
                    <a:pt x="62" y="498"/>
                  </a:lnTo>
                  <a:lnTo>
                    <a:pt x="77" y="483"/>
                  </a:lnTo>
                  <a:lnTo>
                    <a:pt x="93" y="468"/>
                  </a:lnTo>
                  <a:lnTo>
                    <a:pt x="106" y="453"/>
                  </a:lnTo>
                  <a:lnTo>
                    <a:pt x="123" y="438"/>
                  </a:lnTo>
                  <a:lnTo>
                    <a:pt x="138" y="424"/>
                  </a:lnTo>
                  <a:lnTo>
                    <a:pt x="155" y="411"/>
                  </a:lnTo>
                  <a:lnTo>
                    <a:pt x="163" y="403"/>
                  </a:lnTo>
                  <a:lnTo>
                    <a:pt x="171" y="395"/>
                  </a:lnTo>
                  <a:lnTo>
                    <a:pt x="180" y="385"/>
                  </a:lnTo>
                  <a:lnTo>
                    <a:pt x="188" y="377"/>
                  </a:lnTo>
                  <a:lnTo>
                    <a:pt x="196" y="367"/>
                  </a:lnTo>
                  <a:lnTo>
                    <a:pt x="204" y="358"/>
                  </a:lnTo>
                  <a:lnTo>
                    <a:pt x="211" y="348"/>
                  </a:lnTo>
                  <a:lnTo>
                    <a:pt x="220" y="338"/>
                  </a:lnTo>
                  <a:lnTo>
                    <a:pt x="225" y="338"/>
                  </a:lnTo>
                  <a:lnTo>
                    <a:pt x="238" y="326"/>
                  </a:lnTo>
                  <a:lnTo>
                    <a:pt x="250" y="312"/>
                  </a:lnTo>
                  <a:lnTo>
                    <a:pt x="262" y="298"/>
                  </a:lnTo>
                  <a:lnTo>
                    <a:pt x="275" y="284"/>
                  </a:lnTo>
                  <a:lnTo>
                    <a:pt x="287" y="272"/>
                  </a:lnTo>
                  <a:lnTo>
                    <a:pt x="300" y="258"/>
                  </a:lnTo>
                  <a:lnTo>
                    <a:pt x="312" y="244"/>
                  </a:lnTo>
                  <a:lnTo>
                    <a:pt x="325" y="232"/>
                  </a:lnTo>
                  <a:lnTo>
                    <a:pt x="338" y="215"/>
                  </a:lnTo>
                  <a:lnTo>
                    <a:pt x="352" y="199"/>
                  </a:lnTo>
                  <a:lnTo>
                    <a:pt x="366" y="182"/>
                  </a:lnTo>
                  <a:lnTo>
                    <a:pt x="380" y="164"/>
                  </a:lnTo>
                  <a:lnTo>
                    <a:pt x="392" y="148"/>
                  </a:lnTo>
                  <a:lnTo>
                    <a:pt x="406" y="130"/>
                  </a:lnTo>
                  <a:lnTo>
                    <a:pt x="417" y="112"/>
                  </a:lnTo>
                  <a:lnTo>
                    <a:pt x="430" y="94"/>
                  </a:lnTo>
                  <a:lnTo>
                    <a:pt x="449" y="66"/>
                  </a:lnTo>
                  <a:lnTo>
                    <a:pt x="464" y="41"/>
                  </a:lnTo>
                  <a:lnTo>
                    <a:pt x="478" y="22"/>
                  </a:lnTo>
                  <a:lnTo>
                    <a:pt x="492" y="8"/>
                  </a:lnTo>
                  <a:lnTo>
                    <a:pt x="507" y="1"/>
                  </a:lnTo>
                  <a:lnTo>
                    <a:pt x="525" y="0"/>
                  </a:lnTo>
                  <a:lnTo>
                    <a:pt x="550" y="7"/>
                  </a:lnTo>
                  <a:lnTo>
                    <a:pt x="580" y="22"/>
                  </a:lnTo>
                  <a:lnTo>
                    <a:pt x="598" y="29"/>
                  </a:lnTo>
                  <a:lnTo>
                    <a:pt x="615" y="36"/>
                  </a:lnTo>
                  <a:lnTo>
                    <a:pt x="631" y="44"/>
                  </a:lnTo>
                  <a:lnTo>
                    <a:pt x="649" y="52"/>
                  </a:lnTo>
                  <a:lnTo>
                    <a:pt x="666" y="60"/>
                  </a:lnTo>
                  <a:lnTo>
                    <a:pt x="682" y="69"/>
                  </a:lnTo>
                  <a:lnTo>
                    <a:pt x="699" y="78"/>
                  </a:lnTo>
                  <a:lnTo>
                    <a:pt x="716" y="88"/>
                  </a:lnTo>
                  <a:lnTo>
                    <a:pt x="732" y="98"/>
                  </a:lnTo>
                  <a:lnTo>
                    <a:pt x="747" y="107"/>
                  </a:lnTo>
                  <a:lnTo>
                    <a:pt x="764" y="117"/>
                  </a:lnTo>
                  <a:lnTo>
                    <a:pt x="779" y="128"/>
                  </a:lnTo>
                  <a:lnTo>
                    <a:pt x="796" y="138"/>
                  </a:lnTo>
                  <a:lnTo>
                    <a:pt x="811" y="149"/>
                  </a:lnTo>
                  <a:lnTo>
                    <a:pt x="826" y="160"/>
                  </a:lnTo>
                  <a:lnTo>
                    <a:pt x="841" y="171"/>
                  </a:lnTo>
                  <a:lnTo>
                    <a:pt x="855" y="182"/>
                  </a:lnTo>
                  <a:lnTo>
                    <a:pt x="869" y="193"/>
                  </a:lnTo>
                  <a:lnTo>
                    <a:pt x="883" y="204"/>
                  </a:lnTo>
                  <a:lnTo>
                    <a:pt x="898" y="215"/>
                  </a:lnTo>
                  <a:lnTo>
                    <a:pt x="912" y="228"/>
                  </a:lnTo>
                  <a:lnTo>
                    <a:pt x="926" y="239"/>
                  </a:lnTo>
                  <a:lnTo>
                    <a:pt x="938" y="251"/>
                  </a:lnTo>
                  <a:lnTo>
                    <a:pt x="950" y="264"/>
                  </a:lnTo>
                  <a:lnTo>
                    <a:pt x="963" y="282"/>
                  </a:lnTo>
                  <a:lnTo>
                    <a:pt x="978" y="298"/>
                  </a:lnTo>
                  <a:lnTo>
                    <a:pt x="993" y="313"/>
                  </a:lnTo>
                  <a:lnTo>
                    <a:pt x="1010" y="329"/>
                  </a:lnTo>
                  <a:lnTo>
                    <a:pt x="1025" y="344"/>
                  </a:lnTo>
                  <a:lnTo>
                    <a:pt x="1042" y="359"/>
                  </a:lnTo>
                  <a:lnTo>
                    <a:pt x="1055" y="375"/>
                  </a:lnTo>
                  <a:lnTo>
                    <a:pt x="1069" y="393"/>
                  </a:lnTo>
                  <a:lnTo>
                    <a:pt x="1082" y="407"/>
                  </a:lnTo>
                  <a:lnTo>
                    <a:pt x="1094" y="422"/>
                  </a:lnTo>
                  <a:lnTo>
                    <a:pt x="1107" y="438"/>
                  </a:lnTo>
                  <a:lnTo>
                    <a:pt x="1119" y="453"/>
                  </a:lnTo>
                  <a:lnTo>
                    <a:pt x="1130" y="469"/>
                  </a:lnTo>
                  <a:lnTo>
                    <a:pt x="1141" y="486"/>
                  </a:lnTo>
                  <a:lnTo>
                    <a:pt x="1152" y="503"/>
                  </a:lnTo>
                  <a:lnTo>
                    <a:pt x="1162" y="518"/>
                  </a:lnTo>
                  <a:lnTo>
                    <a:pt x="1171" y="532"/>
                  </a:lnTo>
                  <a:lnTo>
                    <a:pt x="1181" y="545"/>
                  </a:lnTo>
                  <a:lnTo>
                    <a:pt x="1191" y="559"/>
                  </a:lnTo>
                  <a:lnTo>
                    <a:pt x="1201" y="573"/>
                  </a:lnTo>
                  <a:lnTo>
                    <a:pt x="1209" y="587"/>
                  </a:lnTo>
                  <a:lnTo>
                    <a:pt x="1218" y="601"/>
                  </a:lnTo>
                  <a:lnTo>
                    <a:pt x="1225" y="616"/>
                  </a:lnTo>
                  <a:lnTo>
                    <a:pt x="1234" y="631"/>
                  </a:lnTo>
                  <a:lnTo>
                    <a:pt x="1220" y="619"/>
                  </a:lnTo>
                  <a:lnTo>
                    <a:pt x="1203" y="605"/>
                  </a:lnTo>
                  <a:lnTo>
                    <a:pt x="1183" y="592"/>
                  </a:lnTo>
                  <a:lnTo>
                    <a:pt x="1160" y="579"/>
                  </a:lnTo>
                  <a:lnTo>
                    <a:pt x="1136" y="568"/>
                  </a:lnTo>
                  <a:lnTo>
                    <a:pt x="1109" y="556"/>
                  </a:lnTo>
                  <a:lnTo>
                    <a:pt x="1082" y="547"/>
                  </a:lnTo>
                  <a:lnTo>
                    <a:pt x="1054" y="539"/>
                  </a:lnTo>
                  <a:lnTo>
                    <a:pt x="1026" y="532"/>
                  </a:lnTo>
                  <a:lnTo>
                    <a:pt x="999" y="529"/>
                  </a:lnTo>
                  <a:lnTo>
                    <a:pt x="973" y="529"/>
                  </a:lnTo>
                  <a:lnTo>
                    <a:pt x="946" y="530"/>
                  </a:lnTo>
                  <a:lnTo>
                    <a:pt x="924" y="537"/>
                  </a:lnTo>
                  <a:lnTo>
                    <a:pt x="903" y="547"/>
                  </a:lnTo>
                  <a:lnTo>
                    <a:pt x="886" y="561"/>
                  </a:lnTo>
                  <a:lnTo>
                    <a:pt x="870" y="580"/>
                  </a:lnTo>
                  <a:lnTo>
                    <a:pt x="863" y="579"/>
                  </a:lnTo>
                  <a:lnTo>
                    <a:pt x="857" y="574"/>
                  </a:lnTo>
                  <a:lnTo>
                    <a:pt x="850" y="570"/>
                  </a:lnTo>
                  <a:lnTo>
                    <a:pt x="843" y="565"/>
                  </a:lnTo>
                  <a:lnTo>
                    <a:pt x="836" y="561"/>
                  </a:lnTo>
                  <a:lnTo>
                    <a:pt x="829" y="555"/>
                  </a:lnTo>
                  <a:lnTo>
                    <a:pt x="823" y="551"/>
                  </a:lnTo>
                  <a:lnTo>
                    <a:pt x="816" y="547"/>
                  </a:lnTo>
                  <a:lnTo>
                    <a:pt x="792" y="541"/>
                  </a:lnTo>
                  <a:lnTo>
                    <a:pt x="767" y="537"/>
                  </a:lnTo>
                  <a:lnTo>
                    <a:pt x="745" y="537"/>
                  </a:lnTo>
                  <a:lnTo>
                    <a:pt x="725" y="537"/>
                  </a:lnTo>
                  <a:lnTo>
                    <a:pt x="706" y="541"/>
                  </a:lnTo>
                  <a:lnTo>
                    <a:pt x="688" y="545"/>
                  </a:lnTo>
                  <a:lnTo>
                    <a:pt x="670" y="552"/>
                  </a:lnTo>
                  <a:lnTo>
                    <a:pt x="655" y="562"/>
                  </a:lnTo>
                  <a:lnTo>
                    <a:pt x="640" y="573"/>
                  </a:lnTo>
                  <a:lnTo>
                    <a:pt x="626" y="584"/>
                  </a:lnTo>
                  <a:lnTo>
                    <a:pt x="612" y="598"/>
                  </a:lnTo>
                  <a:lnTo>
                    <a:pt x="598" y="615"/>
                  </a:lnTo>
                  <a:lnTo>
                    <a:pt x="584" y="631"/>
                  </a:lnTo>
                  <a:lnTo>
                    <a:pt x="572" y="649"/>
                  </a:lnTo>
                  <a:lnTo>
                    <a:pt x="558" y="667"/>
                  </a:lnTo>
                  <a:lnTo>
                    <a:pt x="546" y="688"/>
                  </a:lnTo>
                  <a:lnTo>
                    <a:pt x="510" y="671"/>
                  </a:lnTo>
                  <a:lnTo>
                    <a:pt x="475" y="664"/>
                  </a:lnTo>
                  <a:lnTo>
                    <a:pt x="443" y="663"/>
                  </a:lnTo>
                  <a:lnTo>
                    <a:pt x="414" y="670"/>
                  </a:lnTo>
                  <a:lnTo>
                    <a:pt x="387" y="682"/>
                  </a:lnTo>
                  <a:lnTo>
                    <a:pt x="362" y="699"/>
                  </a:lnTo>
                  <a:lnTo>
                    <a:pt x="338" y="720"/>
                  </a:lnTo>
                  <a:lnTo>
                    <a:pt x="315" y="743"/>
                  </a:lnTo>
                  <a:lnTo>
                    <a:pt x="294" y="769"/>
                  </a:lnTo>
                  <a:lnTo>
                    <a:pt x="283" y="767"/>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1" name="Freeform 32"/>
            <p:cNvSpPr>
              <a:spLocks/>
            </p:cNvSpPr>
            <p:nvPr/>
          </p:nvSpPr>
          <p:spPr bwMode="auto">
            <a:xfrm flipH="1">
              <a:off x="1600153" y="2732541"/>
              <a:ext cx="165705" cy="504825"/>
            </a:xfrm>
            <a:custGeom>
              <a:avLst/>
              <a:gdLst/>
              <a:ahLst/>
              <a:cxnLst>
                <a:cxn ang="0">
                  <a:pos x="2" y="318"/>
                </a:cxn>
                <a:cxn ang="0">
                  <a:pos x="2" y="305"/>
                </a:cxn>
                <a:cxn ang="0">
                  <a:pos x="0" y="296"/>
                </a:cxn>
                <a:cxn ang="0">
                  <a:pos x="86" y="0"/>
                </a:cxn>
                <a:cxn ang="0">
                  <a:pos x="86" y="50"/>
                </a:cxn>
                <a:cxn ang="0">
                  <a:pos x="86" y="99"/>
                </a:cxn>
                <a:cxn ang="0">
                  <a:pos x="86" y="149"/>
                </a:cxn>
                <a:cxn ang="0">
                  <a:pos x="87" y="199"/>
                </a:cxn>
                <a:cxn ang="0">
                  <a:pos x="89" y="232"/>
                </a:cxn>
                <a:cxn ang="0">
                  <a:pos x="95" y="297"/>
                </a:cxn>
                <a:cxn ang="0">
                  <a:pos x="101" y="312"/>
                </a:cxn>
                <a:cxn ang="0">
                  <a:pos x="87" y="312"/>
                </a:cxn>
                <a:cxn ang="0">
                  <a:pos x="82" y="307"/>
                </a:cxn>
                <a:cxn ang="0">
                  <a:pos x="72" y="304"/>
                </a:cxn>
                <a:cxn ang="0">
                  <a:pos x="64" y="301"/>
                </a:cxn>
                <a:cxn ang="0">
                  <a:pos x="55" y="301"/>
                </a:cxn>
                <a:cxn ang="0">
                  <a:pos x="47" y="301"/>
                </a:cxn>
                <a:cxn ang="0">
                  <a:pos x="37" y="302"/>
                </a:cxn>
                <a:cxn ang="0">
                  <a:pos x="21" y="312"/>
                </a:cxn>
                <a:cxn ang="0">
                  <a:pos x="15" y="318"/>
                </a:cxn>
                <a:cxn ang="0">
                  <a:pos x="2" y="318"/>
                </a:cxn>
              </a:cxnLst>
              <a:rect l="0" t="0" r="r" b="b"/>
              <a:pathLst>
                <a:path w="101" h="318">
                  <a:moveTo>
                    <a:pt x="2" y="318"/>
                  </a:moveTo>
                  <a:lnTo>
                    <a:pt x="2" y="305"/>
                  </a:lnTo>
                  <a:lnTo>
                    <a:pt x="0" y="296"/>
                  </a:lnTo>
                  <a:lnTo>
                    <a:pt x="86" y="0"/>
                  </a:lnTo>
                  <a:lnTo>
                    <a:pt x="86" y="50"/>
                  </a:lnTo>
                  <a:lnTo>
                    <a:pt x="86" y="99"/>
                  </a:lnTo>
                  <a:lnTo>
                    <a:pt x="86" y="149"/>
                  </a:lnTo>
                  <a:lnTo>
                    <a:pt x="87" y="199"/>
                  </a:lnTo>
                  <a:lnTo>
                    <a:pt x="89" y="232"/>
                  </a:lnTo>
                  <a:lnTo>
                    <a:pt x="95" y="297"/>
                  </a:lnTo>
                  <a:lnTo>
                    <a:pt x="101" y="312"/>
                  </a:lnTo>
                  <a:lnTo>
                    <a:pt x="87" y="312"/>
                  </a:lnTo>
                  <a:lnTo>
                    <a:pt x="82" y="307"/>
                  </a:lnTo>
                  <a:lnTo>
                    <a:pt x="72" y="304"/>
                  </a:lnTo>
                  <a:lnTo>
                    <a:pt x="64" y="301"/>
                  </a:lnTo>
                  <a:lnTo>
                    <a:pt x="55" y="301"/>
                  </a:lnTo>
                  <a:lnTo>
                    <a:pt x="47" y="301"/>
                  </a:lnTo>
                  <a:lnTo>
                    <a:pt x="37" y="302"/>
                  </a:lnTo>
                  <a:lnTo>
                    <a:pt x="21" y="312"/>
                  </a:lnTo>
                  <a:lnTo>
                    <a:pt x="15" y="318"/>
                  </a:lnTo>
                  <a:lnTo>
                    <a:pt x="2" y="31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2" name="Freeform 36"/>
            <p:cNvSpPr>
              <a:spLocks/>
            </p:cNvSpPr>
            <p:nvPr/>
          </p:nvSpPr>
          <p:spPr bwMode="auto">
            <a:xfrm flipH="1">
              <a:off x="1121086" y="2632529"/>
              <a:ext cx="283831" cy="401637"/>
            </a:xfrm>
            <a:custGeom>
              <a:avLst/>
              <a:gdLst/>
              <a:ahLst/>
              <a:cxnLst>
                <a:cxn ang="0">
                  <a:pos x="162" y="253"/>
                </a:cxn>
                <a:cxn ang="0">
                  <a:pos x="151" y="253"/>
                </a:cxn>
                <a:cxn ang="0">
                  <a:pos x="144" y="250"/>
                </a:cxn>
                <a:cxn ang="0">
                  <a:pos x="137" y="249"/>
                </a:cxn>
                <a:cxn ang="0">
                  <a:pos x="132" y="247"/>
                </a:cxn>
                <a:cxn ang="0">
                  <a:pos x="126" y="246"/>
                </a:cxn>
                <a:cxn ang="0">
                  <a:pos x="119" y="246"/>
                </a:cxn>
                <a:cxn ang="0">
                  <a:pos x="112" y="249"/>
                </a:cxn>
                <a:cxn ang="0">
                  <a:pos x="101" y="253"/>
                </a:cxn>
                <a:cxn ang="0">
                  <a:pos x="94" y="249"/>
                </a:cxn>
                <a:cxn ang="0">
                  <a:pos x="92" y="218"/>
                </a:cxn>
                <a:cxn ang="0">
                  <a:pos x="83" y="187"/>
                </a:cxn>
                <a:cxn ang="0">
                  <a:pos x="71" y="155"/>
                </a:cxn>
                <a:cxn ang="0">
                  <a:pos x="56" y="123"/>
                </a:cxn>
                <a:cxn ang="0">
                  <a:pos x="41" y="91"/>
                </a:cxn>
                <a:cxn ang="0">
                  <a:pos x="25" y="60"/>
                </a:cxn>
                <a:cxn ang="0">
                  <a:pos x="12" y="29"/>
                </a:cxn>
                <a:cxn ang="0">
                  <a:pos x="0" y="0"/>
                </a:cxn>
                <a:cxn ang="0">
                  <a:pos x="10" y="8"/>
                </a:cxn>
                <a:cxn ang="0">
                  <a:pos x="25" y="28"/>
                </a:cxn>
                <a:cxn ang="0">
                  <a:pos x="47" y="57"/>
                </a:cxn>
                <a:cxn ang="0">
                  <a:pos x="71" y="91"/>
                </a:cxn>
                <a:cxn ang="0">
                  <a:pos x="93" y="126"/>
                </a:cxn>
                <a:cxn ang="0">
                  <a:pos x="114" y="159"/>
                </a:cxn>
                <a:cxn ang="0">
                  <a:pos x="129" y="184"/>
                </a:cxn>
                <a:cxn ang="0">
                  <a:pos x="136" y="199"/>
                </a:cxn>
                <a:cxn ang="0">
                  <a:pos x="146" y="212"/>
                </a:cxn>
                <a:cxn ang="0">
                  <a:pos x="152" y="224"/>
                </a:cxn>
                <a:cxn ang="0">
                  <a:pos x="161" y="236"/>
                </a:cxn>
                <a:cxn ang="0">
                  <a:pos x="173" y="247"/>
                </a:cxn>
                <a:cxn ang="0">
                  <a:pos x="162" y="253"/>
                </a:cxn>
              </a:cxnLst>
              <a:rect l="0" t="0" r="r" b="b"/>
              <a:pathLst>
                <a:path w="173" h="253">
                  <a:moveTo>
                    <a:pt x="162" y="253"/>
                  </a:moveTo>
                  <a:lnTo>
                    <a:pt x="151" y="253"/>
                  </a:lnTo>
                  <a:lnTo>
                    <a:pt x="144" y="250"/>
                  </a:lnTo>
                  <a:lnTo>
                    <a:pt x="137" y="249"/>
                  </a:lnTo>
                  <a:lnTo>
                    <a:pt x="132" y="247"/>
                  </a:lnTo>
                  <a:lnTo>
                    <a:pt x="126" y="246"/>
                  </a:lnTo>
                  <a:lnTo>
                    <a:pt x="119" y="246"/>
                  </a:lnTo>
                  <a:lnTo>
                    <a:pt x="112" y="249"/>
                  </a:lnTo>
                  <a:lnTo>
                    <a:pt x="101" y="253"/>
                  </a:lnTo>
                  <a:lnTo>
                    <a:pt x="94" y="249"/>
                  </a:lnTo>
                  <a:lnTo>
                    <a:pt x="92" y="218"/>
                  </a:lnTo>
                  <a:lnTo>
                    <a:pt x="83" y="187"/>
                  </a:lnTo>
                  <a:lnTo>
                    <a:pt x="71" y="155"/>
                  </a:lnTo>
                  <a:lnTo>
                    <a:pt x="56" y="123"/>
                  </a:lnTo>
                  <a:lnTo>
                    <a:pt x="41" y="91"/>
                  </a:lnTo>
                  <a:lnTo>
                    <a:pt x="25" y="60"/>
                  </a:lnTo>
                  <a:lnTo>
                    <a:pt x="12" y="29"/>
                  </a:lnTo>
                  <a:lnTo>
                    <a:pt x="0" y="0"/>
                  </a:lnTo>
                  <a:lnTo>
                    <a:pt x="10" y="8"/>
                  </a:lnTo>
                  <a:lnTo>
                    <a:pt x="25" y="28"/>
                  </a:lnTo>
                  <a:lnTo>
                    <a:pt x="47" y="57"/>
                  </a:lnTo>
                  <a:lnTo>
                    <a:pt x="71" y="91"/>
                  </a:lnTo>
                  <a:lnTo>
                    <a:pt x="93" y="126"/>
                  </a:lnTo>
                  <a:lnTo>
                    <a:pt x="114" y="159"/>
                  </a:lnTo>
                  <a:lnTo>
                    <a:pt x="129" y="184"/>
                  </a:lnTo>
                  <a:lnTo>
                    <a:pt x="136" y="199"/>
                  </a:lnTo>
                  <a:lnTo>
                    <a:pt x="146" y="212"/>
                  </a:lnTo>
                  <a:lnTo>
                    <a:pt x="152" y="224"/>
                  </a:lnTo>
                  <a:lnTo>
                    <a:pt x="161" y="236"/>
                  </a:lnTo>
                  <a:lnTo>
                    <a:pt x="173" y="247"/>
                  </a:lnTo>
                  <a:lnTo>
                    <a:pt x="162" y="25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83" name="Group 182"/>
            <p:cNvGrpSpPr/>
            <p:nvPr/>
          </p:nvGrpSpPr>
          <p:grpSpPr>
            <a:xfrm flipH="1">
              <a:off x="2948819" y="2207079"/>
              <a:ext cx="480707" cy="654049"/>
              <a:chOff x="6327019" y="331101"/>
              <a:chExt cx="480707" cy="654049"/>
            </a:xfrm>
          </p:grpSpPr>
          <p:sp>
            <p:nvSpPr>
              <p:cNvPr id="194" name="Freeform 52"/>
              <p:cNvSpPr>
                <a:spLocks/>
              </p:cNvSpPr>
              <p:nvPr/>
            </p:nvSpPr>
            <p:spPr bwMode="auto">
              <a:xfrm>
                <a:off x="6327019" y="812113"/>
                <a:ext cx="137814" cy="173037"/>
              </a:xfrm>
              <a:custGeom>
                <a:avLst/>
                <a:gdLst/>
                <a:ahLst/>
                <a:cxnLst>
                  <a:cxn ang="0">
                    <a:pos x="52" y="109"/>
                  </a:cxn>
                  <a:cxn ang="0">
                    <a:pos x="37" y="101"/>
                  </a:cxn>
                  <a:cxn ang="0">
                    <a:pos x="30" y="91"/>
                  </a:cxn>
                  <a:cxn ang="0">
                    <a:pos x="23" y="70"/>
                  </a:cxn>
                  <a:cxn ang="0">
                    <a:pos x="16" y="44"/>
                  </a:cxn>
                  <a:cxn ang="0">
                    <a:pos x="8" y="19"/>
                  </a:cxn>
                  <a:cxn ang="0">
                    <a:pos x="0" y="0"/>
                  </a:cxn>
                  <a:cxn ang="0">
                    <a:pos x="30" y="21"/>
                  </a:cxn>
                  <a:cxn ang="0">
                    <a:pos x="56" y="36"/>
                  </a:cxn>
                  <a:cxn ang="0">
                    <a:pos x="62" y="41"/>
                  </a:cxn>
                  <a:cxn ang="0">
                    <a:pos x="69" y="47"/>
                  </a:cxn>
                  <a:cxn ang="0">
                    <a:pos x="74" y="52"/>
                  </a:cxn>
                  <a:cxn ang="0">
                    <a:pos x="80" y="55"/>
                  </a:cxn>
                  <a:cxn ang="0">
                    <a:pos x="84" y="61"/>
                  </a:cxn>
                  <a:cxn ang="0">
                    <a:pos x="84" y="79"/>
                  </a:cxn>
                  <a:cxn ang="0">
                    <a:pos x="76" y="99"/>
                  </a:cxn>
                  <a:cxn ang="0">
                    <a:pos x="52" y="109"/>
                  </a:cxn>
                </a:cxnLst>
                <a:rect l="0" t="0" r="r" b="b"/>
                <a:pathLst>
                  <a:path w="84" h="109">
                    <a:moveTo>
                      <a:pt x="52" y="109"/>
                    </a:moveTo>
                    <a:lnTo>
                      <a:pt x="37" y="101"/>
                    </a:lnTo>
                    <a:lnTo>
                      <a:pt x="30" y="91"/>
                    </a:lnTo>
                    <a:lnTo>
                      <a:pt x="23" y="70"/>
                    </a:lnTo>
                    <a:lnTo>
                      <a:pt x="16" y="44"/>
                    </a:lnTo>
                    <a:lnTo>
                      <a:pt x="8" y="19"/>
                    </a:lnTo>
                    <a:lnTo>
                      <a:pt x="0" y="0"/>
                    </a:lnTo>
                    <a:lnTo>
                      <a:pt x="30" y="21"/>
                    </a:lnTo>
                    <a:lnTo>
                      <a:pt x="56" y="36"/>
                    </a:lnTo>
                    <a:lnTo>
                      <a:pt x="62" y="41"/>
                    </a:lnTo>
                    <a:lnTo>
                      <a:pt x="69" y="47"/>
                    </a:lnTo>
                    <a:lnTo>
                      <a:pt x="74" y="52"/>
                    </a:lnTo>
                    <a:lnTo>
                      <a:pt x="80" y="55"/>
                    </a:lnTo>
                    <a:lnTo>
                      <a:pt x="84" y="61"/>
                    </a:lnTo>
                    <a:lnTo>
                      <a:pt x="84" y="79"/>
                    </a:lnTo>
                    <a:lnTo>
                      <a:pt x="76" y="99"/>
                    </a:lnTo>
                    <a:lnTo>
                      <a:pt x="52" y="10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5" name="Freeform 54"/>
              <p:cNvSpPr>
                <a:spLocks/>
              </p:cNvSpPr>
              <p:nvPr/>
            </p:nvSpPr>
            <p:spPr bwMode="auto">
              <a:xfrm>
                <a:off x="6453348" y="785126"/>
                <a:ext cx="57422" cy="92075"/>
              </a:xfrm>
              <a:custGeom>
                <a:avLst/>
                <a:gdLst/>
                <a:ahLst/>
                <a:cxnLst>
                  <a:cxn ang="0">
                    <a:pos x="19" y="58"/>
                  </a:cxn>
                  <a:cxn ang="0">
                    <a:pos x="17" y="47"/>
                  </a:cxn>
                  <a:cxn ang="0">
                    <a:pos x="14" y="40"/>
                  </a:cxn>
                  <a:cxn ang="0">
                    <a:pos x="8" y="32"/>
                  </a:cxn>
                  <a:cxn ang="0">
                    <a:pos x="7" y="29"/>
                  </a:cxn>
                  <a:cxn ang="0">
                    <a:pos x="7" y="20"/>
                  </a:cxn>
                  <a:cxn ang="0">
                    <a:pos x="0" y="0"/>
                  </a:cxn>
                  <a:cxn ang="0">
                    <a:pos x="26" y="32"/>
                  </a:cxn>
                  <a:cxn ang="0">
                    <a:pos x="32" y="38"/>
                  </a:cxn>
                  <a:cxn ang="0">
                    <a:pos x="35" y="42"/>
                  </a:cxn>
                  <a:cxn ang="0">
                    <a:pos x="28" y="56"/>
                  </a:cxn>
                  <a:cxn ang="0">
                    <a:pos x="19" y="58"/>
                  </a:cxn>
                </a:cxnLst>
                <a:rect l="0" t="0" r="r" b="b"/>
                <a:pathLst>
                  <a:path w="35" h="58">
                    <a:moveTo>
                      <a:pt x="19" y="58"/>
                    </a:moveTo>
                    <a:lnTo>
                      <a:pt x="17" y="47"/>
                    </a:lnTo>
                    <a:lnTo>
                      <a:pt x="14" y="40"/>
                    </a:lnTo>
                    <a:lnTo>
                      <a:pt x="8" y="32"/>
                    </a:lnTo>
                    <a:lnTo>
                      <a:pt x="7" y="29"/>
                    </a:lnTo>
                    <a:lnTo>
                      <a:pt x="7" y="20"/>
                    </a:lnTo>
                    <a:lnTo>
                      <a:pt x="0" y="0"/>
                    </a:lnTo>
                    <a:lnTo>
                      <a:pt x="26" y="32"/>
                    </a:lnTo>
                    <a:lnTo>
                      <a:pt x="32" y="38"/>
                    </a:lnTo>
                    <a:lnTo>
                      <a:pt x="35" y="42"/>
                    </a:lnTo>
                    <a:lnTo>
                      <a:pt x="28" y="56"/>
                    </a:lnTo>
                    <a:lnTo>
                      <a:pt x="19" y="58"/>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6" name="Freeform 55"/>
              <p:cNvSpPr>
                <a:spLocks/>
              </p:cNvSpPr>
              <p:nvPr/>
            </p:nvSpPr>
            <p:spPr bwMode="auto">
              <a:xfrm>
                <a:off x="6646944" y="656538"/>
                <a:ext cx="36094" cy="41275"/>
              </a:xfrm>
              <a:custGeom>
                <a:avLst/>
                <a:gdLst/>
                <a:ahLst/>
                <a:cxnLst>
                  <a:cxn ang="0">
                    <a:pos x="9" y="26"/>
                  </a:cxn>
                  <a:cxn ang="0">
                    <a:pos x="2" y="26"/>
                  </a:cxn>
                  <a:cxn ang="0">
                    <a:pos x="0" y="21"/>
                  </a:cxn>
                  <a:cxn ang="0">
                    <a:pos x="0" y="10"/>
                  </a:cxn>
                  <a:cxn ang="0">
                    <a:pos x="4" y="3"/>
                  </a:cxn>
                  <a:cxn ang="0">
                    <a:pos x="18" y="0"/>
                  </a:cxn>
                  <a:cxn ang="0">
                    <a:pos x="19" y="12"/>
                  </a:cxn>
                  <a:cxn ang="0">
                    <a:pos x="22" y="22"/>
                  </a:cxn>
                  <a:cxn ang="0">
                    <a:pos x="9" y="26"/>
                  </a:cxn>
                </a:cxnLst>
                <a:rect l="0" t="0" r="r" b="b"/>
                <a:pathLst>
                  <a:path w="22" h="26">
                    <a:moveTo>
                      <a:pt x="9" y="26"/>
                    </a:moveTo>
                    <a:lnTo>
                      <a:pt x="2" y="26"/>
                    </a:lnTo>
                    <a:lnTo>
                      <a:pt x="0" y="21"/>
                    </a:lnTo>
                    <a:lnTo>
                      <a:pt x="0" y="10"/>
                    </a:lnTo>
                    <a:lnTo>
                      <a:pt x="4" y="3"/>
                    </a:lnTo>
                    <a:lnTo>
                      <a:pt x="18" y="0"/>
                    </a:lnTo>
                    <a:lnTo>
                      <a:pt x="19" y="12"/>
                    </a:lnTo>
                    <a:lnTo>
                      <a:pt x="22" y="22"/>
                    </a:lnTo>
                    <a:lnTo>
                      <a:pt x="9" y="26"/>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7" name="Freeform 57"/>
              <p:cNvSpPr>
                <a:spLocks/>
              </p:cNvSpPr>
              <p:nvPr/>
            </p:nvSpPr>
            <p:spPr bwMode="auto">
              <a:xfrm>
                <a:off x="6727335" y="639076"/>
                <a:ext cx="34453" cy="33337"/>
              </a:xfrm>
              <a:custGeom>
                <a:avLst/>
                <a:gdLst/>
                <a:ahLst/>
                <a:cxnLst>
                  <a:cxn ang="0">
                    <a:pos x="6" y="21"/>
                  </a:cxn>
                  <a:cxn ang="0">
                    <a:pos x="3" y="18"/>
                  </a:cxn>
                  <a:cxn ang="0">
                    <a:pos x="0" y="7"/>
                  </a:cxn>
                  <a:cxn ang="0">
                    <a:pos x="6" y="0"/>
                  </a:cxn>
                  <a:cxn ang="0">
                    <a:pos x="20" y="7"/>
                  </a:cxn>
                  <a:cxn ang="0">
                    <a:pos x="21" y="21"/>
                  </a:cxn>
                  <a:cxn ang="0">
                    <a:pos x="6" y="21"/>
                  </a:cxn>
                </a:cxnLst>
                <a:rect l="0" t="0" r="r" b="b"/>
                <a:pathLst>
                  <a:path w="21" h="21">
                    <a:moveTo>
                      <a:pt x="6" y="21"/>
                    </a:moveTo>
                    <a:lnTo>
                      <a:pt x="3" y="18"/>
                    </a:lnTo>
                    <a:lnTo>
                      <a:pt x="0" y="7"/>
                    </a:lnTo>
                    <a:lnTo>
                      <a:pt x="6" y="0"/>
                    </a:lnTo>
                    <a:lnTo>
                      <a:pt x="20" y="7"/>
                    </a:lnTo>
                    <a:lnTo>
                      <a:pt x="21" y="21"/>
                    </a:lnTo>
                    <a:lnTo>
                      <a:pt x="6" y="21"/>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8" name="Freeform 58"/>
              <p:cNvSpPr>
                <a:spLocks/>
              </p:cNvSpPr>
              <p:nvPr/>
            </p:nvSpPr>
            <p:spPr bwMode="auto">
              <a:xfrm>
                <a:off x="6619053" y="507313"/>
                <a:ext cx="52501" cy="47625"/>
              </a:xfrm>
              <a:custGeom>
                <a:avLst/>
                <a:gdLst/>
                <a:ahLst/>
                <a:cxnLst>
                  <a:cxn ang="0">
                    <a:pos x="4" y="30"/>
                  </a:cxn>
                  <a:cxn ang="0">
                    <a:pos x="3" y="29"/>
                  </a:cxn>
                  <a:cxn ang="0">
                    <a:pos x="0" y="14"/>
                  </a:cxn>
                  <a:cxn ang="0">
                    <a:pos x="10" y="11"/>
                  </a:cxn>
                  <a:cxn ang="0">
                    <a:pos x="19" y="0"/>
                  </a:cxn>
                  <a:cxn ang="0">
                    <a:pos x="26" y="5"/>
                  </a:cxn>
                  <a:cxn ang="0">
                    <a:pos x="32" y="14"/>
                  </a:cxn>
                  <a:cxn ang="0">
                    <a:pos x="21" y="29"/>
                  </a:cxn>
                  <a:cxn ang="0">
                    <a:pos x="11" y="30"/>
                  </a:cxn>
                  <a:cxn ang="0">
                    <a:pos x="4" y="30"/>
                  </a:cxn>
                </a:cxnLst>
                <a:rect l="0" t="0" r="r" b="b"/>
                <a:pathLst>
                  <a:path w="32" h="30">
                    <a:moveTo>
                      <a:pt x="4" y="30"/>
                    </a:moveTo>
                    <a:lnTo>
                      <a:pt x="3" y="29"/>
                    </a:lnTo>
                    <a:lnTo>
                      <a:pt x="0" y="14"/>
                    </a:lnTo>
                    <a:lnTo>
                      <a:pt x="10" y="11"/>
                    </a:lnTo>
                    <a:lnTo>
                      <a:pt x="19" y="0"/>
                    </a:lnTo>
                    <a:lnTo>
                      <a:pt x="26" y="5"/>
                    </a:lnTo>
                    <a:lnTo>
                      <a:pt x="32" y="14"/>
                    </a:lnTo>
                    <a:lnTo>
                      <a:pt x="21" y="29"/>
                    </a:lnTo>
                    <a:lnTo>
                      <a:pt x="11" y="30"/>
                    </a:lnTo>
                    <a:lnTo>
                      <a:pt x="4" y="30"/>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9" name="Freeform 59"/>
              <p:cNvSpPr>
                <a:spLocks/>
              </p:cNvSpPr>
              <p:nvPr/>
            </p:nvSpPr>
            <p:spPr bwMode="auto">
              <a:xfrm>
                <a:off x="6737179" y="486676"/>
                <a:ext cx="47579" cy="53975"/>
              </a:xfrm>
              <a:custGeom>
                <a:avLst/>
                <a:gdLst/>
                <a:ahLst/>
                <a:cxnLst>
                  <a:cxn ang="0">
                    <a:pos x="22" y="34"/>
                  </a:cxn>
                  <a:cxn ang="0">
                    <a:pos x="5" y="27"/>
                  </a:cxn>
                  <a:cxn ang="0">
                    <a:pos x="0" y="18"/>
                  </a:cxn>
                  <a:cxn ang="0">
                    <a:pos x="4" y="0"/>
                  </a:cxn>
                  <a:cxn ang="0">
                    <a:pos x="29" y="9"/>
                  </a:cxn>
                  <a:cxn ang="0">
                    <a:pos x="27" y="30"/>
                  </a:cxn>
                  <a:cxn ang="0">
                    <a:pos x="22" y="34"/>
                  </a:cxn>
                </a:cxnLst>
                <a:rect l="0" t="0" r="r" b="b"/>
                <a:pathLst>
                  <a:path w="29" h="34">
                    <a:moveTo>
                      <a:pt x="22" y="34"/>
                    </a:moveTo>
                    <a:lnTo>
                      <a:pt x="5" y="27"/>
                    </a:lnTo>
                    <a:lnTo>
                      <a:pt x="0" y="18"/>
                    </a:lnTo>
                    <a:lnTo>
                      <a:pt x="4" y="0"/>
                    </a:lnTo>
                    <a:lnTo>
                      <a:pt x="29" y="9"/>
                    </a:lnTo>
                    <a:lnTo>
                      <a:pt x="27" y="30"/>
                    </a:lnTo>
                    <a:lnTo>
                      <a:pt x="22" y="34"/>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0" name="Freeform 60"/>
              <p:cNvSpPr>
                <a:spLocks/>
              </p:cNvSpPr>
              <p:nvPr/>
            </p:nvSpPr>
            <p:spPr bwMode="auto">
              <a:xfrm>
                <a:off x="6601006" y="462863"/>
                <a:ext cx="45938" cy="52387"/>
              </a:xfrm>
              <a:custGeom>
                <a:avLst/>
                <a:gdLst/>
                <a:ahLst/>
                <a:cxnLst>
                  <a:cxn ang="0">
                    <a:pos x="8" y="31"/>
                  </a:cxn>
                  <a:cxn ang="0">
                    <a:pos x="3" y="28"/>
                  </a:cxn>
                  <a:cxn ang="0">
                    <a:pos x="0" y="14"/>
                  </a:cxn>
                  <a:cxn ang="0">
                    <a:pos x="3" y="4"/>
                  </a:cxn>
                  <a:cxn ang="0">
                    <a:pos x="8" y="0"/>
                  </a:cxn>
                  <a:cxn ang="0">
                    <a:pos x="21" y="13"/>
                  </a:cxn>
                  <a:cxn ang="0">
                    <a:pos x="28" y="18"/>
                  </a:cxn>
                  <a:cxn ang="0">
                    <a:pos x="17" y="33"/>
                  </a:cxn>
                  <a:cxn ang="0">
                    <a:pos x="8" y="31"/>
                  </a:cxn>
                </a:cxnLst>
                <a:rect l="0" t="0" r="r" b="b"/>
                <a:pathLst>
                  <a:path w="28" h="33">
                    <a:moveTo>
                      <a:pt x="8" y="31"/>
                    </a:moveTo>
                    <a:lnTo>
                      <a:pt x="3" y="28"/>
                    </a:lnTo>
                    <a:lnTo>
                      <a:pt x="0" y="14"/>
                    </a:lnTo>
                    <a:lnTo>
                      <a:pt x="3" y="4"/>
                    </a:lnTo>
                    <a:lnTo>
                      <a:pt x="8" y="0"/>
                    </a:lnTo>
                    <a:lnTo>
                      <a:pt x="21" y="13"/>
                    </a:lnTo>
                    <a:lnTo>
                      <a:pt x="28" y="18"/>
                    </a:lnTo>
                    <a:lnTo>
                      <a:pt x="17" y="33"/>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1" name="Freeform 61"/>
              <p:cNvSpPr>
                <a:spLocks/>
              </p:cNvSpPr>
              <p:nvPr/>
            </p:nvSpPr>
            <p:spPr bwMode="auto">
              <a:xfrm>
                <a:off x="6745382" y="437463"/>
                <a:ext cx="47579" cy="47625"/>
              </a:xfrm>
              <a:custGeom>
                <a:avLst/>
                <a:gdLst/>
                <a:ahLst/>
                <a:cxnLst>
                  <a:cxn ang="0">
                    <a:pos x="20" y="29"/>
                  </a:cxn>
                  <a:cxn ang="0">
                    <a:pos x="6" y="26"/>
                  </a:cxn>
                  <a:cxn ang="0">
                    <a:pos x="0" y="22"/>
                  </a:cxn>
                  <a:cxn ang="0">
                    <a:pos x="6" y="8"/>
                  </a:cxn>
                  <a:cxn ang="0">
                    <a:pos x="10" y="0"/>
                  </a:cxn>
                  <a:cxn ang="0">
                    <a:pos x="29" y="2"/>
                  </a:cxn>
                  <a:cxn ang="0">
                    <a:pos x="29" y="30"/>
                  </a:cxn>
                  <a:cxn ang="0">
                    <a:pos x="20" y="29"/>
                  </a:cxn>
                </a:cxnLst>
                <a:rect l="0" t="0" r="r" b="b"/>
                <a:pathLst>
                  <a:path w="29" h="30">
                    <a:moveTo>
                      <a:pt x="20" y="29"/>
                    </a:moveTo>
                    <a:lnTo>
                      <a:pt x="6" y="26"/>
                    </a:lnTo>
                    <a:lnTo>
                      <a:pt x="0" y="22"/>
                    </a:lnTo>
                    <a:lnTo>
                      <a:pt x="6" y="8"/>
                    </a:lnTo>
                    <a:lnTo>
                      <a:pt x="10" y="0"/>
                    </a:lnTo>
                    <a:lnTo>
                      <a:pt x="29" y="2"/>
                    </a:lnTo>
                    <a:lnTo>
                      <a:pt x="29" y="30"/>
                    </a:lnTo>
                    <a:lnTo>
                      <a:pt x="20" y="2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2" name="Freeform 62"/>
              <p:cNvSpPr>
                <a:spLocks/>
              </p:cNvSpPr>
              <p:nvPr/>
            </p:nvSpPr>
            <p:spPr bwMode="auto">
              <a:xfrm>
                <a:off x="6578037" y="402538"/>
                <a:ext cx="22969" cy="49212"/>
              </a:xfrm>
              <a:custGeom>
                <a:avLst/>
                <a:gdLst/>
                <a:ahLst/>
                <a:cxnLst>
                  <a:cxn ang="0">
                    <a:pos x="8" y="31"/>
                  </a:cxn>
                  <a:cxn ang="0">
                    <a:pos x="8" y="30"/>
                  </a:cxn>
                  <a:cxn ang="0">
                    <a:pos x="4" y="20"/>
                  </a:cxn>
                  <a:cxn ang="0">
                    <a:pos x="0" y="11"/>
                  </a:cxn>
                  <a:cxn ang="0">
                    <a:pos x="0" y="0"/>
                  </a:cxn>
                  <a:cxn ang="0">
                    <a:pos x="11" y="19"/>
                  </a:cxn>
                  <a:cxn ang="0">
                    <a:pos x="14" y="22"/>
                  </a:cxn>
                  <a:cxn ang="0">
                    <a:pos x="8" y="31"/>
                  </a:cxn>
                </a:cxnLst>
                <a:rect l="0" t="0" r="r" b="b"/>
                <a:pathLst>
                  <a:path w="14" h="31">
                    <a:moveTo>
                      <a:pt x="8" y="31"/>
                    </a:moveTo>
                    <a:lnTo>
                      <a:pt x="8" y="30"/>
                    </a:lnTo>
                    <a:lnTo>
                      <a:pt x="4" y="20"/>
                    </a:lnTo>
                    <a:lnTo>
                      <a:pt x="0" y="11"/>
                    </a:lnTo>
                    <a:lnTo>
                      <a:pt x="0" y="0"/>
                    </a:lnTo>
                    <a:lnTo>
                      <a:pt x="11" y="19"/>
                    </a:lnTo>
                    <a:lnTo>
                      <a:pt x="14" y="22"/>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3" name="Freeform 63"/>
              <p:cNvSpPr>
                <a:spLocks/>
              </p:cNvSpPr>
              <p:nvPr/>
            </p:nvSpPr>
            <p:spPr bwMode="auto">
              <a:xfrm>
                <a:off x="6763429" y="331101"/>
                <a:ext cx="44297" cy="92075"/>
              </a:xfrm>
              <a:custGeom>
                <a:avLst/>
                <a:gdLst/>
                <a:ahLst/>
                <a:cxnLst>
                  <a:cxn ang="0">
                    <a:pos x="6" y="56"/>
                  </a:cxn>
                  <a:cxn ang="0">
                    <a:pos x="0" y="56"/>
                  </a:cxn>
                  <a:cxn ang="0">
                    <a:pos x="9" y="36"/>
                  </a:cxn>
                  <a:cxn ang="0">
                    <a:pos x="27" y="0"/>
                  </a:cxn>
                  <a:cxn ang="0">
                    <a:pos x="24" y="23"/>
                  </a:cxn>
                  <a:cxn ang="0">
                    <a:pos x="21" y="58"/>
                  </a:cxn>
                  <a:cxn ang="0">
                    <a:pos x="6" y="56"/>
                  </a:cxn>
                </a:cxnLst>
                <a:rect l="0" t="0" r="r" b="b"/>
                <a:pathLst>
                  <a:path w="27" h="58">
                    <a:moveTo>
                      <a:pt x="6" y="56"/>
                    </a:moveTo>
                    <a:lnTo>
                      <a:pt x="0" y="56"/>
                    </a:lnTo>
                    <a:lnTo>
                      <a:pt x="9" y="36"/>
                    </a:lnTo>
                    <a:lnTo>
                      <a:pt x="27" y="0"/>
                    </a:lnTo>
                    <a:lnTo>
                      <a:pt x="24" y="23"/>
                    </a:lnTo>
                    <a:lnTo>
                      <a:pt x="21" y="58"/>
                    </a:lnTo>
                    <a:lnTo>
                      <a:pt x="6" y="56"/>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84" name="Group 183"/>
            <p:cNvGrpSpPr/>
            <p:nvPr/>
          </p:nvGrpSpPr>
          <p:grpSpPr>
            <a:xfrm flipH="1">
              <a:off x="2958604" y="2760896"/>
              <a:ext cx="2114786" cy="2701925"/>
              <a:chOff x="2312718" y="3058432"/>
              <a:chExt cx="2114786" cy="2701925"/>
            </a:xfrm>
          </p:grpSpPr>
          <p:sp>
            <p:nvSpPr>
              <p:cNvPr id="185" name="Freeform 9"/>
              <p:cNvSpPr>
                <a:spLocks/>
              </p:cNvSpPr>
              <p:nvPr/>
            </p:nvSpPr>
            <p:spPr bwMode="auto">
              <a:xfrm>
                <a:off x="2312718" y="3058432"/>
                <a:ext cx="2114786" cy="2701925"/>
              </a:xfrm>
              <a:custGeom>
                <a:avLst/>
                <a:gdLst/>
                <a:ahLst/>
                <a:cxnLst>
                  <a:cxn ang="0">
                    <a:pos x="329" y="1641"/>
                  </a:cxn>
                  <a:cxn ang="0">
                    <a:pos x="200" y="1634"/>
                  </a:cxn>
                  <a:cxn ang="0">
                    <a:pos x="99" y="1643"/>
                  </a:cxn>
                  <a:cxn ang="0">
                    <a:pos x="66" y="1579"/>
                  </a:cxn>
                  <a:cxn ang="0">
                    <a:pos x="3" y="1521"/>
                  </a:cxn>
                  <a:cxn ang="0">
                    <a:pos x="23" y="1513"/>
                  </a:cxn>
                  <a:cxn ang="0">
                    <a:pos x="52" y="1409"/>
                  </a:cxn>
                  <a:cxn ang="0">
                    <a:pos x="70" y="1374"/>
                  </a:cxn>
                  <a:cxn ang="0">
                    <a:pos x="110" y="1492"/>
                  </a:cxn>
                  <a:cxn ang="0">
                    <a:pos x="239" y="1428"/>
                  </a:cxn>
                  <a:cxn ang="0">
                    <a:pos x="336" y="1315"/>
                  </a:cxn>
                  <a:cxn ang="0">
                    <a:pos x="388" y="1276"/>
                  </a:cxn>
                  <a:cxn ang="0">
                    <a:pos x="432" y="1223"/>
                  </a:cxn>
                  <a:cxn ang="0">
                    <a:pos x="476" y="1149"/>
                  </a:cxn>
                  <a:cxn ang="0">
                    <a:pos x="460" y="1116"/>
                  </a:cxn>
                  <a:cxn ang="0">
                    <a:pos x="557" y="1003"/>
                  </a:cxn>
                  <a:cxn ang="0">
                    <a:pos x="564" y="888"/>
                  </a:cxn>
                  <a:cxn ang="0">
                    <a:pos x="624" y="883"/>
                  </a:cxn>
                  <a:cxn ang="0">
                    <a:pos x="588" y="783"/>
                  </a:cxn>
                  <a:cxn ang="0">
                    <a:pos x="601" y="762"/>
                  </a:cxn>
                  <a:cxn ang="0">
                    <a:pos x="686" y="729"/>
                  </a:cxn>
                  <a:cxn ang="0">
                    <a:pos x="670" y="657"/>
                  </a:cxn>
                  <a:cxn ang="0">
                    <a:pos x="731" y="547"/>
                  </a:cxn>
                  <a:cxn ang="0">
                    <a:pos x="765" y="482"/>
                  </a:cxn>
                  <a:cxn ang="0">
                    <a:pos x="771" y="452"/>
                  </a:cxn>
                  <a:cxn ang="0">
                    <a:pos x="844" y="356"/>
                  </a:cxn>
                  <a:cxn ang="0">
                    <a:pos x="899" y="294"/>
                  </a:cxn>
                  <a:cxn ang="0">
                    <a:pos x="892" y="268"/>
                  </a:cxn>
                  <a:cxn ang="0">
                    <a:pos x="977" y="235"/>
                  </a:cxn>
                  <a:cxn ang="0">
                    <a:pos x="999" y="217"/>
                  </a:cxn>
                  <a:cxn ang="0">
                    <a:pos x="1062" y="232"/>
                  </a:cxn>
                  <a:cxn ang="0">
                    <a:pos x="1100" y="200"/>
                  </a:cxn>
                  <a:cxn ang="0">
                    <a:pos x="1151" y="136"/>
                  </a:cxn>
                  <a:cxn ang="0">
                    <a:pos x="1211" y="92"/>
                  </a:cxn>
                  <a:cxn ang="0">
                    <a:pos x="1242" y="45"/>
                  </a:cxn>
                  <a:cxn ang="0">
                    <a:pos x="1289" y="36"/>
                  </a:cxn>
                  <a:cxn ang="0">
                    <a:pos x="1245" y="125"/>
                  </a:cxn>
                  <a:cxn ang="0">
                    <a:pos x="1184" y="201"/>
                  </a:cxn>
                  <a:cxn ang="0">
                    <a:pos x="1152" y="235"/>
                  </a:cxn>
                  <a:cxn ang="0">
                    <a:pos x="1109" y="367"/>
                  </a:cxn>
                  <a:cxn ang="0">
                    <a:pos x="1061" y="443"/>
                  </a:cxn>
                  <a:cxn ang="0">
                    <a:pos x="979" y="521"/>
                  </a:cxn>
                  <a:cxn ang="0">
                    <a:pos x="963" y="569"/>
                  </a:cxn>
                  <a:cxn ang="0">
                    <a:pos x="919" y="630"/>
                  </a:cxn>
                  <a:cxn ang="0">
                    <a:pos x="863" y="681"/>
                  </a:cxn>
                  <a:cxn ang="0">
                    <a:pos x="812" y="849"/>
                  </a:cxn>
                  <a:cxn ang="0">
                    <a:pos x="791" y="816"/>
                  </a:cxn>
                  <a:cxn ang="0">
                    <a:pos x="740" y="870"/>
                  </a:cxn>
                  <a:cxn ang="0">
                    <a:pos x="693" y="963"/>
                  </a:cxn>
                  <a:cxn ang="0">
                    <a:pos x="652" y="1026"/>
                  </a:cxn>
                  <a:cxn ang="0">
                    <a:pos x="623" y="1112"/>
                  </a:cxn>
                  <a:cxn ang="0">
                    <a:pos x="570" y="1187"/>
                  </a:cxn>
                  <a:cxn ang="0">
                    <a:pos x="532" y="1296"/>
                  </a:cxn>
                  <a:cxn ang="0">
                    <a:pos x="514" y="1321"/>
                  </a:cxn>
                  <a:cxn ang="0">
                    <a:pos x="476" y="1339"/>
                  </a:cxn>
                  <a:cxn ang="0">
                    <a:pos x="492" y="1435"/>
                  </a:cxn>
                  <a:cxn ang="0">
                    <a:pos x="555" y="1544"/>
                  </a:cxn>
                  <a:cxn ang="0">
                    <a:pos x="595" y="1408"/>
                  </a:cxn>
                  <a:cxn ang="0">
                    <a:pos x="633" y="1496"/>
                  </a:cxn>
                  <a:cxn ang="0">
                    <a:pos x="602" y="1573"/>
                  </a:cxn>
                  <a:cxn ang="0">
                    <a:pos x="651" y="1582"/>
                  </a:cxn>
                  <a:cxn ang="0">
                    <a:pos x="577" y="1609"/>
                  </a:cxn>
                  <a:cxn ang="0">
                    <a:pos x="525" y="1676"/>
                  </a:cxn>
                </a:cxnLst>
                <a:rect l="0" t="0" r="r" b="b"/>
                <a:pathLst>
                  <a:path w="1289" h="1702">
                    <a:moveTo>
                      <a:pt x="436" y="1699"/>
                    </a:moveTo>
                    <a:lnTo>
                      <a:pt x="418" y="1696"/>
                    </a:lnTo>
                    <a:lnTo>
                      <a:pt x="401" y="1688"/>
                    </a:lnTo>
                    <a:lnTo>
                      <a:pt x="383" y="1677"/>
                    </a:lnTo>
                    <a:lnTo>
                      <a:pt x="365" y="1665"/>
                    </a:lnTo>
                    <a:lnTo>
                      <a:pt x="347" y="1652"/>
                    </a:lnTo>
                    <a:lnTo>
                      <a:pt x="329" y="1641"/>
                    </a:lnTo>
                    <a:lnTo>
                      <a:pt x="312" y="1633"/>
                    </a:lnTo>
                    <a:lnTo>
                      <a:pt x="296" y="1630"/>
                    </a:lnTo>
                    <a:lnTo>
                      <a:pt x="271" y="1625"/>
                    </a:lnTo>
                    <a:lnTo>
                      <a:pt x="250" y="1623"/>
                    </a:lnTo>
                    <a:lnTo>
                      <a:pt x="232" y="1625"/>
                    </a:lnTo>
                    <a:lnTo>
                      <a:pt x="215" y="1629"/>
                    </a:lnTo>
                    <a:lnTo>
                      <a:pt x="200" y="1634"/>
                    </a:lnTo>
                    <a:lnTo>
                      <a:pt x="182" y="1641"/>
                    </a:lnTo>
                    <a:lnTo>
                      <a:pt x="164" y="1647"/>
                    </a:lnTo>
                    <a:lnTo>
                      <a:pt x="142" y="1654"/>
                    </a:lnTo>
                    <a:lnTo>
                      <a:pt x="128" y="1654"/>
                    </a:lnTo>
                    <a:lnTo>
                      <a:pt x="117" y="1651"/>
                    </a:lnTo>
                    <a:lnTo>
                      <a:pt x="108" y="1648"/>
                    </a:lnTo>
                    <a:lnTo>
                      <a:pt x="99" y="1643"/>
                    </a:lnTo>
                    <a:lnTo>
                      <a:pt x="91" y="1637"/>
                    </a:lnTo>
                    <a:lnTo>
                      <a:pt x="84" y="1633"/>
                    </a:lnTo>
                    <a:lnTo>
                      <a:pt x="76" y="1627"/>
                    </a:lnTo>
                    <a:lnTo>
                      <a:pt x="66" y="1625"/>
                    </a:lnTo>
                    <a:lnTo>
                      <a:pt x="68" y="1607"/>
                    </a:lnTo>
                    <a:lnTo>
                      <a:pt x="68" y="1591"/>
                    </a:lnTo>
                    <a:lnTo>
                      <a:pt x="66" y="1579"/>
                    </a:lnTo>
                    <a:lnTo>
                      <a:pt x="65" y="1568"/>
                    </a:lnTo>
                    <a:lnTo>
                      <a:pt x="59" y="1558"/>
                    </a:lnTo>
                    <a:lnTo>
                      <a:pt x="50" y="1550"/>
                    </a:lnTo>
                    <a:lnTo>
                      <a:pt x="37" y="1543"/>
                    </a:lnTo>
                    <a:lnTo>
                      <a:pt x="21" y="1538"/>
                    </a:lnTo>
                    <a:lnTo>
                      <a:pt x="8" y="1531"/>
                    </a:lnTo>
                    <a:lnTo>
                      <a:pt x="3" y="1521"/>
                    </a:lnTo>
                    <a:lnTo>
                      <a:pt x="1" y="1507"/>
                    </a:lnTo>
                    <a:lnTo>
                      <a:pt x="0" y="1492"/>
                    </a:lnTo>
                    <a:lnTo>
                      <a:pt x="5" y="1497"/>
                    </a:lnTo>
                    <a:lnTo>
                      <a:pt x="11" y="1503"/>
                    </a:lnTo>
                    <a:lnTo>
                      <a:pt x="15" y="1507"/>
                    </a:lnTo>
                    <a:lnTo>
                      <a:pt x="19" y="1510"/>
                    </a:lnTo>
                    <a:lnTo>
                      <a:pt x="23" y="1513"/>
                    </a:lnTo>
                    <a:lnTo>
                      <a:pt x="29" y="1514"/>
                    </a:lnTo>
                    <a:lnTo>
                      <a:pt x="34" y="1515"/>
                    </a:lnTo>
                    <a:lnTo>
                      <a:pt x="43" y="1514"/>
                    </a:lnTo>
                    <a:lnTo>
                      <a:pt x="51" y="1491"/>
                    </a:lnTo>
                    <a:lnTo>
                      <a:pt x="54" y="1464"/>
                    </a:lnTo>
                    <a:lnTo>
                      <a:pt x="52" y="1437"/>
                    </a:lnTo>
                    <a:lnTo>
                      <a:pt x="52" y="1409"/>
                    </a:lnTo>
                    <a:lnTo>
                      <a:pt x="54" y="1384"/>
                    </a:lnTo>
                    <a:lnTo>
                      <a:pt x="61" y="1361"/>
                    </a:lnTo>
                    <a:lnTo>
                      <a:pt x="76" y="1341"/>
                    </a:lnTo>
                    <a:lnTo>
                      <a:pt x="102" y="1328"/>
                    </a:lnTo>
                    <a:lnTo>
                      <a:pt x="90" y="1339"/>
                    </a:lnTo>
                    <a:lnTo>
                      <a:pt x="79" y="1355"/>
                    </a:lnTo>
                    <a:lnTo>
                      <a:pt x="70" y="1374"/>
                    </a:lnTo>
                    <a:lnTo>
                      <a:pt x="66" y="1397"/>
                    </a:lnTo>
                    <a:lnTo>
                      <a:pt x="63" y="1419"/>
                    </a:lnTo>
                    <a:lnTo>
                      <a:pt x="66" y="1439"/>
                    </a:lnTo>
                    <a:lnTo>
                      <a:pt x="72" y="1457"/>
                    </a:lnTo>
                    <a:lnTo>
                      <a:pt x="83" y="1471"/>
                    </a:lnTo>
                    <a:lnTo>
                      <a:pt x="95" y="1485"/>
                    </a:lnTo>
                    <a:lnTo>
                      <a:pt x="110" y="1492"/>
                    </a:lnTo>
                    <a:lnTo>
                      <a:pt x="126" y="1495"/>
                    </a:lnTo>
                    <a:lnTo>
                      <a:pt x="144" y="1492"/>
                    </a:lnTo>
                    <a:lnTo>
                      <a:pt x="162" y="1485"/>
                    </a:lnTo>
                    <a:lnTo>
                      <a:pt x="181" y="1475"/>
                    </a:lnTo>
                    <a:lnTo>
                      <a:pt x="200" y="1462"/>
                    </a:lnTo>
                    <a:lnTo>
                      <a:pt x="220" y="1446"/>
                    </a:lnTo>
                    <a:lnTo>
                      <a:pt x="239" y="1428"/>
                    </a:lnTo>
                    <a:lnTo>
                      <a:pt x="258" y="1410"/>
                    </a:lnTo>
                    <a:lnTo>
                      <a:pt x="275" y="1392"/>
                    </a:lnTo>
                    <a:lnTo>
                      <a:pt x="291" y="1373"/>
                    </a:lnTo>
                    <a:lnTo>
                      <a:pt x="305" y="1357"/>
                    </a:lnTo>
                    <a:lnTo>
                      <a:pt x="318" y="1340"/>
                    </a:lnTo>
                    <a:lnTo>
                      <a:pt x="329" y="1326"/>
                    </a:lnTo>
                    <a:lnTo>
                      <a:pt x="336" y="1315"/>
                    </a:lnTo>
                    <a:lnTo>
                      <a:pt x="344" y="1315"/>
                    </a:lnTo>
                    <a:lnTo>
                      <a:pt x="351" y="1304"/>
                    </a:lnTo>
                    <a:lnTo>
                      <a:pt x="358" y="1296"/>
                    </a:lnTo>
                    <a:lnTo>
                      <a:pt x="365" y="1289"/>
                    </a:lnTo>
                    <a:lnTo>
                      <a:pt x="371" y="1283"/>
                    </a:lnTo>
                    <a:lnTo>
                      <a:pt x="380" y="1279"/>
                    </a:lnTo>
                    <a:lnTo>
                      <a:pt x="388" y="1276"/>
                    </a:lnTo>
                    <a:lnTo>
                      <a:pt x="398" y="1275"/>
                    </a:lnTo>
                    <a:lnTo>
                      <a:pt x="410" y="1274"/>
                    </a:lnTo>
                    <a:lnTo>
                      <a:pt x="414" y="1258"/>
                    </a:lnTo>
                    <a:lnTo>
                      <a:pt x="417" y="1247"/>
                    </a:lnTo>
                    <a:lnTo>
                      <a:pt x="421" y="1238"/>
                    </a:lnTo>
                    <a:lnTo>
                      <a:pt x="427" y="1229"/>
                    </a:lnTo>
                    <a:lnTo>
                      <a:pt x="432" y="1223"/>
                    </a:lnTo>
                    <a:lnTo>
                      <a:pt x="439" y="1216"/>
                    </a:lnTo>
                    <a:lnTo>
                      <a:pt x="449" y="1209"/>
                    </a:lnTo>
                    <a:lnTo>
                      <a:pt x="460" y="1200"/>
                    </a:lnTo>
                    <a:lnTo>
                      <a:pt x="460" y="1170"/>
                    </a:lnTo>
                    <a:lnTo>
                      <a:pt x="468" y="1163"/>
                    </a:lnTo>
                    <a:lnTo>
                      <a:pt x="472" y="1158"/>
                    </a:lnTo>
                    <a:lnTo>
                      <a:pt x="476" y="1149"/>
                    </a:lnTo>
                    <a:lnTo>
                      <a:pt x="479" y="1141"/>
                    </a:lnTo>
                    <a:lnTo>
                      <a:pt x="470" y="1137"/>
                    </a:lnTo>
                    <a:lnTo>
                      <a:pt x="460" y="1134"/>
                    </a:lnTo>
                    <a:lnTo>
                      <a:pt x="450" y="1133"/>
                    </a:lnTo>
                    <a:lnTo>
                      <a:pt x="439" y="1135"/>
                    </a:lnTo>
                    <a:lnTo>
                      <a:pt x="447" y="1126"/>
                    </a:lnTo>
                    <a:lnTo>
                      <a:pt x="460" y="1116"/>
                    </a:lnTo>
                    <a:lnTo>
                      <a:pt x="472" y="1109"/>
                    </a:lnTo>
                    <a:lnTo>
                      <a:pt x="479" y="1102"/>
                    </a:lnTo>
                    <a:lnTo>
                      <a:pt x="493" y="1086"/>
                    </a:lnTo>
                    <a:lnTo>
                      <a:pt x="510" y="1068"/>
                    </a:lnTo>
                    <a:lnTo>
                      <a:pt x="526" y="1047"/>
                    </a:lnTo>
                    <a:lnTo>
                      <a:pt x="541" y="1025"/>
                    </a:lnTo>
                    <a:lnTo>
                      <a:pt x="557" y="1003"/>
                    </a:lnTo>
                    <a:lnTo>
                      <a:pt x="568" y="981"/>
                    </a:lnTo>
                    <a:lnTo>
                      <a:pt x="576" y="960"/>
                    </a:lnTo>
                    <a:lnTo>
                      <a:pt x="579" y="939"/>
                    </a:lnTo>
                    <a:lnTo>
                      <a:pt x="566" y="928"/>
                    </a:lnTo>
                    <a:lnTo>
                      <a:pt x="561" y="919"/>
                    </a:lnTo>
                    <a:lnTo>
                      <a:pt x="561" y="906"/>
                    </a:lnTo>
                    <a:lnTo>
                      <a:pt x="564" y="888"/>
                    </a:lnTo>
                    <a:lnTo>
                      <a:pt x="572" y="888"/>
                    </a:lnTo>
                    <a:lnTo>
                      <a:pt x="581" y="901"/>
                    </a:lnTo>
                    <a:lnTo>
                      <a:pt x="593" y="905"/>
                    </a:lnTo>
                    <a:lnTo>
                      <a:pt x="605" y="905"/>
                    </a:lnTo>
                    <a:lnTo>
                      <a:pt x="615" y="901"/>
                    </a:lnTo>
                    <a:lnTo>
                      <a:pt x="622" y="892"/>
                    </a:lnTo>
                    <a:lnTo>
                      <a:pt x="624" y="883"/>
                    </a:lnTo>
                    <a:lnTo>
                      <a:pt x="619" y="870"/>
                    </a:lnTo>
                    <a:lnTo>
                      <a:pt x="606" y="859"/>
                    </a:lnTo>
                    <a:lnTo>
                      <a:pt x="626" y="829"/>
                    </a:lnTo>
                    <a:lnTo>
                      <a:pt x="612" y="823"/>
                    </a:lnTo>
                    <a:lnTo>
                      <a:pt x="616" y="798"/>
                    </a:lnTo>
                    <a:lnTo>
                      <a:pt x="601" y="783"/>
                    </a:lnTo>
                    <a:lnTo>
                      <a:pt x="588" y="783"/>
                    </a:lnTo>
                    <a:lnTo>
                      <a:pt x="569" y="815"/>
                    </a:lnTo>
                    <a:lnTo>
                      <a:pt x="564" y="809"/>
                    </a:lnTo>
                    <a:lnTo>
                      <a:pt x="564" y="793"/>
                    </a:lnTo>
                    <a:lnTo>
                      <a:pt x="575" y="780"/>
                    </a:lnTo>
                    <a:lnTo>
                      <a:pt x="583" y="772"/>
                    </a:lnTo>
                    <a:lnTo>
                      <a:pt x="591" y="767"/>
                    </a:lnTo>
                    <a:lnTo>
                      <a:pt x="601" y="762"/>
                    </a:lnTo>
                    <a:lnTo>
                      <a:pt x="610" y="760"/>
                    </a:lnTo>
                    <a:lnTo>
                      <a:pt x="622" y="760"/>
                    </a:lnTo>
                    <a:lnTo>
                      <a:pt x="635" y="760"/>
                    </a:lnTo>
                    <a:lnTo>
                      <a:pt x="652" y="760"/>
                    </a:lnTo>
                    <a:lnTo>
                      <a:pt x="669" y="753"/>
                    </a:lnTo>
                    <a:lnTo>
                      <a:pt x="680" y="743"/>
                    </a:lnTo>
                    <a:lnTo>
                      <a:pt x="686" y="729"/>
                    </a:lnTo>
                    <a:lnTo>
                      <a:pt x="689" y="715"/>
                    </a:lnTo>
                    <a:lnTo>
                      <a:pt x="686" y="703"/>
                    </a:lnTo>
                    <a:lnTo>
                      <a:pt x="678" y="693"/>
                    </a:lnTo>
                    <a:lnTo>
                      <a:pt x="664" y="689"/>
                    </a:lnTo>
                    <a:lnTo>
                      <a:pt x="646" y="692"/>
                    </a:lnTo>
                    <a:lnTo>
                      <a:pt x="657" y="673"/>
                    </a:lnTo>
                    <a:lnTo>
                      <a:pt x="670" y="657"/>
                    </a:lnTo>
                    <a:lnTo>
                      <a:pt x="682" y="646"/>
                    </a:lnTo>
                    <a:lnTo>
                      <a:pt x="695" y="635"/>
                    </a:lnTo>
                    <a:lnTo>
                      <a:pt x="706" y="623"/>
                    </a:lnTo>
                    <a:lnTo>
                      <a:pt x="714" y="606"/>
                    </a:lnTo>
                    <a:lnTo>
                      <a:pt x="720" y="584"/>
                    </a:lnTo>
                    <a:lnTo>
                      <a:pt x="722" y="555"/>
                    </a:lnTo>
                    <a:lnTo>
                      <a:pt x="731" y="547"/>
                    </a:lnTo>
                    <a:lnTo>
                      <a:pt x="738" y="539"/>
                    </a:lnTo>
                    <a:lnTo>
                      <a:pt x="745" y="530"/>
                    </a:lnTo>
                    <a:lnTo>
                      <a:pt x="751" y="522"/>
                    </a:lnTo>
                    <a:lnTo>
                      <a:pt x="757" y="514"/>
                    </a:lnTo>
                    <a:lnTo>
                      <a:pt x="761" y="504"/>
                    </a:lnTo>
                    <a:lnTo>
                      <a:pt x="764" y="494"/>
                    </a:lnTo>
                    <a:lnTo>
                      <a:pt x="765" y="482"/>
                    </a:lnTo>
                    <a:lnTo>
                      <a:pt x="760" y="481"/>
                    </a:lnTo>
                    <a:lnTo>
                      <a:pt x="754" y="479"/>
                    </a:lnTo>
                    <a:lnTo>
                      <a:pt x="749" y="478"/>
                    </a:lnTo>
                    <a:lnTo>
                      <a:pt x="742" y="476"/>
                    </a:lnTo>
                    <a:lnTo>
                      <a:pt x="751" y="467"/>
                    </a:lnTo>
                    <a:lnTo>
                      <a:pt x="761" y="458"/>
                    </a:lnTo>
                    <a:lnTo>
                      <a:pt x="771" y="452"/>
                    </a:lnTo>
                    <a:lnTo>
                      <a:pt x="782" y="446"/>
                    </a:lnTo>
                    <a:lnTo>
                      <a:pt x="790" y="439"/>
                    </a:lnTo>
                    <a:lnTo>
                      <a:pt x="797" y="429"/>
                    </a:lnTo>
                    <a:lnTo>
                      <a:pt x="803" y="417"/>
                    </a:lnTo>
                    <a:lnTo>
                      <a:pt x="804" y="402"/>
                    </a:lnTo>
                    <a:lnTo>
                      <a:pt x="833" y="363"/>
                    </a:lnTo>
                    <a:lnTo>
                      <a:pt x="844" y="356"/>
                    </a:lnTo>
                    <a:lnTo>
                      <a:pt x="855" y="349"/>
                    </a:lnTo>
                    <a:lnTo>
                      <a:pt x="866" y="342"/>
                    </a:lnTo>
                    <a:lnTo>
                      <a:pt x="876" y="334"/>
                    </a:lnTo>
                    <a:lnTo>
                      <a:pt x="885" y="327"/>
                    </a:lnTo>
                    <a:lnTo>
                      <a:pt x="892" y="317"/>
                    </a:lnTo>
                    <a:lnTo>
                      <a:pt x="898" y="306"/>
                    </a:lnTo>
                    <a:lnTo>
                      <a:pt x="899" y="294"/>
                    </a:lnTo>
                    <a:lnTo>
                      <a:pt x="892" y="293"/>
                    </a:lnTo>
                    <a:lnTo>
                      <a:pt x="885" y="290"/>
                    </a:lnTo>
                    <a:lnTo>
                      <a:pt x="879" y="290"/>
                    </a:lnTo>
                    <a:lnTo>
                      <a:pt x="870" y="291"/>
                    </a:lnTo>
                    <a:lnTo>
                      <a:pt x="874" y="287"/>
                    </a:lnTo>
                    <a:lnTo>
                      <a:pt x="881" y="279"/>
                    </a:lnTo>
                    <a:lnTo>
                      <a:pt x="892" y="268"/>
                    </a:lnTo>
                    <a:lnTo>
                      <a:pt x="903" y="257"/>
                    </a:lnTo>
                    <a:lnTo>
                      <a:pt x="916" y="246"/>
                    </a:lnTo>
                    <a:lnTo>
                      <a:pt x="927" y="236"/>
                    </a:lnTo>
                    <a:lnTo>
                      <a:pt x="935" y="229"/>
                    </a:lnTo>
                    <a:lnTo>
                      <a:pt x="939" y="226"/>
                    </a:lnTo>
                    <a:lnTo>
                      <a:pt x="971" y="244"/>
                    </a:lnTo>
                    <a:lnTo>
                      <a:pt x="977" y="235"/>
                    </a:lnTo>
                    <a:lnTo>
                      <a:pt x="978" y="228"/>
                    </a:lnTo>
                    <a:lnTo>
                      <a:pt x="975" y="219"/>
                    </a:lnTo>
                    <a:lnTo>
                      <a:pt x="971" y="210"/>
                    </a:lnTo>
                    <a:lnTo>
                      <a:pt x="977" y="197"/>
                    </a:lnTo>
                    <a:lnTo>
                      <a:pt x="984" y="204"/>
                    </a:lnTo>
                    <a:lnTo>
                      <a:pt x="990" y="212"/>
                    </a:lnTo>
                    <a:lnTo>
                      <a:pt x="999" y="217"/>
                    </a:lnTo>
                    <a:lnTo>
                      <a:pt x="1007" y="219"/>
                    </a:lnTo>
                    <a:lnTo>
                      <a:pt x="1013" y="201"/>
                    </a:lnTo>
                    <a:lnTo>
                      <a:pt x="1028" y="201"/>
                    </a:lnTo>
                    <a:lnTo>
                      <a:pt x="1035" y="211"/>
                    </a:lnTo>
                    <a:lnTo>
                      <a:pt x="1042" y="221"/>
                    </a:lnTo>
                    <a:lnTo>
                      <a:pt x="1050" y="229"/>
                    </a:lnTo>
                    <a:lnTo>
                      <a:pt x="1062" y="232"/>
                    </a:lnTo>
                    <a:lnTo>
                      <a:pt x="1068" y="225"/>
                    </a:lnTo>
                    <a:lnTo>
                      <a:pt x="1075" y="192"/>
                    </a:lnTo>
                    <a:lnTo>
                      <a:pt x="1077" y="192"/>
                    </a:lnTo>
                    <a:lnTo>
                      <a:pt x="1083" y="193"/>
                    </a:lnTo>
                    <a:lnTo>
                      <a:pt x="1089" y="196"/>
                    </a:lnTo>
                    <a:lnTo>
                      <a:pt x="1094" y="199"/>
                    </a:lnTo>
                    <a:lnTo>
                      <a:pt x="1100" y="200"/>
                    </a:lnTo>
                    <a:lnTo>
                      <a:pt x="1106" y="203"/>
                    </a:lnTo>
                    <a:lnTo>
                      <a:pt x="1112" y="204"/>
                    </a:lnTo>
                    <a:lnTo>
                      <a:pt x="1116" y="206"/>
                    </a:lnTo>
                    <a:lnTo>
                      <a:pt x="1116" y="175"/>
                    </a:lnTo>
                    <a:lnTo>
                      <a:pt x="1122" y="167"/>
                    </a:lnTo>
                    <a:lnTo>
                      <a:pt x="1149" y="171"/>
                    </a:lnTo>
                    <a:lnTo>
                      <a:pt x="1151" y="136"/>
                    </a:lnTo>
                    <a:lnTo>
                      <a:pt x="1184" y="141"/>
                    </a:lnTo>
                    <a:lnTo>
                      <a:pt x="1187" y="130"/>
                    </a:lnTo>
                    <a:lnTo>
                      <a:pt x="1187" y="120"/>
                    </a:lnTo>
                    <a:lnTo>
                      <a:pt x="1185" y="110"/>
                    </a:lnTo>
                    <a:lnTo>
                      <a:pt x="1184" y="98"/>
                    </a:lnTo>
                    <a:lnTo>
                      <a:pt x="1209" y="103"/>
                    </a:lnTo>
                    <a:lnTo>
                      <a:pt x="1211" y="92"/>
                    </a:lnTo>
                    <a:lnTo>
                      <a:pt x="1213" y="84"/>
                    </a:lnTo>
                    <a:lnTo>
                      <a:pt x="1211" y="76"/>
                    </a:lnTo>
                    <a:lnTo>
                      <a:pt x="1209" y="65"/>
                    </a:lnTo>
                    <a:lnTo>
                      <a:pt x="1229" y="63"/>
                    </a:lnTo>
                    <a:lnTo>
                      <a:pt x="1239" y="59"/>
                    </a:lnTo>
                    <a:lnTo>
                      <a:pt x="1243" y="54"/>
                    </a:lnTo>
                    <a:lnTo>
                      <a:pt x="1242" y="45"/>
                    </a:lnTo>
                    <a:lnTo>
                      <a:pt x="1240" y="36"/>
                    </a:lnTo>
                    <a:lnTo>
                      <a:pt x="1240" y="25"/>
                    </a:lnTo>
                    <a:lnTo>
                      <a:pt x="1246" y="12"/>
                    </a:lnTo>
                    <a:lnTo>
                      <a:pt x="1260" y="0"/>
                    </a:lnTo>
                    <a:lnTo>
                      <a:pt x="1281" y="9"/>
                    </a:lnTo>
                    <a:lnTo>
                      <a:pt x="1289" y="22"/>
                    </a:lnTo>
                    <a:lnTo>
                      <a:pt x="1289" y="36"/>
                    </a:lnTo>
                    <a:lnTo>
                      <a:pt x="1283" y="51"/>
                    </a:lnTo>
                    <a:lnTo>
                      <a:pt x="1274" y="67"/>
                    </a:lnTo>
                    <a:lnTo>
                      <a:pt x="1265" y="85"/>
                    </a:lnTo>
                    <a:lnTo>
                      <a:pt x="1260" y="103"/>
                    </a:lnTo>
                    <a:lnTo>
                      <a:pt x="1260" y="121"/>
                    </a:lnTo>
                    <a:lnTo>
                      <a:pt x="1252" y="124"/>
                    </a:lnTo>
                    <a:lnTo>
                      <a:pt x="1245" y="125"/>
                    </a:lnTo>
                    <a:lnTo>
                      <a:pt x="1236" y="127"/>
                    </a:lnTo>
                    <a:lnTo>
                      <a:pt x="1228" y="131"/>
                    </a:lnTo>
                    <a:lnTo>
                      <a:pt x="1228" y="167"/>
                    </a:lnTo>
                    <a:lnTo>
                      <a:pt x="1191" y="170"/>
                    </a:lnTo>
                    <a:lnTo>
                      <a:pt x="1195" y="204"/>
                    </a:lnTo>
                    <a:lnTo>
                      <a:pt x="1189" y="203"/>
                    </a:lnTo>
                    <a:lnTo>
                      <a:pt x="1184" y="201"/>
                    </a:lnTo>
                    <a:lnTo>
                      <a:pt x="1177" y="200"/>
                    </a:lnTo>
                    <a:lnTo>
                      <a:pt x="1171" y="199"/>
                    </a:lnTo>
                    <a:lnTo>
                      <a:pt x="1166" y="199"/>
                    </a:lnTo>
                    <a:lnTo>
                      <a:pt x="1160" y="199"/>
                    </a:lnTo>
                    <a:lnTo>
                      <a:pt x="1155" y="200"/>
                    </a:lnTo>
                    <a:lnTo>
                      <a:pt x="1149" y="204"/>
                    </a:lnTo>
                    <a:lnTo>
                      <a:pt x="1152" y="235"/>
                    </a:lnTo>
                    <a:lnTo>
                      <a:pt x="1149" y="262"/>
                    </a:lnTo>
                    <a:lnTo>
                      <a:pt x="1142" y="290"/>
                    </a:lnTo>
                    <a:lnTo>
                      <a:pt x="1131" y="317"/>
                    </a:lnTo>
                    <a:lnTo>
                      <a:pt x="1129" y="384"/>
                    </a:lnTo>
                    <a:lnTo>
                      <a:pt x="1120" y="377"/>
                    </a:lnTo>
                    <a:lnTo>
                      <a:pt x="1116" y="371"/>
                    </a:lnTo>
                    <a:lnTo>
                      <a:pt x="1109" y="367"/>
                    </a:lnTo>
                    <a:lnTo>
                      <a:pt x="1098" y="366"/>
                    </a:lnTo>
                    <a:lnTo>
                      <a:pt x="1091" y="378"/>
                    </a:lnTo>
                    <a:lnTo>
                      <a:pt x="1087" y="393"/>
                    </a:lnTo>
                    <a:lnTo>
                      <a:pt x="1083" y="407"/>
                    </a:lnTo>
                    <a:lnTo>
                      <a:pt x="1079" y="421"/>
                    </a:lnTo>
                    <a:lnTo>
                      <a:pt x="1071" y="432"/>
                    </a:lnTo>
                    <a:lnTo>
                      <a:pt x="1061" y="443"/>
                    </a:lnTo>
                    <a:lnTo>
                      <a:pt x="1051" y="453"/>
                    </a:lnTo>
                    <a:lnTo>
                      <a:pt x="1040" y="463"/>
                    </a:lnTo>
                    <a:lnTo>
                      <a:pt x="1022" y="458"/>
                    </a:lnTo>
                    <a:lnTo>
                      <a:pt x="1007" y="465"/>
                    </a:lnTo>
                    <a:lnTo>
                      <a:pt x="995" y="479"/>
                    </a:lnTo>
                    <a:lnTo>
                      <a:pt x="985" y="498"/>
                    </a:lnTo>
                    <a:lnTo>
                      <a:pt x="979" y="521"/>
                    </a:lnTo>
                    <a:lnTo>
                      <a:pt x="975" y="543"/>
                    </a:lnTo>
                    <a:lnTo>
                      <a:pt x="975" y="563"/>
                    </a:lnTo>
                    <a:lnTo>
                      <a:pt x="977" y="580"/>
                    </a:lnTo>
                    <a:lnTo>
                      <a:pt x="979" y="598"/>
                    </a:lnTo>
                    <a:lnTo>
                      <a:pt x="971" y="595"/>
                    </a:lnTo>
                    <a:lnTo>
                      <a:pt x="968" y="581"/>
                    </a:lnTo>
                    <a:lnTo>
                      <a:pt x="963" y="569"/>
                    </a:lnTo>
                    <a:lnTo>
                      <a:pt x="952" y="559"/>
                    </a:lnTo>
                    <a:lnTo>
                      <a:pt x="938" y="551"/>
                    </a:lnTo>
                    <a:lnTo>
                      <a:pt x="930" y="555"/>
                    </a:lnTo>
                    <a:lnTo>
                      <a:pt x="924" y="574"/>
                    </a:lnTo>
                    <a:lnTo>
                      <a:pt x="920" y="592"/>
                    </a:lnTo>
                    <a:lnTo>
                      <a:pt x="917" y="610"/>
                    </a:lnTo>
                    <a:lnTo>
                      <a:pt x="919" y="630"/>
                    </a:lnTo>
                    <a:lnTo>
                      <a:pt x="919" y="652"/>
                    </a:lnTo>
                    <a:lnTo>
                      <a:pt x="913" y="677"/>
                    </a:lnTo>
                    <a:lnTo>
                      <a:pt x="902" y="697"/>
                    </a:lnTo>
                    <a:lnTo>
                      <a:pt x="885" y="711"/>
                    </a:lnTo>
                    <a:lnTo>
                      <a:pt x="876" y="689"/>
                    </a:lnTo>
                    <a:lnTo>
                      <a:pt x="870" y="689"/>
                    </a:lnTo>
                    <a:lnTo>
                      <a:pt x="863" y="681"/>
                    </a:lnTo>
                    <a:lnTo>
                      <a:pt x="844" y="691"/>
                    </a:lnTo>
                    <a:lnTo>
                      <a:pt x="838" y="711"/>
                    </a:lnTo>
                    <a:lnTo>
                      <a:pt x="840" y="738"/>
                    </a:lnTo>
                    <a:lnTo>
                      <a:pt x="841" y="758"/>
                    </a:lnTo>
                    <a:lnTo>
                      <a:pt x="812" y="814"/>
                    </a:lnTo>
                    <a:lnTo>
                      <a:pt x="818" y="829"/>
                    </a:lnTo>
                    <a:lnTo>
                      <a:pt x="812" y="849"/>
                    </a:lnTo>
                    <a:lnTo>
                      <a:pt x="803" y="869"/>
                    </a:lnTo>
                    <a:lnTo>
                      <a:pt x="793" y="884"/>
                    </a:lnTo>
                    <a:lnTo>
                      <a:pt x="783" y="872"/>
                    </a:lnTo>
                    <a:lnTo>
                      <a:pt x="778" y="863"/>
                    </a:lnTo>
                    <a:lnTo>
                      <a:pt x="776" y="855"/>
                    </a:lnTo>
                    <a:lnTo>
                      <a:pt x="783" y="841"/>
                    </a:lnTo>
                    <a:lnTo>
                      <a:pt x="791" y="816"/>
                    </a:lnTo>
                    <a:lnTo>
                      <a:pt x="793" y="802"/>
                    </a:lnTo>
                    <a:lnTo>
                      <a:pt x="787" y="790"/>
                    </a:lnTo>
                    <a:lnTo>
                      <a:pt x="780" y="772"/>
                    </a:lnTo>
                    <a:lnTo>
                      <a:pt x="772" y="771"/>
                    </a:lnTo>
                    <a:lnTo>
                      <a:pt x="757" y="805"/>
                    </a:lnTo>
                    <a:lnTo>
                      <a:pt x="747" y="837"/>
                    </a:lnTo>
                    <a:lnTo>
                      <a:pt x="740" y="870"/>
                    </a:lnTo>
                    <a:lnTo>
                      <a:pt x="733" y="910"/>
                    </a:lnTo>
                    <a:lnTo>
                      <a:pt x="727" y="920"/>
                    </a:lnTo>
                    <a:lnTo>
                      <a:pt x="718" y="928"/>
                    </a:lnTo>
                    <a:lnTo>
                      <a:pt x="711" y="936"/>
                    </a:lnTo>
                    <a:lnTo>
                      <a:pt x="704" y="943"/>
                    </a:lnTo>
                    <a:lnTo>
                      <a:pt x="699" y="953"/>
                    </a:lnTo>
                    <a:lnTo>
                      <a:pt x="693" y="963"/>
                    </a:lnTo>
                    <a:lnTo>
                      <a:pt x="691" y="974"/>
                    </a:lnTo>
                    <a:lnTo>
                      <a:pt x="688" y="986"/>
                    </a:lnTo>
                    <a:lnTo>
                      <a:pt x="680" y="996"/>
                    </a:lnTo>
                    <a:lnTo>
                      <a:pt x="673" y="1004"/>
                    </a:lnTo>
                    <a:lnTo>
                      <a:pt x="666" y="1011"/>
                    </a:lnTo>
                    <a:lnTo>
                      <a:pt x="659" y="1018"/>
                    </a:lnTo>
                    <a:lnTo>
                      <a:pt x="652" y="1026"/>
                    </a:lnTo>
                    <a:lnTo>
                      <a:pt x="645" y="1035"/>
                    </a:lnTo>
                    <a:lnTo>
                      <a:pt x="640" y="1046"/>
                    </a:lnTo>
                    <a:lnTo>
                      <a:pt x="633" y="1059"/>
                    </a:lnTo>
                    <a:lnTo>
                      <a:pt x="641" y="1069"/>
                    </a:lnTo>
                    <a:lnTo>
                      <a:pt x="638" y="1082"/>
                    </a:lnTo>
                    <a:lnTo>
                      <a:pt x="631" y="1095"/>
                    </a:lnTo>
                    <a:lnTo>
                      <a:pt x="623" y="1112"/>
                    </a:lnTo>
                    <a:lnTo>
                      <a:pt x="612" y="1129"/>
                    </a:lnTo>
                    <a:lnTo>
                      <a:pt x="601" y="1145"/>
                    </a:lnTo>
                    <a:lnTo>
                      <a:pt x="590" y="1159"/>
                    </a:lnTo>
                    <a:lnTo>
                      <a:pt x="579" y="1170"/>
                    </a:lnTo>
                    <a:lnTo>
                      <a:pt x="569" y="1176"/>
                    </a:lnTo>
                    <a:lnTo>
                      <a:pt x="564" y="1181"/>
                    </a:lnTo>
                    <a:lnTo>
                      <a:pt x="570" y="1187"/>
                    </a:lnTo>
                    <a:lnTo>
                      <a:pt x="579" y="1181"/>
                    </a:lnTo>
                    <a:lnTo>
                      <a:pt x="588" y="1184"/>
                    </a:lnTo>
                    <a:lnTo>
                      <a:pt x="587" y="1206"/>
                    </a:lnTo>
                    <a:lnTo>
                      <a:pt x="583" y="1224"/>
                    </a:lnTo>
                    <a:lnTo>
                      <a:pt x="572" y="1239"/>
                    </a:lnTo>
                    <a:lnTo>
                      <a:pt x="552" y="1253"/>
                    </a:lnTo>
                    <a:lnTo>
                      <a:pt x="532" y="1296"/>
                    </a:lnTo>
                    <a:lnTo>
                      <a:pt x="529" y="1308"/>
                    </a:lnTo>
                    <a:lnTo>
                      <a:pt x="526" y="1321"/>
                    </a:lnTo>
                    <a:lnTo>
                      <a:pt x="523" y="1333"/>
                    </a:lnTo>
                    <a:lnTo>
                      <a:pt x="521" y="1345"/>
                    </a:lnTo>
                    <a:lnTo>
                      <a:pt x="515" y="1348"/>
                    </a:lnTo>
                    <a:lnTo>
                      <a:pt x="514" y="1336"/>
                    </a:lnTo>
                    <a:lnTo>
                      <a:pt x="514" y="1321"/>
                    </a:lnTo>
                    <a:lnTo>
                      <a:pt x="512" y="1308"/>
                    </a:lnTo>
                    <a:lnTo>
                      <a:pt x="510" y="1301"/>
                    </a:lnTo>
                    <a:lnTo>
                      <a:pt x="501" y="1308"/>
                    </a:lnTo>
                    <a:lnTo>
                      <a:pt x="494" y="1315"/>
                    </a:lnTo>
                    <a:lnTo>
                      <a:pt x="488" y="1323"/>
                    </a:lnTo>
                    <a:lnTo>
                      <a:pt x="482" y="1330"/>
                    </a:lnTo>
                    <a:lnTo>
                      <a:pt x="476" y="1339"/>
                    </a:lnTo>
                    <a:lnTo>
                      <a:pt x="472" y="1348"/>
                    </a:lnTo>
                    <a:lnTo>
                      <a:pt x="467" y="1357"/>
                    </a:lnTo>
                    <a:lnTo>
                      <a:pt x="460" y="1368"/>
                    </a:lnTo>
                    <a:lnTo>
                      <a:pt x="474" y="1386"/>
                    </a:lnTo>
                    <a:lnTo>
                      <a:pt x="483" y="1402"/>
                    </a:lnTo>
                    <a:lnTo>
                      <a:pt x="489" y="1419"/>
                    </a:lnTo>
                    <a:lnTo>
                      <a:pt x="492" y="1435"/>
                    </a:lnTo>
                    <a:lnTo>
                      <a:pt x="493" y="1453"/>
                    </a:lnTo>
                    <a:lnTo>
                      <a:pt x="492" y="1471"/>
                    </a:lnTo>
                    <a:lnTo>
                      <a:pt x="489" y="1492"/>
                    </a:lnTo>
                    <a:lnTo>
                      <a:pt x="486" y="1515"/>
                    </a:lnTo>
                    <a:lnTo>
                      <a:pt x="507" y="1538"/>
                    </a:lnTo>
                    <a:lnTo>
                      <a:pt x="530" y="1546"/>
                    </a:lnTo>
                    <a:lnTo>
                      <a:pt x="555" y="1544"/>
                    </a:lnTo>
                    <a:lnTo>
                      <a:pt x="579" y="1532"/>
                    </a:lnTo>
                    <a:lnTo>
                      <a:pt x="597" y="1513"/>
                    </a:lnTo>
                    <a:lnTo>
                      <a:pt x="609" y="1488"/>
                    </a:lnTo>
                    <a:lnTo>
                      <a:pt x="612" y="1457"/>
                    </a:lnTo>
                    <a:lnTo>
                      <a:pt x="604" y="1426"/>
                    </a:lnTo>
                    <a:lnTo>
                      <a:pt x="576" y="1404"/>
                    </a:lnTo>
                    <a:lnTo>
                      <a:pt x="595" y="1408"/>
                    </a:lnTo>
                    <a:lnTo>
                      <a:pt x="609" y="1413"/>
                    </a:lnTo>
                    <a:lnTo>
                      <a:pt x="620" y="1423"/>
                    </a:lnTo>
                    <a:lnTo>
                      <a:pt x="627" y="1433"/>
                    </a:lnTo>
                    <a:lnTo>
                      <a:pt x="631" y="1446"/>
                    </a:lnTo>
                    <a:lnTo>
                      <a:pt x="633" y="1462"/>
                    </a:lnTo>
                    <a:lnTo>
                      <a:pt x="634" y="1478"/>
                    </a:lnTo>
                    <a:lnTo>
                      <a:pt x="633" y="1496"/>
                    </a:lnTo>
                    <a:lnTo>
                      <a:pt x="624" y="1507"/>
                    </a:lnTo>
                    <a:lnTo>
                      <a:pt x="617" y="1518"/>
                    </a:lnTo>
                    <a:lnTo>
                      <a:pt x="610" y="1528"/>
                    </a:lnTo>
                    <a:lnTo>
                      <a:pt x="605" y="1539"/>
                    </a:lnTo>
                    <a:lnTo>
                      <a:pt x="601" y="1550"/>
                    </a:lnTo>
                    <a:lnTo>
                      <a:pt x="599" y="1561"/>
                    </a:lnTo>
                    <a:lnTo>
                      <a:pt x="602" y="1573"/>
                    </a:lnTo>
                    <a:lnTo>
                      <a:pt x="608" y="1587"/>
                    </a:lnTo>
                    <a:lnTo>
                      <a:pt x="627" y="1593"/>
                    </a:lnTo>
                    <a:lnTo>
                      <a:pt x="633" y="1590"/>
                    </a:lnTo>
                    <a:lnTo>
                      <a:pt x="637" y="1587"/>
                    </a:lnTo>
                    <a:lnTo>
                      <a:pt x="641" y="1587"/>
                    </a:lnTo>
                    <a:lnTo>
                      <a:pt x="646" y="1587"/>
                    </a:lnTo>
                    <a:lnTo>
                      <a:pt x="651" y="1582"/>
                    </a:lnTo>
                    <a:lnTo>
                      <a:pt x="648" y="1597"/>
                    </a:lnTo>
                    <a:lnTo>
                      <a:pt x="635" y="1602"/>
                    </a:lnTo>
                    <a:lnTo>
                      <a:pt x="623" y="1604"/>
                    </a:lnTo>
                    <a:lnTo>
                      <a:pt x="612" y="1605"/>
                    </a:lnTo>
                    <a:lnTo>
                      <a:pt x="601" y="1607"/>
                    </a:lnTo>
                    <a:lnTo>
                      <a:pt x="588" y="1608"/>
                    </a:lnTo>
                    <a:lnTo>
                      <a:pt x="577" y="1609"/>
                    </a:lnTo>
                    <a:lnTo>
                      <a:pt x="565" y="1612"/>
                    </a:lnTo>
                    <a:lnTo>
                      <a:pt x="552" y="1619"/>
                    </a:lnTo>
                    <a:lnTo>
                      <a:pt x="526" y="1637"/>
                    </a:lnTo>
                    <a:lnTo>
                      <a:pt x="566" y="1643"/>
                    </a:lnTo>
                    <a:lnTo>
                      <a:pt x="555" y="1654"/>
                    </a:lnTo>
                    <a:lnTo>
                      <a:pt x="541" y="1665"/>
                    </a:lnTo>
                    <a:lnTo>
                      <a:pt x="525" y="1676"/>
                    </a:lnTo>
                    <a:lnTo>
                      <a:pt x="508" y="1687"/>
                    </a:lnTo>
                    <a:lnTo>
                      <a:pt x="490" y="1695"/>
                    </a:lnTo>
                    <a:lnTo>
                      <a:pt x="472" y="1701"/>
                    </a:lnTo>
                    <a:lnTo>
                      <a:pt x="453" y="1702"/>
                    </a:lnTo>
                    <a:lnTo>
                      <a:pt x="436" y="1699"/>
                    </a:lnTo>
                    <a:close/>
                  </a:path>
                </a:pathLst>
              </a:custGeom>
              <a:solidFill>
                <a:srgbClr val="FFFF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6" name="Freeform 11"/>
              <p:cNvSpPr>
                <a:spLocks/>
              </p:cNvSpPr>
              <p:nvPr/>
            </p:nvSpPr>
            <p:spPr bwMode="auto">
              <a:xfrm>
                <a:off x="2798348" y="5333319"/>
                <a:ext cx="173908" cy="273050"/>
              </a:xfrm>
              <a:custGeom>
                <a:avLst/>
                <a:gdLst/>
                <a:ahLst/>
                <a:cxnLst>
                  <a:cxn ang="0">
                    <a:pos x="82" y="169"/>
                  </a:cxn>
                  <a:cxn ang="0">
                    <a:pos x="74" y="163"/>
                  </a:cxn>
                  <a:cxn ang="0">
                    <a:pos x="66" y="152"/>
                  </a:cxn>
                  <a:cxn ang="0">
                    <a:pos x="58" y="138"/>
                  </a:cxn>
                  <a:cxn ang="0">
                    <a:pos x="52" y="125"/>
                  </a:cxn>
                  <a:cxn ang="0">
                    <a:pos x="48" y="111"/>
                  </a:cxn>
                  <a:cxn ang="0">
                    <a:pos x="48" y="77"/>
                  </a:cxn>
                  <a:cxn ang="0">
                    <a:pos x="60" y="51"/>
                  </a:cxn>
                  <a:cxn ang="0">
                    <a:pos x="63" y="34"/>
                  </a:cxn>
                  <a:cxn ang="0">
                    <a:pos x="73" y="26"/>
                  </a:cxn>
                  <a:cxn ang="0">
                    <a:pos x="58" y="37"/>
                  </a:cxn>
                  <a:cxn ang="0">
                    <a:pos x="42" y="56"/>
                  </a:cxn>
                  <a:cxn ang="0">
                    <a:pos x="31" y="74"/>
                  </a:cxn>
                  <a:cxn ang="0">
                    <a:pos x="17" y="99"/>
                  </a:cxn>
                  <a:cxn ang="0">
                    <a:pos x="12" y="117"/>
                  </a:cxn>
                  <a:cxn ang="0">
                    <a:pos x="9" y="138"/>
                  </a:cxn>
                  <a:cxn ang="0">
                    <a:pos x="2" y="139"/>
                  </a:cxn>
                  <a:cxn ang="0">
                    <a:pos x="0" y="134"/>
                  </a:cxn>
                  <a:cxn ang="0">
                    <a:pos x="5" y="93"/>
                  </a:cxn>
                  <a:cxn ang="0">
                    <a:pos x="9" y="78"/>
                  </a:cxn>
                  <a:cxn ang="0">
                    <a:pos x="17" y="64"/>
                  </a:cxn>
                  <a:cxn ang="0">
                    <a:pos x="26" y="52"/>
                  </a:cxn>
                  <a:cxn ang="0">
                    <a:pos x="35" y="40"/>
                  </a:cxn>
                  <a:cxn ang="0">
                    <a:pos x="63" y="20"/>
                  </a:cxn>
                  <a:cxn ang="0">
                    <a:pos x="70" y="16"/>
                  </a:cxn>
                  <a:cxn ang="0">
                    <a:pos x="93" y="0"/>
                  </a:cxn>
                  <a:cxn ang="0">
                    <a:pos x="106" y="2"/>
                  </a:cxn>
                  <a:cxn ang="0">
                    <a:pos x="100" y="13"/>
                  </a:cxn>
                  <a:cxn ang="0">
                    <a:pos x="95" y="16"/>
                  </a:cxn>
                  <a:cxn ang="0">
                    <a:pos x="73" y="46"/>
                  </a:cxn>
                  <a:cxn ang="0">
                    <a:pos x="66" y="60"/>
                  </a:cxn>
                  <a:cxn ang="0">
                    <a:pos x="63" y="103"/>
                  </a:cxn>
                  <a:cxn ang="0">
                    <a:pos x="66" y="113"/>
                  </a:cxn>
                  <a:cxn ang="0">
                    <a:pos x="69" y="125"/>
                  </a:cxn>
                  <a:cxn ang="0">
                    <a:pos x="73" y="134"/>
                  </a:cxn>
                  <a:cxn ang="0">
                    <a:pos x="78" y="143"/>
                  </a:cxn>
                  <a:cxn ang="0">
                    <a:pos x="84" y="154"/>
                  </a:cxn>
                  <a:cxn ang="0">
                    <a:pos x="88" y="161"/>
                  </a:cxn>
                  <a:cxn ang="0">
                    <a:pos x="89" y="165"/>
                  </a:cxn>
                  <a:cxn ang="0">
                    <a:pos x="89" y="169"/>
                  </a:cxn>
                  <a:cxn ang="0">
                    <a:pos x="88" y="172"/>
                  </a:cxn>
                  <a:cxn ang="0">
                    <a:pos x="85" y="172"/>
                  </a:cxn>
                  <a:cxn ang="0">
                    <a:pos x="82" y="169"/>
                  </a:cxn>
                </a:cxnLst>
                <a:rect l="0" t="0" r="r" b="b"/>
                <a:pathLst>
                  <a:path w="106" h="172">
                    <a:moveTo>
                      <a:pt x="82" y="169"/>
                    </a:moveTo>
                    <a:lnTo>
                      <a:pt x="74" y="163"/>
                    </a:lnTo>
                    <a:lnTo>
                      <a:pt x="66" y="152"/>
                    </a:lnTo>
                    <a:lnTo>
                      <a:pt x="58" y="138"/>
                    </a:lnTo>
                    <a:lnTo>
                      <a:pt x="52" y="125"/>
                    </a:lnTo>
                    <a:lnTo>
                      <a:pt x="48" y="111"/>
                    </a:lnTo>
                    <a:lnTo>
                      <a:pt x="48" y="77"/>
                    </a:lnTo>
                    <a:lnTo>
                      <a:pt x="60" y="51"/>
                    </a:lnTo>
                    <a:lnTo>
                      <a:pt x="63" y="34"/>
                    </a:lnTo>
                    <a:lnTo>
                      <a:pt x="73" y="26"/>
                    </a:lnTo>
                    <a:lnTo>
                      <a:pt x="58" y="37"/>
                    </a:lnTo>
                    <a:lnTo>
                      <a:pt x="42" y="56"/>
                    </a:lnTo>
                    <a:lnTo>
                      <a:pt x="31" y="74"/>
                    </a:lnTo>
                    <a:lnTo>
                      <a:pt x="17" y="99"/>
                    </a:lnTo>
                    <a:lnTo>
                      <a:pt x="12" y="117"/>
                    </a:lnTo>
                    <a:lnTo>
                      <a:pt x="9" y="138"/>
                    </a:lnTo>
                    <a:lnTo>
                      <a:pt x="2" y="139"/>
                    </a:lnTo>
                    <a:lnTo>
                      <a:pt x="0" y="134"/>
                    </a:lnTo>
                    <a:lnTo>
                      <a:pt x="5" y="93"/>
                    </a:lnTo>
                    <a:lnTo>
                      <a:pt x="9" y="78"/>
                    </a:lnTo>
                    <a:lnTo>
                      <a:pt x="17" y="64"/>
                    </a:lnTo>
                    <a:lnTo>
                      <a:pt x="26" y="52"/>
                    </a:lnTo>
                    <a:lnTo>
                      <a:pt x="35" y="40"/>
                    </a:lnTo>
                    <a:lnTo>
                      <a:pt x="63" y="20"/>
                    </a:lnTo>
                    <a:lnTo>
                      <a:pt x="70" y="16"/>
                    </a:lnTo>
                    <a:lnTo>
                      <a:pt x="93" y="0"/>
                    </a:lnTo>
                    <a:lnTo>
                      <a:pt x="106" y="2"/>
                    </a:lnTo>
                    <a:lnTo>
                      <a:pt x="100" y="13"/>
                    </a:lnTo>
                    <a:lnTo>
                      <a:pt x="95" y="16"/>
                    </a:lnTo>
                    <a:lnTo>
                      <a:pt x="73" y="46"/>
                    </a:lnTo>
                    <a:lnTo>
                      <a:pt x="66" y="60"/>
                    </a:lnTo>
                    <a:lnTo>
                      <a:pt x="63" y="103"/>
                    </a:lnTo>
                    <a:lnTo>
                      <a:pt x="66" y="113"/>
                    </a:lnTo>
                    <a:lnTo>
                      <a:pt x="69" y="125"/>
                    </a:lnTo>
                    <a:lnTo>
                      <a:pt x="73" y="134"/>
                    </a:lnTo>
                    <a:lnTo>
                      <a:pt x="78" y="143"/>
                    </a:lnTo>
                    <a:lnTo>
                      <a:pt x="84" y="154"/>
                    </a:lnTo>
                    <a:lnTo>
                      <a:pt x="88" y="161"/>
                    </a:lnTo>
                    <a:lnTo>
                      <a:pt x="89" y="165"/>
                    </a:lnTo>
                    <a:lnTo>
                      <a:pt x="89" y="169"/>
                    </a:lnTo>
                    <a:lnTo>
                      <a:pt x="88" y="172"/>
                    </a:lnTo>
                    <a:lnTo>
                      <a:pt x="85" y="172"/>
                    </a:lnTo>
                    <a:lnTo>
                      <a:pt x="82" y="16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7" name="Freeform 12"/>
              <p:cNvSpPr>
                <a:spLocks/>
              </p:cNvSpPr>
              <p:nvPr/>
            </p:nvSpPr>
            <p:spPr bwMode="auto">
              <a:xfrm>
                <a:off x="2448891" y="5460319"/>
                <a:ext cx="73829" cy="127000"/>
              </a:xfrm>
              <a:custGeom>
                <a:avLst/>
                <a:gdLst/>
                <a:ahLst/>
                <a:cxnLst>
                  <a:cxn ang="0">
                    <a:pos x="0" y="77"/>
                  </a:cxn>
                  <a:cxn ang="0">
                    <a:pos x="0" y="74"/>
                  </a:cxn>
                  <a:cxn ang="0">
                    <a:pos x="3" y="26"/>
                  </a:cxn>
                  <a:cxn ang="0">
                    <a:pos x="11" y="23"/>
                  </a:cxn>
                  <a:cxn ang="0">
                    <a:pos x="22" y="9"/>
                  </a:cxn>
                  <a:cxn ang="0">
                    <a:pos x="26" y="1"/>
                  </a:cxn>
                  <a:cxn ang="0">
                    <a:pos x="36" y="0"/>
                  </a:cxn>
                  <a:cxn ang="0">
                    <a:pos x="30" y="15"/>
                  </a:cxn>
                  <a:cxn ang="0">
                    <a:pos x="29" y="44"/>
                  </a:cxn>
                  <a:cxn ang="0">
                    <a:pos x="30" y="52"/>
                  </a:cxn>
                  <a:cxn ang="0">
                    <a:pos x="43" y="65"/>
                  </a:cxn>
                  <a:cxn ang="0">
                    <a:pos x="45" y="69"/>
                  </a:cxn>
                  <a:cxn ang="0">
                    <a:pos x="40" y="80"/>
                  </a:cxn>
                  <a:cxn ang="0">
                    <a:pos x="26" y="62"/>
                  </a:cxn>
                  <a:cxn ang="0">
                    <a:pos x="22" y="52"/>
                  </a:cxn>
                  <a:cxn ang="0">
                    <a:pos x="20" y="47"/>
                  </a:cxn>
                  <a:cxn ang="0">
                    <a:pos x="19" y="33"/>
                  </a:cxn>
                  <a:cxn ang="0">
                    <a:pos x="22" y="20"/>
                  </a:cxn>
                  <a:cxn ang="0">
                    <a:pos x="19" y="29"/>
                  </a:cxn>
                  <a:cxn ang="0">
                    <a:pos x="11" y="33"/>
                  </a:cxn>
                  <a:cxn ang="0">
                    <a:pos x="8" y="67"/>
                  </a:cxn>
                  <a:cxn ang="0">
                    <a:pos x="12" y="80"/>
                  </a:cxn>
                  <a:cxn ang="0">
                    <a:pos x="0" y="77"/>
                  </a:cxn>
                </a:cxnLst>
                <a:rect l="0" t="0" r="r" b="b"/>
                <a:pathLst>
                  <a:path w="45" h="80">
                    <a:moveTo>
                      <a:pt x="0" y="77"/>
                    </a:moveTo>
                    <a:lnTo>
                      <a:pt x="0" y="74"/>
                    </a:lnTo>
                    <a:lnTo>
                      <a:pt x="3" y="26"/>
                    </a:lnTo>
                    <a:lnTo>
                      <a:pt x="11" y="23"/>
                    </a:lnTo>
                    <a:lnTo>
                      <a:pt x="22" y="9"/>
                    </a:lnTo>
                    <a:lnTo>
                      <a:pt x="26" y="1"/>
                    </a:lnTo>
                    <a:lnTo>
                      <a:pt x="36" y="0"/>
                    </a:lnTo>
                    <a:lnTo>
                      <a:pt x="30" y="15"/>
                    </a:lnTo>
                    <a:lnTo>
                      <a:pt x="29" y="44"/>
                    </a:lnTo>
                    <a:lnTo>
                      <a:pt x="30" y="52"/>
                    </a:lnTo>
                    <a:lnTo>
                      <a:pt x="43" y="65"/>
                    </a:lnTo>
                    <a:lnTo>
                      <a:pt x="45" y="69"/>
                    </a:lnTo>
                    <a:lnTo>
                      <a:pt x="40" y="80"/>
                    </a:lnTo>
                    <a:lnTo>
                      <a:pt x="26" y="62"/>
                    </a:lnTo>
                    <a:lnTo>
                      <a:pt x="22" y="52"/>
                    </a:lnTo>
                    <a:lnTo>
                      <a:pt x="20" y="47"/>
                    </a:lnTo>
                    <a:lnTo>
                      <a:pt x="19" y="33"/>
                    </a:lnTo>
                    <a:lnTo>
                      <a:pt x="22" y="20"/>
                    </a:lnTo>
                    <a:lnTo>
                      <a:pt x="19" y="29"/>
                    </a:lnTo>
                    <a:lnTo>
                      <a:pt x="11" y="33"/>
                    </a:lnTo>
                    <a:lnTo>
                      <a:pt x="8" y="67"/>
                    </a:lnTo>
                    <a:lnTo>
                      <a:pt x="12" y="80"/>
                    </a:lnTo>
                    <a:lnTo>
                      <a:pt x="0" y="7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8" name="Freeform 16"/>
              <p:cNvSpPr>
                <a:spLocks/>
              </p:cNvSpPr>
              <p:nvPr/>
            </p:nvSpPr>
            <p:spPr bwMode="auto">
              <a:xfrm>
                <a:off x="2527642" y="5038044"/>
                <a:ext cx="142736" cy="134937"/>
              </a:xfrm>
              <a:custGeom>
                <a:avLst/>
                <a:gdLst/>
                <a:ahLst/>
                <a:cxnLst>
                  <a:cxn ang="0">
                    <a:pos x="0" y="85"/>
                  </a:cxn>
                  <a:cxn ang="0">
                    <a:pos x="15" y="49"/>
                  </a:cxn>
                  <a:cxn ang="0">
                    <a:pos x="46" y="14"/>
                  </a:cxn>
                  <a:cxn ang="0">
                    <a:pos x="53" y="5"/>
                  </a:cxn>
                  <a:cxn ang="0">
                    <a:pos x="58" y="5"/>
                  </a:cxn>
                  <a:cxn ang="0">
                    <a:pos x="64" y="0"/>
                  </a:cxn>
                  <a:cxn ang="0">
                    <a:pos x="87" y="2"/>
                  </a:cxn>
                  <a:cxn ang="0">
                    <a:pos x="84" y="9"/>
                  </a:cxn>
                  <a:cxn ang="0">
                    <a:pos x="80" y="13"/>
                  </a:cxn>
                  <a:cxn ang="0">
                    <a:pos x="73" y="17"/>
                  </a:cxn>
                  <a:cxn ang="0">
                    <a:pos x="66" y="20"/>
                  </a:cxn>
                  <a:cxn ang="0">
                    <a:pos x="55" y="28"/>
                  </a:cxn>
                  <a:cxn ang="0">
                    <a:pos x="46" y="38"/>
                  </a:cxn>
                  <a:cxn ang="0">
                    <a:pos x="35" y="47"/>
                  </a:cxn>
                  <a:cxn ang="0">
                    <a:pos x="17" y="67"/>
                  </a:cxn>
                  <a:cxn ang="0">
                    <a:pos x="0" y="85"/>
                  </a:cxn>
                </a:cxnLst>
                <a:rect l="0" t="0" r="r" b="b"/>
                <a:pathLst>
                  <a:path w="87" h="85">
                    <a:moveTo>
                      <a:pt x="0" y="85"/>
                    </a:moveTo>
                    <a:lnTo>
                      <a:pt x="15" y="49"/>
                    </a:lnTo>
                    <a:lnTo>
                      <a:pt x="46" y="14"/>
                    </a:lnTo>
                    <a:lnTo>
                      <a:pt x="53" y="5"/>
                    </a:lnTo>
                    <a:lnTo>
                      <a:pt x="58" y="5"/>
                    </a:lnTo>
                    <a:lnTo>
                      <a:pt x="64" y="0"/>
                    </a:lnTo>
                    <a:lnTo>
                      <a:pt x="87" y="2"/>
                    </a:lnTo>
                    <a:lnTo>
                      <a:pt x="84" y="9"/>
                    </a:lnTo>
                    <a:lnTo>
                      <a:pt x="80" y="13"/>
                    </a:lnTo>
                    <a:lnTo>
                      <a:pt x="73" y="17"/>
                    </a:lnTo>
                    <a:lnTo>
                      <a:pt x="66" y="20"/>
                    </a:lnTo>
                    <a:lnTo>
                      <a:pt x="55" y="28"/>
                    </a:lnTo>
                    <a:lnTo>
                      <a:pt x="46" y="38"/>
                    </a:lnTo>
                    <a:lnTo>
                      <a:pt x="35" y="47"/>
                    </a:lnTo>
                    <a:lnTo>
                      <a:pt x="17" y="67"/>
                    </a:lnTo>
                    <a:lnTo>
                      <a:pt x="0" y="8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9" name="Freeform 19"/>
              <p:cNvSpPr>
                <a:spLocks/>
              </p:cNvSpPr>
              <p:nvPr/>
            </p:nvSpPr>
            <p:spPr bwMode="auto">
              <a:xfrm>
                <a:off x="3407025" y="4601482"/>
                <a:ext cx="108282" cy="209550"/>
              </a:xfrm>
              <a:custGeom>
                <a:avLst/>
                <a:gdLst/>
                <a:ahLst/>
                <a:cxnLst>
                  <a:cxn ang="0">
                    <a:pos x="13" y="132"/>
                  </a:cxn>
                  <a:cxn ang="0">
                    <a:pos x="2" y="111"/>
                  </a:cxn>
                  <a:cxn ang="0">
                    <a:pos x="0" y="108"/>
                  </a:cxn>
                  <a:cxn ang="0">
                    <a:pos x="0" y="87"/>
                  </a:cxn>
                  <a:cxn ang="0">
                    <a:pos x="6" y="75"/>
                  </a:cxn>
                  <a:cxn ang="0">
                    <a:pos x="15" y="61"/>
                  </a:cxn>
                  <a:cxn ang="0">
                    <a:pos x="28" y="45"/>
                  </a:cxn>
                  <a:cxn ang="0">
                    <a:pos x="46" y="27"/>
                  </a:cxn>
                  <a:cxn ang="0">
                    <a:pos x="42" y="17"/>
                  </a:cxn>
                  <a:cxn ang="0">
                    <a:pos x="40" y="10"/>
                  </a:cxn>
                  <a:cxn ang="0">
                    <a:pos x="47" y="0"/>
                  </a:cxn>
                  <a:cxn ang="0">
                    <a:pos x="55" y="7"/>
                  </a:cxn>
                  <a:cxn ang="0">
                    <a:pos x="62" y="14"/>
                  </a:cxn>
                  <a:cxn ang="0">
                    <a:pos x="65" y="27"/>
                  </a:cxn>
                  <a:cxn ang="0">
                    <a:pos x="66" y="60"/>
                  </a:cxn>
                  <a:cxn ang="0">
                    <a:pos x="53" y="81"/>
                  </a:cxn>
                  <a:cxn ang="0">
                    <a:pos x="40" y="90"/>
                  </a:cxn>
                  <a:cxn ang="0">
                    <a:pos x="35" y="105"/>
                  </a:cxn>
                  <a:cxn ang="0">
                    <a:pos x="24" y="118"/>
                  </a:cxn>
                  <a:cxn ang="0">
                    <a:pos x="24" y="128"/>
                  </a:cxn>
                  <a:cxn ang="0">
                    <a:pos x="13" y="132"/>
                  </a:cxn>
                </a:cxnLst>
                <a:rect l="0" t="0" r="r" b="b"/>
                <a:pathLst>
                  <a:path w="66" h="132">
                    <a:moveTo>
                      <a:pt x="13" y="132"/>
                    </a:moveTo>
                    <a:lnTo>
                      <a:pt x="2" y="111"/>
                    </a:lnTo>
                    <a:lnTo>
                      <a:pt x="0" y="108"/>
                    </a:lnTo>
                    <a:lnTo>
                      <a:pt x="0" y="87"/>
                    </a:lnTo>
                    <a:lnTo>
                      <a:pt x="6" y="75"/>
                    </a:lnTo>
                    <a:lnTo>
                      <a:pt x="15" y="61"/>
                    </a:lnTo>
                    <a:lnTo>
                      <a:pt x="28" y="45"/>
                    </a:lnTo>
                    <a:lnTo>
                      <a:pt x="46" y="27"/>
                    </a:lnTo>
                    <a:lnTo>
                      <a:pt x="42" y="17"/>
                    </a:lnTo>
                    <a:lnTo>
                      <a:pt x="40" y="10"/>
                    </a:lnTo>
                    <a:lnTo>
                      <a:pt x="47" y="0"/>
                    </a:lnTo>
                    <a:lnTo>
                      <a:pt x="55" y="7"/>
                    </a:lnTo>
                    <a:lnTo>
                      <a:pt x="62" y="14"/>
                    </a:lnTo>
                    <a:lnTo>
                      <a:pt x="65" y="27"/>
                    </a:lnTo>
                    <a:lnTo>
                      <a:pt x="66" y="60"/>
                    </a:lnTo>
                    <a:lnTo>
                      <a:pt x="53" y="81"/>
                    </a:lnTo>
                    <a:lnTo>
                      <a:pt x="40" y="90"/>
                    </a:lnTo>
                    <a:lnTo>
                      <a:pt x="35" y="105"/>
                    </a:lnTo>
                    <a:lnTo>
                      <a:pt x="24" y="118"/>
                    </a:lnTo>
                    <a:lnTo>
                      <a:pt x="24" y="128"/>
                    </a:lnTo>
                    <a:lnTo>
                      <a:pt x="13" y="13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0" name="Freeform 20"/>
              <p:cNvSpPr>
                <a:spLocks/>
              </p:cNvSpPr>
              <p:nvPr/>
            </p:nvSpPr>
            <p:spPr bwMode="auto">
              <a:xfrm>
                <a:off x="3428354" y="4657044"/>
                <a:ext cx="73829" cy="125412"/>
              </a:xfrm>
              <a:custGeom>
                <a:avLst/>
                <a:gdLst/>
                <a:ahLst/>
                <a:cxnLst>
                  <a:cxn ang="0">
                    <a:pos x="1" y="79"/>
                  </a:cxn>
                  <a:cxn ang="0">
                    <a:pos x="0" y="76"/>
                  </a:cxn>
                  <a:cxn ang="0">
                    <a:pos x="0" y="55"/>
                  </a:cxn>
                  <a:cxn ang="0">
                    <a:pos x="5" y="41"/>
                  </a:cxn>
                  <a:cxn ang="0">
                    <a:pos x="11" y="30"/>
                  </a:cxn>
                  <a:cxn ang="0">
                    <a:pos x="18" y="26"/>
                  </a:cxn>
                  <a:cxn ang="0">
                    <a:pos x="24" y="18"/>
                  </a:cxn>
                  <a:cxn ang="0">
                    <a:pos x="37" y="5"/>
                  </a:cxn>
                  <a:cxn ang="0">
                    <a:pos x="40" y="0"/>
                  </a:cxn>
                  <a:cxn ang="0">
                    <a:pos x="45" y="1"/>
                  </a:cxn>
                  <a:cxn ang="0">
                    <a:pos x="45" y="7"/>
                  </a:cxn>
                  <a:cxn ang="0">
                    <a:pos x="23" y="46"/>
                  </a:cxn>
                  <a:cxn ang="0">
                    <a:pos x="19" y="50"/>
                  </a:cxn>
                  <a:cxn ang="0">
                    <a:pos x="16" y="55"/>
                  </a:cxn>
                  <a:cxn ang="0">
                    <a:pos x="13" y="61"/>
                  </a:cxn>
                  <a:cxn ang="0">
                    <a:pos x="9" y="66"/>
                  </a:cxn>
                  <a:cxn ang="0">
                    <a:pos x="1" y="79"/>
                  </a:cxn>
                </a:cxnLst>
                <a:rect l="0" t="0" r="r" b="b"/>
                <a:pathLst>
                  <a:path w="45" h="79">
                    <a:moveTo>
                      <a:pt x="1" y="79"/>
                    </a:moveTo>
                    <a:lnTo>
                      <a:pt x="0" y="76"/>
                    </a:lnTo>
                    <a:lnTo>
                      <a:pt x="0" y="55"/>
                    </a:lnTo>
                    <a:lnTo>
                      <a:pt x="5" y="41"/>
                    </a:lnTo>
                    <a:lnTo>
                      <a:pt x="11" y="30"/>
                    </a:lnTo>
                    <a:lnTo>
                      <a:pt x="18" y="26"/>
                    </a:lnTo>
                    <a:lnTo>
                      <a:pt x="24" y="18"/>
                    </a:lnTo>
                    <a:lnTo>
                      <a:pt x="37" y="5"/>
                    </a:lnTo>
                    <a:lnTo>
                      <a:pt x="40" y="0"/>
                    </a:lnTo>
                    <a:lnTo>
                      <a:pt x="45" y="1"/>
                    </a:lnTo>
                    <a:lnTo>
                      <a:pt x="45" y="7"/>
                    </a:lnTo>
                    <a:lnTo>
                      <a:pt x="23" y="46"/>
                    </a:lnTo>
                    <a:lnTo>
                      <a:pt x="19" y="50"/>
                    </a:lnTo>
                    <a:lnTo>
                      <a:pt x="16" y="55"/>
                    </a:lnTo>
                    <a:lnTo>
                      <a:pt x="13" y="61"/>
                    </a:lnTo>
                    <a:lnTo>
                      <a:pt x="9" y="66"/>
                    </a:lnTo>
                    <a:lnTo>
                      <a:pt x="1" y="79"/>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1" name="Freeform 21"/>
              <p:cNvSpPr>
                <a:spLocks/>
              </p:cNvSpPr>
              <p:nvPr/>
            </p:nvSpPr>
            <p:spPr bwMode="auto">
              <a:xfrm>
                <a:off x="3009990" y="4531632"/>
                <a:ext cx="100079" cy="246062"/>
              </a:xfrm>
              <a:custGeom>
                <a:avLst/>
                <a:gdLst/>
                <a:ahLst/>
                <a:cxnLst>
                  <a:cxn ang="0">
                    <a:pos x="0" y="155"/>
                  </a:cxn>
                  <a:cxn ang="0">
                    <a:pos x="6" y="134"/>
                  </a:cxn>
                  <a:cxn ang="0">
                    <a:pos x="10" y="129"/>
                  </a:cxn>
                  <a:cxn ang="0">
                    <a:pos x="13" y="122"/>
                  </a:cxn>
                  <a:cxn ang="0">
                    <a:pos x="14" y="115"/>
                  </a:cxn>
                  <a:cxn ang="0">
                    <a:pos x="14" y="107"/>
                  </a:cxn>
                  <a:cxn ang="0">
                    <a:pos x="6" y="94"/>
                  </a:cxn>
                  <a:cxn ang="0">
                    <a:pos x="3" y="84"/>
                  </a:cxn>
                  <a:cxn ang="0">
                    <a:pos x="2" y="75"/>
                  </a:cxn>
                  <a:cxn ang="0">
                    <a:pos x="3" y="51"/>
                  </a:cxn>
                  <a:cxn ang="0">
                    <a:pos x="16" y="28"/>
                  </a:cxn>
                  <a:cxn ang="0">
                    <a:pos x="20" y="24"/>
                  </a:cxn>
                  <a:cxn ang="0">
                    <a:pos x="32" y="21"/>
                  </a:cxn>
                  <a:cxn ang="0">
                    <a:pos x="35" y="14"/>
                  </a:cxn>
                  <a:cxn ang="0">
                    <a:pos x="45" y="3"/>
                  </a:cxn>
                  <a:cxn ang="0">
                    <a:pos x="50" y="3"/>
                  </a:cxn>
                  <a:cxn ang="0">
                    <a:pos x="56" y="0"/>
                  </a:cxn>
                  <a:cxn ang="0">
                    <a:pos x="61" y="14"/>
                  </a:cxn>
                  <a:cxn ang="0">
                    <a:pos x="58" y="17"/>
                  </a:cxn>
                  <a:cxn ang="0">
                    <a:pos x="56" y="17"/>
                  </a:cxn>
                  <a:cxn ang="0">
                    <a:pos x="51" y="20"/>
                  </a:cxn>
                  <a:cxn ang="0">
                    <a:pos x="47" y="24"/>
                  </a:cxn>
                  <a:cxn ang="0">
                    <a:pos x="40" y="57"/>
                  </a:cxn>
                  <a:cxn ang="0">
                    <a:pos x="42" y="75"/>
                  </a:cxn>
                  <a:cxn ang="0">
                    <a:pos x="45" y="111"/>
                  </a:cxn>
                  <a:cxn ang="0">
                    <a:pos x="35" y="134"/>
                  </a:cxn>
                  <a:cxn ang="0">
                    <a:pos x="14" y="155"/>
                  </a:cxn>
                  <a:cxn ang="0">
                    <a:pos x="0" y="155"/>
                  </a:cxn>
                </a:cxnLst>
                <a:rect l="0" t="0" r="r" b="b"/>
                <a:pathLst>
                  <a:path w="61" h="155">
                    <a:moveTo>
                      <a:pt x="0" y="155"/>
                    </a:moveTo>
                    <a:lnTo>
                      <a:pt x="6" y="134"/>
                    </a:lnTo>
                    <a:lnTo>
                      <a:pt x="10" y="129"/>
                    </a:lnTo>
                    <a:lnTo>
                      <a:pt x="13" y="122"/>
                    </a:lnTo>
                    <a:lnTo>
                      <a:pt x="14" y="115"/>
                    </a:lnTo>
                    <a:lnTo>
                      <a:pt x="14" y="107"/>
                    </a:lnTo>
                    <a:lnTo>
                      <a:pt x="6" y="94"/>
                    </a:lnTo>
                    <a:lnTo>
                      <a:pt x="3" y="84"/>
                    </a:lnTo>
                    <a:lnTo>
                      <a:pt x="2" y="75"/>
                    </a:lnTo>
                    <a:lnTo>
                      <a:pt x="3" y="51"/>
                    </a:lnTo>
                    <a:lnTo>
                      <a:pt x="16" y="28"/>
                    </a:lnTo>
                    <a:lnTo>
                      <a:pt x="20" y="24"/>
                    </a:lnTo>
                    <a:lnTo>
                      <a:pt x="32" y="21"/>
                    </a:lnTo>
                    <a:lnTo>
                      <a:pt x="35" y="14"/>
                    </a:lnTo>
                    <a:lnTo>
                      <a:pt x="45" y="3"/>
                    </a:lnTo>
                    <a:lnTo>
                      <a:pt x="50" y="3"/>
                    </a:lnTo>
                    <a:lnTo>
                      <a:pt x="56" y="0"/>
                    </a:lnTo>
                    <a:lnTo>
                      <a:pt x="61" y="14"/>
                    </a:lnTo>
                    <a:lnTo>
                      <a:pt x="58" y="17"/>
                    </a:lnTo>
                    <a:lnTo>
                      <a:pt x="56" y="17"/>
                    </a:lnTo>
                    <a:lnTo>
                      <a:pt x="51" y="20"/>
                    </a:lnTo>
                    <a:lnTo>
                      <a:pt x="47" y="24"/>
                    </a:lnTo>
                    <a:lnTo>
                      <a:pt x="40" y="57"/>
                    </a:lnTo>
                    <a:lnTo>
                      <a:pt x="42" y="75"/>
                    </a:lnTo>
                    <a:lnTo>
                      <a:pt x="45" y="111"/>
                    </a:lnTo>
                    <a:lnTo>
                      <a:pt x="35" y="134"/>
                    </a:lnTo>
                    <a:lnTo>
                      <a:pt x="14" y="155"/>
                    </a:lnTo>
                    <a:lnTo>
                      <a:pt x="0" y="15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2" name="Freeform 23"/>
              <p:cNvSpPr>
                <a:spLocks/>
              </p:cNvSpPr>
              <p:nvPr/>
            </p:nvSpPr>
            <p:spPr bwMode="auto">
              <a:xfrm>
                <a:off x="3021475" y="4588782"/>
                <a:ext cx="45938" cy="138112"/>
              </a:xfrm>
              <a:custGeom>
                <a:avLst/>
                <a:gdLst/>
                <a:ahLst/>
                <a:cxnLst>
                  <a:cxn ang="0">
                    <a:pos x="14" y="87"/>
                  </a:cxn>
                  <a:cxn ang="0">
                    <a:pos x="17" y="73"/>
                  </a:cxn>
                  <a:cxn ang="0">
                    <a:pos x="2" y="44"/>
                  </a:cxn>
                  <a:cxn ang="0">
                    <a:pos x="0" y="40"/>
                  </a:cxn>
                  <a:cxn ang="0">
                    <a:pos x="0" y="32"/>
                  </a:cxn>
                  <a:cxn ang="0">
                    <a:pos x="9" y="7"/>
                  </a:cxn>
                  <a:cxn ang="0">
                    <a:pos x="22" y="0"/>
                  </a:cxn>
                  <a:cxn ang="0">
                    <a:pos x="22" y="32"/>
                  </a:cxn>
                  <a:cxn ang="0">
                    <a:pos x="25" y="39"/>
                  </a:cxn>
                  <a:cxn ang="0">
                    <a:pos x="28" y="47"/>
                  </a:cxn>
                  <a:cxn ang="0">
                    <a:pos x="28" y="71"/>
                  </a:cxn>
                  <a:cxn ang="0">
                    <a:pos x="14" y="87"/>
                  </a:cxn>
                </a:cxnLst>
                <a:rect l="0" t="0" r="r" b="b"/>
                <a:pathLst>
                  <a:path w="28" h="87">
                    <a:moveTo>
                      <a:pt x="14" y="87"/>
                    </a:moveTo>
                    <a:lnTo>
                      <a:pt x="17" y="73"/>
                    </a:lnTo>
                    <a:lnTo>
                      <a:pt x="2" y="44"/>
                    </a:lnTo>
                    <a:lnTo>
                      <a:pt x="0" y="40"/>
                    </a:lnTo>
                    <a:lnTo>
                      <a:pt x="0" y="32"/>
                    </a:lnTo>
                    <a:lnTo>
                      <a:pt x="9" y="7"/>
                    </a:lnTo>
                    <a:lnTo>
                      <a:pt x="22" y="0"/>
                    </a:lnTo>
                    <a:lnTo>
                      <a:pt x="22" y="32"/>
                    </a:lnTo>
                    <a:lnTo>
                      <a:pt x="25" y="39"/>
                    </a:lnTo>
                    <a:lnTo>
                      <a:pt x="28" y="47"/>
                    </a:lnTo>
                    <a:lnTo>
                      <a:pt x="28" y="71"/>
                    </a:lnTo>
                    <a:lnTo>
                      <a:pt x="14" y="87"/>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3" name="Freeform 35"/>
              <p:cNvSpPr>
                <a:spLocks/>
              </p:cNvSpPr>
              <p:nvPr/>
            </p:nvSpPr>
            <p:spPr bwMode="auto">
              <a:xfrm>
                <a:off x="3833592" y="3406094"/>
                <a:ext cx="333050" cy="341312"/>
              </a:xfrm>
              <a:custGeom>
                <a:avLst/>
                <a:gdLst/>
                <a:ahLst/>
                <a:cxnLst>
                  <a:cxn ang="0">
                    <a:pos x="4" y="209"/>
                  </a:cxn>
                  <a:cxn ang="0">
                    <a:pos x="33" y="180"/>
                  </a:cxn>
                  <a:cxn ang="0">
                    <a:pos x="40" y="159"/>
                  </a:cxn>
                  <a:cxn ang="0">
                    <a:pos x="25" y="148"/>
                  </a:cxn>
                  <a:cxn ang="0">
                    <a:pos x="14" y="154"/>
                  </a:cxn>
                  <a:cxn ang="0">
                    <a:pos x="11" y="161"/>
                  </a:cxn>
                  <a:cxn ang="0">
                    <a:pos x="0" y="165"/>
                  </a:cxn>
                  <a:cxn ang="0">
                    <a:pos x="11" y="132"/>
                  </a:cxn>
                  <a:cxn ang="0">
                    <a:pos x="33" y="116"/>
                  </a:cxn>
                  <a:cxn ang="0">
                    <a:pos x="45" y="100"/>
                  </a:cxn>
                  <a:cxn ang="0">
                    <a:pos x="55" y="87"/>
                  </a:cxn>
                  <a:cxn ang="0">
                    <a:pos x="65" y="64"/>
                  </a:cxn>
                  <a:cxn ang="0">
                    <a:pos x="69" y="92"/>
                  </a:cxn>
                  <a:cxn ang="0">
                    <a:pos x="50" y="119"/>
                  </a:cxn>
                  <a:cxn ang="0">
                    <a:pos x="50" y="144"/>
                  </a:cxn>
                  <a:cxn ang="0">
                    <a:pos x="40" y="188"/>
                  </a:cxn>
                  <a:cxn ang="0">
                    <a:pos x="59" y="174"/>
                  </a:cxn>
                  <a:cxn ang="0">
                    <a:pos x="76" y="147"/>
                  </a:cxn>
                  <a:cxn ang="0">
                    <a:pos x="95" y="107"/>
                  </a:cxn>
                  <a:cxn ang="0">
                    <a:pos x="113" y="98"/>
                  </a:cxn>
                  <a:cxn ang="0">
                    <a:pos x="135" y="82"/>
                  </a:cxn>
                  <a:cxn ang="0">
                    <a:pos x="148" y="40"/>
                  </a:cxn>
                  <a:cxn ang="0">
                    <a:pos x="155" y="36"/>
                  </a:cxn>
                  <a:cxn ang="0">
                    <a:pos x="160" y="32"/>
                  </a:cxn>
                  <a:cxn ang="0">
                    <a:pos x="178" y="17"/>
                  </a:cxn>
                  <a:cxn ang="0">
                    <a:pos x="197" y="2"/>
                  </a:cxn>
                  <a:cxn ang="0">
                    <a:pos x="203" y="7"/>
                  </a:cxn>
                  <a:cxn ang="0">
                    <a:pos x="177" y="35"/>
                  </a:cxn>
                  <a:cxn ang="0">
                    <a:pos x="162" y="52"/>
                  </a:cxn>
                  <a:cxn ang="0">
                    <a:pos x="145" y="86"/>
                  </a:cxn>
                  <a:cxn ang="0">
                    <a:pos x="124" y="104"/>
                  </a:cxn>
                  <a:cxn ang="0">
                    <a:pos x="101" y="118"/>
                  </a:cxn>
                  <a:cxn ang="0">
                    <a:pos x="90" y="148"/>
                  </a:cxn>
                  <a:cxn ang="0">
                    <a:pos x="77" y="169"/>
                  </a:cxn>
                  <a:cxn ang="0">
                    <a:pos x="50" y="201"/>
                  </a:cxn>
                  <a:cxn ang="0">
                    <a:pos x="26" y="213"/>
                  </a:cxn>
                  <a:cxn ang="0">
                    <a:pos x="12" y="215"/>
                  </a:cxn>
                </a:cxnLst>
                <a:rect l="0" t="0" r="r" b="b"/>
                <a:pathLst>
                  <a:path w="203" h="215">
                    <a:moveTo>
                      <a:pt x="4" y="215"/>
                    </a:moveTo>
                    <a:lnTo>
                      <a:pt x="4" y="209"/>
                    </a:lnTo>
                    <a:lnTo>
                      <a:pt x="19" y="197"/>
                    </a:lnTo>
                    <a:lnTo>
                      <a:pt x="33" y="180"/>
                    </a:lnTo>
                    <a:lnTo>
                      <a:pt x="37" y="170"/>
                    </a:lnTo>
                    <a:lnTo>
                      <a:pt x="40" y="159"/>
                    </a:lnTo>
                    <a:lnTo>
                      <a:pt x="37" y="152"/>
                    </a:lnTo>
                    <a:lnTo>
                      <a:pt x="25" y="148"/>
                    </a:lnTo>
                    <a:lnTo>
                      <a:pt x="16" y="152"/>
                    </a:lnTo>
                    <a:lnTo>
                      <a:pt x="14" y="154"/>
                    </a:lnTo>
                    <a:lnTo>
                      <a:pt x="12" y="157"/>
                    </a:lnTo>
                    <a:lnTo>
                      <a:pt x="11" y="161"/>
                    </a:lnTo>
                    <a:lnTo>
                      <a:pt x="10" y="165"/>
                    </a:lnTo>
                    <a:lnTo>
                      <a:pt x="0" y="165"/>
                    </a:lnTo>
                    <a:lnTo>
                      <a:pt x="0" y="157"/>
                    </a:lnTo>
                    <a:lnTo>
                      <a:pt x="11" y="132"/>
                    </a:lnTo>
                    <a:lnTo>
                      <a:pt x="25" y="119"/>
                    </a:lnTo>
                    <a:lnTo>
                      <a:pt x="33" y="116"/>
                    </a:lnTo>
                    <a:lnTo>
                      <a:pt x="40" y="107"/>
                    </a:lnTo>
                    <a:lnTo>
                      <a:pt x="45" y="100"/>
                    </a:lnTo>
                    <a:lnTo>
                      <a:pt x="51" y="94"/>
                    </a:lnTo>
                    <a:lnTo>
                      <a:pt x="55" y="87"/>
                    </a:lnTo>
                    <a:lnTo>
                      <a:pt x="59" y="82"/>
                    </a:lnTo>
                    <a:lnTo>
                      <a:pt x="65" y="64"/>
                    </a:lnTo>
                    <a:lnTo>
                      <a:pt x="80" y="64"/>
                    </a:lnTo>
                    <a:lnTo>
                      <a:pt x="69" y="92"/>
                    </a:lnTo>
                    <a:lnTo>
                      <a:pt x="61" y="104"/>
                    </a:lnTo>
                    <a:lnTo>
                      <a:pt x="50" y="119"/>
                    </a:lnTo>
                    <a:lnTo>
                      <a:pt x="40" y="130"/>
                    </a:lnTo>
                    <a:lnTo>
                      <a:pt x="50" y="144"/>
                    </a:lnTo>
                    <a:lnTo>
                      <a:pt x="50" y="170"/>
                    </a:lnTo>
                    <a:lnTo>
                      <a:pt x="40" y="188"/>
                    </a:lnTo>
                    <a:lnTo>
                      <a:pt x="52" y="179"/>
                    </a:lnTo>
                    <a:lnTo>
                      <a:pt x="59" y="174"/>
                    </a:lnTo>
                    <a:lnTo>
                      <a:pt x="63" y="159"/>
                    </a:lnTo>
                    <a:lnTo>
                      <a:pt x="76" y="147"/>
                    </a:lnTo>
                    <a:lnTo>
                      <a:pt x="81" y="128"/>
                    </a:lnTo>
                    <a:lnTo>
                      <a:pt x="95" y="107"/>
                    </a:lnTo>
                    <a:lnTo>
                      <a:pt x="103" y="101"/>
                    </a:lnTo>
                    <a:lnTo>
                      <a:pt x="113" y="98"/>
                    </a:lnTo>
                    <a:lnTo>
                      <a:pt x="128" y="89"/>
                    </a:lnTo>
                    <a:lnTo>
                      <a:pt x="135" y="82"/>
                    </a:lnTo>
                    <a:lnTo>
                      <a:pt x="135" y="68"/>
                    </a:lnTo>
                    <a:lnTo>
                      <a:pt x="148" y="40"/>
                    </a:lnTo>
                    <a:lnTo>
                      <a:pt x="150" y="36"/>
                    </a:lnTo>
                    <a:lnTo>
                      <a:pt x="155" y="36"/>
                    </a:lnTo>
                    <a:lnTo>
                      <a:pt x="159" y="36"/>
                    </a:lnTo>
                    <a:lnTo>
                      <a:pt x="160" y="32"/>
                    </a:lnTo>
                    <a:lnTo>
                      <a:pt x="174" y="21"/>
                    </a:lnTo>
                    <a:lnTo>
                      <a:pt x="178" y="17"/>
                    </a:lnTo>
                    <a:lnTo>
                      <a:pt x="192" y="0"/>
                    </a:lnTo>
                    <a:lnTo>
                      <a:pt x="197" y="2"/>
                    </a:lnTo>
                    <a:lnTo>
                      <a:pt x="202" y="5"/>
                    </a:lnTo>
                    <a:lnTo>
                      <a:pt x="203" y="7"/>
                    </a:lnTo>
                    <a:lnTo>
                      <a:pt x="202" y="11"/>
                    </a:lnTo>
                    <a:lnTo>
                      <a:pt x="177" y="35"/>
                    </a:lnTo>
                    <a:lnTo>
                      <a:pt x="171" y="47"/>
                    </a:lnTo>
                    <a:lnTo>
                      <a:pt x="162" y="52"/>
                    </a:lnTo>
                    <a:lnTo>
                      <a:pt x="153" y="61"/>
                    </a:lnTo>
                    <a:lnTo>
                      <a:pt x="145" y="86"/>
                    </a:lnTo>
                    <a:lnTo>
                      <a:pt x="132" y="98"/>
                    </a:lnTo>
                    <a:lnTo>
                      <a:pt x="124" y="104"/>
                    </a:lnTo>
                    <a:lnTo>
                      <a:pt x="112" y="110"/>
                    </a:lnTo>
                    <a:lnTo>
                      <a:pt x="101" y="118"/>
                    </a:lnTo>
                    <a:lnTo>
                      <a:pt x="91" y="130"/>
                    </a:lnTo>
                    <a:lnTo>
                      <a:pt x="90" y="148"/>
                    </a:lnTo>
                    <a:lnTo>
                      <a:pt x="83" y="159"/>
                    </a:lnTo>
                    <a:lnTo>
                      <a:pt x="77" y="169"/>
                    </a:lnTo>
                    <a:lnTo>
                      <a:pt x="58" y="194"/>
                    </a:lnTo>
                    <a:lnTo>
                      <a:pt x="50" y="201"/>
                    </a:lnTo>
                    <a:lnTo>
                      <a:pt x="33" y="210"/>
                    </a:lnTo>
                    <a:lnTo>
                      <a:pt x="26" y="213"/>
                    </a:lnTo>
                    <a:lnTo>
                      <a:pt x="23" y="215"/>
                    </a:lnTo>
                    <a:lnTo>
                      <a:pt x="12" y="215"/>
                    </a:lnTo>
                    <a:lnTo>
                      <a:pt x="4" y="21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22" name="Group 4"/>
          <p:cNvGrpSpPr>
            <a:grpSpLocks noChangeAspect="1"/>
          </p:cNvGrpSpPr>
          <p:nvPr/>
        </p:nvGrpSpPr>
        <p:grpSpPr bwMode="auto">
          <a:xfrm flipH="1">
            <a:off x="2764304" y="2344049"/>
            <a:ext cx="4175125" cy="1778675"/>
            <a:chOff x="1865" y="1578"/>
            <a:chExt cx="3480" cy="1977"/>
          </a:xfrm>
        </p:grpSpPr>
        <p:sp>
          <p:nvSpPr>
            <p:cNvPr id="223" name="Freeform 5"/>
            <p:cNvSpPr>
              <a:spLocks/>
            </p:cNvSpPr>
            <p:nvPr/>
          </p:nvSpPr>
          <p:spPr bwMode="auto">
            <a:xfrm>
              <a:off x="2116" y="3384"/>
              <a:ext cx="1751" cy="171"/>
            </a:xfrm>
            <a:custGeom>
              <a:avLst/>
              <a:gdLst>
                <a:gd name="T0" fmla="*/ 1751 w 1751"/>
                <a:gd name="T1" fmla="*/ 85 h 171"/>
                <a:gd name="T2" fmla="*/ 1751 w 1751"/>
                <a:gd name="T3" fmla="*/ 85 h 171"/>
                <a:gd name="T4" fmla="*/ 1747 w 1751"/>
                <a:gd name="T5" fmla="*/ 77 h 171"/>
                <a:gd name="T6" fmla="*/ 1734 w 1751"/>
                <a:gd name="T7" fmla="*/ 68 h 171"/>
                <a:gd name="T8" fmla="*/ 1713 w 1751"/>
                <a:gd name="T9" fmla="*/ 60 h 171"/>
                <a:gd name="T10" fmla="*/ 1683 w 1751"/>
                <a:gd name="T11" fmla="*/ 51 h 171"/>
                <a:gd name="T12" fmla="*/ 1602 w 1751"/>
                <a:gd name="T13" fmla="*/ 39 h 171"/>
                <a:gd name="T14" fmla="*/ 1495 w 1751"/>
                <a:gd name="T15" fmla="*/ 26 h 171"/>
                <a:gd name="T16" fmla="*/ 1368 w 1751"/>
                <a:gd name="T17" fmla="*/ 13 h 171"/>
                <a:gd name="T18" fmla="*/ 1219 w 1751"/>
                <a:gd name="T19" fmla="*/ 5 h 171"/>
                <a:gd name="T20" fmla="*/ 1052 w 1751"/>
                <a:gd name="T21" fmla="*/ 0 h 171"/>
                <a:gd name="T22" fmla="*/ 878 w 1751"/>
                <a:gd name="T23" fmla="*/ 0 h 171"/>
                <a:gd name="T24" fmla="*/ 878 w 1751"/>
                <a:gd name="T25" fmla="*/ 0 h 171"/>
                <a:gd name="T26" fmla="*/ 699 w 1751"/>
                <a:gd name="T27" fmla="*/ 0 h 171"/>
                <a:gd name="T28" fmla="*/ 537 w 1751"/>
                <a:gd name="T29" fmla="*/ 5 h 171"/>
                <a:gd name="T30" fmla="*/ 388 w 1751"/>
                <a:gd name="T31" fmla="*/ 13 h 171"/>
                <a:gd name="T32" fmla="*/ 256 w 1751"/>
                <a:gd name="T33" fmla="*/ 26 h 171"/>
                <a:gd name="T34" fmla="*/ 149 w 1751"/>
                <a:gd name="T35" fmla="*/ 39 h 171"/>
                <a:gd name="T36" fmla="*/ 68 w 1751"/>
                <a:gd name="T37" fmla="*/ 51 h 171"/>
                <a:gd name="T38" fmla="*/ 39 w 1751"/>
                <a:gd name="T39" fmla="*/ 60 h 171"/>
                <a:gd name="T40" fmla="*/ 17 w 1751"/>
                <a:gd name="T41" fmla="*/ 68 h 171"/>
                <a:gd name="T42" fmla="*/ 5 w 1751"/>
                <a:gd name="T43" fmla="*/ 77 h 171"/>
                <a:gd name="T44" fmla="*/ 0 w 1751"/>
                <a:gd name="T45" fmla="*/ 85 h 171"/>
                <a:gd name="T46" fmla="*/ 0 w 1751"/>
                <a:gd name="T47" fmla="*/ 85 h 171"/>
                <a:gd name="T48" fmla="*/ 5 w 1751"/>
                <a:gd name="T49" fmla="*/ 94 h 171"/>
                <a:gd name="T50" fmla="*/ 17 w 1751"/>
                <a:gd name="T51" fmla="*/ 103 h 171"/>
                <a:gd name="T52" fmla="*/ 39 w 1751"/>
                <a:gd name="T53" fmla="*/ 111 h 171"/>
                <a:gd name="T54" fmla="*/ 68 w 1751"/>
                <a:gd name="T55" fmla="*/ 120 h 171"/>
                <a:gd name="T56" fmla="*/ 149 w 1751"/>
                <a:gd name="T57" fmla="*/ 132 h 171"/>
                <a:gd name="T58" fmla="*/ 256 w 1751"/>
                <a:gd name="T59" fmla="*/ 145 h 171"/>
                <a:gd name="T60" fmla="*/ 388 w 1751"/>
                <a:gd name="T61" fmla="*/ 158 h 171"/>
                <a:gd name="T62" fmla="*/ 537 w 1751"/>
                <a:gd name="T63" fmla="*/ 166 h 171"/>
                <a:gd name="T64" fmla="*/ 699 w 1751"/>
                <a:gd name="T65" fmla="*/ 171 h 171"/>
                <a:gd name="T66" fmla="*/ 878 w 1751"/>
                <a:gd name="T67" fmla="*/ 171 h 171"/>
                <a:gd name="T68" fmla="*/ 878 w 1751"/>
                <a:gd name="T69" fmla="*/ 171 h 171"/>
                <a:gd name="T70" fmla="*/ 1052 w 1751"/>
                <a:gd name="T71" fmla="*/ 171 h 171"/>
                <a:gd name="T72" fmla="*/ 1219 w 1751"/>
                <a:gd name="T73" fmla="*/ 166 h 171"/>
                <a:gd name="T74" fmla="*/ 1368 w 1751"/>
                <a:gd name="T75" fmla="*/ 158 h 171"/>
                <a:gd name="T76" fmla="*/ 1495 w 1751"/>
                <a:gd name="T77" fmla="*/ 145 h 171"/>
                <a:gd name="T78" fmla="*/ 1602 w 1751"/>
                <a:gd name="T79" fmla="*/ 132 h 171"/>
                <a:gd name="T80" fmla="*/ 1683 w 1751"/>
                <a:gd name="T81" fmla="*/ 120 h 171"/>
                <a:gd name="T82" fmla="*/ 1713 w 1751"/>
                <a:gd name="T83" fmla="*/ 111 h 171"/>
                <a:gd name="T84" fmla="*/ 1734 w 1751"/>
                <a:gd name="T85" fmla="*/ 103 h 171"/>
                <a:gd name="T86" fmla="*/ 1747 w 1751"/>
                <a:gd name="T87" fmla="*/ 94 h 171"/>
                <a:gd name="T88" fmla="*/ 1751 w 1751"/>
                <a:gd name="T89" fmla="*/ 85 h 171"/>
                <a:gd name="T90" fmla="*/ 1751 w 1751"/>
                <a:gd name="T91"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51" h="171">
                  <a:moveTo>
                    <a:pt x="1751" y="85"/>
                  </a:moveTo>
                  <a:lnTo>
                    <a:pt x="1751" y="85"/>
                  </a:lnTo>
                  <a:lnTo>
                    <a:pt x="1747" y="77"/>
                  </a:lnTo>
                  <a:lnTo>
                    <a:pt x="1734" y="68"/>
                  </a:lnTo>
                  <a:lnTo>
                    <a:pt x="1713" y="60"/>
                  </a:lnTo>
                  <a:lnTo>
                    <a:pt x="1683" y="51"/>
                  </a:lnTo>
                  <a:lnTo>
                    <a:pt x="1602" y="39"/>
                  </a:lnTo>
                  <a:lnTo>
                    <a:pt x="1495" y="26"/>
                  </a:lnTo>
                  <a:lnTo>
                    <a:pt x="1368" y="13"/>
                  </a:lnTo>
                  <a:lnTo>
                    <a:pt x="1219" y="5"/>
                  </a:lnTo>
                  <a:lnTo>
                    <a:pt x="1052" y="0"/>
                  </a:lnTo>
                  <a:lnTo>
                    <a:pt x="878" y="0"/>
                  </a:lnTo>
                  <a:lnTo>
                    <a:pt x="878" y="0"/>
                  </a:lnTo>
                  <a:lnTo>
                    <a:pt x="699" y="0"/>
                  </a:lnTo>
                  <a:lnTo>
                    <a:pt x="537" y="5"/>
                  </a:lnTo>
                  <a:lnTo>
                    <a:pt x="388" y="13"/>
                  </a:lnTo>
                  <a:lnTo>
                    <a:pt x="256" y="26"/>
                  </a:lnTo>
                  <a:lnTo>
                    <a:pt x="149" y="39"/>
                  </a:lnTo>
                  <a:lnTo>
                    <a:pt x="68" y="51"/>
                  </a:lnTo>
                  <a:lnTo>
                    <a:pt x="39" y="60"/>
                  </a:lnTo>
                  <a:lnTo>
                    <a:pt x="17" y="68"/>
                  </a:lnTo>
                  <a:lnTo>
                    <a:pt x="5" y="77"/>
                  </a:lnTo>
                  <a:lnTo>
                    <a:pt x="0" y="85"/>
                  </a:lnTo>
                  <a:lnTo>
                    <a:pt x="0" y="85"/>
                  </a:lnTo>
                  <a:lnTo>
                    <a:pt x="5" y="94"/>
                  </a:lnTo>
                  <a:lnTo>
                    <a:pt x="17" y="103"/>
                  </a:lnTo>
                  <a:lnTo>
                    <a:pt x="39" y="111"/>
                  </a:lnTo>
                  <a:lnTo>
                    <a:pt x="68" y="120"/>
                  </a:lnTo>
                  <a:lnTo>
                    <a:pt x="149" y="132"/>
                  </a:lnTo>
                  <a:lnTo>
                    <a:pt x="256" y="145"/>
                  </a:lnTo>
                  <a:lnTo>
                    <a:pt x="388" y="158"/>
                  </a:lnTo>
                  <a:lnTo>
                    <a:pt x="537" y="166"/>
                  </a:lnTo>
                  <a:lnTo>
                    <a:pt x="699" y="171"/>
                  </a:lnTo>
                  <a:lnTo>
                    <a:pt x="878" y="171"/>
                  </a:lnTo>
                  <a:lnTo>
                    <a:pt x="878" y="171"/>
                  </a:lnTo>
                  <a:lnTo>
                    <a:pt x="1052" y="171"/>
                  </a:lnTo>
                  <a:lnTo>
                    <a:pt x="1219" y="166"/>
                  </a:lnTo>
                  <a:lnTo>
                    <a:pt x="1368" y="158"/>
                  </a:lnTo>
                  <a:lnTo>
                    <a:pt x="1495" y="145"/>
                  </a:lnTo>
                  <a:lnTo>
                    <a:pt x="1602" y="132"/>
                  </a:lnTo>
                  <a:lnTo>
                    <a:pt x="1683" y="120"/>
                  </a:lnTo>
                  <a:lnTo>
                    <a:pt x="1713" y="111"/>
                  </a:lnTo>
                  <a:lnTo>
                    <a:pt x="1734" y="103"/>
                  </a:lnTo>
                  <a:lnTo>
                    <a:pt x="1747" y="94"/>
                  </a:lnTo>
                  <a:lnTo>
                    <a:pt x="1751" y="85"/>
                  </a:lnTo>
                  <a:lnTo>
                    <a:pt x="1751" y="85"/>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4" name="Freeform 6"/>
            <p:cNvSpPr>
              <a:spLocks/>
            </p:cNvSpPr>
            <p:nvPr/>
          </p:nvSpPr>
          <p:spPr bwMode="auto">
            <a:xfrm>
              <a:off x="2189" y="2336"/>
              <a:ext cx="1188" cy="708"/>
            </a:xfrm>
            <a:custGeom>
              <a:avLst/>
              <a:gdLst>
                <a:gd name="T0" fmla="*/ 1188 w 1188"/>
                <a:gd name="T1" fmla="*/ 0 h 708"/>
                <a:gd name="T2" fmla="*/ 1188 w 1188"/>
                <a:gd name="T3" fmla="*/ 0 h 708"/>
                <a:gd name="T4" fmla="*/ 1133 w 1188"/>
                <a:gd name="T5" fmla="*/ 47 h 708"/>
                <a:gd name="T6" fmla="*/ 1073 w 1188"/>
                <a:gd name="T7" fmla="*/ 94 h 708"/>
                <a:gd name="T8" fmla="*/ 1005 w 1188"/>
                <a:gd name="T9" fmla="*/ 132 h 708"/>
                <a:gd name="T10" fmla="*/ 933 w 1188"/>
                <a:gd name="T11" fmla="*/ 171 h 708"/>
                <a:gd name="T12" fmla="*/ 856 w 1188"/>
                <a:gd name="T13" fmla="*/ 201 h 708"/>
                <a:gd name="T14" fmla="*/ 775 w 1188"/>
                <a:gd name="T15" fmla="*/ 226 h 708"/>
                <a:gd name="T16" fmla="*/ 690 w 1188"/>
                <a:gd name="T17" fmla="*/ 252 h 708"/>
                <a:gd name="T18" fmla="*/ 605 w 1188"/>
                <a:gd name="T19" fmla="*/ 265 h 708"/>
                <a:gd name="T20" fmla="*/ 605 w 1188"/>
                <a:gd name="T21" fmla="*/ 265 h 708"/>
                <a:gd name="T22" fmla="*/ 519 w 1188"/>
                <a:gd name="T23" fmla="*/ 273 h 708"/>
                <a:gd name="T24" fmla="*/ 434 w 1188"/>
                <a:gd name="T25" fmla="*/ 277 h 708"/>
                <a:gd name="T26" fmla="*/ 353 w 1188"/>
                <a:gd name="T27" fmla="*/ 273 h 708"/>
                <a:gd name="T28" fmla="*/ 277 w 1188"/>
                <a:gd name="T29" fmla="*/ 260 h 708"/>
                <a:gd name="T30" fmla="*/ 200 w 1188"/>
                <a:gd name="T31" fmla="*/ 243 h 708"/>
                <a:gd name="T32" fmla="*/ 128 w 1188"/>
                <a:gd name="T33" fmla="*/ 222 h 708"/>
                <a:gd name="T34" fmla="*/ 64 w 1188"/>
                <a:gd name="T35" fmla="*/ 192 h 708"/>
                <a:gd name="T36" fmla="*/ 0 w 1188"/>
                <a:gd name="T37" fmla="*/ 162 h 708"/>
                <a:gd name="T38" fmla="*/ 119 w 1188"/>
                <a:gd name="T39" fmla="*/ 597 h 708"/>
                <a:gd name="T40" fmla="*/ 119 w 1188"/>
                <a:gd name="T41" fmla="*/ 597 h 708"/>
                <a:gd name="T42" fmla="*/ 123 w 1188"/>
                <a:gd name="T43" fmla="*/ 614 h 708"/>
                <a:gd name="T44" fmla="*/ 136 w 1188"/>
                <a:gd name="T45" fmla="*/ 631 h 708"/>
                <a:gd name="T46" fmla="*/ 149 w 1188"/>
                <a:gd name="T47" fmla="*/ 644 h 708"/>
                <a:gd name="T48" fmla="*/ 170 w 1188"/>
                <a:gd name="T49" fmla="*/ 656 h 708"/>
                <a:gd name="T50" fmla="*/ 196 w 1188"/>
                <a:gd name="T51" fmla="*/ 669 h 708"/>
                <a:gd name="T52" fmla="*/ 221 w 1188"/>
                <a:gd name="T53" fmla="*/ 682 h 708"/>
                <a:gd name="T54" fmla="*/ 285 w 1188"/>
                <a:gd name="T55" fmla="*/ 695 h 708"/>
                <a:gd name="T56" fmla="*/ 362 w 1188"/>
                <a:gd name="T57" fmla="*/ 708 h 708"/>
                <a:gd name="T58" fmla="*/ 447 w 1188"/>
                <a:gd name="T59" fmla="*/ 708 h 708"/>
                <a:gd name="T60" fmla="*/ 541 w 1188"/>
                <a:gd name="T61" fmla="*/ 703 h 708"/>
                <a:gd name="T62" fmla="*/ 639 w 1188"/>
                <a:gd name="T63" fmla="*/ 690 h 708"/>
                <a:gd name="T64" fmla="*/ 639 w 1188"/>
                <a:gd name="T65" fmla="*/ 690 h 708"/>
                <a:gd name="T66" fmla="*/ 741 w 1188"/>
                <a:gd name="T67" fmla="*/ 669 h 708"/>
                <a:gd name="T68" fmla="*/ 839 w 1188"/>
                <a:gd name="T69" fmla="*/ 644 h 708"/>
                <a:gd name="T70" fmla="*/ 928 w 1188"/>
                <a:gd name="T71" fmla="*/ 614 h 708"/>
                <a:gd name="T72" fmla="*/ 1005 w 1188"/>
                <a:gd name="T73" fmla="*/ 580 h 708"/>
                <a:gd name="T74" fmla="*/ 1069 w 1188"/>
                <a:gd name="T75" fmla="*/ 546 h 708"/>
                <a:gd name="T76" fmla="*/ 1094 w 1188"/>
                <a:gd name="T77" fmla="*/ 524 h 708"/>
                <a:gd name="T78" fmla="*/ 1120 w 1188"/>
                <a:gd name="T79" fmla="*/ 507 h 708"/>
                <a:gd name="T80" fmla="*/ 1137 w 1188"/>
                <a:gd name="T81" fmla="*/ 490 h 708"/>
                <a:gd name="T82" fmla="*/ 1150 w 1188"/>
                <a:gd name="T83" fmla="*/ 469 h 708"/>
                <a:gd name="T84" fmla="*/ 1163 w 1188"/>
                <a:gd name="T85" fmla="*/ 452 h 708"/>
                <a:gd name="T86" fmla="*/ 1167 w 1188"/>
                <a:gd name="T87" fmla="*/ 435 h 708"/>
                <a:gd name="T88" fmla="*/ 1188 w 1188"/>
                <a:gd name="T89"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8" h="708">
                  <a:moveTo>
                    <a:pt x="1188" y="0"/>
                  </a:moveTo>
                  <a:lnTo>
                    <a:pt x="1188" y="0"/>
                  </a:lnTo>
                  <a:lnTo>
                    <a:pt x="1133" y="47"/>
                  </a:lnTo>
                  <a:lnTo>
                    <a:pt x="1073" y="94"/>
                  </a:lnTo>
                  <a:lnTo>
                    <a:pt x="1005" y="132"/>
                  </a:lnTo>
                  <a:lnTo>
                    <a:pt x="933" y="171"/>
                  </a:lnTo>
                  <a:lnTo>
                    <a:pt x="856" y="201"/>
                  </a:lnTo>
                  <a:lnTo>
                    <a:pt x="775" y="226"/>
                  </a:lnTo>
                  <a:lnTo>
                    <a:pt x="690" y="252"/>
                  </a:lnTo>
                  <a:lnTo>
                    <a:pt x="605" y="265"/>
                  </a:lnTo>
                  <a:lnTo>
                    <a:pt x="605" y="265"/>
                  </a:lnTo>
                  <a:lnTo>
                    <a:pt x="519" y="273"/>
                  </a:lnTo>
                  <a:lnTo>
                    <a:pt x="434" y="277"/>
                  </a:lnTo>
                  <a:lnTo>
                    <a:pt x="353" y="273"/>
                  </a:lnTo>
                  <a:lnTo>
                    <a:pt x="277" y="260"/>
                  </a:lnTo>
                  <a:lnTo>
                    <a:pt x="200" y="243"/>
                  </a:lnTo>
                  <a:lnTo>
                    <a:pt x="128" y="222"/>
                  </a:lnTo>
                  <a:lnTo>
                    <a:pt x="64" y="192"/>
                  </a:lnTo>
                  <a:lnTo>
                    <a:pt x="0" y="162"/>
                  </a:lnTo>
                  <a:lnTo>
                    <a:pt x="119" y="597"/>
                  </a:lnTo>
                  <a:lnTo>
                    <a:pt x="119" y="597"/>
                  </a:lnTo>
                  <a:lnTo>
                    <a:pt x="123" y="614"/>
                  </a:lnTo>
                  <a:lnTo>
                    <a:pt x="136" y="631"/>
                  </a:lnTo>
                  <a:lnTo>
                    <a:pt x="149" y="644"/>
                  </a:lnTo>
                  <a:lnTo>
                    <a:pt x="170" y="656"/>
                  </a:lnTo>
                  <a:lnTo>
                    <a:pt x="196" y="669"/>
                  </a:lnTo>
                  <a:lnTo>
                    <a:pt x="221" y="682"/>
                  </a:lnTo>
                  <a:lnTo>
                    <a:pt x="285" y="695"/>
                  </a:lnTo>
                  <a:lnTo>
                    <a:pt x="362" y="708"/>
                  </a:lnTo>
                  <a:lnTo>
                    <a:pt x="447" y="708"/>
                  </a:lnTo>
                  <a:lnTo>
                    <a:pt x="541" y="703"/>
                  </a:lnTo>
                  <a:lnTo>
                    <a:pt x="639" y="690"/>
                  </a:lnTo>
                  <a:lnTo>
                    <a:pt x="639" y="690"/>
                  </a:lnTo>
                  <a:lnTo>
                    <a:pt x="741" y="669"/>
                  </a:lnTo>
                  <a:lnTo>
                    <a:pt x="839" y="644"/>
                  </a:lnTo>
                  <a:lnTo>
                    <a:pt x="928" y="614"/>
                  </a:lnTo>
                  <a:lnTo>
                    <a:pt x="1005" y="580"/>
                  </a:lnTo>
                  <a:lnTo>
                    <a:pt x="1069" y="546"/>
                  </a:lnTo>
                  <a:lnTo>
                    <a:pt x="1094" y="524"/>
                  </a:lnTo>
                  <a:lnTo>
                    <a:pt x="1120" y="507"/>
                  </a:lnTo>
                  <a:lnTo>
                    <a:pt x="1137" y="490"/>
                  </a:lnTo>
                  <a:lnTo>
                    <a:pt x="1150" y="469"/>
                  </a:lnTo>
                  <a:lnTo>
                    <a:pt x="1163" y="452"/>
                  </a:lnTo>
                  <a:lnTo>
                    <a:pt x="1167" y="435"/>
                  </a:lnTo>
                  <a:lnTo>
                    <a:pt x="11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5" name="Freeform 7"/>
            <p:cNvSpPr>
              <a:spLocks/>
            </p:cNvSpPr>
            <p:nvPr/>
          </p:nvSpPr>
          <p:spPr bwMode="auto">
            <a:xfrm>
              <a:off x="1865" y="2575"/>
              <a:ext cx="430" cy="541"/>
            </a:xfrm>
            <a:custGeom>
              <a:avLst/>
              <a:gdLst>
                <a:gd name="T0" fmla="*/ 362 w 430"/>
                <a:gd name="T1" fmla="*/ 9 h 541"/>
                <a:gd name="T2" fmla="*/ 362 w 430"/>
                <a:gd name="T3" fmla="*/ 9 h 541"/>
                <a:gd name="T4" fmla="*/ 332 w 430"/>
                <a:gd name="T5" fmla="*/ 26 h 541"/>
                <a:gd name="T6" fmla="*/ 294 w 430"/>
                <a:gd name="T7" fmla="*/ 51 h 541"/>
                <a:gd name="T8" fmla="*/ 251 w 430"/>
                <a:gd name="T9" fmla="*/ 89 h 541"/>
                <a:gd name="T10" fmla="*/ 204 w 430"/>
                <a:gd name="T11" fmla="*/ 145 h 541"/>
                <a:gd name="T12" fmla="*/ 179 w 430"/>
                <a:gd name="T13" fmla="*/ 179 h 541"/>
                <a:gd name="T14" fmla="*/ 153 w 430"/>
                <a:gd name="T15" fmla="*/ 213 h 541"/>
                <a:gd name="T16" fmla="*/ 128 w 430"/>
                <a:gd name="T17" fmla="*/ 256 h 541"/>
                <a:gd name="T18" fmla="*/ 102 w 430"/>
                <a:gd name="T19" fmla="*/ 302 h 541"/>
                <a:gd name="T20" fmla="*/ 81 w 430"/>
                <a:gd name="T21" fmla="*/ 354 h 541"/>
                <a:gd name="T22" fmla="*/ 60 w 430"/>
                <a:gd name="T23" fmla="*/ 409 h 541"/>
                <a:gd name="T24" fmla="*/ 60 w 430"/>
                <a:gd name="T25" fmla="*/ 409 h 541"/>
                <a:gd name="T26" fmla="*/ 43 w 430"/>
                <a:gd name="T27" fmla="*/ 426 h 541"/>
                <a:gd name="T28" fmla="*/ 30 w 430"/>
                <a:gd name="T29" fmla="*/ 439 h 541"/>
                <a:gd name="T30" fmla="*/ 13 w 430"/>
                <a:gd name="T31" fmla="*/ 456 h 541"/>
                <a:gd name="T32" fmla="*/ 4 w 430"/>
                <a:gd name="T33" fmla="*/ 477 h 541"/>
                <a:gd name="T34" fmla="*/ 0 w 430"/>
                <a:gd name="T35" fmla="*/ 498 h 541"/>
                <a:gd name="T36" fmla="*/ 0 w 430"/>
                <a:gd name="T37" fmla="*/ 507 h 541"/>
                <a:gd name="T38" fmla="*/ 4 w 430"/>
                <a:gd name="T39" fmla="*/ 520 h 541"/>
                <a:gd name="T40" fmla="*/ 13 w 430"/>
                <a:gd name="T41" fmla="*/ 528 h 541"/>
                <a:gd name="T42" fmla="*/ 26 w 430"/>
                <a:gd name="T43" fmla="*/ 537 h 541"/>
                <a:gd name="T44" fmla="*/ 26 w 430"/>
                <a:gd name="T45" fmla="*/ 537 h 541"/>
                <a:gd name="T46" fmla="*/ 34 w 430"/>
                <a:gd name="T47" fmla="*/ 541 h 541"/>
                <a:gd name="T48" fmla="*/ 60 w 430"/>
                <a:gd name="T49" fmla="*/ 541 h 541"/>
                <a:gd name="T50" fmla="*/ 72 w 430"/>
                <a:gd name="T51" fmla="*/ 537 h 541"/>
                <a:gd name="T52" fmla="*/ 85 w 430"/>
                <a:gd name="T53" fmla="*/ 528 h 541"/>
                <a:gd name="T54" fmla="*/ 98 w 430"/>
                <a:gd name="T55" fmla="*/ 515 h 541"/>
                <a:gd name="T56" fmla="*/ 106 w 430"/>
                <a:gd name="T57" fmla="*/ 498 h 541"/>
                <a:gd name="T58" fmla="*/ 115 w 430"/>
                <a:gd name="T59" fmla="*/ 469 h 541"/>
                <a:gd name="T60" fmla="*/ 115 w 430"/>
                <a:gd name="T61" fmla="*/ 469 h 541"/>
                <a:gd name="T62" fmla="*/ 119 w 430"/>
                <a:gd name="T63" fmla="*/ 469 h 541"/>
                <a:gd name="T64" fmla="*/ 128 w 430"/>
                <a:gd name="T65" fmla="*/ 473 h 541"/>
                <a:gd name="T66" fmla="*/ 132 w 430"/>
                <a:gd name="T67" fmla="*/ 469 h 541"/>
                <a:gd name="T68" fmla="*/ 136 w 430"/>
                <a:gd name="T69" fmla="*/ 469 h 541"/>
                <a:gd name="T70" fmla="*/ 141 w 430"/>
                <a:gd name="T71" fmla="*/ 460 h 541"/>
                <a:gd name="T72" fmla="*/ 136 w 430"/>
                <a:gd name="T73" fmla="*/ 451 h 541"/>
                <a:gd name="T74" fmla="*/ 124 w 430"/>
                <a:gd name="T75" fmla="*/ 417 h 541"/>
                <a:gd name="T76" fmla="*/ 124 w 430"/>
                <a:gd name="T77" fmla="*/ 417 h 541"/>
                <a:gd name="T78" fmla="*/ 132 w 430"/>
                <a:gd name="T79" fmla="*/ 375 h 541"/>
                <a:gd name="T80" fmla="*/ 149 w 430"/>
                <a:gd name="T81" fmla="*/ 332 h 541"/>
                <a:gd name="T82" fmla="*/ 179 w 430"/>
                <a:gd name="T83" fmla="*/ 277 h 541"/>
                <a:gd name="T84" fmla="*/ 217 w 430"/>
                <a:gd name="T85" fmla="*/ 221 h 541"/>
                <a:gd name="T86" fmla="*/ 239 w 430"/>
                <a:gd name="T87" fmla="*/ 192 h 541"/>
                <a:gd name="T88" fmla="*/ 268 w 430"/>
                <a:gd name="T89" fmla="*/ 166 h 541"/>
                <a:gd name="T90" fmla="*/ 298 w 430"/>
                <a:gd name="T91" fmla="*/ 136 h 541"/>
                <a:gd name="T92" fmla="*/ 332 w 430"/>
                <a:gd name="T93" fmla="*/ 115 h 541"/>
                <a:gd name="T94" fmla="*/ 375 w 430"/>
                <a:gd name="T95" fmla="*/ 89 h 541"/>
                <a:gd name="T96" fmla="*/ 417 w 430"/>
                <a:gd name="T97" fmla="*/ 72 h 541"/>
                <a:gd name="T98" fmla="*/ 417 w 430"/>
                <a:gd name="T99" fmla="*/ 72 h 541"/>
                <a:gd name="T100" fmla="*/ 426 w 430"/>
                <a:gd name="T101" fmla="*/ 60 h 541"/>
                <a:gd name="T102" fmla="*/ 430 w 430"/>
                <a:gd name="T103" fmla="*/ 43 h 541"/>
                <a:gd name="T104" fmla="*/ 430 w 430"/>
                <a:gd name="T105" fmla="*/ 30 h 541"/>
                <a:gd name="T106" fmla="*/ 426 w 430"/>
                <a:gd name="T107" fmla="*/ 17 h 541"/>
                <a:gd name="T108" fmla="*/ 422 w 430"/>
                <a:gd name="T109" fmla="*/ 9 h 541"/>
                <a:gd name="T110" fmla="*/ 417 w 430"/>
                <a:gd name="T111" fmla="*/ 4 h 541"/>
                <a:gd name="T112" fmla="*/ 396 w 430"/>
                <a:gd name="T113" fmla="*/ 0 h 541"/>
                <a:gd name="T114" fmla="*/ 362 w 430"/>
                <a:gd name="T115" fmla="*/ 9 h 541"/>
                <a:gd name="T116" fmla="*/ 362 w 430"/>
                <a:gd name="T117" fmla="*/ 9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0" h="541">
                  <a:moveTo>
                    <a:pt x="362" y="9"/>
                  </a:moveTo>
                  <a:lnTo>
                    <a:pt x="362" y="9"/>
                  </a:lnTo>
                  <a:lnTo>
                    <a:pt x="332" y="26"/>
                  </a:lnTo>
                  <a:lnTo>
                    <a:pt x="294" y="51"/>
                  </a:lnTo>
                  <a:lnTo>
                    <a:pt x="251" y="89"/>
                  </a:lnTo>
                  <a:lnTo>
                    <a:pt x="204" y="145"/>
                  </a:lnTo>
                  <a:lnTo>
                    <a:pt x="179" y="179"/>
                  </a:lnTo>
                  <a:lnTo>
                    <a:pt x="153" y="213"/>
                  </a:lnTo>
                  <a:lnTo>
                    <a:pt x="128" y="256"/>
                  </a:lnTo>
                  <a:lnTo>
                    <a:pt x="102" y="302"/>
                  </a:lnTo>
                  <a:lnTo>
                    <a:pt x="81" y="354"/>
                  </a:lnTo>
                  <a:lnTo>
                    <a:pt x="60" y="409"/>
                  </a:lnTo>
                  <a:lnTo>
                    <a:pt x="60" y="409"/>
                  </a:lnTo>
                  <a:lnTo>
                    <a:pt x="43" y="426"/>
                  </a:lnTo>
                  <a:lnTo>
                    <a:pt x="30" y="439"/>
                  </a:lnTo>
                  <a:lnTo>
                    <a:pt x="13" y="456"/>
                  </a:lnTo>
                  <a:lnTo>
                    <a:pt x="4" y="477"/>
                  </a:lnTo>
                  <a:lnTo>
                    <a:pt x="0" y="498"/>
                  </a:lnTo>
                  <a:lnTo>
                    <a:pt x="0" y="507"/>
                  </a:lnTo>
                  <a:lnTo>
                    <a:pt x="4" y="520"/>
                  </a:lnTo>
                  <a:lnTo>
                    <a:pt x="13" y="528"/>
                  </a:lnTo>
                  <a:lnTo>
                    <a:pt x="26" y="537"/>
                  </a:lnTo>
                  <a:lnTo>
                    <a:pt x="26" y="537"/>
                  </a:lnTo>
                  <a:lnTo>
                    <a:pt x="34" y="541"/>
                  </a:lnTo>
                  <a:lnTo>
                    <a:pt x="60" y="541"/>
                  </a:lnTo>
                  <a:lnTo>
                    <a:pt x="72" y="537"/>
                  </a:lnTo>
                  <a:lnTo>
                    <a:pt x="85" y="528"/>
                  </a:lnTo>
                  <a:lnTo>
                    <a:pt x="98" y="515"/>
                  </a:lnTo>
                  <a:lnTo>
                    <a:pt x="106" y="498"/>
                  </a:lnTo>
                  <a:lnTo>
                    <a:pt x="115" y="469"/>
                  </a:lnTo>
                  <a:lnTo>
                    <a:pt x="115" y="469"/>
                  </a:lnTo>
                  <a:lnTo>
                    <a:pt x="119" y="469"/>
                  </a:lnTo>
                  <a:lnTo>
                    <a:pt x="128" y="473"/>
                  </a:lnTo>
                  <a:lnTo>
                    <a:pt x="132" y="469"/>
                  </a:lnTo>
                  <a:lnTo>
                    <a:pt x="136" y="469"/>
                  </a:lnTo>
                  <a:lnTo>
                    <a:pt x="141" y="460"/>
                  </a:lnTo>
                  <a:lnTo>
                    <a:pt x="136" y="451"/>
                  </a:lnTo>
                  <a:lnTo>
                    <a:pt x="124" y="417"/>
                  </a:lnTo>
                  <a:lnTo>
                    <a:pt x="124" y="417"/>
                  </a:lnTo>
                  <a:lnTo>
                    <a:pt x="132" y="375"/>
                  </a:lnTo>
                  <a:lnTo>
                    <a:pt x="149" y="332"/>
                  </a:lnTo>
                  <a:lnTo>
                    <a:pt x="179" y="277"/>
                  </a:lnTo>
                  <a:lnTo>
                    <a:pt x="217" y="221"/>
                  </a:lnTo>
                  <a:lnTo>
                    <a:pt x="239" y="192"/>
                  </a:lnTo>
                  <a:lnTo>
                    <a:pt x="268" y="166"/>
                  </a:lnTo>
                  <a:lnTo>
                    <a:pt x="298" y="136"/>
                  </a:lnTo>
                  <a:lnTo>
                    <a:pt x="332" y="115"/>
                  </a:lnTo>
                  <a:lnTo>
                    <a:pt x="375" y="89"/>
                  </a:lnTo>
                  <a:lnTo>
                    <a:pt x="417" y="72"/>
                  </a:lnTo>
                  <a:lnTo>
                    <a:pt x="417" y="72"/>
                  </a:lnTo>
                  <a:lnTo>
                    <a:pt x="426" y="60"/>
                  </a:lnTo>
                  <a:lnTo>
                    <a:pt x="430" y="43"/>
                  </a:lnTo>
                  <a:lnTo>
                    <a:pt x="430" y="30"/>
                  </a:lnTo>
                  <a:lnTo>
                    <a:pt x="426" y="17"/>
                  </a:lnTo>
                  <a:lnTo>
                    <a:pt x="422" y="9"/>
                  </a:lnTo>
                  <a:lnTo>
                    <a:pt x="417" y="4"/>
                  </a:lnTo>
                  <a:lnTo>
                    <a:pt x="396" y="0"/>
                  </a:lnTo>
                  <a:lnTo>
                    <a:pt x="362" y="9"/>
                  </a:lnTo>
                  <a:lnTo>
                    <a:pt x="36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6" name="Freeform 225"/>
            <p:cNvSpPr>
              <a:spLocks/>
            </p:cNvSpPr>
            <p:nvPr/>
          </p:nvSpPr>
          <p:spPr bwMode="auto">
            <a:xfrm>
              <a:off x="2231" y="2818"/>
              <a:ext cx="443" cy="737"/>
            </a:xfrm>
            <a:custGeom>
              <a:avLst/>
              <a:gdLst>
                <a:gd name="T0" fmla="*/ 354 w 443"/>
                <a:gd name="T1" fmla="*/ 21 h 737"/>
                <a:gd name="T2" fmla="*/ 354 w 443"/>
                <a:gd name="T3" fmla="*/ 21 h 737"/>
                <a:gd name="T4" fmla="*/ 324 w 443"/>
                <a:gd name="T5" fmla="*/ 51 h 737"/>
                <a:gd name="T6" fmla="*/ 294 w 443"/>
                <a:gd name="T7" fmla="*/ 93 h 737"/>
                <a:gd name="T8" fmla="*/ 260 w 443"/>
                <a:gd name="T9" fmla="*/ 149 h 737"/>
                <a:gd name="T10" fmla="*/ 243 w 443"/>
                <a:gd name="T11" fmla="*/ 187 h 737"/>
                <a:gd name="T12" fmla="*/ 226 w 443"/>
                <a:gd name="T13" fmla="*/ 226 h 737"/>
                <a:gd name="T14" fmla="*/ 213 w 443"/>
                <a:gd name="T15" fmla="*/ 272 h 737"/>
                <a:gd name="T16" fmla="*/ 196 w 443"/>
                <a:gd name="T17" fmla="*/ 323 h 737"/>
                <a:gd name="T18" fmla="*/ 188 w 443"/>
                <a:gd name="T19" fmla="*/ 379 h 737"/>
                <a:gd name="T20" fmla="*/ 179 w 443"/>
                <a:gd name="T21" fmla="*/ 439 h 737"/>
                <a:gd name="T22" fmla="*/ 171 w 443"/>
                <a:gd name="T23" fmla="*/ 502 h 737"/>
                <a:gd name="T24" fmla="*/ 171 w 443"/>
                <a:gd name="T25" fmla="*/ 575 h 737"/>
                <a:gd name="T26" fmla="*/ 171 w 443"/>
                <a:gd name="T27" fmla="*/ 575 h 737"/>
                <a:gd name="T28" fmla="*/ 137 w 443"/>
                <a:gd name="T29" fmla="*/ 583 h 737"/>
                <a:gd name="T30" fmla="*/ 107 w 443"/>
                <a:gd name="T31" fmla="*/ 592 h 737"/>
                <a:gd name="T32" fmla="*/ 73 w 443"/>
                <a:gd name="T33" fmla="*/ 609 h 737"/>
                <a:gd name="T34" fmla="*/ 39 w 443"/>
                <a:gd name="T35" fmla="*/ 630 h 737"/>
                <a:gd name="T36" fmla="*/ 26 w 443"/>
                <a:gd name="T37" fmla="*/ 643 h 737"/>
                <a:gd name="T38" fmla="*/ 13 w 443"/>
                <a:gd name="T39" fmla="*/ 656 h 737"/>
                <a:gd name="T40" fmla="*/ 5 w 443"/>
                <a:gd name="T41" fmla="*/ 669 h 737"/>
                <a:gd name="T42" fmla="*/ 0 w 443"/>
                <a:gd name="T43" fmla="*/ 686 h 737"/>
                <a:gd name="T44" fmla="*/ 0 w 443"/>
                <a:gd name="T45" fmla="*/ 703 h 737"/>
                <a:gd name="T46" fmla="*/ 5 w 443"/>
                <a:gd name="T47" fmla="*/ 724 h 737"/>
                <a:gd name="T48" fmla="*/ 5 w 443"/>
                <a:gd name="T49" fmla="*/ 724 h 737"/>
                <a:gd name="T50" fmla="*/ 9 w 443"/>
                <a:gd name="T51" fmla="*/ 724 h 737"/>
                <a:gd name="T52" fmla="*/ 26 w 443"/>
                <a:gd name="T53" fmla="*/ 732 h 737"/>
                <a:gd name="T54" fmla="*/ 51 w 443"/>
                <a:gd name="T55" fmla="*/ 737 h 737"/>
                <a:gd name="T56" fmla="*/ 86 w 443"/>
                <a:gd name="T57" fmla="*/ 737 h 737"/>
                <a:gd name="T58" fmla="*/ 260 w 443"/>
                <a:gd name="T59" fmla="*/ 656 h 737"/>
                <a:gd name="T60" fmla="*/ 260 w 443"/>
                <a:gd name="T61" fmla="*/ 656 h 737"/>
                <a:gd name="T62" fmla="*/ 269 w 443"/>
                <a:gd name="T63" fmla="*/ 647 h 737"/>
                <a:gd name="T64" fmla="*/ 277 w 443"/>
                <a:gd name="T65" fmla="*/ 634 h 737"/>
                <a:gd name="T66" fmla="*/ 281 w 443"/>
                <a:gd name="T67" fmla="*/ 626 h 737"/>
                <a:gd name="T68" fmla="*/ 281 w 443"/>
                <a:gd name="T69" fmla="*/ 617 h 737"/>
                <a:gd name="T70" fmla="*/ 281 w 443"/>
                <a:gd name="T71" fmla="*/ 605 h 737"/>
                <a:gd name="T72" fmla="*/ 277 w 443"/>
                <a:gd name="T73" fmla="*/ 596 h 737"/>
                <a:gd name="T74" fmla="*/ 243 w 443"/>
                <a:gd name="T75" fmla="*/ 558 h 737"/>
                <a:gd name="T76" fmla="*/ 243 w 443"/>
                <a:gd name="T77" fmla="*/ 558 h 737"/>
                <a:gd name="T78" fmla="*/ 243 w 443"/>
                <a:gd name="T79" fmla="*/ 511 h 737"/>
                <a:gd name="T80" fmla="*/ 243 w 443"/>
                <a:gd name="T81" fmla="*/ 456 h 737"/>
                <a:gd name="T82" fmla="*/ 252 w 443"/>
                <a:gd name="T83" fmla="*/ 387 h 737"/>
                <a:gd name="T84" fmla="*/ 260 w 443"/>
                <a:gd name="T85" fmla="*/ 349 h 737"/>
                <a:gd name="T86" fmla="*/ 273 w 443"/>
                <a:gd name="T87" fmla="*/ 311 h 737"/>
                <a:gd name="T88" fmla="*/ 290 w 443"/>
                <a:gd name="T89" fmla="*/ 268 h 737"/>
                <a:gd name="T90" fmla="*/ 307 w 443"/>
                <a:gd name="T91" fmla="*/ 230 h 737"/>
                <a:gd name="T92" fmla="*/ 333 w 443"/>
                <a:gd name="T93" fmla="*/ 187 h 737"/>
                <a:gd name="T94" fmla="*/ 362 w 443"/>
                <a:gd name="T95" fmla="*/ 149 h 737"/>
                <a:gd name="T96" fmla="*/ 401 w 443"/>
                <a:gd name="T97" fmla="*/ 111 h 737"/>
                <a:gd name="T98" fmla="*/ 443 w 443"/>
                <a:gd name="T99" fmla="*/ 76 h 737"/>
                <a:gd name="T100" fmla="*/ 443 w 443"/>
                <a:gd name="T101" fmla="*/ 76 h 737"/>
                <a:gd name="T102" fmla="*/ 443 w 443"/>
                <a:gd name="T103" fmla="*/ 59 h 737"/>
                <a:gd name="T104" fmla="*/ 443 w 443"/>
                <a:gd name="T105" fmla="*/ 42 h 737"/>
                <a:gd name="T106" fmla="*/ 439 w 443"/>
                <a:gd name="T107" fmla="*/ 25 h 737"/>
                <a:gd name="T108" fmla="*/ 431 w 443"/>
                <a:gd name="T109" fmla="*/ 8 h 737"/>
                <a:gd name="T110" fmla="*/ 422 w 443"/>
                <a:gd name="T111" fmla="*/ 4 h 737"/>
                <a:gd name="T112" fmla="*/ 414 w 443"/>
                <a:gd name="T113" fmla="*/ 0 h 737"/>
                <a:gd name="T114" fmla="*/ 405 w 443"/>
                <a:gd name="T115" fmla="*/ 0 h 737"/>
                <a:gd name="T116" fmla="*/ 388 w 443"/>
                <a:gd name="T117" fmla="*/ 4 h 737"/>
                <a:gd name="T118" fmla="*/ 354 w 443"/>
                <a:gd name="T119" fmla="*/ 21 h 737"/>
                <a:gd name="T120" fmla="*/ 354 w 443"/>
                <a:gd name="T121" fmla="*/ 2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3" h="737">
                  <a:moveTo>
                    <a:pt x="354" y="21"/>
                  </a:moveTo>
                  <a:lnTo>
                    <a:pt x="354" y="21"/>
                  </a:lnTo>
                  <a:lnTo>
                    <a:pt x="324" y="51"/>
                  </a:lnTo>
                  <a:lnTo>
                    <a:pt x="294" y="93"/>
                  </a:lnTo>
                  <a:lnTo>
                    <a:pt x="260" y="149"/>
                  </a:lnTo>
                  <a:lnTo>
                    <a:pt x="243" y="187"/>
                  </a:lnTo>
                  <a:lnTo>
                    <a:pt x="226" y="226"/>
                  </a:lnTo>
                  <a:lnTo>
                    <a:pt x="213" y="272"/>
                  </a:lnTo>
                  <a:lnTo>
                    <a:pt x="196" y="323"/>
                  </a:lnTo>
                  <a:lnTo>
                    <a:pt x="188" y="379"/>
                  </a:lnTo>
                  <a:lnTo>
                    <a:pt x="179" y="439"/>
                  </a:lnTo>
                  <a:lnTo>
                    <a:pt x="171" y="502"/>
                  </a:lnTo>
                  <a:lnTo>
                    <a:pt x="171" y="575"/>
                  </a:lnTo>
                  <a:lnTo>
                    <a:pt x="171" y="575"/>
                  </a:lnTo>
                  <a:lnTo>
                    <a:pt x="137" y="583"/>
                  </a:lnTo>
                  <a:lnTo>
                    <a:pt x="107" y="592"/>
                  </a:lnTo>
                  <a:lnTo>
                    <a:pt x="73" y="609"/>
                  </a:lnTo>
                  <a:lnTo>
                    <a:pt x="39" y="630"/>
                  </a:lnTo>
                  <a:lnTo>
                    <a:pt x="26" y="643"/>
                  </a:lnTo>
                  <a:lnTo>
                    <a:pt x="13" y="656"/>
                  </a:lnTo>
                  <a:lnTo>
                    <a:pt x="5" y="669"/>
                  </a:lnTo>
                  <a:lnTo>
                    <a:pt x="0" y="686"/>
                  </a:lnTo>
                  <a:lnTo>
                    <a:pt x="0" y="703"/>
                  </a:lnTo>
                  <a:lnTo>
                    <a:pt x="5" y="724"/>
                  </a:lnTo>
                  <a:lnTo>
                    <a:pt x="5" y="724"/>
                  </a:lnTo>
                  <a:lnTo>
                    <a:pt x="9" y="724"/>
                  </a:lnTo>
                  <a:lnTo>
                    <a:pt x="26" y="732"/>
                  </a:lnTo>
                  <a:lnTo>
                    <a:pt x="51" y="737"/>
                  </a:lnTo>
                  <a:lnTo>
                    <a:pt x="86" y="737"/>
                  </a:lnTo>
                  <a:lnTo>
                    <a:pt x="260" y="656"/>
                  </a:lnTo>
                  <a:lnTo>
                    <a:pt x="260" y="656"/>
                  </a:lnTo>
                  <a:lnTo>
                    <a:pt x="269" y="647"/>
                  </a:lnTo>
                  <a:lnTo>
                    <a:pt x="277" y="634"/>
                  </a:lnTo>
                  <a:lnTo>
                    <a:pt x="281" y="626"/>
                  </a:lnTo>
                  <a:lnTo>
                    <a:pt x="281" y="617"/>
                  </a:lnTo>
                  <a:lnTo>
                    <a:pt x="281" y="605"/>
                  </a:lnTo>
                  <a:lnTo>
                    <a:pt x="277" y="596"/>
                  </a:lnTo>
                  <a:lnTo>
                    <a:pt x="243" y="558"/>
                  </a:lnTo>
                  <a:lnTo>
                    <a:pt x="243" y="558"/>
                  </a:lnTo>
                  <a:lnTo>
                    <a:pt x="243" y="511"/>
                  </a:lnTo>
                  <a:lnTo>
                    <a:pt x="243" y="456"/>
                  </a:lnTo>
                  <a:lnTo>
                    <a:pt x="252" y="387"/>
                  </a:lnTo>
                  <a:lnTo>
                    <a:pt x="260" y="349"/>
                  </a:lnTo>
                  <a:lnTo>
                    <a:pt x="273" y="311"/>
                  </a:lnTo>
                  <a:lnTo>
                    <a:pt x="290" y="268"/>
                  </a:lnTo>
                  <a:lnTo>
                    <a:pt x="307" y="230"/>
                  </a:lnTo>
                  <a:lnTo>
                    <a:pt x="333" y="187"/>
                  </a:lnTo>
                  <a:lnTo>
                    <a:pt x="362" y="149"/>
                  </a:lnTo>
                  <a:lnTo>
                    <a:pt x="401" y="111"/>
                  </a:lnTo>
                  <a:lnTo>
                    <a:pt x="443" y="76"/>
                  </a:lnTo>
                  <a:lnTo>
                    <a:pt x="443" y="76"/>
                  </a:lnTo>
                  <a:lnTo>
                    <a:pt x="443" y="59"/>
                  </a:lnTo>
                  <a:lnTo>
                    <a:pt x="443" y="42"/>
                  </a:lnTo>
                  <a:lnTo>
                    <a:pt x="439" y="25"/>
                  </a:lnTo>
                  <a:lnTo>
                    <a:pt x="431" y="8"/>
                  </a:lnTo>
                  <a:lnTo>
                    <a:pt x="422" y="4"/>
                  </a:lnTo>
                  <a:lnTo>
                    <a:pt x="414" y="0"/>
                  </a:lnTo>
                  <a:lnTo>
                    <a:pt x="405" y="0"/>
                  </a:lnTo>
                  <a:lnTo>
                    <a:pt x="388" y="4"/>
                  </a:lnTo>
                  <a:lnTo>
                    <a:pt x="354" y="21"/>
                  </a:lnTo>
                  <a:lnTo>
                    <a:pt x="354"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7" name="Freeform 226"/>
            <p:cNvSpPr>
              <a:spLocks/>
            </p:cNvSpPr>
            <p:nvPr/>
          </p:nvSpPr>
          <p:spPr bwMode="auto">
            <a:xfrm>
              <a:off x="3139" y="2754"/>
              <a:ext cx="443" cy="737"/>
            </a:xfrm>
            <a:custGeom>
              <a:avLst/>
              <a:gdLst>
                <a:gd name="T0" fmla="*/ 89 w 443"/>
                <a:gd name="T1" fmla="*/ 21 h 737"/>
                <a:gd name="T2" fmla="*/ 89 w 443"/>
                <a:gd name="T3" fmla="*/ 21 h 737"/>
                <a:gd name="T4" fmla="*/ 119 w 443"/>
                <a:gd name="T5" fmla="*/ 51 h 737"/>
                <a:gd name="T6" fmla="*/ 149 w 443"/>
                <a:gd name="T7" fmla="*/ 89 h 737"/>
                <a:gd name="T8" fmla="*/ 183 w 443"/>
                <a:gd name="T9" fmla="*/ 149 h 737"/>
                <a:gd name="T10" fmla="*/ 200 w 443"/>
                <a:gd name="T11" fmla="*/ 187 h 737"/>
                <a:gd name="T12" fmla="*/ 217 w 443"/>
                <a:gd name="T13" fmla="*/ 226 h 737"/>
                <a:gd name="T14" fmla="*/ 230 w 443"/>
                <a:gd name="T15" fmla="*/ 272 h 737"/>
                <a:gd name="T16" fmla="*/ 247 w 443"/>
                <a:gd name="T17" fmla="*/ 319 h 737"/>
                <a:gd name="T18" fmla="*/ 255 w 443"/>
                <a:gd name="T19" fmla="*/ 375 h 737"/>
                <a:gd name="T20" fmla="*/ 268 w 443"/>
                <a:gd name="T21" fmla="*/ 434 h 737"/>
                <a:gd name="T22" fmla="*/ 272 w 443"/>
                <a:gd name="T23" fmla="*/ 503 h 737"/>
                <a:gd name="T24" fmla="*/ 272 w 443"/>
                <a:gd name="T25" fmla="*/ 571 h 737"/>
                <a:gd name="T26" fmla="*/ 272 w 443"/>
                <a:gd name="T27" fmla="*/ 571 h 737"/>
                <a:gd name="T28" fmla="*/ 306 w 443"/>
                <a:gd name="T29" fmla="*/ 579 h 737"/>
                <a:gd name="T30" fmla="*/ 336 w 443"/>
                <a:gd name="T31" fmla="*/ 592 h 737"/>
                <a:gd name="T32" fmla="*/ 370 w 443"/>
                <a:gd name="T33" fmla="*/ 609 h 737"/>
                <a:gd name="T34" fmla="*/ 404 w 443"/>
                <a:gd name="T35" fmla="*/ 626 h 737"/>
                <a:gd name="T36" fmla="*/ 417 w 443"/>
                <a:gd name="T37" fmla="*/ 639 h 737"/>
                <a:gd name="T38" fmla="*/ 430 w 443"/>
                <a:gd name="T39" fmla="*/ 652 h 737"/>
                <a:gd name="T40" fmla="*/ 438 w 443"/>
                <a:gd name="T41" fmla="*/ 669 h 737"/>
                <a:gd name="T42" fmla="*/ 443 w 443"/>
                <a:gd name="T43" fmla="*/ 686 h 737"/>
                <a:gd name="T44" fmla="*/ 443 w 443"/>
                <a:gd name="T45" fmla="*/ 703 h 737"/>
                <a:gd name="T46" fmla="*/ 438 w 443"/>
                <a:gd name="T47" fmla="*/ 720 h 737"/>
                <a:gd name="T48" fmla="*/ 438 w 443"/>
                <a:gd name="T49" fmla="*/ 720 h 737"/>
                <a:gd name="T50" fmla="*/ 434 w 443"/>
                <a:gd name="T51" fmla="*/ 724 h 737"/>
                <a:gd name="T52" fmla="*/ 417 w 443"/>
                <a:gd name="T53" fmla="*/ 733 h 737"/>
                <a:gd name="T54" fmla="*/ 396 w 443"/>
                <a:gd name="T55" fmla="*/ 737 h 737"/>
                <a:gd name="T56" fmla="*/ 362 w 443"/>
                <a:gd name="T57" fmla="*/ 737 h 737"/>
                <a:gd name="T58" fmla="*/ 183 w 443"/>
                <a:gd name="T59" fmla="*/ 652 h 737"/>
                <a:gd name="T60" fmla="*/ 183 w 443"/>
                <a:gd name="T61" fmla="*/ 652 h 737"/>
                <a:gd name="T62" fmla="*/ 174 w 443"/>
                <a:gd name="T63" fmla="*/ 647 h 737"/>
                <a:gd name="T64" fmla="*/ 166 w 443"/>
                <a:gd name="T65" fmla="*/ 635 h 737"/>
                <a:gd name="T66" fmla="*/ 162 w 443"/>
                <a:gd name="T67" fmla="*/ 626 h 737"/>
                <a:gd name="T68" fmla="*/ 162 w 443"/>
                <a:gd name="T69" fmla="*/ 618 h 737"/>
                <a:gd name="T70" fmla="*/ 162 w 443"/>
                <a:gd name="T71" fmla="*/ 605 h 737"/>
                <a:gd name="T72" fmla="*/ 166 w 443"/>
                <a:gd name="T73" fmla="*/ 592 h 737"/>
                <a:gd name="T74" fmla="*/ 200 w 443"/>
                <a:gd name="T75" fmla="*/ 558 h 737"/>
                <a:gd name="T76" fmla="*/ 200 w 443"/>
                <a:gd name="T77" fmla="*/ 558 h 737"/>
                <a:gd name="T78" fmla="*/ 204 w 443"/>
                <a:gd name="T79" fmla="*/ 507 h 737"/>
                <a:gd name="T80" fmla="*/ 200 w 443"/>
                <a:gd name="T81" fmla="*/ 451 h 737"/>
                <a:gd name="T82" fmla="*/ 191 w 443"/>
                <a:gd name="T83" fmla="*/ 383 h 737"/>
                <a:gd name="T84" fmla="*/ 183 w 443"/>
                <a:gd name="T85" fmla="*/ 345 h 737"/>
                <a:gd name="T86" fmla="*/ 170 w 443"/>
                <a:gd name="T87" fmla="*/ 307 h 737"/>
                <a:gd name="T88" fmla="*/ 157 w 443"/>
                <a:gd name="T89" fmla="*/ 268 h 737"/>
                <a:gd name="T90" fmla="*/ 136 w 443"/>
                <a:gd name="T91" fmla="*/ 226 h 737"/>
                <a:gd name="T92" fmla="*/ 110 w 443"/>
                <a:gd name="T93" fmla="*/ 187 h 737"/>
                <a:gd name="T94" fmla="*/ 81 w 443"/>
                <a:gd name="T95" fmla="*/ 149 h 737"/>
                <a:gd name="T96" fmla="*/ 42 w 443"/>
                <a:gd name="T97" fmla="*/ 111 h 737"/>
                <a:gd name="T98" fmla="*/ 0 w 443"/>
                <a:gd name="T99" fmla="*/ 77 h 737"/>
                <a:gd name="T100" fmla="*/ 0 w 443"/>
                <a:gd name="T101" fmla="*/ 77 h 737"/>
                <a:gd name="T102" fmla="*/ 0 w 443"/>
                <a:gd name="T103" fmla="*/ 55 h 737"/>
                <a:gd name="T104" fmla="*/ 0 w 443"/>
                <a:gd name="T105" fmla="*/ 38 h 737"/>
                <a:gd name="T106" fmla="*/ 4 w 443"/>
                <a:gd name="T107" fmla="*/ 21 h 737"/>
                <a:gd name="T108" fmla="*/ 12 w 443"/>
                <a:gd name="T109" fmla="*/ 8 h 737"/>
                <a:gd name="T110" fmla="*/ 21 w 443"/>
                <a:gd name="T111" fmla="*/ 4 h 737"/>
                <a:gd name="T112" fmla="*/ 29 w 443"/>
                <a:gd name="T113" fmla="*/ 0 h 737"/>
                <a:gd name="T114" fmla="*/ 38 w 443"/>
                <a:gd name="T115" fmla="*/ 0 h 737"/>
                <a:gd name="T116" fmla="*/ 55 w 443"/>
                <a:gd name="T117" fmla="*/ 4 h 737"/>
                <a:gd name="T118" fmla="*/ 89 w 443"/>
                <a:gd name="T119" fmla="*/ 21 h 737"/>
                <a:gd name="T120" fmla="*/ 89 w 443"/>
                <a:gd name="T121" fmla="*/ 2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3" h="737">
                  <a:moveTo>
                    <a:pt x="89" y="21"/>
                  </a:moveTo>
                  <a:lnTo>
                    <a:pt x="89" y="21"/>
                  </a:lnTo>
                  <a:lnTo>
                    <a:pt x="119" y="51"/>
                  </a:lnTo>
                  <a:lnTo>
                    <a:pt x="149" y="89"/>
                  </a:lnTo>
                  <a:lnTo>
                    <a:pt x="183" y="149"/>
                  </a:lnTo>
                  <a:lnTo>
                    <a:pt x="200" y="187"/>
                  </a:lnTo>
                  <a:lnTo>
                    <a:pt x="217" y="226"/>
                  </a:lnTo>
                  <a:lnTo>
                    <a:pt x="230" y="272"/>
                  </a:lnTo>
                  <a:lnTo>
                    <a:pt x="247" y="319"/>
                  </a:lnTo>
                  <a:lnTo>
                    <a:pt x="255" y="375"/>
                  </a:lnTo>
                  <a:lnTo>
                    <a:pt x="268" y="434"/>
                  </a:lnTo>
                  <a:lnTo>
                    <a:pt x="272" y="503"/>
                  </a:lnTo>
                  <a:lnTo>
                    <a:pt x="272" y="571"/>
                  </a:lnTo>
                  <a:lnTo>
                    <a:pt x="272" y="571"/>
                  </a:lnTo>
                  <a:lnTo>
                    <a:pt x="306" y="579"/>
                  </a:lnTo>
                  <a:lnTo>
                    <a:pt x="336" y="592"/>
                  </a:lnTo>
                  <a:lnTo>
                    <a:pt x="370" y="609"/>
                  </a:lnTo>
                  <a:lnTo>
                    <a:pt x="404" y="626"/>
                  </a:lnTo>
                  <a:lnTo>
                    <a:pt x="417" y="639"/>
                  </a:lnTo>
                  <a:lnTo>
                    <a:pt x="430" y="652"/>
                  </a:lnTo>
                  <a:lnTo>
                    <a:pt x="438" y="669"/>
                  </a:lnTo>
                  <a:lnTo>
                    <a:pt x="443" y="686"/>
                  </a:lnTo>
                  <a:lnTo>
                    <a:pt x="443" y="703"/>
                  </a:lnTo>
                  <a:lnTo>
                    <a:pt x="438" y="720"/>
                  </a:lnTo>
                  <a:lnTo>
                    <a:pt x="438" y="720"/>
                  </a:lnTo>
                  <a:lnTo>
                    <a:pt x="434" y="724"/>
                  </a:lnTo>
                  <a:lnTo>
                    <a:pt x="417" y="733"/>
                  </a:lnTo>
                  <a:lnTo>
                    <a:pt x="396" y="737"/>
                  </a:lnTo>
                  <a:lnTo>
                    <a:pt x="362" y="737"/>
                  </a:lnTo>
                  <a:lnTo>
                    <a:pt x="183" y="652"/>
                  </a:lnTo>
                  <a:lnTo>
                    <a:pt x="183" y="652"/>
                  </a:lnTo>
                  <a:lnTo>
                    <a:pt x="174" y="647"/>
                  </a:lnTo>
                  <a:lnTo>
                    <a:pt x="166" y="635"/>
                  </a:lnTo>
                  <a:lnTo>
                    <a:pt x="162" y="626"/>
                  </a:lnTo>
                  <a:lnTo>
                    <a:pt x="162" y="618"/>
                  </a:lnTo>
                  <a:lnTo>
                    <a:pt x="162" y="605"/>
                  </a:lnTo>
                  <a:lnTo>
                    <a:pt x="166" y="592"/>
                  </a:lnTo>
                  <a:lnTo>
                    <a:pt x="200" y="558"/>
                  </a:lnTo>
                  <a:lnTo>
                    <a:pt x="200" y="558"/>
                  </a:lnTo>
                  <a:lnTo>
                    <a:pt x="204" y="507"/>
                  </a:lnTo>
                  <a:lnTo>
                    <a:pt x="200" y="451"/>
                  </a:lnTo>
                  <a:lnTo>
                    <a:pt x="191" y="383"/>
                  </a:lnTo>
                  <a:lnTo>
                    <a:pt x="183" y="345"/>
                  </a:lnTo>
                  <a:lnTo>
                    <a:pt x="170" y="307"/>
                  </a:lnTo>
                  <a:lnTo>
                    <a:pt x="157" y="268"/>
                  </a:lnTo>
                  <a:lnTo>
                    <a:pt x="136" y="226"/>
                  </a:lnTo>
                  <a:lnTo>
                    <a:pt x="110" y="187"/>
                  </a:lnTo>
                  <a:lnTo>
                    <a:pt x="81" y="149"/>
                  </a:lnTo>
                  <a:lnTo>
                    <a:pt x="42" y="111"/>
                  </a:lnTo>
                  <a:lnTo>
                    <a:pt x="0" y="77"/>
                  </a:lnTo>
                  <a:lnTo>
                    <a:pt x="0" y="77"/>
                  </a:lnTo>
                  <a:lnTo>
                    <a:pt x="0" y="55"/>
                  </a:lnTo>
                  <a:lnTo>
                    <a:pt x="0" y="38"/>
                  </a:lnTo>
                  <a:lnTo>
                    <a:pt x="4" y="21"/>
                  </a:lnTo>
                  <a:lnTo>
                    <a:pt x="12" y="8"/>
                  </a:lnTo>
                  <a:lnTo>
                    <a:pt x="21" y="4"/>
                  </a:lnTo>
                  <a:lnTo>
                    <a:pt x="29" y="0"/>
                  </a:lnTo>
                  <a:lnTo>
                    <a:pt x="38" y="0"/>
                  </a:lnTo>
                  <a:lnTo>
                    <a:pt x="55" y="4"/>
                  </a:lnTo>
                  <a:lnTo>
                    <a:pt x="89" y="21"/>
                  </a:lnTo>
                  <a:lnTo>
                    <a:pt x="89"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8" name="Freeform 227"/>
            <p:cNvSpPr>
              <a:spLocks/>
            </p:cNvSpPr>
            <p:nvPr/>
          </p:nvSpPr>
          <p:spPr bwMode="auto">
            <a:xfrm>
              <a:off x="2010" y="1578"/>
              <a:ext cx="1512" cy="976"/>
            </a:xfrm>
            <a:custGeom>
              <a:avLst/>
              <a:gdLst>
                <a:gd name="T0" fmla="*/ 4 w 1512"/>
                <a:gd name="T1" fmla="*/ 656 h 976"/>
                <a:gd name="T2" fmla="*/ 0 w 1512"/>
                <a:gd name="T3" fmla="*/ 558 h 976"/>
                <a:gd name="T4" fmla="*/ 25 w 1512"/>
                <a:gd name="T5" fmla="*/ 465 h 976"/>
                <a:gd name="T6" fmla="*/ 77 w 1512"/>
                <a:gd name="T7" fmla="*/ 371 h 976"/>
                <a:gd name="T8" fmla="*/ 153 w 1512"/>
                <a:gd name="T9" fmla="*/ 281 h 976"/>
                <a:gd name="T10" fmla="*/ 251 w 1512"/>
                <a:gd name="T11" fmla="*/ 200 h 976"/>
                <a:gd name="T12" fmla="*/ 370 w 1512"/>
                <a:gd name="T13" fmla="*/ 128 h 976"/>
                <a:gd name="T14" fmla="*/ 507 w 1512"/>
                <a:gd name="T15" fmla="*/ 73 h 976"/>
                <a:gd name="T16" fmla="*/ 656 w 1512"/>
                <a:gd name="T17" fmla="*/ 30 h 976"/>
                <a:gd name="T18" fmla="*/ 732 w 1512"/>
                <a:gd name="T19" fmla="*/ 13 h 976"/>
                <a:gd name="T20" fmla="*/ 882 w 1512"/>
                <a:gd name="T21" fmla="*/ 0 h 976"/>
                <a:gd name="T22" fmla="*/ 1022 w 1512"/>
                <a:gd name="T23" fmla="*/ 5 h 976"/>
                <a:gd name="T24" fmla="*/ 1154 w 1512"/>
                <a:gd name="T25" fmla="*/ 30 h 976"/>
                <a:gd name="T26" fmla="*/ 1269 w 1512"/>
                <a:gd name="T27" fmla="*/ 68 h 976"/>
                <a:gd name="T28" fmla="*/ 1367 w 1512"/>
                <a:gd name="T29" fmla="*/ 124 h 976"/>
                <a:gd name="T30" fmla="*/ 1440 w 1512"/>
                <a:gd name="T31" fmla="*/ 196 h 976"/>
                <a:gd name="T32" fmla="*/ 1491 w 1512"/>
                <a:gd name="T33" fmla="*/ 277 h 976"/>
                <a:gd name="T34" fmla="*/ 1503 w 1512"/>
                <a:gd name="T35" fmla="*/ 324 h 976"/>
                <a:gd name="T36" fmla="*/ 1508 w 1512"/>
                <a:gd name="T37" fmla="*/ 422 h 976"/>
                <a:gd name="T38" fmla="*/ 1486 w 1512"/>
                <a:gd name="T39" fmla="*/ 516 h 976"/>
                <a:gd name="T40" fmla="*/ 1435 w 1512"/>
                <a:gd name="T41" fmla="*/ 609 h 976"/>
                <a:gd name="T42" fmla="*/ 1359 w 1512"/>
                <a:gd name="T43" fmla="*/ 699 h 976"/>
                <a:gd name="T44" fmla="*/ 1256 w 1512"/>
                <a:gd name="T45" fmla="*/ 780 h 976"/>
                <a:gd name="T46" fmla="*/ 1141 w 1512"/>
                <a:gd name="T47" fmla="*/ 848 h 976"/>
                <a:gd name="T48" fmla="*/ 1005 w 1512"/>
                <a:gd name="T49" fmla="*/ 908 h 976"/>
                <a:gd name="T50" fmla="*/ 856 w 1512"/>
                <a:gd name="T51" fmla="*/ 950 h 976"/>
                <a:gd name="T52" fmla="*/ 779 w 1512"/>
                <a:gd name="T53" fmla="*/ 963 h 976"/>
                <a:gd name="T54" fmla="*/ 630 w 1512"/>
                <a:gd name="T55" fmla="*/ 976 h 976"/>
                <a:gd name="T56" fmla="*/ 485 w 1512"/>
                <a:gd name="T57" fmla="*/ 971 h 976"/>
                <a:gd name="T58" fmla="*/ 358 w 1512"/>
                <a:gd name="T59" fmla="*/ 950 h 976"/>
                <a:gd name="T60" fmla="*/ 243 w 1512"/>
                <a:gd name="T61" fmla="*/ 908 h 976"/>
                <a:gd name="T62" fmla="*/ 145 w 1512"/>
                <a:gd name="T63" fmla="*/ 852 h 976"/>
                <a:gd name="T64" fmla="*/ 68 w 1512"/>
                <a:gd name="T65" fmla="*/ 784 h 976"/>
                <a:gd name="T66" fmla="*/ 21 w 1512"/>
                <a:gd name="T67" fmla="*/ 699 h 976"/>
                <a:gd name="T68" fmla="*/ 4 w 1512"/>
                <a:gd name="T69" fmla="*/ 656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2" h="976">
                  <a:moveTo>
                    <a:pt x="4" y="656"/>
                  </a:moveTo>
                  <a:lnTo>
                    <a:pt x="4" y="656"/>
                  </a:lnTo>
                  <a:lnTo>
                    <a:pt x="0" y="605"/>
                  </a:lnTo>
                  <a:lnTo>
                    <a:pt x="0" y="558"/>
                  </a:lnTo>
                  <a:lnTo>
                    <a:pt x="8" y="511"/>
                  </a:lnTo>
                  <a:lnTo>
                    <a:pt x="25" y="465"/>
                  </a:lnTo>
                  <a:lnTo>
                    <a:pt x="47" y="413"/>
                  </a:lnTo>
                  <a:lnTo>
                    <a:pt x="77" y="371"/>
                  </a:lnTo>
                  <a:lnTo>
                    <a:pt x="111" y="324"/>
                  </a:lnTo>
                  <a:lnTo>
                    <a:pt x="153" y="281"/>
                  </a:lnTo>
                  <a:lnTo>
                    <a:pt x="200" y="239"/>
                  </a:lnTo>
                  <a:lnTo>
                    <a:pt x="251" y="200"/>
                  </a:lnTo>
                  <a:lnTo>
                    <a:pt x="311" y="162"/>
                  </a:lnTo>
                  <a:lnTo>
                    <a:pt x="370" y="128"/>
                  </a:lnTo>
                  <a:lnTo>
                    <a:pt x="434" y="98"/>
                  </a:lnTo>
                  <a:lnTo>
                    <a:pt x="507" y="73"/>
                  </a:lnTo>
                  <a:lnTo>
                    <a:pt x="579" y="47"/>
                  </a:lnTo>
                  <a:lnTo>
                    <a:pt x="656" y="30"/>
                  </a:lnTo>
                  <a:lnTo>
                    <a:pt x="656" y="30"/>
                  </a:lnTo>
                  <a:lnTo>
                    <a:pt x="732" y="13"/>
                  </a:lnTo>
                  <a:lnTo>
                    <a:pt x="805" y="5"/>
                  </a:lnTo>
                  <a:lnTo>
                    <a:pt x="882" y="0"/>
                  </a:lnTo>
                  <a:lnTo>
                    <a:pt x="954" y="0"/>
                  </a:lnTo>
                  <a:lnTo>
                    <a:pt x="1022" y="5"/>
                  </a:lnTo>
                  <a:lnTo>
                    <a:pt x="1090" y="17"/>
                  </a:lnTo>
                  <a:lnTo>
                    <a:pt x="1154" y="30"/>
                  </a:lnTo>
                  <a:lnTo>
                    <a:pt x="1214" y="47"/>
                  </a:lnTo>
                  <a:lnTo>
                    <a:pt x="1269" y="68"/>
                  </a:lnTo>
                  <a:lnTo>
                    <a:pt x="1320" y="94"/>
                  </a:lnTo>
                  <a:lnTo>
                    <a:pt x="1367" y="124"/>
                  </a:lnTo>
                  <a:lnTo>
                    <a:pt x="1406" y="158"/>
                  </a:lnTo>
                  <a:lnTo>
                    <a:pt x="1440" y="196"/>
                  </a:lnTo>
                  <a:lnTo>
                    <a:pt x="1469" y="235"/>
                  </a:lnTo>
                  <a:lnTo>
                    <a:pt x="1491" y="277"/>
                  </a:lnTo>
                  <a:lnTo>
                    <a:pt x="1503" y="324"/>
                  </a:lnTo>
                  <a:lnTo>
                    <a:pt x="1503" y="324"/>
                  </a:lnTo>
                  <a:lnTo>
                    <a:pt x="1512" y="371"/>
                  </a:lnTo>
                  <a:lnTo>
                    <a:pt x="1508" y="422"/>
                  </a:lnTo>
                  <a:lnTo>
                    <a:pt x="1499" y="469"/>
                  </a:lnTo>
                  <a:lnTo>
                    <a:pt x="1486" y="516"/>
                  </a:lnTo>
                  <a:lnTo>
                    <a:pt x="1461" y="563"/>
                  </a:lnTo>
                  <a:lnTo>
                    <a:pt x="1435" y="609"/>
                  </a:lnTo>
                  <a:lnTo>
                    <a:pt x="1397" y="656"/>
                  </a:lnTo>
                  <a:lnTo>
                    <a:pt x="1359" y="699"/>
                  </a:lnTo>
                  <a:lnTo>
                    <a:pt x="1312" y="737"/>
                  </a:lnTo>
                  <a:lnTo>
                    <a:pt x="1256" y="780"/>
                  </a:lnTo>
                  <a:lnTo>
                    <a:pt x="1201" y="814"/>
                  </a:lnTo>
                  <a:lnTo>
                    <a:pt x="1141" y="848"/>
                  </a:lnTo>
                  <a:lnTo>
                    <a:pt x="1073" y="878"/>
                  </a:lnTo>
                  <a:lnTo>
                    <a:pt x="1005" y="908"/>
                  </a:lnTo>
                  <a:lnTo>
                    <a:pt x="933" y="929"/>
                  </a:lnTo>
                  <a:lnTo>
                    <a:pt x="856" y="950"/>
                  </a:lnTo>
                  <a:lnTo>
                    <a:pt x="856" y="950"/>
                  </a:lnTo>
                  <a:lnTo>
                    <a:pt x="779" y="963"/>
                  </a:lnTo>
                  <a:lnTo>
                    <a:pt x="703" y="971"/>
                  </a:lnTo>
                  <a:lnTo>
                    <a:pt x="630" y="976"/>
                  </a:lnTo>
                  <a:lnTo>
                    <a:pt x="558" y="976"/>
                  </a:lnTo>
                  <a:lnTo>
                    <a:pt x="485" y="971"/>
                  </a:lnTo>
                  <a:lnTo>
                    <a:pt x="422" y="963"/>
                  </a:lnTo>
                  <a:lnTo>
                    <a:pt x="358" y="950"/>
                  </a:lnTo>
                  <a:lnTo>
                    <a:pt x="298" y="933"/>
                  </a:lnTo>
                  <a:lnTo>
                    <a:pt x="243" y="908"/>
                  </a:lnTo>
                  <a:lnTo>
                    <a:pt x="192" y="882"/>
                  </a:lnTo>
                  <a:lnTo>
                    <a:pt x="145" y="852"/>
                  </a:lnTo>
                  <a:lnTo>
                    <a:pt x="102" y="822"/>
                  </a:lnTo>
                  <a:lnTo>
                    <a:pt x="68" y="784"/>
                  </a:lnTo>
                  <a:lnTo>
                    <a:pt x="42" y="746"/>
                  </a:lnTo>
                  <a:lnTo>
                    <a:pt x="21" y="699"/>
                  </a:lnTo>
                  <a:lnTo>
                    <a:pt x="4" y="656"/>
                  </a:lnTo>
                  <a:lnTo>
                    <a:pt x="4" y="6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9" name="Freeform 228"/>
            <p:cNvSpPr>
              <a:spLocks/>
            </p:cNvSpPr>
            <p:nvPr/>
          </p:nvSpPr>
          <p:spPr bwMode="auto">
            <a:xfrm>
              <a:off x="2994" y="1766"/>
              <a:ext cx="217" cy="191"/>
            </a:xfrm>
            <a:custGeom>
              <a:avLst/>
              <a:gdLst>
                <a:gd name="T0" fmla="*/ 47 w 217"/>
                <a:gd name="T1" fmla="*/ 191 h 191"/>
                <a:gd name="T2" fmla="*/ 47 w 217"/>
                <a:gd name="T3" fmla="*/ 191 h 191"/>
                <a:gd name="T4" fmla="*/ 81 w 217"/>
                <a:gd name="T5" fmla="*/ 179 h 191"/>
                <a:gd name="T6" fmla="*/ 115 w 217"/>
                <a:gd name="T7" fmla="*/ 170 h 191"/>
                <a:gd name="T8" fmla="*/ 115 w 217"/>
                <a:gd name="T9" fmla="*/ 170 h 191"/>
                <a:gd name="T10" fmla="*/ 166 w 217"/>
                <a:gd name="T11" fmla="*/ 162 h 191"/>
                <a:gd name="T12" fmla="*/ 209 w 217"/>
                <a:gd name="T13" fmla="*/ 162 h 191"/>
                <a:gd name="T14" fmla="*/ 209 w 217"/>
                <a:gd name="T15" fmla="*/ 162 h 191"/>
                <a:gd name="T16" fmla="*/ 217 w 217"/>
                <a:gd name="T17" fmla="*/ 132 h 191"/>
                <a:gd name="T18" fmla="*/ 213 w 217"/>
                <a:gd name="T19" fmla="*/ 102 h 191"/>
                <a:gd name="T20" fmla="*/ 204 w 217"/>
                <a:gd name="T21" fmla="*/ 68 h 191"/>
                <a:gd name="T22" fmla="*/ 183 w 217"/>
                <a:gd name="T23" fmla="*/ 42 h 191"/>
                <a:gd name="T24" fmla="*/ 183 w 217"/>
                <a:gd name="T25" fmla="*/ 42 h 191"/>
                <a:gd name="T26" fmla="*/ 166 w 217"/>
                <a:gd name="T27" fmla="*/ 25 h 191"/>
                <a:gd name="T28" fmla="*/ 149 w 217"/>
                <a:gd name="T29" fmla="*/ 12 h 191"/>
                <a:gd name="T30" fmla="*/ 128 w 217"/>
                <a:gd name="T31" fmla="*/ 4 h 191"/>
                <a:gd name="T32" fmla="*/ 106 w 217"/>
                <a:gd name="T33" fmla="*/ 0 h 191"/>
                <a:gd name="T34" fmla="*/ 85 w 217"/>
                <a:gd name="T35" fmla="*/ 0 h 191"/>
                <a:gd name="T36" fmla="*/ 68 w 217"/>
                <a:gd name="T37" fmla="*/ 4 h 191"/>
                <a:gd name="T38" fmla="*/ 47 w 217"/>
                <a:gd name="T39" fmla="*/ 8 h 191"/>
                <a:gd name="T40" fmla="*/ 30 w 217"/>
                <a:gd name="T41" fmla="*/ 21 h 191"/>
                <a:gd name="T42" fmla="*/ 30 w 217"/>
                <a:gd name="T43" fmla="*/ 21 h 191"/>
                <a:gd name="T44" fmla="*/ 17 w 217"/>
                <a:gd name="T45" fmla="*/ 38 h 191"/>
                <a:gd name="T46" fmla="*/ 8 w 217"/>
                <a:gd name="T47" fmla="*/ 55 h 191"/>
                <a:gd name="T48" fmla="*/ 0 w 217"/>
                <a:gd name="T49" fmla="*/ 76 h 191"/>
                <a:gd name="T50" fmla="*/ 0 w 217"/>
                <a:gd name="T51" fmla="*/ 98 h 191"/>
                <a:gd name="T52" fmla="*/ 0 w 217"/>
                <a:gd name="T53" fmla="*/ 119 h 191"/>
                <a:gd name="T54" fmla="*/ 8 w 217"/>
                <a:gd name="T55" fmla="*/ 136 h 191"/>
                <a:gd name="T56" fmla="*/ 17 w 217"/>
                <a:gd name="T57" fmla="*/ 157 h 191"/>
                <a:gd name="T58" fmla="*/ 34 w 217"/>
                <a:gd name="T59" fmla="*/ 179 h 191"/>
                <a:gd name="T60" fmla="*/ 34 w 217"/>
                <a:gd name="T61" fmla="*/ 179 h 191"/>
                <a:gd name="T62" fmla="*/ 47 w 217"/>
                <a:gd name="T63" fmla="*/ 191 h 191"/>
                <a:gd name="T64" fmla="*/ 47 w 217"/>
                <a:gd name="T65"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7" h="191">
                  <a:moveTo>
                    <a:pt x="47" y="191"/>
                  </a:moveTo>
                  <a:lnTo>
                    <a:pt x="47" y="191"/>
                  </a:lnTo>
                  <a:lnTo>
                    <a:pt x="81" y="179"/>
                  </a:lnTo>
                  <a:lnTo>
                    <a:pt x="115" y="170"/>
                  </a:lnTo>
                  <a:lnTo>
                    <a:pt x="115" y="170"/>
                  </a:lnTo>
                  <a:lnTo>
                    <a:pt x="166" y="162"/>
                  </a:lnTo>
                  <a:lnTo>
                    <a:pt x="209" y="162"/>
                  </a:lnTo>
                  <a:lnTo>
                    <a:pt x="209" y="162"/>
                  </a:lnTo>
                  <a:lnTo>
                    <a:pt x="217" y="132"/>
                  </a:lnTo>
                  <a:lnTo>
                    <a:pt x="213" y="102"/>
                  </a:lnTo>
                  <a:lnTo>
                    <a:pt x="204" y="68"/>
                  </a:lnTo>
                  <a:lnTo>
                    <a:pt x="183" y="42"/>
                  </a:lnTo>
                  <a:lnTo>
                    <a:pt x="183" y="42"/>
                  </a:lnTo>
                  <a:lnTo>
                    <a:pt x="166" y="25"/>
                  </a:lnTo>
                  <a:lnTo>
                    <a:pt x="149" y="12"/>
                  </a:lnTo>
                  <a:lnTo>
                    <a:pt x="128" y="4"/>
                  </a:lnTo>
                  <a:lnTo>
                    <a:pt x="106" y="0"/>
                  </a:lnTo>
                  <a:lnTo>
                    <a:pt x="85" y="0"/>
                  </a:lnTo>
                  <a:lnTo>
                    <a:pt x="68" y="4"/>
                  </a:lnTo>
                  <a:lnTo>
                    <a:pt x="47" y="8"/>
                  </a:lnTo>
                  <a:lnTo>
                    <a:pt x="30" y="21"/>
                  </a:lnTo>
                  <a:lnTo>
                    <a:pt x="30" y="21"/>
                  </a:lnTo>
                  <a:lnTo>
                    <a:pt x="17" y="38"/>
                  </a:lnTo>
                  <a:lnTo>
                    <a:pt x="8" y="55"/>
                  </a:lnTo>
                  <a:lnTo>
                    <a:pt x="0" y="76"/>
                  </a:lnTo>
                  <a:lnTo>
                    <a:pt x="0" y="98"/>
                  </a:lnTo>
                  <a:lnTo>
                    <a:pt x="0" y="119"/>
                  </a:lnTo>
                  <a:lnTo>
                    <a:pt x="8" y="136"/>
                  </a:lnTo>
                  <a:lnTo>
                    <a:pt x="17" y="157"/>
                  </a:lnTo>
                  <a:lnTo>
                    <a:pt x="34" y="179"/>
                  </a:lnTo>
                  <a:lnTo>
                    <a:pt x="34" y="179"/>
                  </a:lnTo>
                  <a:lnTo>
                    <a:pt x="47" y="191"/>
                  </a:lnTo>
                  <a:lnTo>
                    <a:pt x="47" y="1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0" name="Freeform 229"/>
            <p:cNvSpPr>
              <a:spLocks/>
            </p:cNvSpPr>
            <p:nvPr/>
          </p:nvSpPr>
          <p:spPr bwMode="auto">
            <a:xfrm>
              <a:off x="2449" y="1885"/>
              <a:ext cx="204" cy="209"/>
            </a:xfrm>
            <a:custGeom>
              <a:avLst/>
              <a:gdLst>
                <a:gd name="T0" fmla="*/ 38 w 204"/>
                <a:gd name="T1" fmla="*/ 209 h 209"/>
                <a:gd name="T2" fmla="*/ 38 w 204"/>
                <a:gd name="T3" fmla="*/ 209 h 209"/>
                <a:gd name="T4" fmla="*/ 76 w 204"/>
                <a:gd name="T5" fmla="*/ 200 h 209"/>
                <a:gd name="T6" fmla="*/ 76 w 204"/>
                <a:gd name="T7" fmla="*/ 200 h 209"/>
                <a:gd name="T8" fmla="*/ 132 w 204"/>
                <a:gd name="T9" fmla="*/ 192 h 209"/>
                <a:gd name="T10" fmla="*/ 178 w 204"/>
                <a:gd name="T11" fmla="*/ 187 h 209"/>
                <a:gd name="T12" fmla="*/ 178 w 204"/>
                <a:gd name="T13" fmla="*/ 187 h 209"/>
                <a:gd name="T14" fmla="*/ 191 w 204"/>
                <a:gd name="T15" fmla="*/ 162 h 209"/>
                <a:gd name="T16" fmla="*/ 200 w 204"/>
                <a:gd name="T17" fmla="*/ 132 h 209"/>
                <a:gd name="T18" fmla="*/ 200 w 204"/>
                <a:gd name="T19" fmla="*/ 132 h 209"/>
                <a:gd name="T20" fmla="*/ 204 w 204"/>
                <a:gd name="T21" fmla="*/ 111 h 209"/>
                <a:gd name="T22" fmla="*/ 200 w 204"/>
                <a:gd name="T23" fmla="*/ 85 h 209"/>
                <a:gd name="T24" fmla="*/ 196 w 204"/>
                <a:gd name="T25" fmla="*/ 64 h 209"/>
                <a:gd name="T26" fmla="*/ 187 w 204"/>
                <a:gd name="T27" fmla="*/ 47 h 209"/>
                <a:gd name="T28" fmla="*/ 174 w 204"/>
                <a:gd name="T29" fmla="*/ 30 h 209"/>
                <a:gd name="T30" fmla="*/ 157 w 204"/>
                <a:gd name="T31" fmla="*/ 17 h 209"/>
                <a:gd name="T32" fmla="*/ 140 w 204"/>
                <a:gd name="T33" fmla="*/ 4 h 209"/>
                <a:gd name="T34" fmla="*/ 123 w 204"/>
                <a:gd name="T35" fmla="*/ 0 h 209"/>
                <a:gd name="T36" fmla="*/ 123 w 204"/>
                <a:gd name="T37" fmla="*/ 0 h 209"/>
                <a:gd name="T38" fmla="*/ 102 w 204"/>
                <a:gd name="T39" fmla="*/ 0 h 209"/>
                <a:gd name="T40" fmla="*/ 81 w 204"/>
                <a:gd name="T41" fmla="*/ 0 h 209"/>
                <a:gd name="T42" fmla="*/ 63 w 204"/>
                <a:gd name="T43" fmla="*/ 8 h 209"/>
                <a:gd name="T44" fmla="*/ 46 w 204"/>
                <a:gd name="T45" fmla="*/ 21 h 209"/>
                <a:gd name="T46" fmla="*/ 29 w 204"/>
                <a:gd name="T47" fmla="*/ 34 h 209"/>
                <a:gd name="T48" fmla="*/ 17 w 204"/>
                <a:gd name="T49" fmla="*/ 55 h 209"/>
                <a:gd name="T50" fmla="*/ 8 w 204"/>
                <a:gd name="T51" fmla="*/ 72 h 209"/>
                <a:gd name="T52" fmla="*/ 0 w 204"/>
                <a:gd name="T53" fmla="*/ 98 h 209"/>
                <a:gd name="T54" fmla="*/ 0 w 204"/>
                <a:gd name="T55" fmla="*/ 98 h 209"/>
                <a:gd name="T56" fmla="*/ 0 w 204"/>
                <a:gd name="T57" fmla="*/ 128 h 209"/>
                <a:gd name="T58" fmla="*/ 4 w 204"/>
                <a:gd name="T59" fmla="*/ 162 h 209"/>
                <a:gd name="T60" fmla="*/ 17 w 204"/>
                <a:gd name="T61" fmla="*/ 187 h 209"/>
                <a:gd name="T62" fmla="*/ 38 w 204"/>
                <a:gd name="T63" fmla="*/ 209 h 209"/>
                <a:gd name="T64" fmla="*/ 38 w 204"/>
                <a:gd name="T65"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4" h="209">
                  <a:moveTo>
                    <a:pt x="38" y="209"/>
                  </a:moveTo>
                  <a:lnTo>
                    <a:pt x="38" y="209"/>
                  </a:lnTo>
                  <a:lnTo>
                    <a:pt x="76" y="200"/>
                  </a:lnTo>
                  <a:lnTo>
                    <a:pt x="76" y="200"/>
                  </a:lnTo>
                  <a:lnTo>
                    <a:pt x="132" y="192"/>
                  </a:lnTo>
                  <a:lnTo>
                    <a:pt x="178" y="187"/>
                  </a:lnTo>
                  <a:lnTo>
                    <a:pt x="178" y="187"/>
                  </a:lnTo>
                  <a:lnTo>
                    <a:pt x="191" y="162"/>
                  </a:lnTo>
                  <a:lnTo>
                    <a:pt x="200" y="132"/>
                  </a:lnTo>
                  <a:lnTo>
                    <a:pt x="200" y="132"/>
                  </a:lnTo>
                  <a:lnTo>
                    <a:pt x="204" y="111"/>
                  </a:lnTo>
                  <a:lnTo>
                    <a:pt x="200" y="85"/>
                  </a:lnTo>
                  <a:lnTo>
                    <a:pt x="196" y="64"/>
                  </a:lnTo>
                  <a:lnTo>
                    <a:pt x="187" y="47"/>
                  </a:lnTo>
                  <a:lnTo>
                    <a:pt x="174" y="30"/>
                  </a:lnTo>
                  <a:lnTo>
                    <a:pt x="157" y="17"/>
                  </a:lnTo>
                  <a:lnTo>
                    <a:pt x="140" y="4"/>
                  </a:lnTo>
                  <a:lnTo>
                    <a:pt x="123" y="0"/>
                  </a:lnTo>
                  <a:lnTo>
                    <a:pt x="123" y="0"/>
                  </a:lnTo>
                  <a:lnTo>
                    <a:pt x="102" y="0"/>
                  </a:lnTo>
                  <a:lnTo>
                    <a:pt x="81" y="0"/>
                  </a:lnTo>
                  <a:lnTo>
                    <a:pt x="63" y="8"/>
                  </a:lnTo>
                  <a:lnTo>
                    <a:pt x="46" y="21"/>
                  </a:lnTo>
                  <a:lnTo>
                    <a:pt x="29" y="34"/>
                  </a:lnTo>
                  <a:lnTo>
                    <a:pt x="17" y="55"/>
                  </a:lnTo>
                  <a:lnTo>
                    <a:pt x="8" y="72"/>
                  </a:lnTo>
                  <a:lnTo>
                    <a:pt x="0" y="98"/>
                  </a:lnTo>
                  <a:lnTo>
                    <a:pt x="0" y="98"/>
                  </a:lnTo>
                  <a:lnTo>
                    <a:pt x="0" y="128"/>
                  </a:lnTo>
                  <a:lnTo>
                    <a:pt x="4" y="162"/>
                  </a:lnTo>
                  <a:lnTo>
                    <a:pt x="17" y="187"/>
                  </a:lnTo>
                  <a:lnTo>
                    <a:pt x="38" y="209"/>
                  </a:lnTo>
                  <a:lnTo>
                    <a:pt x="38" y="2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1" name="Freeform 230"/>
            <p:cNvSpPr>
              <a:spLocks/>
            </p:cNvSpPr>
            <p:nvPr/>
          </p:nvSpPr>
          <p:spPr bwMode="auto">
            <a:xfrm>
              <a:off x="3130" y="1859"/>
              <a:ext cx="81" cy="111"/>
            </a:xfrm>
            <a:custGeom>
              <a:avLst/>
              <a:gdLst>
                <a:gd name="T0" fmla="*/ 4 w 81"/>
                <a:gd name="T1" fmla="*/ 64 h 111"/>
                <a:gd name="T2" fmla="*/ 4 w 81"/>
                <a:gd name="T3" fmla="*/ 64 h 111"/>
                <a:gd name="T4" fmla="*/ 0 w 81"/>
                <a:gd name="T5" fmla="*/ 43 h 111"/>
                <a:gd name="T6" fmla="*/ 4 w 81"/>
                <a:gd name="T7" fmla="*/ 22 h 111"/>
                <a:gd name="T8" fmla="*/ 17 w 81"/>
                <a:gd name="T9" fmla="*/ 5 h 111"/>
                <a:gd name="T10" fmla="*/ 30 w 81"/>
                <a:gd name="T11" fmla="*/ 0 h 111"/>
                <a:gd name="T12" fmla="*/ 30 w 81"/>
                <a:gd name="T13" fmla="*/ 0 h 111"/>
                <a:gd name="T14" fmla="*/ 43 w 81"/>
                <a:gd name="T15" fmla="*/ 0 h 111"/>
                <a:gd name="T16" fmla="*/ 60 w 81"/>
                <a:gd name="T17" fmla="*/ 9 h 111"/>
                <a:gd name="T18" fmla="*/ 68 w 81"/>
                <a:gd name="T19" fmla="*/ 26 h 111"/>
                <a:gd name="T20" fmla="*/ 77 w 81"/>
                <a:gd name="T21" fmla="*/ 47 h 111"/>
                <a:gd name="T22" fmla="*/ 77 w 81"/>
                <a:gd name="T23" fmla="*/ 47 h 111"/>
                <a:gd name="T24" fmla="*/ 81 w 81"/>
                <a:gd name="T25" fmla="*/ 69 h 111"/>
                <a:gd name="T26" fmla="*/ 77 w 81"/>
                <a:gd name="T27" fmla="*/ 90 h 111"/>
                <a:gd name="T28" fmla="*/ 68 w 81"/>
                <a:gd name="T29" fmla="*/ 103 h 111"/>
                <a:gd name="T30" fmla="*/ 56 w 81"/>
                <a:gd name="T31" fmla="*/ 111 h 111"/>
                <a:gd name="T32" fmla="*/ 56 w 81"/>
                <a:gd name="T33" fmla="*/ 111 h 111"/>
                <a:gd name="T34" fmla="*/ 38 w 81"/>
                <a:gd name="T35" fmla="*/ 111 h 111"/>
                <a:gd name="T36" fmla="*/ 26 w 81"/>
                <a:gd name="T37" fmla="*/ 103 h 111"/>
                <a:gd name="T38" fmla="*/ 13 w 81"/>
                <a:gd name="T39" fmla="*/ 86 h 111"/>
                <a:gd name="T40" fmla="*/ 4 w 81"/>
                <a:gd name="T41" fmla="*/ 64 h 111"/>
                <a:gd name="T42" fmla="*/ 4 w 81"/>
                <a:gd name="T43" fmla="*/ 6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111">
                  <a:moveTo>
                    <a:pt x="4" y="64"/>
                  </a:moveTo>
                  <a:lnTo>
                    <a:pt x="4" y="64"/>
                  </a:lnTo>
                  <a:lnTo>
                    <a:pt x="0" y="43"/>
                  </a:lnTo>
                  <a:lnTo>
                    <a:pt x="4" y="22"/>
                  </a:lnTo>
                  <a:lnTo>
                    <a:pt x="17" y="5"/>
                  </a:lnTo>
                  <a:lnTo>
                    <a:pt x="30" y="0"/>
                  </a:lnTo>
                  <a:lnTo>
                    <a:pt x="30" y="0"/>
                  </a:lnTo>
                  <a:lnTo>
                    <a:pt x="43" y="0"/>
                  </a:lnTo>
                  <a:lnTo>
                    <a:pt x="60" y="9"/>
                  </a:lnTo>
                  <a:lnTo>
                    <a:pt x="68" y="26"/>
                  </a:lnTo>
                  <a:lnTo>
                    <a:pt x="77" y="47"/>
                  </a:lnTo>
                  <a:lnTo>
                    <a:pt x="77" y="47"/>
                  </a:lnTo>
                  <a:lnTo>
                    <a:pt x="81" y="69"/>
                  </a:lnTo>
                  <a:lnTo>
                    <a:pt x="77" y="90"/>
                  </a:lnTo>
                  <a:lnTo>
                    <a:pt x="68" y="103"/>
                  </a:lnTo>
                  <a:lnTo>
                    <a:pt x="56" y="111"/>
                  </a:lnTo>
                  <a:lnTo>
                    <a:pt x="56" y="111"/>
                  </a:lnTo>
                  <a:lnTo>
                    <a:pt x="38" y="111"/>
                  </a:lnTo>
                  <a:lnTo>
                    <a:pt x="26" y="103"/>
                  </a:lnTo>
                  <a:lnTo>
                    <a:pt x="13" y="86"/>
                  </a:lnTo>
                  <a:lnTo>
                    <a:pt x="4" y="64"/>
                  </a:lnTo>
                  <a:lnTo>
                    <a:pt x="4"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2" name="Freeform 231"/>
            <p:cNvSpPr>
              <a:spLocks/>
            </p:cNvSpPr>
            <p:nvPr/>
          </p:nvSpPr>
          <p:spPr bwMode="auto">
            <a:xfrm>
              <a:off x="2568" y="1996"/>
              <a:ext cx="77" cy="110"/>
            </a:xfrm>
            <a:custGeom>
              <a:avLst/>
              <a:gdLst>
                <a:gd name="T0" fmla="*/ 0 w 77"/>
                <a:gd name="T1" fmla="*/ 64 h 110"/>
                <a:gd name="T2" fmla="*/ 0 w 77"/>
                <a:gd name="T3" fmla="*/ 64 h 110"/>
                <a:gd name="T4" fmla="*/ 0 w 77"/>
                <a:gd name="T5" fmla="*/ 42 h 110"/>
                <a:gd name="T6" fmla="*/ 4 w 77"/>
                <a:gd name="T7" fmla="*/ 21 h 110"/>
                <a:gd name="T8" fmla="*/ 13 w 77"/>
                <a:gd name="T9" fmla="*/ 8 h 110"/>
                <a:gd name="T10" fmla="*/ 25 w 77"/>
                <a:gd name="T11" fmla="*/ 0 h 110"/>
                <a:gd name="T12" fmla="*/ 25 w 77"/>
                <a:gd name="T13" fmla="*/ 0 h 110"/>
                <a:gd name="T14" fmla="*/ 42 w 77"/>
                <a:gd name="T15" fmla="*/ 0 h 110"/>
                <a:gd name="T16" fmla="*/ 55 w 77"/>
                <a:gd name="T17" fmla="*/ 8 h 110"/>
                <a:gd name="T18" fmla="*/ 68 w 77"/>
                <a:gd name="T19" fmla="*/ 25 h 110"/>
                <a:gd name="T20" fmla="*/ 77 w 77"/>
                <a:gd name="T21" fmla="*/ 47 h 110"/>
                <a:gd name="T22" fmla="*/ 77 w 77"/>
                <a:gd name="T23" fmla="*/ 47 h 110"/>
                <a:gd name="T24" fmla="*/ 77 w 77"/>
                <a:gd name="T25" fmla="*/ 68 h 110"/>
                <a:gd name="T26" fmla="*/ 72 w 77"/>
                <a:gd name="T27" fmla="*/ 89 h 110"/>
                <a:gd name="T28" fmla="*/ 64 w 77"/>
                <a:gd name="T29" fmla="*/ 102 h 110"/>
                <a:gd name="T30" fmla="*/ 51 w 77"/>
                <a:gd name="T31" fmla="*/ 110 h 110"/>
                <a:gd name="T32" fmla="*/ 51 w 77"/>
                <a:gd name="T33" fmla="*/ 110 h 110"/>
                <a:gd name="T34" fmla="*/ 34 w 77"/>
                <a:gd name="T35" fmla="*/ 110 h 110"/>
                <a:gd name="T36" fmla="*/ 21 w 77"/>
                <a:gd name="T37" fmla="*/ 102 h 110"/>
                <a:gd name="T38" fmla="*/ 8 w 77"/>
                <a:gd name="T39" fmla="*/ 85 h 110"/>
                <a:gd name="T40" fmla="*/ 0 w 77"/>
                <a:gd name="T41" fmla="*/ 64 h 110"/>
                <a:gd name="T42" fmla="*/ 0 w 77"/>
                <a:gd name="T43" fmla="*/ 6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110">
                  <a:moveTo>
                    <a:pt x="0" y="64"/>
                  </a:moveTo>
                  <a:lnTo>
                    <a:pt x="0" y="64"/>
                  </a:lnTo>
                  <a:lnTo>
                    <a:pt x="0" y="42"/>
                  </a:lnTo>
                  <a:lnTo>
                    <a:pt x="4" y="21"/>
                  </a:lnTo>
                  <a:lnTo>
                    <a:pt x="13" y="8"/>
                  </a:lnTo>
                  <a:lnTo>
                    <a:pt x="25" y="0"/>
                  </a:lnTo>
                  <a:lnTo>
                    <a:pt x="25" y="0"/>
                  </a:lnTo>
                  <a:lnTo>
                    <a:pt x="42" y="0"/>
                  </a:lnTo>
                  <a:lnTo>
                    <a:pt x="55" y="8"/>
                  </a:lnTo>
                  <a:lnTo>
                    <a:pt x="68" y="25"/>
                  </a:lnTo>
                  <a:lnTo>
                    <a:pt x="77" y="47"/>
                  </a:lnTo>
                  <a:lnTo>
                    <a:pt x="77" y="47"/>
                  </a:lnTo>
                  <a:lnTo>
                    <a:pt x="77" y="68"/>
                  </a:lnTo>
                  <a:lnTo>
                    <a:pt x="72" y="89"/>
                  </a:lnTo>
                  <a:lnTo>
                    <a:pt x="64" y="102"/>
                  </a:lnTo>
                  <a:lnTo>
                    <a:pt x="51" y="110"/>
                  </a:lnTo>
                  <a:lnTo>
                    <a:pt x="51" y="110"/>
                  </a:lnTo>
                  <a:lnTo>
                    <a:pt x="34" y="110"/>
                  </a:lnTo>
                  <a:lnTo>
                    <a:pt x="21" y="102"/>
                  </a:lnTo>
                  <a:lnTo>
                    <a:pt x="8" y="85"/>
                  </a:lnTo>
                  <a:lnTo>
                    <a:pt x="0" y="64"/>
                  </a:lnTo>
                  <a:lnTo>
                    <a:pt x="0"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3" name="Freeform 232"/>
            <p:cNvSpPr>
              <a:spLocks/>
            </p:cNvSpPr>
            <p:nvPr/>
          </p:nvSpPr>
          <p:spPr bwMode="auto">
            <a:xfrm>
              <a:off x="2491" y="2094"/>
              <a:ext cx="741" cy="285"/>
            </a:xfrm>
            <a:custGeom>
              <a:avLst/>
              <a:gdLst>
                <a:gd name="T0" fmla="*/ 741 w 741"/>
                <a:gd name="T1" fmla="*/ 0 h 285"/>
                <a:gd name="T2" fmla="*/ 741 w 741"/>
                <a:gd name="T3" fmla="*/ 0 h 285"/>
                <a:gd name="T4" fmla="*/ 729 w 741"/>
                <a:gd name="T5" fmla="*/ 21 h 285"/>
                <a:gd name="T6" fmla="*/ 686 w 741"/>
                <a:gd name="T7" fmla="*/ 72 h 285"/>
                <a:gd name="T8" fmla="*/ 656 w 741"/>
                <a:gd name="T9" fmla="*/ 106 h 285"/>
                <a:gd name="T10" fmla="*/ 618 w 741"/>
                <a:gd name="T11" fmla="*/ 144 h 285"/>
                <a:gd name="T12" fmla="*/ 579 w 741"/>
                <a:gd name="T13" fmla="*/ 179 h 285"/>
                <a:gd name="T14" fmla="*/ 528 w 741"/>
                <a:gd name="T15" fmla="*/ 213 h 285"/>
                <a:gd name="T16" fmla="*/ 477 w 741"/>
                <a:gd name="T17" fmla="*/ 242 h 285"/>
                <a:gd name="T18" fmla="*/ 422 w 741"/>
                <a:gd name="T19" fmla="*/ 264 h 285"/>
                <a:gd name="T20" fmla="*/ 392 w 741"/>
                <a:gd name="T21" fmla="*/ 272 h 285"/>
                <a:gd name="T22" fmla="*/ 362 w 741"/>
                <a:gd name="T23" fmla="*/ 281 h 285"/>
                <a:gd name="T24" fmla="*/ 328 w 741"/>
                <a:gd name="T25" fmla="*/ 285 h 285"/>
                <a:gd name="T26" fmla="*/ 294 w 741"/>
                <a:gd name="T27" fmla="*/ 285 h 285"/>
                <a:gd name="T28" fmla="*/ 260 w 741"/>
                <a:gd name="T29" fmla="*/ 281 h 285"/>
                <a:gd name="T30" fmla="*/ 226 w 741"/>
                <a:gd name="T31" fmla="*/ 277 h 285"/>
                <a:gd name="T32" fmla="*/ 192 w 741"/>
                <a:gd name="T33" fmla="*/ 268 h 285"/>
                <a:gd name="T34" fmla="*/ 154 w 741"/>
                <a:gd name="T35" fmla="*/ 255 h 285"/>
                <a:gd name="T36" fmla="*/ 115 w 741"/>
                <a:gd name="T37" fmla="*/ 238 h 285"/>
                <a:gd name="T38" fmla="*/ 77 w 741"/>
                <a:gd name="T39" fmla="*/ 217 h 285"/>
                <a:gd name="T40" fmla="*/ 39 w 741"/>
                <a:gd name="T41" fmla="*/ 191 h 285"/>
                <a:gd name="T42" fmla="*/ 0 w 741"/>
                <a:gd name="T43" fmla="*/ 162 h 285"/>
                <a:gd name="T44" fmla="*/ 0 w 741"/>
                <a:gd name="T45" fmla="*/ 162 h 285"/>
                <a:gd name="T46" fmla="*/ 17 w 741"/>
                <a:gd name="T47" fmla="*/ 166 h 285"/>
                <a:gd name="T48" fmla="*/ 60 w 741"/>
                <a:gd name="T49" fmla="*/ 174 h 285"/>
                <a:gd name="T50" fmla="*/ 132 w 741"/>
                <a:gd name="T51" fmla="*/ 179 h 285"/>
                <a:gd name="T52" fmla="*/ 222 w 741"/>
                <a:gd name="T53" fmla="*/ 179 h 285"/>
                <a:gd name="T54" fmla="*/ 277 w 741"/>
                <a:gd name="T55" fmla="*/ 170 h 285"/>
                <a:gd name="T56" fmla="*/ 332 w 741"/>
                <a:gd name="T57" fmla="*/ 162 h 285"/>
                <a:gd name="T58" fmla="*/ 396 w 741"/>
                <a:gd name="T59" fmla="*/ 149 h 285"/>
                <a:gd name="T60" fmla="*/ 460 w 741"/>
                <a:gd name="T61" fmla="*/ 132 h 285"/>
                <a:gd name="T62" fmla="*/ 528 w 741"/>
                <a:gd name="T63" fmla="*/ 110 h 285"/>
                <a:gd name="T64" fmla="*/ 597 w 741"/>
                <a:gd name="T65" fmla="*/ 81 h 285"/>
                <a:gd name="T66" fmla="*/ 669 w 741"/>
                <a:gd name="T67" fmla="*/ 42 h 285"/>
                <a:gd name="T68" fmla="*/ 741 w 741"/>
                <a:gd name="T69" fmla="*/ 0 h 285"/>
                <a:gd name="T70" fmla="*/ 741 w 741"/>
                <a:gd name="T7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1" h="285">
                  <a:moveTo>
                    <a:pt x="741" y="0"/>
                  </a:moveTo>
                  <a:lnTo>
                    <a:pt x="741" y="0"/>
                  </a:lnTo>
                  <a:lnTo>
                    <a:pt x="729" y="21"/>
                  </a:lnTo>
                  <a:lnTo>
                    <a:pt x="686" y="72"/>
                  </a:lnTo>
                  <a:lnTo>
                    <a:pt x="656" y="106"/>
                  </a:lnTo>
                  <a:lnTo>
                    <a:pt x="618" y="144"/>
                  </a:lnTo>
                  <a:lnTo>
                    <a:pt x="579" y="179"/>
                  </a:lnTo>
                  <a:lnTo>
                    <a:pt x="528" y="213"/>
                  </a:lnTo>
                  <a:lnTo>
                    <a:pt x="477" y="242"/>
                  </a:lnTo>
                  <a:lnTo>
                    <a:pt x="422" y="264"/>
                  </a:lnTo>
                  <a:lnTo>
                    <a:pt x="392" y="272"/>
                  </a:lnTo>
                  <a:lnTo>
                    <a:pt x="362" y="281"/>
                  </a:lnTo>
                  <a:lnTo>
                    <a:pt x="328" y="285"/>
                  </a:lnTo>
                  <a:lnTo>
                    <a:pt x="294" y="285"/>
                  </a:lnTo>
                  <a:lnTo>
                    <a:pt x="260" y="281"/>
                  </a:lnTo>
                  <a:lnTo>
                    <a:pt x="226" y="277"/>
                  </a:lnTo>
                  <a:lnTo>
                    <a:pt x="192" y="268"/>
                  </a:lnTo>
                  <a:lnTo>
                    <a:pt x="154" y="255"/>
                  </a:lnTo>
                  <a:lnTo>
                    <a:pt x="115" y="238"/>
                  </a:lnTo>
                  <a:lnTo>
                    <a:pt x="77" y="217"/>
                  </a:lnTo>
                  <a:lnTo>
                    <a:pt x="39" y="191"/>
                  </a:lnTo>
                  <a:lnTo>
                    <a:pt x="0" y="162"/>
                  </a:lnTo>
                  <a:lnTo>
                    <a:pt x="0" y="162"/>
                  </a:lnTo>
                  <a:lnTo>
                    <a:pt x="17" y="166"/>
                  </a:lnTo>
                  <a:lnTo>
                    <a:pt x="60" y="174"/>
                  </a:lnTo>
                  <a:lnTo>
                    <a:pt x="132" y="179"/>
                  </a:lnTo>
                  <a:lnTo>
                    <a:pt x="222" y="179"/>
                  </a:lnTo>
                  <a:lnTo>
                    <a:pt x="277" y="170"/>
                  </a:lnTo>
                  <a:lnTo>
                    <a:pt x="332" y="162"/>
                  </a:lnTo>
                  <a:lnTo>
                    <a:pt x="396" y="149"/>
                  </a:lnTo>
                  <a:lnTo>
                    <a:pt x="460" y="132"/>
                  </a:lnTo>
                  <a:lnTo>
                    <a:pt x="528" y="110"/>
                  </a:lnTo>
                  <a:lnTo>
                    <a:pt x="597" y="81"/>
                  </a:lnTo>
                  <a:lnTo>
                    <a:pt x="669" y="42"/>
                  </a:lnTo>
                  <a:lnTo>
                    <a:pt x="741" y="0"/>
                  </a:lnTo>
                  <a:lnTo>
                    <a:pt x="74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4" name="Freeform 233"/>
            <p:cNvSpPr>
              <a:spLocks/>
            </p:cNvSpPr>
            <p:nvPr/>
          </p:nvSpPr>
          <p:spPr bwMode="auto">
            <a:xfrm>
              <a:off x="3254" y="2307"/>
              <a:ext cx="988" cy="230"/>
            </a:xfrm>
            <a:custGeom>
              <a:avLst/>
              <a:gdLst>
                <a:gd name="T0" fmla="*/ 813 w 988"/>
                <a:gd name="T1" fmla="*/ 12 h 230"/>
                <a:gd name="T2" fmla="*/ 813 w 988"/>
                <a:gd name="T3" fmla="*/ 12 h 230"/>
                <a:gd name="T4" fmla="*/ 800 w 988"/>
                <a:gd name="T5" fmla="*/ 21 h 230"/>
                <a:gd name="T6" fmla="*/ 758 w 988"/>
                <a:gd name="T7" fmla="*/ 42 h 230"/>
                <a:gd name="T8" fmla="*/ 694 w 988"/>
                <a:gd name="T9" fmla="*/ 72 h 230"/>
                <a:gd name="T10" fmla="*/ 605 w 988"/>
                <a:gd name="T11" fmla="*/ 102 h 230"/>
                <a:gd name="T12" fmla="*/ 553 w 988"/>
                <a:gd name="T13" fmla="*/ 119 h 230"/>
                <a:gd name="T14" fmla="*/ 502 w 988"/>
                <a:gd name="T15" fmla="*/ 127 h 230"/>
                <a:gd name="T16" fmla="*/ 443 w 988"/>
                <a:gd name="T17" fmla="*/ 136 h 230"/>
                <a:gd name="T18" fmla="*/ 379 w 988"/>
                <a:gd name="T19" fmla="*/ 140 h 230"/>
                <a:gd name="T20" fmla="*/ 315 w 988"/>
                <a:gd name="T21" fmla="*/ 140 h 230"/>
                <a:gd name="T22" fmla="*/ 247 w 988"/>
                <a:gd name="T23" fmla="*/ 132 h 230"/>
                <a:gd name="T24" fmla="*/ 179 w 988"/>
                <a:gd name="T25" fmla="*/ 123 h 230"/>
                <a:gd name="T26" fmla="*/ 106 w 988"/>
                <a:gd name="T27" fmla="*/ 102 h 230"/>
                <a:gd name="T28" fmla="*/ 106 w 988"/>
                <a:gd name="T29" fmla="*/ 102 h 230"/>
                <a:gd name="T30" fmla="*/ 76 w 988"/>
                <a:gd name="T31" fmla="*/ 110 h 230"/>
                <a:gd name="T32" fmla="*/ 51 w 988"/>
                <a:gd name="T33" fmla="*/ 123 h 230"/>
                <a:gd name="T34" fmla="*/ 25 w 988"/>
                <a:gd name="T35" fmla="*/ 136 h 230"/>
                <a:gd name="T36" fmla="*/ 8 w 988"/>
                <a:gd name="T37" fmla="*/ 153 h 230"/>
                <a:gd name="T38" fmla="*/ 4 w 988"/>
                <a:gd name="T39" fmla="*/ 161 h 230"/>
                <a:gd name="T40" fmla="*/ 0 w 988"/>
                <a:gd name="T41" fmla="*/ 170 h 230"/>
                <a:gd name="T42" fmla="*/ 4 w 988"/>
                <a:gd name="T43" fmla="*/ 183 h 230"/>
                <a:gd name="T44" fmla="*/ 12 w 988"/>
                <a:gd name="T45" fmla="*/ 191 h 230"/>
                <a:gd name="T46" fmla="*/ 29 w 988"/>
                <a:gd name="T47" fmla="*/ 204 h 230"/>
                <a:gd name="T48" fmla="*/ 51 w 988"/>
                <a:gd name="T49" fmla="*/ 217 h 230"/>
                <a:gd name="T50" fmla="*/ 51 w 988"/>
                <a:gd name="T51" fmla="*/ 217 h 230"/>
                <a:gd name="T52" fmla="*/ 72 w 988"/>
                <a:gd name="T53" fmla="*/ 217 h 230"/>
                <a:gd name="T54" fmla="*/ 127 w 988"/>
                <a:gd name="T55" fmla="*/ 225 h 230"/>
                <a:gd name="T56" fmla="*/ 213 w 988"/>
                <a:gd name="T57" fmla="*/ 230 h 230"/>
                <a:gd name="T58" fmla="*/ 323 w 988"/>
                <a:gd name="T59" fmla="*/ 230 h 230"/>
                <a:gd name="T60" fmla="*/ 387 w 988"/>
                <a:gd name="T61" fmla="*/ 225 h 230"/>
                <a:gd name="T62" fmla="*/ 451 w 988"/>
                <a:gd name="T63" fmla="*/ 217 h 230"/>
                <a:gd name="T64" fmla="*/ 519 w 988"/>
                <a:gd name="T65" fmla="*/ 208 h 230"/>
                <a:gd name="T66" fmla="*/ 592 w 988"/>
                <a:gd name="T67" fmla="*/ 191 h 230"/>
                <a:gd name="T68" fmla="*/ 664 w 988"/>
                <a:gd name="T69" fmla="*/ 170 h 230"/>
                <a:gd name="T70" fmla="*/ 737 w 988"/>
                <a:gd name="T71" fmla="*/ 144 h 230"/>
                <a:gd name="T72" fmla="*/ 809 w 988"/>
                <a:gd name="T73" fmla="*/ 110 h 230"/>
                <a:gd name="T74" fmla="*/ 877 w 988"/>
                <a:gd name="T75" fmla="*/ 72 h 230"/>
                <a:gd name="T76" fmla="*/ 877 w 988"/>
                <a:gd name="T77" fmla="*/ 72 h 230"/>
                <a:gd name="T78" fmla="*/ 928 w 988"/>
                <a:gd name="T79" fmla="*/ 68 h 230"/>
                <a:gd name="T80" fmla="*/ 967 w 988"/>
                <a:gd name="T81" fmla="*/ 59 h 230"/>
                <a:gd name="T82" fmla="*/ 979 w 988"/>
                <a:gd name="T83" fmla="*/ 51 h 230"/>
                <a:gd name="T84" fmla="*/ 988 w 988"/>
                <a:gd name="T85" fmla="*/ 42 h 230"/>
                <a:gd name="T86" fmla="*/ 988 w 988"/>
                <a:gd name="T87" fmla="*/ 42 h 230"/>
                <a:gd name="T88" fmla="*/ 988 w 988"/>
                <a:gd name="T89" fmla="*/ 29 h 230"/>
                <a:gd name="T90" fmla="*/ 984 w 988"/>
                <a:gd name="T91" fmla="*/ 12 h 230"/>
                <a:gd name="T92" fmla="*/ 984 w 988"/>
                <a:gd name="T93" fmla="*/ 12 h 230"/>
                <a:gd name="T94" fmla="*/ 979 w 988"/>
                <a:gd name="T95" fmla="*/ 8 h 230"/>
                <a:gd name="T96" fmla="*/ 967 w 988"/>
                <a:gd name="T97" fmla="*/ 4 h 230"/>
                <a:gd name="T98" fmla="*/ 928 w 988"/>
                <a:gd name="T99" fmla="*/ 4 h 230"/>
                <a:gd name="T100" fmla="*/ 886 w 988"/>
                <a:gd name="T101" fmla="*/ 4 h 230"/>
                <a:gd name="T102" fmla="*/ 873 w 988"/>
                <a:gd name="T103" fmla="*/ 4 h 230"/>
                <a:gd name="T104" fmla="*/ 869 w 988"/>
                <a:gd name="T105" fmla="*/ 0 h 230"/>
                <a:gd name="T106" fmla="*/ 813 w 988"/>
                <a:gd name="T107" fmla="*/ 1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8" h="230">
                  <a:moveTo>
                    <a:pt x="813" y="12"/>
                  </a:moveTo>
                  <a:lnTo>
                    <a:pt x="813" y="12"/>
                  </a:lnTo>
                  <a:lnTo>
                    <a:pt x="800" y="21"/>
                  </a:lnTo>
                  <a:lnTo>
                    <a:pt x="758" y="42"/>
                  </a:lnTo>
                  <a:lnTo>
                    <a:pt x="694" y="72"/>
                  </a:lnTo>
                  <a:lnTo>
                    <a:pt x="605" y="102"/>
                  </a:lnTo>
                  <a:lnTo>
                    <a:pt x="553" y="119"/>
                  </a:lnTo>
                  <a:lnTo>
                    <a:pt x="502" y="127"/>
                  </a:lnTo>
                  <a:lnTo>
                    <a:pt x="443" y="136"/>
                  </a:lnTo>
                  <a:lnTo>
                    <a:pt x="379" y="140"/>
                  </a:lnTo>
                  <a:lnTo>
                    <a:pt x="315" y="140"/>
                  </a:lnTo>
                  <a:lnTo>
                    <a:pt x="247" y="132"/>
                  </a:lnTo>
                  <a:lnTo>
                    <a:pt x="179" y="123"/>
                  </a:lnTo>
                  <a:lnTo>
                    <a:pt x="106" y="102"/>
                  </a:lnTo>
                  <a:lnTo>
                    <a:pt x="106" y="102"/>
                  </a:lnTo>
                  <a:lnTo>
                    <a:pt x="76" y="110"/>
                  </a:lnTo>
                  <a:lnTo>
                    <a:pt x="51" y="123"/>
                  </a:lnTo>
                  <a:lnTo>
                    <a:pt x="25" y="136"/>
                  </a:lnTo>
                  <a:lnTo>
                    <a:pt x="8" y="153"/>
                  </a:lnTo>
                  <a:lnTo>
                    <a:pt x="4" y="161"/>
                  </a:lnTo>
                  <a:lnTo>
                    <a:pt x="0" y="170"/>
                  </a:lnTo>
                  <a:lnTo>
                    <a:pt x="4" y="183"/>
                  </a:lnTo>
                  <a:lnTo>
                    <a:pt x="12" y="191"/>
                  </a:lnTo>
                  <a:lnTo>
                    <a:pt x="29" y="204"/>
                  </a:lnTo>
                  <a:lnTo>
                    <a:pt x="51" y="217"/>
                  </a:lnTo>
                  <a:lnTo>
                    <a:pt x="51" y="217"/>
                  </a:lnTo>
                  <a:lnTo>
                    <a:pt x="72" y="217"/>
                  </a:lnTo>
                  <a:lnTo>
                    <a:pt x="127" y="225"/>
                  </a:lnTo>
                  <a:lnTo>
                    <a:pt x="213" y="230"/>
                  </a:lnTo>
                  <a:lnTo>
                    <a:pt x="323" y="230"/>
                  </a:lnTo>
                  <a:lnTo>
                    <a:pt x="387" y="225"/>
                  </a:lnTo>
                  <a:lnTo>
                    <a:pt x="451" y="217"/>
                  </a:lnTo>
                  <a:lnTo>
                    <a:pt x="519" y="208"/>
                  </a:lnTo>
                  <a:lnTo>
                    <a:pt x="592" y="191"/>
                  </a:lnTo>
                  <a:lnTo>
                    <a:pt x="664" y="170"/>
                  </a:lnTo>
                  <a:lnTo>
                    <a:pt x="737" y="144"/>
                  </a:lnTo>
                  <a:lnTo>
                    <a:pt x="809" y="110"/>
                  </a:lnTo>
                  <a:lnTo>
                    <a:pt x="877" y="72"/>
                  </a:lnTo>
                  <a:lnTo>
                    <a:pt x="877" y="72"/>
                  </a:lnTo>
                  <a:lnTo>
                    <a:pt x="928" y="68"/>
                  </a:lnTo>
                  <a:lnTo>
                    <a:pt x="967" y="59"/>
                  </a:lnTo>
                  <a:lnTo>
                    <a:pt x="979" y="51"/>
                  </a:lnTo>
                  <a:lnTo>
                    <a:pt x="988" y="42"/>
                  </a:lnTo>
                  <a:lnTo>
                    <a:pt x="988" y="42"/>
                  </a:lnTo>
                  <a:lnTo>
                    <a:pt x="988" y="29"/>
                  </a:lnTo>
                  <a:lnTo>
                    <a:pt x="984" y="12"/>
                  </a:lnTo>
                  <a:lnTo>
                    <a:pt x="984" y="12"/>
                  </a:lnTo>
                  <a:lnTo>
                    <a:pt x="979" y="8"/>
                  </a:lnTo>
                  <a:lnTo>
                    <a:pt x="967" y="4"/>
                  </a:lnTo>
                  <a:lnTo>
                    <a:pt x="928" y="4"/>
                  </a:lnTo>
                  <a:lnTo>
                    <a:pt x="886" y="4"/>
                  </a:lnTo>
                  <a:lnTo>
                    <a:pt x="873" y="4"/>
                  </a:lnTo>
                  <a:lnTo>
                    <a:pt x="869" y="0"/>
                  </a:lnTo>
                  <a:lnTo>
                    <a:pt x="81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5" name="Freeform 234"/>
            <p:cNvSpPr>
              <a:spLocks/>
            </p:cNvSpPr>
            <p:nvPr/>
          </p:nvSpPr>
          <p:spPr bwMode="auto">
            <a:xfrm>
              <a:off x="3254" y="2307"/>
              <a:ext cx="988" cy="230"/>
            </a:xfrm>
            <a:custGeom>
              <a:avLst/>
              <a:gdLst>
                <a:gd name="T0" fmla="*/ 813 w 988"/>
                <a:gd name="T1" fmla="*/ 12 h 230"/>
                <a:gd name="T2" fmla="*/ 813 w 988"/>
                <a:gd name="T3" fmla="*/ 12 h 230"/>
                <a:gd name="T4" fmla="*/ 800 w 988"/>
                <a:gd name="T5" fmla="*/ 21 h 230"/>
                <a:gd name="T6" fmla="*/ 758 w 988"/>
                <a:gd name="T7" fmla="*/ 42 h 230"/>
                <a:gd name="T8" fmla="*/ 694 w 988"/>
                <a:gd name="T9" fmla="*/ 72 h 230"/>
                <a:gd name="T10" fmla="*/ 605 w 988"/>
                <a:gd name="T11" fmla="*/ 102 h 230"/>
                <a:gd name="T12" fmla="*/ 553 w 988"/>
                <a:gd name="T13" fmla="*/ 119 h 230"/>
                <a:gd name="T14" fmla="*/ 502 w 988"/>
                <a:gd name="T15" fmla="*/ 127 h 230"/>
                <a:gd name="T16" fmla="*/ 443 w 988"/>
                <a:gd name="T17" fmla="*/ 136 h 230"/>
                <a:gd name="T18" fmla="*/ 379 w 988"/>
                <a:gd name="T19" fmla="*/ 140 h 230"/>
                <a:gd name="T20" fmla="*/ 315 w 988"/>
                <a:gd name="T21" fmla="*/ 140 h 230"/>
                <a:gd name="T22" fmla="*/ 247 w 988"/>
                <a:gd name="T23" fmla="*/ 132 h 230"/>
                <a:gd name="T24" fmla="*/ 179 w 988"/>
                <a:gd name="T25" fmla="*/ 123 h 230"/>
                <a:gd name="T26" fmla="*/ 106 w 988"/>
                <a:gd name="T27" fmla="*/ 102 h 230"/>
                <a:gd name="T28" fmla="*/ 106 w 988"/>
                <a:gd name="T29" fmla="*/ 102 h 230"/>
                <a:gd name="T30" fmla="*/ 76 w 988"/>
                <a:gd name="T31" fmla="*/ 110 h 230"/>
                <a:gd name="T32" fmla="*/ 51 w 988"/>
                <a:gd name="T33" fmla="*/ 123 h 230"/>
                <a:gd name="T34" fmla="*/ 25 w 988"/>
                <a:gd name="T35" fmla="*/ 136 h 230"/>
                <a:gd name="T36" fmla="*/ 8 w 988"/>
                <a:gd name="T37" fmla="*/ 153 h 230"/>
                <a:gd name="T38" fmla="*/ 4 w 988"/>
                <a:gd name="T39" fmla="*/ 161 h 230"/>
                <a:gd name="T40" fmla="*/ 0 w 988"/>
                <a:gd name="T41" fmla="*/ 170 h 230"/>
                <a:gd name="T42" fmla="*/ 4 w 988"/>
                <a:gd name="T43" fmla="*/ 183 h 230"/>
                <a:gd name="T44" fmla="*/ 12 w 988"/>
                <a:gd name="T45" fmla="*/ 191 h 230"/>
                <a:gd name="T46" fmla="*/ 29 w 988"/>
                <a:gd name="T47" fmla="*/ 204 h 230"/>
                <a:gd name="T48" fmla="*/ 51 w 988"/>
                <a:gd name="T49" fmla="*/ 217 h 230"/>
                <a:gd name="T50" fmla="*/ 51 w 988"/>
                <a:gd name="T51" fmla="*/ 217 h 230"/>
                <a:gd name="T52" fmla="*/ 72 w 988"/>
                <a:gd name="T53" fmla="*/ 217 h 230"/>
                <a:gd name="T54" fmla="*/ 127 w 988"/>
                <a:gd name="T55" fmla="*/ 225 h 230"/>
                <a:gd name="T56" fmla="*/ 213 w 988"/>
                <a:gd name="T57" fmla="*/ 230 h 230"/>
                <a:gd name="T58" fmla="*/ 323 w 988"/>
                <a:gd name="T59" fmla="*/ 230 h 230"/>
                <a:gd name="T60" fmla="*/ 387 w 988"/>
                <a:gd name="T61" fmla="*/ 225 h 230"/>
                <a:gd name="T62" fmla="*/ 451 w 988"/>
                <a:gd name="T63" fmla="*/ 217 h 230"/>
                <a:gd name="T64" fmla="*/ 519 w 988"/>
                <a:gd name="T65" fmla="*/ 208 h 230"/>
                <a:gd name="T66" fmla="*/ 592 w 988"/>
                <a:gd name="T67" fmla="*/ 191 h 230"/>
                <a:gd name="T68" fmla="*/ 664 w 988"/>
                <a:gd name="T69" fmla="*/ 170 h 230"/>
                <a:gd name="T70" fmla="*/ 737 w 988"/>
                <a:gd name="T71" fmla="*/ 144 h 230"/>
                <a:gd name="T72" fmla="*/ 809 w 988"/>
                <a:gd name="T73" fmla="*/ 110 h 230"/>
                <a:gd name="T74" fmla="*/ 877 w 988"/>
                <a:gd name="T75" fmla="*/ 72 h 230"/>
                <a:gd name="T76" fmla="*/ 877 w 988"/>
                <a:gd name="T77" fmla="*/ 72 h 230"/>
                <a:gd name="T78" fmla="*/ 928 w 988"/>
                <a:gd name="T79" fmla="*/ 68 h 230"/>
                <a:gd name="T80" fmla="*/ 967 w 988"/>
                <a:gd name="T81" fmla="*/ 59 h 230"/>
                <a:gd name="T82" fmla="*/ 979 w 988"/>
                <a:gd name="T83" fmla="*/ 51 h 230"/>
                <a:gd name="T84" fmla="*/ 988 w 988"/>
                <a:gd name="T85" fmla="*/ 42 h 230"/>
                <a:gd name="T86" fmla="*/ 988 w 988"/>
                <a:gd name="T87" fmla="*/ 42 h 230"/>
                <a:gd name="T88" fmla="*/ 988 w 988"/>
                <a:gd name="T89" fmla="*/ 29 h 230"/>
                <a:gd name="T90" fmla="*/ 984 w 988"/>
                <a:gd name="T91" fmla="*/ 12 h 230"/>
                <a:gd name="T92" fmla="*/ 984 w 988"/>
                <a:gd name="T93" fmla="*/ 12 h 230"/>
                <a:gd name="T94" fmla="*/ 979 w 988"/>
                <a:gd name="T95" fmla="*/ 8 h 230"/>
                <a:gd name="T96" fmla="*/ 967 w 988"/>
                <a:gd name="T97" fmla="*/ 4 h 230"/>
                <a:gd name="T98" fmla="*/ 928 w 988"/>
                <a:gd name="T99" fmla="*/ 4 h 230"/>
                <a:gd name="T100" fmla="*/ 886 w 988"/>
                <a:gd name="T101" fmla="*/ 4 h 230"/>
                <a:gd name="T102" fmla="*/ 873 w 988"/>
                <a:gd name="T103" fmla="*/ 4 h 230"/>
                <a:gd name="T104" fmla="*/ 869 w 988"/>
                <a:gd name="T105"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88" h="230">
                  <a:moveTo>
                    <a:pt x="813" y="12"/>
                  </a:moveTo>
                  <a:lnTo>
                    <a:pt x="813" y="12"/>
                  </a:lnTo>
                  <a:lnTo>
                    <a:pt x="800" y="21"/>
                  </a:lnTo>
                  <a:lnTo>
                    <a:pt x="758" y="42"/>
                  </a:lnTo>
                  <a:lnTo>
                    <a:pt x="694" y="72"/>
                  </a:lnTo>
                  <a:lnTo>
                    <a:pt x="605" y="102"/>
                  </a:lnTo>
                  <a:lnTo>
                    <a:pt x="553" y="119"/>
                  </a:lnTo>
                  <a:lnTo>
                    <a:pt x="502" y="127"/>
                  </a:lnTo>
                  <a:lnTo>
                    <a:pt x="443" y="136"/>
                  </a:lnTo>
                  <a:lnTo>
                    <a:pt x="379" y="140"/>
                  </a:lnTo>
                  <a:lnTo>
                    <a:pt x="315" y="140"/>
                  </a:lnTo>
                  <a:lnTo>
                    <a:pt x="247" y="132"/>
                  </a:lnTo>
                  <a:lnTo>
                    <a:pt x="179" y="123"/>
                  </a:lnTo>
                  <a:lnTo>
                    <a:pt x="106" y="102"/>
                  </a:lnTo>
                  <a:lnTo>
                    <a:pt x="106" y="102"/>
                  </a:lnTo>
                  <a:lnTo>
                    <a:pt x="76" y="110"/>
                  </a:lnTo>
                  <a:lnTo>
                    <a:pt x="51" y="123"/>
                  </a:lnTo>
                  <a:lnTo>
                    <a:pt x="25" y="136"/>
                  </a:lnTo>
                  <a:lnTo>
                    <a:pt x="8" y="153"/>
                  </a:lnTo>
                  <a:lnTo>
                    <a:pt x="4" y="161"/>
                  </a:lnTo>
                  <a:lnTo>
                    <a:pt x="0" y="170"/>
                  </a:lnTo>
                  <a:lnTo>
                    <a:pt x="4" y="183"/>
                  </a:lnTo>
                  <a:lnTo>
                    <a:pt x="12" y="191"/>
                  </a:lnTo>
                  <a:lnTo>
                    <a:pt x="29" y="204"/>
                  </a:lnTo>
                  <a:lnTo>
                    <a:pt x="51" y="217"/>
                  </a:lnTo>
                  <a:lnTo>
                    <a:pt x="51" y="217"/>
                  </a:lnTo>
                  <a:lnTo>
                    <a:pt x="72" y="217"/>
                  </a:lnTo>
                  <a:lnTo>
                    <a:pt x="127" y="225"/>
                  </a:lnTo>
                  <a:lnTo>
                    <a:pt x="213" y="230"/>
                  </a:lnTo>
                  <a:lnTo>
                    <a:pt x="323" y="230"/>
                  </a:lnTo>
                  <a:lnTo>
                    <a:pt x="387" y="225"/>
                  </a:lnTo>
                  <a:lnTo>
                    <a:pt x="451" y="217"/>
                  </a:lnTo>
                  <a:lnTo>
                    <a:pt x="519" y="208"/>
                  </a:lnTo>
                  <a:lnTo>
                    <a:pt x="592" y="191"/>
                  </a:lnTo>
                  <a:lnTo>
                    <a:pt x="664" y="170"/>
                  </a:lnTo>
                  <a:lnTo>
                    <a:pt x="737" y="144"/>
                  </a:lnTo>
                  <a:lnTo>
                    <a:pt x="809" y="110"/>
                  </a:lnTo>
                  <a:lnTo>
                    <a:pt x="877" y="72"/>
                  </a:lnTo>
                  <a:lnTo>
                    <a:pt x="877" y="72"/>
                  </a:lnTo>
                  <a:lnTo>
                    <a:pt x="928" y="68"/>
                  </a:lnTo>
                  <a:lnTo>
                    <a:pt x="967" y="59"/>
                  </a:lnTo>
                  <a:lnTo>
                    <a:pt x="979" y="51"/>
                  </a:lnTo>
                  <a:lnTo>
                    <a:pt x="988" y="42"/>
                  </a:lnTo>
                  <a:lnTo>
                    <a:pt x="988" y="42"/>
                  </a:lnTo>
                  <a:lnTo>
                    <a:pt x="988" y="29"/>
                  </a:lnTo>
                  <a:lnTo>
                    <a:pt x="984" y="12"/>
                  </a:lnTo>
                  <a:lnTo>
                    <a:pt x="984" y="12"/>
                  </a:lnTo>
                  <a:lnTo>
                    <a:pt x="979" y="8"/>
                  </a:lnTo>
                  <a:lnTo>
                    <a:pt x="967" y="4"/>
                  </a:lnTo>
                  <a:lnTo>
                    <a:pt x="928" y="4"/>
                  </a:lnTo>
                  <a:lnTo>
                    <a:pt x="886" y="4"/>
                  </a:lnTo>
                  <a:lnTo>
                    <a:pt x="873" y="4"/>
                  </a:lnTo>
                  <a:lnTo>
                    <a:pt x="8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6" name="Freeform 29"/>
            <p:cNvSpPr>
              <a:spLocks/>
            </p:cNvSpPr>
            <p:nvPr/>
          </p:nvSpPr>
          <p:spPr bwMode="auto">
            <a:xfrm>
              <a:off x="5234" y="2635"/>
              <a:ext cx="111" cy="25"/>
            </a:xfrm>
            <a:custGeom>
              <a:avLst/>
              <a:gdLst>
                <a:gd name="T0" fmla="*/ 52 w 111"/>
                <a:gd name="T1" fmla="*/ 0 h 25"/>
                <a:gd name="T2" fmla="*/ 111 w 111"/>
                <a:gd name="T3" fmla="*/ 12 h 25"/>
                <a:gd name="T4" fmla="*/ 47 w 111"/>
                <a:gd name="T5" fmla="*/ 25 h 25"/>
                <a:gd name="T6" fmla="*/ 0 w 111"/>
                <a:gd name="T7" fmla="*/ 8 h 25"/>
                <a:gd name="T8" fmla="*/ 52 w 111"/>
                <a:gd name="T9" fmla="*/ 0 h 25"/>
              </a:gdLst>
              <a:ahLst/>
              <a:cxnLst>
                <a:cxn ang="0">
                  <a:pos x="T0" y="T1"/>
                </a:cxn>
                <a:cxn ang="0">
                  <a:pos x="T2" y="T3"/>
                </a:cxn>
                <a:cxn ang="0">
                  <a:pos x="T4" y="T5"/>
                </a:cxn>
                <a:cxn ang="0">
                  <a:pos x="T6" y="T7"/>
                </a:cxn>
                <a:cxn ang="0">
                  <a:pos x="T8" y="T9"/>
                </a:cxn>
              </a:cxnLst>
              <a:rect l="0" t="0" r="r" b="b"/>
              <a:pathLst>
                <a:path w="111" h="25">
                  <a:moveTo>
                    <a:pt x="52" y="0"/>
                  </a:moveTo>
                  <a:lnTo>
                    <a:pt x="111" y="12"/>
                  </a:lnTo>
                  <a:lnTo>
                    <a:pt x="47" y="25"/>
                  </a:lnTo>
                  <a:lnTo>
                    <a:pt x="0" y="8"/>
                  </a:lnTo>
                  <a:lnTo>
                    <a:pt x="5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0" name="Freeform 34"/>
            <p:cNvSpPr>
              <a:spLocks/>
            </p:cNvSpPr>
            <p:nvPr/>
          </p:nvSpPr>
          <p:spPr bwMode="auto">
            <a:xfrm>
              <a:off x="4059" y="2273"/>
              <a:ext cx="187" cy="144"/>
            </a:xfrm>
            <a:custGeom>
              <a:avLst/>
              <a:gdLst>
                <a:gd name="T0" fmla="*/ 187 w 187"/>
                <a:gd name="T1" fmla="*/ 72 h 144"/>
                <a:gd name="T2" fmla="*/ 187 w 187"/>
                <a:gd name="T3" fmla="*/ 72 h 144"/>
                <a:gd name="T4" fmla="*/ 187 w 187"/>
                <a:gd name="T5" fmla="*/ 85 h 144"/>
                <a:gd name="T6" fmla="*/ 179 w 187"/>
                <a:gd name="T7" fmla="*/ 102 h 144"/>
                <a:gd name="T8" fmla="*/ 170 w 187"/>
                <a:gd name="T9" fmla="*/ 115 h 144"/>
                <a:gd name="T10" fmla="*/ 162 w 187"/>
                <a:gd name="T11" fmla="*/ 123 h 144"/>
                <a:gd name="T12" fmla="*/ 145 w 187"/>
                <a:gd name="T13" fmla="*/ 132 h 144"/>
                <a:gd name="T14" fmla="*/ 132 w 187"/>
                <a:gd name="T15" fmla="*/ 140 h 144"/>
                <a:gd name="T16" fmla="*/ 110 w 187"/>
                <a:gd name="T17" fmla="*/ 144 h 144"/>
                <a:gd name="T18" fmla="*/ 93 w 187"/>
                <a:gd name="T19" fmla="*/ 144 h 144"/>
                <a:gd name="T20" fmla="*/ 93 w 187"/>
                <a:gd name="T21" fmla="*/ 144 h 144"/>
                <a:gd name="T22" fmla="*/ 76 w 187"/>
                <a:gd name="T23" fmla="*/ 144 h 144"/>
                <a:gd name="T24" fmla="*/ 55 w 187"/>
                <a:gd name="T25" fmla="*/ 140 h 144"/>
                <a:gd name="T26" fmla="*/ 42 w 187"/>
                <a:gd name="T27" fmla="*/ 132 h 144"/>
                <a:gd name="T28" fmla="*/ 25 w 187"/>
                <a:gd name="T29" fmla="*/ 123 h 144"/>
                <a:gd name="T30" fmla="*/ 17 w 187"/>
                <a:gd name="T31" fmla="*/ 115 h 144"/>
                <a:gd name="T32" fmla="*/ 8 w 187"/>
                <a:gd name="T33" fmla="*/ 102 h 144"/>
                <a:gd name="T34" fmla="*/ 0 w 187"/>
                <a:gd name="T35" fmla="*/ 85 h 144"/>
                <a:gd name="T36" fmla="*/ 0 w 187"/>
                <a:gd name="T37" fmla="*/ 72 h 144"/>
                <a:gd name="T38" fmla="*/ 0 w 187"/>
                <a:gd name="T39" fmla="*/ 72 h 144"/>
                <a:gd name="T40" fmla="*/ 0 w 187"/>
                <a:gd name="T41" fmla="*/ 59 h 144"/>
                <a:gd name="T42" fmla="*/ 8 w 187"/>
                <a:gd name="T43" fmla="*/ 42 h 144"/>
                <a:gd name="T44" fmla="*/ 17 w 187"/>
                <a:gd name="T45" fmla="*/ 29 h 144"/>
                <a:gd name="T46" fmla="*/ 25 w 187"/>
                <a:gd name="T47" fmla="*/ 21 h 144"/>
                <a:gd name="T48" fmla="*/ 42 w 187"/>
                <a:gd name="T49" fmla="*/ 12 h 144"/>
                <a:gd name="T50" fmla="*/ 55 w 187"/>
                <a:gd name="T51" fmla="*/ 4 h 144"/>
                <a:gd name="T52" fmla="*/ 76 w 187"/>
                <a:gd name="T53" fmla="*/ 0 h 144"/>
                <a:gd name="T54" fmla="*/ 93 w 187"/>
                <a:gd name="T55" fmla="*/ 0 h 144"/>
                <a:gd name="T56" fmla="*/ 93 w 187"/>
                <a:gd name="T57" fmla="*/ 0 h 144"/>
                <a:gd name="T58" fmla="*/ 110 w 187"/>
                <a:gd name="T59" fmla="*/ 0 h 144"/>
                <a:gd name="T60" fmla="*/ 132 w 187"/>
                <a:gd name="T61" fmla="*/ 4 h 144"/>
                <a:gd name="T62" fmla="*/ 145 w 187"/>
                <a:gd name="T63" fmla="*/ 12 h 144"/>
                <a:gd name="T64" fmla="*/ 162 w 187"/>
                <a:gd name="T65" fmla="*/ 21 h 144"/>
                <a:gd name="T66" fmla="*/ 170 w 187"/>
                <a:gd name="T67" fmla="*/ 29 h 144"/>
                <a:gd name="T68" fmla="*/ 179 w 187"/>
                <a:gd name="T69" fmla="*/ 42 h 144"/>
                <a:gd name="T70" fmla="*/ 187 w 187"/>
                <a:gd name="T71" fmla="*/ 59 h 144"/>
                <a:gd name="T72" fmla="*/ 187 w 187"/>
                <a:gd name="T73" fmla="*/ 72 h 144"/>
                <a:gd name="T74" fmla="*/ 187 w 187"/>
                <a:gd name="T75"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7" h="144">
                  <a:moveTo>
                    <a:pt x="187" y="72"/>
                  </a:moveTo>
                  <a:lnTo>
                    <a:pt x="187" y="72"/>
                  </a:lnTo>
                  <a:lnTo>
                    <a:pt x="187" y="85"/>
                  </a:lnTo>
                  <a:lnTo>
                    <a:pt x="179" y="102"/>
                  </a:lnTo>
                  <a:lnTo>
                    <a:pt x="170" y="115"/>
                  </a:lnTo>
                  <a:lnTo>
                    <a:pt x="162" y="123"/>
                  </a:lnTo>
                  <a:lnTo>
                    <a:pt x="145" y="132"/>
                  </a:lnTo>
                  <a:lnTo>
                    <a:pt x="132" y="140"/>
                  </a:lnTo>
                  <a:lnTo>
                    <a:pt x="110" y="144"/>
                  </a:lnTo>
                  <a:lnTo>
                    <a:pt x="93" y="144"/>
                  </a:lnTo>
                  <a:lnTo>
                    <a:pt x="93" y="144"/>
                  </a:lnTo>
                  <a:lnTo>
                    <a:pt x="76" y="144"/>
                  </a:lnTo>
                  <a:lnTo>
                    <a:pt x="55" y="140"/>
                  </a:lnTo>
                  <a:lnTo>
                    <a:pt x="42" y="132"/>
                  </a:lnTo>
                  <a:lnTo>
                    <a:pt x="25" y="123"/>
                  </a:lnTo>
                  <a:lnTo>
                    <a:pt x="17" y="115"/>
                  </a:lnTo>
                  <a:lnTo>
                    <a:pt x="8" y="102"/>
                  </a:lnTo>
                  <a:lnTo>
                    <a:pt x="0" y="85"/>
                  </a:lnTo>
                  <a:lnTo>
                    <a:pt x="0" y="72"/>
                  </a:lnTo>
                  <a:lnTo>
                    <a:pt x="0" y="72"/>
                  </a:lnTo>
                  <a:lnTo>
                    <a:pt x="0" y="59"/>
                  </a:lnTo>
                  <a:lnTo>
                    <a:pt x="8" y="42"/>
                  </a:lnTo>
                  <a:lnTo>
                    <a:pt x="17" y="29"/>
                  </a:lnTo>
                  <a:lnTo>
                    <a:pt x="25" y="21"/>
                  </a:lnTo>
                  <a:lnTo>
                    <a:pt x="42" y="12"/>
                  </a:lnTo>
                  <a:lnTo>
                    <a:pt x="55" y="4"/>
                  </a:lnTo>
                  <a:lnTo>
                    <a:pt x="76" y="0"/>
                  </a:lnTo>
                  <a:lnTo>
                    <a:pt x="93" y="0"/>
                  </a:lnTo>
                  <a:lnTo>
                    <a:pt x="93" y="0"/>
                  </a:lnTo>
                  <a:lnTo>
                    <a:pt x="110" y="0"/>
                  </a:lnTo>
                  <a:lnTo>
                    <a:pt x="132" y="4"/>
                  </a:lnTo>
                  <a:lnTo>
                    <a:pt x="145" y="12"/>
                  </a:lnTo>
                  <a:lnTo>
                    <a:pt x="162" y="21"/>
                  </a:lnTo>
                  <a:lnTo>
                    <a:pt x="170" y="29"/>
                  </a:lnTo>
                  <a:lnTo>
                    <a:pt x="179" y="42"/>
                  </a:lnTo>
                  <a:lnTo>
                    <a:pt x="187" y="59"/>
                  </a:lnTo>
                  <a:lnTo>
                    <a:pt x="187" y="72"/>
                  </a:lnTo>
                  <a:lnTo>
                    <a:pt x="187"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6" name="Group 4"/>
          <p:cNvGrpSpPr>
            <a:grpSpLocks noChangeAspect="1"/>
          </p:cNvGrpSpPr>
          <p:nvPr/>
        </p:nvGrpSpPr>
        <p:grpSpPr bwMode="auto">
          <a:xfrm>
            <a:off x="5932919" y="3316675"/>
            <a:ext cx="4429431" cy="2018685"/>
            <a:chOff x="3509" y="912"/>
            <a:chExt cx="2376" cy="1444"/>
          </a:xfrm>
        </p:grpSpPr>
        <p:sp>
          <p:nvSpPr>
            <p:cNvPr id="137" name="Freeform 5"/>
            <p:cNvSpPr>
              <a:spLocks/>
            </p:cNvSpPr>
            <p:nvPr/>
          </p:nvSpPr>
          <p:spPr bwMode="auto">
            <a:xfrm>
              <a:off x="4015" y="912"/>
              <a:ext cx="979" cy="823"/>
            </a:xfrm>
            <a:custGeom>
              <a:avLst/>
              <a:gdLst>
                <a:gd name="T0" fmla="*/ 672 w 979"/>
                <a:gd name="T1" fmla="*/ 601 h 823"/>
                <a:gd name="T2" fmla="*/ 716 w 979"/>
                <a:gd name="T3" fmla="*/ 577 h 823"/>
                <a:gd name="T4" fmla="*/ 783 w 979"/>
                <a:gd name="T5" fmla="*/ 557 h 823"/>
                <a:gd name="T6" fmla="*/ 827 w 979"/>
                <a:gd name="T7" fmla="*/ 557 h 823"/>
                <a:gd name="T8" fmla="*/ 878 w 979"/>
                <a:gd name="T9" fmla="*/ 567 h 823"/>
                <a:gd name="T10" fmla="*/ 932 w 979"/>
                <a:gd name="T11" fmla="*/ 590 h 823"/>
                <a:gd name="T12" fmla="*/ 952 w 979"/>
                <a:gd name="T13" fmla="*/ 550 h 823"/>
                <a:gd name="T14" fmla="*/ 976 w 979"/>
                <a:gd name="T15" fmla="*/ 459 h 823"/>
                <a:gd name="T16" fmla="*/ 979 w 979"/>
                <a:gd name="T17" fmla="*/ 412 h 823"/>
                <a:gd name="T18" fmla="*/ 972 w 979"/>
                <a:gd name="T19" fmla="*/ 327 h 823"/>
                <a:gd name="T20" fmla="*/ 942 w 979"/>
                <a:gd name="T21" fmla="*/ 253 h 823"/>
                <a:gd name="T22" fmla="*/ 898 w 979"/>
                <a:gd name="T23" fmla="*/ 182 h 823"/>
                <a:gd name="T24" fmla="*/ 837 w 979"/>
                <a:gd name="T25" fmla="*/ 121 h 823"/>
                <a:gd name="T26" fmla="*/ 766 w 979"/>
                <a:gd name="T27" fmla="*/ 71 h 823"/>
                <a:gd name="T28" fmla="*/ 682 w 979"/>
                <a:gd name="T29" fmla="*/ 34 h 823"/>
                <a:gd name="T30" fmla="*/ 591 w 979"/>
                <a:gd name="T31" fmla="*/ 10 h 823"/>
                <a:gd name="T32" fmla="*/ 490 w 979"/>
                <a:gd name="T33" fmla="*/ 0 h 823"/>
                <a:gd name="T34" fmla="*/ 442 w 979"/>
                <a:gd name="T35" fmla="*/ 3 h 823"/>
                <a:gd name="T36" fmla="*/ 345 w 979"/>
                <a:gd name="T37" fmla="*/ 20 h 823"/>
                <a:gd name="T38" fmla="*/ 257 w 979"/>
                <a:gd name="T39" fmla="*/ 51 h 823"/>
                <a:gd name="T40" fmla="*/ 179 w 979"/>
                <a:gd name="T41" fmla="*/ 94 h 823"/>
                <a:gd name="T42" fmla="*/ 112 w 979"/>
                <a:gd name="T43" fmla="*/ 152 h 823"/>
                <a:gd name="T44" fmla="*/ 61 w 979"/>
                <a:gd name="T45" fmla="*/ 216 h 823"/>
                <a:gd name="T46" fmla="*/ 24 w 979"/>
                <a:gd name="T47" fmla="*/ 290 h 823"/>
                <a:gd name="T48" fmla="*/ 4 w 979"/>
                <a:gd name="T49" fmla="*/ 368 h 823"/>
                <a:gd name="T50" fmla="*/ 0 w 979"/>
                <a:gd name="T51" fmla="*/ 412 h 823"/>
                <a:gd name="T52" fmla="*/ 10 w 979"/>
                <a:gd name="T53" fmla="*/ 493 h 823"/>
                <a:gd name="T54" fmla="*/ 41 w 979"/>
                <a:gd name="T55" fmla="*/ 570 h 823"/>
                <a:gd name="T56" fmla="*/ 85 w 979"/>
                <a:gd name="T57" fmla="*/ 641 h 823"/>
                <a:gd name="T58" fmla="*/ 145 w 979"/>
                <a:gd name="T59" fmla="*/ 702 h 823"/>
                <a:gd name="T60" fmla="*/ 216 w 979"/>
                <a:gd name="T61" fmla="*/ 752 h 823"/>
                <a:gd name="T62" fmla="*/ 301 w 979"/>
                <a:gd name="T63" fmla="*/ 790 h 823"/>
                <a:gd name="T64" fmla="*/ 392 w 979"/>
                <a:gd name="T65" fmla="*/ 813 h 823"/>
                <a:gd name="T66" fmla="*/ 490 w 979"/>
                <a:gd name="T67" fmla="*/ 823 h 823"/>
                <a:gd name="T68" fmla="*/ 557 w 979"/>
                <a:gd name="T69" fmla="*/ 817 h 823"/>
                <a:gd name="T70" fmla="*/ 679 w 979"/>
                <a:gd name="T71" fmla="*/ 790 h 823"/>
                <a:gd name="T72" fmla="*/ 787 w 979"/>
                <a:gd name="T73" fmla="*/ 739 h 823"/>
                <a:gd name="T74" fmla="*/ 878 w 979"/>
                <a:gd name="T75" fmla="*/ 665 h 823"/>
                <a:gd name="T76" fmla="*/ 912 w 979"/>
                <a:gd name="T77" fmla="*/ 621 h 823"/>
                <a:gd name="T78" fmla="*/ 854 w 979"/>
                <a:gd name="T79" fmla="*/ 601 h 823"/>
                <a:gd name="T80" fmla="*/ 793 w 979"/>
                <a:gd name="T81" fmla="*/ 587 h 823"/>
                <a:gd name="T82" fmla="*/ 716 w 979"/>
                <a:gd name="T83" fmla="*/ 590 h 823"/>
                <a:gd name="T84" fmla="*/ 672 w 979"/>
                <a:gd name="T85" fmla="*/ 601 h 823"/>
                <a:gd name="connsiteX0" fmla="*/ 6864 w 10000"/>
                <a:gd name="connsiteY0" fmla="*/ 7303 h 10000"/>
                <a:gd name="connsiteX1" fmla="*/ 6864 w 10000"/>
                <a:gd name="connsiteY1" fmla="*/ 7303 h 10000"/>
                <a:gd name="connsiteX2" fmla="*/ 7068 w 10000"/>
                <a:gd name="connsiteY2" fmla="*/ 7132 h 10000"/>
                <a:gd name="connsiteX3" fmla="*/ 7314 w 10000"/>
                <a:gd name="connsiteY3" fmla="*/ 7011 h 10000"/>
                <a:gd name="connsiteX4" fmla="*/ 7651 w 10000"/>
                <a:gd name="connsiteY4" fmla="*/ 6440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14 w 10000"/>
                <a:gd name="connsiteY83" fmla="*/ 7169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068 w 10000"/>
                <a:gd name="connsiteY2" fmla="*/ 7132 h 10000"/>
                <a:gd name="connsiteX3" fmla="*/ 7314 w 10000"/>
                <a:gd name="connsiteY3" fmla="*/ 7011 h 10000"/>
                <a:gd name="connsiteX4" fmla="*/ 7651 w 10000"/>
                <a:gd name="connsiteY4" fmla="*/ 6440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45 w 10000"/>
                <a:gd name="connsiteY83" fmla="*/ 6987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344 w 10000"/>
                <a:gd name="connsiteY2" fmla="*/ 6403 h 10000"/>
                <a:gd name="connsiteX3" fmla="*/ 7314 w 10000"/>
                <a:gd name="connsiteY3" fmla="*/ 7011 h 10000"/>
                <a:gd name="connsiteX4" fmla="*/ 7651 w 10000"/>
                <a:gd name="connsiteY4" fmla="*/ 6440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45 w 10000"/>
                <a:gd name="connsiteY83" fmla="*/ 6987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344 w 10000"/>
                <a:gd name="connsiteY2" fmla="*/ 6403 h 10000"/>
                <a:gd name="connsiteX3" fmla="*/ 7314 w 10000"/>
                <a:gd name="connsiteY3" fmla="*/ 7011 h 10000"/>
                <a:gd name="connsiteX4" fmla="*/ 7651 w 10000"/>
                <a:gd name="connsiteY4" fmla="*/ 6440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344 w 10000"/>
                <a:gd name="connsiteY2" fmla="*/ 6403 h 10000"/>
                <a:gd name="connsiteX3" fmla="*/ 7253 w 10000"/>
                <a:gd name="connsiteY3" fmla="*/ 7448 h 10000"/>
                <a:gd name="connsiteX4" fmla="*/ 7651 w 10000"/>
                <a:gd name="connsiteY4" fmla="*/ 6440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344 w 10000"/>
                <a:gd name="connsiteY2" fmla="*/ 6403 h 10000"/>
                <a:gd name="connsiteX3" fmla="*/ 7253 w 10000"/>
                <a:gd name="connsiteY3" fmla="*/ 7448 h 10000"/>
                <a:gd name="connsiteX4" fmla="*/ 7590 w 10000"/>
                <a:gd name="connsiteY4" fmla="*/ 7096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344 w 10000"/>
                <a:gd name="connsiteY2" fmla="*/ 6403 h 10000"/>
                <a:gd name="connsiteX3" fmla="*/ 7253 w 10000"/>
                <a:gd name="connsiteY3" fmla="*/ 7448 h 10000"/>
                <a:gd name="connsiteX4" fmla="*/ 7590 w 10000"/>
                <a:gd name="connsiteY4" fmla="*/ 7096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6864 w 10000"/>
                <a:gd name="connsiteY85" fmla="*/ 7303 h 10000"/>
                <a:gd name="connsiteX0" fmla="*/ 7048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590 w 10000"/>
                <a:gd name="connsiteY4" fmla="*/ 7096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7048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590 w 10000"/>
                <a:gd name="connsiteY4" fmla="*/ 7096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590 w 10000"/>
                <a:gd name="connsiteY4" fmla="*/ 7096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559 w 10000"/>
                <a:gd name="connsiteY4" fmla="*/ 7278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475 w 10000"/>
                <a:gd name="connsiteY83" fmla="*/ 7124 h 10000"/>
                <a:gd name="connsiteX84" fmla="*/ 7376 w 10000"/>
                <a:gd name="connsiteY84" fmla="*/ 6331 h 10000"/>
                <a:gd name="connsiteX85" fmla="*/ 7140 w 10000"/>
                <a:gd name="connsiteY85" fmla="*/ 7303 h 10000"/>
                <a:gd name="connsiteX86" fmla="*/ 7140 w 10000"/>
                <a:gd name="connsiteY86"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490 w 10000"/>
                <a:gd name="connsiteY83" fmla="*/ 6814 h 10000"/>
                <a:gd name="connsiteX84" fmla="*/ 7376 w 10000"/>
                <a:gd name="connsiteY84" fmla="*/ 6331 h 10000"/>
                <a:gd name="connsiteX85" fmla="*/ 7140 w 10000"/>
                <a:gd name="connsiteY85" fmla="*/ 7303 h 10000"/>
                <a:gd name="connsiteX86" fmla="*/ 7140 w 10000"/>
                <a:gd name="connsiteY86"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490 w 10000"/>
                <a:gd name="connsiteY83" fmla="*/ 6814 h 10000"/>
                <a:gd name="connsiteX84" fmla="*/ 7376 w 10000"/>
                <a:gd name="connsiteY84" fmla="*/ 6331 h 10000"/>
                <a:gd name="connsiteX85" fmla="*/ 7140 w 10000"/>
                <a:gd name="connsiteY85" fmla="*/ 7303 h 10000"/>
                <a:gd name="connsiteX86" fmla="*/ 7140 w 10000"/>
                <a:gd name="connsiteY86"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750 w 10000"/>
                <a:gd name="connsiteY83" fmla="*/ 6049 h 10000"/>
                <a:gd name="connsiteX84" fmla="*/ 7376 w 10000"/>
                <a:gd name="connsiteY84" fmla="*/ 6331 h 10000"/>
                <a:gd name="connsiteX85" fmla="*/ 7140 w 10000"/>
                <a:gd name="connsiteY85" fmla="*/ 7303 h 10000"/>
                <a:gd name="connsiteX86" fmla="*/ 7140 w 10000"/>
                <a:gd name="connsiteY86"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750 w 10000"/>
                <a:gd name="connsiteY83" fmla="*/ 6049 h 10000"/>
                <a:gd name="connsiteX84" fmla="*/ 7376 w 10000"/>
                <a:gd name="connsiteY84" fmla="*/ 6331 h 10000"/>
                <a:gd name="connsiteX85" fmla="*/ 7140 w 10000"/>
                <a:gd name="connsiteY85" fmla="*/ 7303 h 10000"/>
                <a:gd name="connsiteX86" fmla="*/ 7140 w 10000"/>
                <a:gd name="connsiteY86"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827 w 10000"/>
                <a:gd name="connsiteY5" fmla="*/ 6705 h 10000"/>
                <a:gd name="connsiteX6" fmla="*/ 7998 w 10000"/>
                <a:gd name="connsiteY6" fmla="*/ 6768 h 10000"/>
                <a:gd name="connsiteX7" fmla="*/ 8212 w 10000"/>
                <a:gd name="connsiteY7" fmla="*/ 6768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750 w 10000"/>
                <a:gd name="connsiteY84" fmla="*/ 6049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827 w 10000"/>
                <a:gd name="connsiteY5" fmla="*/ 6705 h 10000"/>
                <a:gd name="connsiteX6" fmla="*/ 7998 w 10000"/>
                <a:gd name="connsiteY6" fmla="*/ 6768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750 w 10000"/>
                <a:gd name="connsiteY84" fmla="*/ 6049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827 w 10000"/>
                <a:gd name="connsiteY5" fmla="*/ 6705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750 w 10000"/>
                <a:gd name="connsiteY84" fmla="*/ 6049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750 w 10000"/>
                <a:gd name="connsiteY84" fmla="*/ 6049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765 w 10000"/>
                <a:gd name="connsiteY84" fmla="*/ 6249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585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467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467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543 w 10000"/>
                <a:gd name="connsiteY2" fmla="*/ 6439 h 10000"/>
                <a:gd name="connsiteX3" fmla="*/ 7253 w 10000"/>
                <a:gd name="connsiteY3" fmla="*/ 7448 h 10000"/>
                <a:gd name="connsiteX4" fmla="*/ 7467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140 w 10000"/>
                <a:gd name="connsiteY87" fmla="*/ 7011 h 10000"/>
                <a:gd name="connsiteX0" fmla="*/ 7140 w 10000"/>
                <a:gd name="connsiteY0" fmla="*/ 7011 h 10000"/>
                <a:gd name="connsiteX1" fmla="*/ 7370 w 10000"/>
                <a:gd name="connsiteY1" fmla="*/ 6556 h 10000"/>
                <a:gd name="connsiteX2" fmla="*/ 7543 w 10000"/>
                <a:gd name="connsiteY2" fmla="*/ 6439 h 10000"/>
                <a:gd name="connsiteX3" fmla="*/ 7253 w 10000"/>
                <a:gd name="connsiteY3" fmla="*/ 7448 h 10000"/>
                <a:gd name="connsiteX4" fmla="*/ 7467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140 w 10000"/>
                <a:gd name="connsiteY87" fmla="*/ 7011 h 10000"/>
                <a:gd name="connsiteX0" fmla="*/ 7355 w 10000"/>
                <a:gd name="connsiteY0" fmla="*/ 6756 h 10000"/>
                <a:gd name="connsiteX1" fmla="*/ 7370 w 10000"/>
                <a:gd name="connsiteY1" fmla="*/ 6556 h 10000"/>
                <a:gd name="connsiteX2" fmla="*/ 7543 w 10000"/>
                <a:gd name="connsiteY2" fmla="*/ 6439 h 10000"/>
                <a:gd name="connsiteX3" fmla="*/ 7253 w 10000"/>
                <a:gd name="connsiteY3" fmla="*/ 7448 h 10000"/>
                <a:gd name="connsiteX4" fmla="*/ 7467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355 w 10000"/>
                <a:gd name="connsiteY87" fmla="*/ 6756 h 10000"/>
                <a:gd name="connsiteX0" fmla="*/ 7355 w 10000"/>
                <a:gd name="connsiteY0" fmla="*/ 6756 h 10000"/>
                <a:gd name="connsiteX1" fmla="*/ 7370 w 10000"/>
                <a:gd name="connsiteY1" fmla="*/ 6556 h 10000"/>
                <a:gd name="connsiteX2" fmla="*/ 7543 w 10000"/>
                <a:gd name="connsiteY2" fmla="*/ 6439 h 10000"/>
                <a:gd name="connsiteX3" fmla="*/ 7253 w 10000"/>
                <a:gd name="connsiteY3" fmla="*/ 7448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355 w 10000"/>
                <a:gd name="connsiteY87" fmla="*/ 6756 h 10000"/>
                <a:gd name="connsiteX0" fmla="*/ 7355 w 10000"/>
                <a:gd name="connsiteY0" fmla="*/ 6756 h 10000"/>
                <a:gd name="connsiteX1" fmla="*/ 7370 w 10000"/>
                <a:gd name="connsiteY1" fmla="*/ 6556 h 10000"/>
                <a:gd name="connsiteX2" fmla="*/ 7543 w 10000"/>
                <a:gd name="connsiteY2" fmla="*/ 6439 h 10000"/>
                <a:gd name="connsiteX3" fmla="*/ 7253 w 10000"/>
                <a:gd name="connsiteY3" fmla="*/ 7448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355 w 10000"/>
                <a:gd name="connsiteY87" fmla="*/ 6756 h 10000"/>
                <a:gd name="connsiteX0" fmla="*/ 7355 w 10000"/>
                <a:gd name="connsiteY0" fmla="*/ 6756 h 10000"/>
                <a:gd name="connsiteX1" fmla="*/ 7370 w 10000"/>
                <a:gd name="connsiteY1" fmla="*/ 6556 h 10000"/>
                <a:gd name="connsiteX2" fmla="*/ 7543 w 10000"/>
                <a:gd name="connsiteY2" fmla="*/ 6439 h 10000"/>
                <a:gd name="connsiteX3" fmla="*/ 7253 w 10000"/>
                <a:gd name="connsiteY3" fmla="*/ 7448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355 w 10000"/>
                <a:gd name="connsiteY87" fmla="*/ 6756 h 10000"/>
                <a:gd name="connsiteX0" fmla="*/ 7355 w 10000"/>
                <a:gd name="connsiteY0" fmla="*/ 6756 h 10000"/>
                <a:gd name="connsiteX1" fmla="*/ 7370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355 w 10000"/>
                <a:gd name="connsiteY87" fmla="*/ 6756 h 10000"/>
                <a:gd name="connsiteX0" fmla="*/ 7355 w 10000"/>
                <a:gd name="connsiteY0" fmla="*/ 6756 h 10000"/>
                <a:gd name="connsiteX1" fmla="*/ 7370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597 w 10000"/>
                <a:gd name="connsiteY87" fmla="*/ 6650 h 10000"/>
                <a:gd name="connsiteX88" fmla="*/ 7355 w 10000"/>
                <a:gd name="connsiteY88" fmla="*/ 6756 h 10000"/>
                <a:gd name="connsiteX0" fmla="*/ 7539 w 10000"/>
                <a:gd name="connsiteY0" fmla="*/ 6647 h 10000"/>
                <a:gd name="connsiteX1" fmla="*/ 7370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597 w 10000"/>
                <a:gd name="connsiteY87" fmla="*/ 6650 h 10000"/>
                <a:gd name="connsiteX88" fmla="*/ 7539 w 10000"/>
                <a:gd name="connsiteY88" fmla="*/ 6647 h 10000"/>
                <a:gd name="connsiteX0" fmla="*/ 7539 w 10000"/>
                <a:gd name="connsiteY0" fmla="*/ 6647 h 10000"/>
                <a:gd name="connsiteX1" fmla="*/ 7370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646 w 10000"/>
                <a:gd name="connsiteY86" fmla="*/ 6665 h 10000"/>
                <a:gd name="connsiteX87" fmla="*/ 7597 w 10000"/>
                <a:gd name="connsiteY87" fmla="*/ 6650 h 10000"/>
                <a:gd name="connsiteX88" fmla="*/ 7539 w 10000"/>
                <a:gd name="connsiteY88" fmla="*/ 6647 h 10000"/>
                <a:gd name="connsiteX0" fmla="*/ 7539 w 10000"/>
                <a:gd name="connsiteY0" fmla="*/ 6647 h 10000"/>
                <a:gd name="connsiteX1" fmla="*/ 7661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646 w 10000"/>
                <a:gd name="connsiteY86" fmla="*/ 6665 h 10000"/>
                <a:gd name="connsiteX87" fmla="*/ 7597 w 10000"/>
                <a:gd name="connsiteY87" fmla="*/ 6650 h 10000"/>
                <a:gd name="connsiteX88" fmla="*/ 7539 w 10000"/>
                <a:gd name="connsiteY88" fmla="*/ 6647 h 10000"/>
                <a:gd name="connsiteX0" fmla="*/ 7539 w 10000"/>
                <a:gd name="connsiteY0" fmla="*/ 6647 h 10000"/>
                <a:gd name="connsiteX1" fmla="*/ 7661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921 w 10000"/>
                <a:gd name="connsiteY83" fmla="*/ 6804 h 10000"/>
                <a:gd name="connsiteX84" fmla="*/ 7811 w 10000"/>
                <a:gd name="connsiteY84" fmla="*/ 6267 h 10000"/>
                <a:gd name="connsiteX85" fmla="*/ 7713 w 10000"/>
                <a:gd name="connsiteY85" fmla="*/ 6258 h 10000"/>
                <a:gd name="connsiteX86" fmla="*/ 7646 w 10000"/>
                <a:gd name="connsiteY86" fmla="*/ 6665 h 10000"/>
                <a:gd name="connsiteX87" fmla="*/ 7597 w 10000"/>
                <a:gd name="connsiteY87" fmla="*/ 6650 h 10000"/>
                <a:gd name="connsiteX88" fmla="*/ 7539 w 10000"/>
                <a:gd name="connsiteY88" fmla="*/ 6647 h 10000"/>
                <a:gd name="connsiteX0" fmla="*/ 7539 w 10000"/>
                <a:gd name="connsiteY0" fmla="*/ 6647 h 10000"/>
                <a:gd name="connsiteX1" fmla="*/ 7661 w 10000"/>
                <a:gd name="connsiteY1" fmla="*/ 6556 h 10000"/>
                <a:gd name="connsiteX2" fmla="*/ 7712 w 10000"/>
                <a:gd name="connsiteY2" fmla="*/ 6494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921 w 10000"/>
                <a:gd name="connsiteY83" fmla="*/ 6804 h 10000"/>
                <a:gd name="connsiteX84" fmla="*/ 7811 w 10000"/>
                <a:gd name="connsiteY84" fmla="*/ 6267 h 10000"/>
                <a:gd name="connsiteX85" fmla="*/ 7713 w 10000"/>
                <a:gd name="connsiteY85" fmla="*/ 6258 h 10000"/>
                <a:gd name="connsiteX86" fmla="*/ 7646 w 10000"/>
                <a:gd name="connsiteY86" fmla="*/ 6665 h 10000"/>
                <a:gd name="connsiteX87" fmla="*/ 7597 w 10000"/>
                <a:gd name="connsiteY87" fmla="*/ 6650 h 10000"/>
                <a:gd name="connsiteX88" fmla="*/ 7539 w 10000"/>
                <a:gd name="connsiteY88" fmla="*/ 6647 h 10000"/>
                <a:gd name="connsiteX0" fmla="*/ 7539 w 10000"/>
                <a:gd name="connsiteY0" fmla="*/ 6647 h 10000"/>
                <a:gd name="connsiteX1" fmla="*/ 7661 w 10000"/>
                <a:gd name="connsiteY1" fmla="*/ 6556 h 10000"/>
                <a:gd name="connsiteX2" fmla="*/ 7621 w 10000"/>
                <a:gd name="connsiteY2" fmla="*/ 6919 h 10000"/>
                <a:gd name="connsiteX3" fmla="*/ 7528 w 10000"/>
                <a:gd name="connsiteY3" fmla="*/ 7004 h 10000"/>
                <a:gd name="connsiteX4" fmla="*/ 7965 w 10000"/>
                <a:gd name="connsiteY4" fmla="*/ 6359 h 10000"/>
                <a:gd name="connsiteX5" fmla="*/ 8075 w 10000"/>
                <a:gd name="connsiteY5" fmla="*/ 6403 h 10000"/>
                <a:gd name="connsiteX6" fmla="*/ 8212 w 10000"/>
                <a:gd name="connsiteY6" fmla="*/ 6640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921 w 10000"/>
                <a:gd name="connsiteY82" fmla="*/ 6804 h 10000"/>
                <a:gd name="connsiteX83" fmla="*/ 7811 w 10000"/>
                <a:gd name="connsiteY83" fmla="*/ 6267 h 10000"/>
                <a:gd name="connsiteX84" fmla="*/ 7713 w 10000"/>
                <a:gd name="connsiteY84" fmla="*/ 6258 h 10000"/>
                <a:gd name="connsiteX85" fmla="*/ 7646 w 10000"/>
                <a:gd name="connsiteY85" fmla="*/ 6665 h 10000"/>
                <a:gd name="connsiteX86" fmla="*/ 7597 w 10000"/>
                <a:gd name="connsiteY86" fmla="*/ 6650 h 10000"/>
                <a:gd name="connsiteX87" fmla="*/ 7539 w 10000"/>
                <a:gd name="connsiteY87" fmla="*/ 6647 h 10000"/>
                <a:gd name="connsiteX0" fmla="*/ 7597 w 10000"/>
                <a:gd name="connsiteY0" fmla="*/ 6650 h 10000"/>
                <a:gd name="connsiteX1" fmla="*/ 7661 w 10000"/>
                <a:gd name="connsiteY1" fmla="*/ 6556 h 10000"/>
                <a:gd name="connsiteX2" fmla="*/ 7621 w 10000"/>
                <a:gd name="connsiteY2" fmla="*/ 6919 h 10000"/>
                <a:gd name="connsiteX3" fmla="*/ 7528 w 10000"/>
                <a:gd name="connsiteY3" fmla="*/ 7004 h 10000"/>
                <a:gd name="connsiteX4" fmla="*/ 7965 w 10000"/>
                <a:gd name="connsiteY4" fmla="*/ 6359 h 10000"/>
                <a:gd name="connsiteX5" fmla="*/ 8075 w 10000"/>
                <a:gd name="connsiteY5" fmla="*/ 6403 h 10000"/>
                <a:gd name="connsiteX6" fmla="*/ 8212 w 10000"/>
                <a:gd name="connsiteY6" fmla="*/ 6640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921 w 10000"/>
                <a:gd name="connsiteY82" fmla="*/ 6804 h 10000"/>
                <a:gd name="connsiteX83" fmla="*/ 7811 w 10000"/>
                <a:gd name="connsiteY83" fmla="*/ 6267 h 10000"/>
                <a:gd name="connsiteX84" fmla="*/ 7713 w 10000"/>
                <a:gd name="connsiteY84" fmla="*/ 6258 h 10000"/>
                <a:gd name="connsiteX85" fmla="*/ 7646 w 10000"/>
                <a:gd name="connsiteY85" fmla="*/ 6665 h 10000"/>
                <a:gd name="connsiteX86" fmla="*/ 7597 w 10000"/>
                <a:gd name="connsiteY86" fmla="*/ 6650 h 10000"/>
                <a:gd name="connsiteX0" fmla="*/ 7597 w 10000"/>
                <a:gd name="connsiteY0" fmla="*/ 6650 h 10000"/>
                <a:gd name="connsiteX1" fmla="*/ 7621 w 10000"/>
                <a:gd name="connsiteY1" fmla="*/ 6919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11 w 10000"/>
                <a:gd name="connsiteY82" fmla="*/ 6267 h 10000"/>
                <a:gd name="connsiteX83" fmla="*/ 7713 w 10000"/>
                <a:gd name="connsiteY83" fmla="*/ 6258 h 10000"/>
                <a:gd name="connsiteX84" fmla="*/ 7646 w 10000"/>
                <a:gd name="connsiteY84" fmla="*/ 6665 h 10000"/>
                <a:gd name="connsiteX85" fmla="*/ 7597 w 10000"/>
                <a:gd name="connsiteY85" fmla="*/ 6650 h 10000"/>
                <a:gd name="connsiteX0" fmla="*/ 7646 w 10000"/>
                <a:gd name="connsiteY0" fmla="*/ 6665 h 10000"/>
                <a:gd name="connsiteX1" fmla="*/ 7621 w 10000"/>
                <a:gd name="connsiteY1" fmla="*/ 6919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11 w 10000"/>
                <a:gd name="connsiteY82" fmla="*/ 6267 h 10000"/>
                <a:gd name="connsiteX83" fmla="*/ 7713 w 10000"/>
                <a:gd name="connsiteY83" fmla="*/ 6258 h 10000"/>
                <a:gd name="connsiteX84" fmla="*/ 7646 w 10000"/>
                <a:gd name="connsiteY84" fmla="*/ 6665 h 10000"/>
                <a:gd name="connsiteX0" fmla="*/ 7646 w 10000"/>
                <a:gd name="connsiteY0" fmla="*/ 6665 h 10000"/>
                <a:gd name="connsiteX1" fmla="*/ 7621 w 10000"/>
                <a:gd name="connsiteY1" fmla="*/ 6919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713 w 10000"/>
                <a:gd name="connsiteY82" fmla="*/ 6258 h 10000"/>
                <a:gd name="connsiteX83" fmla="*/ 7646 w 10000"/>
                <a:gd name="connsiteY83" fmla="*/ 6665 h 10000"/>
                <a:gd name="connsiteX0" fmla="*/ 7646 w 10000"/>
                <a:gd name="connsiteY0" fmla="*/ 6665 h 10000"/>
                <a:gd name="connsiteX1" fmla="*/ 7621 w 10000"/>
                <a:gd name="connsiteY1" fmla="*/ 6919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51 w 10000"/>
                <a:gd name="connsiteY82" fmla="*/ 6331 h 10000"/>
                <a:gd name="connsiteX83" fmla="*/ 7646 w 10000"/>
                <a:gd name="connsiteY83" fmla="*/ 6665 h 10000"/>
                <a:gd name="connsiteX0" fmla="*/ 7830 w 10000"/>
                <a:gd name="connsiteY0" fmla="*/ 6556 h 10000"/>
                <a:gd name="connsiteX1" fmla="*/ 7621 w 10000"/>
                <a:gd name="connsiteY1" fmla="*/ 6919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51 w 10000"/>
                <a:gd name="connsiteY82" fmla="*/ 6331 h 10000"/>
                <a:gd name="connsiteX83" fmla="*/ 7830 w 10000"/>
                <a:gd name="connsiteY83" fmla="*/ 6556 h 10000"/>
                <a:gd name="connsiteX0" fmla="*/ 7830 w 10000"/>
                <a:gd name="connsiteY0" fmla="*/ 6556 h 10000"/>
                <a:gd name="connsiteX1" fmla="*/ 7836 w 10000"/>
                <a:gd name="connsiteY1" fmla="*/ 6627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51 w 10000"/>
                <a:gd name="connsiteY82" fmla="*/ 6331 h 10000"/>
                <a:gd name="connsiteX83" fmla="*/ 7830 w 10000"/>
                <a:gd name="connsiteY83" fmla="*/ 6556 h 10000"/>
                <a:gd name="connsiteX0" fmla="*/ 7830 w 10000"/>
                <a:gd name="connsiteY0" fmla="*/ 6556 h 10000"/>
                <a:gd name="connsiteX1" fmla="*/ 7836 w 10000"/>
                <a:gd name="connsiteY1" fmla="*/ 6627 h 10000"/>
                <a:gd name="connsiteX2" fmla="*/ 7788 w 10000"/>
                <a:gd name="connsiteY2" fmla="*/ 6603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51 w 10000"/>
                <a:gd name="connsiteY82" fmla="*/ 6331 h 10000"/>
                <a:gd name="connsiteX83" fmla="*/ 7830 w 10000"/>
                <a:gd name="connsiteY83" fmla="*/ 655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0000" h="10000">
                  <a:moveTo>
                    <a:pt x="7830" y="6556"/>
                  </a:moveTo>
                  <a:cubicBezTo>
                    <a:pt x="7815" y="6666"/>
                    <a:pt x="7856" y="6571"/>
                    <a:pt x="7836" y="6627"/>
                  </a:cubicBezTo>
                  <a:cubicBezTo>
                    <a:pt x="7805" y="6655"/>
                    <a:pt x="7819" y="6575"/>
                    <a:pt x="7788" y="6603"/>
                  </a:cubicBezTo>
                  <a:cubicBezTo>
                    <a:pt x="8009" y="5990"/>
                    <a:pt x="7900" y="6277"/>
                    <a:pt x="7965" y="6359"/>
                  </a:cubicBezTo>
                  <a:cubicBezTo>
                    <a:pt x="8030" y="6441"/>
                    <a:pt x="8029" y="6396"/>
                    <a:pt x="8075" y="6403"/>
                  </a:cubicBezTo>
                  <a:cubicBezTo>
                    <a:pt x="8121" y="6482"/>
                    <a:pt x="8166" y="6561"/>
                    <a:pt x="8212" y="6640"/>
                  </a:cubicBezTo>
                  <a:lnTo>
                    <a:pt x="8447" y="6768"/>
                  </a:lnTo>
                  <a:lnTo>
                    <a:pt x="8693" y="6841"/>
                  </a:lnTo>
                  <a:lnTo>
                    <a:pt x="8968" y="6889"/>
                  </a:lnTo>
                  <a:lnTo>
                    <a:pt x="9244" y="7011"/>
                  </a:lnTo>
                  <a:lnTo>
                    <a:pt x="9520" y="7169"/>
                  </a:lnTo>
                  <a:lnTo>
                    <a:pt x="9520" y="7169"/>
                  </a:lnTo>
                  <a:lnTo>
                    <a:pt x="9724" y="6683"/>
                  </a:lnTo>
                  <a:lnTo>
                    <a:pt x="9898" y="6148"/>
                  </a:lnTo>
                  <a:cubicBezTo>
                    <a:pt x="9922" y="5958"/>
                    <a:pt x="9945" y="5767"/>
                    <a:pt x="9969" y="5577"/>
                  </a:cubicBezTo>
                  <a:cubicBezTo>
                    <a:pt x="9979" y="5387"/>
                    <a:pt x="9990" y="5196"/>
                    <a:pt x="10000" y="5006"/>
                  </a:cubicBezTo>
                  <a:lnTo>
                    <a:pt x="10000" y="5006"/>
                  </a:lnTo>
                  <a:lnTo>
                    <a:pt x="10000" y="4471"/>
                  </a:lnTo>
                  <a:lnTo>
                    <a:pt x="9928" y="3973"/>
                  </a:lnTo>
                  <a:lnTo>
                    <a:pt x="9796" y="3524"/>
                  </a:lnTo>
                  <a:lnTo>
                    <a:pt x="9622" y="3074"/>
                  </a:lnTo>
                  <a:lnTo>
                    <a:pt x="9418" y="2625"/>
                  </a:lnTo>
                  <a:lnTo>
                    <a:pt x="9173" y="2211"/>
                  </a:lnTo>
                  <a:lnTo>
                    <a:pt x="8866" y="1847"/>
                  </a:lnTo>
                  <a:lnTo>
                    <a:pt x="8550" y="1470"/>
                  </a:lnTo>
                  <a:lnTo>
                    <a:pt x="8212" y="1142"/>
                  </a:lnTo>
                  <a:lnTo>
                    <a:pt x="7824" y="863"/>
                  </a:lnTo>
                  <a:lnTo>
                    <a:pt x="7416" y="620"/>
                  </a:lnTo>
                  <a:lnTo>
                    <a:pt x="6966" y="413"/>
                  </a:lnTo>
                  <a:lnTo>
                    <a:pt x="6517" y="243"/>
                  </a:lnTo>
                  <a:lnTo>
                    <a:pt x="6037" y="122"/>
                  </a:lnTo>
                  <a:lnTo>
                    <a:pt x="5516" y="36"/>
                  </a:lnTo>
                  <a:lnTo>
                    <a:pt x="5005" y="0"/>
                  </a:lnTo>
                  <a:lnTo>
                    <a:pt x="5005" y="0"/>
                  </a:lnTo>
                  <a:lnTo>
                    <a:pt x="4515" y="36"/>
                  </a:lnTo>
                  <a:lnTo>
                    <a:pt x="4004" y="122"/>
                  </a:lnTo>
                  <a:lnTo>
                    <a:pt x="3524" y="243"/>
                  </a:lnTo>
                  <a:lnTo>
                    <a:pt x="3075" y="413"/>
                  </a:lnTo>
                  <a:lnTo>
                    <a:pt x="2625" y="620"/>
                  </a:lnTo>
                  <a:lnTo>
                    <a:pt x="2206" y="863"/>
                  </a:lnTo>
                  <a:lnTo>
                    <a:pt x="1828" y="1142"/>
                  </a:lnTo>
                  <a:lnTo>
                    <a:pt x="1481" y="1470"/>
                  </a:lnTo>
                  <a:lnTo>
                    <a:pt x="1144" y="1847"/>
                  </a:lnTo>
                  <a:lnTo>
                    <a:pt x="868" y="2211"/>
                  </a:lnTo>
                  <a:lnTo>
                    <a:pt x="623" y="2625"/>
                  </a:lnTo>
                  <a:lnTo>
                    <a:pt x="419" y="3074"/>
                  </a:lnTo>
                  <a:lnTo>
                    <a:pt x="245" y="3524"/>
                  </a:lnTo>
                  <a:cubicBezTo>
                    <a:pt x="197" y="3674"/>
                    <a:pt x="150" y="3823"/>
                    <a:pt x="102" y="3973"/>
                  </a:cubicBezTo>
                  <a:cubicBezTo>
                    <a:pt x="82" y="4139"/>
                    <a:pt x="61" y="4305"/>
                    <a:pt x="41" y="4471"/>
                  </a:cubicBezTo>
                  <a:cubicBezTo>
                    <a:pt x="27" y="4649"/>
                    <a:pt x="14" y="4828"/>
                    <a:pt x="0" y="5006"/>
                  </a:cubicBezTo>
                  <a:lnTo>
                    <a:pt x="0" y="5006"/>
                  </a:lnTo>
                  <a:cubicBezTo>
                    <a:pt x="14" y="5168"/>
                    <a:pt x="27" y="5330"/>
                    <a:pt x="41" y="5492"/>
                  </a:cubicBezTo>
                  <a:cubicBezTo>
                    <a:pt x="61" y="5658"/>
                    <a:pt x="82" y="5824"/>
                    <a:pt x="102" y="5990"/>
                  </a:cubicBezTo>
                  <a:cubicBezTo>
                    <a:pt x="150" y="6152"/>
                    <a:pt x="197" y="6314"/>
                    <a:pt x="245" y="6476"/>
                  </a:cubicBezTo>
                  <a:lnTo>
                    <a:pt x="419" y="6926"/>
                  </a:lnTo>
                  <a:lnTo>
                    <a:pt x="623" y="7375"/>
                  </a:lnTo>
                  <a:lnTo>
                    <a:pt x="868" y="7789"/>
                  </a:lnTo>
                  <a:lnTo>
                    <a:pt x="1144" y="8153"/>
                  </a:lnTo>
                  <a:lnTo>
                    <a:pt x="1481" y="8530"/>
                  </a:lnTo>
                  <a:lnTo>
                    <a:pt x="1828" y="8858"/>
                  </a:lnTo>
                  <a:lnTo>
                    <a:pt x="2206" y="9137"/>
                  </a:lnTo>
                  <a:lnTo>
                    <a:pt x="2625" y="9392"/>
                  </a:lnTo>
                  <a:lnTo>
                    <a:pt x="3075" y="9599"/>
                  </a:lnTo>
                  <a:lnTo>
                    <a:pt x="3524" y="9757"/>
                  </a:lnTo>
                  <a:lnTo>
                    <a:pt x="4004" y="9878"/>
                  </a:lnTo>
                  <a:lnTo>
                    <a:pt x="4515" y="9964"/>
                  </a:lnTo>
                  <a:lnTo>
                    <a:pt x="5005" y="10000"/>
                  </a:lnTo>
                  <a:lnTo>
                    <a:pt x="5005" y="10000"/>
                  </a:lnTo>
                  <a:lnTo>
                    <a:pt x="5689" y="9927"/>
                  </a:lnTo>
                  <a:lnTo>
                    <a:pt x="6343" y="9793"/>
                  </a:lnTo>
                  <a:lnTo>
                    <a:pt x="6936" y="9599"/>
                  </a:lnTo>
                  <a:lnTo>
                    <a:pt x="7518" y="9307"/>
                  </a:lnTo>
                  <a:lnTo>
                    <a:pt x="8039" y="8979"/>
                  </a:lnTo>
                  <a:lnTo>
                    <a:pt x="8519" y="8566"/>
                  </a:lnTo>
                  <a:lnTo>
                    <a:pt x="8968" y="8080"/>
                  </a:lnTo>
                  <a:lnTo>
                    <a:pt x="9316" y="7546"/>
                  </a:lnTo>
                  <a:lnTo>
                    <a:pt x="9316" y="7546"/>
                  </a:lnTo>
                  <a:lnTo>
                    <a:pt x="8968" y="7375"/>
                  </a:lnTo>
                  <a:lnTo>
                    <a:pt x="8723" y="7303"/>
                  </a:lnTo>
                  <a:lnTo>
                    <a:pt x="8417" y="7217"/>
                  </a:lnTo>
                  <a:lnTo>
                    <a:pt x="8100" y="7132"/>
                  </a:lnTo>
                  <a:cubicBezTo>
                    <a:pt x="8040" y="7023"/>
                    <a:pt x="7981" y="6913"/>
                    <a:pt x="7921" y="6804"/>
                  </a:cubicBezTo>
                  <a:cubicBezTo>
                    <a:pt x="7857" y="6658"/>
                    <a:pt x="7897" y="6354"/>
                    <a:pt x="7851" y="6331"/>
                  </a:cubicBezTo>
                  <a:cubicBezTo>
                    <a:pt x="7772" y="6655"/>
                    <a:pt x="7909" y="6232"/>
                    <a:pt x="7830" y="655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7"/>
            <p:cNvSpPr>
              <a:spLocks/>
            </p:cNvSpPr>
            <p:nvPr/>
          </p:nvSpPr>
          <p:spPr bwMode="auto">
            <a:xfrm>
              <a:off x="3509" y="2248"/>
              <a:ext cx="1627" cy="108"/>
            </a:xfrm>
            <a:custGeom>
              <a:avLst/>
              <a:gdLst>
                <a:gd name="T0" fmla="*/ 1627 w 1627"/>
                <a:gd name="T1" fmla="*/ 54 h 108"/>
                <a:gd name="T2" fmla="*/ 1627 w 1627"/>
                <a:gd name="T3" fmla="*/ 54 h 108"/>
                <a:gd name="T4" fmla="*/ 1623 w 1627"/>
                <a:gd name="T5" fmla="*/ 47 h 108"/>
                <a:gd name="T6" fmla="*/ 1610 w 1627"/>
                <a:gd name="T7" fmla="*/ 44 h 108"/>
                <a:gd name="T8" fmla="*/ 1563 w 1627"/>
                <a:gd name="T9" fmla="*/ 34 h 108"/>
                <a:gd name="T10" fmla="*/ 1488 w 1627"/>
                <a:gd name="T11" fmla="*/ 24 h 108"/>
                <a:gd name="T12" fmla="*/ 1387 w 1627"/>
                <a:gd name="T13" fmla="*/ 17 h 108"/>
                <a:gd name="T14" fmla="*/ 1269 w 1627"/>
                <a:gd name="T15" fmla="*/ 10 h 108"/>
                <a:gd name="T16" fmla="*/ 1131 w 1627"/>
                <a:gd name="T17" fmla="*/ 4 h 108"/>
                <a:gd name="T18" fmla="*/ 975 w 1627"/>
                <a:gd name="T19" fmla="*/ 0 h 108"/>
                <a:gd name="T20" fmla="*/ 813 w 1627"/>
                <a:gd name="T21" fmla="*/ 0 h 108"/>
                <a:gd name="T22" fmla="*/ 813 w 1627"/>
                <a:gd name="T23" fmla="*/ 0 h 108"/>
                <a:gd name="T24" fmla="*/ 648 w 1627"/>
                <a:gd name="T25" fmla="*/ 0 h 108"/>
                <a:gd name="T26" fmla="*/ 496 w 1627"/>
                <a:gd name="T27" fmla="*/ 4 h 108"/>
                <a:gd name="T28" fmla="*/ 358 w 1627"/>
                <a:gd name="T29" fmla="*/ 10 h 108"/>
                <a:gd name="T30" fmla="*/ 236 w 1627"/>
                <a:gd name="T31" fmla="*/ 17 h 108"/>
                <a:gd name="T32" fmla="*/ 138 w 1627"/>
                <a:gd name="T33" fmla="*/ 24 h 108"/>
                <a:gd name="T34" fmla="*/ 64 w 1627"/>
                <a:gd name="T35" fmla="*/ 34 h 108"/>
                <a:gd name="T36" fmla="*/ 17 w 1627"/>
                <a:gd name="T37" fmla="*/ 44 h 108"/>
                <a:gd name="T38" fmla="*/ 3 w 1627"/>
                <a:gd name="T39" fmla="*/ 47 h 108"/>
                <a:gd name="T40" fmla="*/ 0 w 1627"/>
                <a:gd name="T41" fmla="*/ 54 h 108"/>
                <a:gd name="T42" fmla="*/ 0 w 1627"/>
                <a:gd name="T43" fmla="*/ 54 h 108"/>
                <a:gd name="T44" fmla="*/ 3 w 1627"/>
                <a:gd name="T45" fmla="*/ 61 h 108"/>
                <a:gd name="T46" fmla="*/ 17 w 1627"/>
                <a:gd name="T47" fmla="*/ 64 h 108"/>
                <a:gd name="T48" fmla="*/ 64 w 1627"/>
                <a:gd name="T49" fmla="*/ 74 h 108"/>
                <a:gd name="T50" fmla="*/ 138 w 1627"/>
                <a:gd name="T51" fmla="*/ 85 h 108"/>
                <a:gd name="T52" fmla="*/ 236 w 1627"/>
                <a:gd name="T53" fmla="*/ 91 h 108"/>
                <a:gd name="T54" fmla="*/ 358 w 1627"/>
                <a:gd name="T55" fmla="*/ 98 h 108"/>
                <a:gd name="T56" fmla="*/ 496 w 1627"/>
                <a:gd name="T57" fmla="*/ 105 h 108"/>
                <a:gd name="T58" fmla="*/ 648 w 1627"/>
                <a:gd name="T59" fmla="*/ 108 h 108"/>
                <a:gd name="T60" fmla="*/ 813 w 1627"/>
                <a:gd name="T61" fmla="*/ 108 h 108"/>
                <a:gd name="T62" fmla="*/ 813 w 1627"/>
                <a:gd name="T63" fmla="*/ 108 h 108"/>
                <a:gd name="T64" fmla="*/ 975 w 1627"/>
                <a:gd name="T65" fmla="*/ 108 h 108"/>
                <a:gd name="T66" fmla="*/ 1131 w 1627"/>
                <a:gd name="T67" fmla="*/ 105 h 108"/>
                <a:gd name="T68" fmla="*/ 1269 w 1627"/>
                <a:gd name="T69" fmla="*/ 98 h 108"/>
                <a:gd name="T70" fmla="*/ 1387 w 1627"/>
                <a:gd name="T71" fmla="*/ 91 h 108"/>
                <a:gd name="T72" fmla="*/ 1488 w 1627"/>
                <a:gd name="T73" fmla="*/ 85 h 108"/>
                <a:gd name="T74" fmla="*/ 1563 w 1627"/>
                <a:gd name="T75" fmla="*/ 74 h 108"/>
                <a:gd name="T76" fmla="*/ 1610 w 1627"/>
                <a:gd name="T77" fmla="*/ 64 h 108"/>
                <a:gd name="T78" fmla="*/ 1623 w 1627"/>
                <a:gd name="T79" fmla="*/ 61 h 108"/>
                <a:gd name="T80" fmla="*/ 1627 w 1627"/>
                <a:gd name="T81" fmla="*/ 54 h 108"/>
                <a:gd name="T82" fmla="*/ 1627 w 1627"/>
                <a:gd name="T83"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7" h="108">
                  <a:moveTo>
                    <a:pt x="1627" y="54"/>
                  </a:moveTo>
                  <a:lnTo>
                    <a:pt x="1627" y="54"/>
                  </a:lnTo>
                  <a:lnTo>
                    <a:pt x="1623" y="47"/>
                  </a:lnTo>
                  <a:lnTo>
                    <a:pt x="1610" y="44"/>
                  </a:lnTo>
                  <a:lnTo>
                    <a:pt x="1563" y="34"/>
                  </a:lnTo>
                  <a:lnTo>
                    <a:pt x="1488" y="24"/>
                  </a:lnTo>
                  <a:lnTo>
                    <a:pt x="1387" y="17"/>
                  </a:lnTo>
                  <a:lnTo>
                    <a:pt x="1269" y="10"/>
                  </a:lnTo>
                  <a:lnTo>
                    <a:pt x="1131" y="4"/>
                  </a:lnTo>
                  <a:lnTo>
                    <a:pt x="975" y="0"/>
                  </a:lnTo>
                  <a:lnTo>
                    <a:pt x="813" y="0"/>
                  </a:lnTo>
                  <a:lnTo>
                    <a:pt x="813" y="0"/>
                  </a:lnTo>
                  <a:lnTo>
                    <a:pt x="648" y="0"/>
                  </a:lnTo>
                  <a:lnTo>
                    <a:pt x="496" y="4"/>
                  </a:lnTo>
                  <a:lnTo>
                    <a:pt x="358" y="10"/>
                  </a:lnTo>
                  <a:lnTo>
                    <a:pt x="236" y="17"/>
                  </a:lnTo>
                  <a:lnTo>
                    <a:pt x="138" y="24"/>
                  </a:lnTo>
                  <a:lnTo>
                    <a:pt x="64" y="34"/>
                  </a:lnTo>
                  <a:lnTo>
                    <a:pt x="17" y="44"/>
                  </a:lnTo>
                  <a:lnTo>
                    <a:pt x="3" y="47"/>
                  </a:lnTo>
                  <a:lnTo>
                    <a:pt x="0" y="54"/>
                  </a:lnTo>
                  <a:lnTo>
                    <a:pt x="0" y="54"/>
                  </a:lnTo>
                  <a:lnTo>
                    <a:pt x="3" y="61"/>
                  </a:lnTo>
                  <a:lnTo>
                    <a:pt x="17" y="64"/>
                  </a:lnTo>
                  <a:lnTo>
                    <a:pt x="64" y="74"/>
                  </a:lnTo>
                  <a:lnTo>
                    <a:pt x="138" y="85"/>
                  </a:lnTo>
                  <a:lnTo>
                    <a:pt x="236" y="91"/>
                  </a:lnTo>
                  <a:lnTo>
                    <a:pt x="358" y="98"/>
                  </a:lnTo>
                  <a:lnTo>
                    <a:pt x="496" y="105"/>
                  </a:lnTo>
                  <a:lnTo>
                    <a:pt x="648" y="108"/>
                  </a:lnTo>
                  <a:lnTo>
                    <a:pt x="813" y="108"/>
                  </a:lnTo>
                  <a:lnTo>
                    <a:pt x="813" y="108"/>
                  </a:lnTo>
                  <a:lnTo>
                    <a:pt x="975" y="108"/>
                  </a:lnTo>
                  <a:lnTo>
                    <a:pt x="1131" y="105"/>
                  </a:lnTo>
                  <a:lnTo>
                    <a:pt x="1269" y="98"/>
                  </a:lnTo>
                  <a:lnTo>
                    <a:pt x="1387" y="91"/>
                  </a:lnTo>
                  <a:lnTo>
                    <a:pt x="1488" y="85"/>
                  </a:lnTo>
                  <a:lnTo>
                    <a:pt x="1563" y="74"/>
                  </a:lnTo>
                  <a:lnTo>
                    <a:pt x="1610" y="64"/>
                  </a:lnTo>
                  <a:lnTo>
                    <a:pt x="1623" y="61"/>
                  </a:lnTo>
                  <a:lnTo>
                    <a:pt x="1627" y="54"/>
                  </a:lnTo>
                  <a:lnTo>
                    <a:pt x="1627" y="5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8"/>
            <p:cNvSpPr>
              <a:spLocks/>
            </p:cNvSpPr>
            <p:nvPr/>
          </p:nvSpPr>
          <p:spPr bwMode="auto">
            <a:xfrm>
              <a:off x="4751" y="1104"/>
              <a:ext cx="138" cy="237"/>
            </a:xfrm>
            <a:custGeom>
              <a:avLst/>
              <a:gdLst>
                <a:gd name="T0" fmla="*/ 44 w 138"/>
                <a:gd name="T1" fmla="*/ 237 h 237"/>
                <a:gd name="T2" fmla="*/ 44 w 138"/>
                <a:gd name="T3" fmla="*/ 237 h 237"/>
                <a:gd name="T4" fmla="*/ 68 w 138"/>
                <a:gd name="T5" fmla="*/ 230 h 237"/>
                <a:gd name="T6" fmla="*/ 68 w 138"/>
                <a:gd name="T7" fmla="*/ 230 h 237"/>
                <a:gd name="T8" fmla="*/ 101 w 138"/>
                <a:gd name="T9" fmla="*/ 226 h 237"/>
                <a:gd name="T10" fmla="*/ 132 w 138"/>
                <a:gd name="T11" fmla="*/ 226 h 237"/>
                <a:gd name="T12" fmla="*/ 132 w 138"/>
                <a:gd name="T13" fmla="*/ 226 h 237"/>
                <a:gd name="T14" fmla="*/ 138 w 138"/>
                <a:gd name="T15" fmla="*/ 199 h 237"/>
                <a:gd name="T16" fmla="*/ 138 w 138"/>
                <a:gd name="T17" fmla="*/ 166 h 237"/>
                <a:gd name="T18" fmla="*/ 138 w 138"/>
                <a:gd name="T19" fmla="*/ 166 h 237"/>
                <a:gd name="T20" fmla="*/ 135 w 138"/>
                <a:gd name="T21" fmla="*/ 139 h 237"/>
                <a:gd name="T22" fmla="*/ 132 w 138"/>
                <a:gd name="T23" fmla="*/ 112 h 237"/>
                <a:gd name="T24" fmla="*/ 122 w 138"/>
                <a:gd name="T25" fmla="*/ 88 h 237"/>
                <a:gd name="T26" fmla="*/ 115 w 138"/>
                <a:gd name="T27" fmla="*/ 64 h 237"/>
                <a:gd name="T28" fmla="*/ 101 w 138"/>
                <a:gd name="T29" fmla="*/ 44 h 237"/>
                <a:gd name="T30" fmla="*/ 91 w 138"/>
                <a:gd name="T31" fmla="*/ 24 h 237"/>
                <a:gd name="T32" fmla="*/ 78 w 138"/>
                <a:gd name="T33" fmla="*/ 10 h 237"/>
                <a:gd name="T34" fmla="*/ 64 w 138"/>
                <a:gd name="T35" fmla="*/ 4 h 237"/>
                <a:gd name="T36" fmla="*/ 64 w 138"/>
                <a:gd name="T37" fmla="*/ 4 h 237"/>
                <a:gd name="T38" fmla="*/ 47 w 138"/>
                <a:gd name="T39" fmla="*/ 0 h 237"/>
                <a:gd name="T40" fmla="*/ 37 w 138"/>
                <a:gd name="T41" fmla="*/ 0 h 237"/>
                <a:gd name="T42" fmla="*/ 24 w 138"/>
                <a:gd name="T43" fmla="*/ 7 h 237"/>
                <a:gd name="T44" fmla="*/ 14 w 138"/>
                <a:gd name="T45" fmla="*/ 17 h 237"/>
                <a:gd name="T46" fmla="*/ 7 w 138"/>
                <a:gd name="T47" fmla="*/ 34 h 237"/>
                <a:gd name="T48" fmla="*/ 3 w 138"/>
                <a:gd name="T49" fmla="*/ 54 h 237"/>
                <a:gd name="T50" fmla="*/ 0 w 138"/>
                <a:gd name="T51" fmla="*/ 78 h 237"/>
                <a:gd name="T52" fmla="*/ 0 w 138"/>
                <a:gd name="T53" fmla="*/ 102 h 237"/>
                <a:gd name="T54" fmla="*/ 0 w 138"/>
                <a:gd name="T55" fmla="*/ 102 h 237"/>
                <a:gd name="T56" fmla="*/ 3 w 138"/>
                <a:gd name="T57" fmla="*/ 142 h 237"/>
                <a:gd name="T58" fmla="*/ 14 w 138"/>
                <a:gd name="T59" fmla="*/ 179 h 237"/>
                <a:gd name="T60" fmla="*/ 27 w 138"/>
                <a:gd name="T61" fmla="*/ 210 h 237"/>
                <a:gd name="T62" fmla="*/ 44 w 138"/>
                <a:gd name="T63" fmla="*/ 237 h 237"/>
                <a:gd name="T64" fmla="*/ 44 w 138"/>
                <a:gd name="T65"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237">
                  <a:moveTo>
                    <a:pt x="44" y="237"/>
                  </a:moveTo>
                  <a:lnTo>
                    <a:pt x="44" y="237"/>
                  </a:lnTo>
                  <a:lnTo>
                    <a:pt x="68" y="230"/>
                  </a:lnTo>
                  <a:lnTo>
                    <a:pt x="68" y="230"/>
                  </a:lnTo>
                  <a:lnTo>
                    <a:pt x="101" y="226"/>
                  </a:lnTo>
                  <a:lnTo>
                    <a:pt x="132" y="226"/>
                  </a:lnTo>
                  <a:lnTo>
                    <a:pt x="132" y="226"/>
                  </a:lnTo>
                  <a:lnTo>
                    <a:pt x="138" y="199"/>
                  </a:lnTo>
                  <a:lnTo>
                    <a:pt x="138" y="166"/>
                  </a:lnTo>
                  <a:lnTo>
                    <a:pt x="138" y="166"/>
                  </a:lnTo>
                  <a:lnTo>
                    <a:pt x="135" y="139"/>
                  </a:lnTo>
                  <a:lnTo>
                    <a:pt x="132" y="112"/>
                  </a:lnTo>
                  <a:lnTo>
                    <a:pt x="122" y="88"/>
                  </a:lnTo>
                  <a:lnTo>
                    <a:pt x="115" y="64"/>
                  </a:lnTo>
                  <a:lnTo>
                    <a:pt x="101" y="44"/>
                  </a:lnTo>
                  <a:lnTo>
                    <a:pt x="91" y="24"/>
                  </a:lnTo>
                  <a:lnTo>
                    <a:pt x="78" y="10"/>
                  </a:lnTo>
                  <a:lnTo>
                    <a:pt x="64" y="4"/>
                  </a:lnTo>
                  <a:lnTo>
                    <a:pt x="64" y="4"/>
                  </a:lnTo>
                  <a:lnTo>
                    <a:pt x="47" y="0"/>
                  </a:lnTo>
                  <a:lnTo>
                    <a:pt x="37" y="0"/>
                  </a:lnTo>
                  <a:lnTo>
                    <a:pt x="24" y="7"/>
                  </a:lnTo>
                  <a:lnTo>
                    <a:pt x="14" y="17"/>
                  </a:lnTo>
                  <a:lnTo>
                    <a:pt x="7" y="34"/>
                  </a:lnTo>
                  <a:lnTo>
                    <a:pt x="3" y="54"/>
                  </a:lnTo>
                  <a:lnTo>
                    <a:pt x="0" y="78"/>
                  </a:lnTo>
                  <a:lnTo>
                    <a:pt x="0" y="102"/>
                  </a:lnTo>
                  <a:lnTo>
                    <a:pt x="0" y="102"/>
                  </a:lnTo>
                  <a:lnTo>
                    <a:pt x="3" y="142"/>
                  </a:lnTo>
                  <a:lnTo>
                    <a:pt x="14" y="179"/>
                  </a:lnTo>
                  <a:lnTo>
                    <a:pt x="27" y="210"/>
                  </a:lnTo>
                  <a:lnTo>
                    <a:pt x="44" y="237"/>
                  </a:lnTo>
                  <a:lnTo>
                    <a:pt x="44" y="2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6" name="Freeform 9"/>
            <p:cNvSpPr>
              <a:spLocks/>
            </p:cNvSpPr>
            <p:nvPr/>
          </p:nvSpPr>
          <p:spPr bwMode="auto">
            <a:xfrm>
              <a:off x="4673" y="1914"/>
              <a:ext cx="378" cy="405"/>
            </a:xfrm>
            <a:custGeom>
              <a:avLst/>
              <a:gdLst>
                <a:gd name="T0" fmla="*/ 27 w 378"/>
                <a:gd name="T1" fmla="*/ 0 h 405"/>
                <a:gd name="T2" fmla="*/ 27 w 378"/>
                <a:gd name="T3" fmla="*/ 0 h 405"/>
                <a:gd name="T4" fmla="*/ 68 w 378"/>
                <a:gd name="T5" fmla="*/ 24 h 405"/>
                <a:gd name="T6" fmla="*/ 108 w 378"/>
                <a:gd name="T7" fmla="*/ 47 h 405"/>
                <a:gd name="T8" fmla="*/ 156 w 378"/>
                <a:gd name="T9" fmla="*/ 74 h 405"/>
                <a:gd name="T10" fmla="*/ 203 w 378"/>
                <a:gd name="T11" fmla="*/ 108 h 405"/>
                <a:gd name="T12" fmla="*/ 247 w 378"/>
                <a:gd name="T13" fmla="*/ 142 h 405"/>
                <a:gd name="T14" fmla="*/ 264 w 378"/>
                <a:gd name="T15" fmla="*/ 159 h 405"/>
                <a:gd name="T16" fmla="*/ 274 w 378"/>
                <a:gd name="T17" fmla="*/ 176 h 405"/>
                <a:gd name="T18" fmla="*/ 284 w 378"/>
                <a:gd name="T19" fmla="*/ 192 h 405"/>
                <a:gd name="T20" fmla="*/ 287 w 378"/>
                <a:gd name="T21" fmla="*/ 206 h 405"/>
                <a:gd name="T22" fmla="*/ 281 w 378"/>
                <a:gd name="T23" fmla="*/ 331 h 405"/>
                <a:gd name="T24" fmla="*/ 281 w 378"/>
                <a:gd name="T25" fmla="*/ 331 h 405"/>
                <a:gd name="T26" fmla="*/ 314 w 378"/>
                <a:gd name="T27" fmla="*/ 338 h 405"/>
                <a:gd name="T28" fmla="*/ 341 w 378"/>
                <a:gd name="T29" fmla="*/ 348 h 405"/>
                <a:gd name="T30" fmla="*/ 368 w 378"/>
                <a:gd name="T31" fmla="*/ 365 h 405"/>
                <a:gd name="T32" fmla="*/ 368 w 378"/>
                <a:gd name="T33" fmla="*/ 365 h 405"/>
                <a:gd name="T34" fmla="*/ 375 w 378"/>
                <a:gd name="T35" fmla="*/ 375 h 405"/>
                <a:gd name="T36" fmla="*/ 378 w 378"/>
                <a:gd name="T37" fmla="*/ 385 h 405"/>
                <a:gd name="T38" fmla="*/ 378 w 378"/>
                <a:gd name="T39" fmla="*/ 392 h 405"/>
                <a:gd name="T40" fmla="*/ 375 w 378"/>
                <a:gd name="T41" fmla="*/ 395 h 405"/>
                <a:gd name="T42" fmla="*/ 372 w 378"/>
                <a:gd name="T43" fmla="*/ 398 h 405"/>
                <a:gd name="T44" fmla="*/ 365 w 378"/>
                <a:gd name="T45" fmla="*/ 402 h 405"/>
                <a:gd name="T46" fmla="*/ 355 w 378"/>
                <a:gd name="T47" fmla="*/ 405 h 405"/>
                <a:gd name="T48" fmla="*/ 338 w 378"/>
                <a:gd name="T49" fmla="*/ 402 h 405"/>
                <a:gd name="T50" fmla="*/ 297 w 378"/>
                <a:gd name="T51" fmla="*/ 395 h 405"/>
                <a:gd name="T52" fmla="*/ 233 w 378"/>
                <a:gd name="T53" fmla="*/ 375 h 405"/>
                <a:gd name="T54" fmla="*/ 189 w 378"/>
                <a:gd name="T55" fmla="*/ 203 h 405"/>
                <a:gd name="T56" fmla="*/ 0 w 378"/>
                <a:gd name="T57" fmla="*/ 61 h 405"/>
                <a:gd name="T58" fmla="*/ 27 w 378"/>
                <a:gd name="T59" fmla="*/ 0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8" h="405">
                  <a:moveTo>
                    <a:pt x="27" y="0"/>
                  </a:moveTo>
                  <a:lnTo>
                    <a:pt x="27" y="0"/>
                  </a:lnTo>
                  <a:lnTo>
                    <a:pt x="68" y="24"/>
                  </a:lnTo>
                  <a:lnTo>
                    <a:pt x="108" y="47"/>
                  </a:lnTo>
                  <a:lnTo>
                    <a:pt x="156" y="74"/>
                  </a:lnTo>
                  <a:lnTo>
                    <a:pt x="203" y="108"/>
                  </a:lnTo>
                  <a:lnTo>
                    <a:pt x="247" y="142"/>
                  </a:lnTo>
                  <a:lnTo>
                    <a:pt x="264" y="159"/>
                  </a:lnTo>
                  <a:lnTo>
                    <a:pt x="274" y="176"/>
                  </a:lnTo>
                  <a:lnTo>
                    <a:pt x="284" y="192"/>
                  </a:lnTo>
                  <a:lnTo>
                    <a:pt x="287" y="206"/>
                  </a:lnTo>
                  <a:lnTo>
                    <a:pt x="281" y="331"/>
                  </a:lnTo>
                  <a:lnTo>
                    <a:pt x="281" y="331"/>
                  </a:lnTo>
                  <a:lnTo>
                    <a:pt x="314" y="338"/>
                  </a:lnTo>
                  <a:lnTo>
                    <a:pt x="341" y="348"/>
                  </a:lnTo>
                  <a:lnTo>
                    <a:pt x="368" y="365"/>
                  </a:lnTo>
                  <a:lnTo>
                    <a:pt x="368" y="365"/>
                  </a:lnTo>
                  <a:lnTo>
                    <a:pt x="375" y="375"/>
                  </a:lnTo>
                  <a:lnTo>
                    <a:pt x="378" y="385"/>
                  </a:lnTo>
                  <a:lnTo>
                    <a:pt x="378" y="392"/>
                  </a:lnTo>
                  <a:lnTo>
                    <a:pt x="375" y="395"/>
                  </a:lnTo>
                  <a:lnTo>
                    <a:pt x="372" y="398"/>
                  </a:lnTo>
                  <a:lnTo>
                    <a:pt x="365" y="402"/>
                  </a:lnTo>
                  <a:lnTo>
                    <a:pt x="355" y="405"/>
                  </a:lnTo>
                  <a:lnTo>
                    <a:pt x="338" y="402"/>
                  </a:lnTo>
                  <a:lnTo>
                    <a:pt x="297" y="395"/>
                  </a:lnTo>
                  <a:lnTo>
                    <a:pt x="233" y="375"/>
                  </a:lnTo>
                  <a:lnTo>
                    <a:pt x="189" y="203"/>
                  </a:lnTo>
                  <a:lnTo>
                    <a:pt x="0" y="6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7" name="Freeform 10"/>
            <p:cNvSpPr>
              <a:spLocks/>
            </p:cNvSpPr>
            <p:nvPr/>
          </p:nvSpPr>
          <p:spPr bwMode="auto">
            <a:xfrm>
              <a:off x="4191" y="1627"/>
              <a:ext cx="692" cy="459"/>
            </a:xfrm>
            <a:custGeom>
              <a:avLst/>
              <a:gdLst>
                <a:gd name="T0" fmla="*/ 3 w 692"/>
                <a:gd name="T1" fmla="*/ 78 h 459"/>
                <a:gd name="T2" fmla="*/ 3 w 692"/>
                <a:gd name="T3" fmla="*/ 78 h 459"/>
                <a:gd name="T4" fmla="*/ 20 w 692"/>
                <a:gd name="T5" fmla="*/ 85 h 459"/>
                <a:gd name="T6" fmla="*/ 64 w 692"/>
                <a:gd name="T7" fmla="*/ 102 h 459"/>
                <a:gd name="T8" fmla="*/ 131 w 692"/>
                <a:gd name="T9" fmla="*/ 118 h 459"/>
                <a:gd name="T10" fmla="*/ 175 w 692"/>
                <a:gd name="T11" fmla="*/ 125 h 459"/>
                <a:gd name="T12" fmla="*/ 223 w 692"/>
                <a:gd name="T13" fmla="*/ 129 h 459"/>
                <a:gd name="T14" fmla="*/ 270 w 692"/>
                <a:gd name="T15" fmla="*/ 132 h 459"/>
                <a:gd name="T16" fmla="*/ 324 w 692"/>
                <a:gd name="T17" fmla="*/ 132 h 459"/>
                <a:gd name="T18" fmla="*/ 381 w 692"/>
                <a:gd name="T19" fmla="*/ 125 h 459"/>
                <a:gd name="T20" fmla="*/ 442 w 692"/>
                <a:gd name="T21" fmla="*/ 115 h 459"/>
                <a:gd name="T22" fmla="*/ 503 w 692"/>
                <a:gd name="T23" fmla="*/ 98 h 459"/>
                <a:gd name="T24" fmla="*/ 563 w 692"/>
                <a:gd name="T25" fmla="*/ 75 h 459"/>
                <a:gd name="T26" fmla="*/ 628 w 692"/>
                <a:gd name="T27" fmla="*/ 41 h 459"/>
                <a:gd name="T28" fmla="*/ 692 w 692"/>
                <a:gd name="T29" fmla="*/ 0 h 459"/>
                <a:gd name="T30" fmla="*/ 692 w 692"/>
                <a:gd name="T31" fmla="*/ 0 h 459"/>
                <a:gd name="T32" fmla="*/ 678 w 692"/>
                <a:gd name="T33" fmla="*/ 48 h 459"/>
                <a:gd name="T34" fmla="*/ 648 w 692"/>
                <a:gd name="T35" fmla="*/ 152 h 459"/>
                <a:gd name="T36" fmla="*/ 628 w 692"/>
                <a:gd name="T37" fmla="*/ 216 h 459"/>
                <a:gd name="T38" fmla="*/ 604 w 692"/>
                <a:gd name="T39" fmla="*/ 280 h 459"/>
                <a:gd name="T40" fmla="*/ 580 w 692"/>
                <a:gd name="T41" fmla="*/ 338 h 459"/>
                <a:gd name="T42" fmla="*/ 557 w 692"/>
                <a:gd name="T43" fmla="*/ 382 h 459"/>
                <a:gd name="T44" fmla="*/ 557 w 692"/>
                <a:gd name="T45" fmla="*/ 382 h 459"/>
                <a:gd name="T46" fmla="*/ 547 w 692"/>
                <a:gd name="T47" fmla="*/ 398 h 459"/>
                <a:gd name="T48" fmla="*/ 533 w 692"/>
                <a:gd name="T49" fmla="*/ 412 h 459"/>
                <a:gd name="T50" fmla="*/ 533 w 692"/>
                <a:gd name="T51" fmla="*/ 412 h 459"/>
                <a:gd name="T52" fmla="*/ 516 w 692"/>
                <a:gd name="T53" fmla="*/ 422 h 459"/>
                <a:gd name="T54" fmla="*/ 496 w 692"/>
                <a:gd name="T55" fmla="*/ 432 h 459"/>
                <a:gd name="T56" fmla="*/ 466 w 692"/>
                <a:gd name="T57" fmla="*/ 439 h 459"/>
                <a:gd name="T58" fmla="*/ 435 w 692"/>
                <a:gd name="T59" fmla="*/ 449 h 459"/>
                <a:gd name="T60" fmla="*/ 398 w 692"/>
                <a:gd name="T61" fmla="*/ 452 h 459"/>
                <a:gd name="T62" fmla="*/ 358 w 692"/>
                <a:gd name="T63" fmla="*/ 459 h 459"/>
                <a:gd name="T64" fmla="*/ 317 w 692"/>
                <a:gd name="T65" fmla="*/ 459 h 459"/>
                <a:gd name="T66" fmla="*/ 277 w 692"/>
                <a:gd name="T67" fmla="*/ 456 h 459"/>
                <a:gd name="T68" fmla="*/ 233 w 692"/>
                <a:gd name="T69" fmla="*/ 452 h 459"/>
                <a:gd name="T70" fmla="*/ 192 w 692"/>
                <a:gd name="T71" fmla="*/ 446 h 459"/>
                <a:gd name="T72" fmla="*/ 155 w 692"/>
                <a:gd name="T73" fmla="*/ 432 h 459"/>
                <a:gd name="T74" fmla="*/ 118 w 692"/>
                <a:gd name="T75" fmla="*/ 419 h 459"/>
                <a:gd name="T76" fmla="*/ 88 w 692"/>
                <a:gd name="T77" fmla="*/ 398 h 459"/>
                <a:gd name="T78" fmla="*/ 61 w 692"/>
                <a:gd name="T79" fmla="*/ 371 h 459"/>
                <a:gd name="T80" fmla="*/ 50 w 692"/>
                <a:gd name="T81" fmla="*/ 358 h 459"/>
                <a:gd name="T82" fmla="*/ 40 w 692"/>
                <a:gd name="T83" fmla="*/ 341 h 459"/>
                <a:gd name="T84" fmla="*/ 30 w 692"/>
                <a:gd name="T85" fmla="*/ 324 h 459"/>
                <a:gd name="T86" fmla="*/ 23 w 692"/>
                <a:gd name="T87" fmla="*/ 307 h 459"/>
                <a:gd name="T88" fmla="*/ 23 w 692"/>
                <a:gd name="T89" fmla="*/ 307 h 459"/>
                <a:gd name="T90" fmla="*/ 10 w 692"/>
                <a:gd name="T91" fmla="*/ 206 h 459"/>
                <a:gd name="T92" fmla="*/ 0 w 692"/>
                <a:gd name="T93" fmla="*/ 129 h 459"/>
                <a:gd name="T94" fmla="*/ 0 w 692"/>
                <a:gd name="T95" fmla="*/ 98 h 459"/>
                <a:gd name="T96" fmla="*/ 3 w 692"/>
                <a:gd name="T97" fmla="*/ 78 h 459"/>
                <a:gd name="T98" fmla="*/ 3 w 692"/>
                <a:gd name="T99" fmla="*/ 78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2" h="459">
                  <a:moveTo>
                    <a:pt x="3" y="78"/>
                  </a:moveTo>
                  <a:lnTo>
                    <a:pt x="3" y="78"/>
                  </a:lnTo>
                  <a:lnTo>
                    <a:pt x="20" y="85"/>
                  </a:lnTo>
                  <a:lnTo>
                    <a:pt x="64" y="102"/>
                  </a:lnTo>
                  <a:lnTo>
                    <a:pt x="131" y="118"/>
                  </a:lnTo>
                  <a:lnTo>
                    <a:pt x="175" y="125"/>
                  </a:lnTo>
                  <a:lnTo>
                    <a:pt x="223" y="129"/>
                  </a:lnTo>
                  <a:lnTo>
                    <a:pt x="270" y="132"/>
                  </a:lnTo>
                  <a:lnTo>
                    <a:pt x="324" y="132"/>
                  </a:lnTo>
                  <a:lnTo>
                    <a:pt x="381" y="125"/>
                  </a:lnTo>
                  <a:lnTo>
                    <a:pt x="442" y="115"/>
                  </a:lnTo>
                  <a:lnTo>
                    <a:pt x="503" y="98"/>
                  </a:lnTo>
                  <a:lnTo>
                    <a:pt x="563" y="75"/>
                  </a:lnTo>
                  <a:lnTo>
                    <a:pt x="628" y="41"/>
                  </a:lnTo>
                  <a:lnTo>
                    <a:pt x="692" y="0"/>
                  </a:lnTo>
                  <a:lnTo>
                    <a:pt x="692" y="0"/>
                  </a:lnTo>
                  <a:lnTo>
                    <a:pt x="678" y="48"/>
                  </a:lnTo>
                  <a:lnTo>
                    <a:pt x="648" y="152"/>
                  </a:lnTo>
                  <a:lnTo>
                    <a:pt x="628" y="216"/>
                  </a:lnTo>
                  <a:lnTo>
                    <a:pt x="604" y="280"/>
                  </a:lnTo>
                  <a:lnTo>
                    <a:pt x="580" y="338"/>
                  </a:lnTo>
                  <a:lnTo>
                    <a:pt x="557" y="382"/>
                  </a:lnTo>
                  <a:lnTo>
                    <a:pt x="557" y="382"/>
                  </a:lnTo>
                  <a:lnTo>
                    <a:pt x="547" y="398"/>
                  </a:lnTo>
                  <a:lnTo>
                    <a:pt x="533" y="412"/>
                  </a:lnTo>
                  <a:lnTo>
                    <a:pt x="533" y="412"/>
                  </a:lnTo>
                  <a:lnTo>
                    <a:pt x="516" y="422"/>
                  </a:lnTo>
                  <a:lnTo>
                    <a:pt x="496" y="432"/>
                  </a:lnTo>
                  <a:lnTo>
                    <a:pt x="466" y="439"/>
                  </a:lnTo>
                  <a:lnTo>
                    <a:pt x="435" y="449"/>
                  </a:lnTo>
                  <a:lnTo>
                    <a:pt x="398" y="452"/>
                  </a:lnTo>
                  <a:lnTo>
                    <a:pt x="358" y="459"/>
                  </a:lnTo>
                  <a:lnTo>
                    <a:pt x="317" y="459"/>
                  </a:lnTo>
                  <a:lnTo>
                    <a:pt x="277" y="456"/>
                  </a:lnTo>
                  <a:lnTo>
                    <a:pt x="233" y="452"/>
                  </a:lnTo>
                  <a:lnTo>
                    <a:pt x="192" y="446"/>
                  </a:lnTo>
                  <a:lnTo>
                    <a:pt x="155" y="432"/>
                  </a:lnTo>
                  <a:lnTo>
                    <a:pt x="118" y="419"/>
                  </a:lnTo>
                  <a:lnTo>
                    <a:pt x="88" y="398"/>
                  </a:lnTo>
                  <a:lnTo>
                    <a:pt x="61" y="371"/>
                  </a:lnTo>
                  <a:lnTo>
                    <a:pt x="50" y="358"/>
                  </a:lnTo>
                  <a:lnTo>
                    <a:pt x="40" y="341"/>
                  </a:lnTo>
                  <a:lnTo>
                    <a:pt x="30" y="324"/>
                  </a:lnTo>
                  <a:lnTo>
                    <a:pt x="23" y="307"/>
                  </a:lnTo>
                  <a:lnTo>
                    <a:pt x="23" y="307"/>
                  </a:lnTo>
                  <a:lnTo>
                    <a:pt x="10" y="206"/>
                  </a:lnTo>
                  <a:lnTo>
                    <a:pt x="0" y="129"/>
                  </a:lnTo>
                  <a:lnTo>
                    <a:pt x="0" y="98"/>
                  </a:lnTo>
                  <a:lnTo>
                    <a:pt x="3" y="78"/>
                  </a:lnTo>
                  <a:lnTo>
                    <a:pt x="3"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8" name="Freeform 11"/>
            <p:cNvSpPr>
              <a:spLocks/>
            </p:cNvSpPr>
            <p:nvPr/>
          </p:nvSpPr>
          <p:spPr bwMode="auto">
            <a:xfrm>
              <a:off x="3735" y="1965"/>
              <a:ext cx="608" cy="351"/>
            </a:xfrm>
            <a:custGeom>
              <a:avLst/>
              <a:gdLst>
                <a:gd name="T0" fmla="*/ 169 w 608"/>
                <a:gd name="T1" fmla="*/ 303 h 351"/>
                <a:gd name="T2" fmla="*/ 169 w 608"/>
                <a:gd name="T3" fmla="*/ 303 h 351"/>
                <a:gd name="T4" fmla="*/ 220 w 608"/>
                <a:gd name="T5" fmla="*/ 273 h 351"/>
                <a:gd name="T6" fmla="*/ 338 w 608"/>
                <a:gd name="T7" fmla="*/ 206 h 351"/>
                <a:gd name="T8" fmla="*/ 405 w 608"/>
                <a:gd name="T9" fmla="*/ 168 h 351"/>
                <a:gd name="T10" fmla="*/ 473 w 608"/>
                <a:gd name="T11" fmla="*/ 135 h 351"/>
                <a:gd name="T12" fmla="*/ 533 w 608"/>
                <a:gd name="T13" fmla="*/ 108 h 351"/>
                <a:gd name="T14" fmla="*/ 557 w 608"/>
                <a:gd name="T15" fmla="*/ 98 h 351"/>
                <a:gd name="T16" fmla="*/ 581 w 608"/>
                <a:gd name="T17" fmla="*/ 91 h 351"/>
                <a:gd name="T18" fmla="*/ 581 w 608"/>
                <a:gd name="T19" fmla="*/ 91 h 351"/>
                <a:gd name="T20" fmla="*/ 594 w 608"/>
                <a:gd name="T21" fmla="*/ 87 h 351"/>
                <a:gd name="T22" fmla="*/ 604 w 608"/>
                <a:gd name="T23" fmla="*/ 81 h 351"/>
                <a:gd name="T24" fmla="*/ 608 w 608"/>
                <a:gd name="T25" fmla="*/ 74 h 351"/>
                <a:gd name="T26" fmla="*/ 608 w 608"/>
                <a:gd name="T27" fmla="*/ 67 h 351"/>
                <a:gd name="T28" fmla="*/ 601 w 608"/>
                <a:gd name="T29" fmla="*/ 60 h 351"/>
                <a:gd name="T30" fmla="*/ 591 w 608"/>
                <a:gd name="T31" fmla="*/ 54 h 351"/>
                <a:gd name="T32" fmla="*/ 567 w 608"/>
                <a:gd name="T33" fmla="*/ 37 h 351"/>
                <a:gd name="T34" fmla="*/ 537 w 608"/>
                <a:gd name="T35" fmla="*/ 23 h 351"/>
                <a:gd name="T36" fmla="*/ 506 w 608"/>
                <a:gd name="T37" fmla="*/ 13 h 351"/>
                <a:gd name="T38" fmla="*/ 476 w 608"/>
                <a:gd name="T39" fmla="*/ 0 h 351"/>
                <a:gd name="T40" fmla="*/ 476 w 608"/>
                <a:gd name="T41" fmla="*/ 0 h 351"/>
                <a:gd name="T42" fmla="*/ 334 w 608"/>
                <a:gd name="T43" fmla="*/ 108 h 351"/>
                <a:gd name="T44" fmla="*/ 226 w 608"/>
                <a:gd name="T45" fmla="*/ 192 h 351"/>
                <a:gd name="T46" fmla="*/ 149 w 608"/>
                <a:gd name="T47" fmla="*/ 253 h 351"/>
                <a:gd name="T48" fmla="*/ 149 w 608"/>
                <a:gd name="T49" fmla="*/ 253 h 351"/>
                <a:gd name="T50" fmla="*/ 135 w 608"/>
                <a:gd name="T51" fmla="*/ 253 h 351"/>
                <a:gd name="T52" fmla="*/ 118 w 608"/>
                <a:gd name="T53" fmla="*/ 256 h 351"/>
                <a:gd name="T54" fmla="*/ 101 w 608"/>
                <a:gd name="T55" fmla="*/ 260 h 351"/>
                <a:gd name="T56" fmla="*/ 78 w 608"/>
                <a:gd name="T57" fmla="*/ 266 h 351"/>
                <a:gd name="T58" fmla="*/ 54 w 608"/>
                <a:gd name="T59" fmla="*/ 280 h 351"/>
                <a:gd name="T60" fmla="*/ 27 w 608"/>
                <a:gd name="T61" fmla="*/ 300 h 351"/>
                <a:gd name="T62" fmla="*/ 4 w 608"/>
                <a:gd name="T63" fmla="*/ 327 h 351"/>
                <a:gd name="T64" fmla="*/ 4 w 608"/>
                <a:gd name="T65" fmla="*/ 327 h 351"/>
                <a:gd name="T66" fmla="*/ 0 w 608"/>
                <a:gd name="T67" fmla="*/ 334 h 351"/>
                <a:gd name="T68" fmla="*/ 0 w 608"/>
                <a:gd name="T69" fmla="*/ 337 h 351"/>
                <a:gd name="T70" fmla="*/ 4 w 608"/>
                <a:gd name="T71" fmla="*/ 344 h 351"/>
                <a:gd name="T72" fmla="*/ 14 w 608"/>
                <a:gd name="T73" fmla="*/ 347 h 351"/>
                <a:gd name="T74" fmla="*/ 34 w 608"/>
                <a:gd name="T75" fmla="*/ 351 h 351"/>
                <a:gd name="T76" fmla="*/ 64 w 608"/>
                <a:gd name="T77" fmla="*/ 347 h 351"/>
                <a:gd name="T78" fmla="*/ 112 w 608"/>
                <a:gd name="T79" fmla="*/ 341 h 351"/>
                <a:gd name="T80" fmla="*/ 169 w 608"/>
                <a:gd name="T81" fmla="*/ 303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8" h="351">
                  <a:moveTo>
                    <a:pt x="169" y="303"/>
                  </a:moveTo>
                  <a:lnTo>
                    <a:pt x="169" y="303"/>
                  </a:lnTo>
                  <a:lnTo>
                    <a:pt x="220" y="273"/>
                  </a:lnTo>
                  <a:lnTo>
                    <a:pt x="338" y="206"/>
                  </a:lnTo>
                  <a:lnTo>
                    <a:pt x="405" y="168"/>
                  </a:lnTo>
                  <a:lnTo>
                    <a:pt x="473" y="135"/>
                  </a:lnTo>
                  <a:lnTo>
                    <a:pt x="533" y="108"/>
                  </a:lnTo>
                  <a:lnTo>
                    <a:pt x="557" y="98"/>
                  </a:lnTo>
                  <a:lnTo>
                    <a:pt x="581" y="91"/>
                  </a:lnTo>
                  <a:lnTo>
                    <a:pt x="581" y="91"/>
                  </a:lnTo>
                  <a:lnTo>
                    <a:pt x="594" y="87"/>
                  </a:lnTo>
                  <a:lnTo>
                    <a:pt x="604" y="81"/>
                  </a:lnTo>
                  <a:lnTo>
                    <a:pt x="608" y="74"/>
                  </a:lnTo>
                  <a:lnTo>
                    <a:pt x="608" y="67"/>
                  </a:lnTo>
                  <a:lnTo>
                    <a:pt x="601" y="60"/>
                  </a:lnTo>
                  <a:lnTo>
                    <a:pt x="591" y="54"/>
                  </a:lnTo>
                  <a:lnTo>
                    <a:pt x="567" y="37"/>
                  </a:lnTo>
                  <a:lnTo>
                    <a:pt x="537" y="23"/>
                  </a:lnTo>
                  <a:lnTo>
                    <a:pt x="506" y="13"/>
                  </a:lnTo>
                  <a:lnTo>
                    <a:pt x="476" y="0"/>
                  </a:lnTo>
                  <a:lnTo>
                    <a:pt x="476" y="0"/>
                  </a:lnTo>
                  <a:lnTo>
                    <a:pt x="334" y="108"/>
                  </a:lnTo>
                  <a:lnTo>
                    <a:pt x="226" y="192"/>
                  </a:lnTo>
                  <a:lnTo>
                    <a:pt x="149" y="253"/>
                  </a:lnTo>
                  <a:lnTo>
                    <a:pt x="149" y="253"/>
                  </a:lnTo>
                  <a:lnTo>
                    <a:pt x="135" y="253"/>
                  </a:lnTo>
                  <a:lnTo>
                    <a:pt x="118" y="256"/>
                  </a:lnTo>
                  <a:lnTo>
                    <a:pt x="101" y="260"/>
                  </a:lnTo>
                  <a:lnTo>
                    <a:pt x="78" y="266"/>
                  </a:lnTo>
                  <a:lnTo>
                    <a:pt x="54" y="280"/>
                  </a:lnTo>
                  <a:lnTo>
                    <a:pt x="27" y="300"/>
                  </a:lnTo>
                  <a:lnTo>
                    <a:pt x="4" y="327"/>
                  </a:lnTo>
                  <a:lnTo>
                    <a:pt x="4" y="327"/>
                  </a:lnTo>
                  <a:lnTo>
                    <a:pt x="0" y="334"/>
                  </a:lnTo>
                  <a:lnTo>
                    <a:pt x="0" y="337"/>
                  </a:lnTo>
                  <a:lnTo>
                    <a:pt x="4" y="344"/>
                  </a:lnTo>
                  <a:lnTo>
                    <a:pt x="14" y="347"/>
                  </a:lnTo>
                  <a:lnTo>
                    <a:pt x="34" y="351"/>
                  </a:lnTo>
                  <a:lnTo>
                    <a:pt x="64" y="347"/>
                  </a:lnTo>
                  <a:lnTo>
                    <a:pt x="112" y="341"/>
                  </a:lnTo>
                  <a:lnTo>
                    <a:pt x="169" y="3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9" name="Freeform 12"/>
            <p:cNvSpPr>
              <a:spLocks/>
            </p:cNvSpPr>
            <p:nvPr/>
          </p:nvSpPr>
          <p:spPr bwMode="auto">
            <a:xfrm>
              <a:off x="3735" y="1965"/>
              <a:ext cx="608" cy="351"/>
            </a:xfrm>
            <a:custGeom>
              <a:avLst/>
              <a:gdLst>
                <a:gd name="T0" fmla="*/ 169 w 608"/>
                <a:gd name="T1" fmla="*/ 303 h 351"/>
                <a:gd name="T2" fmla="*/ 169 w 608"/>
                <a:gd name="T3" fmla="*/ 303 h 351"/>
                <a:gd name="T4" fmla="*/ 220 w 608"/>
                <a:gd name="T5" fmla="*/ 273 h 351"/>
                <a:gd name="T6" fmla="*/ 338 w 608"/>
                <a:gd name="T7" fmla="*/ 206 h 351"/>
                <a:gd name="T8" fmla="*/ 405 w 608"/>
                <a:gd name="T9" fmla="*/ 168 h 351"/>
                <a:gd name="T10" fmla="*/ 473 w 608"/>
                <a:gd name="T11" fmla="*/ 135 h 351"/>
                <a:gd name="T12" fmla="*/ 533 w 608"/>
                <a:gd name="T13" fmla="*/ 108 h 351"/>
                <a:gd name="T14" fmla="*/ 557 w 608"/>
                <a:gd name="T15" fmla="*/ 98 h 351"/>
                <a:gd name="T16" fmla="*/ 581 w 608"/>
                <a:gd name="T17" fmla="*/ 91 h 351"/>
                <a:gd name="T18" fmla="*/ 581 w 608"/>
                <a:gd name="T19" fmla="*/ 91 h 351"/>
                <a:gd name="T20" fmla="*/ 594 w 608"/>
                <a:gd name="T21" fmla="*/ 87 h 351"/>
                <a:gd name="T22" fmla="*/ 604 w 608"/>
                <a:gd name="T23" fmla="*/ 81 h 351"/>
                <a:gd name="T24" fmla="*/ 608 w 608"/>
                <a:gd name="T25" fmla="*/ 74 h 351"/>
                <a:gd name="T26" fmla="*/ 608 w 608"/>
                <a:gd name="T27" fmla="*/ 67 h 351"/>
                <a:gd name="T28" fmla="*/ 601 w 608"/>
                <a:gd name="T29" fmla="*/ 60 h 351"/>
                <a:gd name="T30" fmla="*/ 591 w 608"/>
                <a:gd name="T31" fmla="*/ 54 h 351"/>
                <a:gd name="T32" fmla="*/ 567 w 608"/>
                <a:gd name="T33" fmla="*/ 37 h 351"/>
                <a:gd name="T34" fmla="*/ 537 w 608"/>
                <a:gd name="T35" fmla="*/ 23 h 351"/>
                <a:gd name="T36" fmla="*/ 506 w 608"/>
                <a:gd name="T37" fmla="*/ 13 h 351"/>
                <a:gd name="T38" fmla="*/ 476 w 608"/>
                <a:gd name="T39" fmla="*/ 0 h 351"/>
                <a:gd name="T40" fmla="*/ 476 w 608"/>
                <a:gd name="T41" fmla="*/ 0 h 351"/>
                <a:gd name="T42" fmla="*/ 334 w 608"/>
                <a:gd name="T43" fmla="*/ 108 h 351"/>
                <a:gd name="T44" fmla="*/ 226 w 608"/>
                <a:gd name="T45" fmla="*/ 192 h 351"/>
                <a:gd name="T46" fmla="*/ 149 w 608"/>
                <a:gd name="T47" fmla="*/ 253 h 351"/>
                <a:gd name="T48" fmla="*/ 149 w 608"/>
                <a:gd name="T49" fmla="*/ 253 h 351"/>
                <a:gd name="T50" fmla="*/ 135 w 608"/>
                <a:gd name="T51" fmla="*/ 253 h 351"/>
                <a:gd name="T52" fmla="*/ 118 w 608"/>
                <a:gd name="T53" fmla="*/ 256 h 351"/>
                <a:gd name="T54" fmla="*/ 101 w 608"/>
                <a:gd name="T55" fmla="*/ 260 h 351"/>
                <a:gd name="T56" fmla="*/ 78 w 608"/>
                <a:gd name="T57" fmla="*/ 266 h 351"/>
                <a:gd name="T58" fmla="*/ 54 w 608"/>
                <a:gd name="T59" fmla="*/ 280 h 351"/>
                <a:gd name="T60" fmla="*/ 27 w 608"/>
                <a:gd name="T61" fmla="*/ 300 h 351"/>
                <a:gd name="T62" fmla="*/ 4 w 608"/>
                <a:gd name="T63" fmla="*/ 327 h 351"/>
                <a:gd name="T64" fmla="*/ 4 w 608"/>
                <a:gd name="T65" fmla="*/ 327 h 351"/>
                <a:gd name="T66" fmla="*/ 0 w 608"/>
                <a:gd name="T67" fmla="*/ 334 h 351"/>
                <a:gd name="T68" fmla="*/ 0 w 608"/>
                <a:gd name="T69" fmla="*/ 337 h 351"/>
                <a:gd name="T70" fmla="*/ 4 w 608"/>
                <a:gd name="T71" fmla="*/ 344 h 351"/>
                <a:gd name="T72" fmla="*/ 14 w 608"/>
                <a:gd name="T73" fmla="*/ 347 h 351"/>
                <a:gd name="T74" fmla="*/ 34 w 608"/>
                <a:gd name="T75" fmla="*/ 351 h 351"/>
                <a:gd name="T76" fmla="*/ 64 w 608"/>
                <a:gd name="T77" fmla="*/ 347 h 351"/>
                <a:gd name="T78" fmla="*/ 112 w 608"/>
                <a:gd name="T79" fmla="*/ 34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8" h="351">
                  <a:moveTo>
                    <a:pt x="169" y="303"/>
                  </a:moveTo>
                  <a:lnTo>
                    <a:pt x="169" y="303"/>
                  </a:lnTo>
                  <a:lnTo>
                    <a:pt x="220" y="273"/>
                  </a:lnTo>
                  <a:lnTo>
                    <a:pt x="338" y="206"/>
                  </a:lnTo>
                  <a:lnTo>
                    <a:pt x="405" y="168"/>
                  </a:lnTo>
                  <a:lnTo>
                    <a:pt x="473" y="135"/>
                  </a:lnTo>
                  <a:lnTo>
                    <a:pt x="533" y="108"/>
                  </a:lnTo>
                  <a:lnTo>
                    <a:pt x="557" y="98"/>
                  </a:lnTo>
                  <a:lnTo>
                    <a:pt x="581" y="91"/>
                  </a:lnTo>
                  <a:lnTo>
                    <a:pt x="581" y="91"/>
                  </a:lnTo>
                  <a:lnTo>
                    <a:pt x="594" y="87"/>
                  </a:lnTo>
                  <a:lnTo>
                    <a:pt x="604" y="81"/>
                  </a:lnTo>
                  <a:lnTo>
                    <a:pt x="608" y="74"/>
                  </a:lnTo>
                  <a:lnTo>
                    <a:pt x="608" y="67"/>
                  </a:lnTo>
                  <a:lnTo>
                    <a:pt x="601" y="60"/>
                  </a:lnTo>
                  <a:lnTo>
                    <a:pt x="591" y="54"/>
                  </a:lnTo>
                  <a:lnTo>
                    <a:pt x="567" y="37"/>
                  </a:lnTo>
                  <a:lnTo>
                    <a:pt x="537" y="23"/>
                  </a:lnTo>
                  <a:lnTo>
                    <a:pt x="506" y="13"/>
                  </a:lnTo>
                  <a:lnTo>
                    <a:pt x="476" y="0"/>
                  </a:lnTo>
                  <a:lnTo>
                    <a:pt x="476" y="0"/>
                  </a:lnTo>
                  <a:lnTo>
                    <a:pt x="334" y="108"/>
                  </a:lnTo>
                  <a:lnTo>
                    <a:pt x="226" y="192"/>
                  </a:lnTo>
                  <a:lnTo>
                    <a:pt x="149" y="253"/>
                  </a:lnTo>
                  <a:lnTo>
                    <a:pt x="149" y="253"/>
                  </a:lnTo>
                  <a:lnTo>
                    <a:pt x="135" y="253"/>
                  </a:lnTo>
                  <a:lnTo>
                    <a:pt x="118" y="256"/>
                  </a:lnTo>
                  <a:lnTo>
                    <a:pt x="101" y="260"/>
                  </a:lnTo>
                  <a:lnTo>
                    <a:pt x="78" y="266"/>
                  </a:lnTo>
                  <a:lnTo>
                    <a:pt x="54" y="280"/>
                  </a:lnTo>
                  <a:lnTo>
                    <a:pt x="27" y="300"/>
                  </a:lnTo>
                  <a:lnTo>
                    <a:pt x="4" y="327"/>
                  </a:lnTo>
                  <a:lnTo>
                    <a:pt x="4" y="327"/>
                  </a:lnTo>
                  <a:lnTo>
                    <a:pt x="0" y="334"/>
                  </a:lnTo>
                  <a:lnTo>
                    <a:pt x="0" y="337"/>
                  </a:lnTo>
                  <a:lnTo>
                    <a:pt x="4" y="344"/>
                  </a:lnTo>
                  <a:lnTo>
                    <a:pt x="14" y="347"/>
                  </a:lnTo>
                  <a:lnTo>
                    <a:pt x="34" y="351"/>
                  </a:lnTo>
                  <a:lnTo>
                    <a:pt x="64" y="347"/>
                  </a:lnTo>
                  <a:lnTo>
                    <a:pt x="112" y="3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0" name="Freeform 13"/>
            <p:cNvSpPr>
              <a:spLocks/>
            </p:cNvSpPr>
            <p:nvPr/>
          </p:nvSpPr>
          <p:spPr bwMode="auto">
            <a:xfrm>
              <a:off x="3850" y="1634"/>
              <a:ext cx="422" cy="206"/>
            </a:xfrm>
            <a:custGeom>
              <a:avLst/>
              <a:gdLst>
                <a:gd name="T0" fmla="*/ 391 w 422"/>
                <a:gd name="T1" fmla="*/ 88 h 206"/>
                <a:gd name="T2" fmla="*/ 391 w 422"/>
                <a:gd name="T3" fmla="*/ 88 h 206"/>
                <a:gd name="T4" fmla="*/ 341 w 422"/>
                <a:gd name="T5" fmla="*/ 68 h 206"/>
                <a:gd name="T6" fmla="*/ 287 w 422"/>
                <a:gd name="T7" fmla="*/ 47 h 206"/>
                <a:gd name="T8" fmla="*/ 219 w 422"/>
                <a:gd name="T9" fmla="*/ 27 h 206"/>
                <a:gd name="T10" fmla="*/ 155 w 422"/>
                <a:gd name="T11" fmla="*/ 10 h 206"/>
                <a:gd name="T12" fmla="*/ 121 w 422"/>
                <a:gd name="T13" fmla="*/ 3 h 206"/>
                <a:gd name="T14" fmla="*/ 91 w 422"/>
                <a:gd name="T15" fmla="*/ 0 h 206"/>
                <a:gd name="T16" fmla="*/ 64 w 422"/>
                <a:gd name="T17" fmla="*/ 0 h 206"/>
                <a:gd name="T18" fmla="*/ 40 w 422"/>
                <a:gd name="T19" fmla="*/ 3 h 206"/>
                <a:gd name="T20" fmla="*/ 20 w 422"/>
                <a:gd name="T21" fmla="*/ 10 h 206"/>
                <a:gd name="T22" fmla="*/ 7 w 422"/>
                <a:gd name="T23" fmla="*/ 24 h 206"/>
                <a:gd name="T24" fmla="*/ 7 w 422"/>
                <a:gd name="T25" fmla="*/ 24 h 206"/>
                <a:gd name="T26" fmla="*/ 3 w 422"/>
                <a:gd name="T27" fmla="*/ 30 h 206"/>
                <a:gd name="T28" fmla="*/ 0 w 422"/>
                <a:gd name="T29" fmla="*/ 37 h 206"/>
                <a:gd name="T30" fmla="*/ 0 w 422"/>
                <a:gd name="T31" fmla="*/ 51 h 206"/>
                <a:gd name="T32" fmla="*/ 0 w 422"/>
                <a:gd name="T33" fmla="*/ 61 h 206"/>
                <a:gd name="T34" fmla="*/ 7 w 422"/>
                <a:gd name="T35" fmla="*/ 78 h 206"/>
                <a:gd name="T36" fmla="*/ 24 w 422"/>
                <a:gd name="T37" fmla="*/ 91 h 206"/>
                <a:gd name="T38" fmla="*/ 44 w 422"/>
                <a:gd name="T39" fmla="*/ 105 h 206"/>
                <a:gd name="T40" fmla="*/ 44 w 422"/>
                <a:gd name="T41" fmla="*/ 105 h 206"/>
                <a:gd name="T42" fmla="*/ 81 w 422"/>
                <a:gd name="T43" fmla="*/ 142 h 206"/>
                <a:gd name="T44" fmla="*/ 108 w 422"/>
                <a:gd name="T45" fmla="*/ 169 h 206"/>
                <a:gd name="T46" fmla="*/ 125 w 422"/>
                <a:gd name="T47" fmla="*/ 182 h 206"/>
                <a:gd name="T48" fmla="*/ 125 w 422"/>
                <a:gd name="T49" fmla="*/ 182 h 206"/>
                <a:gd name="T50" fmla="*/ 152 w 422"/>
                <a:gd name="T51" fmla="*/ 192 h 206"/>
                <a:gd name="T52" fmla="*/ 175 w 422"/>
                <a:gd name="T53" fmla="*/ 203 h 206"/>
                <a:gd name="T54" fmla="*/ 199 w 422"/>
                <a:gd name="T55" fmla="*/ 206 h 206"/>
                <a:gd name="T56" fmla="*/ 219 w 422"/>
                <a:gd name="T57" fmla="*/ 206 h 206"/>
                <a:gd name="T58" fmla="*/ 226 w 422"/>
                <a:gd name="T59" fmla="*/ 203 h 206"/>
                <a:gd name="T60" fmla="*/ 233 w 422"/>
                <a:gd name="T61" fmla="*/ 199 h 206"/>
                <a:gd name="T62" fmla="*/ 233 w 422"/>
                <a:gd name="T63" fmla="*/ 189 h 206"/>
                <a:gd name="T64" fmla="*/ 229 w 422"/>
                <a:gd name="T65" fmla="*/ 179 h 206"/>
                <a:gd name="T66" fmla="*/ 223 w 422"/>
                <a:gd name="T67" fmla="*/ 162 h 206"/>
                <a:gd name="T68" fmla="*/ 209 w 422"/>
                <a:gd name="T69" fmla="*/ 142 h 206"/>
                <a:gd name="T70" fmla="*/ 162 w 422"/>
                <a:gd name="T71" fmla="*/ 68 h 206"/>
                <a:gd name="T72" fmla="*/ 422 w 422"/>
                <a:gd name="T73" fmla="*/ 206 h 206"/>
                <a:gd name="T74" fmla="*/ 391 w 422"/>
                <a:gd name="T75" fmla="*/ 8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2" h="206">
                  <a:moveTo>
                    <a:pt x="391" y="88"/>
                  </a:moveTo>
                  <a:lnTo>
                    <a:pt x="391" y="88"/>
                  </a:lnTo>
                  <a:lnTo>
                    <a:pt x="341" y="68"/>
                  </a:lnTo>
                  <a:lnTo>
                    <a:pt x="287" y="47"/>
                  </a:lnTo>
                  <a:lnTo>
                    <a:pt x="219" y="27"/>
                  </a:lnTo>
                  <a:lnTo>
                    <a:pt x="155" y="10"/>
                  </a:lnTo>
                  <a:lnTo>
                    <a:pt x="121" y="3"/>
                  </a:lnTo>
                  <a:lnTo>
                    <a:pt x="91" y="0"/>
                  </a:lnTo>
                  <a:lnTo>
                    <a:pt x="64" y="0"/>
                  </a:lnTo>
                  <a:lnTo>
                    <a:pt x="40" y="3"/>
                  </a:lnTo>
                  <a:lnTo>
                    <a:pt x="20" y="10"/>
                  </a:lnTo>
                  <a:lnTo>
                    <a:pt x="7" y="24"/>
                  </a:lnTo>
                  <a:lnTo>
                    <a:pt x="7" y="24"/>
                  </a:lnTo>
                  <a:lnTo>
                    <a:pt x="3" y="30"/>
                  </a:lnTo>
                  <a:lnTo>
                    <a:pt x="0" y="37"/>
                  </a:lnTo>
                  <a:lnTo>
                    <a:pt x="0" y="51"/>
                  </a:lnTo>
                  <a:lnTo>
                    <a:pt x="0" y="61"/>
                  </a:lnTo>
                  <a:lnTo>
                    <a:pt x="7" y="78"/>
                  </a:lnTo>
                  <a:lnTo>
                    <a:pt x="24" y="91"/>
                  </a:lnTo>
                  <a:lnTo>
                    <a:pt x="44" y="105"/>
                  </a:lnTo>
                  <a:lnTo>
                    <a:pt x="44" y="105"/>
                  </a:lnTo>
                  <a:lnTo>
                    <a:pt x="81" y="142"/>
                  </a:lnTo>
                  <a:lnTo>
                    <a:pt x="108" y="169"/>
                  </a:lnTo>
                  <a:lnTo>
                    <a:pt x="125" y="182"/>
                  </a:lnTo>
                  <a:lnTo>
                    <a:pt x="125" y="182"/>
                  </a:lnTo>
                  <a:lnTo>
                    <a:pt x="152" y="192"/>
                  </a:lnTo>
                  <a:lnTo>
                    <a:pt x="175" y="203"/>
                  </a:lnTo>
                  <a:lnTo>
                    <a:pt x="199" y="206"/>
                  </a:lnTo>
                  <a:lnTo>
                    <a:pt x="219" y="206"/>
                  </a:lnTo>
                  <a:lnTo>
                    <a:pt x="226" y="203"/>
                  </a:lnTo>
                  <a:lnTo>
                    <a:pt x="233" y="199"/>
                  </a:lnTo>
                  <a:lnTo>
                    <a:pt x="233" y="189"/>
                  </a:lnTo>
                  <a:lnTo>
                    <a:pt x="229" y="179"/>
                  </a:lnTo>
                  <a:lnTo>
                    <a:pt x="223" y="162"/>
                  </a:lnTo>
                  <a:lnTo>
                    <a:pt x="209" y="142"/>
                  </a:lnTo>
                  <a:lnTo>
                    <a:pt x="162" y="68"/>
                  </a:lnTo>
                  <a:lnTo>
                    <a:pt x="422" y="206"/>
                  </a:lnTo>
                  <a:lnTo>
                    <a:pt x="391"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14"/>
            <p:cNvSpPr>
              <a:spLocks/>
            </p:cNvSpPr>
            <p:nvPr/>
          </p:nvSpPr>
          <p:spPr bwMode="auto">
            <a:xfrm>
              <a:off x="4829" y="1664"/>
              <a:ext cx="627" cy="112"/>
            </a:xfrm>
            <a:custGeom>
              <a:avLst/>
              <a:gdLst>
                <a:gd name="T0" fmla="*/ 3 w 627"/>
                <a:gd name="T1" fmla="*/ 48 h 112"/>
                <a:gd name="T2" fmla="*/ 479 w 627"/>
                <a:gd name="T3" fmla="*/ 65 h 112"/>
                <a:gd name="T4" fmla="*/ 479 w 627"/>
                <a:gd name="T5" fmla="*/ 65 h 112"/>
                <a:gd name="T6" fmla="*/ 476 w 627"/>
                <a:gd name="T7" fmla="*/ 54 h 112"/>
                <a:gd name="T8" fmla="*/ 476 w 627"/>
                <a:gd name="T9" fmla="*/ 34 h 112"/>
                <a:gd name="T10" fmla="*/ 479 w 627"/>
                <a:gd name="T11" fmla="*/ 21 h 112"/>
                <a:gd name="T12" fmla="*/ 486 w 627"/>
                <a:gd name="T13" fmla="*/ 11 h 112"/>
                <a:gd name="T14" fmla="*/ 499 w 627"/>
                <a:gd name="T15" fmla="*/ 4 h 112"/>
                <a:gd name="T16" fmla="*/ 516 w 627"/>
                <a:gd name="T17" fmla="*/ 0 h 112"/>
                <a:gd name="T18" fmla="*/ 516 w 627"/>
                <a:gd name="T19" fmla="*/ 0 h 112"/>
                <a:gd name="T20" fmla="*/ 533 w 627"/>
                <a:gd name="T21" fmla="*/ 4 h 112"/>
                <a:gd name="T22" fmla="*/ 553 w 627"/>
                <a:gd name="T23" fmla="*/ 7 h 112"/>
                <a:gd name="T24" fmla="*/ 577 w 627"/>
                <a:gd name="T25" fmla="*/ 17 h 112"/>
                <a:gd name="T26" fmla="*/ 597 w 627"/>
                <a:gd name="T27" fmla="*/ 27 h 112"/>
                <a:gd name="T28" fmla="*/ 607 w 627"/>
                <a:gd name="T29" fmla="*/ 38 h 112"/>
                <a:gd name="T30" fmla="*/ 614 w 627"/>
                <a:gd name="T31" fmla="*/ 48 h 112"/>
                <a:gd name="T32" fmla="*/ 621 w 627"/>
                <a:gd name="T33" fmla="*/ 58 h 112"/>
                <a:gd name="T34" fmla="*/ 624 w 627"/>
                <a:gd name="T35" fmla="*/ 71 h 112"/>
                <a:gd name="T36" fmla="*/ 627 w 627"/>
                <a:gd name="T37" fmla="*/ 88 h 112"/>
                <a:gd name="T38" fmla="*/ 627 w 627"/>
                <a:gd name="T39" fmla="*/ 105 h 112"/>
                <a:gd name="T40" fmla="*/ 0 w 627"/>
                <a:gd name="T41" fmla="*/ 112 h 112"/>
                <a:gd name="T42" fmla="*/ 3 w 627"/>
                <a:gd name="T43" fmla="*/ 4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7" h="112">
                  <a:moveTo>
                    <a:pt x="3" y="48"/>
                  </a:moveTo>
                  <a:lnTo>
                    <a:pt x="479" y="65"/>
                  </a:lnTo>
                  <a:lnTo>
                    <a:pt x="479" y="65"/>
                  </a:lnTo>
                  <a:lnTo>
                    <a:pt x="476" y="54"/>
                  </a:lnTo>
                  <a:lnTo>
                    <a:pt x="476" y="34"/>
                  </a:lnTo>
                  <a:lnTo>
                    <a:pt x="479" y="21"/>
                  </a:lnTo>
                  <a:lnTo>
                    <a:pt x="486" y="11"/>
                  </a:lnTo>
                  <a:lnTo>
                    <a:pt x="499" y="4"/>
                  </a:lnTo>
                  <a:lnTo>
                    <a:pt x="516" y="0"/>
                  </a:lnTo>
                  <a:lnTo>
                    <a:pt x="516" y="0"/>
                  </a:lnTo>
                  <a:lnTo>
                    <a:pt x="533" y="4"/>
                  </a:lnTo>
                  <a:lnTo>
                    <a:pt x="553" y="7"/>
                  </a:lnTo>
                  <a:lnTo>
                    <a:pt x="577" y="17"/>
                  </a:lnTo>
                  <a:lnTo>
                    <a:pt x="597" y="27"/>
                  </a:lnTo>
                  <a:lnTo>
                    <a:pt x="607" y="38"/>
                  </a:lnTo>
                  <a:lnTo>
                    <a:pt x="614" y="48"/>
                  </a:lnTo>
                  <a:lnTo>
                    <a:pt x="621" y="58"/>
                  </a:lnTo>
                  <a:lnTo>
                    <a:pt x="624" y="71"/>
                  </a:lnTo>
                  <a:lnTo>
                    <a:pt x="627" y="88"/>
                  </a:lnTo>
                  <a:lnTo>
                    <a:pt x="627" y="105"/>
                  </a:lnTo>
                  <a:lnTo>
                    <a:pt x="0" y="112"/>
                  </a:lnTo>
                  <a:lnTo>
                    <a:pt x="3"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5"/>
            <p:cNvSpPr>
              <a:spLocks/>
            </p:cNvSpPr>
            <p:nvPr/>
          </p:nvSpPr>
          <p:spPr bwMode="auto">
            <a:xfrm>
              <a:off x="5008" y="1263"/>
              <a:ext cx="448" cy="962"/>
            </a:xfrm>
            <a:custGeom>
              <a:avLst/>
              <a:gdLst>
                <a:gd name="T0" fmla="*/ 47 w 448"/>
                <a:gd name="T1" fmla="*/ 0 h 962"/>
                <a:gd name="T2" fmla="*/ 47 w 448"/>
                <a:gd name="T3" fmla="*/ 0 h 962"/>
                <a:gd name="T4" fmla="*/ 84 w 448"/>
                <a:gd name="T5" fmla="*/ 24 h 962"/>
                <a:gd name="T6" fmla="*/ 124 w 448"/>
                <a:gd name="T7" fmla="*/ 54 h 962"/>
                <a:gd name="T8" fmla="*/ 178 w 448"/>
                <a:gd name="T9" fmla="*/ 91 h 962"/>
                <a:gd name="T10" fmla="*/ 232 w 448"/>
                <a:gd name="T11" fmla="*/ 138 h 962"/>
                <a:gd name="T12" fmla="*/ 290 w 448"/>
                <a:gd name="T13" fmla="*/ 196 h 962"/>
                <a:gd name="T14" fmla="*/ 317 w 448"/>
                <a:gd name="T15" fmla="*/ 226 h 962"/>
                <a:gd name="T16" fmla="*/ 344 w 448"/>
                <a:gd name="T17" fmla="*/ 256 h 962"/>
                <a:gd name="T18" fmla="*/ 367 w 448"/>
                <a:gd name="T19" fmla="*/ 290 h 962"/>
                <a:gd name="T20" fmla="*/ 391 w 448"/>
                <a:gd name="T21" fmla="*/ 327 h 962"/>
                <a:gd name="T22" fmla="*/ 411 w 448"/>
                <a:gd name="T23" fmla="*/ 361 h 962"/>
                <a:gd name="T24" fmla="*/ 425 w 448"/>
                <a:gd name="T25" fmla="*/ 398 h 962"/>
                <a:gd name="T26" fmla="*/ 438 w 448"/>
                <a:gd name="T27" fmla="*/ 439 h 962"/>
                <a:gd name="T28" fmla="*/ 445 w 448"/>
                <a:gd name="T29" fmla="*/ 476 h 962"/>
                <a:gd name="T30" fmla="*/ 448 w 448"/>
                <a:gd name="T31" fmla="*/ 516 h 962"/>
                <a:gd name="T32" fmla="*/ 445 w 448"/>
                <a:gd name="T33" fmla="*/ 557 h 962"/>
                <a:gd name="T34" fmla="*/ 438 w 448"/>
                <a:gd name="T35" fmla="*/ 597 h 962"/>
                <a:gd name="T36" fmla="*/ 421 w 448"/>
                <a:gd name="T37" fmla="*/ 638 h 962"/>
                <a:gd name="T38" fmla="*/ 398 w 448"/>
                <a:gd name="T39" fmla="*/ 678 h 962"/>
                <a:gd name="T40" fmla="*/ 367 w 448"/>
                <a:gd name="T41" fmla="*/ 719 h 962"/>
                <a:gd name="T42" fmla="*/ 330 w 448"/>
                <a:gd name="T43" fmla="*/ 762 h 962"/>
                <a:gd name="T44" fmla="*/ 283 w 448"/>
                <a:gd name="T45" fmla="*/ 803 h 962"/>
                <a:gd name="T46" fmla="*/ 229 w 448"/>
                <a:gd name="T47" fmla="*/ 843 h 962"/>
                <a:gd name="T48" fmla="*/ 162 w 448"/>
                <a:gd name="T49" fmla="*/ 884 h 962"/>
                <a:gd name="T50" fmla="*/ 87 w 448"/>
                <a:gd name="T51" fmla="*/ 924 h 962"/>
                <a:gd name="T52" fmla="*/ 0 w 448"/>
                <a:gd name="T53" fmla="*/ 962 h 962"/>
                <a:gd name="T54" fmla="*/ 0 w 448"/>
                <a:gd name="T55" fmla="*/ 962 h 962"/>
                <a:gd name="T56" fmla="*/ 30 w 448"/>
                <a:gd name="T57" fmla="*/ 945 h 962"/>
                <a:gd name="T58" fmla="*/ 64 w 448"/>
                <a:gd name="T59" fmla="*/ 921 h 962"/>
                <a:gd name="T60" fmla="*/ 108 w 448"/>
                <a:gd name="T61" fmla="*/ 891 h 962"/>
                <a:gd name="T62" fmla="*/ 151 w 448"/>
                <a:gd name="T63" fmla="*/ 854 h 962"/>
                <a:gd name="T64" fmla="*/ 202 w 448"/>
                <a:gd name="T65" fmla="*/ 806 h 962"/>
                <a:gd name="T66" fmla="*/ 246 w 448"/>
                <a:gd name="T67" fmla="*/ 756 h 962"/>
                <a:gd name="T68" fmla="*/ 270 w 448"/>
                <a:gd name="T69" fmla="*/ 725 h 962"/>
                <a:gd name="T70" fmla="*/ 286 w 448"/>
                <a:gd name="T71" fmla="*/ 695 h 962"/>
                <a:gd name="T72" fmla="*/ 307 w 448"/>
                <a:gd name="T73" fmla="*/ 661 h 962"/>
                <a:gd name="T74" fmla="*/ 320 w 448"/>
                <a:gd name="T75" fmla="*/ 628 h 962"/>
                <a:gd name="T76" fmla="*/ 334 w 448"/>
                <a:gd name="T77" fmla="*/ 590 h 962"/>
                <a:gd name="T78" fmla="*/ 340 w 448"/>
                <a:gd name="T79" fmla="*/ 553 h 962"/>
                <a:gd name="T80" fmla="*/ 347 w 448"/>
                <a:gd name="T81" fmla="*/ 516 h 962"/>
                <a:gd name="T82" fmla="*/ 347 w 448"/>
                <a:gd name="T83" fmla="*/ 476 h 962"/>
                <a:gd name="T84" fmla="*/ 344 w 448"/>
                <a:gd name="T85" fmla="*/ 432 h 962"/>
                <a:gd name="T86" fmla="*/ 337 w 448"/>
                <a:gd name="T87" fmla="*/ 388 h 962"/>
                <a:gd name="T88" fmla="*/ 324 w 448"/>
                <a:gd name="T89" fmla="*/ 344 h 962"/>
                <a:gd name="T90" fmla="*/ 303 w 448"/>
                <a:gd name="T91" fmla="*/ 300 h 962"/>
                <a:gd name="T92" fmla="*/ 280 w 448"/>
                <a:gd name="T93" fmla="*/ 253 h 962"/>
                <a:gd name="T94" fmla="*/ 246 w 448"/>
                <a:gd name="T95" fmla="*/ 202 h 962"/>
                <a:gd name="T96" fmla="*/ 209 w 448"/>
                <a:gd name="T97" fmla="*/ 155 h 962"/>
                <a:gd name="T98" fmla="*/ 162 w 448"/>
                <a:gd name="T99" fmla="*/ 105 h 962"/>
                <a:gd name="T100" fmla="*/ 108 w 448"/>
                <a:gd name="T101" fmla="*/ 51 h 962"/>
                <a:gd name="T102" fmla="*/ 47 w 448"/>
                <a:gd name="T103" fmla="*/ 0 h 962"/>
                <a:gd name="T104" fmla="*/ 47 w 448"/>
                <a:gd name="T105" fmla="*/ 0 h 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8" h="962">
                  <a:moveTo>
                    <a:pt x="47" y="0"/>
                  </a:moveTo>
                  <a:lnTo>
                    <a:pt x="47" y="0"/>
                  </a:lnTo>
                  <a:lnTo>
                    <a:pt x="84" y="24"/>
                  </a:lnTo>
                  <a:lnTo>
                    <a:pt x="124" y="54"/>
                  </a:lnTo>
                  <a:lnTo>
                    <a:pt x="178" y="91"/>
                  </a:lnTo>
                  <a:lnTo>
                    <a:pt x="232" y="138"/>
                  </a:lnTo>
                  <a:lnTo>
                    <a:pt x="290" y="196"/>
                  </a:lnTo>
                  <a:lnTo>
                    <a:pt x="317" y="226"/>
                  </a:lnTo>
                  <a:lnTo>
                    <a:pt x="344" y="256"/>
                  </a:lnTo>
                  <a:lnTo>
                    <a:pt x="367" y="290"/>
                  </a:lnTo>
                  <a:lnTo>
                    <a:pt x="391" y="327"/>
                  </a:lnTo>
                  <a:lnTo>
                    <a:pt x="411" y="361"/>
                  </a:lnTo>
                  <a:lnTo>
                    <a:pt x="425" y="398"/>
                  </a:lnTo>
                  <a:lnTo>
                    <a:pt x="438" y="439"/>
                  </a:lnTo>
                  <a:lnTo>
                    <a:pt x="445" y="476"/>
                  </a:lnTo>
                  <a:lnTo>
                    <a:pt x="448" y="516"/>
                  </a:lnTo>
                  <a:lnTo>
                    <a:pt x="445" y="557"/>
                  </a:lnTo>
                  <a:lnTo>
                    <a:pt x="438" y="597"/>
                  </a:lnTo>
                  <a:lnTo>
                    <a:pt x="421" y="638"/>
                  </a:lnTo>
                  <a:lnTo>
                    <a:pt x="398" y="678"/>
                  </a:lnTo>
                  <a:lnTo>
                    <a:pt x="367" y="719"/>
                  </a:lnTo>
                  <a:lnTo>
                    <a:pt x="330" y="762"/>
                  </a:lnTo>
                  <a:lnTo>
                    <a:pt x="283" y="803"/>
                  </a:lnTo>
                  <a:lnTo>
                    <a:pt x="229" y="843"/>
                  </a:lnTo>
                  <a:lnTo>
                    <a:pt x="162" y="884"/>
                  </a:lnTo>
                  <a:lnTo>
                    <a:pt x="87" y="924"/>
                  </a:lnTo>
                  <a:lnTo>
                    <a:pt x="0" y="962"/>
                  </a:lnTo>
                  <a:lnTo>
                    <a:pt x="0" y="962"/>
                  </a:lnTo>
                  <a:lnTo>
                    <a:pt x="30" y="945"/>
                  </a:lnTo>
                  <a:lnTo>
                    <a:pt x="64" y="921"/>
                  </a:lnTo>
                  <a:lnTo>
                    <a:pt x="108" y="891"/>
                  </a:lnTo>
                  <a:lnTo>
                    <a:pt x="151" y="854"/>
                  </a:lnTo>
                  <a:lnTo>
                    <a:pt x="202" y="806"/>
                  </a:lnTo>
                  <a:lnTo>
                    <a:pt x="246" y="756"/>
                  </a:lnTo>
                  <a:lnTo>
                    <a:pt x="270" y="725"/>
                  </a:lnTo>
                  <a:lnTo>
                    <a:pt x="286" y="695"/>
                  </a:lnTo>
                  <a:lnTo>
                    <a:pt x="307" y="661"/>
                  </a:lnTo>
                  <a:lnTo>
                    <a:pt x="320" y="628"/>
                  </a:lnTo>
                  <a:lnTo>
                    <a:pt x="334" y="590"/>
                  </a:lnTo>
                  <a:lnTo>
                    <a:pt x="340" y="553"/>
                  </a:lnTo>
                  <a:lnTo>
                    <a:pt x="347" y="516"/>
                  </a:lnTo>
                  <a:lnTo>
                    <a:pt x="347" y="476"/>
                  </a:lnTo>
                  <a:lnTo>
                    <a:pt x="344" y="432"/>
                  </a:lnTo>
                  <a:lnTo>
                    <a:pt x="337" y="388"/>
                  </a:lnTo>
                  <a:lnTo>
                    <a:pt x="324" y="344"/>
                  </a:lnTo>
                  <a:lnTo>
                    <a:pt x="303" y="300"/>
                  </a:lnTo>
                  <a:lnTo>
                    <a:pt x="280" y="253"/>
                  </a:lnTo>
                  <a:lnTo>
                    <a:pt x="246" y="202"/>
                  </a:lnTo>
                  <a:lnTo>
                    <a:pt x="209" y="155"/>
                  </a:lnTo>
                  <a:lnTo>
                    <a:pt x="162" y="105"/>
                  </a:lnTo>
                  <a:lnTo>
                    <a:pt x="108" y="51"/>
                  </a:lnTo>
                  <a:lnTo>
                    <a:pt x="47" y="0"/>
                  </a:lnTo>
                  <a:lnTo>
                    <a:pt x="4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6"/>
            <p:cNvSpPr>
              <a:spLocks/>
            </p:cNvSpPr>
            <p:nvPr/>
          </p:nvSpPr>
          <p:spPr bwMode="auto">
            <a:xfrm>
              <a:off x="3995" y="1675"/>
              <a:ext cx="1890" cy="205"/>
            </a:xfrm>
            <a:custGeom>
              <a:avLst/>
              <a:gdLst>
                <a:gd name="T0" fmla="*/ 1637 w 1890"/>
                <a:gd name="T1" fmla="*/ 118 h 205"/>
                <a:gd name="T2" fmla="*/ 1451 w 1890"/>
                <a:gd name="T3" fmla="*/ 205 h 205"/>
                <a:gd name="T4" fmla="*/ 1890 w 1890"/>
                <a:gd name="T5" fmla="*/ 104 h 205"/>
                <a:gd name="T6" fmla="*/ 1890 w 1890"/>
                <a:gd name="T7" fmla="*/ 104 h 205"/>
                <a:gd name="T8" fmla="*/ 1890 w 1890"/>
                <a:gd name="T9" fmla="*/ 104 h 205"/>
                <a:gd name="T10" fmla="*/ 1890 w 1890"/>
                <a:gd name="T11" fmla="*/ 104 h 205"/>
                <a:gd name="T12" fmla="*/ 1890 w 1890"/>
                <a:gd name="T13" fmla="*/ 104 h 205"/>
                <a:gd name="T14" fmla="*/ 1451 w 1890"/>
                <a:gd name="T15" fmla="*/ 0 h 205"/>
                <a:gd name="T16" fmla="*/ 1637 w 1890"/>
                <a:gd name="T17" fmla="*/ 91 h 205"/>
                <a:gd name="T18" fmla="*/ 425 w 1890"/>
                <a:gd name="T19" fmla="*/ 91 h 205"/>
                <a:gd name="T20" fmla="*/ 344 w 1890"/>
                <a:gd name="T21" fmla="*/ 43 h 205"/>
                <a:gd name="T22" fmla="*/ 61 w 1890"/>
                <a:gd name="T23" fmla="*/ 43 h 205"/>
                <a:gd name="T24" fmla="*/ 125 w 1890"/>
                <a:gd name="T25" fmla="*/ 91 h 205"/>
                <a:gd name="T26" fmla="*/ 0 w 1890"/>
                <a:gd name="T27" fmla="*/ 91 h 205"/>
                <a:gd name="T28" fmla="*/ 0 w 1890"/>
                <a:gd name="T29" fmla="*/ 118 h 205"/>
                <a:gd name="T30" fmla="*/ 115 w 1890"/>
                <a:gd name="T31" fmla="*/ 118 h 205"/>
                <a:gd name="T32" fmla="*/ 61 w 1890"/>
                <a:gd name="T33" fmla="*/ 158 h 205"/>
                <a:gd name="T34" fmla="*/ 344 w 1890"/>
                <a:gd name="T35" fmla="*/ 158 h 205"/>
                <a:gd name="T36" fmla="*/ 415 w 1890"/>
                <a:gd name="T37" fmla="*/ 118 h 205"/>
                <a:gd name="T38" fmla="*/ 1637 w 1890"/>
                <a:gd name="T39" fmla="*/ 11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0" h="205">
                  <a:moveTo>
                    <a:pt x="1637" y="118"/>
                  </a:moveTo>
                  <a:lnTo>
                    <a:pt x="1451" y="205"/>
                  </a:lnTo>
                  <a:lnTo>
                    <a:pt x="1890" y="104"/>
                  </a:lnTo>
                  <a:lnTo>
                    <a:pt x="1890" y="104"/>
                  </a:lnTo>
                  <a:lnTo>
                    <a:pt x="1890" y="104"/>
                  </a:lnTo>
                  <a:lnTo>
                    <a:pt x="1890" y="104"/>
                  </a:lnTo>
                  <a:lnTo>
                    <a:pt x="1890" y="104"/>
                  </a:lnTo>
                  <a:lnTo>
                    <a:pt x="1451" y="0"/>
                  </a:lnTo>
                  <a:lnTo>
                    <a:pt x="1637" y="91"/>
                  </a:lnTo>
                  <a:lnTo>
                    <a:pt x="425" y="91"/>
                  </a:lnTo>
                  <a:lnTo>
                    <a:pt x="344" y="43"/>
                  </a:lnTo>
                  <a:lnTo>
                    <a:pt x="61" y="43"/>
                  </a:lnTo>
                  <a:lnTo>
                    <a:pt x="125" y="91"/>
                  </a:lnTo>
                  <a:lnTo>
                    <a:pt x="0" y="91"/>
                  </a:lnTo>
                  <a:lnTo>
                    <a:pt x="0" y="118"/>
                  </a:lnTo>
                  <a:lnTo>
                    <a:pt x="115" y="118"/>
                  </a:lnTo>
                  <a:lnTo>
                    <a:pt x="61" y="158"/>
                  </a:lnTo>
                  <a:lnTo>
                    <a:pt x="344" y="158"/>
                  </a:lnTo>
                  <a:lnTo>
                    <a:pt x="415" y="118"/>
                  </a:lnTo>
                  <a:lnTo>
                    <a:pt x="1637" y="11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21"/>
            <p:cNvSpPr>
              <a:spLocks/>
            </p:cNvSpPr>
            <p:nvPr/>
          </p:nvSpPr>
          <p:spPr bwMode="auto">
            <a:xfrm>
              <a:off x="5362" y="1651"/>
              <a:ext cx="121" cy="169"/>
            </a:xfrm>
            <a:custGeom>
              <a:avLst/>
              <a:gdLst>
                <a:gd name="T0" fmla="*/ 121 w 121"/>
                <a:gd name="T1" fmla="*/ 84 h 169"/>
                <a:gd name="T2" fmla="*/ 121 w 121"/>
                <a:gd name="T3" fmla="*/ 84 h 169"/>
                <a:gd name="T4" fmla="*/ 118 w 121"/>
                <a:gd name="T5" fmla="*/ 101 h 169"/>
                <a:gd name="T6" fmla="*/ 115 w 121"/>
                <a:gd name="T7" fmla="*/ 118 h 169"/>
                <a:gd name="T8" fmla="*/ 111 w 121"/>
                <a:gd name="T9" fmla="*/ 132 h 169"/>
                <a:gd name="T10" fmla="*/ 101 w 121"/>
                <a:gd name="T11" fmla="*/ 145 h 169"/>
                <a:gd name="T12" fmla="*/ 94 w 121"/>
                <a:gd name="T13" fmla="*/ 155 h 169"/>
                <a:gd name="T14" fmla="*/ 84 w 121"/>
                <a:gd name="T15" fmla="*/ 162 h 169"/>
                <a:gd name="T16" fmla="*/ 71 w 121"/>
                <a:gd name="T17" fmla="*/ 169 h 169"/>
                <a:gd name="T18" fmla="*/ 61 w 121"/>
                <a:gd name="T19" fmla="*/ 169 h 169"/>
                <a:gd name="T20" fmla="*/ 61 w 121"/>
                <a:gd name="T21" fmla="*/ 169 h 169"/>
                <a:gd name="T22" fmla="*/ 47 w 121"/>
                <a:gd name="T23" fmla="*/ 169 h 169"/>
                <a:gd name="T24" fmla="*/ 37 w 121"/>
                <a:gd name="T25" fmla="*/ 162 h 169"/>
                <a:gd name="T26" fmla="*/ 27 w 121"/>
                <a:gd name="T27" fmla="*/ 155 h 169"/>
                <a:gd name="T28" fmla="*/ 17 w 121"/>
                <a:gd name="T29" fmla="*/ 145 h 169"/>
                <a:gd name="T30" fmla="*/ 10 w 121"/>
                <a:gd name="T31" fmla="*/ 132 h 169"/>
                <a:gd name="T32" fmla="*/ 3 w 121"/>
                <a:gd name="T33" fmla="*/ 118 h 169"/>
                <a:gd name="T34" fmla="*/ 0 w 121"/>
                <a:gd name="T35" fmla="*/ 101 h 169"/>
                <a:gd name="T36" fmla="*/ 0 w 121"/>
                <a:gd name="T37" fmla="*/ 84 h 169"/>
                <a:gd name="T38" fmla="*/ 0 w 121"/>
                <a:gd name="T39" fmla="*/ 84 h 169"/>
                <a:gd name="T40" fmla="*/ 0 w 121"/>
                <a:gd name="T41" fmla="*/ 67 h 169"/>
                <a:gd name="T42" fmla="*/ 3 w 121"/>
                <a:gd name="T43" fmla="*/ 54 h 169"/>
                <a:gd name="T44" fmla="*/ 10 w 121"/>
                <a:gd name="T45" fmla="*/ 37 h 169"/>
                <a:gd name="T46" fmla="*/ 17 w 121"/>
                <a:gd name="T47" fmla="*/ 27 h 169"/>
                <a:gd name="T48" fmla="*/ 27 w 121"/>
                <a:gd name="T49" fmla="*/ 17 h 169"/>
                <a:gd name="T50" fmla="*/ 37 w 121"/>
                <a:gd name="T51" fmla="*/ 7 h 169"/>
                <a:gd name="T52" fmla="*/ 47 w 121"/>
                <a:gd name="T53" fmla="*/ 3 h 169"/>
                <a:gd name="T54" fmla="*/ 61 w 121"/>
                <a:gd name="T55" fmla="*/ 0 h 169"/>
                <a:gd name="T56" fmla="*/ 61 w 121"/>
                <a:gd name="T57" fmla="*/ 0 h 169"/>
                <a:gd name="T58" fmla="*/ 71 w 121"/>
                <a:gd name="T59" fmla="*/ 3 h 169"/>
                <a:gd name="T60" fmla="*/ 84 w 121"/>
                <a:gd name="T61" fmla="*/ 7 h 169"/>
                <a:gd name="T62" fmla="*/ 94 w 121"/>
                <a:gd name="T63" fmla="*/ 17 h 169"/>
                <a:gd name="T64" fmla="*/ 101 w 121"/>
                <a:gd name="T65" fmla="*/ 27 h 169"/>
                <a:gd name="T66" fmla="*/ 111 w 121"/>
                <a:gd name="T67" fmla="*/ 37 h 169"/>
                <a:gd name="T68" fmla="*/ 115 w 121"/>
                <a:gd name="T69" fmla="*/ 54 h 169"/>
                <a:gd name="T70" fmla="*/ 118 w 121"/>
                <a:gd name="T71" fmla="*/ 67 h 169"/>
                <a:gd name="T72" fmla="*/ 121 w 121"/>
                <a:gd name="T73" fmla="*/ 84 h 169"/>
                <a:gd name="T74" fmla="*/ 121 w 121"/>
                <a:gd name="T7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69">
                  <a:moveTo>
                    <a:pt x="121" y="84"/>
                  </a:moveTo>
                  <a:lnTo>
                    <a:pt x="121" y="84"/>
                  </a:lnTo>
                  <a:lnTo>
                    <a:pt x="118" y="101"/>
                  </a:lnTo>
                  <a:lnTo>
                    <a:pt x="115" y="118"/>
                  </a:lnTo>
                  <a:lnTo>
                    <a:pt x="111" y="132"/>
                  </a:lnTo>
                  <a:lnTo>
                    <a:pt x="101" y="145"/>
                  </a:lnTo>
                  <a:lnTo>
                    <a:pt x="94" y="155"/>
                  </a:lnTo>
                  <a:lnTo>
                    <a:pt x="84" y="162"/>
                  </a:lnTo>
                  <a:lnTo>
                    <a:pt x="71" y="169"/>
                  </a:lnTo>
                  <a:lnTo>
                    <a:pt x="61" y="169"/>
                  </a:lnTo>
                  <a:lnTo>
                    <a:pt x="61" y="169"/>
                  </a:lnTo>
                  <a:lnTo>
                    <a:pt x="47" y="169"/>
                  </a:lnTo>
                  <a:lnTo>
                    <a:pt x="37" y="162"/>
                  </a:lnTo>
                  <a:lnTo>
                    <a:pt x="27" y="155"/>
                  </a:lnTo>
                  <a:lnTo>
                    <a:pt x="17" y="145"/>
                  </a:lnTo>
                  <a:lnTo>
                    <a:pt x="10" y="132"/>
                  </a:lnTo>
                  <a:lnTo>
                    <a:pt x="3" y="118"/>
                  </a:lnTo>
                  <a:lnTo>
                    <a:pt x="0" y="101"/>
                  </a:lnTo>
                  <a:lnTo>
                    <a:pt x="0" y="84"/>
                  </a:lnTo>
                  <a:lnTo>
                    <a:pt x="0" y="84"/>
                  </a:lnTo>
                  <a:lnTo>
                    <a:pt x="0" y="67"/>
                  </a:lnTo>
                  <a:lnTo>
                    <a:pt x="3" y="54"/>
                  </a:lnTo>
                  <a:lnTo>
                    <a:pt x="10" y="37"/>
                  </a:lnTo>
                  <a:lnTo>
                    <a:pt x="17" y="27"/>
                  </a:lnTo>
                  <a:lnTo>
                    <a:pt x="27" y="17"/>
                  </a:lnTo>
                  <a:lnTo>
                    <a:pt x="37" y="7"/>
                  </a:lnTo>
                  <a:lnTo>
                    <a:pt x="47" y="3"/>
                  </a:lnTo>
                  <a:lnTo>
                    <a:pt x="61" y="0"/>
                  </a:lnTo>
                  <a:lnTo>
                    <a:pt x="61" y="0"/>
                  </a:lnTo>
                  <a:lnTo>
                    <a:pt x="71" y="3"/>
                  </a:lnTo>
                  <a:lnTo>
                    <a:pt x="84" y="7"/>
                  </a:lnTo>
                  <a:lnTo>
                    <a:pt x="94" y="17"/>
                  </a:lnTo>
                  <a:lnTo>
                    <a:pt x="101" y="27"/>
                  </a:lnTo>
                  <a:lnTo>
                    <a:pt x="111" y="37"/>
                  </a:lnTo>
                  <a:lnTo>
                    <a:pt x="115" y="54"/>
                  </a:lnTo>
                  <a:lnTo>
                    <a:pt x="118" y="67"/>
                  </a:lnTo>
                  <a:lnTo>
                    <a:pt x="121" y="84"/>
                  </a:lnTo>
                  <a:lnTo>
                    <a:pt x="121" y="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22"/>
            <p:cNvSpPr>
              <a:spLocks/>
            </p:cNvSpPr>
            <p:nvPr/>
          </p:nvSpPr>
          <p:spPr bwMode="auto">
            <a:xfrm>
              <a:off x="3904" y="1705"/>
              <a:ext cx="226" cy="155"/>
            </a:xfrm>
            <a:custGeom>
              <a:avLst/>
              <a:gdLst>
                <a:gd name="T0" fmla="*/ 226 w 226"/>
                <a:gd name="T1" fmla="*/ 78 h 155"/>
                <a:gd name="T2" fmla="*/ 226 w 226"/>
                <a:gd name="T3" fmla="*/ 78 h 155"/>
                <a:gd name="T4" fmla="*/ 223 w 226"/>
                <a:gd name="T5" fmla="*/ 91 h 155"/>
                <a:gd name="T6" fmla="*/ 216 w 226"/>
                <a:gd name="T7" fmla="*/ 108 h 155"/>
                <a:gd name="T8" fmla="*/ 206 w 226"/>
                <a:gd name="T9" fmla="*/ 118 h 155"/>
                <a:gd name="T10" fmla="*/ 192 w 226"/>
                <a:gd name="T11" fmla="*/ 132 h 155"/>
                <a:gd name="T12" fmla="*/ 175 w 226"/>
                <a:gd name="T13" fmla="*/ 142 h 155"/>
                <a:gd name="T14" fmla="*/ 159 w 226"/>
                <a:gd name="T15" fmla="*/ 148 h 155"/>
                <a:gd name="T16" fmla="*/ 135 w 226"/>
                <a:gd name="T17" fmla="*/ 152 h 155"/>
                <a:gd name="T18" fmla="*/ 115 w 226"/>
                <a:gd name="T19" fmla="*/ 155 h 155"/>
                <a:gd name="T20" fmla="*/ 115 w 226"/>
                <a:gd name="T21" fmla="*/ 155 h 155"/>
                <a:gd name="T22" fmla="*/ 91 w 226"/>
                <a:gd name="T23" fmla="*/ 152 h 155"/>
                <a:gd name="T24" fmla="*/ 71 w 226"/>
                <a:gd name="T25" fmla="*/ 148 h 155"/>
                <a:gd name="T26" fmla="*/ 51 w 226"/>
                <a:gd name="T27" fmla="*/ 142 h 155"/>
                <a:gd name="T28" fmla="*/ 34 w 226"/>
                <a:gd name="T29" fmla="*/ 132 h 155"/>
                <a:gd name="T30" fmla="*/ 20 w 226"/>
                <a:gd name="T31" fmla="*/ 118 h 155"/>
                <a:gd name="T32" fmla="*/ 10 w 226"/>
                <a:gd name="T33" fmla="*/ 108 h 155"/>
                <a:gd name="T34" fmla="*/ 3 w 226"/>
                <a:gd name="T35" fmla="*/ 91 h 155"/>
                <a:gd name="T36" fmla="*/ 0 w 226"/>
                <a:gd name="T37" fmla="*/ 78 h 155"/>
                <a:gd name="T38" fmla="*/ 0 w 226"/>
                <a:gd name="T39" fmla="*/ 78 h 155"/>
                <a:gd name="T40" fmla="*/ 3 w 226"/>
                <a:gd name="T41" fmla="*/ 61 h 155"/>
                <a:gd name="T42" fmla="*/ 10 w 226"/>
                <a:gd name="T43" fmla="*/ 47 h 155"/>
                <a:gd name="T44" fmla="*/ 20 w 226"/>
                <a:gd name="T45" fmla="*/ 34 h 155"/>
                <a:gd name="T46" fmla="*/ 34 w 226"/>
                <a:gd name="T47" fmla="*/ 24 h 155"/>
                <a:gd name="T48" fmla="*/ 51 w 226"/>
                <a:gd name="T49" fmla="*/ 13 h 155"/>
                <a:gd name="T50" fmla="*/ 71 w 226"/>
                <a:gd name="T51" fmla="*/ 7 h 155"/>
                <a:gd name="T52" fmla="*/ 91 w 226"/>
                <a:gd name="T53" fmla="*/ 0 h 155"/>
                <a:gd name="T54" fmla="*/ 115 w 226"/>
                <a:gd name="T55" fmla="*/ 0 h 155"/>
                <a:gd name="T56" fmla="*/ 115 w 226"/>
                <a:gd name="T57" fmla="*/ 0 h 155"/>
                <a:gd name="T58" fmla="*/ 135 w 226"/>
                <a:gd name="T59" fmla="*/ 0 h 155"/>
                <a:gd name="T60" fmla="*/ 159 w 226"/>
                <a:gd name="T61" fmla="*/ 7 h 155"/>
                <a:gd name="T62" fmla="*/ 175 w 226"/>
                <a:gd name="T63" fmla="*/ 13 h 155"/>
                <a:gd name="T64" fmla="*/ 192 w 226"/>
                <a:gd name="T65" fmla="*/ 24 h 155"/>
                <a:gd name="T66" fmla="*/ 206 w 226"/>
                <a:gd name="T67" fmla="*/ 34 h 155"/>
                <a:gd name="T68" fmla="*/ 216 w 226"/>
                <a:gd name="T69" fmla="*/ 47 h 155"/>
                <a:gd name="T70" fmla="*/ 223 w 226"/>
                <a:gd name="T71" fmla="*/ 61 h 155"/>
                <a:gd name="T72" fmla="*/ 226 w 226"/>
                <a:gd name="T73" fmla="*/ 78 h 155"/>
                <a:gd name="T74" fmla="*/ 226 w 226"/>
                <a:gd name="T75"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6" h="155">
                  <a:moveTo>
                    <a:pt x="226" y="78"/>
                  </a:moveTo>
                  <a:lnTo>
                    <a:pt x="226" y="78"/>
                  </a:lnTo>
                  <a:lnTo>
                    <a:pt x="223" y="91"/>
                  </a:lnTo>
                  <a:lnTo>
                    <a:pt x="216" y="108"/>
                  </a:lnTo>
                  <a:lnTo>
                    <a:pt x="206" y="118"/>
                  </a:lnTo>
                  <a:lnTo>
                    <a:pt x="192" y="132"/>
                  </a:lnTo>
                  <a:lnTo>
                    <a:pt x="175" y="142"/>
                  </a:lnTo>
                  <a:lnTo>
                    <a:pt x="159" y="148"/>
                  </a:lnTo>
                  <a:lnTo>
                    <a:pt x="135" y="152"/>
                  </a:lnTo>
                  <a:lnTo>
                    <a:pt x="115" y="155"/>
                  </a:lnTo>
                  <a:lnTo>
                    <a:pt x="115" y="155"/>
                  </a:lnTo>
                  <a:lnTo>
                    <a:pt x="91" y="152"/>
                  </a:lnTo>
                  <a:lnTo>
                    <a:pt x="71" y="148"/>
                  </a:lnTo>
                  <a:lnTo>
                    <a:pt x="51" y="142"/>
                  </a:lnTo>
                  <a:lnTo>
                    <a:pt x="34" y="132"/>
                  </a:lnTo>
                  <a:lnTo>
                    <a:pt x="20" y="118"/>
                  </a:lnTo>
                  <a:lnTo>
                    <a:pt x="10" y="108"/>
                  </a:lnTo>
                  <a:lnTo>
                    <a:pt x="3" y="91"/>
                  </a:lnTo>
                  <a:lnTo>
                    <a:pt x="0" y="78"/>
                  </a:lnTo>
                  <a:lnTo>
                    <a:pt x="0" y="78"/>
                  </a:lnTo>
                  <a:lnTo>
                    <a:pt x="3" y="61"/>
                  </a:lnTo>
                  <a:lnTo>
                    <a:pt x="10" y="47"/>
                  </a:lnTo>
                  <a:lnTo>
                    <a:pt x="20" y="34"/>
                  </a:lnTo>
                  <a:lnTo>
                    <a:pt x="34" y="24"/>
                  </a:lnTo>
                  <a:lnTo>
                    <a:pt x="51" y="13"/>
                  </a:lnTo>
                  <a:lnTo>
                    <a:pt x="71" y="7"/>
                  </a:lnTo>
                  <a:lnTo>
                    <a:pt x="91" y="0"/>
                  </a:lnTo>
                  <a:lnTo>
                    <a:pt x="115" y="0"/>
                  </a:lnTo>
                  <a:lnTo>
                    <a:pt x="115" y="0"/>
                  </a:lnTo>
                  <a:lnTo>
                    <a:pt x="135" y="0"/>
                  </a:lnTo>
                  <a:lnTo>
                    <a:pt x="159" y="7"/>
                  </a:lnTo>
                  <a:lnTo>
                    <a:pt x="175" y="13"/>
                  </a:lnTo>
                  <a:lnTo>
                    <a:pt x="192" y="24"/>
                  </a:lnTo>
                  <a:lnTo>
                    <a:pt x="206" y="34"/>
                  </a:lnTo>
                  <a:lnTo>
                    <a:pt x="216" y="47"/>
                  </a:lnTo>
                  <a:lnTo>
                    <a:pt x="223" y="61"/>
                  </a:lnTo>
                  <a:lnTo>
                    <a:pt x="226" y="78"/>
                  </a:lnTo>
                  <a:lnTo>
                    <a:pt x="226"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23"/>
            <p:cNvSpPr>
              <a:spLocks/>
            </p:cNvSpPr>
            <p:nvPr/>
          </p:nvSpPr>
          <p:spPr bwMode="auto">
            <a:xfrm>
              <a:off x="4680" y="1050"/>
              <a:ext cx="250" cy="169"/>
            </a:xfrm>
            <a:custGeom>
              <a:avLst/>
              <a:gdLst>
                <a:gd name="T0" fmla="*/ 0 w 250"/>
                <a:gd name="T1" fmla="*/ 54 h 169"/>
                <a:gd name="T2" fmla="*/ 250 w 250"/>
                <a:gd name="T3" fmla="*/ 169 h 169"/>
                <a:gd name="T4" fmla="*/ 250 w 250"/>
                <a:gd name="T5" fmla="*/ 169 h 169"/>
                <a:gd name="T6" fmla="*/ 233 w 250"/>
                <a:gd name="T7" fmla="*/ 129 h 169"/>
                <a:gd name="T8" fmla="*/ 213 w 250"/>
                <a:gd name="T9" fmla="*/ 91 h 169"/>
                <a:gd name="T10" fmla="*/ 182 w 250"/>
                <a:gd name="T11" fmla="*/ 51 h 169"/>
                <a:gd name="T12" fmla="*/ 166 w 250"/>
                <a:gd name="T13" fmla="*/ 34 h 169"/>
                <a:gd name="T14" fmla="*/ 145 w 250"/>
                <a:gd name="T15" fmla="*/ 21 h 169"/>
                <a:gd name="T16" fmla="*/ 125 w 250"/>
                <a:gd name="T17" fmla="*/ 10 h 169"/>
                <a:gd name="T18" fmla="*/ 105 w 250"/>
                <a:gd name="T19" fmla="*/ 4 h 169"/>
                <a:gd name="T20" fmla="*/ 81 w 250"/>
                <a:gd name="T21" fmla="*/ 0 h 169"/>
                <a:gd name="T22" fmla="*/ 58 w 250"/>
                <a:gd name="T23" fmla="*/ 7 h 169"/>
                <a:gd name="T24" fmla="*/ 31 w 250"/>
                <a:gd name="T25" fmla="*/ 21 h 169"/>
                <a:gd name="T26" fmla="*/ 4 w 250"/>
                <a:gd name="T27" fmla="*/ 41 h 169"/>
                <a:gd name="T28" fmla="*/ 0 w 250"/>
                <a:gd name="T29" fmla="*/ 5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169">
                  <a:moveTo>
                    <a:pt x="0" y="54"/>
                  </a:moveTo>
                  <a:lnTo>
                    <a:pt x="250" y="169"/>
                  </a:lnTo>
                  <a:lnTo>
                    <a:pt x="250" y="169"/>
                  </a:lnTo>
                  <a:lnTo>
                    <a:pt x="233" y="129"/>
                  </a:lnTo>
                  <a:lnTo>
                    <a:pt x="213" y="91"/>
                  </a:lnTo>
                  <a:lnTo>
                    <a:pt x="182" y="51"/>
                  </a:lnTo>
                  <a:lnTo>
                    <a:pt x="166" y="34"/>
                  </a:lnTo>
                  <a:lnTo>
                    <a:pt x="145" y="21"/>
                  </a:lnTo>
                  <a:lnTo>
                    <a:pt x="125" y="10"/>
                  </a:lnTo>
                  <a:lnTo>
                    <a:pt x="105" y="4"/>
                  </a:lnTo>
                  <a:lnTo>
                    <a:pt x="81" y="0"/>
                  </a:lnTo>
                  <a:lnTo>
                    <a:pt x="58" y="7"/>
                  </a:lnTo>
                  <a:lnTo>
                    <a:pt x="31" y="21"/>
                  </a:lnTo>
                  <a:lnTo>
                    <a:pt x="4" y="41"/>
                  </a:lnTo>
                  <a:lnTo>
                    <a:pt x="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24"/>
            <p:cNvSpPr>
              <a:spLocks/>
            </p:cNvSpPr>
            <p:nvPr/>
          </p:nvSpPr>
          <p:spPr bwMode="auto">
            <a:xfrm>
              <a:off x="4680" y="1050"/>
              <a:ext cx="250" cy="169"/>
            </a:xfrm>
            <a:custGeom>
              <a:avLst/>
              <a:gdLst>
                <a:gd name="T0" fmla="*/ 0 w 250"/>
                <a:gd name="T1" fmla="*/ 54 h 169"/>
                <a:gd name="T2" fmla="*/ 250 w 250"/>
                <a:gd name="T3" fmla="*/ 169 h 169"/>
                <a:gd name="T4" fmla="*/ 250 w 250"/>
                <a:gd name="T5" fmla="*/ 169 h 169"/>
                <a:gd name="T6" fmla="*/ 233 w 250"/>
                <a:gd name="T7" fmla="*/ 129 h 169"/>
                <a:gd name="T8" fmla="*/ 213 w 250"/>
                <a:gd name="T9" fmla="*/ 91 h 169"/>
                <a:gd name="T10" fmla="*/ 182 w 250"/>
                <a:gd name="T11" fmla="*/ 51 h 169"/>
                <a:gd name="T12" fmla="*/ 166 w 250"/>
                <a:gd name="T13" fmla="*/ 34 h 169"/>
                <a:gd name="T14" fmla="*/ 145 w 250"/>
                <a:gd name="T15" fmla="*/ 21 h 169"/>
                <a:gd name="T16" fmla="*/ 125 w 250"/>
                <a:gd name="T17" fmla="*/ 10 h 169"/>
                <a:gd name="T18" fmla="*/ 105 w 250"/>
                <a:gd name="T19" fmla="*/ 4 h 169"/>
                <a:gd name="T20" fmla="*/ 81 w 250"/>
                <a:gd name="T21" fmla="*/ 0 h 169"/>
                <a:gd name="T22" fmla="*/ 58 w 250"/>
                <a:gd name="T23" fmla="*/ 7 h 169"/>
                <a:gd name="T24" fmla="*/ 31 w 250"/>
                <a:gd name="T25" fmla="*/ 21 h 169"/>
                <a:gd name="T26" fmla="*/ 4 w 250"/>
                <a:gd name="T27" fmla="*/ 4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169">
                  <a:moveTo>
                    <a:pt x="0" y="54"/>
                  </a:moveTo>
                  <a:lnTo>
                    <a:pt x="250" y="169"/>
                  </a:lnTo>
                  <a:lnTo>
                    <a:pt x="250" y="169"/>
                  </a:lnTo>
                  <a:lnTo>
                    <a:pt x="233" y="129"/>
                  </a:lnTo>
                  <a:lnTo>
                    <a:pt x="213" y="91"/>
                  </a:lnTo>
                  <a:lnTo>
                    <a:pt x="182" y="51"/>
                  </a:lnTo>
                  <a:lnTo>
                    <a:pt x="166" y="34"/>
                  </a:lnTo>
                  <a:lnTo>
                    <a:pt x="145" y="21"/>
                  </a:lnTo>
                  <a:lnTo>
                    <a:pt x="125" y="10"/>
                  </a:lnTo>
                  <a:lnTo>
                    <a:pt x="105" y="4"/>
                  </a:lnTo>
                  <a:lnTo>
                    <a:pt x="81" y="0"/>
                  </a:lnTo>
                  <a:lnTo>
                    <a:pt x="58" y="7"/>
                  </a:lnTo>
                  <a:lnTo>
                    <a:pt x="31" y="21"/>
                  </a:lnTo>
                  <a:lnTo>
                    <a:pt x="4" y="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8" name="Freeform 25"/>
            <p:cNvSpPr>
              <a:spLocks/>
            </p:cNvSpPr>
            <p:nvPr/>
          </p:nvSpPr>
          <p:spPr bwMode="auto">
            <a:xfrm>
              <a:off x="4815" y="1229"/>
              <a:ext cx="61" cy="128"/>
            </a:xfrm>
            <a:custGeom>
              <a:avLst/>
              <a:gdLst>
                <a:gd name="T0" fmla="*/ 61 w 61"/>
                <a:gd name="T1" fmla="*/ 64 h 128"/>
                <a:gd name="T2" fmla="*/ 61 w 61"/>
                <a:gd name="T3" fmla="*/ 64 h 128"/>
                <a:gd name="T4" fmla="*/ 58 w 61"/>
                <a:gd name="T5" fmla="*/ 88 h 128"/>
                <a:gd name="T6" fmla="*/ 51 w 61"/>
                <a:gd name="T7" fmla="*/ 108 h 128"/>
                <a:gd name="T8" fmla="*/ 41 w 61"/>
                <a:gd name="T9" fmla="*/ 122 h 128"/>
                <a:gd name="T10" fmla="*/ 37 w 61"/>
                <a:gd name="T11" fmla="*/ 125 h 128"/>
                <a:gd name="T12" fmla="*/ 31 w 61"/>
                <a:gd name="T13" fmla="*/ 128 h 128"/>
                <a:gd name="T14" fmla="*/ 31 w 61"/>
                <a:gd name="T15" fmla="*/ 128 h 128"/>
                <a:gd name="T16" fmla="*/ 24 w 61"/>
                <a:gd name="T17" fmla="*/ 125 h 128"/>
                <a:gd name="T18" fmla="*/ 17 w 61"/>
                <a:gd name="T19" fmla="*/ 122 h 128"/>
                <a:gd name="T20" fmla="*/ 10 w 61"/>
                <a:gd name="T21" fmla="*/ 108 h 128"/>
                <a:gd name="T22" fmla="*/ 4 w 61"/>
                <a:gd name="T23" fmla="*/ 88 h 128"/>
                <a:gd name="T24" fmla="*/ 0 w 61"/>
                <a:gd name="T25" fmla="*/ 64 h 128"/>
                <a:gd name="T26" fmla="*/ 0 w 61"/>
                <a:gd name="T27" fmla="*/ 64 h 128"/>
                <a:gd name="T28" fmla="*/ 4 w 61"/>
                <a:gd name="T29" fmla="*/ 41 h 128"/>
                <a:gd name="T30" fmla="*/ 10 w 61"/>
                <a:gd name="T31" fmla="*/ 20 h 128"/>
                <a:gd name="T32" fmla="*/ 17 w 61"/>
                <a:gd name="T33" fmla="*/ 7 h 128"/>
                <a:gd name="T34" fmla="*/ 24 w 61"/>
                <a:gd name="T35" fmla="*/ 0 h 128"/>
                <a:gd name="T36" fmla="*/ 31 w 61"/>
                <a:gd name="T37" fmla="*/ 0 h 128"/>
                <a:gd name="T38" fmla="*/ 31 w 61"/>
                <a:gd name="T39" fmla="*/ 0 h 128"/>
                <a:gd name="T40" fmla="*/ 37 w 61"/>
                <a:gd name="T41" fmla="*/ 0 h 128"/>
                <a:gd name="T42" fmla="*/ 41 w 61"/>
                <a:gd name="T43" fmla="*/ 7 h 128"/>
                <a:gd name="T44" fmla="*/ 51 w 61"/>
                <a:gd name="T45" fmla="*/ 20 h 128"/>
                <a:gd name="T46" fmla="*/ 58 w 61"/>
                <a:gd name="T47" fmla="*/ 41 h 128"/>
                <a:gd name="T48" fmla="*/ 61 w 61"/>
                <a:gd name="T49" fmla="*/ 64 h 128"/>
                <a:gd name="T50" fmla="*/ 61 w 61"/>
                <a:gd name="T51"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128">
                  <a:moveTo>
                    <a:pt x="61" y="64"/>
                  </a:moveTo>
                  <a:lnTo>
                    <a:pt x="61" y="64"/>
                  </a:lnTo>
                  <a:lnTo>
                    <a:pt x="58" y="88"/>
                  </a:lnTo>
                  <a:lnTo>
                    <a:pt x="51" y="108"/>
                  </a:lnTo>
                  <a:lnTo>
                    <a:pt x="41" y="122"/>
                  </a:lnTo>
                  <a:lnTo>
                    <a:pt x="37" y="125"/>
                  </a:lnTo>
                  <a:lnTo>
                    <a:pt x="31" y="128"/>
                  </a:lnTo>
                  <a:lnTo>
                    <a:pt x="31" y="128"/>
                  </a:lnTo>
                  <a:lnTo>
                    <a:pt x="24" y="125"/>
                  </a:lnTo>
                  <a:lnTo>
                    <a:pt x="17" y="122"/>
                  </a:lnTo>
                  <a:lnTo>
                    <a:pt x="10" y="108"/>
                  </a:lnTo>
                  <a:lnTo>
                    <a:pt x="4" y="88"/>
                  </a:lnTo>
                  <a:lnTo>
                    <a:pt x="0" y="64"/>
                  </a:lnTo>
                  <a:lnTo>
                    <a:pt x="0" y="64"/>
                  </a:lnTo>
                  <a:lnTo>
                    <a:pt x="4" y="41"/>
                  </a:lnTo>
                  <a:lnTo>
                    <a:pt x="10" y="20"/>
                  </a:lnTo>
                  <a:lnTo>
                    <a:pt x="17" y="7"/>
                  </a:lnTo>
                  <a:lnTo>
                    <a:pt x="24" y="0"/>
                  </a:lnTo>
                  <a:lnTo>
                    <a:pt x="31" y="0"/>
                  </a:lnTo>
                  <a:lnTo>
                    <a:pt x="31" y="0"/>
                  </a:lnTo>
                  <a:lnTo>
                    <a:pt x="37" y="0"/>
                  </a:lnTo>
                  <a:lnTo>
                    <a:pt x="41" y="7"/>
                  </a:lnTo>
                  <a:lnTo>
                    <a:pt x="51" y="20"/>
                  </a:lnTo>
                  <a:lnTo>
                    <a:pt x="58" y="41"/>
                  </a:lnTo>
                  <a:lnTo>
                    <a:pt x="61" y="64"/>
                  </a:lnTo>
                  <a:lnTo>
                    <a:pt x="61"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9" name="Freeform 26"/>
            <p:cNvSpPr>
              <a:spLocks/>
            </p:cNvSpPr>
            <p:nvPr/>
          </p:nvSpPr>
          <p:spPr bwMode="auto">
            <a:xfrm>
              <a:off x="4994" y="1310"/>
              <a:ext cx="155" cy="37"/>
            </a:xfrm>
            <a:custGeom>
              <a:avLst/>
              <a:gdLst>
                <a:gd name="T0" fmla="*/ 122 w 155"/>
                <a:gd name="T1" fmla="*/ 14 h 37"/>
                <a:gd name="T2" fmla="*/ 155 w 155"/>
                <a:gd name="T3" fmla="*/ 24 h 37"/>
                <a:gd name="T4" fmla="*/ 118 w 155"/>
                <a:gd name="T5" fmla="*/ 0 h 37"/>
                <a:gd name="T6" fmla="*/ 118 w 155"/>
                <a:gd name="T7" fmla="*/ 0 h 37"/>
                <a:gd name="T8" fmla="*/ 0 w 155"/>
                <a:gd name="T9" fmla="*/ 24 h 37"/>
                <a:gd name="T10" fmla="*/ 0 w 155"/>
                <a:gd name="T11" fmla="*/ 24 h 37"/>
                <a:gd name="T12" fmla="*/ 0 w 155"/>
                <a:gd name="T13" fmla="*/ 37 h 37"/>
                <a:gd name="T14" fmla="*/ 0 w 155"/>
                <a:gd name="T15" fmla="*/ 37 h 37"/>
                <a:gd name="T16" fmla="*/ 122 w 155"/>
                <a:gd name="T17" fmla="*/ 14 h 37"/>
                <a:gd name="T18" fmla="*/ 122 w 155"/>
                <a:gd name="T19"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37">
                  <a:moveTo>
                    <a:pt x="122" y="14"/>
                  </a:moveTo>
                  <a:lnTo>
                    <a:pt x="155" y="24"/>
                  </a:lnTo>
                  <a:lnTo>
                    <a:pt x="118" y="0"/>
                  </a:lnTo>
                  <a:lnTo>
                    <a:pt x="118" y="0"/>
                  </a:lnTo>
                  <a:lnTo>
                    <a:pt x="0" y="24"/>
                  </a:lnTo>
                  <a:lnTo>
                    <a:pt x="0" y="24"/>
                  </a:lnTo>
                  <a:lnTo>
                    <a:pt x="0" y="37"/>
                  </a:lnTo>
                  <a:lnTo>
                    <a:pt x="0" y="37"/>
                  </a:lnTo>
                  <a:lnTo>
                    <a:pt x="122" y="14"/>
                  </a:lnTo>
                  <a:lnTo>
                    <a:pt x="122"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0" name="Freeform 27"/>
            <p:cNvSpPr>
              <a:spLocks/>
            </p:cNvSpPr>
            <p:nvPr/>
          </p:nvSpPr>
          <p:spPr bwMode="auto">
            <a:xfrm>
              <a:off x="3948" y="1587"/>
              <a:ext cx="1157" cy="600"/>
            </a:xfrm>
            <a:custGeom>
              <a:avLst/>
              <a:gdLst>
                <a:gd name="T0" fmla="*/ 0 w 1157"/>
                <a:gd name="T1" fmla="*/ 185 h 600"/>
                <a:gd name="T2" fmla="*/ 0 w 1157"/>
                <a:gd name="T3" fmla="*/ 185 h 600"/>
                <a:gd name="T4" fmla="*/ 3 w 1157"/>
                <a:gd name="T5" fmla="*/ 212 h 600"/>
                <a:gd name="T6" fmla="*/ 13 w 1157"/>
                <a:gd name="T7" fmla="*/ 239 h 600"/>
                <a:gd name="T8" fmla="*/ 34 w 1157"/>
                <a:gd name="T9" fmla="*/ 263 h 600"/>
                <a:gd name="T10" fmla="*/ 61 w 1157"/>
                <a:gd name="T11" fmla="*/ 290 h 600"/>
                <a:gd name="T12" fmla="*/ 94 w 1157"/>
                <a:gd name="T13" fmla="*/ 314 h 600"/>
                <a:gd name="T14" fmla="*/ 138 w 1157"/>
                <a:gd name="T15" fmla="*/ 341 h 600"/>
                <a:gd name="T16" fmla="*/ 192 w 1157"/>
                <a:gd name="T17" fmla="*/ 368 h 600"/>
                <a:gd name="T18" fmla="*/ 256 w 1157"/>
                <a:gd name="T19" fmla="*/ 391 h 600"/>
                <a:gd name="T20" fmla="*/ 256 w 1157"/>
                <a:gd name="T21" fmla="*/ 391 h 600"/>
                <a:gd name="T22" fmla="*/ 327 w 1157"/>
                <a:gd name="T23" fmla="*/ 418 h 600"/>
                <a:gd name="T24" fmla="*/ 412 w 1157"/>
                <a:gd name="T25" fmla="*/ 445 h 600"/>
                <a:gd name="T26" fmla="*/ 506 w 1157"/>
                <a:gd name="T27" fmla="*/ 469 h 600"/>
                <a:gd name="T28" fmla="*/ 611 w 1157"/>
                <a:gd name="T29" fmla="*/ 496 h 600"/>
                <a:gd name="T30" fmla="*/ 729 w 1157"/>
                <a:gd name="T31" fmla="*/ 523 h 600"/>
                <a:gd name="T32" fmla="*/ 860 w 1157"/>
                <a:gd name="T33" fmla="*/ 546 h 600"/>
                <a:gd name="T34" fmla="*/ 1002 w 1157"/>
                <a:gd name="T35" fmla="*/ 573 h 600"/>
                <a:gd name="T36" fmla="*/ 1157 w 1157"/>
                <a:gd name="T37" fmla="*/ 600 h 600"/>
                <a:gd name="T38" fmla="*/ 1157 w 1157"/>
                <a:gd name="T39" fmla="*/ 587 h 600"/>
                <a:gd name="T40" fmla="*/ 1157 w 1157"/>
                <a:gd name="T41" fmla="*/ 587 h 600"/>
                <a:gd name="T42" fmla="*/ 1002 w 1157"/>
                <a:gd name="T43" fmla="*/ 560 h 600"/>
                <a:gd name="T44" fmla="*/ 860 w 1157"/>
                <a:gd name="T45" fmla="*/ 533 h 600"/>
                <a:gd name="T46" fmla="*/ 732 w 1157"/>
                <a:gd name="T47" fmla="*/ 509 h 600"/>
                <a:gd name="T48" fmla="*/ 614 w 1157"/>
                <a:gd name="T49" fmla="*/ 482 h 600"/>
                <a:gd name="T50" fmla="*/ 509 w 1157"/>
                <a:gd name="T51" fmla="*/ 455 h 600"/>
                <a:gd name="T52" fmla="*/ 415 w 1157"/>
                <a:gd name="T53" fmla="*/ 432 h 600"/>
                <a:gd name="T54" fmla="*/ 334 w 1157"/>
                <a:gd name="T55" fmla="*/ 405 h 600"/>
                <a:gd name="T56" fmla="*/ 260 w 1157"/>
                <a:gd name="T57" fmla="*/ 378 h 600"/>
                <a:gd name="T58" fmla="*/ 260 w 1157"/>
                <a:gd name="T59" fmla="*/ 378 h 600"/>
                <a:gd name="T60" fmla="*/ 199 w 1157"/>
                <a:gd name="T61" fmla="*/ 354 h 600"/>
                <a:gd name="T62" fmla="*/ 145 w 1157"/>
                <a:gd name="T63" fmla="*/ 327 h 600"/>
                <a:gd name="T64" fmla="*/ 101 w 1157"/>
                <a:gd name="T65" fmla="*/ 304 h 600"/>
                <a:gd name="T66" fmla="*/ 67 w 1157"/>
                <a:gd name="T67" fmla="*/ 280 h 600"/>
                <a:gd name="T68" fmla="*/ 44 w 1157"/>
                <a:gd name="T69" fmla="*/ 256 h 600"/>
                <a:gd name="T70" fmla="*/ 27 w 1157"/>
                <a:gd name="T71" fmla="*/ 233 h 600"/>
                <a:gd name="T72" fmla="*/ 17 w 1157"/>
                <a:gd name="T73" fmla="*/ 209 h 600"/>
                <a:gd name="T74" fmla="*/ 13 w 1157"/>
                <a:gd name="T75" fmla="*/ 185 h 600"/>
                <a:gd name="T76" fmla="*/ 13 w 1157"/>
                <a:gd name="T77" fmla="*/ 185 h 600"/>
                <a:gd name="T78" fmla="*/ 17 w 1157"/>
                <a:gd name="T79" fmla="*/ 165 h 600"/>
                <a:gd name="T80" fmla="*/ 23 w 1157"/>
                <a:gd name="T81" fmla="*/ 142 h 600"/>
                <a:gd name="T82" fmla="*/ 40 w 1157"/>
                <a:gd name="T83" fmla="*/ 121 h 600"/>
                <a:gd name="T84" fmla="*/ 61 w 1157"/>
                <a:gd name="T85" fmla="*/ 98 h 600"/>
                <a:gd name="T86" fmla="*/ 88 w 1157"/>
                <a:gd name="T87" fmla="*/ 77 h 600"/>
                <a:gd name="T88" fmla="*/ 118 w 1157"/>
                <a:gd name="T89" fmla="*/ 54 h 600"/>
                <a:gd name="T90" fmla="*/ 152 w 1157"/>
                <a:gd name="T91" fmla="*/ 34 h 600"/>
                <a:gd name="T92" fmla="*/ 189 w 1157"/>
                <a:gd name="T93" fmla="*/ 13 h 600"/>
                <a:gd name="T94" fmla="*/ 189 w 1157"/>
                <a:gd name="T95" fmla="*/ 13 h 600"/>
                <a:gd name="T96" fmla="*/ 196 w 1157"/>
                <a:gd name="T97" fmla="*/ 10 h 600"/>
                <a:gd name="T98" fmla="*/ 196 w 1157"/>
                <a:gd name="T99" fmla="*/ 10 h 600"/>
                <a:gd name="T100" fmla="*/ 185 w 1157"/>
                <a:gd name="T101" fmla="*/ 0 h 600"/>
                <a:gd name="T102" fmla="*/ 185 w 1157"/>
                <a:gd name="T103" fmla="*/ 0 h 600"/>
                <a:gd name="T104" fmla="*/ 145 w 1157"/>
                <a:gd name="T105" fmla="*/ 23 h 600"/>
                <a:gd name="T106" fmla="*/ 108 w 1157"/>
                <a:gd name="T107" fmla="*/ 44 h 600"/>
                <a:gd name="T108" fmla="*/ 77 w 1157"/>
                <a:gd name="T109" fmla="*/ 64 h 600"/>
                <a:gd name="T110" fmla="*/ 50 w 1157"/>
                <a:gd name="T111" fmla="*/ 88 h 600"/>
                <a:gd name="T112" fmla="*/ 30 w 1157"/>
                <a:gd name="T113" fmla="*/ 111 h 600"/>
                <a:gd name="T114" fmla="*/ 13 w 1157"/>
                <a:gd name="T115" fmla="*/ 135 h 600"/>
                <a:gd name="T116" fmla="*/ 3 w 1157"/>
                <a:gd name="T117" fmla="*/ 162 h 600"/>
                <a:gd name="T118" fmla="*/ 0 w 1157"/>
                <a:gd name="T119" fmla="*/ 185 h 600"/>
                <a:gd name="T120" fmla="*/ 0 w 1157"/>
                <a:gd name="T121" fmla="*/ 18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7" h="600">
                  <a:moveTo>
                    <a:pt x="0" y="185"/>
                  </a:moveTo>
                  <a:lnTo>
                    <a:pt x="0" y="185"/>
                  </a:lnTo>
                  <a:lnTo>
                    <a:pt x="3" y="212"/>
                  </a:lnTo>
                  <a:lnTo>
                    <a:pt x="13" y="239"/>
                  </a:lnTo>
                  <a:lnTo>
                    <a:pt x="34" y="263"/>
                  </a:lnTo>
                  <a:lnTo>
                    <a:pt x="61" y="290"/>
                  </a:lnTo>
                  <a:lnTo>
                    <a:pt x="94" y="314"/>
                  </a:lnTo>
                  <a:lnTo>
                    <a:pt x="138" y="341"/>
                  </a:lnTo>
                  <a:lnTo>
                    <a:pt x="192" y="368"/>
                  </a:lnTo>
                  <a:lnTo>
                    <a:pt x="256" y="391"/>
                  </a:lnTo>
                  <a:lnTo>
                    <a:pt x="256" y="391"/>
                  </a:lnTo>
                  <a:lnTo>
                    <a:pt x="327" y="418"/>
                  </a:lnTo>
                  <a:lnTo>
                    <a:pt x="412" y="445"/>
                  </a:lnTo>
                  <a:lnTo>
                    <a:pt x="506" y="469"/>
                  </a:lnTo>
                  <a:lnTo>
                    <a:pt x="611" y="496"/>
                  </a:lnTo>
                  <a:lnTo>
                    <a:pt x="729" y="523"/>
                  </a:lnTo>
                  <a:lnTo>
                    <a:pt x="860" y="546"/>
                  </a:lnTo>
                  <a:lnTo>
                    <a:pt x="1002" y="573"/>
                  </a:lnTo>
                  <a:lnTo>
                    <a:pt x="1157" y="600"/>
                  </a:lnTo>
                  <a:lnTo>
                    <a:pt x="1157" y="587"/>
                  </a:lnTo>
                  <a:lnTo>
                    <a:pt x="1157" y="587"/>
                  </a:lnTo>
                  <a:lnTo>
                    <a:pt x="1002" y="560"/>
                  </a:lnTo>
                  <a:lnTo>
                    <a:pt x="860" y="533"/>
                  </a:lnTo>
                  <a:lnTo>
                    <a:pt x="732" y="509"/>
                  </a:lnTo>
                  <a:lnTo>
                    <a:pt x="614" y="482"/>
                  </a:lnTo>
                  <a:lnTo>
                    <a:pt x="509" y="455"/>
                  </a:lnTo>
                  <a:lnTo>
                    <a:pt x="415" y="432"/>
                  </a:lnTo>
                  <a:lnTo>
                    <a:pt x="334" y="405"/>
                  </a:lnTo>
                  <a:lnTo>
                    <a:pt x="260" y="378"/>
                  </a:lnTo>
                  <a:lnTo>
                    <a:pt x="260" y="378"/>
                  </a:lnTo>
                  <a:lnTo>
                    <a:pt x="199" y="354"/>
                  </a:lnTo>
                  <a:lnTo>
                    <a:pt x="145" y="327"/>
                  </a:lnTo>
                  <a:lnTo>
                    <a:pt x="101" y="304"/>
                  </a:lnTo>
                  <a:lnTo>
                    <a:pt x="67" y="280"/>
                  </a:lnTo>
                  <a:lnTo>
                    <a:pt x="44" y="256"/>
                  </a:lnTo>
                  <a:lnTo>
                    <a:pt x="27" y="233"/>
                  </a:lnTo>
                  <a:lnTo>
                    <a:pt x="17" y="209"/>
                  </a:lnTo>
                  <a:lnTo>
                    <a:pt x="13" y="185"/>
                  </a:lnTo>
                  <a:lnTo>
                    <a:pt x="13" y="185"/>
                  </a:lnTo>
                  <a:lnTo>
                    <a:pt x="17" y="165"/>
                  </a:lnTo>
                  <a:lnTo>
                    <a:pt x="23" y="142"/>
                  </a:lnTo>
                  <a:lnTo>
                    <a:pt x="40" y="121"/>
                  </a:lnTo>
                  <a:lnTo>
                    <a:pt x="61" y="98"/>
                  </a:lnTo>
                  <a:lnTo>
                    <a:pt x="88" y="77"/>
                  </a:lnTo>
                  <a:lnTo>
                    <a:pt x="118" y="54"/>
                  </a:lnTo>
                  <a:lnTo>
                    <a:pt x="152" y="34"/>
                  </a:lnTo>
                  <a:lnTo>
                    <a:pt x="189" y="13"/>
                  </a:lnTo>
                  <a:lnTo>
                    <a:pt x="189" y="13"/>
                  </a:lnTo>
                  <a:lnTo>
                    <a:pt x="196" y="10"/>
                  </a:lnTo>
                  <a:lnTo>
                    <a:pt x="196" y="10"/>
                  </a:lnTo>
                  <a:lnTo>
                    <a:pt x="185" y="0"/>
                  </a:lnTo>
                  <a:lnTo>
                    <a:pt x="185" y="0"/>
                  </a:lnTo>
                  <a:lnTo>
                    <a:pt x="145" y="23"/>
                  </a:lnTo>
                  <a:lnTo>
                    <a:pt x="108" y="44"/>
                  </a:lnTo>
                  <a:lnTo>
                    <a:pt x="77" y="64"/>
                  </a:lnTo>
                  <a:lnTo>
                    <a:pt x="50" y="88"/>
                  </a:lnTo>
                  <a:lnTo>
                    <a:pt x="30" y="111"/>
                  </a:lnTo>
                  <a:lnTo>
                    <a:pt x="13" y="135"/>
                  </a:lnTo>
                  <a:lnTo>
                    <a:pt x="3" y="162"/>
                  </a:lnTo>
                  <a:lnTo>
                    <a:pt x="0" y="185"/>
                  </a:lnTo>
                  <a:lnTo>
                    <a:pt x="0" y="1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1" name="Freeform 28"/>
            <p:cNvSpPr>
              <a:spLocks/>
            </p:cNvSpPr>
            <p:nvPr/>
          </p:nvSpPr>
          <p:spPr bwMode="auto">
            <a:xfrm>
              <a:off x="4133" y="1334"/>
              <a:ext cx="861" cy="263"/>
            </a:xfrm>
            <a:custGeom>
              <a:avLst/>
              <a:gdLst>
                <a:gd name="T0" fmla="*/ 861 w 861"/>
                <a:gd name="T1" fmla="*/ 13 h 263"/>
                <a:gd name="T2" fmla="*/ 861 w 861"/>
                <a:gd name="T3" fmla="*/ 13 h 263"/>
                <a:gd name="T4" fmla="*/ 861 w 861"/>
                <a:gd name="T5" fmla="*/ 0 h 263"/>
                <a:gd name="T6" fmla="*/ 861 w 861"/>
                <a:gd name="T7" fmla="*/ 0 h 263"/>
                <a:gd name="T8" fmla="*/ 655 w 861"/>
                <a:gd name="T9" fmla="*/ 44 h 263"/>
                <a:gd name="T10" fmla="*/ 530 w 861"/>
                <a:gd name="T11" fmla="*/ 74 h 263"/>
                <a:gd name="T12" fmla="*/ 399 w 861"/>
                <a:gd name="T13" fmla="*/ 108 h 263"/>
                <a:gd name="T14" fmla="*/ 399 w 861"/>
                <a:gd name="T15" fmla="*/ 108 h 263"/>
                <a:gd name="T16" fmla="*/ 291 w 861"/>
                <a:gd name="T17" fmla="*/ 141 h 263"/>
                <a:gd name="T18" fmla="*/ 186 w 861"/>
                <a:gd name="T19" fmla="*/ 175 h 263"/>
                <a:gd name="T20" fmla="*/ 88 w 861"/>
                <a:gd name="T21" fmla="*/ 212 h 263"/>
                <a:gd name="T22" fmla="*/ 0 w 861"/>
                <a:gd name="T23" fmla="*/ 253 h 263"/>
                <a:gd name="T24" fmla="*/ 0 w 861"/>
                <a:gd name="T25" fmla="*/ 253 h 263"/>
                <a:gd name="T26" fmla="*/ 0 w 861"/>
                <a:gd name="T27" fmla="*/ 253 h 263"/>
                <a:gd name="T28" fmla="*/ 0 w 861"/>
                <a:gd name="T29" fmla="*/ 253 h 263"/>
                <a:gd name="T30" fmla="*/ 11 w 861"/>
                <a:gd name="T31" fmla="*/ 263 h 263"/>
                <a:gd name="T32" fmla="*/ 11 w 861"/>
                <a:gd name="T33" fmla="*/ 263 h 263"/>
                <a:gd name="T34" fmla="*/ 75 w 861"/>
                <a:gd name="T35" fmla="*/ 236 h 263"/>
                <a:gd name="T36" fmla="*/ 146 w 861"/>
                <a:gd name="T37" fmla="*/ 206 h 263"/>
                <a:gd name="T38" fmla="*/ 220 w 861"/>
                <a:gd name="T39" fmla="*/ 179 h 263"/>
                <a:gd name="T40" fmla="*/ 297 w 861"/>
                <a:gd name="T41" fmla="*/ 152 h 263"/>
                <a:gd name="T42" fmla="*/ 459 w 861"/>
                <a:gd name="T43" fmla="*/ 108 h 263"/>
                <a:gd name="T44" fmla="*/ 615 w 861"/>
                <a:gd name="T45" fmla="*/ 67 h 263"/>
                <a:gd name="T46" fmla="*/ 615 w 861"/>
                <a:gd name="T47" fmla="*/ 67 h 263"/>
                <a:gd name="T48" fmla="*/ 750 w 861"/>
                <a:gd name="T49" fmla="*/ 37 h 263"/>
                <a:gd name="T50" fmla="*/ 861 w 861"/>
                <a:gd name="T51" fmla="*/ 13 h 263"/>
                <a:gd name="T52" fmla="*/ 861 w 861"/>
                <a:gd name="T53" fmla="*/ 1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1" h="263">
                  <a:moveTo>
                    <a:pt x="861" y="13"/>
                  </a:moveTo>
                  <a:lnTo>
                    <a:pt x="861" y="13"/>
                  </a:lnTo>
                  <a:lnTo>
                    <a:pt x="861" y="0"/>
                  </a:lnTo>
                  <a:lnTo>
                    <a:pt x="861" y="0"/>
                  </a:lnTo>
                  <a:lnTo>
                    <a:pt x="655" y="44"/>
                  </a:lnTo>
                  <a:lnTo>
                    <a:pt x="530" y="74"/>
                  </a:lnTo>
                  <a:lnTo>
                    <a:pt x="399" y="108"/>
                  </a:lnTo>
                  <a:lnTo>
                    <a:pt x="399" y="108"/>
                  </a:lnTo>
                  <a:lnTo>
                    <a:pt x="291" y="141"/>
                  </a:lnTo>
                  <a:lnTo>
                    <a:pt x="186" y="175"/>
                  </a:lnTo>
                  <a:lnTo>
                    <a:pt x="88" y="212"/>
                  </a:lnTo>
                  <a:lnTo>
                    <a:pt x="0" y="253"/>
                  </a:lnTo>
                  <a:lnTo>
                    <a:pt x="0" y="253"/>
                  </a:lnTo>
                  <a:lnTo>
                    <a:pt x="0" y="253"/>
                  </a:lnTo>
                  <a:lnTo>
                    <a:pt x="0" y="253"/>
                  </a:lnTo>
                  <a:lnTo>
                    <a:pt x="11" y="263"/>
                  </a:lnTo>
                  <a:lnTo>
                    <a:pt x="11" y="263"/>
                  </a:lnTo>
                  <a:lnTo>
                    <a:pt x="75" y="236"/>
                  </a:lnTo>
                  <a:lnTo>
                    <a:pt x="146" y="206"/>
                  </a:lnTo>
                  <a:lnTo>
                    <a:pt x="220" y="179"/>
                  </a:lnTo>
                  <a:lnTo>
                    <a:pt x="297" y="152"/>
                  </a:lnTo>
                  <a:lnTo>
                    <a:pt x="459" y="108"/>
                  </a:lnTo>
                  <a:lnTo>
                    <a:pt x="615" y="67"/>
                  </a:lnTo>
                  <a:lnTo>
                    <a:pt x="615" y="67"/>
                  </a:lnTo>
                  <a:lnTo>
                    <a:pt x="750" y="37"/>
                  </a:lnTo>
                  <a:lnTo>
                    <a:pt x="861" y="13"/>
                  </a:lnTo>
                  <a:lnTo>
                    <a:pt x="861"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8" name="Title 1"/>
          <p:cNvSpPr txBox="1">
            <a:spLocks/>
          </p:cNvSpPr>
          <p:nvPr/>
        </p:nvSpPr>
        <p:spPr>
          <a:xfrm>
            <a:off x="746342" y="559603"/>
            <a:ext cx="11567895" cy="1165754"/>
          </a:xfrm>
          <a:prstGeom prst="rect">
            <a:avLst/>
          </a:prstGeom>
          <a:ln>
            <a:noFill/>
          </a:ln>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816"/>
              </a:spcBef>
              <a:spcAft>
                <a:spcPts val="816"/>
              </a:spcAft>
              <a:tabLst>
                <a:tab pos="621792" algn="l"/>
              </a:tabLst>
            </a:pPr>
            <a:r>
              <a:rPr lang="en-US" sz="6000" b="1" dirty="0">
                <a:solidFill>
                  <a:srgbClr val="000000"/>
                </a:solidFill>
                <a:latin typeface="+mn-lt"/>
              </a:rPr>
              <a:t>Grow </a:t>
            </a:r>
            <a:r>
              <a:rPr lang="en-US" sz="6000" dirty="0">
                <a:solidFill>
                  <a:srgbClr val="000000"/>
                </a:solidFill>
                <a:latin typeface="+mn-lt"/>
              </a:rPr>
              <a:t>your team</a:t>
            </a:r>
          </a:p>
          <a:p>
            <a:pPr algn="l">
              <a:spcBef>
                <a:spcPts val="816"/>
              </a:spcBef>
              <a:spcAft>
                <a:spcPts val="816"/>
              </a:spcAft>
              <a:tabLst>
                <a:tab pos="621792" algn="l"/>
              </a:tabLst>
            </a:pPr>
            <a:endParaRPr lang="en-US" sz="6000" dirty="0">
              <a:solidFill>
                <a:srgbClr val="000000"/>
              </a:solidFill>
              <a:latin typeface="+mn-lt"/>
            </a:endParaRPr>
          </a:p>
        </p:txBody>
      </p:sp>
      <p:grpSp>
        <p:nvGrpSpPr>
          <p:cNvPr id="94" name="Group 6"/>
          <p:cNvGrpSpPr>
            <a:grpSpLocks noChangeAspect="1"/>
          </p:cNvGrpSpPr>
          <p:nvPr/>
        </p:nvGrpSpPr>
        <p:grpSpPr bwMode="auto">
          <a:xfrm>
            <a:off x="3374472" y="3021954"/>
            <a:ext cx="3258354" cy="3110308"/>
            <a:chOff x="2400" y="2328"/>
            <a:chExt cx="883" cy="1124"/>
          </a:xfrm>
        </p:grpSpPr>
        <p:sp>
          <p:nvSpPr>
            <p:cNvPr id="95"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6"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7"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8"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9"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0"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6"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7"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pic>
        <p:nvPicPr>
          <p:cNvPr id="109" name="Picture 5" descr="C:\Documents and Settings\rharbridge\Local Settings\Temporary Internet Files\Content.IE5\NKD03I9E\MCj04125380000[1].wm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H="1">
            <a:off x="5950819" y="5514693"/>
            <a:ext cx="1566125" cy="1215549"/>
          </a:xfrm>
          <a:prstGeom prst="rect">
            <a:avLst/>
          </a:prstGeom>
          <a:noFill/>
        </p:spPr>
      </p:pic>
      <p:sp>
        <p:nvSpPr>
          <p:cNvPr id="110" name="Freeform 9"/>
          <p:cNvSpPr>
            <a:spLocks/>
          </p:cNvSpPr>
          <p:nvPr/>
        </p:nvSpPr>
        <p:spPr bwMode="auto">
          <a:xfrm flipH="1">
            <a:off x="3826805" y="4914160"/>
            <a:ext cx="642077" cy="603245"/>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pic>
        <p:nvPicPr>
          <p:cNvPr id="111" name="Picture 4" descr="C:\Documents and Settings\rharbridge\Local Settings\Temporary Internet Files\Content.IE5\I7H61BQL\MCj04413310000[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flipH="1">
            <a:off x="2556046" y="4707790"/>
            <a:ext cx="1998489" cy="1498655"/>
          </a:xfrm>
          <a:prstGeom prst="rect">
            <a:avLst/>
          </a:prstGeom>
          <a:noFill/>
        </p:spPr>
      </p:pic>
      <p:grpSp>
        <p:nvGrpSpPr>
          <p:cNvPr id="139" name="Group 138"/>
          <p:cNvGrpSpPr/>
          <p:nvPr/>
        </p:nvGrpSpPr>
        <p:grpSpPr>
          <a:xfrm>
            <a:off x="-2203876" y="1695414"/>
            <a:ext cx="6406308" cy="5008586"/>
            <a:chOff x="363110" y="1765754"/>
            <a:chExt cx="4710280" cy="4910824"/>
          </a:xfrm>
        </p:grpSpPr>
        <p:sp>
          <p:nvSpPr>
            <p:cNvPr id="87" name="Freeform 14"/>
            <p:cNvSpPr>
              <a:spLocks/>
            </p:cNvSpPr>
            <p:nvPr/>
          </p:nvSpPr>
          <p:spPr bwMode="auto">
            <a:xfrm>
              <a:off x="1249828" y="3920678"/>
              <a:ext cx="884305" cy="766762"/>
            </a:xfrm>
            <a:custGeom>
              <a:avLst/>
              <a:gdLst/>
              <a:ahLst/>
              <a:cxnLst>
                <a:cxn ang="0">
                  <a:pos x="35" y="483"/>
                </a:cxn>
                <a:cxn ang="0">
                  <a:pos x="28" y="441"/>
                </a:cxn>
                <a:cxn ang="0">
                  <a:pos x="2" y="406"/>
                </a:cxn>
                <a:cxn ang="0">
                  <a:pos x="11" y="388"/>
                </a:cxn>
                <a:cxn ang="0">
                  <a:pos x="25" y="389"/>
                </a:cxn>
                <a:cxn ang="0">
                  <a:pos x="33" y="394"/>
                </a:cxn>
                <a:cxn ang="0">
                  <a:pos x="43" y="399"/>
                </a:cxn>
                <a:cxn ang="0">
                  <a:pos x="62" y="387"/>
                </a:cxn>
                <a:cxn ang="0">
                  <a:pos x="91" y="380"/>
                </a:cxn>
                <a:cxn ang="0">
                  <a:pos x="123" y="360"/>
                </a:cxn>
                <a:cxn ang="0">
                  <a:pos x="156" y="333"/>
                </a:cxn>
                <a:cxn ang="0">
                  <a:pos x="191" y="298"/>
                </a:cxn>
                <a:cxn ang="0">
                  <a:pos x="223" y="262"/>
                </a:cxn>
                <a:cxn ang="0">
                  <a:pos x="252" y="226"/>
                </a:cxn>
                <a:cxn ang="0">
                  <a:pos x="275" y="195"/>
                </a:cxn>
                <a:cxn ang="0">
                  <a:pos x="292" y="170"/>
                </a:cxn>
                <a:cxn ang="0">
                  <a:pos x="325" y="131"/>
                </a:cxn>
                <a:cxn ang="0">
                  <a:pos x="365" y="95"/>
                </a:cxn>
                <a:cxn ang="0">
                  <a:pos x="408" y="63"/>
                </a:cxn>
                <a:cxn ang="0">
                  <a:pos x="448" y="34"/>
                </a:cxn>
                <a:cxn ang="0">
                  <a:pos x="463" y="25"/>
                </a:cxn>
                <a:cxn ang="0">
                  <a:pos x="482" y="15"/>
                </a:cxn>
                <a:cxn ang="0">
                  <a:pos x="502" y="5"/>
                </a:cxn>
                <a:cxn ang="0">
                  <a:pos x="518" y="0"/>
                </a:cxn>
                <a:cxn ang="0">
                  <a:pos x="527" y="38"/>
                </a:cxn>
                <a:cxn ang="0">
                  <a:pos x="539" y="79"/>
                </a:cxn>
                <a:cxn ang="0">
                  <a:pos x="480" y="114"/>
                </a:cxn>
                <a:cxn ang="0">
                  <a:pos x="413" y="160"/>
                </a:cxn>
                <a:cxn ang="0">
                  <a:pos x="361" y="217"/>
                </a:cxn>
                <a:cxn ang="0">
                  <a:pos x="350" y="287"/>
                </a:cxn>
                <a:cxn ang="0">
                  <a:pos x="362" y="307"/>
                </a:cxn>
                <a:cxn ang="0">
                  <a:pos x="368" y="330"/>
                </a:cxn>
                <a:cxn ang="0">
                  <a:pos x="330" y="359"/>
                </a:cxn>
                <a:cxn ang="0">
                  <a:pos x="281" y="392"/>
                </a:cxn>
                <a:cxn ang="0">
                  <a:pos x="224" y="427"/>
                </a:cxn>
                <a:cxn ang="0">
                  <a:pos x="173" y="450"/>
                </a:cxn>
                <a:cxn ang="0">
                  <a:pos x="147" y="446"/>
                </a:cxn>
                <a:cxn ang="0">
                  <a:pos x="129" y="431"/>
                </a:cxn>
                <a:cxn ang="0">
                  <a:pos x="67" y="417"/>
                </a:cxn>
                <a:cxn ang="0">
                  <a:pos x="73" y="430"/>
                </a:cxn>
                <a:cxn ang="0">
                  <a:pos x="90" y="438"/>
                </a:cxn>
                <a:cxn ang="0">
                  <a:pos x="102" y="449"/>
                </a:cxn>
                <a:cxn ang="0">
                  <a:pos x="114" y="464"/>
                </a:cxn>
                <a:cxn ang="0">
                  <a:pos x="109" y="475"/>
                </a:cxn>
                <a:cxn ang="0">
                  <a:pos x="90" y="479"/>
                </a:cxn>
                <a:cxn ang="0">
                  <a:pos x="71" y="482"/>
                </a:cxn>
                <a:cxn ang="0">
                  <a:pos x="51" y="483"/>
                </a:cxn>
              </a:cxnLst>
              <a:rect l="0" t="0" r="r" b="b"/>
              <a:pathLst>
                <a:path w="539" h="483">
                  <a:moveTo>
                    <a:pt x="40" y="483"/>
                  </a:moveTo>
                  <a:lnTo>
                    <a:pt x="35" y="483"/>
                  </a:lnTo>
                  <a:lnTo>
                    <a:pt x="33" y="459"/>
                  </a:lnTo>
                  <a:lnTo>
                    <a:pt x="28" y="441"/>
                  </a:lnTo>
                  <a:lnTo>
                    <a:pt x="18" y="427"/>
                  </a:lnTo>
                  <a:lnTo>
                    <a:pt x="2" y="406"/>
                  </a:lnTo>
                  <a:lnTo>
                    <a:pt x="0" y="388"/>
                  </a:lnTo>
                  <a:lnTo>
                    <a:pt x="11" y="388"/>
                  </a:lnTo>
                  <a:lnTo>
                    <a:pt x="20" y="388"/>
                  </a:lnTo>
                  <a:lnTo>
                    <a:pt x="25" y="389"/>
                  </a:lnTo>
                  <a:lnTo>
                    <a:pt x="29" y="391"/>
                  </a:lnTo>
                  <a:lnTo>
                    <a:pt x="33" y="394"/>
                  </a:lnTo>
                  <a:lnTo>
                    <a:pt x="38" y="395"/>
                  </a:lnTo>
                  <a:lnTo>
                    <a:pt x="43" y="399"/>
                  </a:lnTo>
                  <a:lnTo>
                    <a:pt x="50" y="403"/>
                  </a:lnTo>
                  <a:lnTo>
                    <a:pt x="62" y="387"/>
                  </a:lnTo>
                  <a:lnTo>
                    <a:pt x="76" y="385"/>
                  </a:lnTo>
                  <a:lnTo>
                    <a:pt x="91" y="380"/>
                  </a:lnTo>
                  <a:lnTo>
                    <a:pt x="107" y="371"/>
                  </a:lnTo>
                  <a:lnTo>
                    <a:pt x="123" y="360"/>
                  </a:lnTo>
                  <a:lnTo>
                    <a:pt x="140" y="347"/>
                  </a:lnTo>
                  <a:lnTo>
                    <a:pt x="156" y="333"/>
                  </a:lnTo>
                  <a:lnTo>
                    <a:pt x="174" y="316"/>
                  </a:lnTo>
                  <a:lnTo>
                    <a:pt x="191" y="298"/>
                  </a:lnTo>
                  <a:lnTo>
                    <a:pt x="207" y="280"/>
                  </a:lnTo>
                  <a:lnTo>
                    <a:pt x="223" y="262"/>
                  </a:lnTo>
                  <a:lnTo>
                    <a:pt x="238" y="244"/>
                  </a:lnTo>
                  <a:lnTo>
                    <a:pt x="252" y="226"/>
                  </a:lnTo>
                  <a:lnTo>
                    <a:pt x="264" y="210"/>
                  </a:lnTo>
                  <a:lnTo>
                    <a:pt x="275" y="195"/>
                  </a:lnTo>
                  <a:lnTo>
                    <a:pt x="285" y="181"/>
                  </a:lnTo>
                  <a:lnTo>
                    <a:pt x="292" y="170"/>
                  </a:lnTo>
                  <a:lnTo>
                    <a:pt x="307" y="149"/>
                  </a:lnTo>
                  <a:lnTo>
                    <a:pt x="325" y="131"/>
                  </a:lnTo>
                  <a:lnTo>
                    <a:pt x="344" y="113"/>
                  </a:lnTo>
                  <a:lnTo>
                    <a:pt x="365" y="95"/>
                  </a:lnTo>
                  <a:lnTo>
                    <a:pt x="386" y="80"/>
                  </a:lnTo>
                  <a:lnTo>
                    <a:pt x="408" y="63"/>
                  </a:lnTo>
                  <a:lnTo>
                    <a:pt x="429" y="50"/>
                  </a:lnTo>
                  <a:lnTo>
                    <a:pt x="448" y="34"/>
                  </a:lnTo>
                  <a:lnTo>
                    <a:pt x="455" y="30"/>
                  </a:lnTo>
                  <a:lnTo>
                    <a:pt x="463" y="25"/>
                  </a:lnTo>
                  <a:lnTo>
                    <a:pt x="473" y="19"/>
                  </a:lnTo>
                  <a:lnTo>
                    <a:pt x="482" y="15"/>
                  </a:lnTo>
                  <a:lnTo>
                    <a:pt x="492" y="9"/>
                  </a:lnTo>
                  <a:lnTo>
                    <a:pt x="502" y="5"/>
                  </a:lnTo>
                  <a:lnTo>
                    <a:pt x="510" y="3"/>
                  </a:lnTo>
                  <a:lnTo>
                    <a:pt x="518" y="0"/>
                  </a:lnTo>
                  <a:lnTo>
                    <a:pt x="521" y="18"/>
                  </a:lnTo>
                  <a:lnTo>
                    <a:pt x="527" y="38"/>
                  </a:lnTo>
                  <a:lnTo>
                    <a:pt x="534" y="58"/>
                  </a:lnTo>
                  <a:lnTo>
                    <a:pt x="539" y="79"/>
                  </a:lnTo>
                  <a:lnTo>
                    <a:pt x="513" y="95"/>
                  </a:lnTo>
                  <a:lnTo>
                    <a:pt x="480" y="114"/>
                  </a:lnTo>
                  <a:lnTo>
                    <a:pt x="446" y="135"/>
                  </a:lnTo>
                  <a:lnTo>
                    <a:pt x="413" y="160"/>
                  </a:lnTo>
                  <a:lnTo>
                    <a:pt x="383" y="188"/>
                  </a:lnTo>
                  <a:lnTo>
                    <a:pt x="361" y="217"/>
                  </a:lnTo>
                  <a:lnTo>
                    <a:pt x="348" y="250"/>
                  </a:lnTo>
                  <a:lnTo>
                    <a:pt x="350" y="287"/>
                  </a:lnTo>
                  <a:lnTo>
                    <a:pt x="358" y="298"/>
                  </a:lnTo>
                  <a:lnTo>
                    <a:pt x="362" y="307"/>
                  </a:lnTo>
                  <a:lnTo>
                    <a:pt x="365" y="318"/>
                  </a:lnTo>
                  <a:lnTo>
                    <a:pt x="368" y="330"/>
                  </a:lnTo>
                  <a:lnTo>
                    <a:pt x="347" y="348"/>
                  </a:lnTo>
                  <a:lnTo>
                    <a:pt x="330" y="359"/>
                  </a:lnTo>
                  <a:lnTo>
                    <a:pt x="308" y="374"/>
                  </a:lnTo>
                  <a:lnTo>
                    <a:pt x="281" y="392"/>
                  </a:lnTo>
                  <a:lnTo>
                    <a:pt x="253" y="410"/>
                  </a:lnTo>
                  <a:lnTo>
                    <a:pt x="224" y="427"/>
                  </a:lnTo>
                  <a:lnTo>
                    <a:pt x="196" y="441"/>
                  </a:lnTo>
                  <a:lnTo>
                    <a:pt x="173" y="450"/>
                  </a:lnTo>
                  <a:lnTo>
                    <a:pt x="155" y="454"/>
                  </a:lnTo>
                  <a:lnTo>
                    <a:pt x="147" y="446"/>
                  </a:lnTo>
                  <a:lnTo>
                    <a:pt x="138" y="438"/>
                  </a:lnTo>
                  <a:lnTo>
                    <a:pt x="129" y="431"/>
                  </a:lnTo>
                  <a:lnTo>
                    <a:pt x="123" y="424"/>
                  </a:lnTo>
                  <a:lnTo>
                    <a:pt x="67" y="417"/>
                  </a:lnTo>
                  <a:lnTo>
                    <a:pt x="64" y="427"/>
                  </a:lnTo>
                  <a:lnTo>
                    <a:pt x="73" y="430"/>
                  </a:lnTo>
                  <a:lnTo>
                    <a:pt x="82" y="434"/>
                  </a:lnTo>
                  <a:lnTo>
                    <a:pt x="90" y="438"/>
                  </a:lnTo>
                  <a:lnTo>
                    <a:pt x="97" y="443"/>
                  </a:lnTo>
                  <a:lnTo>
                    <a:pt x="102" y="449"/>
                  </a:lnTo>
                  <a:lnTo>
                    <a:pt x="109" y="456"/>
                  </a:lnTo>
                  <a:lnTo>
                    <a:pt x="114" y="464"/>
                  </a:lnTo>
                  <a:lnTo>
                    <a:pt x="119" y="472"/>
                  </a:lnTo>
                  <a:lnTo>
                    <a:pt x="109" y="475"/>
                  </a:lnTo>
                  <a:lnTo>
                    <a:pt x="100" y="476"/>
                  </a:lnTo>
                  <a:lnTo>
                    <a:pt x="90" y="479"/>
                  </a:lnTo>
                  <a:lnTo>
                    <a:pt x="80" y="481"/>
                  </a:lnTo>
                  <a:lnTo>
                    <a:pt x="71" y="482"/>
                  </a:lnTo>
                  <a:lnTo>
                    <a:pt x="61" y="482"/>
                  </a:lnTo>
                  <a:lnTo>
                    <a:pt x="51" y="483"/>
                  </a:lnTo>
                  <a:lnTo>
                    <a:pt x="40" y="483"/>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8" name="Freeform 15"/>
            <p:cNvSpPr>
              <a:spLocks/>
            </p:cNvSpPr>
            <p:nvPr/>
          </p:nvSpPr>
          <p:spPr bwMode="auto">
            <a:xfrm>
              <a:off x="1150120" y="4239765"/>
              <a:ext cx="231330" cy="457200"/>
            </a:xfrm>
            <a:custGeom>
              <a:avLst/>
              <a:gdLst/>
              <a:ahLst/>
              <a:cxnLst>
                <a:cxn ang="0">
                  <a:pos x="69" y="285"/>
                </a:cxn>
                <a:cxn ang="0">
                  <a:pos x="63" y="278"/>
                </a:cxn>
                <a:cxn ang="0">
                  <a:pos x="53" y="270"/>
                </a:cxn>
                <a:cxn ang="0">
                  <a:pos x="43" y="264"/>
                </a:cxn>
                <a:cxn ang="0">
                  <a:pos x="34" y="262"/>
                </a:cxn>
                <a:cxn ang="0">
                  <a:pos x="27" y="242"/>
                </a:cxn>
                <a:cxn ang="0">
                  <a:pos x="16" y="226"/>
                </a:cxn>
                <a:cxn ang="0">
                  <a:pos x="6" y="208"/>
                </a:cxn>
                <a:cxn ang="0">
                  <a:pos x="0" y="187"/>
                </a:cxn>
                <a:cxn ang="0">
                  <a:pos x="10" y="180"/>
                </a:cxn>
                <a:cxn ang="0">
                  <a:pos x="21" y="173"/>
                </a:cxn>
                <a:cxn ang="0">
                  <a:pos x="31" y="168"/>
                </a:cxn>
                <a:cxn ang="0">
                  <a:pos x="40" y="162"/>
                </a:cxn>
                <a:cxn ang="0">
                  <a:pos x="40" y="150"/>
                </a:cxn>
                <a:cxn ang="0">
                  <a:pos x="3" y="148"/>
                </a:cxn>
                <a:cxn ang="0">
                  <a:pos x="11" y="128"/>
                </a:cxn>
                <a:cxn ang="0">
                  <a:pos x="21" y="105"/>
                </a:cxn>
                <a:cxn ang="0">
                  <a:pos x="31" y="83"/>
                </a:cxn>
                <a:cxn ang="0">
                  <a:pos x="42" y="60"/>
                </a:cxn>
                <a:cxn ang="0">
                  <a:pos x="56" y="39"/>
                </a:cxn>
                <a:cxn ang="0">
                  <a:pos x="69" y="21"/>
                </a:cxn>
                <a:cxn ang="0">
                  <a:pos x="86" y="9"/>
                </a:cxn>
                <a:cxn ang="0">
                  <a:pos x="104" y="0"/>
                </a:cxn>
                <a:cxn ang="0">
                  <a:pos x="107" y="14"/>
                </a:cxn>
                <a:cxn ang="0">
                  <a:pos x="103" y="29"/>
                </a:cxn>
                <a:cxn ang="0">
                  <a:pos x="96" y="46"/>
                </a:cxn>
                <a:cxn ang="0">
                  <a:pos x="86" y="63"/>
                </a:cxn>
                <a:cxn ang="0">
                  <a:pos x="76" y="81"/>
                </a:cxn>
                <a:cxn ang="0">
                  <a:pos x="69" y="100"/>
                </a:cxn>
                <a:cxn ang="0">
                  <a:pos x="65" y="119"/>
                </a:cxn>
                <a:cxn ang="0">
                  <a:pos x="67" y="140"/>
                </a:cxn>
                <a:cxn ang="0">
                  <a:pos x="72" y="151"/>
                </a:cxn>
                <a:cxn ang="0">
                  <a:pos x="79" y="163"/>
                </a:cxn>
                <a:cxn ang="0">
                  <a:pos x="87" y="176"/>
                </a:cxn>
                <a:cxn ang="0">
                  <a:pos x="97" y="188"/>
                </a:cxn>
                <a:cxn ang="0">
                  <a:pos x="107" y="199"/>
                </a:cxn>
                <a:cxn ang="0">
                  <a:pos x="118" y="208"/>
                </a:cxn>
                <a:cxn ang="0">
                  <a:pos x="129" y="213"/>
                </a:cxn>
                <a:cxn ang="0">
                  <a:pos x="141" y="216"/>
                </a:cxn>
                <a:cxn ang="0">
                  <a:pos x="136" y="226"/>
                </a:cxn>
                <a:cxn ang="0">
                  <a:pos x="127" y="234"/>
                </a:cxn>
                <a:cxn ang="0">
                  <a:pos x="121" y="244"/>
                </a:cxn>
                <a:cxn ang="0">
                  <a:pos x="112" y="252"/>
                </a:cxn>
                <a:cxn ang="0">
                  <a:pos x="104" y="262"/>
                </a:cxn>
                <a:cxn ang="0">
                  <a:pos x="96" y="270"/>
                </a:cxn>
                <a:cxn ang="0">
                  <a:pos x="87" y="279"/>
                </a:cxn>
                <a:cxn ang="0">
                  <a:pos x="81" y="288"/>
                </a:cxn>
                <a:cxn ang="0">
                  <a:pos x="69" y="285"/>
                </a:cxn>
              </a:cxnLst>
              <a:rect l="0" t="0" r="r" b="b"/>
              <a:pathLst>
                <a:path w="141" h="288">
                  <a:moveTo>
                    <a:pt x="69" y="285"/>
                  </a:moveTo>
                  <a:lnTo>
                    <a:pt x="63" y="278"/>
                  </a:lnTo>
                  <a:lnTo>
                    <a:pt x="53" y="270"/>
                  </a:lnTo>
                  <a:lnTo>
                    <a:pt x="43" y="264"/>
                  </a:lnTo>
                  <a:lnTo>
                    <a:pt x="34" y="262"/>
                  </a:lnTo>
                  <a:lnTo>
                    <a:pt x="27" y="242"/>
                  </a:lnTo>
                  <a:lnTo>
                    <a:pt x="16" y="226"/>
                  </a:lnTo>
                  <a:lnTo>
                    <a:pt x="6" y="208"/>
                  </a:lnTo>
                  <a:lnTo>
                    <a:pt x="0" y="187"/>
                  </a:lnTo>
                  <a:lnTo>
                    <a:pt x="10" y="180"/>
                  </a:lnTo>
                  <a:lnTo>
                    <a:pt x="21" y="173"/>
                  </a:lnTo>
                  <a:lnTo>
                    <a:pt x="31" y="168"/>
                  </a:lnTo>
                  <a:lnTo>
                    <a:pt x="40" y="162"/>
                  </a:lnTo>
                  <a:lnTo>
                    <a:pt x="40" y="150"/>
                  </a:lnTo>
                  <a:lnTo>
                    <a:pt x="3" y="148"/>
                  </a:lnTo>
                  <a:lnTo>
                    <a:pt x="11" y="128"/>
                  </a:lnTo>
                  <a:lnTo>
                    <a:pt x="21" y="105"/>
                  </a:lnTo>
                  <a:lnTo>
                    <a:pt x="31" y="83"/>
                  </a:lnTo>
                  <a:lnTo>
                    <a:pt x="42" y="60"/>
                  </a:lnTo>
                  <a:lnTo>
                    <a:pt x="56" y="39"/>
                  </a:lnTo>
                  <a:lnTo>
                    <a:pt x="69" y="21"/>
                  </a:lnTo>
                  <a:lnTo>
                    <a:pt x="86" y="9"/>
                  </a:lnTo>
                  <a:lnTo>
                    <a:pt x="104" y="0"/>
                  </a:lnTo>
                  <a:lnTo>
                    <a:pt x="107" y="14"/>
                  </a:lnTo>
                  <a:lnTo>
                    <a:pt x="103" y="29"/>
                  </a:lnTo>
                  <a:lnTo>
                    <a:pt x="96" y="46"/>
                  </a:lnTo>
                  <a:lnTo>
                    <a:pt x="86" y="63"/>
                  </a:lnTo>
                  <a:lnTo>
                    <a:pt x="76" y="81"/>
                  </a:lnTo>
                  <a:lnTo>
                    <a:pt x="69" y="100"/>
                  </a:lnTo>
                  <a:lnTo>
                    <a:pt x="65" y="119"/>
                  </a:lnTo>
                  <a:lnTo>
                    <a:pt x="67" y="140"/>
                  </a:lnTo>
                  <a:lnTo>
                    <a:pt x="72" y="151"/>
                  </a:lnTo>
                  <a:lnTo>
                    <a:pt x="79" y="163"/>
                  </a:lnTo>
                  <a:lnTo>
                    <a:pt x="87" y="176"/>
                  </a:lnTo>
                  <a:lnTo>
                    <a:pt x="97" y="188"/>
                  </a:lnTo>
                  <a:lnTo>
                    <a:pt x="107" y="199"/>
                  </a:lnTo>
                  <a:lnTo>
                    <a:pt x="118" y="208"/>
                  </a:lnTo>
                  <a:lnTo>
                    <a:pt x="129" y="213"/>
                  </a:lnTo>
                  <a:lnTo>
                    <a:pt x="141" y="216"/>
                  </a:lnTo>
                  <a:lnTo>
                    <a:pt x="136" y="226"/>
                  </a:lnTo>
                  <a:lnTo>
                    <a:pt x="127" y="234"/>
                  </a:lnTo>
                  <a:lnTo>
                    <a:pt x="121" y="244"/>
                  </a:lnTo>
                  <a:lnTo>
                    <a:pt x="112" y="252"/>
                  </a:lnTo>
                  <a:lnTo>
                    <a:pt x="104" y="262"/>
                  </a:lnTo>
                  <a:lnTo>
                    <a:pt x="96" y="270"/>
                  </a:lnTo>
                  <a:lnTo>
                    <a:pt x="87" y="279"/>
                  </a:lnTo>
                  <a:lnTo>
                    <a:pt x="81" y="288"/>
                  </a:lnTo>
                  <a:lnTo>
                    <a:pt x="69" y="285"/>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9" name="Freeform 31"/>
            <p:cNvSpPr>
              <a:spLocks/>
            </p:cNvSpPr>
            <p:nvPr/>
          </p:nvSpPr>
          <p:spPr bwMode="auto">
            <a:xfrm flipH="1">
              <a:off x="3086574" y="1765754"/>
              <a:ext cx="1571734" cy="1208087"/>
            </a:xfrm>
            <a:custGeom>
              <a:avLst/>
              <a:gdLst/>
              <a:ahLst/>
              <a:cxnLst>
                <a:cxn ang="0">
                  <a:pos x="689" y="760"/>
                </a:cxn>
                <a:cxn ang="0">
                  <a:pos x="660" y="757"/>
                </a:cxn>
                <a:cxn ang="0">
                  <a:pos x="630" y="761"/>
                </a:cxn>
                <a:cxn ang="0">
                  <a:pos x="616" y="721"/>
                </a:cxn>
                <a:cxn ang="0">
                  <a:pos x="588" y="679"/>
                </a:cxn>
                <a:cxn ang="0">
                  <a:pos x="554" y="645"/>
                </a:cxn>
                <a:cxn ang="0">
                  <a:pos x="511" y="627"/>
                </a:cxn>
                <a:cxn ang="0">
                  <a:pos x="462" y="622"/>
                </a:cxn>
                <a:cxn ang="0">
                  <a:pos x="410" y="622"/>
                </a:cxn>
                <a:cxn ang="0">
                  <a:pos x="362" y="596"/>
                </a:cxn>
                <a:cxn ang="0">
                  <a:pos x="304" y="517"/>
                </a:cxn>
                <a:cxn ang="0">
                  <a:pos x="217" y="478"/>
                </a:cxn>
                <a:cxn ang="0">
                  <a:pos x="153" y="495"/>
                </a:cxn>
                <a:cxn ang="0">
                  <a:pos x="109" y="510"/>
                </a:cxn>
                <a:cxn ang="0">
                  <a:pos x="66" y="528"/>
                </a:cxn>
                <a:cxn ang="0">
                  <a:pos x="40" y="543"/>
                </a:cxn>
                <a:cxn ang="0">
                  <a:pos x="16" y="560"/>
                </a:cxn>
                <a:cxn ang="0">
                  <a:pos x="19" y="531"/>
                </a:cxn>
                <a:cxn ang="0">
                  <a:pos x="84" y="431"/>
                </a:cxn>
                <a:cxn ang="0">
                  <a:pos x="159" y="341"/>
                </a:cxn>
                <a:cxn ang="0">
                  <a:pos x="230" y="267"/>
                </a:cxn>
                <a:cxn ang="0">
                  <a:pos x="302" y="203"/>
                </a:cxn>
                <a:cxn ang="0">
                  <a:pos x="378" y="145"/>
                </a:cxn>
                <a:cxn ang="0">
                  <a:pos x="442" y="97"/>
                </a:cxn>
                <a:cxn ang="0">
                  <a:pos x="509" y="51"/>
                </a:cxn>
                <a:cxn ang="0">
                  <a:pos x="561" y="22"/>
                </a:cxn>
                <a:cxn ang="0">
                  <a:pos x="577" y="11"/>
                </a:cxn>
                <a:cxn ang="0">
                  <a:pos x="595" y="3"/>
                </a:cxn>
                <a:cxn ang="0">
                  <a:pos x="645" y="43"/>
                </a:cxn>
                <a:cxn ang="0">
                  <a:pos x="712" y="105"/>
                </a:cxn>
                <a:cxn ang="0">
                  <a:pos x="777" y="167"/>
                </a:cxn>
                <a:cxn ang="0">
                  <a:pos x="819" y="202"/>
                </a:cxn>
                <a:cxn ang="0">
                  <a:pos x="889" y="261"/>
                </a:cxn>
                <a:cxn ang="0">
                  <a:pos x="940" y="307"/>
                </a:cxn>
                <a:cxn ang="0">
                  <a:pos x="957" y="343"/>
                </a:cxn>
                <a:cxn ang="0">
                  <a:pos x="940" y="362"/>
                </a:cxn>
                <a:cxn ang="0">
                  <a:pos x="921" y="394"/>
                </a:cxn>
                <a:cxn ang="0">
                  <a:pos x="899" y="427"/>
                </a:cxn>
                <a:cxn ang="0">
                  <a:pos x="899" y="458"/>
                </a:cxn>
                <a:cxn ang="0">
                  <a:pos x="935" y="477"/>
                </a:cxn>
                <a:cxn ang="0">
                  <a:pos x="895" y="514"/>
                </a:cxn>
                <a:cxn ang="0">
                  <a:pos x="852" y="554"/>
                </a:cxn>
                <a:cxn ang="0">
                  <a:pos x="849" y="576"/>
                </a:cxn>
                <a:cxn ang="0">
                  <a:pos x="864" y="567"/>
                </a:cxn>
                <a:cxn ang="0">
                  <a:pos x="881" y="564"/>
                </a:cxn>
                <a:cxn ang="0">
                  <a:pos x="862" y="592"/>
                </a:cxn>
                <a:cxn ang="0">
                  <a:pos x="819" y="622"/>
                </a:cxn>
                <a:cxn ang="0">
                  <a:pos x="793" y="670"/>
                </a:cxn>
                <a:cxn ang="0">
                  <a:pos x="762" y="706"/>
                </a:cxn>
                <a:cxn ang="0">
                  <a:pos x="729" y="734"/>
                </a:cxn>
              </a:cxnLst>
              <a:rect l="0" t="0" r="r" b="b"/>
              <a:pathLst>
                <a:path w="958" h="761">
                  <a:moveTo>
                    <a:pt x="710" y="761"/>
                  </a:moveTo>
                  <a:lnTo>
                    <a:pt x="699" y="761"/>
                  </a:lnTo>
                  <a:lnTo>
                    <a:pt x="689" y="760"/>
                  </a:lnTo>
                  <a:lnTo>
                    <a:pt x="679" y="759"/>
                  </a:lnTo>
                  <a:lnTo>
                    <a:pt x="670" y="759"/>
                  </a:lnTo>
                  <a:lnTo>
                    <a:pt x="660" y="757"/>
                  </a:lnTo>
                  <a:lnTo>
                    <a:pt x="650" y="757"/>
                  </a:lnTo>
                  <a:lnTo>
                    <a:pt x="641" y="759"/>
                  </a:lnTo>
                  <a:lnTo>
                    <a:pt x="630" y="761"/>
                  </a:lnTo>
                  <a:lnTo>
                    <a:pt x="628" y="748"/>
                  </a:lnTo>
                  <a:lnTo>
                    <a:pt x="624" y="734"/>
                  </a:lnTo>
                  <a:lnTo>
                    <a:pt x="616" y="721"/>
                  </a:lnTo>
                  <a:lnTo>
                    <a:pt x="605" y="712"/>
                  </a:lnTo>
                  <a:lnTo>
                    <a:pt x="598" y="694"/>
                  </a:lnTo>
                  <a:lnTo>
                    <a:pt x="588" y="679"/>
                  </a:lnTo>
                  <a:lnTo>
                    <a:pt x="578" y="666"/>
                  </a:lnTo>
                  <a:lnTo>
                    <a:pt x="567" y="655"/>
                  </a:lnTo>
                  <a:lnTo>
                    <a:pt x="554" y="645"/>
                  </a:lnTo>
                  <a:lnTo>
                    <a:pt x="541" y="639"/>
                  </a:lnTo>
                  <a:lnTo>
                    <a:pt x="526" y="633"/>
                  </a:lnTo>
                  <a:lnTo>
                    <a:pt x="511" y="627"/>
                  </a:lnTo>
                  <a:lnTo>
                    <a:pt x="496" y="625"/>
                  </a:lnTo>
                  <a:lnTo>
                    <a:pt x="479" y="623"/>
                  </a:lnTo>
                  <a:lnTo>
                    <a:pt x="462" y="622"/>
                  </a:lnTo>
                  <a:lnTo>
                    <a:pt x="446" y="621"/>
                  </a:lnTo>
                  <a:lnTo>
                    <a:pt x="428" y="621"/>
                  </a:lnTo>
                  <a:lnTo>
                    <a:pt x="410" y="622"/>
                  </a:lnTo>
                  <a:lnTo>
                    <a:pt x="393" y="622"/>
                  </a:lnTo>
                  <a:lnTo>
                    <a:pt x="375" y="623"/>
                  </a:lnTo>
                  <a:lnTo>
                    <a:pt x="362" y="596"/>
                  </a:lnTo>
                  <a:lnTo>
                    <a:pt x="344" y="568"/>
                  </a:lnTo>
                  <a:lnTo>
                    <a:pt x="324" y="540"/>
                  </a:lnTo>
                  <a:lnTo>
                    <a:pt x="304" y="517"/>
                  </a:lnTo>
                  <a:lnTo>
                    <a:pt x="277" y="498"/>
                  </a:lnTo>
                  <a:lnTo>
                    <a:pt x="250" y="484"/>
                  </a:lnTo>
                  <a:lnTo>
                    <a:pt x="217" y="478"/>
                  </a:lnTo>
                  <a:lnTo>
                    <a:pt x="181" y="482"/>
                  </a:lnTo>
                  <a:lnTo>
                    <a:pt x="167" y="489"/>
                  </a:lnTo>
                  <a:lnTo>
                    <a:pt x="153" y="495"/>
                  </a:lnTo>
                  <a:lnTo>
                    <a:pt x="138" y="500"/>
                  </a:lnTo>
                  <a:lnTo>
                    <a:pt x="124" y="505"/>
                  </a:lnTo>
                  <a:lnTo>
                    <a:pt x="109" y="510"/>
                  </a:lnTo>
                  <a:lnTo>
                    <a:pt x="95" y="516"/>
                  </a:lnTo>
                  <a:lnTo>
                    <a:pt x="80" y="521"/>
                  </a:lnTo>
                  <a:lnTo>
                    <a:pt x="66" y="528"/>
                  </a:lnTo>
                  <a:lnTo>
                    <a:pt x="56" y="532"/>
                  </a:lnTo>
                  <a:lnTo>
                    <a:pt x="48" y="536"/>
                  </a:lnTo>
                  <a:lnTo>
                    <a:pt x="40" y="543"/>
                  </a:lnTo>
                  <a:lnTo>
                    <a:pt x="33" y="549"/>
                  </a:lnTo>
                  <a:lnTo>
                    <a:pt x="24" y="554"/>
                  </a:lnTo>
                  <a:lnTo>
                    <a:pt x="16" y="560"/>
                  </a:lnTo>
                  <a:lnTo>
                    <a:pt x="8" y="564"/>
                  </a:lnTo>
                  <a:lnTo>
                    <a:pt x="0" y="565"/>
                  </a:lnTo>
                  <a:lnTo>
                    <a:pt x="19" y="531"/>
                  </a:lnTo>
                  <a:lnTo>
                    <a:pt x="38" y="496"/>
                  </a:lnTo>
                  <a:lnTo>
                    <a:pt x="60" y="463"/>
                  </a:lnTo>
                  <a:lnTo>
                    <a:pt x="84" y="431"/>
                  </a:lnTo>
                  <a:lnTo>
                    <a:pt x="107" y="399"/>
                  </a:lnTo>
                  <a:lnTo>
                    <a:pt x="132" y="370"/>
                  </a:lnTo>
                  <a:lnTo>
                    <a:pt x="159" y="341"/>
                  </a:lnTo>
                  <a:lnTo>
                    <a:pt x="186" y="312"/>
                  </a:lnTo>
                  <a:lnTo>
                    <a:pt x="208" y="289"/>
                  </a:lnTo>
                  <a:lnTo>
                    <a:pt x="230" y="267"/>
                  </a:lnTo>
                  <a:lnTo>
                    <a:pt x="254" y="245"/>
                  </a:lnTo>
                  <a:lnTo>
                    <a:pt x="279" y="224"/>
                  </a:lnTo>
                  <a:lnTo>
                    <a:pt x="302" y="203"/>
                  </a:lnTo>
                  <a:lnTo>
                    <a:pt x="327" y="184"/>
                  </a:lnTo>
                  <a:lnTo>
                    <a:pt x="353" y="165"/>
                  </a:lnTo>
                  <a:lnTo>
                    <a:pt x="378" y="145"/>
                  </a:lnTo>
                  <a:lnTo>
                    <a:pt x="399" y="130"/>
                  </a:lnTo>
                  <a:lnTo>
                    <a:pt x="421" y="113"/>
                  </a:lnTo>
                  <a:lnTo>
                    <a:pt x="442" y="97"/>
                  </a:lnTo>
                  <a:lnTo>
                    <a:pt x="464" y="82"/>
                  </a:lnTo>
                  <a:lnTo>
                    <a:pt x="486" y="67"/>
                  </a:lnTo>
                  <a:lnTo>
                    <a:pt x="509" y="51"/>
                  </a:lnTo>
                  <a:lnTo>
                    <a:pt x="532" y="39"/>
                  </a:lnTo>
                  <a:lnTo>
                    <a:pt x="555" y="26"/>
                  </a:lnTo>
                  <a:lnTo>
                    <a:pt x="561" y="22"/>
                  </a:lnTo>
                  <a:lnTo>
                    <a:pt x="566" y="18"/>
                  </a:lnTo>
                  <a:lnTo>
                    <a:pt x="572" y="15"/>
                  </a:lnTo>
                  <a:lnTo>
                    <a:pt x="577" y="11"/>
                  </a:lnTo>
                  <a:lnTo>
                    <a:pt x="583" y="8"/>
                  </a:lnTo>
                  <a:lnTo>
                    <a:pt x="588" y="6"/>
                  </a:lnTo>
                  <a:lnTo>
                    <a:pt x="595" y="3"/>
                  </a:lnTo>
                  <a:lnTo>
                    <a:pt x="601" y="0"/>
                  </a:lnTo>
                  <a:lnTo>
                    <a:pt x="623" y="22"/>
                  </a:lnTo>
                  <a:lnTo>
                    <a:pt x="645" y="43"/>
                  </a:lnTo>
                  <a:lnTo>
                    <a:pt x="667" y="64"/>
                  </a:lnTo>
                  <a:lnTo>
                    <a:pt x="690" y="84"/>
                  </a:lnTo>
                  <a:lnTo>
                    <a:pt x="712" y="105"/>
                  </a:lnTo>
                  <a:lnTo>
                    <a:pt x="735" y="126"/>
                  </a:lnTo>
                  <a:lnTo>
                    <a:pt x="757" y="147"/>
                  </a:lnTo>
                  <a:lnTo>
                    <a:pt x="777" y="167"/>
                  </a:lnTo>
                  <a:lnTo>
                    <a:pt x="797" y="185"/>
                  </a:lnTo>
                  <a:lnTo>
                    <a:pt x="804" y="189"/>
                  </a:lnTo>
                  <a:lnTo>
                    <a:pt x="819" y="202"/>
                  </a:lnTo>
                  <a:lnTo>
                    <a:pt x="841" y="220"/>
                  </a:lnTo>
                  <a:lnTo>
                    <a:pt x="864" y="241"/>
                  </a:lnTo>
                  <a:lnTo>
                    <a:pt x="889" y="261"/>
                  </a:lnTo>
                  <a:lnTo>
                    <a:pt x="913" y="282"/>
                  </a:lnTo>
                  <a:lnTo>
                    <a:pt x="931" y="297"/>
                  </a:lnTo>
                  <a:lnTo>
                    <a:pt x="940" y="307"/>
                  </a:lnTo>
                  <a:lnTo>
                    <a:pt x="946" y="318"/>
                  </a:lnTo>
                  <a:lnTo>
                    <a:pt x="951" y="330"/>
                  </a:lnTo>
                  <a:lnTo>
                    <a:pt x="957" y="343"/>
                  </a:lnTo>
                  <a:lnTo>
                    <a:pt x="958" y="354"/>
                  </a:lnTo>
                  <a:lnTo>
                    <a:pt x="949" y="359"/>
                  </a:lnTo>
                  <a:lnTo>
                    <a:pt x="940" y="362"/>
                  </a:lnTo>
                  <a:lnTo>
                    <a:pt x="934" y="368"/>
                  </a:lnTo>
                  <a:lnTo>
                    <a:pt x="928" y="379"/>
                  </a:lnTo>
                  <a:lnTo>
                    <a:pt x="921" y="394"/>
                  </a:lnTo>
                  <a:lnTo>
                    <a:pt x="913" y="406"/>
                  </a:lnTo>
                  <a:lnTo>
                    <a:pt x="905" y="417"/>
                  </a:lnTo>
                  <a:lnTo>
                    <a:pt x="899" y="427"/>
                  </a:lnTo>
                  <a:lnTo>
                    <a:pt x="895" y="437"/>
                  </a:lnTo>
                  <a:lnTo>
                    <a:pt x="895" y="446"/>
                  </a:lnTo>
                  <a:lnTo>
                    <a:pt x="899" y="458"/>
                  </a:lnTo>
                  <a:lnTo>
                    <a:pt x="911" y="470"/>
                  </a:lnTo>
                  <a:lnTo>
                    <a:pt x="927" y="469"/>
                  </a:lnTo>
                  <a:lnTo>
                    <a:pt x="935" y="477"/>
                  </a:lnTo>
                  <a:lnTo>
                    <a:pt x="924" y="489"/>
                  </a:lnTo>
                  <a:lnTo>
                    <a:pt x="910" y="502"/>
                  </a:lnTo>
                  <a:lnTo>
                    <a:pt x="895" y="514"/>
                  </a:lnTo>
                  <a:lnTo>
                    <a:pt x="878" y="528"/>
                  </a:lnTo>
                  <a:lnTo>
                    <a:pt x="864" y="542"/>
                  </a:lnTo>
                  <a:lnTo>
                    <a:pt x="852" y="554"/>
                  </a:lnTo>
                  <a:lnTo>
                    <a:pt x="845" y="568"/>
                  </a:lnTo>
                  <a:lnTo>
                    <a:pt x="845" y="580"/>
                  </a:lnTo>
                  <a:lnTo>
                    <a:pt x="849" y="576"/>
                  </a:lnTo>
                  <a:lnTo>
                    <a:pt x="853" y="572"/>
                  </a:lnTo>
                  <a:lnTo>
                    <a:pt x="859" y="569"/>
                  </a:lnTo>
                  <a:lnTo>
                    <a:pt x="864" y="567"/>
                  </a:lnTo>
                  <a:lnTo>
                    <a:pt x="869" y="565"/>
                  </a:lnTo>
                  <a:lnTo>
                    <a:pt x="874" y="564"/>
                  </a:lnTo>
                  <a:lnTo>
                    <a:pt x="881" y="564"/>
                  </a:lnTo>
                  <a:lnTo>
                    <a:pt x="887" y="564"/>
                  </a:lnTo>
                  <a:lnTo>
                    <a:pt x="874" y="579"/>
                  </a:lnTo>
                  <a:lnTo>
                    <a:pt x="862" y="592"/>
                  </a:lnTo>
                  <a:lnTo>
                    <a:pt x="847" y="601"/>
                  </a:lnTo>
                  <a:lnTo>
                    <a:pt x="833" y="611"/>
                  </a:lnTo>
                  <a:lnTo>
                    <a:pt x="819" y="622"/>
                  </a:lnTo>
                  <a:lnTo>
                    <a:pt x="808" y="634"/>
                  </a:lnTo>
                  <a:lnTo>
                    <a:pt x="798" y="650"/>
                  </a:lnTo>
                  <a:lnTo>
                    <a:pt x="793" y="670"/>
                  </a:lnTo>
                  <a:lnTo>
                    <a:pt x="783" y="684"/>
                  </a:lnTo>
                  <a:lnTo>
                    <a:pt x="773" y="695"/>
                  </a:lnTo>
                  <a:lnTo>
                    <a:pt x="762" y="706"/>
                  </a:lnTo>
                  <a:lnTo>
                    <a:pt x="751" y="715"/>
                  </a:lnTo>
                  <a:lnTo>
                    <a:pt x="740" y="724"/>
                  </a:lnTo>
                  <a:lnTo>
                    <a:pt x="729" y="734"/>
                  </a:lnTo>
                  <a:lnTo>
                    <a:pt x="719" y="746"/>
                  </a:lnTo>
                  <a:lnTo>
                    <a:pt x="710" y="761"/>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0" name="Freeform 33"/>
            <p:cNvSpPr>
              <a:spLocks/>
            </p:cNvSpPr>
            <p:nvPr/>
          </p:nvSpPr>
          <p:spPr bwMode="auto">
            <a:xfrm flipH="1">
              <a:off x="3980723" y="2234066"/>
              <a:ext cx="206721" cy="371475"/>
            </a:xfrm>
            <a:custGeom>
              <a:avLst/>
              <a:gdLst/>
              <a:ahLst/>
              <a:cxnLst>
                <a:cxn ang="0">
                  <a:pos x="21" y="231"/>
                </a:cxn>
                <a:cxn ang="0">
                  <a:pos x="20" y="218"/>
                </a:cxn>
                <a:cxn ang="0">
                  <a:pos x="15" y="209"/>
                </a:cxn>
                <a:cxn ang="0">
                  <a:pos x="9" y="199"/>
                </a:cxn>
                <a:cxn ang="0">
                  <a:pos x="0" y="188"/>
                </a:cxn>
                <a:cxn ang="0">
                  <a:pos x="3" y="177"/>
                </a:cxn>
                <a:cxn ang="0">
                  <a:pos x="17" y="155"/>
                </a:cxn>
                <a:cxn ang="0">
                  <a:pos x="35" y="126"/>
                </a:cxn>
                <a:cxn ang="0">
                  <a:pos x="57" y="94"/>
                </a:cxn>
                <a:cxn ang="0">
                  <a:pos x="80" y="62"/>
                </a:cxn>
                <a:cxn ang="0">
                  <a:pos x="101" y="33"/>
                </a:cxn>
                <a:cxn ang="0">
                  <a:pos x="118" y="11"/>
                </a:cxn>
                <a:cxn ang="0">
                  <a:pos x="126" y="0"/>
                </a:cxn>
                <a:cxn ang="0">
                  <a:pos x="125" y="25"/>
                </a:cxn>
                <a:cxn ang="0">
                  <a:pos x="115" y="47"/>
                </a:cxn>
                <a:cxn ang="0">
                  <a:pos x="104" y="69"/>
                </a:cxn>
                <a:cxn ang="0">
                  <a:pos x="98" y="91"/>
                </a:cxn>
                <a:cxn ang="0">
                  <a:pos x="91" y="101"/>
                </a:cxn>
                <a:cxn ang="0">
                  <a:pos x="84" y="112"/>
                </a:cxn>
                <a:cxn ang="0">
                  <a:pos x="79" y="124"/>
                </a:cxn>
                <a:cxn ang="0">
                  <a:pos x="73" y="138"/>
                </a:cxn>
                <a:cxn ang="0">
                  <a:pos x="68" y="153"/>
                </a:cxn>
                <a:cxn ang="0">
                  <a:pos x="62" y="167"/>
                </a:cxn>
                <a:cxn ang="0">
                  <a:pos x="57" y="180"/>
                </a:cxn>
                <a:cxn ang="0">
                  <a:pos x="50" y="192"/>
                </a:cxn>
                <a:cxn ang="0">
                  <a:pos x="49" y="203"/>
                </a:cxn>
                <a:cxn ang="0">
                  <a:pos x="43" y="213"/>
                </a:cxn>
                <a:cxn ang="0">
                  <a:pos x="36" y="224"/>
                </a:cxn>
                <a:cxn ang="0">
                  <a:pos x="31" y="234"/>
                </a:cxn>
                <a:cxn ang="0">
                  <a:pos x="21" y="231"/>
                </a:cxn>
              </a:cxnLst>
              <a:rect l="0" t="0" r="r" b="b"/>
              <a:pathLst>
                <a:path w="126" h="234">
                  <a:moveTo>
                    <a:pt x="21" y="231"/>
                  </a:moveTo>
                  <a:lnTo>
                    <a:pt x="20" y="218"/>
                  </a:lnTo>
                  <a:lnTo>
                    <a:pt x="15" y="209"/>
                  </a:lnTo>
                  <a:lnTo>
                    <a:pt x="9" y="199"/>
                  </a:lnTo>
                  <a:lnTo>
                    <a:pt x="0" y="188"/>
                  </a:lnTo>
                  <a:lnTo>
                    <a:pt x="3" y="177"/>
                  </a:lnTo>
                  <a:lnTo>
                    <a:pt x="17" y="155"/>
                  </a:lnTo>
                  <a:lnTo>
                    <a:pt x="35" y="126"/>
                  </a:lnTo>
                  <a:lnTo>
                    <a:pt x="57" y="94"/>
                  </a:lnTo>
                  <a:lnTo>
                    <a:pt x="80" y="62"/>
                  </a:lnTo>
                  <a:lnTo>
                    <a:pt x="101" y="33"/>
                  </a:lnTo>
                  <a:lnTo>
                    <a:pt x="118" y="11"/>
                  </a:lnTo>
                  <a:lnTo>
                    <a:pt x="126" y="0"/>
                  </a:lnTo>
                  <a:lnTo>
                    <a:pt x="125" y="25"/>
                  </a:lnTo>
                  <a:lnTo>
                    <a:pt x="115" y="47"/>
                  </a:lnTo>
                  <a:lnTo>
                    <a:pt x="104" y="69"/>
                  </a:lnTo>
                  <a:lnTo>
                    <a:pt x="98" y="91"/>
                  </a:lnTo>
                  <a:lnTo>
                    <a:pt x="91" y="101"/>
                  </a:lnTo>
                  <a:lnTo>
                    <a:pt x="84" y="112"/>
                  </a:lnTo>
                  <a:lnTo>
                    <a:pt x="79" y="124"/>
                  </a:lnTo>
                  <a:lnTo>
                    <a:pt x="73" y="138"/>
                  </a:lnTo>
                  <a:lnTo>
                    <a:pt x="68" y="153"/>
                  </a:lnTo>
                  <a:lnTo>
                    <a:pt x="62" y="167"/>
                  </a:lnTo>
                  <a:lnTo>
                    <a:pt x="57" y="180"/>
                  </a:lnTo>
                  <a:lnTo>
                    <a:pt x="50" y="192"/>
                  </a:lnTo>
                  <a:lnTo>
                    <a:pt x="49" y="203"/>
                  </a:lnTo>
                  <a:lnTo>
                    <a:pt x="43" y="213"/>
                  </a:lnTo>
                  <a:lnTo>
                    <a:pt x="36" y="224"/>
                  </a:lnTo>
                  <a:lnTo>
                    <a:pt x="31" y="234"/>
                  </a:lnTo>
                  <a:lnTo>
                    <a:pt x="21" y="2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1" name="Freeform 38"/>
            <p:cNvSpPr>
              <a:spLocks/>
            </p:cNvSpPr>
            <p:nvPr/>
          </p:nvSpPr>
          <p:spPr bwMode="auto">
            <a:xfrm flipH="1">
              <a:off x="3347436" y="2365829"/>
              <a:ext cx="403598" cy="436562"/>
            </a:xfrm>
            <a:custGeom>
              <a:avLst/>
              <a:gdLst/>
              <a:ahLst/>
              <a:cxnLst>
                <a:cxn ang="0">
                  <a:pos x="29" y="275"/>
                </a:cxn>
                <a:cxn ang="0">
                  <a:pos x="0" y="230"/>
                </a:cxn>
                <a:cxn ang="0">
                  <a:pos x="7" y="230"/>
                </a:cxn>
                <a:cxn ang="0">
                  <a:pos x="28" y="209"/>
                </a:cxn>
                <a:cxn ang="0">
                  <a:pos x="47" y="190"/>
                </a:cxn>
                <a:cxn ang="0">
                  <a:pos x="68" y="169"/>
                </a:cxn>
                <a:cxn ang="0">
                  <a:pos x="89" y="150"/>
                </a:cxn>
                <a:cxn ang="0">
                  <a:pos x="111" y="129"/>
                </a:cxn>
                <a:cxn ang="0">
                  <a:pos x="131" y="109"/>
                </a:cxn>
                <a:cxn ang="0">
                  <a:pos x="152" y="90"/>
                </a:cxn>
                <a:cxn ang="0">
                  <a:pos x="174" y="71"/>
                </a:cxn>
                <a:cxn ang="0">
                  <a:pos x="183" y="61"/>
                </a:cxn>
                <a:cxn ang="0">
                  <a:pos x="191" y="51"/>
                </a:cxn>
                <a:cxn ang="0">
                  <a:pos x="199" y="42"/>
                </a:cxn>
                <a:cxn ang="0">
                  <a:pos x="206" y="31"/>
                </a:cxn>
                <a:cxn ang="0">
                  <a:pos x="214" y="21"/>
                </a:cxn>
                <a:cxn ang="0">
                  <a:pos x="224" y="13"/>
                </a:cxn>
                <a:cxn ang="0">
                  <a:pos x="235" y="6"/>
                </a:cxn>
                <a:cxn ang="0">
                  <a:pos x="246" y="0"/>
                </a:cxn>
                <a:cxn ang="0">
                  <a:pos x="245" y="18"/>
                </a:cxn>
                <a:cxn ang="0">
                  <a:pos x="238" y="18"/>
                </a:cxn>
                <a:cxn ang="0">
                  <a:pos x="227" y="35"/>
                </a:cxn>
                <a:cxn ang="0">
                  <a:pos x="216" y="51"/>
                </a:cxn>
                <a:cxn ang="0">
                  <a:pos x="203" y="67"/>
                </a:cxn>
                <a:cxn ang="0">
                  <a:pos x="192" y="82"/>
                </a:cxn>
                <a:cxn ang="0">
                  <a:pos x="180" y="97"/>
                </a:cxn>
                <a:cxn ang="0">
                  <a:pos x="167" y="112"/>
                </a:cxn>
                <a:cxn ang="0">
                  <a:pos x="154" y="127"/>
                </a:cxn>
                <a:cxn ang="0">
                  <a:pos x="140" y="143"/>
                </a:cxn>
                <a:cxn ang="0">
                  <a:pos x="134" y="154"/>
                </a:cxn>
                <a:cxn ang="0">
                  <a:pos x="129" y="163"/>
                </a:cxn>
                <a:cxn ang="0">
                  <a:pos x="120" y="173"/>
                </a:cxn>
                <a:cxn ang="0">
                  <a:pos x="112" y="183"/>
                </a:cxn>
                <a:cxn ang="0">
                  <a:pos x="105" y="191"/>
                </a:cxn>
                <a:cxn ang="0">
                  <a:pos x="97" y="201"/>
                </a:cxn>
                <a:cxn ang="0">
                  <a:pos x="86" y="212"/>
                </a:cxn>
                <a:cxn ang="0">
                  <a:pos x="75" y="224"/>
                </a:cxn>
                <a:cxn ang="0">
                  <a:pos x="64" y="237"/>
                </a:cxn>
                <a:cxn ang="0">
                  <a:pos x="55" y="248"/>
                </a:cxn>
                <a:cxn ang="0">
                  <a:pos x="50" y="259"/>
                </a:cxn>
                <a:cxn ang="0">
                  <a:pos x="47" y="267"/>
                </a:cxn>
                <a:cxn ang="0">
                  <a:pos x="29" y="275"/>
                </a:cxn>
              </a:cxnLst>
              <a:rect l="0" t="0" r="r" b="b"/>
              <a:pathLst>
                <a:path w="246" h="275">
                  <a:moveTo>
                    <a:pt x="29" y="275"/>
                  </a:moveTo>
                  <a:lnTo>
                    <a:pt x="0" y="230"/>
                  </a:lnTo>
                  <a:lnTo>
                    <a:pt x="7" y="230"/>
                  </a:lnTo>
                  <a:lnTo>
                    <a:pt x="28" y="209"/>
                  </a:lnTo>
                  <a:lnTo>
                    <a:pt x="47" y="190"/>
                  </a:lnTo>
                  <a:lnTo>
                    <a:pt x="68" y="169"/>
                  </a:lnTo>
                  <a:lnTo>
                    <a:pt x="89" y="150"/>
                  </a:lnTo>
                  <a:lnTo>
                    <a:pt x="111" y="129"/>
                  </a:lnTo>
                  <a:lnTo>
                    <a:pt x="131" y="109"/>
                  </a:lnTo>
                  <a:lnTo>
                    <a:pt x="152" y="90"/>
                  </a:lnTo>
                  <a:lnTo>
                    <a:pt x="174" y="71"/>
                  </a:lnTo>
                  <a:lnTo>
                    <a:pt x="183" y="61"/>
                  </a:lnTo>
                  <a:lnTo>
                    <a:pt x="191" y="51"/>
                  </a:lnTo>
                  <a:lnTo>
                    <a:pt x="199" y="42"/>
                  </a:lnTo>
                  <a:lnTo>
                    <a:pt x="206" y="31"/>
                  </a:lnTo>
                  <a:lnTo>
                    <a:pt x="214" y="21"/>
                  </a:lnTo>
                  <a:lnTo>
                    <a:pt x="224" y="13"/>
                  </a:lnTo>
                  <a:lnTo>
                    <a:pt x="235" y="6"/>
                  </a:lnTo>
                  <a:lnTo>
                    <a:pt x="246" y="0"/>
                  </a:lnTo>
                  <a:lnTo>
                    <a:pt x="245" y="18"/>
                  </a:lnTo>
                  <a:lnTo>
                    <a:pt x="238" y="18"/>
                  </a:lnTo>
                  <a:lnTo>
                    <a:pt x="227" y="35"/>
                  </a:lnTo>
                  <a:lnTo>
                    <a:pt x="216" y="51"/>
                  </a:lnTo>
                  <a:lnTo>
                    <a:pt x="203" y="67"/>
                  </a:lnTo>
                  <a:lnTo>
                    <a:pt x="192" y="82"/>
                  </a:lnTo>
                  <a:lnTo>
                    <a:pt x="180" y="97"/>
                  </a:lnTo>
                  <a:lnTo>
                    <a:pt x="167" y="112"/>
                  </a:lnTo>
                  <a:lnTo>
                    <a:pt x="154" y="127"/>
                  </a:lnTo>
                  <a:lnTo>
                    <a:pt x="140" y="143"/>
                  </a:lnTo>
                  <a:lnTo>
                    <a:pt x="134" y="154"/>
                  </a:lnTo>
                  <a:lnTo>
                    <a:pt x="129" y="163"/>
                  </a:lnTo>
                  <a:lnTo>
                    <a:pt x="120" y="173"/>
                  </a:lnTo>
                  <a:lnTo>
                    <a:pt x="112" y="183"/>
                  </a:lnTo>
                  <a:lnTo>
                    <a:pt x="105" y="191"/>
                  </a:lnTo>
                  <a:lnTo>
                    <a:pt x="97" y="201"/>
                  </a:lnTo>
                  <a:lnTo>
                    <a:pt x="86" y="212"/>
                  </a:lnTo>
                  <a:lnTo>
                    <a:pt x="75" y="224"/>
                  </a:lnTo>
                  <a:lnTo>
                    <a:pt x="64" y="237"/>
                  </a:lnTo>
                  <a:lnTo>
                    <a:pt x="55" y="248"/>
                  </a:lnTo>
                  <a:lnTo>
                    <a:pt x="50" y="259"/>
                  </a:lnTo>
                  <a:lnTo>
                    <a:pt x="47" y="267"/>
                  </a:lnTo>
                  <a:lnTo>
                    <a:pt x="29" y="27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2" name="Freeform 45"/>
            <p:cNvSpPr>
              <a:spLocks/>
            </p:cNvSpPr>
            <p:nvPr/>
          </p:nvSpPr>
          <p:spPr bwMode="auto">
            <a:xfrm flipH="1">
              <a:off x="3193216" y="1851479"/>
              <a:ext cx="1263294" cy="625475"/>
            </a:xfrm>
            <a:custGeom>
              <a:avLst/>
              <a:gdLst/>
              <a:ahLst/>
              <a:cxnLst>
                <a:cxn ang="0">
                  <a:pos x="6" y="373"/>
                </a:cxn>
                <a:cxn ang="0">
                  <a:pos x="50" y="318"/>
                </a:cxn>
                <a:cxn ang="0">
                  <a:pos x="74" y="290"/>
                </a:cxn>
                <a:cxn ang="0">
                  <a:pos x="116" y="251"/>
                </a:cxn>
                <a:cxn ang="0">
                  <a:pos x="140" y="228"/>
                </a:cxn>
                <a:cxn ang="0">
                  <a:pos x="190" y="184"/>
                </a:cxn>
                <a:cxn ang="0">
                  <a:pos x="223" y="156"/>
                </a:cxn>
                <a:cxn ang="0">
                  <a:pos x="350" y="65"/>
                </a:cxn>
                <a:cxn ang="0">
                  <a:pos x="405" y="32"/>
                </a:cxn>
                <a:cxn ang="0">
                  <a:pos x="451" y="8"/>
                </a:cxn>
                <a:cxn ang="0">
                  <a:pos x="495" y="26"/>
                </a:cxn>
                <a:cxn ang="0">
                  <a:pos x="516" y="52"/>
                </a:cxn>
                <a:cxn ang="0">
                  <a:pos x="553" y="88"/>
                </a:cxn>
                <a:cxn ang="0">
                  <a:pos x="582" y="115"/>
                </a:cxn>
                <a:cxn ang="0">
                  <a:pos x="604" y="138"/>
                </a:cxn>
                <a:cxn ang="0">
                  <a:pos x="611" y="149"/>
                </a:cxn>
                <a:cxn ang="0">
                  <a:pos x="650" y="180"/>
                </a:cxn>
                <a:cxn ang="0">
                  <a:pos x="684" y="216"/>
                </a:cxn>
                <a:cxn ang="0">
                  <a:pos x="734" y="254"/>
                </a:cxn>
                <a:cxn ang="0">
                  <a:pos x="766" y="290"/>
                </a:cxn>
                <a:cxn ang="0">
                  <a:pos x="684" y="238"/>
                </a:cxn>
                <a:cxn ang="0">
                  <a:pos x="639" y="207"/>
                </a:cxn>
                <a:cxn ang="0">
                  <a:pos x="593" y="159"/>
                </a:cxn>
                <a:cxn ang="0">
                  <a:pos x="578" y="141"/>
                </a:cxn>
                <a:cxn ang="0">
                  <a:pos x="552" y="122"/>
                </a:cxn>
                <a:cxn ang="0">
                  <a:pos x="530" y="95"/>
                </a:cxn>
                <a:cxn ang="0">
                  <a:pos x="507" y="66"/>
                </a:cxn>
                <a:cxn ang="0">
                  <a:pos x="495" y="52"/>
                </a:cxn>
                <a:cxn ang="0">
                  <a:pos x="437" y="36"/>
                </a:cxn>
                <a:cxn ang="0">
                  <a:pos x="407" y="52"/>
                </a:cxn>
                <a:cxn ang="0">
                  <a:pos x="373" y="70"/>
                </a:cxn>
                <a:cxn ang="0">
                  <a:pos x="346" y="93"/>
                </a:cxn>
                <a:cxn ang="0">
                  <a:pos x="303" y="116"/>
                </a:cxn>
                <a:cxn ang="0">
                  <a:pos x="248" y="162"/>
                </a:cxn>
                <a:cxn ang="0">
                  <a:pos x="238" y="167"/>
                </a:cxn>
                <a:cxn ang="0">
                  <a:pos x="198" y="199"/>
                </a:cxn>
                <a:cxn ang="0">
                  <a:pos x="177" y="214"/>
                </a:cxn>
                <a:cxn ang="0">
                  <a:pos x="140" y="246"/>
                </a:cxn>
                <a:cxn ang="0">
                  <a:pos x="114" y="272"/>
                </a:cxn>
                <a:cxn ang="0">
                  <a:pos x="87" y="307"/>
                </a:cxn>
                <a:cxn ang="0">
                  <a:pos x="47" y="344"/>
                </a:cxn>
                <a:cxn ang="0">
                  <a:pos x="39" y="358"/>
                </a:cxn>
                <a:cxn ang="0">
                  <a:pos x="6" y="391"/>
                </a:cxn>
              </a:cxnLst>
              <a:rect l="0" t="0" r="r" b="b"/>
              <a:pathLst>
                <a:path w="770" h="394">
                  <a:moveTo>
                    <a:pt x="6" y="391"/>
                  </a:moveTo>
                  <a:lnTo>
                    <a:pt x="0" y="388"/>
                  </a:lnTo>
                  <a:lnTo>
                    <a:pt x="6" y="373"/>
                  </a:lnTo>
                  <a:lnTo>
                    <a:pt x="10" y="369"/>
                  </a:lnTo>
                  <a:lnTo>
                    <a:pt x="21" y="355"/>
                  </a:lnTo>
                  <a:lnTo>
                    <a:pt x="50" y="318"/>
                  </a:lnTo>
                  <a:lnTo>
                    <a:pt x="63" y="308"/>
                  </a:lnTo>
                  <a:lnTo>
                    <a:pt x="67" y="305"/>
                  </a:lnTo>
                  <a:lnTo>
                    <a:pt x="74" y="290"/>
                  </a:lnTo>
                  <a:lnTo>
                    <a:pt x="79" y="290"/>
                  </a:lnTo>
                  <a:lnTo>
                    <a:pt x="89" y="275"/>
                  </a:lnTo>
                  <a:lnTo>
                    <a:pt x="116" y="251"/>
                  </a:lnTo>
                  <a:lnTo>
                    <a:pt x="119" y="247"/>
                  </a:lnTo>
                  <a:lnTo>
                    <a:pt x="132" y="233"/>
                  </a:lnTo>
                  <a:lnTo>
                    <a:pt x="140" y="228"/>
                  </a:lnTo>
                  <a:lnTo>
                    <a:pt x="152" y="217"/>
                  </a:lnTo>
                  <a:lnTo>
                    <a:pt x="177" y="193"/>
                  </a:lnTo>
                  <a:lnTo>
                    <a:pt x="190" y="184"/>
                  </a:lnTo>
                  <a:lnTo>
                    <a:pt x="197" y="175"/>
                  </a:lnTo>
                  <a:lnTo>
                    <a:pt x="205" y="171"/>
                  </a:lnTo>
                  <a:lnTo>
                    <a:pt x="223" y="156"/>
                  </a:lnTo>
                  <a:lnTo>
                    <a:pt x="315" y="88"/>
                  </a:lnTo>
                  <a:lnTo>
                    <a:pt x="339" y="72"/>
                  </a:lnTo>
                  <a:lnTo>
                    <a:pt x="350" y="65"/>
                  </a:lnTo>
                  <a:lnTo>
                    <a:pt x="369" y="55"/>
                  </a:lnTo>
                  <a:lnTo>
                    <a:pt x="394" y="37"/>
                  </a:lnTo>
                  <a:lnTo>
                    <a:pt x="405" y="32"/>
                  </a:lnTo>
                  <a:lnTo>
                    <a:pt x="420" y="26"/>
                  </a:lnTo>
                  <a:lnTo>
                    <a:pt x="426" y="22"/>
                  </a:lnTo>
                  <a:lnTo>
                    <a:pt x="451" y="8"/>
                  </a:lnTo>
                  <a:lnTo>
                    <a:pt x="463" y="0"/>
                  </a:lnTo>
                  <a:lnTo>
                    <a:pt x="481" y="4"/>
                  </a:lnTo>
                  <a:lnTo>
                    <a:pt x="495" y="26"/>
                  </a:lnTo>
                  <a:lnTo>
                    <a:pt x="501" y="32"/>
                  </a:lnTo>
                  <a:lnTo>
                    <a:pt x="512" y="43"/>
                  </a:lnTo>
                  <a:lnTo>
                    <a:pt x="516" y="52"/>
                  </a:lnTo>
                  <a:lnTo>
                    <a:pt x="527" y="61"/>
                  </a:lnTo>
                  <a:lnTo>
                    <a:pt x="541" y="76"/>
                  </a:lnTo>
                  <a:lnTo>
                    <a:pt x="553" y="88"/>
                  </a:lnTo>
                  <a:lnTo>
                    <a:pt x="567" y="101"/>
                  </a:lnTo>
                  <a:lnTo>
                    <a:pt x="570" y="106"/>
                  </a:lnTo>
                  <a:lnTo>
                    <a:pt x="582" y="115"/>
                  </a:lnTo>
                  <a:lnTo>
                    <a:pt x="596" y="137"/>
                  </a:lnTo>
                  <a:lnTo>
                    <a:pt x="601" y="137"/>
                  </a:lnTo>
                  <a:lnTo>
                    <a:pt x="604" y="138"/>
                  </a:lnTo>
                  <a:lnTo>
                    <a:pt x="606" y="142"/>
                  </a:lnTo>
                  <a:lnTo>
                    <a:pt x="607" y="145"/>
                  </a:lnTo>
                  <a:lnTo>
                    <a:pt x="611" y="149"/>
                  </a:lnTo>
                  <a:lnTo>
                    <a:pt x="621" y="156"/>
                  </a:lnTo>
                  <a:lnTo>
                    <a:pt x="639" y="174"/>
                  </a:lnTo>
                  <a:lnTo>
                    <a:pt x="650" y="180"/>
                  </a:lnTo>
                  <a:lnTo>
                    <a:pt x="679" y="211"/>
                  </a:lnTo>
                  <a:lnTo>
                    <a:pt x="682" y="214"/>
                  </a:lnTo>
                  <a:lnTo>
                    <a:pt x="684" y="216"/>
                  </a:lnTo>
                  <a:lnTo>
                    <a:pt x="687" y="220"/>
                  </a:lnTo>
                  <a:lnTo>
                    <a:pt x="693" y="224"/>
                  </a:lnTo>
                  <a:lnTo>
                    <a:pt x="734" y="254"/>
                  </a:lnTo>
                  <a:lnTo>
                    <a:pt x="749" y="263"/>
                  </a:lnTo>
                  <a:lnTo>
                    <a:pt x="770" y="282"/>
                  </a:lnTo>
                  <a:lnTo>
                    <a:pt x="766" y="290"/>
                  </a:lnTo>
                  <a:lnTo>
                    <a:pt x="712" y="254"/>
                  </a:lnTo>
                  <a:lnTo>
                    <a:pt x="705" y="250"/>
                  </a:lnTo>
                  <a:lnTo>
                    <a:pt x="684" y="238"/>
                  </a:lnTo>
                  <a:lnTo>
                    <a:pt x="668" y="224"/>
                  </a:lnTo>
                  <a:lnTo>
                    <a:pt x="650" y="217"/>
                  </a:lnTo>
                  <a:lnTo>
                    <a:pt x="639" y="207"/>
                  </a:lnTo>
                  <a:lnTo>
                    <a:pt x="630" y="199"/>
                  </a:lnTo>
                  <a:lnTo>
                    <a:pt x="621" y="184"/>
                  </a:lnTo>
                  <a:lnTo>
                    <a:pt x="593" y="159"/>
                  </a:lnTo>
                  <a:lnTo>
                    <a:pt x="583" y="151"/>
                  </a:lnTo>
                  <a:lnTo>
                    <a:pt x="581" y="145"/>
                  </a:lnTo>
                  <a:lnTo>
                    <a:pt x="578" y="141"/>
                  </a:lnTo>
                  <a:lnTo>
                    <a:pt x="572" y="137"/>
                  </a:lnTo>
                  <a:lnTo>
                    <a:pt x="567" y="131"/>
                  </a:lnTo>
                  <a:lnTo>
                    <a:pt x="552" y="122"/>
                  </a:lnTo>
                  <a:lnTo>
                    <a:pt x="546" y="109"/>
                  </a:lnTo>
                  <a:lnTo>
                    <a:pt x="538" y="104"/>
                  </a:lnTo>
                  <a:lnTo>
                    <a:pt x="530" y="95"/>
                  </a:lnTo>
                  <a:lnTo>
                    <a:pt x="524" y="84"/>
                  </a:lnTo>
                  <a:lnTo>
                    <a:pt x="512" y="72"/>
                  </a:lnTo>
                  <a:lnTo>
                    <a:pt x="507" y="66"/>
                  </a:lnTo>
                  <a:lnTo>
                    <a:pt x="503" y="62"/>
                  </a:lnTo>
                  <a:lnTo>
                    <a:pt x="499" y="58"/>
                  </a:lnTo>
                  <a:lnTo>
                    <a:pt x="495" y="52"/>
                  </a:lnTo>
                  <a:lnTo>
                    <a:pt x="485" y="43"/>
                  </a:lnTo>
                  <a:lnTo>
                    <a:pt x="467" y="22"/>
                  </a:lnTo>
                  <a:lnTo>
                    <a:pt x="437" y="36"/>
                  </a:lnTo>
                  <a:lnTo>
                    <a:pt x="426" y="44"/>
                  </a:lnTo>
                  <a:lnTo>
                    <a:pt x="412" y="48"/>
                  </a:lnTo>
                  <a:lnTo>
                    <a:pt x="407" y="52"/>
                  </a:lnTo>
                  <a:lnTo>
                    <a:pt x="391" y="62"/>
                  </a:lnTo>
                  <a:lnTo>
                    <a:pt x="379" y="66"/>
                  </a:lnTo>
                  <a:lnTo>
                    <a:pt x="373" y="70"/>
                  </a:lnTo>
                  <a:lnTo>
                    <a:pt x="369" y="75"/>
                  </a:lnTo>
                  <a:lnTo>
                    <a:pt x="354" y="83"/>
                  </a:lnTo>
                  <a:lnTo>
                    <a:pt x="346" y="93"/>
                  </a:lnTo>
                  <a:lnTo>
                    <a:pt x="320" y="105"/>
                  </a:lnTo>
                  <a:lnTo>
                    <a:pt x="313" y="109"/>
                  </a:lnTo>
                  <a:lnTo>
                    <a:pt x="303" y="116"/>
                  </a:lnTo>
                  <a:lnTo>
                    <a:pt x="264" y="144"/>
                  </a:lnTo>
                  <a:lnTo>
                    <a:pt x="260" y="146"/>
                  </a:lnTo>
                  <a:lnTo>
                    <a:pt x="248" y="162"/>
                  </a:lnTo>
                  <a:lnTo>
                    <a:pt x="244" y="163"/>
                  </a:lnTo>
                  <a:lnTo>
                    <a:pt x="241" y="164"/>
                  </a:lnTo>
                  <a:lnTo>
                    <a:pt x="238" y="167"/>
                  </a:lnTo>
                  <a:lnTo>
                    <a:pt x="233" y="170"/>
                  </a:lnTo>
                  <a:lnTo>
                    <a:pt x="202" y="196"/>
                  </a:lnTo>
                  <a:lnTo>
                    <a:pt x="198" y="199"/>
                  </a:lnTo>
                  <a:lnTo>
                    <a:pt x="192" y="203"/>
                  </a:lnTo>
                  <a:lnTo>
                    <a:pt x="184" y="207"/>
                  </a:lnTo>
                  <a:lnTo>
                    <a:pt x="177" y="214"/>
                  </a:lnTo>
                  <a:lnTo>
                    <a:pt x="169" y="224"/>
                  </a:lnTo>
                  <a:lnTo>
                    <a:pt x="152" y="238"/>
                  </a:lnTo>
                  <a:lnTo>
                    <a:pt x="140" y="246"/>
                  </a:lnTo>
                  <a:lnTo>
                    <a:pt x="136" y="250"/>
                  </a:lnTo>
                  <a:lnTo>
                    <a:pt x="122" y="267"/>
                  </a:lnTo>
                  <a:lnTo>
                    <a:pt x="114" y="272"/>
                  </a:lnTo>
                  <a:lnTo>
                    <a:pt x="103" y="280"/>
                  </a:lnTo>
                  <a:lnTo>
                    <a:pt x="97" y="293"/>
                  </a:lnTo>
                  <a:lnTo>
                    <a:pt x="87" y="307"/>
                  </a:lnTo>
                  <a:lnTo>
                    <a:pt x="71" y="323"/>
                  </a:lnTo>
                  <a:lnTo>
                    <a:pt x="50" y="341"/>
                  </a:lnTo>
                  <a:lnTo>
                    <a:pt x="47" y="344"/>
                  </a:lnTo>
                  <a:lnTo>
                    <a:pt x="45" y="348"/>
                  </a:lnTo>
                  <a:lnTo>
                    <a:pt x="42" y="354"/>
                  </a:lnTo>
                  <a:lnTo>
                    <a:pt x="39" y="358"/>
                  </a:lnTo>
                  <a:lnTo>
                    <a:pt x="25" y="379"/>
                  </a:lnTo>
                  <a:lnTo>
                    <a:pt x="13" y="394"/>
                  </a:lnTo>
                  <a:lnTo>
                    <a:pt x="6" y="39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pic>
          <p:nvPicPr>
            <p:cNvPr id="93" name="Picture 2" descr="C:\Documents and Settings\rharbridge\Local Settings\Temporary Internet Files\Content.IE5\YN41EVNZ\MCj04352420000[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32560" y="1951793"/>
              <a:ext cx="2387978" cy="4724785"/>
            </a:xfrm>
            <a:prstGeom prst="rect">
              <a:avLst/>
            </a:prstGeom>
            <a:noFill/>
          </p:spPr>
        </p:pic>
        <p:sp>
          <p:nvSpPr>
            <p:cNvPr id="112" name="Freeform 28"/>
            <p:cNvSpPr>
              <a:spLocks/>
            </p:cNvSpPr>
            <p:nvPr/>
          </p:nvSpPr>
          <p:spPr bwMode="auto">
            <a:xfrm flipH="1">
              <a:off x="363110" y="2172154"/>
              <a:ext cx="2024551" cy="1220787"/>
            </a:xfrm>
            <a:custGeom>
              <a:avLst/>
              <a:gdLst/>
              <a:ahLst/>
              <a:cxnLst>
                <a:cxn ang="0">
                  <a:pos x="182" y="739"/>
                </a:cxn>
                <a:cxn ang="0">
                  <a:pos x="148" y="707"/>
                </a:cxn>
                <a:cxn ang="0">
                  <a:pos x="198" y="638"/>
                </a:cxn>
                <a:cxn ang="0">
                  <a:pos x="240" y="562"/>
                </a:cxn>
                <a:cxn ang="0">
                  <a:pos x="285" y="482"/>
                </a:cxn>
                <a:cxn ang="0">
                  <a:pos x="251" y="496"/>
                </a:cxn>
                <a:cxn ang="0">
                  <a:pos x="214" y="496"/>
                </a:cxn>
                <a:cxn ang="0">
                  <a:pos x="285" y="391"/>
                </a:cxn>
                <a:cxn ang="0">
                  <a:pos x="412" y="251"/>
                </a:cxn>
                <a:cxn ang="0">
                  <a:pos x="533" y="106"/>
                </a:cxn>
                <a:cxn ang="0">
                  <a:pos x="662" y="149"/>
                </a:cxn>
                <a:cxn ang="0">
                  <a:pos x="785" y="211"/>
                </a:cxn>
                <a:cxn ang="0">
                  <a:pos x="890" y="286"/>
                </a:cxn>
                <a:cxn ang="0">
                  <a:pos x="978" y="364"/>
                </a:cxn>
                <a:cxn ang="0">
                  <a:pos x="1055" y="443"/>
                </a:cxn>
                <a:cxn ang="0">
                  <a:pos x="1044" y="424"/>
                </a:cxn>
                <a:cxn ang="0">
                  <a:pos x="1002" y="371"/>
                </a:cxn>
                <a:cxn ang="0">
                  <a:pos x="957" y="327"/>
                </a:cxn>
                <a:cxn ang="0">
                  <a:pos x="821" y="206"/>
                </a:cxn>
                <a:cxn ang="0">
                  <a:pos x="659" y="118"/>
                </a:cxn>
                <a:cxn ang="0">
                  <a:pos x="524" y="87"/>
                </a:cxn>
                <a:cxn ang="0">
                  <a:pos x="445" y="186"/>
                </a:cxn>
                <a:cxn ang="0">
                  <a:pos x="349" y="298"/>
                </a:cxn>
                <a:cxn ang="0">
                  <a:pos x="246" y="400"/>
                </a:cxn>
                <a:cxn ang="0">
                  <a:pos x="171" y="468"/>
                </a:cxn>
                <a:cxn ang="0">
                  <a:pos x="120" y="519"/>
                </a:cxn>
                <a:cxn ang="0">
                  <a:pos x="104" y="543"/>
                </a:cxn>
                <a:cxn ang="0">
                  <a:pos x="169" y="493"/>
                </a:cxn>
                <a:cxn ang="0">
                  <a:pos x="162" y="580"/>
                </a:cxn>
                <a:cxn ang="0">
                  <a:pos x="76" y="675"/>
                </a:cxn>
                <a:cxn ang="0">
                  <a:pos x="11" y="623"/>
                </a:cxn>
                <a:cxn ang="0">
                  <a:pos x="77" y="483"/>
                </a:cxn>
                <a:cxn ang="0">
                  <a:pos x="163" y="403"/>
                </a:cxn>
                <a:cxn ang="0">
                  <a:pos x="211" y="348"/>
                </a:cxn>
                <a:cxn ang="0">
                  <a:pos x="275" y="284"/>
                </a:cxn>
                <a:cxn ang="0">
                  <a:pos x="352" y="199"/>
                </a:cxn>
                <a:cxn ang="0">
                  <a:pos x="430" y="94"/>
                </a:cxn>
                <a:cxn ang="0">
                  <a:pos x="525" y="0"/>
                </a:cxn>
                <a:cxn ang="0">
                  <a:pos x="649" y="52"/>
                </a:cxn>
                <a:cxn ang="0">
                  <a:pos x="747" y="107"/>
                </a:cxn>
                <a:cxn ang="0">
                  <a:pos x="841" y="171"/>
                </a:cxn>
                <a:cxn ang="0">
                  <a:pos x="926" y="239"/>
                </a:cxn>
                <a:cxn ang="0">
                  <a:pos x="1010" y="329"/>
                </a:cxn>
                <a:cxn ang="0">
                  <a:pos x="1094" y="422"/>
                </a:cxn>
                <a:cxn ang="0">
                  <a:pos x="1162" y="518"/>
                </a:cxn>
                <a:cxn ang="0">
                  <a:pos x="1218" y="601"/>
                </a:cxn>
                <a:cxn ang="0">
                  <a:pos x="1160" y="579"/>
                </a:cxn>
                <a:cxn ang="0">
                  <a:pos x="999" y="529"/>
                </a:cxn>
                <a:cxn ang="0">
                  <a:pos x="870" y="580"/>
                </a:cxn>
                <a:cxn ang="0">
                  <a:pos x="829" y="555"/>
                </a:cxn>
                <a:cxn ang="0">
                  <a:pos x="725" y="537"/>
                </a:cxn>
                <a:cxn ang="0">
                  <a:pos x="626" y="584"/>
                </a:cxn>
                <a:cxn ang="0">
                  <a:pos x="546" y="688"/>
                </a:cxn>
                <a:cxn ang="0">
                  <a:pos x="362" y="699"/>
                </a:cxn>
              </a:cxnLst>
              <a:rect l="0" t="0" r="r" b="b"/>
              <a:pathLst>
                <a:path w="1234" h="769">
                  <a:moveTo>
                    <a:pt x="283" y="767"/>
                  </a:moveTo>
                  <a:lnTo>
                    <a:pt x="264" y="760"/>
                  </a:lnTo>
                  <a:lnTo>
                    <a:pt x="244" y="754"/>
                  </a:lnTo>
                  <a:lnTo>
                    <a:pt x="224" y="749"/>
                  </a:lnTo>
                  <a:lnTo>
                    <a:pt x="203" y="743"/>
                  </a:lnTo>
                  <a:lnTo>
                    <a:pt x="182" y="739"/>
                  </a:lnTo>
                  <a:lnTo>
                    <a:pt x="162" y="737"/>
                  </a:lnTo>
                  <a:lnTo>
                    <a:pt x="142" y="737"/>
                  </a:lnTo>
                  <a:lnTo>
                    <a:pt x="123" y="740"/>
                  </a:lnTo>
                  <a:lnTo>
                    <a:pt x="130" y="729"/>
                  </a:lnTo>
                  <a:lnTo>
                    <a:pt x="138" y="718"/>
                  </a:lnTo>
                  <a:lnTo>
                    <a:pt x="148" y="707"/>
                  </a:lnTo>
                  <a:lnTo>
                    <a:pt x="156" y="696"/>
                  </a:lnTo>
                  <a:lnTo>
                    <a:pt x="166" y="685"/>
                  </a:lnTo>
                  <a:lnTo>
                    <a:pt x="174" y="674"/>
                  </a:lnTo>
                  <a:lnTo>
                    <a:pt x="182" y="663"/>
                  </a:lnTo>
                  <a:lnTo>
                    <a:pt x="191" y="652"/>
                  </a:lnTo>
                  <a:lnTo>
                    <a:pt x="198" y="638"/>
                  </a:lnTo>
                  <a:lnTo>
                    <a:pt x="203" y="624"/>
                  </a:lnTo>
                  <a:lnTo>
                    <a:pt x="210" y="610"/>
                  </a:lnTo>
                  <a:lnTo>
                    <a:pt x="217" y="598"/>
                  </a:lnTo>
                  <a:lnTo>
                    <a:pt x="224" y="584"/>
                  </a:lnTo>
                  <a:lnTo>
                    <a:pt x="232" y="573"/>
                  </a:lnTo>
                  <a:lnTo>
                    <a:pt x="240" y="562"/>
                  </a:lnTo>
                  <a:lnTo>
                    <a:pt x="251" y="552"/>
                  </a:lnTo>
                  <a:lnTo>
                    <a:pt x="260" y="543"/>
                  </a:lnTo>
                  <a:lnTo>
                    <a:pt x="272" y="522"/>
                  </a:lnTo>
                  <a:lnTo>
                    <a:pt x="283" y="498"/>
                  </a:lnTo>
                  <a:lnTo>
                    <a:pt x="291" y="483"/>
                  </a:lnTo>
                  <a:lnTo>
                    <a:pt x="285" y="482"/>
                  </a:lnTo>
                  <a:lnTo>
                    <a:pt x="279" y="483"/>
                  </a:lnTo>
                  <a:lnTo>
                    <a:pt x="274" y="485"/>
                  </a:lnTo>
                  <a:lnTo>
                    <a:pt x="268" y="487"/>
                  </a:lnTo>
                  <a:lnTo>
                    <a:pt x="262" y="490"/>
                  </a:lnTo>
                  <a:lnTo>
                    <a:pt x="257" y="493"/>
                  </a:lnTo>
                  <a:lnTo>
                    <a:pt x="251" y="496"/>
                  </a:lnTo>
                  <a:lnTo>
                    <a:pt x="246" y="498"/>
                  </a:lnTo>
                  <a:lnTo>
                    <a:pt x="247" y="457"/>
                  </a:lnTo>
                  <a:lnTo>
                    <a:pt x="235" y="464"/>
                  </a:lnTo>
                  <a:lnTo>
                    <a:pt x="227" y="474"/>
                  </a:lnTo>
                  <a:lnTo>
                    <a:pt x="220" y="485"/>
                  </a:lnTo>
                  <a:lnTo>
                    <a:pt x="214" y="496"/>
                  </a:lnTo>
                  <a:lnTo>
                    <a:pt x="203" y="490"/>
                  </a:lnTo>
                  <a:lnTo>
                    <a:pt x="191" y="474"/>
                  </a:lnTo>
                  <a:lnTo>
                    <a:pt x="215" y="454"/>
                  </a:lnTo>
                  <a:lnTo>
                    <a:pt x="239" y="434"/>
                  </a:lnTo>
                  <a:lnTo>
                    <a:pt x="261" y="413"/>
                  </a:lnTo>
                  <a:lnTo>
                    <a:pt x="285" y="391"/>
                  </a:lnTo>
                  <a:lnTo>
                    <a:pt x="307" y="369"/>
                  </a:lnTo>
                  <a:lnTo>
                    <a:pt x="329" y="346"/>
                  </a:lnTo>
                  <a:lnTo>
                    <a:pt x="349" y="323"/>
                  </a:lnTo>
                  <a:lnTo>
                    <a:pt x="370" y="299"/>
                  </a:lnTo>
                  <a:lnTo>
                    <a:pt x="391" y="275"/>
                  </a:lnTo>
                  <a:lnTo>
                    <a:pt x="412" y="251"/>
                  </a:lnTo>
                  <a:lnTo>
                    <a:pt x="432" y="228"/>
                  </a:lnTo>
                  <a:lnTo>
                    <a:pt x="453" y="203"/>
                  </a:lnTo>
                  <a:lnTo>
                    <a:pt x="472" y="178"/>
                  </a:lnTo>
                  <a:lnTo>
                    <a:pt x="493" y="154"/>
                  </a:lnTo>
                  <a:lnTo>
                    <a:pt x="513" y="130"/>
                  </a:lnTo>
                  <a:lnTo>
                    <a:pt x="533" y="106"/>
                  </a:lnTo>
                  <a:lnTo>
                    <a:pt x="554" y="112"/>
                  </a:lnTo>
                  <a:lnTo>
                    <a:pt x="576" y="117"/>
                  </a:lnTo>
                  <a:lnTo>
                    <a:pt x="597" y="124"/>
                  </a:lnTo>
                  <a:lnTo>
                    <a:pt x="619" y="132"/>
                  </a:lnTo>
                  <a:lnTo>
                    <a:pt x="640" y="141"/>
                  </a:lnTo>
                  <a:lnTo>
                    <a:pt x="662" y="149"/>
                  </a:lnTo>
                  <a:lnTo>
                    <a:pt x="682" y="159"/>
                  </a:lnTo>
                  <a:lnTo>
                    <a:pt x="703" y="168"/>
                  </a:lnTo>
                  <a:lnTo>
                    <a:pt x="724" y="178"/>
                  </a:lnTo>
                  <a:lnTo>
                    <a:pt x="745" y="189"/>
                  </a:lnTo>
                  <a:lnTo>
                    <a:pt x="764" y="200"/>
                  </a:lnTo>
                  <a:lnTo>
                    <a:pt x="785" y="211"/>
                  </a:lnTo>
                  <a:lnTo>
                    <a:pt x="804" y="224"/>
                  </a:lnTo>
                  <a:lnTo>
                    <a:pt x="822" y="236"/>
                  </a:lnTo>
                  <a:lnTo>
                    <a:pt x="841" y="248"/>
                  </a:lnTo>
                  <a:lnTo>
                    <a:pt x="859" y="261"/>
                  </a:lnTo>
                  <a:lnTo>
                    <a:pt x="874" y="273"/>
                  </a:lnTo>
                  <a:lnTo>
                    <a:pt x="890" y="286"/>
                  </a:lnTo>
                  <a:lnTo>
                    <a:pt x="905" y="298"/>
                  </a:lnTo>
                  <a:lnTo>
                    <a:pt x="919" y="312"/>
                  </a:lnTo>
                  <a:lnTo>
                    <a:pt x="932" y="326"/>
                  </a:lnTo>
                  <a:lnTo>
                    <a:pt x="948" y="340"/>
                  </a:lnTo>
                  <a:lnTo>
                    <a:pt x="963" y="352"/>
                  </a:lnTo>
                  <a:lnTo>
                    <a:pt x="978" y="364"/>
                  </a:lnTo>
                  <a:lnTo>
                    <a:pt x="989" y="375"/>
                  </a:lnTo>
                  <a:lnTo>
                    <a:pt x="1003" y="388"/>
                  </a:lnTo>
                  <a:lnTo>
                    <a:pt x="1017" y="402"/>
                  </a:lnTo>
                  <a:lnTo>
                    <a:pt x="1031" y="416"/>
                  </a:lnTo>
                  <a:lnTo>
                    <a:pt x="1044" y="429"/>
                  </a:lnTo>
                  <a:lnTo>
                    <a:pt x="1055" y="443"/>
                  </a:lnTo>
                  <a:lnTo>
                    <a:pt x="1066" y="457"/>
                  </a:lnTo>
                  <a:lnTo>
                    <a:pt x="1073" y="471"/>
                  </a:lnTo>
                  <a:lnTo>
                    <a:pt x="1069" y="457"/>
                  </a:lnTo>
                  <a:lnTo>
                    <a:pt x="1062" y="445"/>
                  </a:lnTo>
                  <a:lnTo>
                    <a:pt x="1054" y="434"/>
                  </a:lnTo>
                  <a:lnTo>
                    <a:pt x="1044" y="424"/>
                  </a:lnTo>
                  <a:lnTo>
                    <a:pt x="1035" y="413"/>
                  </a:lnTo>
                  <a:lnTo>
                    <a:pt x="1025" y="403"/>
                  </a:lnTo>
                  <a:lnTo>
                    <a:pt x="1017" y="392"/>
                  </a:lnTo>
                  <a:lnTo>
                    <a:pt x="1010" y="380"/>
                  </a:lnTo>
                  <a:lnTo>
                    <a:pt x="1007" y="377"/>
                  </a:lnTo>
                  <a:lnTo>
                    <a:pt x="1002" y="371"/>
                  </a:lnTo>
                  <a:lnTo>
                    <a:pt x="995" y="364"/>
                  </a:lnTo>
                  <a:lnTo>
                    <a:pt x="985" y="355"/>
                  </a:lnTo>
                  <a:lnTo>
                    <a:pt x="975" y="345"/>
                  </a:lnTo>
                  <a:lnTo>
                    <a:pt x="967" y="337"/>
                  </a:lnTo>
                  <a:lnTo>
                    <a:pt x="960" y="330"/>
                  </a:lnTo>
                  <a:lnTo>
                    <a:pt x="957" y="327"/>
                  </a:lnTo>
                  <a:lnTo>
                    <a:pt x="937" y="304"/>
                  </a:lnTo>
                  <a:lnTo>
                    <a:pt x="916" y="283"/>
                  </a:lnTo>
                  <a:lnTo>
                    <a:pt x="892" y="262"/>
                  </a:lnTo>
                  <a:lnTo>
                    <a:pt x="869" y="241"/>
                  </a:lnTo>
                  <a:lnTo>
                    <a:pt x="845" y="224"/>
                  </a:lnTo>
                  <a:lnTo>
                    <a:pt x="821" y="206"/>
                  </a:lnTo>
                  <a:lnTo>
                    <a:pt x="794" y="189"/>
                  </a:lnTo>
                  <a:lnTo>
                    <a:pt x="768" y="174"/>
                  </a:lnTo>
                  <a:lnTo>
                    <a:pt x="742" y="159"/>
                  </a:lnTo>
                  <a:lnTo>
                    <a:pt x="714" y="145"/>
                  </a:lnTo>
                  <a:lnTo>
                    <a:pt x="687" y="131"/>
                  </a:lnTo>
                  <a:lnTo>
                    <a:pt x="659" y="118"/>
                  </a:lnTo>
                  <a:lnTo>
                    <a:pt x="630" y="107"/>
                  </a:lnTo>
                  <a:lnTo>
                    <a:pt x="602" y="95"/>
                  </a:lnTo>
                  <a:lnTo>
                    <a:pt x="573" y="84"/>
                  </a:lnTo>
                  <a:lnTo>
                    <a:pt x="546" y="74"/>
                  </a:lnTo>
                  <a:lnTo>
                    <a:pt x="532" y="78"/>
                  </a:lnTo>
                  <a:lnTo>
                    <a:pt x="524" y="87"/>
                  </a:lnTo>
                  <a:lnTo>
                    <a:pt x="517" y="96"/>
                  </a:lnTo>
                  <a:lnTo>
                    <a:pt x="508" y="112"/>
                  </a:lnTo>
                  <a:lnTo>
                    <a:pt x="493" y="131"/>
                  </a:lnTo>
                  <a:lnTo>
                    <a:pt x="477" y="149"/>
                  </a:lnTo>
                  <a:lnTo>
                    <a:pt x="461" y="168"/>
                  </a:lnTo>
                  <a:lnTo>
                    <a:pt x="445" y="186"/>
                  </a:lnTo>
                  <a:lnTo>
                    <a:pt x="430" y="206"/>
                  </a:lnTo>
                  <a:lnTo>
                    <a:pt x="414" y="225"/>
                  </a:lnTo>
                  <a:lnTo>
                    <a:pt x="398" y="243"/>
                  </a:lnTo>
                  <a:lnTo>
                    <a:pt x="381" y="262"/>
                  </a:lnTo>
                  <a:lnTo>
                    <a:pt x="366" y="280"/>
                  </a:lnTo>
                  <a:lnTo>
                    <a:pt x="349" y="298"/>
                  </a:lnTo>
                  <a:lnTo>
                    <a:pt x="333" y="316"/>
                  </a:lnTo>
                  <a:lnTo>
                    <a:pt x="316" y="334"/>
                  </a:lnTo>
                  <a:lnTo>
                    <a:pt x="298" y="351"/>
                  </a:lnTo>
                  <a:lnTo>
                    <a:pt x="282" y="367"/>
                  </a:lnTo>
                  <a:lnTo>
                    <a:pt x="264" y="384"/>
                  </a:lnTo>
                  <a:lnTo>
                    <a:pt x="246" y="400"/>
                  </a:lnTo>
                  <a:lnTo>
                    <a:pt x="233" y="413"/>
                  </a:lnTo>
                  <a:lnTo>
                    <a:pt x="221" y="424"/>
                  </a:lnTo>
                  <a:lnTo>
                    <a:pt x="209" y="435"/>
                  </a:lnTo>
                  <a:lnTo>
                    <a:pt x="196" y="446"/>
                  </a:lnTo>
                  <a:lnTo>
                    <a:pt x="184" y="457"/>
                  </a:lnTo>
                  <a:lnTo>
                    <a:pt x="171" y="468"/>
                  </a:lnTo>
                  <a:lnTo>
                    <a:pt x="159" y="479"/>
                  </a:lnTo>
                  <a:lnTo>
                    <a:pt x="146" y="490"/>
                  </a:lnTo>
                  <a:lnTo>
                    <a:pt x="142" y="496"/>
                  </a:lnTo>
                  <a:lnTo>
                    <a:pt x="135" y="503"/>
                  </a:lnTo>
                  <a:lnTo>
                    <a:pt x="128" y="511"/>
                  </a:lnTo>
                  <a:lnTo>
                    <a:pt x="120" y="519"/>
                  </a:lnTo>
                  <a:lnTo>
                    <a:pt x="112" y="527"/>
                  </a:lnTo>
                  <a:lnTo>
                    <a:pt x="104" y="534"/>
                  </a:lnTo>
                  <a:lnTo>
                    <a:pt x="97" y="541"/>
                  </a:lnTo>
                  <a:lnTo>
                    <a:pt x="93" y="544"/>
                  </a:lnTo>
                  <a:lnTo>
                    <a:pt x="94" y="550"/>
                  </a:lnTo>
                  <a:lnTo>
                    <a:pt x="104" y="543"/>
                  </a:lnTo>
                  <a:lnTo>
                    <a:pt x="113" y="534"/>
                  </a:lnTo>
                  <a:lnTo>
                    <a:pt x="124" y="526"/>
                  </a:lnTo>
                  <a:lnTo>
                    <a:pt x="135" y="516"/>
                  </a:lnTo>
                  <a:lnTo>
                    <a:pt x="145" y="508"/>
                  </a:lnTo>
                  <a:lnTo>
                    <a:pt x="157" y="500"/>
                  </a:lnTo>
                  <a:lnTo>
                    <a:pt x="169" y="493"/>
                  </a:lnTo>
                  <a:lnTo>
                    <a:pt x="180" y="489"/>
                  </a:lnTo>
                  <a:lnTo>
                    <a:pt x="177" y="511"/>
                  </a:lnTo>
                  <a:lnTo>
                    <a:pt x="174" y="530"/>
                  </a:lnTo>
                  <a:lnTo>
                    <a:pt x="170" y="548"/>
                  </a:lnTo>
                  <a:lnTo>
                    <a:pt x="167" y="565"/>
                  </a:lnTo>
                  <a:lnTo>
                    <a:pt x="162" y="580"/>
                  </a:lnTo>
                  <a:lnTo>
                    <a:pt x="153" y="595"/>
                  </a:lnTo>
                  <a:lnTo>
                    <a:pt x="144" y="610"/>
                  </a:lnTo>
                  <a:lnTo>
                    <a:pt x="130" y="626"/>
                  </a:lnTo>
                  <a:lnTo>
                    <a:pt x="117" y="639"/>
                  </a:lnTo>
                  <a:lnTo>
                    <a:pt x="98" y="657"/>
                  </a:lnTo>
                  <a:lnTo>
                    <a:pt x="76" y="675"/>
                  </a:lnTo>
                  <a:lnTo>
                    <a:pt x="52" y="689"/>
                  </a:lnTo>
                  <a:lnTo>
                    <a:pt x="30" y="697"/>
                  </a:lnTo>
                  <a:lnTo>
                    <a:pt x="12" y="695"/>
                  </a:lnTo>
                  <a:lnTo>
                    <a:pt x="1" y="681"/>
                  </a:lnTo>
                  <a:lnTo>
                    <a:pt x="0" y="652"/>
                  </a:lnTo>
                  <a:lnTo>
                    <a:pt x="11" y="623"/>
                  </a:lnTo>
                  <a:lnTo>
                    <a:pt x="19" y="588"/>
                  </a:lnTo>
                  <a:lnTo>
                    <a:pt x="23" y="552"/>
                  </a:lnTo>
                  <a:lnTo>
                    <a:pt x="29" y="522"/>
                  </a:lnTo>
                  <a:lnTo>
                    <a:pt x="46" y="511"/>
                  </a:lnTo>
                  <a:lnTo>
                    <a:pt x="62" y="498"/>
                  </a:lnTo>
                  <a:lnTo>
                    <a:pt x="77" y="483"/>
                  </a:lnTo>
                  <a:lnTo>
                    <a:pt x="93" y="468"/>
                  </a:lnTo>
                  <a:lnTo>
                    <a:pt x="106" y="453"/>
                  </a:lnTo>
                  <a:lnTo>
                    <a:pt x="123" y="438"/>
                  </a:lnTo>
                  <a:lnTo>
                    <a:pt x="138" y="424"/>
                  </a:lnTo>
                  <a:lnTo>
                    <a:pt x="155" y="411"/>
                  </a:lnTo>
                  <a:lnTo>
                    <a:pt x="163" y="403"/>
                  </a:lnTo>
                  <a:lnTo>
                    <a:pt x="171" y="395"/>
                  </a:lnTo>
                  <a:lnTo>
                    <a:pt x="180" y="385"/>
                  </a:lnTo>
                  <a:lnTo>
                    <a:pt x="188" y="377"/>
                  </a:lnTo>
                  <a:lnTo>
                    <a:pt x="196" y="367"/>
                  </a:lnTo>
                  <a:lnTo>
                    <a:pt x="204" y="358"/>
                  </a:lnTo>
                  <a:lnTo>
                    <a:pt x="211" y="348"/>
                  </a:lnTo>
                  <a:lnTo>
                    <a:pt x="220" y="338"/>
                  </a:lnTo>
                  <a:lnTo>
                    <a:pt x="225" y="338"/>
                  </a:lnTo>
                  <a:lnTo>
                    <a:pt x="238" y="326"/>
                  </a:lnTo>
                  <a:lnTo>
                    <a:pt x="250" y="312"/>
                  </a:lnTo>
                  <a:lnTo>
                    <a:pt x="262" y="298"/>
                  </a:lnTo>
                  <a:lnTo>
                    <a:pt x="275" y="284"/>
                  </a:lnTo>
                  <a:lnTo>
                    <a:pt x="287" y="272"/>
                  </a:lnTo>
                  <a:lnTo>
                    <a:pt x="300" y="258"/>
                  </a:lnTo>
                  <a:lnTo>
                    <a:pt x="312" y="244"/>
                  </a:lnTo>
                  <a:lnTo>
                    <a:pt x="325" y="232"/>
                  </a:lnTo>
                  <a:lnTo>
                    <a:pt x="338" y="215"/>
                  </a:lnTo>
                  <a:lnTo>
                    <a:pt x="352" y="199"/>
                  </a:lnTo>
                  <a:lnTo>
                    <a:pt x="366" y="182"/>
                  </a:lnTo>
                  <a:lnTo>
                    <a:pt x="380" y="164"/>
                  </a:lnTo>
                  <a:lnTo>
                    <a:pt x="392" y="148"/>
                  </a:lnTo>
                  <a:lnTo>
                    <a:pt x="406" y="130"/>
                  </a:lnTo>
                  <a:lnTo>
                    <a:pt x="417" y="112"/>
                  </a:lnTo>
                  <a:lnTo>
                    <a:pt x="430" y="94"/>
                  </a:lnTo>
                  <a:lnTo>
                    <a:pt x="449" y="66"/>
                  </a:lnTo>
                  <a:lnTo>
                    <a:pt x="464" y="41"/>
                  </a:lnTo>
                  <a:lnTo>
                    <a:pt x="478" y="22"/>
                  </a:lnTo>
                  <a:lnTo>
                    <a:pt x="492" y="8"/>
                  </a:lnTo>
                  <a:lnTo>
                    <a:pt x="507" y="1"/>
                  </a:lnTo>
                  <a:lnTo>
                    <a:pt x="525" y="0"/>
                  </a:lnTo>
                  <a:lnTo>
                    <a:pt x="550" y="7"/>
                  </a:lnTo>
                  <a:lnTo>
                    <a:pt x="580" y="22"/>
                  </a:lnTo>
                  <a:lnTo>
                    <a:pt x="598" y="29"/>
                  </a:lnTo>
                  <a:lnTo>
                    <a:pt x="615" y="36"/>
                  </a:lnTo>
                  <a:lnTo>
                    <a:pt x="631" y="44"/>
                  </a:lnTo>
                  <a:lnTo>
                    <a:pt x="649" y="52"/>
                  </a:lnTo>
                  <a:lnTo>
                    <a:pt x="666" y="60"/>
                  </a:lnTo>
                  <a:lnTo>
                    <a:pt x="682" y="69"/>
                  </a:lnTo>
                  <a:lnTo>
                    <a:pt x="699" y="78"/>
                  </a:lnTo>
                  <a:lnTo>
                    <a:pt x="716" y="88"/>
                  </a:lnTo>
                  <a:lnTo>
                    <a:pt x="732" y="98"/>
                  </a:lnTo>
                  <a:lnTo>
                    <a:pt x="747" y="107"/>
                  </a:lnTo>
                  <a:lnTo>
                    <a:pt x="764" y="117"/>
                  </a:lnTo>
                  <a:lnTo>
                    <a:pt x="779" y="128"/>
                  </a:lnTo>
                  <a:lnTo>
                    <a:pt x="796" y="138"/>
                  </a:lnTo>
                  <a:lnTo>
                    <a:pt x="811" y="149"/>
                  </a:lnTo>
                  <a:lnTo>
                    <a:pt x="826" y="160"/>
                  </a:lnTo>
                  <a:lnTo>
                    <a:pt x="841" y="171"/>
                  </a:lnTo>
                  <a:lnTo>
                    <a:pt x="855" y="182"/>
                  </a:lnTo>
                  <a:lnTo>
                    <a:pt x="869" y="193"/>
                  </a:lnTo>
                  <a:lnTo>
                    <a:pt x="883" y="204"/>
                  </a:lnTo>
                  <a:lnTo>
                    <a:pt x="898" y="215"/>
                  </a:lnTo>
                  <a:lnTo>
                    <a:pt x="912" y="228"/>
                  </a:lnTo>
                  <a:lnTo>
                    <a:pt x="926" y="239"/>
                  </a:lnTo>
                  <a:lnTo>
                    <a:pt x="938" y="251"/>
                  </a:lnTo>
                  <a:lnTo>
                    <a:pt x="950" y="264"/>
                  </a:lnTo>
                  <a:lnTo>
                    <a:pt x="963" y="282"/>
                  </a:lnTo>
                  <a:lnTo>
                    <a:pt x="978" y="298"/>
                  </a:lnTo>
                  <a:lnTo>
                    <a:pt x="993" y="313"/>
                  </a:lnTo>
                  <a:lnTo>
                    <a:pt x="1010" y="329"/>
                  </a:lnTo>
                  <a:lnTo>
                    <a:pt x="1025" y="344"/>
                  </a:lnTo>
                  <a:lnTo>
                    <a:pt x="1042" y="359"/>
                  </a:lnTo>
                  <a:lnTo>
                    <a:pt x="1055" y="375"/>
                  </a:lnTo>
                  <a:lnTo>
                    <a:pt x="1069" y="393"/>
                  </a:lnTo>
                  <a:lnTo>
                    <a:pt x="1082" y="407"/>
                  </a:lnTo>
                  <a:lnTo>
                    <a:pt x="1094" y="422"/>
                  </a:lnTo>
                  <a:lnTo>
                    <a:pt x="1107" y="438"/>
                  </a:lnTo>
                  <a:lnTo>
                    <a:pt x="1119" y="453"/>
                  </a:lnTo>
                  <a:lnTo>
                    <a:pt x="1130" y="469"/>
                  </a:lnTo>
                  <a:lnTo>
                    <a:pt x="1141" y="486"/>
                  </a:lnTo>
                  <a:lnTo>
                    <a:pt x="1152" y="503"/>
                  </a:lnTo>
                  <a:lnTo>
                    <a:pt x="1162" y="518"/>
                  </a:lnTo>
                  <a:lnTo>
                    <a:pt x="1171" y="532"/>
                  </a:lnTo>
                  <a:lnTo>
                    <a:pt x="1181" y="545"/>
                  </a:lnTo>
                  <a:lnTo>
                    <a:pt x="1191" y="559"/>
                  </a:lnTo>
                  <a:lnTo>
                    <a:pt x="1201" y="573"/>
                  </a:lnTo>
                  <a:lnTo>
                    <a:pt x="1209" y="587"/>
                  </a:lnTo>
                  <a:lnTo>
                    <a:pt x="1218" y="601"/>
                  </a:lnTo>
                  <a:lnTo>
                    <a:pt x="1225" y="616"/>
                  </a:lnTo>
                  <a:lnTo>
                    <a:pt x="1234" y="631"/>
                  </a:lnTo>
                  <a:lnTo>
                    <a:pt x="1220" y="619"/>
                  </a:lnTo>
                  <a:lnTo>
                    <a:pt x="1203" y="605"/>
                  </a:lnTo>
                  <a:lnTo>
                    <a:pt x="1183" y="592"/>
                  </a:lnTo>
                  <a:lnTo>
                    <a:pt x="1160" y="579"/>
                  </a:lnTo>
                  <a:lnTo>
                    <a:pt x="1136" y="568"/>
                  </a:lnTo>
                  <a:lnTo>
                    <a:pt x="1109" y="556"/>
                  </a:lnTo>
                  <a:lnTo>
                    <a:pt x="1082" y="547"/>
                  </a:lnTo>
                  <a:lnTo>
                    <a:pt x="1054" y="539"/>
                  </a:lnTo>
                  <a:lnTo>
                    <a:pt x="1026" y="532"/>
                  </a:lnTo>
                  <a:lnTo>
                    <a:pt x="999" y="529"/>
                  </a:lnTo>
                  <a:lnTo>
                    <a:pt x="973" y="529"/>
                  </a:lnTo>
                  <a:lnTo>
                    <a:pt x="946" y="530"/>
                  </a:lnTo>
                  <a:lnTo>
                    <a:pt x="924" y="537"/>
                  </a:lnTo>
                  <a:lnTo>
                    <a:pt x="903" y="547"/>
                  </a:lnTo>
                  <a:lnTo>
                    <a:pt x="886" y="561"/>
                  </a:lnTo>
                  <a:lnTo>
                    <a:pt x="870" y="580"/>
                  </a:lnTo>
                  <a:lnTo>
                    <a:pt x="863" y="579"/>
                  </a:lnTo>
                  <a:lnTo>
                    <a:pt x="857" y="574"/>
                  </a:lnTo>
                  <a:lnTo>
                    <a:pt x="850" y="570"/>
                  </a:lnTo>
                  <a:lnTo>
                    <a:pt x="843" y="565"/>
                  </a:lnTo>
                  <a:lnTo>
                    <a:pt x="836" y="561"/>
                  </a:lnTo>
                  <a:lnTo>
                    <a:pt x="829" y="555"/>
                  </a:lnTo>
                  <a:lnTo>
                    <a:pt x="823" y="551"/>
                  </a:lnTo>
                  <a:lnTo>
                    <a:pt x="816" y="547"/>
                  </a:lnTo>
                  <a:lnTo>
                    <a:pt x="792" y="541"/>
                  </a:lnTo>
                  <a:lnTo>
                    <a:pt x="767" y="537"/>
                  </a:lnTo>
                  <a:lnTo>
                    <a:pt x="745" y="537"/>
                  </a:lnTo>
                  <a:lnTo>
                    <a:pt x="725" y="537"/>
                  </a:lnTo>
                  <a:lnTo>
                    <a:pt x="706" y="541"/>
                  </a:lnTo>
                  <a:lnTo>
                    <a:pt x="688" y="545"/>
                  </a:lnTo>
                  <a:lnTo>
                    <a:pt x="670" y="552"/>
                  </a:lnTo>
                  <a:lnTo>
                    <a:pt x="655" y="562"/>
                  </a:lnTo>
                  <a:lnTo>
                    <a:pt x="640" y="573"/>
                  </a:lnTo>
                  <a:lnTo>
                    <a:pt x="626" y="584"/>
                  </a:lnTo>
                  <a:lnTo>
                    <a:pt x="612" y="598"/>
                  </a:lnTo>
                  <a:lnTo>
                    <a:pt x="598" y="615"/>
                  </a:lnTo>
                  <a:lnTo>
                    <a:pt x="584" y="631"/>
                  </a:lnTo>
                  <a:lnTo>
                    <a:pt x="572" y="649"/>
                  </a:lnTo>
                  <a:lnTo>
                    <a:pt x="558" y="667"/>
                  </a:lnTo>
                  <a:lnTo>
                    <a:pt x="546" y="688"/>
                  </a:lnTo>
                  <a:lnTo>
                    <a:pt x="510" y="671"/>
                  </a:lnTo>
                  <a:lnTo>
                    <a:pt x="475" y="664"/>
                  </a:lnTo>
                  <a:lnTo>
                    <a:pt x="443" y="663"/>
                  </a:lnTo>
                  <a:lnTo>
                    <a:pt x="414" y="670"/>
                  </a:lnTo>
                  <a:lnTo>
                    <a:pt x="387" y="682"/>
                  </a:lnTo>
                  <a:lnTo>
                    <a:pt x="362" y="699"/>
                  </a:lnTo>
                  <a:lnTo>
                    <a:pt x="338" y="720"/>
                  </a:lnTo>
                  <a:lnTo>
                    <a:pt x="315" y="743"/>
                  </a:lnTo>
                  <a:lnTo>
                    <a:pt x="294" y="769"/>
                  </a:lnTo>
                  <a:lnTo>
                    <a:pt x="283" y="767"/>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3" name="Freeform 32"/>
            <p:cNvSpPr>
              <a:spLocks/>
            </p:cNvSpPr>
            <p:nvPr/>
          </p:nvSpPr>
          <p:spPr bwMode="auto">
            <a:xfrm flipH="1">
              <a:off x="1600153" y="2732541"/>
              <a:ext cx="165705" cy="504825"/>
            </a:xfrm>
            <a:custGeom>
              <a:avLst/>
              <a:gdLst/>
              <a:ahLst/>
              <a:cxnLst>
                <a:cxn ang="0">
                  <a:pos x="2" y="318"/>
                </a:cxn>
                <a:cxn ang="0">
                  <a:pos x="2" y="305"/>
                </a:cxn>
                <a:cxn ang="0">
                  <a:pos x="0" y="296"/>
                </a:cxn>
                <a:cxn ang="0">
                  <a:pos x="86" y="0"/>
                </a:cxn>
                <a:cxn ang="0">
                  <a:pos x="86" y="50"/>
                </a:cxn>
                <a:cxn ang="0">
                  <a:pos x="86" y="99"/>
                </a:cxn>
                <a:cxn ang="0">
                  <a:pos x="86" y="149"/>
                </a:cxn>
                <a:cxn ang="0">
                  <a:pos x="87" y="199"/>
                </a:cxn>
                <a:cxn ang="0">
                  <a:pos x="89" y="232"/>
                </a:cxn>
                <a:cxn ang="0">
                  <a:pos x="95" y="297"/>
                </a:cxn>
                <a:cxn ang="0">
                  <a:pos x="101" y="312"/>
                </a:cxn>
                <a:cxn ang="0">
                  <a:pos x="87" y="312"/>
                </a:cxn>
                <a:cxn ang="0">
                  <a:pos x="82" y="307"/>
                </a:cxn>
                <a:cxn ang="0">
                  <a:pos x="72" y="304"/>
                </a:cxn>
                <a:cxn ang="0">
                  <a:pos x="64" y="301"/>
                </a:cxn>
                <a:cxn ang="0">
                  <a:pos x="55" y="301"/>
                </a:cxn>
                <a:cxn ang="0">
                  <a:pos x="47" y="301"/>
                </a:cxn>
                <a:cxn ang="0">
                  <a:pos x="37" y="302"/>
                </a:cxn>
                <a:cxn ang="0">
                  <a:pos x="21" y="312"/>
                </a:cxn>
                <a:cxn ang="0">
                  <a:pos x="15" y="318"/>
                </a:cxn>
                <a:cxn ang="0">
                  <a:pos x="2" y="318"/>
                </a:cxn>
              </a:cxnLst>
              <a:rect l="0" t="0" r="r" b="b"/>
              <a:pathLst>
                <a:path w="101" h="318">
                  <a:moveTo>
                    <a:pt x="2" y="318"/>
                  </a:moveTo>
                  <a:lnTo>
                    <a:pt x="2" y="305"/>
                  </a:lnTo>
                  <a:lnTo>
                    <a:pt x="0" y="296"/>
                  </a:lnTo>
                  <a:lnTo>
                    <a:pt x="86" y="0"/>
                  </a:lnTo>
                  <a:lnTo>
                    <a:pt x="86" y="50"/>
                  </a:lnTo>
                  <a:lnTo>
                    <a:pt x="86" y="99"/>
                  </a:lnTo>
                  <a:lnTo>
                    <a:pt x="86" y="149"/>
                  </a:lnTo>
                  <a:lnTo>
                    <a:pt x="87" y="199"/>
                  </a:lnTo>
                  <a:lnTo>
                    <a:pt x="89" y="232"/>
                  </a:lnTo>
                  <a:lnTo>
                    <a:pt x="95" y="297"/>
                  </a:lnTo>
                  <a:lnTo>
                    <a:pt x="101" y="312"/>
                  </a:lnTo>
                  <a:lnTo>
                    <a:pt x="87" y="312"/>
                  </a:lnTo>
                  <a:lnTo>
                    <a:pt x="82" y="307"/>
                  </a:lnTo>
                  <a:lnTo>
                    <a:pt x="72" y="304"/>
                  </a:lnTo>
                  <a:lnTo>
                    <a:pt x="64" y="301"/>
                  </a:lnTo>
                  <a:lnTo>
                    <a:pt x="55" y="301"/>
                  </a:lnTo>
                  <a:lnTo>
                    <a:pt x="47" y="301"/>
                  </a:lnTo>
                  <a:lnTo>
                    <a:pt x="37" y="302"/>
                  </a:lnTo>
                  <a:lnTo>
                    <a:pt x="21" y="312"/>
                  </a:lnTo>
                  <a:lnTo>
                    <a:pt x="15" y="318"/>
                  </a:lnTo>
                  <a:lnTo>
                    <a:pt x="2" y="31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4" name="Freeform 36"/>
            <p:cNvSpPr>
              <a:spLocks/>
            </p:cNvSpPr>
            <p:nvPr/>
          </p:nvSpPr>
          <p:spPr bwMode="auto">
            <a:xfrm flipH="1">
              <a:off x="1121086" y="2632529"/>
              <a:ext cx="283831" cy="401637"/>
            </a:xfrm>
            <a:custGeom>
              <a:avLst/>
              <a:gdLst/>
              <a:ahLst/>
              <a:cxnLst>
                <a:cxn ang="0">
                  <a:pos x="162" y="253"/>
                </a:cxn>
                <a:cxn ang="0">
                  <a:pos x="151" y="253"/>
                </a:cxn>
                <a:cxn ang="0">
                  <a:pos x="144" y="250"/>
                </a:cxn>
                <a:cxn ang="0">
                  <a:pos x="137" y="249"/>
                </a:cxn>
                <a:cxn ang="0">
                  <a:pos x="132" y="247"/>
                </a:cxn>
                <a:cxn ang="0">
                  <a:pos x="126" y="246"/>
                </a:cxn>
                <a:cxn ang="0">
                  <a:pos x="119" y="246"/>
                </a:cxn>
                <a:cxn ang="0">
                  <a:pos x="112" y="249"/>
                </a:cxn>
                <a:cxn ang="0">
                  <a:pos x="101" y="253"/>
                </a:cxn>
                <a:cxn ang="0">
                  <a:pos x="94" y="249"/>
                </a:cxn>
                <a:cxn ang="0">
                  <a:pos x="92" y="218"/>
                </a:cxn>
                <a:cxn ang="0">
                  <a:pos x="83" y="187"/>
                </a:cxn>
                <a:cxn ang="0">
                  <a:pos x="71" y="155"/>
                </a:cxn>
                <a:cxn ang="0">
                  <a:pos x="56" y="123"/>
                </a:cxn>
                <a:cxn ang="0">
                  <a:pos x="41" y="91"/>
                </a:cxn>
                <a:cxn ang="0">
                  <a:pos x="25" y="60"/>
                </a:cxn>
                <a:cxn ang="0">
                  <a:pos x="12" y="29"/>
                </a:cxn>
                <a:cxn ang="0">
                  <a:pos x="0" y="0"/>
                </a:cxn>
                <a:cxn ang="0">
                  <a:pos x="10" y="8"/>
                </a:cxn>
                <a:cxn ang="0">
                  <a:pos x="25" y="28"/>
                </a:cxn>
                <a:cxn ang="0">
                  <a:pos x="47" y="57"/>
                </a:cxn>
                <a:cxn ang="0">
                  <a:pos x="71" y="91"/>
                </a:cxn>
                <a:cxn ang="0">
                  <a:pos x="93" y="126"/>
                </a:cxn>
                <a:cxn ang="0">
                  <a:pos x="114" y="159"/>
                </a:cxn>
                <a:cxn ang="0">
                  <a:pos x="129" y="184"/>
                </a:cxn>
                <a:cxn ang="0">
                  <a:pos x="136" y="199"/>
                </a:cxn>
                <a:cxn ang="0">
                  <a:pos x="146" y="212"/>
                </a:cxn>
                <a:cxn ang="0">
                  <a:pos x="152" y="224"/>
                </a:cxn>
                <a:cxn ang="0">
                  <a:pos x="161" y="236"/>
                </a:cxn>
                <a:cxn ang="0">
                  <a:pos x="173" y="247"/>
                </a:cxn>
                <a:cxn ang="0">
                  <a:pos x="162" y="253"/>
                </a:cxn>
              </a:cxnLst>
              <a:rect l="0" t="0" r="r" b="b"/>
              <a:pathLst>
                <a:path w="173" h="253">
                  <a:moveTo>
                    <a:pt x="162" y="253"/>
                  </a:moveTo>
                  <a:lnTo>
                    <a:pt x="151" y="253"/>
                  </a:lnTo>
                  <a:lnTo>
                    <a:pt x="144" y="250"/>
                  </a:lnTo>
                  <a:lnTo>
                    <a:pt x="137" y="249"/>
                  </a:lnTo>
                  <a:lnTo>
                    <a:pt x="132" y="247"/>
                  </a:lnTo>
                  <a:lnTo>
                    <a:pt x="126" y="246"/>
                  </a:lnTo>
                  <a:lnTo>
                    <a:pt x="119" y="246"/>
                  </a:lnTo>
                  <a:lnTo>
                    <a:pt x="112" y="249"/>
                  </a:lnTo>
                  <a:lnTo>
                    <a:pt x="101" y="253"/>
                  </a:lnTo>
                  <a:lnTo>
                    <a:pt x="94" y="249"/>
                  </a:lnTo>
                  <a:lnTo>
                    <a:pt x="92" y="218"/>
                  </a:lnTo>
                  <a:lnTo>
                    <a:pt x="83" y="187"/>
                  </a:lnTo>
                  <a:lnTo>
                    <a:pt x="71" y="155"/>
                  </a:lnTo>
                  <a:lnTo>
                    <a:pt x="56" y="123"/>
                  </a:lnTo>
                  <a:lnTo>
                    <a:pt x="41" y="91"/>
                  </a:lnTo>
                  <a:lnTo>
                    <a:pt x="25" y="60"/>
                  </a:lnTo>
                  <a:lnTo>
                    <a:pt x="12" y="29"/>
                  </a:lnTo>
                  <a:lnTo>
                    <a:pt x="0" y="0"/>
                  </a:lnTo>
                  <a:lnTo>
                    <a:pt x="10" y="8"/>
                  </a:lnTo>
                  <a:lnTo>
                    <a:pt x="25" y="28"/>
                  </a:lnTo>
                  <a:lnTo>
                    <a:pt x="47" y="57"/>
                  </a:lnTo>
                  <a:lnTo>
                    <a:pt x="71" y="91"/>
                  </a:lnTo>
                  <a:lnTo>
                    <a:pt x="93" y="126"/>
                  </a:lnTo>
                  <a:lnTo>
                    <a:pt x="114" y="159"/>
                  </a:lnTo>
                  <a:lnTo>
                    <a:pt x="129" y="184"/>
                  </a:lnTo>
                  <a:lnTo>
                    <a:pt x="136" y="199"/>
                  </a:lnTo>
                  <a:lnTo>
                    <a:pt x="146" y="212"/>
                  </a:lnTo>
                  <a:lnTo>
                    <a:pt x="152" y="224"/>
                  </a:lnTo>
                  <a:lnTo>
                    <a:pt x="161" y="236"/>
                  </a:lnTo>
                  <a:lnTo>
                    <a:pt x="173" y="247"/>
                  </a:lnTo>
                  <a:lnTo>
                    <a:pt x="162" y="25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15" name="Group 114"/>
            <p:cNvGrpSpPr/>
            <p:nvPr/>
          </p:nvGrpSpPr>
          <p:grpSpPr>
            <a:xfrm flipH="1">
              <a:off x="2948819" y="2207079"/>
              <a:ext cx="480707" cy="654049"/>
              <a:chOff x="6327019" y="331101"/>
              <a:chExt cx="480707" cy="654049"/>
            </a:xfrm>
          </p:grpSpPr>
          <p:sp>
            <p:nvSpPr>
              <p:cNvPr id="116" name="Freeform 52"/>
              <p:cNvSpPr>
                <a:spLocks/>
              </p:cNvSpPr>
              <p:nvPr/>
            </p:nvSpPr>
            <p:spPr bwMode="auto">
              <a:xfrm>
                <a:off x="6327019" y="812113"/>
                <a:ext cx="137814" cy="173037"/>
              </a:xfrm>
              <a:custGeom>
                <a:avLst/>
                <a:gdLst/>
                <a:ahLst/>
                <a:cxnLst>
                  <a:cxn ang="0">
                    <a:pos x="52" y="109"/>
                  </a:cxn>
                  <a:cxn ang="0">
                    <a:pos x="37" y="101"/>
                  </a:cxn>
                  <a:cxn ang="0">
                    <a:pos x="30" y="91"/>
                  </a:cxn>
                  <a:cxn ang="0">
                    <a:pos x="23" y="70"/>
                  </a:cxn>
                  <a:cxn ang="0">
                    <a:pos x="16" y="44"/>
                  </a:cxn>
                  <a:cxn ang="0">
                    <a:pos x="8" y="19"/>
                  </a:cxn>
                  <a:cxn ang="0">
                    <a:pos x="0" y="0"/>
                  </a:cxn>
                  <a:cxn ang="0">
                    <a:pos x="30" y="21"/>
                  </a:cxn>
                  <a:cxn ang="0">
                    <a:pos x="56" y="36"/>
                  </a:cxn>
                  <a:cxn ang="0">
                    <a:pos x="62" y="41"/>
                  </a:cxn>
                  <a:cxn ang="0">
                    <a:pos x="69" y="47"/>
                  </a:cxn>
                  <a:cxn ang="0">
                    <a:pos x="74" y="52"/>
                  </a:cxn>
                  <a:cxn ang="0">
                    <a:pos x="80" y="55"/>
                  </a:cxn>
                  <a:cxn ang="0">
                    <a:pos x="84" y="61"/>
                  </a:cxn>
                  <a:cxn ang="0">
                    <a:pos x="84" y="79"/>
                  </a:cxn>
                  <a:cxn ang="0">
                    <a:pos x="76" y="99"/>
                  </a:cxn>
                  <a:cxn ang="0">
                    <a:pos x="52" y="109"/>
                  </a:cxn>
                </a:cxnLst>
                <a:rect l="0" t="0" r="r" b="b"/>
                <a:pathLst>
                  <a:path w="84" h="109">
                    <a:moveTo>
                      <a:pt x="52" y="109"/>
                    </a:moveTo>
                    <a:lnTo>
                      <a:pt x="37" y="101"/>
                    </a:lnTo>
                    <a:lnTo>
                      <a:pt x="30" y="91"/>
                    </a:lnTo>
                    <a:lnTo>
                      <a:pt x="23" y="70"/>
                    </a:lnTo>
                    <a:lnTo>
                      <a:pt x="16" y="44"/>
                    </a:lnTo>
                    <a:lnTo>
                      <a:pt x="8" y="19"/>
                    </a:lnTo>
                    <a:lnTo>
                      <a:pt x="0" y="0"/>
                    </a:lnTo>
                    <a:lnTo>
                      <a:pt x="30" y="21"/>
                    </a:lnTo>
                    <a:lnTo>
                      <a:pt x="56" y="36"/>
                    </a:lnTo>
                    <a:lnTo>
                      <a:pt x="62" y="41"/>
                    </a:lnTo>
                    <a:lnTo>
                      <a:pt x="69" y="47"/>
                    </a:lnTo>
                    <a:lnTo>
                      <a:pt x="74" y="52"/>
                    </a:lnTo>
                    <a:lnTo>
                      <a:pt x="80" y="55"/>
                    </a:lnTo>
                    <a:lnTo>
                      <a:pt x="84" y="61"/>
                    </a:lnTo>
                    <a:lnTo>
                      <a:pt x="84" y="79"/>
                    </a:lnTo>
                    <a:lnTo>
                      <a:pt x="76" y="99"/>
                    </a:lnTo>
                    <a:lnTo>
                      <a:pt x="52" y="10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7" name="Freeform 54"/>
              <p:cNvSpPr>
                <a:spLocks/>
              </p:cNvSpPr>
              <p:nvPr/>
            </p:nvSpPr>
            <p:spPr bwMode="auto">
              <a:xfrm>
                <a:off x="6453348" y="785126"/>
                <a:ext cx="57422" cy="92075"/>
              </a:xfrm>
              <a:custGeom>
                <a:avLst/>
                <a:gdLst/>
                <a:ahLst/>
                <a:cxnLst>
                  <a:cxn ang="0">
                    <a:pos x="19" y="58"/>
                  </a:cxn>
                  <a:cxn ang="0">
                    <a:pos x="17" y="47"/>
                  </a:cxn>
                  <a:cxn ang="0">
                    <a:pos x="14" y="40"/>
                  </a:cxn>
                  <a:cxn ang="0">
                    <a:pos x="8" y="32"/>
                  </a:cxn>
                  <a:cxn ang="0">
                    <a:pos x="7" y="29"/>
                  </a:cxn>
                  <a:cxn ang="0">
                    <a:pos x="7" y="20"/>
                  </a:cxn>
                  <a:cxn ang="0">
                    <a:pos x="0" y="0"/>
                  </a:cxn>
                  <a:cxn ang="0">
                    <a:pos x="26" y="32"/>
                  </a:cxn>
                  <a:cxn ang="0">
                    <a:pos x="32" y="38"/>
                  </a:cxn>
                  <a:cxn ang="0">
                    <a:pos x="35" y="42"/>
                  </a:cxn>
                  <a:cxn ang="0">
                    <a:pos x="28" y="56"/>
                  </a:cxn>
                  <a:cxn ang="0">
                    <a:pos x="19" y="58"/>
                  </a:cxn>
                </a:cxnLst>
                <a:rect l="0" t="0" r="r" b="b"/>
                <a:pathLst>
                  <a:path w="35" h="58">
                    <a:moveTo>
                      <a:pt x="19" y="58"/>
                    </a:moveTo>
                    <a:lnTo>
                      <a:pt x="17" y="47"/>
                    </a:lnTo>
                    <a:lnTo>
                      <a:pt x="14" y="40"/>
                    </a:lnTo>
                    <a:lnTo>
                      <a:pt x="8" y="32"/>
                    </a:lnTo>
                    <a:lnTo>
                      <a:pt x="7" y="29"/>
                    </a:lnTo>
                    <a:lnTo>
                      <a:pt x="7" y="20"/>
                    </a:lnTo>
                    <a:lnTo>
                      <a:pt x="0" y="0"/>
                    </a:lnTo>
                    <a:lnTo>
                      <a:pt x="26" y="32"/>
                    </a:lnTo>
                    <a:lnTo>
                      <a:pt x="32" y="38"/>
                    </a:lnTo>
                    <a:lnTo>
                      <a:pt x="35" y="42"/>
                    </a:lnTo>
                    <a:lnTo>
                      <a:pt x="28" y="56"/>
                    </a:lnTo>
                    <a:lnTo>
                      <a:pt x="19" y="58"/>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8" name="Freeform 55"/>
              <p:cNvSpPr>
                <a:spLocks/>
              </p:cNvSpPr>
              <p:nvPr/>
            </p:nvSpPr>
            <p:spPr bwMode="auto">
              <a:xfrm>
                <a:off x="6646944" y="656538"/>
                <a:ext cx="36094" cy="41275"/>
              </a:xfrm>
              <a:custGeom>
                <a:avLst/>
                <a:gdLst/>
                <a:ahLst/>
                <a:cxnLst>
                  <a:cxn ang="0">
                    <a:pos x="9" y="26"/>
                  </a:cxn>
                  <a:cxn ang="0">
                    <a:pos x="2" y="26"/>
                  </a:cxn>
                  <a:cxn ang="0">
                    <a:pos x="0" y="21"/>
                  </a:cxn>
                  <a:cxn ang="0">
                    <a:pos x="0" y="10"/>
                  </a:cxn>
                  <a:cxn ang="0">
                    <a:pos x="4" y="3"/>
                  </a:cxn>
                  <a:cxn ang="0">
                    <a:pos x="18" y="0"/>
                  </a:cxn>
                  <a:cxn ang="0">
                    <a:pos x="19" y="12"/>
                  </a:cxn>
                  <a:cxn ang="0">
                    <a:pos x="22" y="22"/>
                  </a:cxn>
                  <a:cxn ang="0">
                    <a:pos x="9" y="26"/>
                  </a:cxn>
                </a:cxnLst>
                <a:rect l="0" t="0" r="r" b="b"/>
                <a:pathLst>
                  <a:path w="22" h="26">
                    <a:moveTo>
                      <a:pt x="9" y="26"/>
                    </a:moveTo>
                    <a:lnTo>
                      <a:pt x="2" y="26"/>
                    </a:lnTo>
                    <a:lnTo>
                      <a:pt x="0" y="21"/>
                    </a:lnTo>
                    <a:lnTo>
                      <a:pt x="0" y="10"/>
                    </a:lnTo>
                    <a:lnTo>
                      <a:pt x="4" y="3"/>
                    </a:lnTo>
                    <a:lnTo>
                      <a:pt x="18" y="0"/>
                    </a:lnTo>
                    <a:lnTo>
                      <a:pt x="19" y="12"/>
                    </a:lnTo>
                    <a:lnTo>
                      <a:pt x="22" y="22"/>
                    </a:lnTo>
                    <a:lnTo>
                      <a:pt x="9" y="26"/>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9" name="Freeform 57"/>
              <p:cNvSpPr>
                <a:spLocks/>
              </p:cNvSpPr>
              <p:nvPr/>
            </p:nvSpPr>
            <p:spPr bwMode="auto">
              <a:xfrm>
                <a:off x="6727335" y="639076"/>
                <a:ext cx="34453" cy="33337"/>
              </a:xfrm>
              <a:custGeom>
                <a:avLst/>
                <a:gdLst/>
                <a:ahLst/>
                <a:cxnLst>
                  <a:cxn ang="0">
                    <a:pos x="6" y="21"/>
                  </a:cxn>
                  <a:cxn ang="0">
                    <a:pos x="3" y="18"/>
                  </a:cxn>
                  <a:cxn ang="0">
                    <a:pos x="0" y="7"/>
                  </a:cxn>
                  <a:cxn ang="0">
                    <a:pos x="6" y="0"/>
                  </a:cxn>
                  <a:cxn ang="0">
                    <a:pos x="20" y="7"/>
                  </a:cxn>
                  <a:cxn ang="0">
                    <a:pos x="21" y="21"/>
                  </a:cxn>
                  <a:cxn ang="0">
                    <a:pos x="6" y="21"/>
                  </a:cxn>
                </a:cxnLst>
                <a:rect l="0" t="0" r="r" b="b"/>
                <a:pathLst>
                  <a:path w="21" h="21">
                    <a:moveTo>
                      <a:pt x="6" y="21"/>
                    </a:moveTo>
                    <a:lnTo>
                      <a:pt x="3" y="18"/>
                    </a:lnTo>
                    <a:lnTo>
                      <a:pt x="0" y="7"/>
                    </a:lnTo>
                    <a:lnTo>
                      <a:pt x="6" y="0"/>
                    </a:lnTo>
                    <a:lnTo>
                      <a:pt x="20" y="7"/>
                    </a:lnTo>
                    <a:lnTo>
                      <a:pt x="21" y="21"/>
                    </a:lnTo>
                    <a:lnTo>
                      <a:pt x="6" y="21"/>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0" name="Freeform 58"/>
              <p:cNvSpPr>
                <a:spLocks/>
              </p:cNvSpPr>
              <p:nvPr/>
            </p:nvSpPr>
            <p:spPr bwMode="auto">
              <a:xfrm>
                <a:off x="6619053" y="507313"/>
                <a:ext cx="52501" cy="47625"/>
              </a:xfrm>
              <a:custGeom>
                <a:avLst/>
                <a:gdLst/>
                <a:ahLst/>
                <a:cxnLst>
                  <a:cxn ang="0">
                    <a:pos x="4" y="30"/>
                  </a:cxn>
                  <a:cxn ang="0">
                    <a:pos x="3" y="29"/>
                  </a:cxn>
                  <a:cxn ang="0">
                    <a:pos x="0" y="14"/>
                  </a:cxn>
                  <a:cxn ang="0">
                    <a:pos x="10" y="11"/>
                  </a:cxn>
                  <a:cxn ang="0">
                    <a:pos x="19" y="0"/>
                  </a:cxn>
                  <a:cxn ang="0">
                    <a:pos x="26" y="5"/>
                  </a:cxn>
                  <a:cxn ang="0">
                    <a:pos x="32" y="14"/>
                  </a:cxn>
                  <a:cxn ang="0">
                    <a:pos x="21" y="29"/>
                  </a:cxn>
                  <a:cxn ang="0">
                    <a:pos x="11" y="30"/>
                  </a:cxn>
                  <a:cxn ang="0">
                    <a:pos x="4" y="30"/>
                  </a:cxn>
                </a:cxnLst>
                <a:rect l="0" t="0" r="r" b="b"/>
                <a:pathLst>
                  <a:path w="32" h="30">
                    <a:moveTo>
                      <a:pt x="4" y="30"/>
                    </a:moveTo>
                    <a:lnTo>
                      <a:pt x="3" y="29"/>
                    </a:lnTo>
                    <a:lnTo>
                      <a:pt x="0" y="14"/>
                    </a:lnTo>
                    <a:lnTo>
                      <a:pt x="10" y="11"/>
                    </a:lnTo>
                    <a:lnTo>
                      <a:pt x="19" y="0"/>
                    </a:lnTo>
                    <a:lnTo>
                      <a:pt x="26" y="5"/>
                    </a:lnTo>
                    <a:lnTo>
                      <a:pt x="32" y="14"/>
                    </a:lnTo>
                    <a:lnTo>
                      <a:pt x="21" y="29"/>
                    </a:lnTo>
                    <a:lnTo>
                      <a:pt x="11" y="30"/>
                    </a:lnTo>
                    <a:lnTo>
                      <a:pt x="4" y="30"/>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1" name="Freeform 59"/>
              <p:cNvSpPr>
                <a:spLocks/>
              </p:cNvSpPr>
              <p:nvPr/>
            </p:nvSpPr>
            <p:spPr bwMode="auto">
              <a:xfrm>
                <a:off x="6737179" y="486676"/>
                <a:ext cx="47579" cy="53975"/>
              </a:xfrm>
              <a:custGeom>
                <a:avLst/>
                <a:gdLst/>
                <a:ahLst/>
                <a:cxnLst>
                  <a:cxn ang="0">
                    <a:pos x="22" y="34"/>
                  </a:cxn>
                  <a:cxn ang="0">
                    <a:pos x="5" y="27"/>
                  </a:cxn>
                  <a:cxn ang="0">
                    <a:pos x="0" y="18"/>
                  </a:cxn>
                  <a:cxn ang="0">
                    <a:pos x="4" y="0"/>
                  </a:cxn>
                  <a:cxn ang="0">
                    <a:pos x="29" y="9"/>
                  </a:cxn>
                  <a:cxn ang="0">
                    <a:pos x="27" y="30"/>
                  </a:cxn>
                  <a:cxn ang="0">
                    <a:pos x="22" y="34"/>
                  </a:cxn>
                </a:cxnLst>
                <a:rect l="0" t="0" r="r" b="b"/>
                <a:pathLst>
                  <a:path w="29" h="34">
                    <a:moveTo>
                      <a:pt x="22" y="34"/>
                    </a:moveTo>
                    <a:lnTo>
                      <a:pt x="5" y="27"/>
                    </a:lnTo>
                    <a:lnTo>
                      <a:pt x="0" y="18"/>
                    </a:lnTo>
                    <a:lnTo>
                      <a:pt x="4" y="0"/>
                    </a:lnTo>
                    <a:lnTo>
                      <a:pt x="29" y="9"/>
                    </a:lnTo>
                    <a:lnTo>
                      <a:pt x="27" y="30"/>
                    </a:lnTo>
                    <a:lnTo>
                      <a:pt x="22" y="34"/>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2" name="Freeform 60"/>
              <p:cNvSpPr>
                <a:spLocks/>
              </p:cNvSpPr>
              <p:nvPr/>
            </p:nvSpPr>
            <p:spPr bwMode="auto">
              <a:xfrm>
                <a:off x="6601006" y="462863"/>
                <a:ext cx="45938" cy="52387"/>
              </a:xfrm>
              <a:custGeom>
                <a:avLst/>
                <a:gdLst/>
                <a:ahLst/>
                <a:cxnLst>
                  <a:cxn ang="0">
                    <a:pos x="8" y="31"/>
                  </a:cxn>
                  <a:cxn ang="0">
                    <a:pos x="3" y="28"/>
                  </a:cxn>
                  <a:cxn ang="0">
                    <a:pos x="0" y="14"/>
                  </a:cxn>
                  <a:cxn ang="0">
                    <a:pos x="3" y="4"/>
                  </a:cxn>
                  <a:cxn ang="0">
                    <a:pos x="8" y="0"/>
                  </a:cxn>
                  <a:cxn ang="0">
                    <a:pos x="21" y="13"/>
                  </a:cxn>
                  <a:cxn ang="0">
                    <a:pos x="28" y="18"/>
                  </a:cxn>
                  <a:cxn ang="0">
                    <a:pos x="17" y="33"/>
                  </a:cxn>
                  <a:cxn ang="0">
                    <a:pos x="8" y="31"/>
                  </a:cxn>
                </a:cxnLst>
                <a:rect l="0" t="0" r="r" b="b"/>
                <a:pathLst>
                  <a:path w="28" h="33">
                    <a:moveTo>
                      <a:pt x="8" y="31"/>
                    </a:moveTo>
                    <a:lnTo>
                      <a:pt x="3" y="28"/>
                    </a:lnTo>
                    <a:lnTo>
                      <a:pt x="0" y="14"/>
                    </a:lnTo>
                    <a:lnTo>
                      <a:pt x="3" y="4"/>
                    </a:lnTo>
                    <a:lnTo>
                      <a:pt x="8" y="0"/>
                    </a:lnTo>
                    <a:lnTo>
                      <a:pt x="21" y="13"/>
                    </a:lnTo>
                    <a:lnTo>
                      <a:pt x="28" y="18"/>
                    </a:lnTo>
                    <a:lnTo>
                      <a:pt x="17" y="33"/>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3" name="Freeform 61"/>
              <p:cNvSpPr>
                <a:spLocks/>
              </p:cNvSpPr>
              <p:nvPr/>
            </p:nvSpPr>
            <p:spPr bwMode="auto">
              <a:xfrm>
                <a:off x="6745382" y="437463"/>
                <a:ext cx="47579" cy="47625"/>
              </a:xfrm>
              <a:custGeom>
                <a:avLst/>
                <a:gdLst/>
                <a:ahLst/>
                <a:cxnLst>
                  <a:cxn ang="0">
                    <a:pos x="20" y="29"/>
                  </a:cxn>
                  <a:cxn ang="0">
                    <a:pos x="6" y="26"/>
                  </a:cxn>
                  <a:cxn ang="0">
                    <a:pos x="0" y="22"/>
                  </a:cxn>
                  <a:cxn ang="0">
                    <a:pos x="6" y="8"/>
                  </a:cxn>
                  <a:cxn ang="0">
                    <a:pos x="10" y="0"/>
                  </a:cxn>
                  <a:cxn ang="0">
                    <a:pos x="29" y="2"/>
                  </a:cxn>
                  <a:cxn ang="0">
                    <a:pos x="29" y="30"/>
                  </a:cxn>
                  <a:cxn ang="0">
                    <a:pos x="20" y="29"/>
                  </a:cxn>
                </a:cxnLst>
                <a:rect l="0" t="0" r="r" b="b"/>
                <a:pathLst>
                  <a:path w="29" h="30">
                    <a:moveTo>
                      <a:pt x="20" y="29"/>
                    </a:moveTo>
                    <a:lnTo>
                      <a:pt x="6" y="26"/>
                    </a:lnTo>
                    <a:lnTo>
                      <a:pt x="0" y="22"/>
                    </a:lnTo>
                    <a:lnTo>
                      <a:pt x="6" y="8"/>
                    </a:lnTo>
                    <a:lnTo>
                      <a:pt x="10" y="0"/>
                    </a:lnTo>
                    <a:lnTo>
                      <a:pt x="29" y="2"/>
                    </a:lnTo>
                    <a:lnTo>
                      <a:pt x="29" y="30"/>
                    </a:lnTo>
                    <a:lnTo>
                      <a:pt x="20" y="2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4" name="Freeform 62"/>
              <p:cNvSpPr>
                <a:spLocks/>
              </p:cNvSpPr>
              <p:nvPr/>
            </p:nvSpPr>
            <p:spPr bwMode="auto">
              <a:xfrm>
                <a:off x="6578037" y="402538"/>
                <a:ext cx="22969" cy="49212"/>
              </a:xfrm>
              <a:custGeom>
                <a:avLst/>
                <a:gdLst/>
                <a:ahLst/>
                <a:cxnLst>
                  <a:cxn ang="0">
                    <a:pos x="8" y="31"/>
                  </a:cxn>
                  <a:cxn ang="0">
                    <a:pos x="8" y="30"/>
                  </a:cxn>
                  <a:cxn ang="0">
                    <a:pos x="4" y="20"/>
                  </a:cxn>
                  <a:cxn ang="0">
                    <a:pos x="0" y="11"/>
                  </a:cxn>
                  <a:cxn ang="0">
                    <a:pos x="0" y="0"/>
                  </a:cxn>
                  <a:cxn ang="0">
                    <a:pos x="11" y="19"/>
                  </a:cxn>
                  <a:cxn ang="0">
                    <a:pos x="14" y="22"/>
                  </a:cxn>
                  <a:cxn ang="0">
                    <a:pos x="8" y="31"/>
                  </a:cxn>
                </a:cxnLst>
                <a:rect l="0" t="0" r="r" b="b"/>
                <a:pathLst>
                  <a:path w="14" h="31">
                    <a:moveTo>
                      <a:pt x="8" y="31"/>
                    </a:moveTo>
                    <a:lnTo>
                      <a:pt x="8" y="30"/>
                    </a:lnTo>
                    <a:lnTo>
                      <a:pt x="4" y="20"/>
                    </a:lnTo>
                    <a:lnTo>
                      <a:pt x="0" y="11"/>
                    </a:lnTo>
                    <a:lnTo>
                      <a:pt x="0" y="0"/>
                    </a:lnTo>
                    <a:lnTo>
                      <a:pt x="11" y="19"/>
                    </a:lnTo>
                    <a:lnTo>
                      <a:pt x="14" y="22"/>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5" name="Freeform 63"/>
              <p:cNvSpPr>
                <a:spLocks/>
              </p:cNvSpPr>
              <p:nvPr/>
            </p:nvSpPr>
            <p:spPr bwMode="auto">
              <a:xfrm>
                <a:off x="6763429" y="331101"/>
                <a:ext cx="44297" cy="92075"/>
              </a:xfrm>
              <a:custGeom>
                <a:avLst/>
                <a:gdLst/>
                <a:ahLst/>
                <a:cxnLst>
                  <a:cxn ang="0">
                    <a:pos x="6" y="56"/>
                  </a:cxn>
                  <a:cxn ang="0">
                    <a:pos x="0" y="56"/>
                  </a:cxn>
                  <a:cxn ang="0">
                    <a:pos x="9" y="36"/>
                  </a:cxn>
                  <a:cxn ang="0">
                    <a:pos x="27" y="0"/>
                  </a:cxn>
                  <a:cxn ang="0">
                    <a:pos x="24" y="23"/>
                  </a:cxn>
                  <a:cxn ang="0">
                    <a:pos x="21" y="58"/>
                  </a:cxn>
                  <a:cxn ang="0">
                    <a:pos x="6" y="56"/>
                  </a:cxn>
                </a:cxnLst>
                <a:rect l="0" t="0" r="r" b="b"/>
                <a:pathLst>
                  <a:path w="27" h="58">
                    <a:moveTo>
                      <a:pt x="6" y="56"/>
                    </a:moveTo>
                    <a:lnTo>
                      <a:pt x="0" y="56"/>
                    </a:lnTo>
                    <a:lnTo>
                      <a:pt x="9" y="36"/>
                    </a:lnTo>
                    <a:lnTo>
                      <a:pt x="27" y="0"/>
                    </a:lnTo>
                    <a:lnTo>
                      <a:pt x="24" y="23"/>
                    </a:lnTo>
                    <a:lnTo>
                      <a:pt x="21" y="58"/>
                    </a:lnTo>
                    <a:lnTo>
                      <a:pt x="6" y="56"/>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26" name="Group 125"/>
            <p:cNvGrpSpPr/>
            <p:nvPr/>
          </p:nvGrpSpPr>
          <p:grpSpPr>
            <a:xfrm flipH="1">
              <a:off x="2958604" y="2760896"/>
              <a:ext cx="2114786" cy="2701925"/>
              <a:chOff x="2312718" y="3058432"/>
              <a:chExt cx="2114786" cy="2701925"/>
            </a:xfrm>
          </p:grpSpPr>
          <p:sp>
            <p:nvSpPr>
              <p:cNvPr id="127" name="Freeform 9"/>
              <p:cNvSpPr>
                <a:spLocks/>
              </p:cNvSpPr>
              <p:nvPr/>
            </p:nvSpPr>
            <p:spPr bwMode="auto">
              <a:xfrm>
                <a:off x="2312718" y="3058432"/>
                <a:ext cx="2114786" cy="2701925"/>
              </a:xfrm>
              <a:custGeom>
                <a:avLst/>
                <a:gdLst/>
                <a:ahLst/>
                <a:cxnLst>
                  <a:cxn ang="0">
                    <a:pos x="329" y="1641"/>
                  </a:cxn>
                  <a:cxn ang="0">
                    <a:pos x="200" y="1634"/>
                  </a:cxn>
                  <a:cxn ang="0">
                    <a:pos x="99" y="1643"/>
                  </a:cxn>
                  <a:cxn ang="0">
                    <a:pos x="66" y="1579"/>
                  </a:cxn>
                  <a:cxn ang="0">
                    <a:pos x="3" y="1521"/>
                  </a:cxn>
                  <a:cxn ang="0">
                    <a:pos x="23" y="1513"/>
                  </a:cxn>
                  <a:cxn ang="0">
                    <a:pos x="52" y="1409"/>
                  </a:cxn>
                  <a:cxn ang="0">
                    <a:pos x="70" y="1374"/>
                  </a:cxn>
                  <a:cxn ang="0">
                    <a:pos x="110" y="1492"/>
                  </a:cxn>
                  <a:cxn ang="0">
                    <a:pos x="239" y="1428"/>
                  </a:cxn>
                  <a:cxn ang="0">
                    <a:pos x="336" y="1315"/>
                  </a:cxn>
                  <a:cxn ang="0">
                    <a:pos x="388" y="1276"/>
                  </a:cxn>
                  <a:cxn ang="0">
                    <a:pos x="432" y="1223"/>
                  </a:cxn>
                  <a:cxn ang="0">
                    <a:pos x="476" y="1149"/>
                  </a:cxn>
                  <a:cxn ang="0">
                    <a:pos x="460" y="1116"/>
                  </a:cxn>
                  <a:cxn ang="0">
                    <a:pos x="557" y="1003"/>
                  </a:cxn>
                  <a:cxn ang="0">
                    <a:pos x="564" y="888"/>
                  </a:cxn>
                  <a:cxn ang="0">
                    <a:pos x="624" y="883"/>
                  </a:cxn>
                  <a:cxn ang="0">
                    <a:pos x="588" y="783"/>
                  </a:cxn>
                  <a:cxn ang="0">
                    <a:pos x="601" y="762"/>
                  </a:cxn>
                  <a:cxn ang="0">
                    <a:pos x="686" y="729"/>
                  </a:cxn>
                  <a:cxn ang="0">
                    <a:pos x="670" y="657"/>
                  </a:cxn>
                  <a:cxn ang="0">
                    <a:pos x="731" y="547"/>
                  </a:cxn>
                  <a:cxn ang="0">
                    <a:pos x="765" y="482"/>
                  </a:cxn>
                  <a:cxn ang="0">
                    <a:pos x="771" y="452"/>
                  </a:cxn>
                  <a:cxn ang="0">
                    <a:pos x="844" y="356"/>
                  </a:cxn>
                  <a:cxn ang="0">
                    <a:pos x="899" y="294"/>
                  </a:cxn>
                  <a:cxn ang="0">
                    <a:pos x="892" y="268"/>
                  </a:cxn>
                  <a:cxn ang="0">
                    <a:pos x="977" y="235"/>
                  </a:cxn>
                  <a:cxn ang="0">
                    <a:pos x="999" y="217"/>
                  </a:cxn>
                  <a:cxn ang="0">
                    <a:pos x="1062" y="232"/>
                  </a:cxn>
                  <a:cxn ang="0">
                    <a:pos x="1100" y="200"/>
                  </a:cxn>
                  <a:cxn ang="0">
                    <a:pos x="1151" y="136"/>
                  </a:cxn>
                  <a:cxn ang="0">
                    <a:pos x="1211" y="92"/>
                  </a:cxn>
                  <a:cxn ang="0">
                    <a:pos x="1242" y="45"/>
                  </a:cxn>
                  <a:cxn ang="0">
                    <a:pos x="1289" y="36"/>
                  </a:cxn>
                  <a:cxn ang="0">
                    <a:pos x="1245" y="125"/>
                  </a:cxn>
                  <a:cxn ang="0">
                    <a:pos x="1184" y="201"/>
                  </a:cxn>
                  <a:cxn ang="0">
                    <a:pos x="1152" y="235"/>
                  </a:cxn>
                  <a:cxn ang="0">
                    <a:pos x="1109" y="367"/>
                  </a:cxn>
                  <a:cxn ang="0">
                    <a:pos x="1061" y="443"/>
                  </a:cxn>
                  <a:cxn ang="0">
                    <a:pos x="979" y="521"/>
                  </a:cxn>
                  <a:cxn ang="0">
                    <a:pos x="963" y="569"/>
                  </a:cxn>
                  <a:cxn ang="0">
                    <a:pos x="919" y="630"/>
                  </a:cxn>
                  <a:cxn ang="0">
                    <a:pos x="863" y="681"/>
                  </a:cxn>
                  <a:cxn ang="0">
                    <a:pos x="812" y="849"/>
                  </a:cxn>
                  <a:cxn ang="0">
                    <a:pos x="791" y="816"/>
                  </a:cxn>
                  <a:cxn ang="0">
                    <a:pos x="740" y="870"/>
                  </a:cxn>
                  <a:cxn ang="0">
                    <a:pos x="693" y="963"/>
                  </a:cxn>
                  <a:cxn ang="0">
                    <a:pos x="652" y="1026"/>
                  </a:cxn>
                  <a:cxn ang="0">
                    <a:pos x="623" y="1112"/>
                  </a:cxn>
                  <a:cxn ang="0">
                    <a:pos x="570" y="1187"/>
                  </a:cxn>
                  <a:cxn ang="0">
                    <a:pos x="532" y="1296"/>
                  </a:cxn>
                  <a:cxn ang="0">
                    <a:pos x="514" y="1321"/>
                  </a:cxn>
                  <a:cxn ang="0">
                    <a:pos x="476" y="1339"/>
                  </a:cxn>
                  <a:cxn ang="0">
                    <a:pos x="492" y="1435"/>
                  </a:cxn>
                  <a:cxn ang="0">
                    <a:pos x="555" y="1544"/>
                  </a:cxn>
                  <a:cxn ang="0">
                    <a:pos x="595" y="1408"/>
                  </a:cxn>
                  <a:cxn ang="0">
                    <a:pos x="633" y="1496"/>
                  </a:cxn>
                  <a:cxn ang="0">
                    <a:pos x="602" y="1573"/>
                  </a:cxn>
                  <a:cxn ang="0">
                    <a:pos x="651" y="1582"/>
                  </a:cxn>
                  <a:cxn ang="0">
                    <a:pos x="577" y="1609"/>
                  </a:cxn>
                  <a:cxn ang="0">
                    <a:pos x="525" y="1676"/>
                  </a:cxn>
                </a:cxnLst>
                <a:rect l="0" t="0" r="r" b="b"/>
                <a:pathLst>
                  <a:path w="1289" h="1702">
                    <a:moveTo>
                      <a:pt x="436" y="1699"/>
                    </a:moveTo>
                    <a:lnTo>
                      <a:pt x="418" y="1696"/>
                    </a:lnTo>
                    <a:lnTo>
                      <a:pt x="401" y="1688"/>
                    </a:lnTo>
                    <a:lnTo>
                      <a:pt x="383" y="1677"/>
                    </a:lnTo>
                    <a:lnTo>
                      <a:pt x="365" y="1665"/>
                    </a:lnTo>
                    <a:lnTo>
                      <a:pt x="347" y="1652"/>
                    </a:lnTo>
                    <a:lnTo>
                      <a:pt x="329" y="1641"/>
                    </a:lnTo>
                    <a:lnTo>
                      <a:pt x="312" y="1633"/>
                    </a:lnTo>
                    <a:lnTo>
                      <a:pt x="296" y="1630"/>
                    </a:lnTo>
                    <a:lnTo>
                      <a:pt x="271" y="1625"/>
                    </a:lnTo>
                    <a:lnTo>
                      <a:pt x="250" y="1623"/>
                    </a:lnTo>
                    <a:lnTo>
                      <a:pt x="232" y="1625"/>
                    </a:lnTo>
                    <a:lnTo>
                      <a:pt x="215" y="1629"/>
                    </a:lnTo>
                    <a:lnTo>
                      <a:pt x="200" y="1634"/>
                    </a:lnTo>
                    <a:lnTo>
                      <a:pt x="182" y="1641"/>
                    </a:lnTo>
                    <a:lnTo>
                      <a:pt x="164" y="1647"/>
                    </a:lnTo>
                    <a:lnTo>
                      <a:pt x="142" y="1654"/>
                    </a:lnTo>
                    <a:lnTo>
                      <a:pt x="128" y="1654"/>
                    </a:lnTo>
                    <a:lnTo>
                      <a:pt x="117" y="1651"/>
                    </a:lnTo>
                    <a:lnTo>
                      <a:pt x="108" y="1648"/>
                    </a:lnTo>
                    <a:lnTo>
                      <a:pt x="99" y="1643"/>
                    </a:lnTo>
                    <a:lnTo>
                      <a:pt x="91" y="1637"/>
                    </a:lnTo>
                    <a:lnTo>
                      <a:pt x="84" y="1633"/>
                    </a:lnTo>
                    <a:lnTo>
                      <a:pt x="76" y="1627"/>
                    </a:lnTo>
                    <a:lnTo>
                      <a:pt x="66" y="1625"/>
                    </a:lnTo>
                    <a:lnTo>
                      <a:pt x="68" y="1607"/>
                    </a:lnTo>
                    <a:lnTo>
                      <a:pt x="68" y="1591"/>
                    </a:lnTo>
                    <a:lnTo>
                      <a:pt x="66" y="1579"/>
                    </a:lnTo>
                    <a:lnTo>
                      <a:pt x="65" y="1568"/>
                    </a:lnTo>
                    <a:lnTo>
                      <a:pt x="59" y="1558"/>
                    </a:lnTo>
                    <a:lnTo>
                      <a:pt x="50" y="1550"/>
                    </a:lnTo>
                    <a:lnTo>
                      <a:pt x="37" y="1543"/>
                    </a:lnTo>
                    <a:lnTo>
                      <a:pt x="21" y="1538"/>
                    </a:lnTo>
                    <a:lnTo>
                      <a:pt x="8" y="1531"/>
                    </a:lnTo>
                    <a:lnTo>
                      <a:pt x="3" y="1521"/>
                    </a:lnTo>
                    <a:lnTo>
                      <a:pt x="1" y="1507"/>
                    </a:lnTo>
                    <a:lnTo>
                      <a:pt x="0" y="1492"/>
                    </a:lnTo>
                    <a:lnTo>
                      <a:pt x="5" y="1497"/>
                    </a:lnTo>
                    <a:lnTo>
                      <a:pt x="11" y="1503"/>
                    </a:lnTo>
                    <a:lnTo>
                      <a:pt x="15" y="1507"/>
                    </a:lnTo>
                    <a:lnTo>
                      <a:pt x="19" y="1510"/>
                    </a:lnTo>
                    <a:lnTo>
                      <a:pt x="23" y="1513"/>
                    </a:lnTo>
                    <a:lnTo>
                      <a:pt x="29" y="1514"/>
                    </a:lnTo>
                    <a:lnTo>
                      <a:pt x="34" y="1515"/>
                    </a:lnTo>
                    <a:lnTo>
                      <a:pt x="43" y="1514"/>
                    </a:lnTo>
                    <a:lnTo>
                      <a:pt x="51" y="1491"/>
                    </a:lnTo>
                    <a:lnTo>
                      <a:pt x="54" y="1464"/>
                    </a:lnTo>
                    <a:lnTo>
                      <a:pt x="52" y="1437"/>
                    </a:lnTo>
                    <a:lnTo>
                      <a:pt x="52" y="1409"/>
                    </a:lnTo>
                    <a:lnTo>
                      <a:pt x="54" y="1384"/>
                    </a:lnTo>
                    <a:lnTo>
                      <a:pt x="61" y="1361"/>
                    </a:lnTo>
                    <a:lnTo>
                      <a:pt x="76" y="1341"/>
                    </a:lnTo>
                    <a:lnTo>
                      <a:pt x="102" y="1328"/>
                    </a:lnTo>
                    <a:lnTo>
                      <a:pt x="90" y="1339"/>
                    </a:lnTo>
                    <a:lnTo>
                      <a:pt x="79" y="1355"/>
                    </a:lnTo>
                    <a:lnTo>
                      <a:pt x="70" y="1374"/>
                    </a:lnTo>
                    <a:lnTo>
                      <a:pt x="66" y="1397"/>
                    </a:lnTo>
                    <a:lnTo>
                      <a:pt x="63" y="1419"/>
                    </a:lnTo>
                    <a:lnTo>
                      <a:pt x="66" y="1439"/>
                    </a:lnTo>
                    <a:lnTo>
                      <a:pt x="72" y="1457"/>
                    </a:lnTo>
                    <a:lnTo>
                      <a:pt x="83" y="1471"/>
                    </a:lnTo>
                    <a:lnTo>
                      <a:pt x="95" y="1485"/>
                    </a:lnTo>
                    <a:lnTo>
                      <a:pt x="110" y="1492"/>
                    </a:lnTo>
                    <a:lnTo>
                      <a:pt x="126" y="1495"/>
                    </a:lnTo>
                    <a:lnTo>
                      <a:pt x="144" y="1492"/>
                    </a:lnTo>
                    <a:lnTo>
                      <a:pt x="162" y="1485"/>
                    </a:lnTo>
                    <a:lnTo>
                      <a:pt x="181" y="1475"/>
                    </a:lnTo>
                    <a:lnTo>
                      <a:pt x="200" y="1462"/>
                    </a:lnTo>
                    <a:lnTo>
                      <a:pt x="220" y="1446"/>
                    </a:lnTo>
                    <a:lnTo>
                      <a:pt x="239" y="1428"/>
                    </a:lnTo>
                    <a:lnTo>
                      <a:pt x="258" y="1410"/>
                    </a:lnTo>
                    <a:lnTo>
                      <a:pt x="275" y="1392"/>
                    </a:lnTo>
                    <a:lnTo>
                      <a:pt x="291" y="1373"/>
                    </a:lnTo>
                    <a:lnTo>
                      <a:pt x="305" y="1357"/>
                    </a:lnTo>
                    <a:lnTo>
                      <a:pt x="318" y="1340"/>
                    </a:lnTo>
                    <a:lnTo>
                      <a:pt x="329" y="1326"/>
                    </a:lnTo>
                    <a:lnTo>
                      <a:pt x="336" y="1315"/>
                    </a:lnTo>
                    <a:lnTo>
                      <a:pt x="344" y="1315"/>
                    </a:lnTo>
                    <a:lnTo>
                      <a:pt x="351" y="1304"/>
                    </a:lnTo>
                    <a:lnTo>
                      <a:pt x="358" y="1296"/>
                    </a:lnTo>
                    <a:lnTo>
                      <a:pt x="365" y="1289"/>
                    </a:lnTo>
                    <a:lnTo>
                      <a:pt x="371" y="1283"/>
                    </a:lnTo>
                    <a:lnTo>
                      <a:pt x="380" y="1279"/>
                    </a:lnTo>
                    <a:lnTo>
                      <a:pt x="388" y="1276"/>
                    </a:lnTo>
                    <a:lnTo>
                      <a:pt x="398" y="1275"/>
                    </a:lnTo>
                    <a:lnTo>
                      <a:pt x="410" y="1274"/>
                    </a:lnTo>
                    <a:lnTo>
                      <a:pt x="414" y="1258"/>
                    </a:lnTo>
                    <a:lnTo>
                      <a:pt x="417" y="1247"/>
                    </a:lnTo>
                    <a:lnTo>
                      <a:pt x="421" y="1238"/>
                    </a:lnTo>
                    <a:lnTo>
                      <a:pt x="427" y="1229"/>
                    </a:lnTo>
                    <a:lnTo>
                      <a:pt x="432" y="1223"/>
                    </a:lnTo>
                    <a:lnTo>
                      <a:pt x="439" y="1216"/>
                    </a:lnTo>
                    <a:lnTo>
                      <a:pt x="449" y="1209"/>
                    </a:lnTo>
                    <a:lnTo>
                      <a:pt x="460" y="1200"/>
                    </a:lnTo>
                    <a:lnTo>
                      <a:pt x="460" y="1170"/>
                    </a:lnTo>
                    <a:lnTo>
                      <a:pt x="468" y="1163"/>
                    </a:lnTo>
                    <a:lnTo>
                      <a:pt x="472" y="1158"/>
                    </a:lnTo>
                    <a:lnTo>
                      <a:pt x="476" y="1149"/>
                    </a:lnTo>
                    <a:lnTo>
                      <a:pt x="479" y="1141"/>
                    </a:lnTo>
                    <a:lnTo>
                      <a:pt x="470" y="1137"/>
                    </a:lnTo>
                    <a:lnTo>
                      <a:pt x="460" y="1134"/>
                    </a:lnTo>
                    <a:lnTo>
                      <a:pt x="450" y="1133"/>
                    </a:lnTo>
                    <a:lnTo>
                      <a:pt x="439" y="1135"/>
                    </a:lnTo>
                    <a:lnTo>
                      <a:pt x="447" y="1126"/>
                    </a:lnTo>
                    <a:lnTo>
                      <a:pt x="460" y="1116"/>
                    </a:lnTo>
                    <a:lnTo>
                      <a:pt x="472" y="1109"/>
                    </a:lnTo>
                    <a:lnTo>
                      <a:pt x="479" y="1102"/>
                    </a:lnTo>
                    <a:lnTo>
                      <a:pt x="493" y="1086"/>
                    </a:lnTo>
                    <a:lnTo>
                      <a:pt x="510" y="1068"/>
                    </a:lnTo>
                    <a:lnTo>
                      <a:pt x="526" y="1047"/>
                    </a:lnTo>
                    <a:lnTo>
                      <a:pt x="541" y="1025"/>
                    </a:lnTo>
                    <a:lnTo>
                      <a:pt x="557" y="1003"/>
                    </a:lnTo>
                    <a:lnTo>
                      <a:pt x="568" y="981"/>
                    </a:lnTo>
                    <a:lnTo>
                      <a:pt x="576" y="960"/>
                    </a:lnTo>
                    <a:lnTo>
                      <a:pt x="579" y="939"/>
                    </a:lnTo>
                    <a:lnTo>
                      <a:pt x="566" y="928"/>
                    </a:lnTo>
                    <a:lnTo>
                      <a:pt x="561" y="919"/>
                    </a:lnTo>
                    <a:lnTo>
                      <a:pt x="561" y="906"/>
                    </a:lnTo>
                    <a:lnTo>
                      <a:pt x="564" y="888"/>
                    </a:lnTo>
                    <a:lnTo>
                      <a:pt x="572" y="888"/>
                    </a:lnTo>
                    <a:lnTo>
                      <a:pt x="581" y="901"/>
                    </a:lnTo>
                    <a:lnTo>
                      <a:pt x="593" y="905"/>
                    </a:lnTo>
                    <a:lnTo>
                      <a:pt x="605" y="905"/>
                    </a:lnTo>
                    <a:lnTo>
                      <a:pt x="615" y="901"/>
                    </a:lnTo>
                    <a:lnTo>
                      <a:pt x="622" y="892"/>
                    </a:lnTo>
                    <a:lnTo>
                      <a:pt x="624" y="883"/>
                    </a:lnTo>
                    <a:lnTo>
                      <a:pt x="619" y="870"/>
                    </a:lnTo>
                    <a:lnTo>
                      <a:pt x="606" y="859"/>
                    </a:lnTo>
                    <a:lnTo>
                      <a:pt x="626" y="829"/>
                    </a:lnTo>
                    <a:lnTo>
                      <a:pt x="612" y="823"/>
                    </a:lnTo>
                    <a:lnTo>
                      <a:pt x="616" y="798"/>
                    </a:lnTo>
                    <a:lnTo>
                      <a:pt x="601" y="783"/>
                    </a:lnTo>
                    <a:lnTo>
                      <a:pt x="588" y="783"/>
                    </a:lnTo>
                    <a:lnTo>
                      <a:pt x="569" y="815"/>
                    </a:lnTo>
                    <a:lnTo>
                      <a:pt x="564" y="809"/>
                    </a:lnTo>
                    <a:lnTo>
                      <a:pt x="564" y="793"/>
                    </a:lnTo>
                    <a:lnTo>
                      <a:pt x="575" y="780"/>
                    </a:lnTo>
                    <a:lnTo>
                      <a:pt x="583" y="772"/>
                    </a:lnTo>
                    <a:lnTo>
                      <a:pt x="591" y="767"/>
                    </a:lnTo>
                    <a:lnTo>
                      <a:pt x="601" y="762"/>
                    </a:lnTo>
                    <a:lnTo>
                      <a:pt x="610" y="760"/>
                    </a:lnTo>
                    <a:lnTo>
                      <a:pt x="622" y="760"/>
                    </a:lnTo>
                    <a:lnTo>
                      <a:pt x="635" y="760"/>
                    </a:lnTo>
                    <a:lnTo>
                      <a:pt x="652" y="760"/>
                    </a:lnTo>
                    <a:lnTo>
                      <a:pt x="669" y="753"/>
                    </a:lnTo>
                    <a:lnTo>
                      <a:pt x="680" y="743"/>
                    </a:lnTo>
                    <a:lnTo>
                      <a:pt x="686" y="729"/>
                    </a:lnTo>
                    <a:lnTo>
                      <a:pt x="689" y="715"/>
                    </a:lnTo>
                    <a:lnTo>
                      <a:pt x="686" y="703"/>
                    </a:lnTo>
                    <a:lnTo>
                      <a:pt x="678" y="693"/>
                    </a:lnTo>
                    <a:lnTo>
                      <a:pt x="664" y="689"/>
                    </a:lnTo>
                    <a:lnTo>
                      <a:pt x="646" y="692"/>
                    </a:lnTo>
                    <a:lnTo>
                      <a:pt x="657" y="673"/>
                    </a:lnTo>
                    <a:lnTo>
                      <a:pt x="670" y="657"/>
                    </a:lnTo>
                    <a:lnTo>
                      <a:pt x="682" y="646"/>
                    </a:lnTo>
                    <a:lnTo>
                      <a:pt x="695" y="635"/>
                    </a:lnTo>
                    <a:lnTo>
                      <a:pt x="706" y="623"/>
                    </a:lnTo>
                    <a:lnTo>
                      <a:pt x="714" y="606"/>
                    </a:lnTo>
                    <a:lnTo>
                      <a:pt x="720" y="584"/>
                    </a:lnTo>
                    <a:lnTo>
                      <a:pt x="722" y="555"/>
                    </a:lnTo>
                    <a:lnTo>
                      <a:pt x="731" y="547"/>
                    </a:lnTo>
                    <a:lnTo>
                      <a:pt x="738" y="539"/>
                    </a:lnTo>
                    <a:lnTo>
                      <a:pt x="745" y="530"/>
                    </a:lnTo>
                    <a:lnTo>
                      <a:pt x="751" y="522"/>
                    </a:lnTo>
                    <a:lnTo>
                      <a:pt x="757" y="514"/>
                    </a:lnTo>
                    <a:lnTo>
                      <a:pt x="761" y="504"/>
                    </a:lnTo>
                    <a:lnTo>
                      <a:pt x="764" y="494"/>
                    </a:lnTo>
                    <a:lnTo>
                      <a:pt x="765" y="482"/>
                    </a:lnTo>
                    <a:lnTo>
                      <a:pt x="760" y="481"/>
                    </a:lnTo>
                    <a:lnTo>
                      <a:pt x="754" y="479"/>
                    </a:lnTo>
                    <a:lnTo>
                      <a:pt x="749" y="478"/>
                    </a:lnTo>
                    <a:lnTo>
                      <a:pt x="742" y="476"/>
                    </a:lnTo>
                    <a:lnTo>
                      <a:pt x="751" y="467"/>
                    </a:lnTo>
                    <a:lnTo>
                      <a:pt x="761" y="458"/>
                    </a:lnTo>
                    <a:lnTo>
                      <a:pt x="771" y="452"/>
                    </a:lnTo>
                    <a:lnTo>
                      <a:pt x="782" y="446"/>
                    </a:lnTo>
                    <a:lnTo>
                      <a:pt x="790" y="439"/>
                    </a:lnTo>
                    <a:lnTo>
                      <a:pt x="797" y="429"/>
                    </a:lnTo>
                    <a:lnTo>
                      <a:pt x="803" y="417"/>
                    </a:lnTo>
                    <a:lnTo>
                      <a:pt x="804" y="402"/>
                    </a:lnTo>
                    <a:lnTo>
                      <a:pt x="833" y="363"/>
                    </a:lnTo>
                    <a:lnTo>
                      <a:pt x="844" y="356"/>
                    </a:lnTo>
                    <a:lnTo>
                      <a:pt x="855" y="349"/>
                    </a:lnTo>
                    <a:lnTo>
                      <a:pt x="866" y="342"/>
                    </a:lnTo>
                    <a:lnTo>
                      <a:pt x="876" y="334"/>
                    </a:lnTo>
                    <a:lnTo>
                      <a:pt x="885" y="327"/>
                    </a:lnTo>
                    <a:lnTo>
                      <a:pt x="892" y="317"/>
                    </a:lnTo>
                    <a:lnTo>
                      <a:pt x="898" y="306"/>
                    </a:lnTo>
                    <a:lnTo>
                      <a:pt x="899" y="294"/>
                    </a:lnTo>
                    <a:lnTo>
                      <a:pt x="892" y="293"/>
                    </a:lnTo>
                    <a:lnTo>
                      <a:pt x="885" y="290"/>
                    </a:lnTo>
                    <a:lnTo>
                      <a:pt x="879" y="290"/>
                    </a:lnTo>
                    <a:lnTo>
                      <a:pt x="870" y="291"/>
                    </a:lnTo>
                    <a:lnTo>
                      <a:pt x="874" y="287"/>
                    </a:lnTo>
                    <a:lnTo>
                      <a:pt x="881" y="279"/>
                    </a:lnTo>
                    <a:lnTo>
                      <a:pt x="892" y="268"/>
                    </a:lnTo>
                    <a:lnTo>
                      <a:pt x="903" y="257"/>
                    </a:lnTo>
                    <a:lnTo>
                      <a:pt x="916" y="246"/>
                    </a:lnTo>
                    <a:lnTo>
                      <a:pt x="927" y="236"/>
                    </a:lnTo>
                    <a:lnTo>
                      <a:pt x="935" y="229"/>
                    </a:lnTo>
                    <a:lnTo>
                      <a:pt x="939" y="226"/>
                    </a:lnTo>
                    <a:lnTo>
                      <a:pt x="971" y="244"/>
                    </a:lnTo>
                    <a:lnTo>
                      <a:pt x="977" y="235"/>
                    </a:lnTo>
                    <a:lnTo>
                      <a:pt x="978" y="228"/>
                    </a:lnTo>
                    <a:lnTo>
                      <a:pt x="975" y="219"/>
                    </a:lnTo>
                    <a:lnTo>
                      <a:pt x="971" y="210"/>
                    </a:lnTo>
                    <a:lnTo>
                      <a:pt x="977" y="197"/>
                    </a:lnTo>
                    <a:lnTo>
                      <a:pt x="984" y="204"/>
                    </a:lnTo>
                    <a:lnTo>
                      <a:pt x="990" y="212"/>
                    </a:lnTo>
                    <a:lnTo>
                      <a:pt x="999" y="217"/>
                    </a:lnTo>
                    <a:lnTo>
                      <a:pt x="1007" y="219"/>
                    </a:lnTo>
                    <a:lnTo>
                      <a:pt x="1013" y="201"/>
                    </a:lnTo>
                    <a:lnTo>
                      <a:pt x="1028" y="201"/>
                    </a:lnTo>
                    <a:lnTo>
                      <a:pt x="1035" y="211"/>
                    </a:lnTo>
                    <a:lnTo>
                      <a:pt x="1042" y="221"/>
                    </a:lnTo>
                    <a:lnTo>
                      <a:pt x="1050" y="229"/>
                    </a:lnTo>
                    <a:lnTo>
                      <a:pt x="1062" y="232"/>
                    </a:lnTo>
                    <a:lnTo>
                      <a:pt x="1068" y="225"/>
                    </a:lnTo>
                    <a:lnTo>
                      <a:pt x="1075" y="192"/>
                    </a:lnTo>
                    <a:lnTo>
                      <a:pt x="1077" y="192"/>
                    </a:lnTo>
                    <a:lnTo>
                      <a:pt x="1083" y="193"/>
                    </a:lnTo>
                    <a:lnTo>
                      <a:pt x="1089" y="196"/>
                    </a:lnTo>
                    <a:lnTo>
                      <a:pt x="1094" y="199"/>
                    </a:lnTo>
                    <a:lnTo>
                      <a:pt x="1100" y="200"/>
                    </a:lnTo>
                    <a:lnTo>
                      <a:pt x="1106" y="203"/>
                    </a:lnTo>
                    <a:lnTo>
                      <a:pt x="1112" y="204"/>
                    </a:lnTo>
                    <a:lnTo>
                      <a:pt x="1116" y="206"/>
                    </a:lnTo>
                    <a:lnTo>
                      <a:pt x="1116" y="175"/>
                    </a:lnTo>
                    <a:lnTo>
                      <a:pt x="1122" y="167"/>
                    </a:lnTo>
                    <a:lnTo>
                      <a:pt x="1149" y="171"/>
                    </a:lnTo>
                    <a:lnTo>
                      <a:pt x="1151" y="136"/>
                    </a:lnTo>
                    <a:lnTo>
                      <a:pt x="1184" y="141"/>
                    </a:lnTo>
                    <a:lnTo>
                      <a:pt x="1187" y="130"/>
                    </a:lnTo>
                    <a:lnTo>
                      <a:pt x="1187" y="120"/>
                    </a:lnTo>
                    <a:lnTo>
                      <a:pt x="1185" y="110"/>
                    </a:lnTo>
                    <a:lnTo>
                      <a:pt x="1184" y="98"/>
                    </a:lnTo>
                    <a:lnTo>
                      <a:pt x="1209" y="103"/>
                    </a:lnTo>
                    <a:lnTo>
                      <a:pt x="1211" y="92"/>
                    </a:lnTo>
                    <a:lnTo>
                      <a:pt x="1213" y="84"/>
                    </a:lnTo>
                    <a:lnTo>
                      <a:pt x="1211" y="76"/>
                    </a:lnTo>
                    <a:lnTo>
                      <a:pt x="1209" y="65"/>
                    </a:lnTo>
                    <a:lnTo>
                      <a:pt x="1229" y="63"/>
                    </a:lnTo>
                    <a:lnTo>
                      <a:pt x="1239" y="59"/>
                    </a:lnTo>
                    <a:lnTo>
                      <a:pt x="1243" y="54"/>
                    </a:lnTo>
                    <a:lnTo>
                      <a:pt x="1242" y="45"/>
                    </a:lnTo>
                    <a:lnTo>
                      <a:pt x="1240" y="36"/>
                    </a:lnTo>
                    <a:lnTo>
                      <a:pt x="1240" y="25"/>
                    </a:lnTo>
                    <a:lnTo>
                      <a:pt x="1246" y="12"/>
                    </a:lnTo>
                    <a:lnTo>
                      <a:pt x="1260" y="0"/>
                    </a:lnTo>
                    <a:lnTo>
                      <a:pt x="1281" y="9"/>
                    </a:lnTo>
                    <a:lnTo>
                      <a:pt x="1289" y="22"/>
                    </a:lnTo>
                    <a:lnTo>
                      <a:pt x="1289" y="36"/>
                    </a:lnTo>
                    <a:lnTo>
                      <a:pt x="1283" y="51"/>
                    </a:lnTo>
                    <a:lnTo>
                      <a:pt x="1274" y="67"/>
                    </a:lnTo>
                    <a:lnTo>
                      <a:pt x="1265" y="85"/>
                    </a:lnTo>
                    <a:lnTo>
                      <a:pt x="1260" y="103"/>
                    </a:lnTo>
                    <a:lnTo>
                      <a:pt x="1260" y="121"/>
                    </a:lnTo>
                    <a:lnTo>
                      <a:pt x="1252" y="124"/>
                    </a:lnTo>
                    <a:lnTo>
                      <a:pt x="1245" y="125"/>
                    </a:lnTo>
                    <a:lnTo>
                      <a:pt x="1236" y="127"/>
                    </a:lnTo>
                    <a:lnTo>
                      <a:pt x="1228" y="131"/>
                    </a:lnTo>
                    <a:lnTo>
                      <a:pt x="1228" y="167"/>
                    </a:lnTo>
                    <a:lnTo>
                      <a:pt x="1191" y="170"/>
                    </a:lnTo>
                    <a:lnTo>
                      <a:pt x="1195" y="204"/>
                    </a:lnTo>
                    <a:lnTo>
                      <a:pt x="1189" y="203"/>
                    </a:lnTo>
                    <a:lnTo>
                      <a:pt x="1184" y="201"/>
                    </a:lnTo>
                    <a:lnTo>
                      <a:pt x="1177" y="200"/>
                    </a:lnTo>
                    <a:lnTo>
                      <a:pt x="1171" y="199"/>
                    </a:lnTo>
                    <a:lnTo>
                      <a:pt x="1166" y="199"/>
                    </a:lnTo>
                    <a:lnTo>
                      <a:pt x="1160" y="199"/>
                    </a:lnTo>
                    <a:lnTo>
                      <a:pt x="1155" y="200"/>
                    </a:lnTo>
                    <a:lnTo>
                      <a:pt x="1149" y="204"/>
                    </a:lnTo>
                    <a:lnTo>
                      <a:pt x="1152" y="235"/>
                    </a:lnTo>
                    <a:lnTo>
                      <a:pt x="1149" y="262"/>
                    </a:lnTo>
                    <a:lnTo>
                      <a:pt x="1142" y="290"/>
                    </a:lnTo>
                    <a:lnTo>
                      <a:pt x="1131" y="317"/>
                    </a:lnTo>
                    <a:lnTo>
                      <a:pt x="1129" y="384"/>
                    </a:lnTo>
                    <a:lnTo>
                      <a:pt x="1120" y="377"/>
                    </a:lnTo>
                    <a:lnTo>
                      <a:pt x="1116" y="371"/>
                    </a:lnTo>
                    <a:lnTo>
                      <a:pt x="1109" y="367"/>
                    </a:lnTo>
                    <a:lnTo>
                      <a:pt x="1098" y="366"/>
                    </a:lnTo>
                    <a:lnTo>
                      <a:pt x="1091" y="378"/>
                    </a:lnTo>
                    <a:lnTo>
                      <a:pt x="1087" y="393"/>
                    </a:lnTo>
                    <a:lnTo>
                      <a:pt x="1083" y="407"/>
                    </a:lnTo>
                    <a:lnTo>
                      <a:pt x="1079" y="421"/>
                    </a:lnTo>
                    <a:lnTo>
                      <a:pt x="1071" y="432"/>
                    </a:lnTo>
                    <a:lnTo>
                      <a:pt x="1061" y="443"/>
                    </a:lnTo>
                    <a:lnTo>
                      <a:pt x="1051" y="453"/>
                    </a:lnTo>
                    <a:lnTo>
                      <a:pt x="1040" y="463"/>
                    </a:lnTo>
                    <a:lnTo>
                      <a:pt x="1022" y="458"/>
                    </a:lnTo>
                    <a:lnTo>
                      <a:pt x="1007" y="465"/>
                    </a:lnTo>
                    <a:lnTo>
                      <a:pt x="995" y="479"/>
                    </a:lnTo>
                    <a:lnTo>
                      <a:pt x="985" y="498"/>
                    </a:lnTo>
                    <a:lnTo>
                      <a:pt x="979" y="521"/>
                    </a:lnTo>
                    <a:lnTo>
                      <a:pt x="975" y="543"/>
                    </a:lnTo>
                    <a:lnTo>
                      <a:pt x="975" y="563"/>
                    </a:lnTo>
                    <a:lnTo>
                      <a:pt x="977" y="580"/>
                    </a:lnTo>
                    <a:lnTo>
                      <a:pt x="979" y="598"/>
                    </a:lnTo>
                    <a:lnTo>
                      <a:pt x="971" y="595"/>
                    </a:lnTo>
                    <a:lnTo>
                      <a:pt x="968" y="581"/>
                    </a:lnTo>
                    <a:lnTo>
                      <a:pt x="963" y="569"/>
                    </a:lnTo>
                    <a:lnTo>
                      <a:pt x="952" y="559"/>
                    </a:lnTo>
                    <a:lnTo>
                      <a:pt x="938" y="551"/>
                    </a:lnTo>
                    <a:lnTo>
                      <a:pt x="930" y="555"/>
                    </a:lnTo>
                    <a:lnTo>
                      <a:pt x="924" y="574"/>
                    </a:lnTo>
                    <a:lnTo>
                      <a:pt x="920" y="592"/>
                    </a:lnTo>
                    <a:lnTo>
                      <a:pt x="917" y="610"/>
                    </a:lnTo>
                    <a:lnTo>
                      <a:pt x="919" y="630"/>
                    </a:lnTo>
                    <a:lnTo>
                      <a:pt x="919" y="652"/>
                    </a:lnTo>
                    <a:lnTo>
                      <a:pt x="913" y="677"/>
                    </a:lnTo>
                    <a:lnTo>
                      <a:pt x="902" y="697"/>
                    </a:lnTo>
                    <a:lnTo>
                      <a:pt x="885" y="711"/>
                    </a:lnTo>
                    <a:lnTo>
                      <a:pt x="876" y="689"/>
                    </a:lnTo>
                    <a:lnTo>
                      <a:pt x="870" y="689"/>
                    </a:lnTo>
                    <a:lnTo>
                      <a:pt x="863" y="681"/>
                    </a:lnTo>
                    <a:lnTo>
                      <a:pt x="844" y="691"/>
                    </a:lnTo>
                    <a:lnTo>
                      <a:pt x="838" y="711"/>
                    </a:lnTo>
                    <a:lnTo>
                      <a:pt x="840" y="738"/>
                    </a:lnTo>
                    <a:lnTo>
                      <a:pt x="841" y="758"/>
                    </a:lnTo>
                    <a:lnTo>
                      <a:pt x="812" y="814"/>
                    </a:lnTo>
                    <a:lnTo>
                      <a:pt x="818" y="829"/>
                    </a:lnTo>
                    <a:lnTo>
                      <a:pt x="812" y="849"/>
                    </a:lnTo>
                    <a:lnTo>
                      <a:pt x="803" y="869"/>
                    </a:lnTo>
                    <a:lnTo>
                      <a:pt x="793" y="884"/>
                    </a:lnTo>
                    <a:lnTo>
                      <a:pt x="783" y="872"/>
                    </a:lnTo>
                    <a:lnTo>
                      <a:pt x="778" y="863"/>
                    </a:lnTo>
                    <a:lnTo>
                      <a:pt x="776" y="855"/>
                    </a:lnTo>
                    <a:lnTo>
                      <a:pt x="783" y="841"/>
                    </a:lnTo>
                    <a:lnTo>
                      <a:pt x="791" y="816"/>
                    </a:lnTo>
                    <a:lnTo>
                      <a:pt x="793" y="802"/>
                    </a:lnTo>
                    <a:lnTo>
                      <a:pt x="787" y="790"/>
                    </a:lnTo>
                    <a:lnTo>
                      <a:pt x="780" y="772"/>
                    </a:lnTo>
                    <a:lnTo>
                      <a:pt x="772" y="771"/>
                    </a:lnTo>
                    <a:lnTo>
                      <a:pt x="757" y="805"/>
                    </a:lnTo>
                    <a:lnTo>
                      <a:pt x="747" y="837"/>
                    </a:lnTo>
                    <a:lnTo>
                      <a:pt x="740" y="870"/>
                    </a:lnTo>
                    <a:lnTo>
                      <a:pt x="733" y="910"/>
                    </a:lnTo>
                    <a:lnTo>
                      <a:pt x="727" y="920"/>
                    </a:lnTo>
                    <a:lnTo>
                      <a:pt x="718" y="928"/>
                    </a:lnTo>
                    <a:lnTo>
                      <a:pt x="711" y="936"/>
                    </a:lnTo>
                    <a:lnTo>
                      <a:pt x="704" y="943"/>
                    </a:lnTo>
                    <a:lnTo>
                      <a:pt x="699" y="953"/>
                    </a:lnTo>
                    <a:lnTo>
                      <a:pt x="693" y="963"/>
                    </a:lnTo>
                    <a:lnTo>
                      <a:pt x="691" y="974"/>
                    </a:lnTo>
                    <a:lnTo>
                      <a:pt x="688" y="986"/>
                    </a:lnTo>
                    <a:lnTo>
                      <a:pt x="680" y="996"/>
                    </a:lnTo>
                    <a:lnTo>
                      <a:pt x="673" y="1004"/>
                    </a:lnTo>
                    <a:lnTo>
                      <a:pt x="666" y="1011"/>
                    </a:lnTo>
                    <a:lnTo>
                      <a:pt x="659" y="1018"/>
                    </a:lnTo>
                    <a:lnTo>
                      <a:pt x="652" y="1026"/>
                    </a:lnTo>
                    <a:lnTo>
                      <a:pt x="645" y="1035"/>
                    </a:lnTo>
                    <a:lnTo>
                      <a:pt x="640" y="1046"/>
                    </a:lnTo>
                    <a:lnTo>
                      <a:pt x="633" y="1059"/>
                    </a:lnTo>
                    <a:lnTo>
                      <a:pt x="641" y="1069"/>
                    </a:lnTo>
                    <a:lnTo>
                      <a:pt x="638" y="1082"/>
                    </a:lnTo>
                    <a:lnTo>
                      <a:pt x="631" y="1095"/>
                    </a:lnTo>
                    <a:lnTo>
                      <a:pt x="623" y="1112"/>
                    </a:lnTo>
                    <a:lnTo>
                      <a:pt x="612" y="1129"/>
                    </a:lnTo>
                    <a:lnTo>
                      <a:pt x="601" y="1145"/>
                    </a:lnTo>
                    <a:lnTo>
                      <a:pt x="590" y="1159"/>
                    </a:lnTo>
                    <a:lnTo>
                      <a:pt x="579" y="1170"/>
                    </a:lnTo>
                    <a:lnTo>
                      <a:pt x="569" y="1176"/>
                    </a:lnTo>
                    <a:lnTo>
                      <a:pt x="564" y="1181"/>
                    </a:lnTo>
                    <a:lnTo>
                      <a:pt x="570" y="1187"/>
                    </a:lnTo>
                    <a:lnTo>
                      <a:pt x="579" y="1181"/>
                    </a:lnTo>
                    <a:lnTo>
                      <a:pt x="588" y="1184"/>
                    </a:lnTo>
                    <a:lnTo>
                      <a:pt x="587" y="1206"/>
                    </a:lnTo>
                    <a:lnTo>
                      <a:pt x="583" y="1224"/>
                    </a:lnTo>
                    <a:lnTo>
                      <a:pt x="572" y="1239"/>
                    </a:lnTo>
                    <a:lnTo>
                      <a:pt x="552" y="1253"/>
                    </a:lnTo>
                    <a:lnTo>
                      <a:pt x="532" y="1296"/>
                    </a:lnTo>
                    <a:lnTo>
                      <a:pt x="529" y="1308"/>
                    </a:lnTo>
                    <a:lnTo>
                      <a:pt x="526" y="1321"/>
                    </a:lnTo>
                    <a:lnTo>
                      <a:pt x="523" y="1333"/>
                    </a:lnTo>
                    <a:lnTo>
                      <a:pt x="521" y="1345"/>
                    </a:lnTo>
                    <a:lnTo>
                      <a:pt x="515" y="1348"/>
                    </a:lnTo>
                    <a:lnTo>
                      <a:pt x="514" y="1336"/>
                    </a:lnTo>
                    <a:lnTo>
                      <a:pt x="514" y="1321"/>
                    </a:lnTo>
                    <a:lnTo>
                      <a:pt x="512" y="1308"/>
                    </a:lnTo>
                    <a:lnTo>
                      <a:pt x="510" y="1301"/>
                    </a:lnTo>
                    <a:lnTo>
                      <a:pt x="501" y="1308"/>
                    </a:lnTo>
                    <a:lnTo>
                      <a:pt x="494" y="1315"/>
                    </a:lnTo>
                    <a:lnTo>
                      <a:pt x="488" y="1323"/>
                    </a:lnTo>
                    <a:lnTo>
                      <a:pt x="482" y="1330"/>
                    </a:lnTo>
                    <a:lnTo>
                      <a:pt x="476" y="1339"/>
                    </a:lnTo>
                    <a:lnTo>
                      <a:pt x="472" y="1348"/>
                    </a:lnTo>
                    <a:lnTo>
                      <a:pt x="467" y="1357"/>
                    </a:lnTo>
                    <a:lnTo>
                      <a:pt x="460" y="1368"/>
                    </a:lnTo>
                    <a:lnTo>
                      <a:pt x="474" y="1386"/>
                    </a:lnTo>
                    <a:lnTo>
                      <a:pt x="483" y="1402"/>
                    </a:lnTo>
                    <a:lnTo>
                      <a:pt x="489" y="1419"/>
                    </a:lnTo>
                    <a:lnTo>
                      <a:pt x="492" y="1435"/>
                    </a:lnTo>
                    <a:lnTo>
                      <a:pt x="493" y="1453"/>
                    </a:lnTo>
                    <a:lnTo>
                      <a:pt x="492" y="1471"/>
                    </a:lnTo>
                    <a:lnTo>
                      <a:pt x="489" y="1492"/>
                    </a:lnTo>
                    <a:lnTo>
                      <a:pt x="486" y="1515"/>
                    </a:lnTo>
                    <a:lnTo>
                      <a:pt x="507" y="1538"/>
                    </a:lnTo>
                    <a:lnTo>
                      <a:pt x="530" y="1546"/>
                    </a:lnTo>
                    <a:lnTo>
                      <a:pt x="555" y="1544"/>
                    </a:lnTo>
                    <a:lnTo>
                      <a:pt x="579" y="1532"/>
                    </a:lnTo>
                    <a:lnTo>
                      <a:pt x="597" y="1513"/>
                    </a:lnTo>
                    <a:lnTo>
                      <a:pt x="609" y="1488"/>
                    </a:lnTo>
                    <a:lnTo>
                      <a:pt x="612" y="1457"/>
                    </a:lnTo>
                    <a:lnTo>
                      <a:pt x="604" y="1426"/>
                    </a:lnTo>
                    <a:lnTo>
                      <a:pt x="576" y="1404"/>
                    </a:lnTo>
                    <a:lnTo>
                      <a:pt x="595" y="1408"/>
                    </a:lnTo>
                    <a:lnTo>
                      <a:pt x="609" y="1413"/>
                    </a:lnTo>
                    <a:lnTo>
                      <a:pt x="620" y="1423"/>
                    </a:lnTo>
                    <a:lnTo>
                      <a:pt x="627" y="1433"/>
                    </a:lnTo>
                    <a:lnTo>
                      <a:pt x="631" y="1446"/>
                    </a:lnTo>
                    <a:lnTo>
                      <a:pt x="633" y="1462"/>
                    </a:lnTo>
                    <a:lnTo>
                      <a:pt x="634" y="1478"/>
                    </a:lnTo>
                    <a:lnTo>
                      <a:pt x="633" y="1496"/>
                    </a:lnTo>
                    <a:lnTo>
                      <a:pt x="624" y="1507"/>
                    </a:lnTo>
                    <a:lnTo>
                      <a:pt x="617" y="1518"/>
                    </a:lnTo>
                    <a:lnTo>
                      <a:pt x="610" y="1528"/>
                    </a:lnTo>
                    <a:lnTo>
                      <a:pt x="605" y="1539"/>
                    </a:lnTo>
                    <a:lnTo>
                      <a:pt x="601" y="1550"/>
                    </a:lnTo>
                    <a:lnTo>
                      <a:pt x="599" y="1561"/>
                    </a:lnTo>
                    <a:lnTo>
                      <a:pt x="602" y="1573"/>
                    </a:lnTo>
                    <a:lnTo>
                      <a:pt x="608" y="1587"/>
                    </a:lnTo>
                    <a:lnTo>
                      <a:pt x="627" y="1593"/>
                    </a:lnTo>
                    <a:lnTo>
                      <a:pt x="633" y="1590"/>
                    </a:lnTo>
                    <a:lnTo>
                      <a:pt x="637" y="1587"/>
                    </a:lnTo>
                    <a:lnTo>
                      <a:pt x="641" y="1587"/>
                    </a:lnTo>
                    <a:lnTo>
                      <a:pt x="646" y="1587"/>
                    </a:lnTo>
                    <a:lnTo>
                      <a:pt x="651" y="1582"/>
                    </a:lnTo>
                    <a:lnTo>
                      <a:pt x="648" y="1597"/>
                    </a:lnTo>
                    <a:lnTo>
                      <a:pt x="635" y="1602"/>
                    </a:lnTo>
                    <a:lnTo>
                      <a:pt x="623" y="1604"/>
                    </a:lnTo>
                    <a:lnTo>
                      <a:pt x="612" y="1605"/>
                    </a:lnTo>
                    <a:lnTo>
                      <a:pt x="601" y="1607"/>
                    </a:lnTo>
                    <a:lnTo>
                      <a:pt x="588" y="1608"/>
                    </a:lnTo>
                    <a:lnTo>
                      <a:pt x="577" y="1609"/>
                    </a:lnTo>
                    <a:lnTo>
                      <a:pt x="565" y="1612"/>
                    </a:lnTo>
                    <a:lnTo>
                      <a:pt x="552" y="1619"/>
                    </a:lnTo>
                    <a:lnTo>
                      <a:pt x="526" y="1637"/>
                    </a:lnTo>
                    <a:lnTo>
                      <a:pt x="566" y="1643"/>
                    </a:lnTo>
                    <a:lnTo>
                      <a:pt x="555" y="1654"/>
                    </a:lnTo>
                    <a:lnTo>
                      <a:pt x="541" y="1665"/>
                    </a:lnTo>
                    <a:lnTo>
                      <a:pt x="525" y="1676"/>
                    </a:lnTo>
                    <a:lnTo>
                      <a:pt x="508" y="1687"/>
                    </a:lnTo>
                    <a:lnTo>
                      <a:pt x="490" y="1695"/>
                    </a:lnTo>
                    <a:lnTo>
                      <a:pt x="472" y="1701"/>
                    </a:lnTo>
                    <a:lnTo>
                      <a:pt x="453" y="1702"/>
                    </a:lnTo>
                    <a:lnTo>
                      <a:pt x="436" y="1699"/>
                    </a:lnTo>
                    <a:close/>
                  </a:path>
                </a:pathLst>
              </a:custGeom>
              <a:solidFill>
                <a:srgbClr val="FFFF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8" name="Freeform 11"/>
              <p:cNvSpPr>
                <a:spLocks/>
              </p:cNvSpPr>
              <p:nvPr/>
            </p:nvSpPr>
            <p:spPr bwMode="auto">
              <a:xfrm>
                <a:off x="2798348" y="5333319"/>
                <a:ext cx="173908" cy="273050"/>
              </a:xfrm>
              <a:custGeom>
                <a:avLst/>
                <a:gdLst/>
                <a:ahLst/>
                <a:cxnLst>
                  <a:cxn ang="0">
                    <a:pos x="82" y="169"/>
                  </a:cxn>
                  <a:cxn ang="0">
                    <a:pos x="74" y="163"/>
                  </a:cxn>
                  <a:cxn ang="0">
                    <a:pos x="66" y="152"/>
                  </a:cxn>
                  <a:cxn ang="0">
                    <a:pos x="58" y="138"/>
                  </a:cxn>
                  <a:cxn ang="0">
                    <a:pos x="52" y="125"/>
                  </a:cxn>
                  <a:cxn ang="0">
                    <a:pos x="48" y="111"/>
                  </a:cxn>
                  <a:cxn ang="0">
                    <a:pos x="48" y="77"/>
                  </a:cxn>
                  <a:cxn ang="0">
                    <a:pos x="60" y="51"/>
                  </a:cxn>
                  <a:cxn ang="0">
                    <a:pos x="63" y="34"/>
                  </a:cxn>
                  <a:cxn ang="0">
                    <a:pos x="73" y="26"/>
                  </a:cxn>
                  <a:cxn ang="0">
                    <a:pos x="58" y="37"/>
                  </a:cxn>
                  <a:cxn ang="0">
                    <a:pos x="42" y="56"/>
                  </a:cxn>
                  <a:cxn ang="0">
                    <a:pos x="31" y="74"/>
                  </a:cxn>
                  <a:cxn ang="0">
                    <a:pos x="17" y="99"/>
                  </a:cxn>
                  <a:cxn ang="0">
                    <a:pos x="12" y="117"/>
                  </a:cxn>
                  <a:cxn ang="0">
                    <a:pos x="9" y="138"/>
                  </a:cxn>
                  <a:cxn ang="0">
                    <a:pos x="2" y="139"/>
                  </a:cxn>
                  <a:cxn ang="0">
                    <a:pos x="0" y="134"/>
                  </a:cxn>
                  <a:cxn ang="0">
                    <a:pos x="5" y="93"/>
                  </a:cxn>
                  <a:cxn ang="0">
                    <a:pos x="9" y="78"/>
                  </a:cxn>
                  <a:cxn ang="0">
                    <a:pos x="17" y="64"/>
                  </a:cxn>
                  <a:cxn ang="0">
                    <a:pos x="26" y="52"/>
                  </a:cxn>
                  <a:cxn ang="0">
                    <a:pos x="35" y="40"/>
                  </a:cxn>
                  <a:cxn ang="0">
                    <a:pos x="63" y="20"/>
                  </a:cxn>
                  <a:cxn ang="0">
                    <a:pos x="70" y="16"/>
                  </a:cxn>
                  <a:cxn ang="0">
                    <a:pos x="93" y="0"/>
                  </a:cxn>
                  <a:cxn ang="0">
                    <a:pos x="106" y="2"/>
                  </a:cxn>
                  <a:cxn ang="0">
                    <a:pos x="100" y="13"/>
                  </a:cxn>
                  <a:cxn ang="0">
                    <a:pos x="95" y="16"/>
                  </a:cxn>
                  <a:cxn ang="0">
                    <a:pos x="73" y="46"/>
                  </a:cxn>
                  <a:cxn ang="0">
                    <a:pos x="66" y="60"/>
                  </a:cxn>
                  <a:cxn ang="0">
                    <a:pos x="63" y="103"/>
                  </a:cxn>
                  <a:cxn ang="0">
                    <a:pos x="66" y="113"/>
                  </a:cxn>
                  <a:cxn ang="0">
                    <a:pos x="69" y="125"/>
                  </a:cxn>
                  <a:cxn ang="0">
                    <a:pos x="73" y="134"/>
                  </a:cxn>
                  <a:cxn ang="0">
                    <a:pos x="78" y="143"/>
                  </a:cxn>
                  <a:cxn ang="0">
                    <a:pos x="84" y="154"/>
                  </a:cxn>
                  <a:cxn ang="0">
                    <a:pos x="88" y="161"/>
                  </a:cxn>
                  <a:cxn ang="0">
                    <a:pos x="89" y="165"/>
                  </a:cxn>
                  <a:cxn ang="0">
                    <a:pos x="89" y="169"/>
                  </a:cxn>
                  <a:cxn ang="0">
                    <a:pos x="88" y="172"/>
                  </a:cxn>
                  <a:cxn ang="0">
                    <a:pos x="85" y="172"/>
                  </a:cxn>
                  <a:cxn ang="0">
                    <a:pos x="82" y="169"/>
                  </a:cxn>
                </a:cxnLst>
                <a:rect l="0" t="0" r="r" b="b"/>
                <a:pathLst>
                  <a:path w="106" h="172">
                    <a:moveTo>
                      <a:pt x="82" y="169"/>
                    </a:moveTo>
                    <a:lnTo>
                      <a:pt x="74" y="163"/>
                    </a:lnTo>
                    <a:lnTo>
                      <a:pt x="66" y="152"/>
                    </a:lnTo>
                    <a:lnTo>
                      <a:pt x="58" y="138"/>
                    </a:lnTo>
                    <a:lnTo>
                      <a:pt x="52" y="125"/>
                    </a:lnTo>
                    <a:lnTo>
                      <a:pt x="48" y="111"/>
                    </a:lnTo>
                    <a:lnTo>
                      <a:pt x="48" y="77"/>
                    </a:lnTo>
                    <a:lnTo>
                      <a:pt x="60" y="51"/>
                    </a:lnTo>
                    <a:lnTo>
                      <a:pt x="63" y="34"/>
                    </a:lnTo>
                    <a:lnTo>
                      <a:pt x="73" y="26"/>
                    </a:lnTo>
                    <a:lnTo>
                      <a:pt x="58" y="37"/>
                    </a:lnTo>
                    <a:lnTo>
                      <a:pt x="42" y="56"/>
                    </a:lnTo>
                    <a:lnTo>
                      <a:pt x="31" y="74"/>
                    </a:lnTo>
                    <a:lnTo>
                      <a:pt x="17" y="99"/>
                    </a:lnTo>
                    <a:lnTo>
                      <a:pt x="12" y="117"/>
                    </a:lnTo>
                    <a:lnTo>
                      <a:pt x="9" y="138"/>
                    </a:lnTo>
                    <a:lnTo>
                      <a:pt x="2" y="139"/>
                    </a:lnTo>
                    <a:lnTo>
                      <a:pt x="0" y="134"/>
                    </a:lnTo>
                    <a:lnTo>
                      <a:pt x="5" y="93"/>
                    </a:lnTo>
                    <a:lnTo>
                      <a:pt x="9" y="78"/>
                    </a:lnTo>
                    <a:lnTo>
                      <a:pt x="17" y="64"/>
                    </a:lnTo>
                    <a:lnTo>
                      <a:pt x="26" y="52"/>
                    </a:lnTo>
                    <a:lnTo>
                      <a:pt x="35" y="40"/>
                    </a:lnTo>
                    <a:lnTo>
                      <a:pt x="63" y="20"/>
                    </a:lnTo>
                    <a:lnTo>
                      <a:pt x="70" y="16"/>
                    </a:lnTo>
                    <a:lnTo>
                      <a:pt x="93" y="0"/>
                    </a:lnTo>
                    <a:lnTo>
                      <a:pt x="106" y="2"/>
                    </a:lnTo>
                    <a:lnTo>
                      <a:pt x="100" y="13"/>
                    </a:lnTo>
                    <a:lnTo>
                      <a:pt x="95" y="16"/>
                    </a:lnTo>
                    <a:lnTo>
                      <a:pt x="73" y="46"/>
                    </a:lnTo>
                    <a:lnTo>
                      <a:pt x="66" y="60"/>
                    </a:lnTo>
                    <a:lnTo>
                      <a:pt x="63" y="103"/>
                    </a:lnTo>
                    <a:lnTo>
                      <a:pt x="66" y="113"/>
                    </a:lnTo>
                    <a:lnTo>
                      <a:pt x="69" y="125"/>
                    </a:lnTo>
                    <a:lnTo>
                      <a:pt x="73" y="134"/>
                    </a:lnTo>
                    <a:lnTo>
                      <a:pt x="78" y="143"/>
                    </a:lnTo>
                    <a:lnTo>
                      <a:pt x="84" y="154"/>
                    </a:lnTo>
                    <a:lnTo>
                      <a:pt x="88" y="161"/>
                    </a:lnTo>
                    <a:lnTo>
                      <a:pt x="89" y="165"/>
                    </a:lnTo>
                    <a:lnTo>
                      <a:pt x="89" y="169"/>
                    </a:lnTo>
                    <a:lnTo>
                      <a:pt x="88" y="172"/>
                    </a:lnTo>
                    <a:lnTo>
                      <a:pt x="85" y="172"/>
                    </a:lnTo>
                    <a:lnTo>
                      <a:pt x="82" y="16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9" name="Freeform 12"/>
              <p:cNvSpPr>
                <a:spLocks/>
              </p:cNvSpPr>
              <p:nvPr/>
            </p:nvSpPr>
            <p:spPr bwMode="auto">
              <a:xfrm>
                <a:off x="2448891" y="5460319"/>
                <a:ext cx="73829" cy="127000"/>
              </a:xfrm>
              <a:custGeom>
                <a:avLst/>
                <a:gdLst/>
                <a:ahLst/>
                <a:cxnLst>
                  <a:cxn ang="0">
                    <a:pos x="0" y="77"/>
                  </a:cxn>
                  <a:cxn ang="0">
                    <a:pos x="0" y="74"/>
                  </a:cxn>
                  <a:cxn ang="0">
                    <a:pos x="3" y="26"/>
                  </a:cxn>
                  <a:cxn ang="0">
                    <a:pos x="11" y="23"/>
                  </a:cxn>
                  <a:cxn ang="0">
                    <a:pos x="22" y="9"/>
                  </a:cxn>
                  <a:cxn ang="0">
                    <a:pos x="26" y="1"/>
                  </a:cxn>
                  <a:cxn ang="0">
                    <a:pos x="36" y="0"/>
                  </a:cxn>
                  <a:cxn ang="0">
                    <a:pos x="30" y="15"/>
                  </a:cxn>
                  <a:cxn ang="0">
                    <a:pos x="29" y="44"/>
                  </a:cxn>
                  <a:cxn ang="0">
                    <a:pos x="30" y="52"/>
                  </a:cxn>
                  <a:cxn ang="0">
                    <a:pos x="43" y="65"/>
                  </a:cxn>
                  <a:cxn ang="0">
                    <a:pos x="45" y="69"/>
                  </a:cxn>
                  <a:cxn ang="0">
                    <a:pos x="40" y="80"/>
                  </a:cxn>
                  <a:cxn ang="0">
                    <a:pos x="26" y="62"/>
                  </a:cxn>
                  <a:cxn ang="0">
                    <a:pos x="22" y="52"/>
                  </a:cxn>
                  <a:cxn ang="0">
                    <a:pos x="20" y="47"/>
                  </a:cxn>
                  <a:cxn ang="0">
                    <a:pos x="19" y="33"/>
                  </a:cxn>
                  <a:cxn ang="0">
                    <a:pos x="22" y="20"/>
                  </a:cxn>
                  <a:cxn ang="0">
                    <a:pos x="19" y="29"/>
                  </a:cxn>
                  <a:cxn ang="0">
                    <a:pos x="11" y="33"/>
                  </a:cxn>
                  <a:cxn ang="0">
                    <a:pos x="8" y="67"/>
                  </a:cxn>
                  <a:cxn ang="0">
                    <a:pos x="12" y="80"/>
                  </a:cxn>
                  <a:cxn ang="0">
                    <a:pos x="0" y="77"/>
                  </a:cxn>
                </a:cxnLst>
                <a:rect l="0" t="0" r="r" b="b"/>
                <a:pathLst>
                  <a:path w="45" h="80">
                    <a:moveTo>
                      <a:pt x="0" y="77"/>
                    </a:moveTo>
                    <a:lnTo>
                      <a:pt x="0" y="74"/>
                    </a:lnTo>
                    <a:lnTo>
                      <a:pt x="3" y="26"/>
                    </a:lnTo>
                    <a:lnTo>
                      <a:pt x="11" y="23"/>
                    </a:lnTo>
                    <a:lnTo>
                      <a:pt x="22" y="9"/>
                    </a:lnTo>
                    <a:lnTo>
                      <a:pt x="26" y="1"/>
                    </a:lnTo>
                    <a:lnTo>
                      <a:pt x="36" y="0"/>
                    </a:lnTo>
                    <a:lnTo>
                      <a:pt x="30" y="15"/>
                    </a:lnTo>
                    <a:lnTo>
                      <a:pt x="29" y="44"/>
                    </a:lnTo>
                    <a:lnTo>
                      <a:pt x="30" y="52"/>
                    </a:lnTo>
                    <a:lnTo>
                      <a:pt x="43" y="65"/>
                    </a:lnTo>
                    <a:lnTo>
                      <a:pt x="45" y="69"/>
                    </a:lnTo>
                    <a:lnTo>
                      <a:pt x="40" y="80"/>
                    </a:lnTo>
                    <a:lnTo>
                      <a:pt x="26" y="62"/>
                    </a:lnTo>
                    <a:lnTo>
                      <a:pt x="22" y="52"/>
                    </a:lnTo>
                    <a:lnTo>
                      <a:pt x="20" y="47"/>
                    </a:lnTo>
                    <a:lnTo>
                      <a:pt x="19" y="33"/>
                    </a:lnTo>
                    <a:lnTo>
                      <a:pt x="22" y="20"/>
                    </a:lnTo>
                    <a:lnTo>
                      <a:pt x="19" y="29"/>
                    </a:lnTo>
                    <a:lnTo>
                      <a:pt x="11" y="33"/>
                    </a:lnTo>
                    <a:lnTo>
                      <a:pt x="8" y="67"/>
                    </a:lnTo>
                    <a:lnTo>
                      <a:pt x="12" y="80"/>
                    </a:lnTo>
                    <a:lnTo>
                      <a:pt x="0" y="7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0" name="Freeform 16"/>
              <p:cNvSpPr>
                <a:spLocks/>
              </p:cNvSpPr>
              <p:nvPr/>
            </p:nvSpPr>
            <p:spPr bwMode="auto">
              <a:xfrm>
                <a:off x="2527642" y="5038044"/>
                <a:ext cx="142736" cy="134937"/>
              </a:xfrm>
              <a:custGeom>
                <a:avLst/>
                <a:gdLst/>
                <a:ahLst/>
                <a:cxnLst>
                  <a:cxn ang="0">
                    <a:pos x="0" y="85"/>
                  </a:cxn>
                  <a:cxn ang="0">
                    <a:pos x="15" y="49"/>
                  </a:cxn>
                  <a:cxn ang="0">
                    <a:pos x="46" y="14"/>
                  </a:cxn>
                  <a:cxn ang="0">
                    <a:pos x="53" y="5"/>
                  </a:cxn>
                  <a:cxn ang="0">
                    <a:pos x="58" y="5"/>
                  </a:cxn>
                  <a:cxn ang="0">
                    <a:pos x="64" y="0"/>
                  </a:cxn>
                  <a:cxn ang="0">
                    <a:pos x="87" y="2"/>
                  </a:cxn>
                  <a:cxn ang="0">
                    <a:pos x="84" y="9"/>
                  </a:cxn>
                  <a:cxn ang="0">
                    <a:pos x="80" y="13"/>
                  </a:cxn>
                  <a:cxn ang="0">
                    <a:pos x="73" y="17"/>
                  </a:cxn>
                  <a:cxn ang="0">
                    <a:pos x="66" y="20"/>
                  </a:cxn>
                  <a:cxn ang="0">
                    <a:pos x="55" y="28"/>
                  </a:cxn>
                  <a:cxn ang="0">
                    <a:pos x="46" y="38"/>
                  </a:cxn>
                  <a:cxn ang="0">
                    <a:pos x="35" y="47"/>
                  </a:cxn>
                  <a:cxn ang="0">
                    <a:pos x="17" y="67"/>
                  </a:cxn>
                  <a:cxn ang="0">
                    <a:pos x="0" y="85"/>
                  </a:cxn>
                </a:cxnLst>
                <a:rect l="0" t="0" r="r" b="b"/>
                <a:pathLst>
                  <a:path w="87" h="85">
                    <a:moveTo>
                      <a:pt x="0" y="85"/>
                    </a:moveTo>
                    <a:lnTo>
                      <a:pt x="15" y="49"/>
                    </a:lnTo>
                    <a:lnTo>
                      <a:pt x="46" y="14"/>
                    </a:lnTo>
                    <a:lnTo>
                      <a:pt x="53" y="5"/>
                    </a:lnTo>
                    <a:lnTo>
                      <a:pt x="58" y="5"/>
                    </a:lnTo>
                    <a:lnTo>
                      <a:pt x="64" y="0"/>
                    </a:lnTo>
                    <a:lnTo>
                      <a:pt x="87" y="2"/>
                    </a:lnTo>
                    <a:lnTo>
                      <a:pt x="84" y="9"/>
                    </a:lnTo>
                    <a:lnTo>
                      <a:pt x="80" y="13"/>
                    </a:lnTo>
                    <a:lnTo>
                      <a:pt x="73" y="17"/>
                    </a:lnTo>
                    <a:lnTo>
                      <a:pt x="66" y="20"/>
                    </a:lnTo>
                    <a:lnTo>
                      <a:pt x="55" y="28"/>
                    </a:lnTo>
                    <a:lnTo>
                      <a:pt x="46" y="38"/>
                    </a:lnTo>
                    <a:lnTo>
                      <a:pt x="35" y="47"/>
                    </a:lnTo>
                    <a:lnTo>
                      <a:pt x="17" y="67"/>
                    </a:lnTo>
                    <a:lnTo>
                      <a:pt x="0" y="8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Freeform 19"/>
              <p:cNvSpPr>
                <a:spLocks/>
              </p:cNvSpPr>
              <p:nvPr/>
            </p:nvSpPr>
            <p:spPr bwMode="auto">
              <a:xfrm>
                <a:off x="3407025" y="4601482"/>
                <a:ext cx="108282" cy="209550"/>
              </a:xfrm>
              <a:custGeom>
                <a:avLst/>
                <a:gdLst/>
                <a:ahLst/>
                <a:cxnLst>
                  <a:cxn ang="0">
                    <a:pos x="13" y="132"/>
                  </a:cxn>
                  <a:cxn ang="0">
                    <a:pos x="2" y="111"/>
                  </a:cxn>
                  <a:cxn ang="0">
                    <a:pos x="0" y="108"/>
                  </a:cxn>
                  <a:cxn ang="0">
                    <a:pos x="0" y="87"/>
                  </a:cxn>
                  <a:cxn ang="0">
                    <a:pos x="6" y="75"/>
                  </a:cxn>
                  <a:cxn ang="0">
                    <a:pos x="15" y="61"/>
                  </a:cxn>
                  <a:cxn ang="0">
                    <a:pos x="28" y="45"/>
                  </a:cxn>
                  <a:cxn ang="0">
                    <a:pos x="46" y="27"/>
                  </a:cxn>
                  <a:cxn ang="0">
                    <a:pos x="42" y="17"/>
                  </a:cxn>
                  <a:cxn ang="0">
                    <a:pos x="40" y="10"/>
                  </a:cxn>
                  <a:cxn ang="0">
                    <a:pos x="47" y="0"/>
                  </a:cxn>
                  <a:cxn ang="0">
                    <a:pos x="55" y="7"/>
                  </a:cxn>
                  <a:cxn ang="0">
                    <a:pos x="62" y="14"/>
                  </a:cxn>
                  <a:cxn ang="0">
                    <a:pos x="65" y="27"/>
                  </a:cxn>
                  <a:cxn ang="0">
                    <a:pos x="66" y="60"/>
                  </a:cxn>
                  <a:cxn ang="0">
                    <a:pos x="53" y="81"/>
                  </a:cxn>
                  <a:cxn ang="0">
                    <a:pos x="40" y="90"/>
                  </a:cxn>
                  <a:cxn ang="0">
                    <a:pos x="35" y="105"/>
                  </a:cxn>
                  <a:cxn ang="0">
                    <a:pos x="24" y="118"/>
                  </a:cxn>
                  <a:cxn ang="0">
                    <a:pos x="24" y="128"/>
                  </a:cxn>
                  <a:cxn ang="0">
                    <a:pos x="13" y="132"/>
                  </a:cxn>
                </a:cxnLst>
                <a:rect l="0" t="0" r="r" b="b"/>
                <a:pathLst>
                  <a:path w="66" h="132">
                    <a:moveTo>
                      <a:pt x="13" y="132"/>
                    </a:moveTo>
                    <a:lnTo>
                      <a:pt x="2" y="111"/>
                    </a:lnTo>
                    <a:lnTo>
                      <a:pt x="0" y="108"/>
                    </a:lnTo>
                    <a:lnTo>
                      <a:pt x="0" y="87"/>
                    </a:lnTo>
                    <a:lnTo>
                      <a:pt x="6" y="75"/>
                    </a:lnTo>
                    <a:lnTo>
                      <a:pt x="15" y="61"/>
                    </a:lnTo>
                    <a:lnTo>
                      <a:pt x="28" y="45"/>
                    </a:lnTo>
                    <a:lnTo>
                      <a:pt x="46" y="27"/>
                    </a:lnTo>
                    <a:lnTo>
                      <a:pt x="42" y="17"/>
                    </a:lnTo>
                    <a:lnTo>
                      <a:pt x="40" y="10"/>
                    </a:lnTo>
                    <a:lnTo>
                      <a:pt x="47" y="0"/>
                    </a:lnTo>
                    <a:lnTo>
                      <a:pt x="55" y="7"/>
                    </a:lnTo>
                    <a:lnTo>
                      <a:pt x="62" y="14"/>
                    </a:lnTo>
                    <a:lnTo>
                      <a:pt x="65" y="27"/>
                    </a:lnTo>
                    <a:lnTo>
                      <a:pt x="66" y="60"/>
                    </a:lnTo>
                    <a:lnTo>
                      <a:pt x="53" y="81"/>
                    </a:lnTo>
                    <a:lnTo>
                      <a:pt x="40" y="90"/>
                    </a:lnTo>
                    <a:lnTo>
                      <a:pt x="35" y="105"/>
                    </a:lnTo>
                    <a:lnTo>
                      <a:pt x="24" y="118"/>
                    </a:lnTo>
                    <a:lnTo>
                      <a:pt x="24" y="128"/>
                    </a:lnTo>
                    <a:lnTo>
                      <a:pt x="13" y="13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2" name="Freeform 20"/>
              <p:cNvSpPr>
                <a:spLocks/>
              </p:cNvSpPr>
              <p:nvPr/>
            </p:nvSpPr>
            <p:spPr bwMode="auto">
              <a:xfrm>
                <a:off x="3428354" y="4657044"/>
                <a:ext cx="73829" cy="125412"/>
              </a:xfrm>
              <a:custGeom>
                <a:avLst/>
                <a:gdLst/>
                <a:ahLst/>
                <a:cxnLst>
                  <a:cxn ang="0">
                    <a:pos x="1" y="79"/>
                  </a:cxn>
                  <a:cxn ang="0">
                    <a:pos x="0" y="76"/>
                  </a:cxn>
                  <a:cxn ang="0">
                    <a:pos x="0" y="55"/>
                  </a:cxn>
                  <a:cxn ang="0">
                    <a:pos x="5" y="41"/>
                  </a:cxn>
                  <a:cxn ang="0">
                    <a:pos x="11" y="30"/>
                  </a:cxn>
                  <a:cxn ang="0">
                    <a:pos x="18" y="26"/>
                  </a:cxn>
                  <a:cxn ang="0">
                    <a:pos x="24" y="18"/>
                  </a:cxn>
                  <a:cxn ang="0">
                    <a:pos x="37" y="5"/>
                  </a:cxn>
                  <a:cxn ang="0">
                    <a:pos x="40" y="0"/>
                  </a:cxn>
                  <a:cxn ang="0">
                    <a:pos x="45" y="1"/>
                  </a:cxn>
                  <a:cxn ang="0">
                    <a:pos x="45" y="7"/>
                  </a:cxn>
                  <a:cxn ang="0">
                    <a:pos x="23" y="46"/>
                  </a:cxn>
                  <a:cxn ang="0">
                    <a:pos x="19" y="50"/>
                  </a:cxn>
                  <a:cxn ang="0">
                    <a:pos x="16" y="55"/>
                  </a:cxn>
                  <a:cxn ang="0">
                    <a:pos x="13" y="61"/>
                  </a:cxn>
                  <a:cxn ang="0">
                    <a:pos x="9" y="66"/>
                  </a:cxn>
                  <a:cxn ang="0">
                    <a:pos x="1" y="79"/>
                  </a:cxn>
                </a:cxnLst>
                <a:rect l="0" t="0" r="r" b="b"/>
                <a:pathLst>
                  <a:path w="45" h="79">
                    <a:moveTo>
                      <a:pt x="1" y="79"/>
                    </a:moveTo>
                    <a:lnTo>
                      <a:pt x="0" y="76"/>
                    </a:lnTo>
                    <a:lnTo>
                      <a:pt x="0" y="55"/>
                    </a:lnTo>
                    <a:lnTo>
                      <a:pt x="5" y="41"/>
                    </a:lnTo>
                    <a:lnTo>
                      <a:pt x="11" y="30"/>
                    </a:lnTo>
                    <a:lnTo>
                      <a:pt x="18" y="26"/>
                    </a:lnTo>
                    <a:lnTo>
                      <a:pt x="24" y="18"/>
                    </a:lnTo>
                    <a:lnTo>
                      <a:pt x="37" y="5"/>
                    </a:lnTo>
                    <a:lnTo>
                      <a:pt x="40" y="0"/>
                    </a:lnTo>
                    <a:lnTo>
                      <a:pt x="45" y="1"/>
                    </a:lnTo>
                    <a:lnTo>
                      <a:pt x="45" y="7"/>
                    </a:lnTo>
                    <a:lnTo>
                      <a:pt x="23" y="46"/>
                    </a:lnTo>
                    <a:lnTo>
                      <a:pt x="19" y="50"/>
                    </a:lnTo>
                    <a:lnTo>
                      <a:pt x="16" y="55"/>
                    </a:lnTo>
                    <a:lnTo>
                      <a:pt x="13" y="61"/>
                    </a:lnTo>
                    <a:lnTo>
                      <a:pt x="9" y="66"/>
                    </a:lnTo>
                    <a:lnTo>
                      <a:pt x="1" y="79"/>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 name="Freeform 21"/>
              <p:cNvSpPr>
                <a:spLocks/>
              </p:cNvSpPr>
              <p:nvPr/>
            </p:nvSpPr>
            <p:spPr bwMode="auto">
              <a:xfrm>
                <a:off x="3009990" y="4531632"/>
                <a:ext cx="100079" cy="246062"/>
              </a:xfrm>
              <a:custGeom>
                <a:avLst/>
                <a:gdLst/>
                <a:ahLst/>
                <a:cxnLst>
                  <a:cxn ang="0">
                    <a:pos x="0" y="155"/>
                  </a:cxn>
                  <a:cxn ang="0">
                    <a:pos x="6" y="134"/>
                  </a:cxn>
                  <a:cxn ang="0">
                    <a:pos x="10" y="129"/>
                  </a:cxn>
                  <a:cxn ang="0">
                    <a:pos x="13" y="122"/>
                  </a:cxn>
                  <a:cxn ang="0">
                    <a:pos x="14" y="115"/>
                  </a:cxn>
                  <a:cxn ang="0">
                    <a:pos x="14" y="107"/>
                  </a:cxn>
                  <a:cxn ang="0">
                    <a:pos x="6" y="94"/>
                  </a:cxn>
                  <a:cxn ang="0">
                    <a:pos x="3" y="84"/>
                  </a:cxn>
                  <a:cxn ang="0">
                    <a:pos x="2" y="75"/>
                  </a:cxn>
                  <a:cxn ang="0">
                    <a:pos x="3" y="51"/>
                  </a:cxn>
                  <a:cxn ang="0">
                    <a:pos x="16" y="28"/>
                  </a:cxn>
                  <a:cxn ang="0">
                    <a:pos x="20" y="24"/>
                  </a:cxn>
                  <a:cxn ang="0">
                    <a:pos x="32" y="21"/>
                  </a:cxn>
                  <a:cxn ang="0">
                    <a:pos x="35" y="14"/>
                  </a:cxn>
                  <a:cxn ang="0">
                    <a:pos x="45" y="3"/>
                  </a:cxn>
                  <a:cxn ang="0">
                    <a:pos x="50" y="3"/>
                  </a:cxn>
                  <a:cxn ang="0">
                    <a:pos x="56" y="0"/>
                  </a:cxn>
                  <a:cxn ang="0">
                    <a:pos x="61" y="14"/>
                  </a:cxn>
                  <a:cxn ang="0">
                    <a:pos x="58" y="17"/>
                  </a:cxn>
                  <a:cxn ang="0">
                    <a:pos x="56" y="17"/>
                  </a:cxn>
                  <a:cxn ang="0">
                    <a:pos x="51" y="20"/>
                  </a:cxn>
                  <a:cxn ang="0">
                    <a:pos x="47" y="24"/>
                  </a:cxn>
                  <a:cxn ang="0">
                    <a:pos x="40" y="57"/>
                  </a:cxn>
                  <a:cxn ang="0">
                    <a:pos x="42" y="75"/>
                  </a:cxn>
                  <a:cxn ang="0">
                    <a:pos x="45" y="111"/>
                  </a:cxn>
                  <a:cxn ang="0">
                    <a:pos x="35" y="134"/>
                  </a:cxn>
                  <a:cxn ang="0">
                    <a:pos x="14" y="155"/>
                  </a:cxn>
                  <a:cxn ang="0">
                    <a:pos x="0" y="155"/>
                  </a:cxn>
                </a:cxnLst>
                <a:rect l="0" t="0" r="r" b="b"/>
                <a:pathLst>
                  <a:path w="61" h="155">
                    <a:moveTo>
                      <a:pt x="0" y="155"/>
                    </a:moveTo>
                    <a:lnTo>
                      <a:pt x="6" y="134"/>
                    </a:lnTo>
                    <a:lnTo>
                      <a:pt x="10" y="129"/>
                    </a:lnTo>
                    <a:lnTo>
                      <a:pt x="13" y="122"/>
                    </a:lnTo>
                    <a:lnTo>
                      <a:pt x="14" y="115"/>
                    </a:lnTo>
                    <a:lnTo>
                      <a:pt x="14" y="107"/>
                    </a:lnTo>
                    <a:lnTo>
                      <a:pt x="6" y="94"/>
                    </a:lnTo>
                    <a:lnTo>
                      <a:pt x="3" y="84"/>
                    </a:lnTo>
                    <a:lnTo>
                      <a:pt x="2" y="75"/>
                    </a:lnTo>
                    <a:lnTo>
                      <a:pt x="3" y="51"/>
                    </a:lnTo>
                    <a:lnTo>
                      <a:pt x="16" y="28"/>
                    </a:lnTo>
                    <a:lnTo>
                      <a:pt x="20" y="24"/>
                    </a:lnTo>
                    <a:lnTo>
                      <a:pt x="32" y="21"/>
                    </a:lnTo>
                    <a:lnTo>
                      <a:pt x="35" y="14"/>
                    </a:lnTo>
                    <a:lnTo>
                      <a:pt x="45" y="3"/>
                    </a:lnTo>
                    <a:lnTo>
                      <a:pt x="50" y="3"/>
                    </a:lnTo>
                    <a:lnTo>
                      <a:pt x="56" y="0"/>
                    </a:lnTo>
                    <a:lnTo>
                      <a:pt x="61" y="14"/>
                    </a:lnTo>
                    <a:lnTo>
                      <a:pt x="58" y="17"/>
                    </a:lnTo>
                    <a:lnTo>
                      <a:pt x="56" y="17"/>
                    </a:lnTo>
                    <a:lnTo>
                      <a:pt x="51" y="20"/>
                    </a:lnTo>
                    <a:lnTo>
                      <a:pt x="47" y="24"/>
                    </a:lnTo>
                    <a:lnTo>
                      <a:pt x="40" y="57"/>
                    </a:lnTo>
                    <a:lnTo>
                      <a:pt x="42" y="75"/>
                    </a:lnTo>
                    <a:lnTo>
                      <a:pt x="45" y="111"/>
                    </a:lnTo>
                    <a:lnTo>
                      <a:pt x="35" y="134"/>
                    </a:lnTo>
                    <a:lnTo>
                      <a:pt x="14" y="155"/>
                    </a:lnTo>
                    <a:lnTo>
                      <a:pt x="0" y="15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4" name="Freeform 23"/>
              <p:cNvSpPr>
                <a:spLocks/>
              </p:cNvSpPr>
              <p:nvPr/>
            </p:nvSpPr>
            <p:spPr bwMode="auto">
              <a:xfrm>
                <a:off x="3021475" y="4588782"/>
                <a:ext cx="45938" cy="138112"/>
              </a:xfrm>
              <a:custGeom>
                <a:avLst/>
                <a:gdLst/>
                <a:ahLst/>
                <a:cxnLst>
                  <a:cxn ang="0">
                    <a:pos x="14" y="87"/>
                  </a:cxn>
                  <a:cxn ang="0">
                    <a:pos x="17" y="73"/>
                  </a:cxn>
                  <a:cxn ang="0">
                    <a:pos x="2" y="44"/>
                  </a:cxn>
                  <a:cxn ang="0">
                    <a:pos x="0" y="40"/>
                  </a:cxn>
                  <a:cxn ang="0">
                    <a:pos x="0" y="32"/>
                  </a:cxn>
                  <a:cxn ang="0">
                    <a:pos x="9" y="7"/>
                  </a:cxn>
                  <a:cxn ang="0">
                    <a:pos x="22" y="0"/>
                  </a:cxn>
                  <a:cxn ang="0">
                    <a:pos x="22" y="32"/>
                  </a:cxn>
                  <a:cxn ang="0">
                    <a:pos x="25" y="39"/>
                  </a:cxn>
                  <a:cxn ang="0">
                    <a:pos x="28" y="47"/>
                  </a:cxn>
                  <a:cxn ang="0">
                    <a:pos x="28" y="71"/>
                  </a:cxn>
                  <a:cxn ang="0">
                    <a:pos x="14" y="87"/>
                  </a:cxn>
                </a:cxnLst>
                <a:rect l="0" t="0" r="r" b="b"/>
                <a:pathLst>
                  <a:path w="28" h="87">
                    <a:moveTo>
                      <a:pt x="14" y="87"/>
                    </a:moveTo>
                    <a:lnTo>
                      <a:pt x="17" y="73"/>
                    </a:lnTo>
                    <a:lnTo>
                      <a:pt x="2" y="44"/>
                    </a:lnTo>
                    <a:lnTo>
                      <a:pt x="0" y="40"/>
                    </a:lnTo>
                    <a:lnTo>
                      <a:pt x="0" y="32"/>
                    </a:lnTo>
                    <a:lnTo>
                      <a:pt x="9" y="7"/>
                    </a:lnTo>
                    <a:lnTo>
                      <a:pt x="22" y="0"/>
                    </a:lnTo>
                    <a:lnTo>
                      <a:pt x="22" y="32"/>
                    </a:lnTo>
                    <a:lnTo>
                      <a:pt x="25" y="39"/>
                    </a:lnTo>
                    <a:lnTo>
                      <a:pt x="28" y="47"/>
                    </a:lnTo>
                    <a:lnTo>
                      <a:pt x="28" y="71"/>
                    </a:lnTo>
                    <a:lnTo>
                      <a:pt x="14" y="87"/>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5" name="Freeform 35"/>
              <p:cNvSpPr>
                <a:spLocks/>
              </p:cNvSpPr>
              <p:nvPr/>
            </p:nvSpPr>
            <p:spPr bwMode="auto">
              <a:xfrm>
                <a:off x="3833592" y="3406094"/>
                <a:ext cx="333050" cy="341312"/>
              </a:xfrm>
              <a:custGeom>
                <a:avLst/>
                <a:gdLst/>
                <a:ahLst/>
                <a:cxnLst>
                  <a:cxn ang="0">
                    <a:pos x="4" y="209"/>
                  </a:cxn>
                  <a:cxn ang="0">
                    <a:pos x="33" y="180"/>
                  </a:cxn>
                  <a:cxn ang="0">
                    <a:pos x="40" y="159"/>
                  </a:cxn>
                  <a:cxn ang="0">
                    <a:pos x="25" y="148"/>
                  </a:cxn>
                  <a:cxn ang="0">
                    <a:pos x="14" y="154"/>
                  </a:cxn>
                  <a:cxn ang="0">
                    <a:pos x="11" y="161"/>
                  </a:cxn>
                  <a:cxn ang="0">
                    <a:pos x="0" y="165"/>
                  </a:cxn>
                  <a:cxn ang="0">
                    <a:pos x="11" y="132"/>
                  </a:cxn>
                  <a:cxn ang="0">
                    <a:pos x="33" y="116"/>
                  </a:cxn>
                  <a:cxn ang="0">
                    <a:pos x="45" y="100"/>
                  </a:cxn>
                  <a:cxn ang="0">
                    <a:pos x="55" y="87"/>
                  </a:cxn>
                  <a:cxn ang="0">
                    <a:pos x="65" y="64"/>
                  </a:cxn>
                  <a:cxn ang="0">
                    <a:pos x="69" y="92"/>
                  </a:cxn>
                  <a:cxn ang="0">
                    <a:pos x="50" y="119"/>
                  </a:cxn>
                  <a:cxn ang="0">
                    <a:pos x="50" y="144"/>
                  </a:cxn>
                  <a:cxn ang="0">
                    <a:pos x="40" y="188"/>
                  </a:cxn>
                  <a:cxn ang="0">
                    <a:pos x="59" y="174"/>
                  </a:cxn>
                  <a:cxn ang="0">
                    <a:pos x="76" y="147"/>
                  </a:cxn>
                  <a:cxn ang="0">
                    <a:pos x="95" y="107"/>
                  </a:cxn>
                  <a:cxn ang="0">
                    <a:pos x="113" y="98"/>
                  </a:cxn>
                  <a:cxn ang="0">
                    <a:pos x="135" y="82"/>
                  </a:cxn>
                  <a:cxn ang="0">
                    <a:pos x="148" y="40"/>
                  </a:cxn>
                  <a:cxn ang="0">
                    <a:pos x="155" y="36"/>
                  </a:cxn>
                  <a:cxn ang="0">
                    <a:pos x="160" y="32"/>
                  </a:cxn>
                  <a:cxn ang="0">
                    <a:pos x="178" y="17"/>
                  </a:cxn>
                  <a:cxn ang="0">
                    <a:pos x="197" y="2"/>
                  </a:cxn>
                  <a:cxn ang="0">
                    <a:pos x="203" y="7"/>
                  </a:cxn>
                  <a:cxn ang="0">
                    <a:pos x="177" y="35"/>
                  </a:cxn>
                  <a:cxn ang="0">
                    <a:pos x="162" y="52"/>
                  </a:cxn>
                  <a:cxn ang="0">
                    <a:pos x="145" y="86"/>
                  </a:cxn>
                  <a:cxn ang="0">
                    <a:pos x="124" y="104"/>
                  </a:cxn>
                  <a:cxn ang="0">
                    <a:pos x="101" y="118"/>
                  </a:cxn>
                  <a:cxn ang="0">
                    <a:pos x="90" y="148"/>
                  </a:cxn>
                  <a:cxn ang="0">
                    <a:pos x="77" y="169"/>
                  </a:cxn>
                  <a:cxn ang="0">
                    <a:pos x="50" y="201"/>
                  </a:cxn>
                  <a:cxn ang="0">
                    <a:pos x="26" y="213"/>
                  </a:cxn>
                  <a:cxn ang="0">
                    <a:pos x="12" y="215"/>
                  </a:cxn>
                </a:cxnLst>
                <a:rect l="0" t="0" r="r" b="b"/>
                <a:pathLst>
                  <a:path w="203" h="215">
                    <a:moveTo>
                      <a:pt x="4" y="215"/>
                    </a:moveTo>
                    <a:lnTo>
                      <a:pt x="4" y="209"/>
                    </a:lnTo>
                    <a:lnTo>
                      <a:pt x="19" y="197"/>
                    </a:lnTo>
                    <a:lnTo>
                      <a:pt x="33" y="180"/>
                    </a:lnTo>
                    <a:lnTo>
                      <a:pt x="37" y="170"/>
                    </a:lnTo>
                    <a:lnTo>
                      <a:pt x="40" y="159"/>
                    </a:lnTo>
                    <a:lnTo>
                      <a:pt x="37" y="152"/>
                    </a:lnTo>
                    <a:lnTo>
                      <a:pt x="25" y="148"/>
                    </a:lnTo>
                    <a:lnTo>
                      <a:pt x="16" y="152"/>
                    </a:lnTo>
                    <a:lnTo>
                      <a:pt x="14" y="154"/>
                    </a:lnTo>
                    <a:lnTo>
                      <a:pt x="12" y="157"/>
                    </a:lnTo>
                    <a:lnTo>
                      <a:pt x="11" y="161"/>
                    </a:lnTo>
                    <a:lnTo>
                      <a:pt x="10" y="165"/>
                    </a:lnTo>
                    <a:lnTo>
                      <a:pt x="0" y="165"/>
                    </a:lnTo>
                    <a:lnTo>
                      <a:pt x="0" y="157"/>
                    </a:lnTo>
                    <a:lnTo>
                      <a:pt x="11" y="132"/>
                    </a:lnTo>
                    <a:lnTo>
                      <a:pt x="25" y="119"/>
                    </a:lnTo>
                    <a:lnTo>
                      <a:pt x="33" y="116"/>
                    </a:lnTo>
                    <a:lnTo>
                      <a:pt x="40" y="107"/>
                    </a:lnTo>
                    <a:lnTo>
                      <a:pt x="45" y="100"/>
                    </a:lnTo>
                    <a:lnTo>
                      <a:pt x="51" y="94"/>
                    </a:lnTo>
                    <a:lnTo>
                      <a:pt x="55" y="87"/>
                    </a:lnTo>
                    <a:lnTo>
                      <a:pt x="59" y="82"/>
                    </a:lnTo>
                    <a:lnTo>
                      <a:pt x="65" y="64"/>
                    </a:lnTo>
                    <a:lnTo>
                      <a:pt x="80" y="64"/>
                    </a:lnTo>
                    <a:lnTo>
                      <a:pt x="69" y="92"/>
                    </a:lnTo>
                    <a:lnTo>
                      <a:pt x="61" y="104"/>
                    </a:lnTo>
                    <a:lnTo>
                      <a:pt x="50" y="119"/>
                    </a:lnTo>
                    <a:lnTo>
                      <a:pt x="40" y="130"/>
                    </a:lnTo>
                    <a:lnTo>
                      <a:pt x="50" y="144"/>
                    </a:lnTo>
                    <a:lnTo>
                      <a:pt x="50" y="170"/>
                    </a:lnTo>
                    <a:lnTo>
                      <a:pt x="40" y="188"/>
                    </a:lnTo>
                    <a:lnTo>
                      <a:pt x="52" y="179"/>
                    </a:lnTo>
                    <a:lnTo>
                      <a:pt x="59" y="174"/>
                    </a:lnTo>
                    <a:lnTo>
                      <a:pt x="63" y="159"/>
                    </a:lnTo>
                    <a:lnTo>
                      <a:pt x="76" y="147"/>
                    </a:lnTo>
                    <a:lnTo>
                      <a:pt x="81" y="128"/>
                    </a:lnTo>
                    <a:lnTo>
                      <a:pt x="95" y="107"/>
                    </a:lnTo>
                    <a:lnTo>
                      <a:pt x="103" y="101"/>
                    </a:lnTo>
                    <a:lnTo>
                      <a:pt x="113" y="98"/>
                    </a:lnTo>
                    <a:lnTo>
                      <a:pt x="128" y="89"/>
                    </a:lnTo>
                    <a:lnTo>
                      <a:pt x="135" y="82"/>
                    </a:lnTo>
                    <a:lnTo>
                      <a:pt x="135" y="68"/>
                    </a:lnTo>
                    <a:lnTo>
                      <a:pt x="148" y="40"/>
                    </a:lnTo>
                    <a:lnTo>
                      <a:pt x="150" y="36"/>
                    </a:lnTo>
                    <a:lnTo>
                      <a:pt x="155" y="36"/>
                    </a:lnTo>
                    <a:lnTo>
                      <a:pt x="159" y="36"/>
                    </a:lnTo>
                    <a:lnTo>
                      <a:pt x="160" y="32"/>
                    </a:lnTo>
                    <a:lnTo>
                      <a:pt x="174" y="21"/>
                    </a:lnTo>
                    <a:lnTo>
                      <a:pt x="178" y="17"/>
                    </a:lnTo>
                    <a:lnTo>
                      <a:pt x="192" y="0"/>
                    </a:lnTo>
                    <a:lnTo>
                      <a:pt x="197" y="2"/>
                    </a:lnTo>
                    <a:lnTo>
                      <a:pt x="202" y="5"/>
                    </a:lnTo>
                    <a:lnTo>
                      <a:pt x="203" y="7"/>
                    </a:lnTo>
                    <a:lnTo>
                      <a:pt x="202" y="11"/>
                    </a:lnTo>
                    <a:lnTo>
                      <a:pt x="177" y="35"/>
                    </a:lnTo>
                    <a:lnTo>
                      <a:pt x="171" y="47"/>
                    </a:lnTo>
                    <a:lnTo>
                      <a:pt x="162" y="52"/>
                    </a:lnTo>
                    <a:lnTo>
                      <a:pt x="153" y="61"/>
                    </a:lnTo>
                    <a:lnTo>
                      <a:pt x="145" y="86"/>
                    </a:lnTo>
                    <a:lnTo>
                      <a:pt x="132" y="98"/>
                    </a:lnTo>
                    <a:lnTo>
                      <a:pt x="124" y="104"/>
                    </a:lnTo>
                    <a:lnTo>
                      <a:pt x="112" y="110"/>
                    </a:lnTo>
                    <a:lnTo>
                      <a:pt x="101" y="118"/>
                    </a:lnTo>
                    <a:lnTo>
                      <a:pt x="91" y="130"/>
                    </a:lnTo>
                    <a:lnTo>
                      <a:pt x="90" y="148"/>
                    </a:lnTo>
                    <a:lnTo>
                      <a:pt x="83" y="159"/>
                    </a:lnTo>
                    <a:lnTo>
                      <a:pt x="77" y="169"/>
                    </a:lnTo>
                    <a:lnTo>
                      <a:pt x="58" y="194"/>
                    </a:lnTo>
                    <a:lnTo>
                      <a:pt x="50" y="201"/>
                    </a:lnTo>
                    <a:lnTo>
                      <a:pt x="33" y="210"/>
                    </a:lnTo>
                    <a:lnTo>
                      <a:pt x="26" y="213"/>
                    </a:lnTo>
                    <a:lnTo>
                      <a:pt x="23" y="215"/>
                    </a:lnTo>
                    <a:lnTo>
                      <a:pt x="12" y="215"/>
                    </a:lnTo>
                    <a:lnTo>
                      <a:pt x="4" y="21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40" name="Group 139"/>
          <p:cNvGrpSpPr/>
          <p:nvPr/>
        </p:nvGrpSpPr>
        <p:grpSpPr>
          <a:xfrm flipH="1">
            <a:off x="8700470" y="250444"/>
            <a:ext cx="4261402" cy="3807706"/>
            <a:chOff x="363110" y="1756202"/>
            <a:chExt cx="4710280" cy="4724786"/>
          </a:xfrm>
        </p:grpSpPr>
        <p:sp>
          <p:nvSpPr>
            <p:cNvPr id="141" name="Freeform 14"/>
            <p:cNvSpPr>
              <a:spLocks/>
            </p:cNvSpPr>
            <p:nvPr/>
          </p:nvSpPr>
          <p:spPr bwMode="auto">
            <a:xfrm>
              <a:off x="1249828" y="3920678"/>
              <a:ext cx="884305" cy="766762"/>
            </a:xfrm>
            <a:custGeom>
              <a:avLst/>
              <a:gdLst/>
              <a:ahLst/>
              <a:cxnLst>
                <a:cxn ang="0">
                  <a:pos x="35" y="483"/>
                </a:cxn>
                <a:cxn ang="0">
                  <a:pos x="28" y="441"/>
                </a:cxn>
                <a:cxn ang="0">
                  <a:pos x="2" y="406"/>
                </a:cxn>
                <a:cxn ang="0">
                  <a:pos x="11" y="388"/>
                </a:cxn>
                <a:cxn ang="0">
                  <a:pos x="25" y="389"/>
                </a:cxn>
                <a:cxn ang="0">
                  <a:pos x="33" y="394"/>
                </a:cxn>
                <a:cxn ang="0">
                  <a:pos x="43" y="399"/>
                </a:cxn>
                <a:cxn ang="0">
                  <a:pos x="62" y="387"/>
                </a:cxn>
                <a:cxn ang="0">
                  <a:pos x="91" y="380"/>
                </a:cxn>
                <a:cxn ang="0">
                  <a:pos x="123" y="360"/>
                </a:cxn>
                <a:cxn ang="0">
                  <a:pos x="156" y="333"/>
                </a:cxn>
                <a:cxn ang="0">
                  <a:pos x="191" y="298"/>
                </a:cxn>
                <a:cxn ang="0">
                  <a:pos x="223" y="262"/>
                </a:cxn>
                <a:cxn ang="0">
                  <a:pos x="252" y="226"/>
                </a:cxn>
                <a:cxn ang="0">
                  <a:pos x="275" y="195"/>
                </a:cxn>
                <a:cxn ang="0">
                  <a:pos x="292" y="170"/>
                </a:cxn>
                <a:cxn ang="0">
                  <a:pos x="325" y="131"/>
                </a:cxn>
                <a:cxn ang="0">
                  <a:pos x="365" y="95"/>
                </a:cxn>
                <a:cxn ang="0">
                  <a:pos x="408" y="63"/>
                </a:cxn>
                <a:cxn ang="0">
                  <a:pos x="448" y="34"/>
                </a:cxn>
                <a:cxn ang="0">
                  <a:pos x="463" y="25"/>
                </a:cxn>
                <a:cxn ang="0">
                  <a:pos x="482" y="15"/>
                </a:cxn>
                <a:cxn ang="0">
                  <a:pos x="502" y="5"/>
                </a:cxn>
                <a:cxn ang="0">
                  <a:pos x="518" y="0"/>
                </a:cxn>
                <a:cxn ang="0">
                  <a:pos x="527" y="38"/>
                </a:cxn>
                <a:cxn ang="0">
                  <a:pos x="539" y="79"/>
                </a:cxn>
                <a:cxn ang="0">
                  <a:pos x="480" y="114"/>
                </a:cxn>
                <a:cxn ang="0">
                  <a:pos x="413" y="160"/>
                </a:cxn>
                <a:cxn ang="0">
                  <a:pos x="361" y="217"/>
                </a:cxn>
                <a:cxn ang="0">
                  <a:pos x="350" y="287"/>
                </a:cxn>
                <a:cxn ang="0">
                  <a:pos x="362" y="307"/>
                </a:cxn>
                <a:cxn ang="0">
                  <a:pos x="368" y="330"/>
                </a:cxn>
                <a:cxn ang="0">
                  <a:pos x="330" y="359"/>
                </a:cxn>
                <a:cxn ang="0">
                  <a:pos x="281" y="392"/>
                </a:cxn>
                <a:cxn ang="0">
                  <a:pos x="224" y="427"/>
                </a:cxn>
                <a:cxn ang="0">
                  <a:pos x="173" y="450"/>
                </a:cxn>
                <a:cxn ang="0">
                  <a:pos x="147" y="446"/>
                </a:cxn>
                <a:cxn ang="0">
                  <a:pos x="129" y="431"/>
                </a:cxn>
                <a:cxn ang="0">
                  <a:pos x="67" y="417"/>
                </a:cxn>
                <a:cxn ang="0">
                  <a:pos x="73" y="430"/>
                </a:cxn>
                <a:cxn ang="0">
                  <a:pos x="90" y="438"/>
                </a:cxn>
                <a:cxn ang="0">
                  <a:pos x="102" y="449"/>
                </a:cxn>
                <a:cxn ang="0">
                  <a:pos x="114" y="464"/>
                </a:cxn>
                <a:cxn ang="0">
                  <a:pos x="109" y="475"/>
                </a:cxn>
                <a:cxn ang="0">
                  <a:pos x="90" y="479"/>
                </a:cxn>
                <a:cxn ang="0">
                  <a:pos x="71" y="482"/>
                </a:cxn>
                <a:cxn ang="0">
                  <a:pos x="51" y="483"/>
                </a:cxn>
              </a:cxnLst>
              <a:rect l="0" t="0" r="r" b="b"/>
              <a:pathLst>
                <a:path w="539" h="483">
                  <a:moveTo>
                    <a:pt x="40" y="483"/>
                  </a:moveTo>
                  <a:lnTo>
                    <a:pt x="35" y="483"/>
                  </a:lnTo>
                  <a:lnTo>
                    <a:pt x="33" y="459"/>
                  </a:lnTo>
                  <a:lnTo>
                    <a:pt x="28" y="441"/>
                  </a:lnTo>
                  <a:lnTo>
                    <a:pt x="18" y="427"/>
                  </a:lnTo>
                  <a:lnTo>
                    <a:pt x="2" y="406"/>
                  </a:lnTo>
                  <a:lnTo>
                    <a:pt x="0" y="388"/>
                  </a:lnTo>
                  <a:lnTo>
                    <a:pt x="11" y="388"/>
                  </a:lnTo>
                  <a:lnTo>
                    <a:pt x="20" y="388"/>
                  </a:lnTo>
                  <a:lnTo>
                    <a:pt x="25" y="389"/>
                  </a:lnTo>
                  <a:lnTo>
                    <a:pt x="29" y="391"/>
                  </a:lnTo>
                  <a:lnTo>
                    <a:pt x="33" y="394"/>
                  </a:lnTo>
                  <a:lnTo>
                    <a:pt x="38" y="395"/>
                  </a:lnTo>
                  <a:lnTo>
                    <a:pt x="43" y="399"/>
                  </a:lnTo>
                  <a:lnTo>
                    <a:pt x="50" y="403"/>
                  </a:lnTo>
                  <a:lnTo>
                    <a:pt x="62" y="387"/>
                  </a:lnTo>
                  <a:lnTo>
                    <a:pt x="76" y="385"/>
                  </a:lnTo>
                  <a:lnTo>
                    <a:pt x="91" y="380"/>
                  </a:lnTo>
                  <a:lnTo>
                    <a:pt x="107" y="371"/>
                  </a:lnTo>
                  <a:lnTo>
                    <a:pt x="123" y="360"/>
                  </a:lnTo>
                  <a:lnTo>
                    <a:pt x="140" y="347"/>
                  </a:lnTo>
                  <a:lnTo>
                    <a:pt x="156" y="333"/>
                  </a:lnTo>
                  <a:lnTo>
                    <a:pt x="174" y="316"/>
                  </a:lnTo>
                  <a:lnTo>
                    <a:pt x="191" y="298"/>
                  </a:lnTo>
                  <a:lnTo>
                    <a:pt x="207" y="280"/>
                  </a:lnTo>
                  <a:lnTo>
                    <a:pt x="223" y="262"/>
                  </a:lnTo>
                  <a:lnTo>
                    <a:pt x="238" y="244"/>
                  </a:lnTo>
                  <a:lnTo>
                    <a:pt x="252" y="226"/>
                  </a:lnTo>
                  <a:lnTo>
                    <a:pt x="264" y="210"/>
                  </a:lnTo>
                  <a:lnTo>
                    <a:pt x="275" y="195"/>
                  </a:lnTo>
                  <a:lnTo>
                    <a:pt x="285" y="181"/>
                  </a:lnTo>
                  <a:lnTo>
                    <a:pt x="292" y="170"/>
                  </a:lnTo>
                  <a:lnTo>
                    <a:pt x="307" y="149"/>
                  </a:lnTo>
                  <a:lnTo>
                    <a:pt x="325" y="131"/>
                  </a:lnTo>
                  <a:lnTo>
                    <a:pt x="344" y="113"/>
                  </a:lnTo>
                  <a:lnTo>
                    <a:pt x="365" y="95"/>
                  </a:lnTo>
                  <a:lnTo>
                    <a:pt x="386" y="80"/>
                  </a:lnTo>
                  <a:lnTo>
                    <a:pt x="408" y="63"/>
                  </a:lnTo>
                  <a:lnTo>
                    <a:pt x="429" y="50"/>
                  </a:lnTo>
                  <a:lnTo>
                    <a:pt x="448" y="34"/>
                  </a:lnTo>
                  <a:lnTo>
                    <a:pt x="455" y="30"/>
                  </a:lnTo>
                  <a:lnTo>
                    <a:pt x="463" y="25"/>
                  </a:lnTo>
                  <a:lnTo>
                    <a:pt x="473" y="19"/>
                  </a:lnTo>
                  <a:lnTo>
                    <a:pt x="482" y="15"/>
                  </a:lnTo>
                  <a:lnTo>
                    <a:pt x="492" y="9"/>
                  </a:lnTo>
                  <a:lnTo>
                    <a:pt x="502" y="5"/>
                  </a:lnTo>
                  <a:lnTo>
                    <a:pt x="510" y="3"/>
                  </a:lnTo>
                  <a:lnTo>
                    <a:pt x="518" y="0"/>
                  </a:lnTo>
                  <a:lnTo>
                    <a:pt x="521" y="18"/>
                  </a:lnTo>
                  <a:lnTo>
                    <a:pt x="527" y="38"/>
                  </a:lnTo>
                  <a:lnTo>
                    <a:pt x="534" y="58"/>
                  </a:lnTo>
                  <a:lnTo>
                    <a:pt x="539" y="79"/>
                  </a:lnTo>
                  <a:lnTo>
                    <a:pt x="513" y="95"/>
                  </a:lnTo>
                  <a:lnTo>
                    <a:pt x="480" y="114"/>
                  </a:lnTo>
                  <a:lnTo>
                    <a:pt x="446" y="135"/>
                  </a:lnTo>
                  <a:lnTo>
                    <a:pt x="413" y="160"/>
                  </a:lnTo>
                  <a:lnTo>
                    <a:pt x="383" y="188"/>
                  </a:lnTo>
                  <a:lnTo>
                    <a:pt x="361" y="217"/>
                  </a:lnTo>
                  <a:lnTo>
                    <a:pt x="348" y="250"/>
                  </a:lnTo>
                  <a:lnTo>
                    <a:pt x="350" y="287"/>
                  </a:lnTo>
                  <a:lnTo>
                    <a:pt x="358" y="298"/>
                  </a:lnTo>
                  <a:lnTo>
                    <a:pt x="362" y="307"/>
                  </a:lnTo>
                  <a:lnTo>
                    <a:pt x="365" y="318"/>
                  </a:lnTo>
                  <a:lnTo>
                    <a:pt x="368" y="330"/>
                  </a:lnTo>
                  <a:lnTo>
                    <a:pt x="347" y="348"/>
                  </a:lnTo>
                  <a:lnTo>
                    <a:pt x="330" y="359"/>
                  </a:lnTo>
                  <a:lnTo>
                    <a:pt x="308" y="374"/>
                  </a:lnTo>
                  <a:lnTo>
                    <a:pt x="281" y="392"/>
                  </a:lnTo>
                  <a:lnTo>
                    <a:pt x="253" y="410"/>
                  </a:lnTo>
                  <a:lnTo>
                    <a:pt x="224" y="427"/>
                  </a:lnTo>
                  <a:lnTo>
                    <a:pt x="196" y="441"/>
                  </a:lnTo>
                  <a:lnTo>
                    <a:pt x="173" y="450"/>
                  </a:lnTo>
                  <a:lnTo>
                    <a:pt x="155" y="454"/>
                  </a:lnTo>
                  <a:lnTo>
                    <a:pt x="147" y="446"/>
                  </a:lnTo>
                  <a:lnTo>
                    <a:pt x="138" y="438"/>
                  </a:lnTo>
                  <a:lnTo>
                    <a:pt x="129" y="431"/>
                  </a:lnTo>
                  <a:lnTo>
                    <a:pt x="123" y="424"/>
                  </a:lnTo>
                  <a:lnTo>
                    <a:pt x="67" y="417"/>
                  </a:lnTo>
                  <a:lnTo>
                    <a:pt x="64" y="427"/>
                  </a:lnTo>
                  <a:lnTo>
                    <a:pt x="73" y="430"/>
                  </a:lnTo>
                  <a:lnTo>
                    <a:pt x="82" y="434"/>
                  </a:lnTo>
                  <a:lnTo>
                    <a:pt x="90" y="438"/>
                  </a:lnTo>
                  <a:lnTo>
                    <a:pt x="97" y="443"/>
                  </a:lnTo>
                  <a:lnTo>
                    <a:pt x="102" y="449"/>
                  </a:lnTo>
                  <a:lnTo>
                    <a:pt x="109" y="456"/>
                  </a:lnTo>
                  <a:lnTo>
                    <a:pt x="114" y="464"/>
                  </a:lnTo>
                  <a:lnTo>
                    <a:pt x="119" y="472"/>
                  </a:lnTo>
                  <a:lnTo>
                    <a:pt x="109" y="475"/>
                  </a:lnTo>
                  <a:lnTo>
                    <a:pt x="100" y="476"/>
                  </a:lnTo>
                  <a:lnTo>
                    <a:pt x="90" y="479"/>
                  </a:lnTo>
                  <a:lnTo>
                    <a:pt x="80" y="481"/>
                  </a:lnTo>
                  <a:lnTo>
                    <a:pt x="71" y="482"/>
                  </a:lnTo>
                  <a:lnTo>
                    <a:pt x="61" y="482"/>
                  </a:lnTo>
                  <a:lnTo>
                    <a:pt x="51" y="483"/>
                  </a:lnTo>
                  <a:lnTo>
                    <a:pt x="40" y="483"/>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2" name="Freeform 15"/>
            <p:cNvSpPr>
              <a:spLocks/>
            </p:cNvSpPr>
            <p:nvPr/>
          </p:nvSpPr>
          <p:spPr bwMode="auto">
            <a:xfrm>
              <a:off x="1150120" y="4239765"/>
              <a:ext cx="231330" cy="457200"/>
            </a:xfrm>
            <a:custGeom>
              <a:avLst/>
              <a:gdLst/>
              <a:ahLst/>
              <a:cxnLst>
                <a:cxn ang="0">
                  <a:pos x="69" y="285"/>
                </a:cxn>
                <a:cxn ang="0">
                  <a:pos x="63" y="278"/>
                </a:cxn>
                <a:cxn ang="0">
                  <a:pos x="53" y="270"/>
                </a:cxn>
                <a:cxn ang="0">
                  <a:pos x="43" y="264"/>
                </a:cxn>
                <a:cxn ang="0">
                  <a:pos x="34" y="262"/>
                </a:cxn>
                <a:cxn ang="0">
                  <a:pos x="27" y="242"/>
                </a:cxn>
                <a:cxn ang="0">
                  <a:pos x="16" y="226"/>
                </a:cxn>
                <a:cxn ang="0">
                  <a:pos x="6" y="208"/>
                </a:cxn>
                <a:cxn ang="0">
                  <a:pos x="0" y="187"/>
                </a:cxn>
                <a:cxn ang="0">
                  <a:pos x="10" y="180"/>
                </a:cxn>
                <a:cxn ang="0">
                  <a:pos x="21" y="173"/>
                </a:cxn>
                <a:cxn ang="0">
                  <a:pos x="31" y="168"/>
                </a:cxn>
                <a:cxn ang="0">
                  <a:pos x="40" y="162"/>
                </a:cxn>
                <a:cxn ang="0">
                  <a:pos x="40" y="150"/>
                </a:cxn>
                <a:cxn ang="0">
                  <a:pos x="3" y="148"/>
                </a:cxn>
                <a:cxn ang="0">
                  <a:pos x="11" y="128"/>
                </a:cxn>
                <a:cxn ang="0">
                  <a:pos x="21" y="105"/>
                </a:cxn>
                <a:cxn ang="0">
                  <a:pos x="31" y="83"/>
                </a:cxn>
                <a:cxn ang="0">
                  <a:pos x="42" y="60"/>
                </a:cxn>
                <a:cxn ang="0">
                  <a:pos x="56" y="39"/>
                </a:cxn>
                <a:cxn ang="0">
                  <a:pos x="69" y="21"/>
                </a:cxn>
                <a:cxn ang="0">
                  <a:pos x="86" y="9"/>
                </a:cxn>
                <a:cxn ang="0">
                  <a:pos x="104" y="0"/>
                </a:cxn>
                <a:cxn ang="0">
                  <a:pos x="107" y="14"/>
                </a:cxn>
                <a:cxn ang="0">
                  <a:pos x="103" y="29"/>
                </a:cxn>
                <a:cxn ang="0">
                  <a:pos x="96" y="46"/>
                </a:cxn>
                <a:cxn ang="0">
                  <a:pos x="86" y="63"/>
                </a:cxn>
                <a:cxn ang="0">
                  <a:pos x="76" y="81"/>
                </a:cxn>
                <a:cxn ang="0">
                  <a:pos x="69" y="100"/>
                </a:cxn>
                <a:cxn ang="0">
                  <a:pos x="65" y="119"/>
                </a:cxn>
                <a:cxn ang="0">
                  <a:pos x="67" y="140"/>
                </a:cxn>
                <a:cxn ang="0">
                  <a:pos x="72" y="151"/>
                </a:cxn>
                <a:cxn ang="0">
                  <a:pos x="79" y="163"/>
                </a:cxn>
                <a:cxn ang="0">
                  <a:pos x="87" y="176"/>
                </a:cxn>
                <a:cxn ang="0">
                  <a:pos x="97" y="188"/>
                </a:cxn>
                <a:cxn ang="0">
                  <a:pos x="107" y="199"/>
                </a:cxn>
                <a:cxn ang="0">
                  <a:pos x="118" y="208"/>
                </a:cxn>
                <a:cxn ang="0">
                  <a:pos x="129" y="213"/>
                </a:cxn>
                <a:cxn ang="0">
                  <a:pos x="141" y="216"/>
                </a:cxn>
                <a:cxn ang="0">
                  <a:pos x="136" y="226"/>
                </a:cxn>
                <a:cxn ang="0">
                  <a:pos x="127" y="234"/>
                </a:cxn>
                <a:cxn ang="0">
                  <a:pos x="121" y="244"/>
                </a:cxn>
                <a:cxn ang="0">
                  <a:pos x="112" y="252"/>
                </a:cxn>
                <a:cxn ang="0">
                  <a:pos x="104" y="262"/>
                </a:cxn>
                <a:cxn ang="0">
                  <a:pos x="96" y="270"/>
                </a:cxn>
                <a:cxn ang="0">
                  <a:pos x="87" y="279"/>
                </a:cxn>
                <a:cxn ang="0">
                  <a:pos x="81" y="288"/>
                </a:cxn>
                <a:cxn ang="0">
                  <a:pos x="69" y="285"/>
                </a:cxn>
              </a:cxnLst>
              <a:rect l="0" t="0" r="r" b="b"/>
              <a:pathLst>
                <a:path w="141" h="288">
                  <a:moveTo>
                    <a:pt x="69" y="285"/>
                  </a:moveTo>
                  <a:lnTo>
                    <a:pt x="63" y="278"/>
                  </a:lnTo>
                  <a:lnTo>
                    <a:pt x="53" y="270"/>
                  </a:lnTo>
                  <a:lnTo>
                    <a:pt x="43" y="264"/>
                  </a:lnTo>
                  <a:lnTo>
                    <a:pt x="34" y="262"/>
                  </a:lnTo>
                  <a:lnTo>
                    <a:pt x="27" y="242"/>
                  </a:lnTo>
                  <a:lnTo>
                    <a:pt x="16" y="226"/>
                  </a:lnTo>
                  <a:lnTo>
                    <a:pt x="6" y="208"/>
                  </a:lnTo>
                  <a:lnTo>
                    <a:pt x="0" y="187"/>
                  </a:lnTo>
                  <a:lnTo>
                    <a:pt x="10" y="180"/>
                  </a:lnTo>
                  <a:lnTo>
                    <a:pt x="21" y="173"/>
                  </a:lnTo>
                  <a:lnTo>
                    <a:pt x="31" y="168"/>
                  </a:lnTo>
                  <a:lnTo>
                    <a:pt x="40" y="162"/>
                  </a:lnTo>
                  <a:lnTo>
                    <a:pt x="40" y="150"/>
                  </a:lnTo>
                  <a:lnTo>
                    <a:pt x="3" y="148"/>
                  </a:lnTo>
                  <a:lnTo>
                    <a:pt x="11" y="128"/>
                  </a:lnTo>
                  <a:lnTo>
                    <a:pt x="21" y="105"/>
                  </a:lnTo>
                  <a:lnTo>
                    <a:pt x="31" y="83"/>
                  </a:lnTo>
                  <a:lnTo>
                    <a:pt x="42" y="60"/>
                  </a:lnTo>
                  <a:lnTo>
                    <a:pt x="56" y="39"/>
                  </a:lnTo>
                  <a:lnTo>
                    <a:pt x="69" y="21"/>
                  </a:lnTo>
                  <a:lnTo>
                    <a:pt x="86" y="9"/>
                  </a:lnTo>
                  <a:lnTo>
                    <a:pt x="104" y="0"/>
                  </a:lnTo>
                  <a:lnTo>
                    <a:pt x="107" y="14"/>
                  </a:lnTo>
                  <a:lnTo>
                    <a:pt x="103" y="29"/>
                  </a:lnTo>
                  <a:lnTo>
                    <a:pt x="96" y="46"/>
                  </a:lnTo>
                  <a:lnTo>
                    <a:pt x="86" y="63"/>
                  </a:lnTo>
                  <a:lnTo>
                    <a:pt x="76" y="81"/>
                  </a:lnTo>
                  <a:lnTo>
                    <a:pt x="69" y="100"/>
                  </a:lnTo>
                  <a:lnTo>
                    <a:pt x="65" y="119"/>
                  </a:lnTo>
                  <a:lnTo>
                    <a:pt x="67" y="140"/>
                  </a:lnTo>
                  <a:lnTo>
                    <a:pt x="72" y="151"/>
                  </a:lnTo>
                  <a:lnTo>
                    <a:pt x="79" y="163"/>
                  </a:lnTo>
                  <a:lnTo>
                    <a:pt x="87" y="176"/>
                  </a:lnTo>
                  <a:lnTo>
                    <a:pt x="97" y="188"/>
                  </a:lnTo>
                  <a:lnTo>
                    <a:pt x="107" y="199"/>
                  </a:lnTo>
                  <a:lnTo>
                    <a:pt x="118" y="208"/>
                  </a:lnTo>
                  <a:lnTo>
                    <a:pt x="129" y="213"/>
                  </a:lnTo>
                  <a:lnTo>
                    <a:pt x="141" y="216"/>
                  </a:lnTo>
                  <a:lnTo>
                    <a:pt x="136" y="226"/>
                  </a:lnTo>
                  <a:lnTo>
                    <a:pt x="127" y="234"/>
                  </a:lnTo>
                  <a:lnTo>
                    <a:pt x="121" y="244"/>
                  </a:lnTo>
                  <a:lnTo>
                    <a:pt x="112" y="252"/>
                  </a:lnTo>
                  <a:lnTo>
                    <a:pt x="104" y="262"/>
                  </a:lnTo>
                  <a:lnTo>
                    <a:pt x="96" y="270"/>
                  </a:lnTo>
                  <a:lnTo>
                    <a:pt x="87" y="279"/>
                  </a:lnTo>
                  <a:lnTo>
                    <a:pt x="81" y="288"/>
                  </a:lnTo>
                  <a:lnTo>
                    <a:pt x="69" y="285"/>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 name="Freeform 31"/>
            <p:cNvSpPr>
              <a:spLocks/>
            </p:cNvSpPr>
            <p:nvPr/>
          </p:nvSpPr>
          <p:spPr bwMode="auto">
            <a:xfrm flipH="1">
              <a:off x="3086574" y="1765754"/>
              <a:ext cx="1571734" cy="1208087"/>
            </a:xfrm>
            <a:custGeom>
              <a:avLst/>
              <a:gdLst/>
              <a:ahLst/>
              <a:cxnLst>
                <a:cxn ang="0">
                  <a:pos x="689" y="760"/>
                </a:cxn>
                <a:cxn ang="0">
                  <a:pos x="660" y="757"/>
                </a:cxn>
                <a:cxn ang="0">
                  <a:pos x="630" y="761"/>
                </a:cxn>
                <a:cxn ang="0">
                  <a:pos x="616" y="721"/>
                </a:cxn>
                <a:cxn ang="0">
                  <a:pos x="588" y="679"/>
                </a:cxn>
                <a:cxn ang="0">
                  <a:pos x="554" y="645"/>
                </a:cxn>
                <a:cxn ang="0">
                  <a:pos x="511" y="627"/>
                </a:cxn>
                <a:cxn ang="0">
                  <a:pos x="462" y="622"/>
                </a:cxn>
                <a:cxn ang="0">
                  <a:pos x="410" y="622"/>
                </a:cxn>
                <a:cxn ang="0">
                  <a:pos x="362" y="596"/>
                </a:cxn>
                <a:cxn ang="0">
                  <a:pos x="304" y="517"/>
                </a:cxn>
                <a:cxn ang="0">
                  <a:pos x="217" y="478"/>
                </a:cxn>
                <a:cxn ang="0">
                  <a:pos x="153" y="495"/>
                </a:cxn>
                <a:cxn ang="0">
                  <a:pos x="109" y="510"/>
                </a:cxn>
                <a:cxn ang="0">
                  <a:pos x="66" y="528"/>
                </a:cxn>
                <a:cxn ang="0">
                  <a:pos x="40" y="543"/>
                </a:cxn>
                <a:cxn ang="0">
                  <a:pos x="16" y="560"/>
                </a:cxn>
                <a:cxn ang="0">
                  <a:pos x="19" y="531"/>
                </a:cxn>
                <a:cxn ang="0">
                  <a:pos x="84" y="431"/>
                </a:cxn>
                <a:cxn ang="0">
                  <a:pos x="159" y="341"/>
                </a:cxn>
                <a:cxn ang="0">
                  <a:pos x="230" y="267"/>
                </a:cxn>
                <a:cxn ang="0">
                  <a:pos x="302" y="203"/>
                </a:cxn>
                <a:cxn ang="0">
                  <a:pos x="378" y="145"/>
                </a:cxn>
                <a:cxn ang="0">
                  <a:pos x="442" y="97"/>
                </a:cxn>
                <a:cxn ang="0">
                  <a:pos x="509" y="51"/>
                </a:cxn>
                <a:cxn ang="0">
                  <a:pos x="561" y="22"/>
                </a:cxn>
                <a:cxn ang="0">
                  <a:pos x="577" y="11"/>
                </a:cxn>
                <a:cxn ang="0">
                  <a:pos x="595" y="3"/>
                </a:cxn>
                <a:cxn ang="0">
                  <a:pos x="645" y="43"/>
                </a:cxn>
                <a:cxn ang="0">
                  <a:pos x="712" y="105"/>
                </a:cxn>
                <a:cxn ang="0">
                  <a:pos x="777" y="167"/>
                </a:cxn>
                <a:cxn ang="0">
                  <a:pos x="819" y="202"/>
                </a:cxn>
                <a:cxn ang="0">
                  <a:pos x="889" y="261"/>
                </a:cxn>
                <a:cxn ang="0">
                  <a:pos x="940" y="307"/>
                </a:cxn>
                <a:cxn ang="0">
                  <a:pos x="957" y="343"/>
                </a:cxn>
                <a:cxn ang="0">
                  <a:pos x="940" y="362"/>
                </a:cxn>
                <a:cxn ang="0">
                  <a:pos x="921" y="394"/>
                </a:cxn>
                <a:cxn ang="0">
                  <a:pos x="899" y="427"/>
                </a:cxn>
                <a:cxn ang="0">
                  <a:pos x="899" y="458"/>
                </a:cxn>
                <a:cxn ang="0">
                  <a:pos x="935" y="477"/>
                </a:cxn>
                <a:cxn ang="0">
                  <a:pos x="895" y="514"/>
                </a:cxn>
                <a:cxn ang="0">
                  <a:pos x="852" y="554"/>
                </a:cxn>
                <a:cxn ang="0">
                  <a:pos x="849" y="576"/>
                </a:cxn>
                <a:cxn ang="0">
                  <a:pos x="864" y="567"/>
                </a:cxn>
                <a:cxn ang="0">
                  <a:pos x="881" y="564"/>
                </a:cxn>
                <a:cxn ang="0">
                  <a:pos x="862" y="592"/>
                </a:cxn>
                <a:cxn ang="0">
                  <a:pos x="819" y="622"/>
                </a:cxn>
                <a:cxn ang="0">
                  <a:pos x="793" y="670"/>
                </a:cxn>
                <a:cxn ang="0">
                  <a:pos x="762" y="706"/>
                </a:cxn>
                <a:cxn ang="0">
                  <a:pos x="729" y="734"/>
                </a:cxn>
              </a:cxnLst>
              <a:rect l="0" t="0" r="r" b="b"/>
              <a:pathLst>
                <a:path w="958" h="761">
                  <a:moveTo>
                    <a:pt x="710" y="761"/>
                  </a:moveTo>
                  <a:lnTo>
                    <a:pt x="699" y="761"/>
                  </a:lnTo>
                  <a:lnTo>
                    <a:pt x="689" y="760"/>
                  </a:lnTo>
                  <a:lnTo>
                    <a:pt x="679" y="759"/>
                  </a:lnTo>
                  <a:lnTo>
                    <a:pt x="670" y="759"/>
                  </a:lnTo>
                  <a:lnTo>
                    <a:pt x="660" y="757"/>
                  </a:lnTo>
                  <a:lnTo>
                    <a:pt x="650" y="757"/>
                  </a:lnTo>
                  <a:lnTo>
                    <a:pt x="641" y="759"/>
                  </a:lnTo>
                  <a:lnTo>
                    <a:pt x="630" y="761"/>
                  </a:lnTo>
                  <a:lnTo>
                    <a:pt x="628" y="748"/>
                  </a:lnTo>
                  <a:lnTo>
                    <a:pt x="624" y="734"/>
                  </a:lnTo>
                  <a:lnTo>
                    <a:pt x="616" y="721"/>
                  </a:lnTo>
                  <a:lnTo>
                    <a:pt x="605" y="712"/>
                  </a:lnTo>
                  <a:lnTo>
                    <a:pt x="598" y="694"/>
                  </a:lnTo>
                  <a:lnTo>
                    <a:pt x="588" y="679"/>
                  </a:lnTo>
                  <a:lnTo>
                    <a:pt x="578" y="666"/>
                  </a:lnTo>
                  <a:lnTo>
                    <a:pt x="567" y="655"/>
                  </a:lnTo>
                  <a:lnTo>
                    <a:pt x="554" y="645"/>
                  </a:lnTo>
                  <a:lnTo>
                    <a:pt x="541" y="639"/>
                  </a:lnTo>
                  <a:lnTo>
                    <a:pt x="526" y="633"/>
                  </a:lnTo>
                  <a:lnTo>
                    <a:pt x="511" y="627"/>
                  </a:lnTo>
                  <a:lnTo>
                    <a:pt x="496" y="625"/>
                  </a:lnTo>
                  <a:lnTo>
                    <a:pt x="479" y="623"/>
                  </a:lnTo>
                  <a:lnTo>
                    <a:pt x="462" y="622"/>
                  </a:lnTo>
                  <a:lnTo>
                    <a:pt x="446" y="621"/>
                  </a:lnTo>
                  <a:lnTo>
                    <a:pt x="428" y="621"/>
                  </a:lnTo>
                  <a:lnTo>
                    <a:pt x="410" y="622"/>
                  </a:lnTo>
                  <a:lnTo>
                    <a:pt x="393" y="622"/>
                  </a:lnTo>
                  <a:lnTo>
                    <a:pt x="375" y="623"/>
                  </a:lnTo>
                  <a:lnTo>
                    <a:pt x="362" y="596"/>
                  </a:lnTo>
                  <a:lnTo>
                    <a:pt x="344" y="568"/>
                  </a:lnTo>
                  <a:lnTo>
                    <a:pt x="324" y="540"/>
                  </a:lnTo>
                  <a:lnTo>
                    <a:pt x="304" y="517"/>
                  </a:lnTo>
                  <a:lnTo>
                    <a:pt x="277" y="498"/>
                  </a:lnTo>
                  <a:lnTo>
                    <a:pt x="250" y="484"/>
                  </a:lnTo>
                  <a:lnTo>
                    <a:pt x="217" y="478"/>
                  </a:lnTo>
                  <a:lnTo>
                    <a:pt x="181" y="482"/>
                  </a:lnTo>
                  <a:lnTo>
                    <a:pt x="167" y="489"/>
                  </a:lnTo>
                  <a:lnTo>
                    <a:pt x="153" y="495"/>
                  </a:lnTo>
                  <a:lnTo>
                    <a:pt x="138" y="500"/>
                  </a:lnTo>
                  <a:lnTo>
                    <a:pt x="124" y="505"/>
                  </a:lnTo>
                  <a:lnTo>
                    <a:pt x="109" y="510"/>
                  </a:lnTo>
                  <a:lnTo>
                    <a:pt x="95" y="516"/>
                  </a:lnTo>
                  <a:lnTo>
                    <a:pt x="80" y="521"/>
                  </a:lnTo>
                  <a:lnTo>
                    <a:pt x="66" y="528"/>
                  </a:lnTo>
                  <a:lnTo>
                    <a:pt x="56" y="532"/>
                  </a:lnTo>
                  <a:lnTo>
                    <a:pt x="48" y="536"/>
                  </a:lnTo>
                  <a:lnTo>
                    <a:pt x="40" y="543"/>
                  </a:lnTo>
                  <a:lnTo>
                    <a:pt x="33" y="549"/>
                  </a:lnTo>
                  <a:lnTo>
                    <a:pt x="24" y="554"/>
                  </a:lnTo>
                  <a:lnTo>
                    <a:pt x="16" y="560"/>
                  </a:lnTo>
                  <a:lnTo>
                    <a:pt x="8" y="564"/>
                  </a:lnTo>
                  <a:lnTo>
                    <a:pt x="0" y="565"/>
                  </a:lnTo>
                  <a:lnTo>
                    <a:pt x="19" y="531"/>
                  </a:lnTo>
                  <a:lnTo>
                    <a:pt x="38" y="496"/>
                  </a:lnTo>
                  <a:lnTo>
                    <a:pt x="60" y="463"/>
                  </a:lnTo>
                  <a:lnTo>
                    <a:pt x="84" y="431"/>
                  </a:lnTo>
                  <a:lnTo>
                    <a:pt x="107" y="399"/>
                  </a:lnTo>
                  <a:lnTo>
                    <a:pt x="132" y="370"/>
                  </a:lnTo>
                  <a:lnTo>
                    <a:pt x="159" y="341"/>
                  </a:lnTo>
                  <a:lnTo>
                    <a:pt x="186" y="312"/>
                  </a:lnTo>
                  <a:lnTo>
                    <a:pt x="208" y="289"/>
                  </a:lnTo>
                  <a:lnTo>
                    <a:pt x="230" y="267"/>
                  </a:lnTo>
                  <a:lnTo>
                    <a:pt x="254" y="245"/>
                  </a:lnTo>
                  <a:lnTo>
                    <a:pt x="279" y="224"/>
                  </a:lnTo>
                  <a:lnTo>
                    <a:pt x="302" y="203"/>
                  </a:lnTo>
                  <a:lnTo>
                    <a:pt x="327" y="184"/>
                  </a:lnTo>
                  <a:lnTo>
                    <a:pt x="353" y="165"/>
                  </a:lnTo>
                  <a:lnTo>
                    <a:pt x="378" y="145"/>
                  </a:lnTo>
                  <a:lnTo>
                    <a:pt x="399" y="130"/>
                  </a:lnTo>
                  <a:lnTo>
                    <a:pt x="421" y="113"/>
                  </a:lnTo>
                  <a:lnTo>
                    <a:pt x="442" y="97"/>
                  </a:lnTo>
                  <a:lnTo>
                    <a:pt x="464" y="82"/>
                  </a:lnTo>
                  <a:lnTo>
                    <a:pt x="486" y="67"/>
                  </a:lnTo>
                  <a:lnTo>
                    <a:pt x="509" y="51"/>
                  </a:lnTo>
                  <a:lnTo>
                    <a:pt x="532" y="39"/>
                  </a:lnTo>
                  <a:lnTo>
                    <a:pt x="555" y="26"/>
                  </a:lnTo>
                  <a:lnTo>
                    <a:pt x="561" y="22"/>
                  </a:lnTo>
                  <a:lnTo>
                    <a:pt x="566" y="18"/>
                  </a:lnTo>
                  <a:lnTo>
                    <a:pt x="572" y="15"/>
                  </a:lnTo>
                  <a:lnTo>
                    <a:pt x="577" y="11"/>
                  </a:lnTo>
                  <a:lnTo>
                    <a:pt x="583" y="8"/>
                  </a:lnTo>
                  <a:lnTo>
                    <a:pt x="588" y="6"/>
                  </a:lnTo>
                  <a:lnTo>
                    <a:pt x="595" y="3"/>
                  </a:lnTo>
                  <a:lnTo>
                    <a:pt x="601" y="0"/>
                  </a:lnTo>
                  <a:lnTo>
                    <a:pt x="623" y="22"/>
                  </a:lnTo>
                  <a:lnTo>
                    <a:pt x="645" y="43"/>
                  </a:lnTo>
                  <a:lnTo>
                    <a:pt x="667" y="64"/>
                  </a:lnTo>
                  <a:lnTo>
                    <a:pt x="690" y="84"/>
                  </a:lnTo>
                  <a:lnTo>
                    <a:pt x="712" y="105"/>
                  </a:lnTo>
                  <a:lnTo>
                    <a:pt x="735" y="126"/>
                  </a:lnTo>
                  <a:lnTo>
                    <a:pt x="757" y="147"/>
                  </a:lnTo>
                  <a:lnTo>
                    <a:pt x="777" y="167"/>
                  </a:lnTo>
                  <a:lnTo>
                    <a:pt x="797" y="185"/>
                  </a:lnTo>
                  <a:lnTo>
                    <a:pt x="804" y="189"/>
                  </a:lnTo>
                  <a:lnTo>
                    <a:pt x="819" y="202"/>
                  </a:lnTo>
                  <a:lnTo>
                    <a:pt x="841" y="220"/>
                  </a:lnTo>
                  <a:lnTo>
                    <a:pt x="864" y="241"/>
                  </a:lnTo>
                  <a:lnTo>
                    <a:pt x="889" y="261"/>
                  </a:lnTo>
                  <a:lnTo>
                    <a:pt x="913" y="282"/>
                  </a:lnTo>
                  <a:lnTo>
                    <a:pt x="931" y="297"/>
                  </a:lnTo>
                  <a:lnTo>
                    <a:pt x="940" y="307"/>
                  </a:lnTo>
                  <a:lnTo>
                    <a:pt x="946" y="318"/>
                  </a:lnTo>
                  <a:lnTo>
                    <a:pt x="951" y="330"/>
                  </a:lnTo>
                  <a:lnTo>
                    <a:pt x="957" y="343"/>
                  </a:lnTo>
                  <a:lnTo>
                    <a:pt x="958" y="354"/>
                  </a:lnTo>
                  <a:lnTo>
                    <a:pt x="949" y="359"/>
                  </a:lnTo>
                  <a:lnTo>
                    <a:pt x="940" y="362"/>
                  </a:lnTo>
                  <a:lnTo>
                    <a:pt x="934" y="368"/>
                  </a:lnTo>
                  <a:lnTo>
                    <a:pt x="928" y="379"/>
                  </a:lnTo>
                  <a:lnTo>
                    <a:pt x="921" y="394"/>
                  </a:lnTo>
                  <a:lnTo>
                    <a:pt x="913" y="406"/>
                  </a:lnTo>
                  <a:lnTo>
                    <a:pt x="905" y="417"/>
                  </a:lnTo>
                  <a:lnTo>
                    <a:pt x="899" y="427"/>
                  </a:lnTo>
                  <a:lnTo>
                    <a:pt x="895" y="437"/>
                  </a:lnTo>
                  <a:lnTo>
                    <a:pt x="895" y="446"/>
                  </a:lnTo>
                  <a:lnTo>
                    <a:pt x="899" y="458"/>
                  </a:lnTo>
                  <a:lnTo>
                    <a:pt x="911" y="470"/>
                  </a:lnTo>
                  <a:lnTo>
                    <a:pt x="927" y="469"/>
                  </a:lnTo>
                  <a:lnTo>
                    <a:pt x="935" y="477"/>
                  </a:lnTo>
                  <a:lnTo>
                    <a:pt x="924" y="489"/>
                  </a:lnTo>
                  <a:lnTo>
                    <a:pt x="910" y="502"/>
                  </a:lnTo>
                  <a:lnTo>
                    <a:pt x="895" y="514"/>
                  </a:lnTo>
                  <a:lnTo>
                    <a:pt x="878" y="528"/>
                  </a:lnTo>
                  <a:lnTo>
                    <a:pt x="864" y="542"/>
                  </a:lnTo>
                  <a:lnTo>
                    <a:pt x="852" y="554"/>
                  </a:lnTo>
                  <a:lnTo>
                    <a:pt x="845" y="568"/>
                  </a:lnTo>
                  <a:lnTo>
                    <a:pt x="845" y="580"/>
                  </a:lnTo>
                  <a:lnTo>
                    <a:pt x="849" y="576"/>
                  </a:lnTo>
                  <a:lnTo>
                    <a:pt x="853" y="572"/>
                  </a:lnTo>
                  <a:lnTo>
                    <a:pt x="859" y="569"/>
                  </a:lnTo>
                  <a:lnTo>
                    <a:pt x="864" y="567"/>
                  </a:lnTo>
                  <a:lnTo>
                    <a:pt x="869" y="565"/>
                  </a:lnTo>
                  <a:lnTo>
                    <a:pt x="874" y="564"/>
                  </a:lnTo>
                  <a:lnTo>
                    <a:pt x="881" y="564"/>
                  </a:lnTo>
                  <a:lnTo>
                    <a:pt x="887" y="564"/>
                  </a:lnTo>
                  <a:lnTo>
                    <a:pt x="874" y="579"/>
                  </a:lnTo>
                  <a:lnTo>
                    <a:pt x="862" y="592"/>
                  </a:lnTo>
                  <a:lnTo>
                    <a:pt x="847" y="601"/>
                  </a:lnTo>
                  <a:lnTo>
                    <a:pt x="833" y="611"/>
                  </a:lnTo>
                  <a:lnTo>
                    <a:pt x="819" y="622"/>
                  </a:lnTo>
                  <a:lnTo>
                    <a:pt x="808" y="634"/>
                  </a:lnTo>
                  <a:lnTo>
                    <a:pt x="798" y="650"/>
                  </a:lnTo>
                  <a:lnTo>
                    <a:pt x="793" y="670"/>
                  </a:lnTo>
                  <a:lnTo>
                    <a:pt x="783" y="684"/>
                  </a:lnTo>
                  <a:lnTo>
                    <a:pt x="773" y="695"/>
                  </a:lnTo>
                  <a:lnTo>
                    <a:pt x="762" y="706"/>
                  </a:lnTo>
                  <a:lnTo>
                    <a:pt x="751" y="715"/>
                  </a:lnTo>
                  <a:lnTo>
                    <a:pt x="740" y="724"/>
                  </a:lnTo>
                  <a:lnTo>
                    <a:pt x="729" y="734"/>
                  </a:lnTo>
                  <a:lnTo>
                    <a:pt x="719" y="746"/>
                  </a:lnTo>
                  <a:lnTo>
                    <a:pt x="710" y="761"/>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4" name="Freeform 33"/>
            <p:cNvSpPr>
              <a:spLocks/>
            </p:cNvSpPr>
            <p:nvPr/>
          </p:nvSpPr>
          <p:spPr bwMode="auto">
            <a:xfrm flipH="1">
              <a:off x="3980723" y="2234066"/>
              <a:ext cx="206721" cy="371475"/>
            </a:xfrm>
            <a:custGeom>
              <a:avLst/>
              <a:gdLst/>
              <a:ahLst/>
              <a:cxnLst>
                <a:cxn ang="0">
                  <a:pos x="21" y="231"/>
                </a:cxn>
                <a:cxn ang="0">
                  <a:pos x="20" y="218"/>
                </a:cxn>
                <a:cxn ang="0">
                  <a:pos x="15" y="209"/>
                </a:cxn>
                <a:cxn ang="0">
                  <a:pos x="9" y="199"/>
                </a:cxn>
                <a:cxn ang="0">
                  <a:pos x="0" y="188"/>
                </a:cxn>
                <a:cxn ang="0">
                  <a:pos x="3" y="177"/>
                </a:cxn>
                <a:cxn ang="0">
                  <a:pos x="17" y="155"/>
                </a:cxn>
                <a:cxn ang="0">
                  <a:pos x="35" y="126"/>
                </a:cxn>
                <a:cxn ang="0">
                  <a:pos x="57" y="94"/>
                </a:cxn>
                <a:cxn ang="0">
                  <a:pos x="80" y="62"/>
                </a:cxn>
                <a:cxn ang="0">
                  <a:pos x="101" y="33"/>
                </a:cxn>
                <a:cxn ang="0">
                  <a:pos x="118" y="11"/>
                </a:cxn>
                <a:cxn ang="0">
                  <a:pos x="126" y="0"/>
                </a:cxn>
                <a:cxn ang="0">
                  <a:pos x="125" y="25"/>
                </a:cxn>
                <a:cxn ang="0">
                  <a:pos x="115" y="47"/>
                </a:cxn>
                <a:cxn ang="0">
                  <a:pos x="104" y="69"/>
                </a:cxn>
                <a:cxn ang="0">
                  <a:pos x="98" y="91"/>
                </a:cxn>
                <a:cxn ang="0">
                  <a:pos x="91" y="101"/>
                </a:cxn>
                <a:cxn ang="0">
                  <a:pos x="84" y="112"/>
                </a:cxn>
                <a:cxn ang="0">
                  <a:pos x="79" y="124"/>
                </a:cxn>
                <a:cxn ang="0">
                  <a:pos x="73" y="138"/>
                </a:cxn>
                <a:cxn ang="0">
                  <a:pos x="68" y="153"/>
                </a:cxn>
                <a:cxn ang="0">
                  <a:pos x="62" y="167"/>
                </a:cxn>
                <a:cxn ang="0">
                  <a:pos x="57" y="180"/>
                </a:cxn>
                <a:cxn ang="0">
                  <a:pos x="50" y="192"/>
                </a:cxn>
                <a:cxn ang="0">
                  <a:pos x="49" y="203"/>
                </a:cxn>
                <a:cxn ang="0">
                  <a:pos x="43" y="213"/>
                </a:cxn>
                <a:cxn ang="0">
                  <a:pos x="36" y="224"/>
                </a:cxn>
                <a:cxn ang="0">
                  <a:pos x="31" y="234"/>
                </a:cxn>
                <a:cxn ang="0">
                  <a:pos x="21" y="231"/>
                </a:cxn>
              </a:cxnLst>
              <a:rect l="0" t="0" r="r" b="b"/>
              <a:pathLst>
                <a:path w="126" h="234">
                  <a:moveTo>
                    <a:pt x="21" y="231"/>
                  </a:moveTo>
                  <a:lnTo>
                    <a:pt x="20" y="218"/>
                  </a:lnTo>
                  <a:lnTo>
                    <a:pt x="15" y="209"/>
                  </a:lnTo>
                  <a:lnTo>
                    <a:pt x="9" y="199"/>
                  </a:lnTo>
                  <a:lnTo>
                    <a:pt x="0" y="188"/>
                  </a:lnTo>
                  <a:lnTo>
                    <a:pt x="3" y="177"/>
                  </a:lnTo>
                  <a:lnTo>
                    <a:pt x="17" y="155"/>
                  </a:lnTo>
                  <a:lnTo>
                    <a:pt x="35" y="126"/>
                  </a:lnTo>
                  <a:lnTo>
                    <a:pt x="57" y="94"/>
                  </a:lnTo>
                  <a:lnTo>
                    <a:pt x="80" y="62"/>
                  </a:lnTo>
                  <a:lnTo>
                    <a:pt x="101" y="33"/>
                  </a:lnTo>
                  <a:lnTo>
                    <a:pt x="118" y="11"/>
                  </a:lnTo>
                  <a:lnTo>
                    <a:pt x="126" y="0"/>
                  </a:lnTo>
                  <a:lnTo>
                    <a:pt x="125" y="25"/>
                  </a:lnTo>
                  <a:lnTo>
                    <a:pt x="115" y="47"/>
                  </a:lnTo>
                  <a:lnTo>
                    <a:pt x="104" y="69"/>
                  </a:lnTo>
                  <a:lnTo>
                    <a:pt x="98" y="91"/>
                  </a:lnTo>
                  <a:lnTo>
                    <a:pt x="91" y="101"/>
                  </a:lnTo>
                  <a:lnTo>
                    <a:pt x="84" y="112"/>
                  </a:lnTo>
                  <a:lnTo>
                    <a:pt x="79" y="124"/>
                  </a:lnTo>
                  <a:lnTo>
                    <a:pt x="73" y="138"/>
                  </a:lnTo>
                  <a:lnTo>
                    <a:pt x="68" y="153"/>
                  </a:lnTo>
                  <a:lnTo>
                    <a:pt x="62" y="167"/>
                  </a:lnTo>
                  <a:lnTo>
                    <a:pt x="57" y="180"/>
                  </a:lnTo>
                  <a:lnTo>
                    <a:pt x="50" y="192"/>
                  </a:lnTo>
                  <a:lnTo>
                    <a:pt x="49" y="203"/>
                  </a:lnTo>
                  <a:lnTo>
                    <a:pt x="43" y="213"/>
                  </a:lnTo>
                  <a:lnTo>
                    <a:pt x="36" y="224"/>
                  </a:lnTo>
                  <a:lnTo>
                    <a:pt x="31" y="234"/>
                  </a:lnTo>
                  <a:lnTo>
                    <a:pt x="21" y="2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5" name="Freeform 38"/>
            <p:cNvSpPr>
              <a:spLocks/>
            </p:cNvSpPr>
            <p:nvPr/>
          </p:nvSpPr>
          <p:spPr bwMode="auto">
            <a:xfrm flipH="1">
              <a:off x="3347436" y="2365829"/>
              <a:ext cx="403598" cy="436562"/>
            </a:xfrm>
            <a:custGeom>
              <a:avLst/>
              <a:gdLst/>
              <a:ahLst/>
              <a:cxnLst>
                <a:cxn ang="0">
                  <a:pos x="29" y="275"/>
                </a:cxn>
                <a:cxn ang="0">
                  <a:pos x="0" y="230"/>
                </a:cxn>
                <a:cxn ang="0">
                  <a:pos x="7" y="230"/>
                </a:cxn>
                <a:cxn ang="0">
                  <a:pos x="28" y="209"/>
                </a:cxn>
                <a:cxn ang="0">
                  <a:pos x="47" y="190"/>
                </a:cxn>
                <a:cxn ang="0">
                  <a:pos x="68" y="169"/>
                </a:cxn>
                <a:cxn ang="0">
                  <a:pos x="89" y="150"/>
                </a:cxn>
                <a:cxn ang="0">
                  <a:pos x="111" y="129"/>
                </a:cxn>
                <a:cxn ang="0">
                  <a:pos x="131" y="109"/>
                </a:cxn>
                <a:cxn ang="0">
                  <a:pos x="152" y="90"/>
                </a:cxn>
                <a:cxn ang="0">
                  <a:pos x="174" y="71"/>
                </a:cxn>
                <a:cxn ang="0">
                  <a:pos x="183" y="61"/>
                </a:cxn>
                <a:cxn ang="0">
                  <a:pos x="191" y="51"/>
                </a:cxn>
                <a:cxn ang="0">
                  <a:pos x="199" y="42"/>
                </a:cxn>
                <a:cxn ang="0">
                  <a:pos x="206" y="31"/>
                </a:cxn>
                <a:cxn ang="0">
                  <a:pos x="214" y="21"/>
                </a:cxn>
                <a:cxn ang="0">
                  <a:pos x="224" y="13"/>
                </a:cxn>
                <a:cxn ang="0">
                  <a:pos x="235" y="6"/>
                </a:cxn>
                <a:cxn ang="0">
                  <a:pos x="246" y="0"/>
                </a:cxn>
                <a:cxn ang="0">
                  <a:pos x="245" y="18"/>
                </a:cxn>
                <a:cxn ang="0">
                  <a:pos x="238" y="18"/>
                </a:cxn>
                <a:cxn ang="0">
                  <a:pos x="227" y="35"/>
                </a:cxn>
                <a:cxn ang="0">
                  <a:pos x="216" y="51"/>
                </a:cxn>
                <a:cxn ang="0">
                  <a:pos x="203" y="67"/>
                </a:cxn>
                <a:cxn ang="0">
                  <a:pos x="192" y="82"/>
                </a:cxn>
                <a:cxn ang="0">
                  <a:pos x="180" y="97"/>
                </a:cxn>
                <a:cxn ang="0">
                  <a:pos x="167" y="112"/>
                </a:cxn>
                <a:cxn ang="0">
                  <a:pos x="154" y="127"/>
                </a:cxn>
                <a:cxn ang="0">
                  <a:pos x="140" y="143"/>
                </a:cxn>
                <a:cxn ang="0">
                  <a:pos x="134" y="154"/>
                </a:cxn>
                <a:cxn ang="0">
                  <a:pos x="129" y="163"/>
                </a:cxn>
                <a:cxn ang="0">
                  <a:pos x="120" y="173"/>
                </a:cxn>
                <a:cxn ang="0">
                  <a:pos x="112" y="183"/>
                </a:cxn>
                <a:cxn ang="0">
                  <a:pos x="105" y="191"/>
                </a:cxn>
                <a:cxn ang="0">
                  <a:pos x="97" y="201"/>
                </a:cxn>
                <a:cxn ang="0">
                  <a:pos x="86" y="212"/>
                </a:cxn>
                <a:cxn ang="0">
                  <a:pos x="75" y="224"/>
                </a:cxn>
                <a:cxn ang="0">
                  <a:pos x="64" y="237"/>
                </a:cxn>
                <a:cxn ang="0">
                  <a:pos x="55" y="248"/>
                </a:cxn>
                <a:cxn ang="0">
                  <a:pos x="50" y="259"/>
                </a:cxn>
                <a:cxn ang="0">
                  <a:pos x="47" y="267"/>
                </a:cxn>
                <a:cxn ang="0">
                  <a:pos x="29" y="275"/>
                </a:cxn>
              </a:cxnLst>
              <a:rect l="0" t="0" r="r" b="b"/>
              <a:pathLst>
                <a:path w="246" h="275">
                  <a:moveTo>
                    <a:pt x="29" y="275"/>
                  </a:moveTo>
                  <a:lnTo>
                    <a:pt x="0" y="230"/>
                  </a:lnTo>
                  <a:lnTo>
                    <a:pt x="7" y="230"/>
                  </a:lnTo>
                  <a:lnTo>
                    <a:pt x="28" y="209"/>
                  </a:lnTo>
                  <a:lnTo>
                    <a:pt x="47" y="190"/>
                  </a:lnTo>
                  <a:lnTo>
                    <a:pt x="68" y="169"/>
                  </a:lnTo>
                  <a:lnTo>
                    <a:pt x="89" y="150"/>
                  </a:lnTo>
                  <a:lnTo>
                    <a:pt x="111" y="129"/>
                  </a:lnTo>
                  <a:lnTo>
                    <a:pt x="131" y="109"/>
                  </a:lnTo>
                  <a:lnTo>
                    <a:pt x="152" y="90"/>
                  </a:lnTo>
                  <a:lnTo>
                    <a:pt x="174" y="71"/>
                  </a:lnTo>
                  <a:lnTo>
                    <a:pt x="183" y="61"/>
                  </a:lnTo>
                  <a:lnTo>
                    <a:pt x="191" y="51"/>
                  </a:lnTo>
                  <a:lnTo>
                    <a:pt x="199" y="42"/>
                  </a:lnTo>
                  <a:lnTo>
                    <a:pt x="206" y="31"/>
                  </a:lnTo>
                  <a:lnTo>
                    <a:pt x="214" y="21"/>
                  </a:lnTo>
                  <a:lnTo>
                    <a:pt x="224" y="13"/>
                  </a:lnTo>
                  <a:lnTo>
                    <a:pt x="235" y="6"/>
                  </a:lnTo>
                  <a:lnTo>
                    <a:pt x="246" y="0"/>
                  </a:lnTo>
                  <a:lnTo>
                    <a:pt x="245" y="18"/>
                  </a:lnTo>
                  <a:lnTo>
                    <a:pt x="238" y="18"/>
                  </a:lnTo>
                  <a:lnTo>
                    <a:pt x="227" y="35"/>
                  </a:lnTo>
                  <a:lnTo>
                    <a:pt x="216" y="51"/>
                  </a:lnTo>
                  <a:lnTo>
                    <a:pt x="203" y="67"/>
                  </a:lnTo>
                  <a:lnTo>
                    <a:pt x="192" y="82"/>
                  </a:lnTo>
                  <a:lnTo>
                    <a:pt x="180" y="97"/>
                  </a:lnTo>
                  <a:lnTo>
                    <a:pt x="167" y="112"/>
                  </a:lnTo>
                  <a:lnTo>
                    <a:pt x="154" y="127"/>
                  </a:lnTo>
                  <a:lnTo>
                    <a:pt x="140" y="143"/>
                  </a:lnTo>
                  <a:lnTo>
                    <a:pt x="134" y="154"/>
                  </a:lnTo>
                  <a:lnTo>
                    <a:pt x="129" y="163"/>
                  </a:lnTo>
                  <a:lnTo>
                    <a:pt x="120" y="173"/>
                  </a:lnTo>
                  <a:lnTo>
                    <a:pt x="112" y="183"/>
                  </a:lnTo>
                  <a:lnTo>
                    <a:pt x="105" y="191"/>
                  </a:lnTo>
                  <a:lnTo>
                    <a:pt x="97" y="201"/>
                  </a:lnTo>
                  <a:lnTo>
                    <a:pt x="86" y="212"/>
                  </a:lnTo>
                  <a:lnTo>
                    <a:pt x="75" y="224"/>
                  </a:lnTo>
                  <a:lnTo>
                    <a:pt x="64" y="237"/>
                  </a:lnTo>
                  <a:lnTo>
                    <a:pt x="55" y="248"/>
                  </a:lnTo>
                  <a:lnTo>
                    <a:pt x="50" y="259"/>
                  </a:lnTo>
                  <a:lnTo>
                    <a:pt x="47" y="267"/>
                  </a:lnTo>
                  <a:lnTo>
                    <a:pt x="29" y="27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6" name="Freeform 45"/>
            <p:cNvSpPr>
              <a:spLocks/>
            </p:cNvSpPr>
            <p:nvPr/>
          </p:nvSpPr>
          <p:spPr bwMode="auto">
            <a:xfrm flipH="1">
              <a:off x="3193216" y="1851479"/>
              <a:ext cx="1263294" cy="625475"/>
            </a:xfrm>
            <a:custGeom>
              <a:avLst/>
              <a:gdLst/>
              <a:ahLst/>
              <a:cxnLst>
                <a:cxn ang="0">
                  <a:pos x="6" y="373"/>
                </a:cxn>
                <a:cxn ang="0">
                  <a:pos x="50" y="318"/>
                </a:cxn>
                <a:cxn ang="0">
                  <a:pos x="74" y="290"/>
                </a:cxn>
                <a:cxn ang="0">
                  <a:pos x="116" y="251"/>
                </a:cxn>
                <a:cxn ang="0">
                  <a:pos x="140" y="228"/>
                </a:cxn>
                <a:cxn ang="0">
                  <a:pos x="190" y="184"/>
                </a:cxn>
                <a:cxn ang="0">
                  <a:pos x="223" y="156"/>
                </a:cxn>
                <a:cxn ang="0">
                  <a:pos x="350" y="65"/>
                </a:cxn>
                <a:cxn ang="0">
                  <a:pos x="405" y="32"/>
                </a:cxn>
                <a:cxn ang="0">
                  <a:pos x="451" y="8"/>
                </a:cxn>
                <a:cxn ang="0">
                  <a:pos x="495" y="26"/>
                </a:cxn>
                <a:cxn ang="0">
                  <a:pos x="516" y="52"/>
                </a:cxn>
                <a:cxn ang="0">
                  <a:pos x="553" y="88"/>
                </a:cxn>
                <a:cxn ang="0">
                  <a:pos x="582" y="115"/>
                </a:cxn>
                <a:cxn ang="0">
                  <a:pos x="604" y="138"/>
                </a:cxn>
                <a:cxn ang="0">
                  <a:pos x="611" y="149"/>
                </a:cxn>
                <a:cxn ang="0">
                  <a:pos x="650" y="180"/>
                </a:cxn>
                <a:cxn ang="0">
                  <a:pos x="684" y="216"/>
                </a:cxn>
                <a:cxn ang="0">
                  <a:pos x="734" y="254"/>
                </a:cxn>
                <a:cxn ang="0">
                  <a:pos x="766" y="290"/>
                </a:cxn>
                <a:cxn ang="0">
                  <a:pos x="684" y="238"/>
                </a:cxn>
                <a:cxn ang="0">
                  <a:pos x="639" y="207"/>
                </a:cxn>
                <a:cxn ang="0">
                  <a:pos x="593" y="159"/>
                </a:cxn>
                <a:cxn ang="0">
                  <a:pos x="578" y="141"/>
                </a:cxn>
                <a:cxn ang="0">
                  <a:pos x="552" y="122"/>
                </a:cxn>
                <a:cxn ang="0">
                  <a:pos x="530" y="95"/>
                </a:cxn>
                <a:cxn ang="0">
                  <a:pos x="507" y="66"/>
                </a:cxn>
                <a:cxn ang="0">
                  <a:pos x="495" y="52"/>
                </a:cxn>
                <a:cxn ang="0">
                  <a:pos x="437" y="36"/>
                </a:cxn>
                <a:cxn ang="0">
                  <a:pos x="407" y="52"/>
                </a:cxn>
                <a:cxn ang="0">
                  <a:pos x="373" y="70"/>
                </a:cxn>
                <a:cxn ang="0">
                  <a:pos x="346" y="93"/>
                </a:cxn>
                <a:cxn ang="0">
                  <a:pos x="303" y="116"/>
                </a:cxn>
                <a:cxn ang="0">
                  <a:pos x="248" y="162"/>
                </a:cxn>
                <a:cxn ang="0">
                  <a:pos x="238" y="167"/>
                </a:cxn>
                <a:cxn ang="0">
                  <a:pos x="198" y="199"/>
                </a:cxn>
                <a:cxn ang="0">
                  <a:pos x="177" y="214"/>
                </a:cxn>
                <a:cxn ang="0">
                  <a:pos x="140" y="246"/>
                </a:cxn>
                <a:cxn ang="0">
                  <a:pos x="114" y="272"/>
                </a:cxn>
                <a:cxn ang="0">
                  <a:pos x="87" y="307"/>
                </a:cxn>
                <a:cxn ang="0">
                  <a:pos x="47" y="344"/>
                </a:cxn>
                <a:cxn ang="0">
                  <a:pos x="39" y="358"/>
                </a:cxn>
                <a:cxn ang="0">
                  <a:pos x="6" y="391"/>
                </a:cxn>
              </a:cxnLst>
              <a:rect l="0" t="0" r="r" b="b"/>
              <a:pathLst>
                <a:path w="770" h="394">
                  <a:moveTo>
                    <a:pt x="6" y="391"/>
                  </a:moveTo>
                  <a:lnTo>
                    <a:pt x="0" y="388"/>
                  </a:lnTo>
                  <a:lnTo>
                    <a:pt x="6" y="373"/>
                  </a:lnTo>
                  <a:lnTo>
                    <a:pt x="10" y="369"/>
                  </a:lnTo>
                  <a:lnTo>
                    <a:pt x="21" y="355"/>
                  </a:lnTo>
                  <a:lnTo>
                    <a:pt x="50" y="318"/>
                  </a:lnTo>
                  <a:lnTo>
                    <a:pt x="63" y="308"/>
                  </a:lnTo>
                  <a:lnTo>
                    <a:pt x="67" y="305"/>
                  </a:lnTo>
                  <a:lnTo>
                    <a:pt x="74" y="290"/>
                  </a:lnTo>
                  <a:lnTo>
                    <a:pt x="79" y="290"/>
                  </a:lnTo>
                  <a:lnTo>
                    <a:pt x="89" y="275"/>
                  </a:lnTo>
                  <a:lnTo>
                    <a:pt x="116" y="251"/>
                  </a:lnTo>
                  <a:lnTo>
                    <a:pt x="119" y="247"/>
                  </a:lnTo>
                  <a:lnTo>
                    <a:pt x="132" y="233"/>
                  </a:lnTo>
                  <a:lnTo>
                    <a:pt x="140" y="228"/>
                  </a:lnTo>
                  <a:lnTo>
                    <a:pt x="152" y="217"/>
                  </a:lnTo>
                  <a:lnTo>
                    <a:pt x="177" y="193"/>
                  </a:lnTo>
                  <a:lnTo>
                    <a:pt x="190" y="184"/>
                  </a:lnTo>
                  <a:lnTo>
                    <a:pt x="197" y="175"/>
                  </a:lnTo>
                  <a:lnTo>
                    <a:pt x="205" y="171"/>
                  </a:lnTo>
                  <a:lnTo>
                    <a:pt x="223" y="156"/>
                  </a:lnTo>
                  <a:lnTo>
                    <a:pt x="315" y="88"/>
                  </a:lnTo>
                  <a:lnTo>
                    <a:pt x="339" y="72"/>
                  </a:lnTo>
                  <a:lnTo>
                    <a:pt x="350" y="65"/>
                  </a:lnTo>
                  <a:lnTo>
                    <a:pt x="369" y="55"/>
                  </a:lnTo>
                  <a:lnTo>
                    <a:pt x="394" y="37"/>
                  </a:lnTo>
                  <a:lnTo>
                    <a:pt x="405" y="32"/>
                  </a:lnTo>
                  <a:lnTo>
                    <a:pt x="420" y="26"/>
                  </a:lnTo>
                  <a:lnTo>
                    <a:pt x="426" y="22"/>
                  </a:lnTo>
                  <a:lnTo>
                    <a:pt x="451" y="8"/>
                  </a:lnTo>
                  <a:lnTo>
                    <a:pt x="463" y="0"/>
                  </a:lnTo>
                  <a:lnTo>
                    <a:pt x="481" y="4"/>
                  </a:lnTo>
                  <a:lnTo>
                    <a:pt x="495" y="26"/>
                  </a:lnTo>
                  <a:lnTo>
                    <a:pt x="501" y="32"/>
                  </a:lnTo>
                  <a:lnTo>
                    <a:pt x="512" y="43"/>
                  </a:lnTo>
                  <a:lnTo>
                    <a:pt x="516" y="52"/>
                  </a:lnTo>
                  <a:lnTo>
                    <a:pt x="527" y="61"/>
                  </a:lnTo>
                  <a:lnTo>
                    <a:pt x="541" y="76"/>
                  </a:lnTo>
                  <a:lnTo>
                    <a:pt x="553" y="88"/>
                  </a:lnTo>
                  <a:lnTo>
                    <a:pt x="567" y="101"/>
                  </a:lnTo>
                  <a:lnTo>
                    <a:pt x="570" y="106"/>
                  </a:lnTo>
                  <a:lnTo>
                    <a:pt x="582" y="115"/>
                  </a:lnTo>
                  <a:lnTo>
                    <a:pt x="596" y="137"/>
                  </a:lnTo>
                  <a:lnTo>
                    <a:pt x="601" y="137"/>
                  </a:lnTo>
                  <a:lnTo>
                    <a:pt x="604" y="138"/>
                  </a:lnTo>
                  <a:lnTo>
                    <a:pt x="606" y="142"/>
                  </a:lnTo>
                  <a:lnTo>
                    <a:pt x="607" y="145"/>
                  </a:lnTo>
                  <a:lnTo>
                    <a:pt x="611" y="149"/>
                  </a:lnTo>
                  <a:lnTo>
                    <a:pt x="621" y="156"/>
                  </a:lnTo>
                  <a:lnTo>
                    <a:pt x="639" y="174"/>
                  </a:lnTo>
                  <a:lnTo>
                    <a:pt x="650" y="180"/>
                  </a:lnTo>
                  <a:lnTo>
                    <a:pt x="679" y="211"/>
                  </a:lnTo>
                  <a:lnTo>
                    <a:pt x="682" y="214"/>
                  </a:lnTo>
                  <a:lnTo>
                    <a:pt x="684" y="216"/>
                  </a:lnTo>
                  <a:lnTo>
                    <a:pt x="687" y="220"/>
                  </a:lnTo>
                  <a:lnTo>
                    <a:pt x="693" y="224"/>
                  </a:lnTo>
                  <a:lnTo>
                    <a:pt x="734" y="254"/>
                  </a:lnTo>
                  <a:lnTo>
                    <a:pt x="749" y="263"/>
                  </a:lnTo>
                  <a:lnTo>
                    <a:pt x="770" y="282"/>
                  </a:lnTo>
                  <a:lnTo>
                    <a:pt x="766" y="290"/>
                  </a:lnTo>
                  <a:lnTo>
                    <a:pt x="712" y="254"/>
                  </a:lnTo>
                  <a:lnTo>
                    <a:pt x="705" y="250"/>
                  </a:lnTo>
                  <a:lnTo>
                    <a:pt x="684" y="238"/>
                  </a:lnTo>
                  <a:lnTo>
                    <a:pt x="668" y="224"/>
                  </a:lnTo>
                  <a:lnTo>
                    <a:pt x="650" y="217"/>
                  </a:lnTo>
                  <a:lnTo>
                    <a:pt x="639" y="207"/>
                  </a:lnTo>
                  <a:lnTo>
                    <a:pt x="630" y="199"/>
                  </a:lnTo>
                  <a:lnTo>
                    <a:pt x="621" y="184"/>
                  </a:lnTo>
                  <a:lnTo>
                    <a:pt x="593" y="159"/>
                  </a:lnTo>
                  <a:lnTo>
                    <a:pt x="583" y="151"/>
                  </a:lnTo>
                  <a:lnTo>
                    <a:pt x="581" y="145"/>
                  </a:lnTo>
                  <a:lnTo>
                    <a:pt x="578" y="141"/>
                  </a:lnTo>
                  <a:lnTo>
                    <a:pt x="572" y="137"/>
                  </a:lnTo>
                  <a:lnTo>
                    <a:pt x="567" y="131"/>
                  </a:lnTo>
                  <a:lnTo>
                    <a:pt x="552" y="122"/>
                  </a:lnTo>
                  <a:lnTo>
                    <a:pt x="546" y="109"/>
                  </a:lnTo>
                  <a:lnTo>
                    <a:pt x="538" y="104"/>
                  </a:lnTo>
                  <a:lnTo>
                    <a:pt x="530" y="95"/>
                  </a:lnTo>
                  <a:lnTo>
                    <a:pt x="524" y="84"/>
                  </a:lnTo>
                  <a:lnTo>
                    <a:pt x="512" y="72"/>
                  </a:lnTo>
                  <a:lnTo>
                    <a:pt x="507" y="66"/>
                  </a:lnTo>
                  <a:lnTo>
                    <a:pt x="503" y="62"/>
                  </a:lnTo>
                  <a:lnTo>
                    <a:pt x="499" y="58"/>
                  </a:lnTo>
                  <a:lnTo>
                    <a:pt x="495" y="52"/>
                  </a:lnTo>
                  <a:lnTo>
                    <a:pt x="485" y="43"/>
                  </a:lnTo>
                  <a:lnTo>
                    <a:pt x="467" y="22"/>
                  </a:lnTo>
                  <a:lnTo>
                    <a:pt x="437" y="36"/>
                  </a:lnTo>
                  <a:lnTo>
                    <a:pt x="426" y="44"/>
                  </a:lnTo>
                  <a:lnTo>
                    <a:pt x="412" y="48"/>
                  </a:lnTo>
                  <a:lnTo>
                    <a:pt x="407" y="52"/>
                  </a:lnTo>
                  <a:lnTo>
                    <a:pt x="391" y="62"/>
                  </a:lnTo>
                  <a:lnTo>
                    <a:pt x="379" y="66"/>
                  </a:lnTo>
                  <a:lnTo>
                    <a:pt x="373" y="70"/>
                  </a:lnTo>
                  <a:lnTo>
                    <a:pt x="369" y="75"/>
                  </a:lnTo>
                  <a:lnTo>
                    <a:pt x="354" y="83"/>
                  </a:lnTo>
                  <a:lnTo>
                    <a:pt x="346" y="93"/>
                  </a:lnTo>
                  <a:lnTo>
                    <a:pt x="320" y="105"/>
                  </a:lnTo>
                  <a:lnTo>
                    <a:pt x="313" y="109"/>
                  </a:lnTo>
                  <a:lnTo>
                    <a:pt x="303" y="116"/>
                  </a:lnTo>
                  <a:lnTo>
                    <a:pt x="264" y="144"/>
                  </a:lnTo>
                  <a:lnTo>
                    <a:pt x="260" y="146"/>
                  </a:lnTo>
                  <a:lnTo>
                    <a:pt x="248" y="162"/>
                  </a:lnTo>
                  <a:lnTo>
                    <a:pt x="244" y="163"/>
                  </a:lnTo>
                  <a:lnTo>
                    <a:pt x="241" y="164"/>
                  </a:lnTo>
                  <a:lnTo>
                    <a:pt x="238" y="167"/>
                  </a:lnTo>
                  <a:lnTo>
                    <a:pt x="233" y="170"/>
                  </a:lnTo>
                  <a:lnTo>
                    <a:pt x="202" y="196"/>
                  </a:lnTo>
                  <a:lnTo>
                    <a:pt x="198" y="199"/>
                  </a:lnTo>
                  <a:lnTo>
                    <a:pt x="192" y="203"/>
                  </a:lnTo>
                  <a:lnTo>
                    <a:pt x="184" y="207"/>
                  </a:lnTo>
                  <a:lnTo>
                    <a:pt x="177" y="214"/>
                  </a:lnTo>
                  <a:lnTo>
                    <a:pt x="169" y="224"/>
                  </a:lnTo>
                  <a:lnTo>
                    <a:pt x="152" y="238"/>
                  </a:lnTo>
                  <a:lnTo>
                    <a:pt x="140" y="246"/>
                  </a:lnTo>
                  <a:lnTo>
                    <a:pt x="136" y="250"/>
                  </a:lnTo>
                  <a:lnTo>
                    <a:pt x="122" y="267"/>
                  </a:lnTo>
                  <a:lnTo>
                    <a:pt x="114" y="272"/>
                  </a:lnTo>
                  <a:lnTo>
                    <a:pt x="103" y="280"/>
                  </a:lnTo>
                  <a:lnTo>
                    <a:pt x="97" y="293"/>
                  </a:lnTo>
                  <a:lnTo>
                    <a:pt x="87" y="307"/>
                  </a:lnTo>
                  <a:lnTo>
                    <a:pt x="71" y="323"/>
                  </a:lnTo>
                  <a:lnTo>
                    <a:pt x="50" y="341"/>
                  </a:lnTo>
                  <a:lnTo>
                    <a:pt x="47" y="344"/>
                  </a:lnTo>
                  <a:lnTo>
                    <a:pt x="45" y="348"/>
                  </a:lnTo>
                  <a:lnTo>
                    <a:pt x="42" y="354"/>
                  </a:lnTo>
                  <a:lnTo>
                    <a:pt x="39" y="358"/>
                  </a:lnTo>
                  <a:lnTo>
                    <a:pt x="25" y="379"/>
                  </a:lnTo>
                  <a:lnTo>
                    <a:pt x="13" y="394"/>
                  </a:lnTo>
                  <a:lnTo>
                    <a:pt x="6" y="39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pic>
          <p:nvPicPr>
            <p:cNvPr id="147" name="Picture 2" descr="C:\Documents and Settings\rharbridge\Local Settings\Temporary Internet Files\Content.IE5\YN41EVNZ\MCj04352420000[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249827" y="1756202"/>
              <a:ext cx="2387977" cy="4724786"/>
            </a:xfrm>
            <a:prstGeom prst="rect">
              <a:avLst/>
            </a:prstGeom>
            <a:noFill/>
          </p:spPr>
        </p:pic>
        <p:sp>
          <p:nvSpPr>
            <p:cNvPr id="148" name="Freeform 28"/>
            <p:cNvSpPr>
              <a:spLocks/>
            </p:cNvSpPr>
            <p:nvPr/>
          </p:nvSpPr>
          <p:spPr bwMode="auto">
            <a:xfrm flipH="1">
              <a:off x="363110" y="2172154"/>
              <a:ext cx="2024551" cy="1220787"/>
            </a:xfrm>
            <a:custGeom>
              <a:avLst/>
              <a:gdLst/>
              <a:ahLst/>
              <a:cxnLst>
                <a:cxn ang="0">
                  <a:pos x="182" y="739"/>
                </a:cxn>
                <a:cxn ang="0">
                  <a:pos x="148" y="707"/>
                </a:cxn>
                <a:cxn ang="0">
                  <a:pos x="198" y="638"/>
                </a:cxn>
                <a:cxn ang="0">
                  <a:pos x="240" y="562"/>
                </a:cxn>
                <a:cxn ang="0">
                  <a:pos x="285" y="482"/>
                </a:cxn>
                <a:cxn ang="0">
                  <a:pos x="251" y="496"/>
                </a:cxn>
                <a:cxn ang="0">
                  <a:pos x="214" y="496"/>
                </a:cxn>
                <a:cxn ang="0">
                  <a:pos x="285" y="391"/>
                </a:cxn>
                <a:cxn ang="0">
                  <a:pos x="412" y="251"/>
                </a:cxn>
                <a:cxn ang="0">
                  <a:pos x="533" y="106"/>
                </a:cxn>
                <a:cxn ang="0">
                  <a:pos x="662" y="149"/>
                </a:cxn>
                <a:cxn ang="0">
                  <a:pos x="785" y="211"/>
                </a:cxn>
                <a:cxn ang="0">
                  <a:pos x="890" y="286"/>
                </a:cxn>
                <a:cxn ang="0">
                  <a:pos x="978" y="364"/>
                </a:cxn>
                <a:cxn ang="0">
                  <a:pos x="1055" y="443"/>
                </a:cxn>
                <a:cxn ang="0">
                  <a:pos x="1044" y="424"/>
                </a:cxn>
                <a:cxn ang="0">
                  <a:pos x="1002" y="371"/>
                </a:cxn>
                <a:cxn ang="0">
                  <a:pos x="957" y="327"/>
                </a:cxn>
                <a:cxn ang="0">
                  <a:pos x="821" y="206"/>
                </a:cxn>
                <a:cxn ang="0">
                  <a:pos x="659" y="118"/>
                </a:cxn>
                <a:cxn ang="0">
                  <a:pos x="524" y="87"/>
                </a:cxn>
                <a:cxn ang="0">
                  <a:pos x="445" y="186"/>
                </a:cxn>
                <a:cxn ang="0">
                  <a:pos x="349" y="298"/>
                </a:cxn>
                <a:cxn ang="0">
                  <a:pos x="246" y="400"/>
                </a:cxn>
                <a:cxn ang="0">
                  <a:pos x="171" y="468"/>
                </a:cxn>
                <a:cxn ang="0">
                  <a:pos x="120" y="519"/>
                </a:cxn>
                <a:cxn ang="0">
                  <a:pos x="104" y="543"/>
                </a:cxn>
                <a:cxn ang="0">
                  <a:pos x="169" y="493"/>
                </a:cxn>
                <a:cxn ang="0">
                  <a:pos x="162" y="580"/>
                </a:cxn>
                <a:cxn ang="0">
                  <a:pos x="76" y="675"/>
                </a:cxn>
                <a:cxn ang="0">
                  <a:pos x="11" y="623"/>
                </a:cxn>
                <a:cxn ang="0">
                  <a:pos x="77" y="483"/>
                </a:cxn>
                <a:cxn ang="0">
                  <a:pos x="163" y="403"/>
                </a:cxn>
                <a:cxn ang="0">
                  <a:pos x="211" y="348"/>
                </a:cxn>
                <a:cxn ang="0">
                  <a:pos x="275" y="284"/>
                </a:cxn>
                <a:cxn ang="0">
                  <a:pos x="352" y="199"/>
                </a:cxn>
                <a:cxn ang="0">
                  <a:pos x="430" y="94"/>
                </a:cxn>
                <a:cxn ang="0">
                  <a:pos x="525" y="0"/>
                </a:cxn>
                <a:cxn ang="0">
                  <a:pos x="649" y="52"/>
                </a:cxn>
                <a:cxn ang="0">
                  <a:pos x="747" y="107"/>
                </a:cxn>
                <a:cxn ang="0">
                  <a:pos x="841" y="171"/>
                </a:cxn>
                <a:cxn ang="0">
                  <a:pos x="926" y="239"/>
                </a:cxn>
                <a:cxn ang="0">
                  <a:pos x="1010" y="329"/>
                </a:cxn>
                <a:cxn ang="0">
                  <a:pos x="1094" y="422"/>
                </a:cxn>
                <a:cxn ang="0">
                  <a:pos x="1162" y="518"/>
                </a:cxn>
                <a:cxn ang="0">
                  <a:pos x="1218" y="601"/>
                </a:cxn>
                <a:cxn ang="0">
                  <a:pos x="1160" y="579"/>
                </a:cxn>
                <a:cxn ang="0">
                  <a:pos x="999" y="529"/>
                </a:cxn>
                <a:cxn ang="0">
                  <a:pos x="870" y="580"/>
                </a:cxn>
                <a:cxn ang="0">
                  <a:pos x="829" y="555"/>
                </a:cxn>
                <a:cxn ang="0">
                  <a:pos x="725" y="537"/>
                </a:cxn>
                <a:cxn ang="0">
                  <a:pos x="626" y="584"/>
                </a:cxn>
                <a:cxn ang="0">
                  <a:pos x="546" y="688"/>
                </a:cxn>
                <a:cxn ang="0">
                  <a:pos x="362" y="699"/>
                </a:cxn>
              </a:cxnLst>
              <a:rect l="0" t="0" r="r" b="b"/>
              <a:pathLst>
                <a:path w="1234" h="769">
                  <a:moveTo>
                    <a:pt x="283" y="767"/>
                  </a:moveTo>
                  <a:lnTo>
                    <a:pt x="264" y="760"/>
                  </a:lnTo>
                  <a:lnTo>
                    <a:pt x="244" y="754"/>
                  </a:lnTo>
                  <a:lnTo>
                    <a:pt x="224" y="749"/>
                  </a:lnTo>
                  <a:lnTo>
                    <a:pt x="203" y="743"/>
                  </a:lnTo>
                  <a:lnTo>
                    <a:pt x="182" y="739"/>
                  </a:lnTo>
                  <a:lnTo>
                    <a:pt x="162" y="737"/>
                  </a:lnTo>
                  <a:lnTo>
                    <a:pt x="142" y="737"/>
                  </a:lnTo>
                  <a:lnTo>
                    <a:pt x="123" y="740"/>
                  </a:lnTo>
                  <a:lnTo>
                    <a:pt x="130" y="729"/>
                  </a:lnTo>
                  <a:lnTo>
                    <a:pt x="138" y="718"/>
                  </a:lnTo>
                  <a:lnTo>
                    <a:pt x="148" y="707"/>
                  </a:lnTo>
                  <a:lnTo>
                    <a:pt x="156" y="696"/>
                  </a:lnTo>
                  <a:lnTo>
                    <a:pt x="166" y="685"/>
                  </a:lnTo>
                  <a:lnTo>
                    <a:pt x="174" y="674"/>
                  </a:lnTo>
                  <a:lnTo>
                    <a:pt x="182" y="663"/>
                  </a:lnTo>
                  <a:lnTo>
                    <a:pt x="191" y="652"/>
                  </a:lnTo>
                  <a:lnTo>
                    <a:pt x="198" y="638"/>
                  </a:lnTo>
                  <a:lnTo>
                    <a:pt x="203" y="624"/>
                  </a:lnTo>
                  <a:lnTo>
                    <a:pt x="210" y="610"/>
                  </a:lnTo>
                  <a:lnTo>
                    <a:pt x="217" y="598"/>
                  </a:lnTo>
                  <a:lnTo>
                    <a:pt x="224" y="584"/>
                  </a:lnTo>
                  <a:lnTo>
                    <a:pt x="232" y="573"/>
                  </a:lnTo>
                  <a:lnTo>
                    <a:pt x="240" y="562"/>
                  </a:lnTo>
                  <a:lnTo>
                    <a:pt x="251" y="552"/>
                  </a:lnTo>
                  <a:lnTo>
                    <a:pt x="260" y="543"/>
                  </a:lnTo>
                  <a:lnTo>
                    <a:pt x="272" y="522"/>
                  </a:lnTo>
                  <a:lnTo>
                    <a:pt x="283" y="498"/>
                  </a:lnTo>
                  <a:lnTo>
                    <a:pt x="291" y="483"/>
                  </a:lnTo>
                  <a:lnTo>
                    <a:pt x="285" y="482"/>
                  </a:lnTo>
                  <a:lnTo>
                    <a:pt x="279" y="483"/>
                  </a:lnTo>
                  <a:lnTo>
                    <a:pt x="274" y="485"/>
                  </a:lnTo>
                  <a:lnTo>
                    <a:pt x="268" y="487"/>
                  </a:lnTo>
                  <a:lnTo>
                    <a:pt x="262" y="490"/>
                  </a:lnTo>
                  <a:lnTo>
                    <a:pt x="257" y="493"/>
                  </a:lnTo>
                  <a:lnTo>
                    <a:pt x="251" y="496"/>
                  </a:lnTo>
                  <a:lnTo>
                    <a:pt x="246" y="498"/>
                  </a:lnTo>
                  <a:lnTo>
                    <a:pt x="247" y="457"/>
                  </a:lnTo>
                  <a:lnTo>
                    <a:pt x="235" y="464"/>
                  </a:lnTo>
                  <a:lnTo>
                    <a:pt x="227" y="474"/>
                  </a:lnTo>
                  <a:lnTo>
                    <a:pt x="220" y="485"/>
                  </a:lnTo>
                  <a:lnTo>
                    <a:pt x="214" y="496"/>
                  </a:lnTo>
                  <a:lnTo>
                    <a:pt x="203" y="490"/>
                  </a:lnTo>
                  <a:lnTo>
                    <a:pt x="191" y="474"/>
                  </a:lnTo>
                  <a:lnTo>
                    <a:pt x="215" y="454"/>
                  </a:lnTo>
                  <a:lnTo>
                    <a:pt x="239" y="434"/>
                  </a:lnTo>
                  <a:lnTo>
                    <a:pt x="261" y="413"/>
                  </a:lnTo>
                  <a:lnTo>
                    <a:pt x="285" y="391"/>
                  </a:lnTo>
                  <a:lnTo>
                    <a:pt x="307" y="369"/>
                  </a:lnTo>
                  <a:lnTo>
                    <a:pt x="329" y="346"/>
                  </a:lnTo>
                  <a:lnTo>
                    <a:pt x="349" y="323"/>
                  </a:lnTo>
                  <a:lnTo>
                    <a:pt x="370" y="299"/>
                  </a:lnTo>
                  <a:lnTo>
                    <a:pt x="391" y="275"/>
                  </a:lnTo>
                  <a:lnTo>
                    <a:pt x="412" y="251"/>
                  </a:lnTo>
                  <a:lnTo>
                    <a:pt x="432" y="228"/>
                  </a:lnTo>
                  <a:lnTo>
                    <a:pt x="453" y="203"/>
                  </a:lnTo>
                  <a:lnTo>
                    <a:pt x="472" y="178"/>
                  </a:lnTo>
                  <a:lnTo>
                    <a:pt x="493" y="154"/>
                  </a:lnTo>
                  <a:lnTo>
                    <a:pt x="513" y="130"/>
                  </a:lnTo>
                  <a:lnTo>
                    <a:pt x="533" y="106"/>
                  </a:lnTo>
                  <a:lnTo>
                    <a:pt x="554" y="112"/>
                  </a:lnTo>
                  <a:lnTo>
                    <a:pt x="576" y="117"/>
                  </a:lnTo>
                  <a:lnTo>
                    <a:pt x="597" y="124"/>
                  </a:lnTo>
                  <a:lnTo>
                    <a:pt x="619" y="132"/>
                  </a:lnTo>
                  <a:lnTo>
                    <a:pt x="640" y="141"/>
                  </a:lnTo>
                  <a:lnTo>
                    <a:pt x="662" y="149"/>
                  </a:lnTo>
                  <a:lnTo>
                    <a:pt x="682" y="159"/>
                  </a:lnTo>
                  <a:lnTo>
                    <a:pt x="703" y="168"/>
                  </a:lnTo>
                  <a:lnTo>
                    <a:pt x="724" y="178"/>
                  </a:lnTo>
                  <a:lnTo>
                    <a:pt x="745" y="189"/>
                  </a:lnTo>
                  <a:lnTo>
                    <a:pt x="764" y="200"/>
                  </a:lnTo>
                  <a:lnTo>
                    <a:pt x="785" y="211"/>
                  </a:lnTo>
                  <a:lnTo>
                    <a:pt x="804" y="224"/>
                  </a:lnTo>
                  <a:lnTo>
                    <a:pt x="822" y="236"/>
                  </a:lnTo>
                  <a:lnTo>
                    <a:pt x="841" y="248"/>
                  </a:lnTo>
                  <a:lnTo>
                    <a:pt x="859" y="261"/>
                  </a:lnTo>
                  <a:lnTo>
                    <a:pt x="874" y="273"/>
                  </a:lnTo>
                  <a:lnTo>
                    <a:pt x="890" y="286"/>
                  </a:lnTo>
                  <a:lnTo>
                    <a:pt x="905" y="298"/>
                  </a:lnTo>
                  <a:lnTo>
                    <a:pt x="919" y="312"/>
                  </a:lnTo>
                  <a:lnTo>
                    <a:pt x="932" y="326"/>
                  </a:lnTo>
                  <a:lnTo>
                    <a:pt x="948" y="340"/>
                  </a:lnTo>
                  <a:lnTo>
                    <a:pt x="963" y="352"/>
                  </a:lnTo>
                  <a:lnTo>
                    <a:pt x="978" y="364"/>
                  </a:lnTo>
                  <a:lnTo>
                    <a:pt x="989" y="375"/>
                  </a:lnTo>
                  <a:lnTo>
                    <a:pt x="1003" y="388"/>
                  </a:lnTo>
                  <a:lnTo>
                    <a:pt x="1017" y="402"/>
                  </a:lnTo>
                  <a:lnTo>
                    <a:pt x="1031" y="416"/>
                  </a:lnTo>
                  <a:lnTo>
                    <a:pt x="1044" y="429"/>
                  </a:lnTo>
                  <a:lnTo>
                    <a:pt x="1055" y="443"/>
                  </a:lnTo>
                  <a:lnTo>
                    <a:pt x="1066" y="457"/>
                  </a:lnTo>
                  <a:lnTo>
                    <a:pt x="1073" y="471"/>
                  </a:lnTo>
                  <a:lnTo>
                    <a:pt x="1069" y="457"/>
                  </a:lnTo>
                  <a:lnTo>
                    <a:pt x="1062" y="445"/>
                  </a:lnTo>
                  <a:lnTo>
                    <a:pt x="1054" y="434"/>
                  </a:lnTo>
                  <a:lnTo>
                    <a:pt x="1044" y="424"/>
                  </a:lnTo>
                  <a:lnTo>
                    <a:pt x="1035" y="413"/>
                  </a:lnTo>
                  <a:lnTo>
                    <a:pt x="1025" y="403"/>
                  </a:lnTo>
                  <a:lnTo>
                    <a:pt x="1017" y="392"/>
                  </a:lnTo>
                  <a:lnTo>
                    <a:pt x="1010" y="380"/>
                  </a:lnTo>
                  <a:lnTo>
                    <a:pt x="1007" y="377"/>
                  </a:lnTo>
                  <a:lnTo>
                    <a:pt x="1002" y="371"/>
                  </a:lnTo>
                  <a:lnTo>
                    <a:pt x="995" y="364"/>
                  </a:lnTo>
                  <a:lnTo>
                    <a:pt x="985" y="355"/>
                  </a:lnTo>
                  <a:lnTo>
                    <a:pt x="975" y="345"/>
                  </a:lnTo>
                  <a:lnTo>
                    <a:pt x="967" y="337"/>
                  </a:lnTo>
                  <a:lnTo>
                    <a:pt x="960" y="330"/>
                  </a:lnTo>
                  <a:lnTo>
                    <a:pt x="957" y="327"/>
                  </a:lnTo>
                  <a:lnTo>
                    <a:pt x="937" y="304"/>
                  </a:lnTo>
                  <a:lnTo>
                    <a:pt x="916" y="283"/>
                  </a:lnTo>
                  <a:lnTo>
                    <a:pt x="892" y="262"/>
                  </a:lnTo>
                  <a:lnTo>
                    <a:pt x="869" y="241"/>
                  </a:lnTo>
                  <a:lnTo>
                    <a:pt x="845" y="224"/>
                  </a:lnTo>
                  <a:lnTo>
                    <a:pt x="821" y="206"/>
                  </a:lnTo>
                  <a:lnTo>
                    <a:pt x="794" y="189"/>
                  </a:lnTo>
                  <a:lnTo>
                    <a:pt x="768" y="174"/>
                  </a:lnTo>
                  <a:lnTo>
                    <a:pt x="742" y="159"/>
                  </a:lnTo>
                  <a:lnTo>
                    <a:pt x="714" y="145"/>
                  </a:lnTo>
                  <a:lnTo>
                    <a:pt x="687" y="131"/>
                  </a:lnTo>
                  <a:lnTo>
                    <a:pt x="659" y="118"/>
                  </a:lnTo>
                  <a:lnTo>
                    <a:pt x="630" y="107"/>
                  </a:lnTo>
                  <a:lnTo>
                    <a:pt x="602" y="95"/>
                  </a:lnTo>
                  <a:lnTo>
                    <a:pt x="573" y="84"/>
                  </a:lnTo>
                  <a:lnTo>
                    <a:pt x="546" y="74"/>
                  </a:lnTo>
                  <a:lnTo>
                    <a:pt x="532" y="78"/>
                  </a:lnTo>
                  <a:lnTo>
                    <a:pt x="524" y="87"/>
                  </a:lnTo>
                  <a:lnTo>
                    <a:pt x="517" y="96"/>
                  </a:lnTo>
                  <a:lnTo>
                    <a:pt x="508" y="112"/>
                  </a:lnTo>
                  <a:lnTo>
                    <a:pt x="493" y="131"/>
                  </a:lnTo>
                  <a:lnTo>
                    <a:pt x="477" y="149"/>
                  </a:lnTo>
                  <a:lnTo>
                    <a:pt x="461" y="168"/>
                  </a:lnTo>
                  <a:lnTo>
                    <a:pt x="445" y="186"/>
                  </a:lnTo>
                  <a:lnTo>
                    <a:pt x="430" y="206"/>
                  </a:lnTo>
                  <a:lnTo>
                    <a:pt x="414" y="225"/>
                  </a:lnTo>
                  <a:lnTo>
                    <a:pt x="398" y="243"/>
                  </a:lnTo>
                  <a:lnTo>
                    <a:pt x="381" y="262"/>
                  </a:lnTo>
                  <a:lnTo>
                    <a:pt x="366" y="280"/>
                  </a:lnTo>
                  <a:lnTo>
                    <a:pt x="349" y="298"/>
                  </a:lnTo>
                  <a:lnTo>
                    <a:pt x="333" y="316"/>
                  </a:lnTo>
                  <a:lnTo>
                    <a:pt x="316" y="334"/>
                  </a:lnTo>
                  <a:lnTo>
                    <a:pt x="298" y="351"/>
                  </a:lnTo>
                  <a:lnTo>
                    <a:pt x="282" y="367"/>
                  </a:lnTo>
                  <a:lnTo>
                    <a:pt x="264" y="384"/>
                  </a:lnTo>
                  <a:lnTo>
                    <a:pt x="246" y="400"/>
                  </a:lnTo>
                  <a:lnTo>
                    <a:pt x="233" y="413"/>
                  </a:lnTo>
                  <a:lnTo>
                    <a:pt x="221" y="424"/>
                  </a:lnTo>
                  <a:lnTo>
                    <a:pt x="209" y="435"/>
                  </a:lnTo>
                  <a:lnTo>
                    <a:pt x="196" y="446"/>
                  </a:lnTo>
                  <a:lnTo>
                    <a:pt x="184" y="457"/>
                  </a:lnTo>
                  <a:lnTo>
                    <a:pt x="171" y="468"/>
                  </a:lnTo>
                  <a:lnTo>
                    <a:pt x="159" y="479"/>
                  </a:lnTo>
                  <a:lnTo>
                    <a:pt x="146" y="490"/>
                  </a:lnTo>
                  <a:lnTo>
                    <a:pt x="142" y="496"/>
                  </a:lnTo>
                  <a:lnTo>
                    <a:pt x="135" y="503"/>
                  </a:lnTo>
                  <a:lnTo>
                    <a:pt x="128" y="511"/>
                  </a:lnTo>
                  <a:lnTo>
                    <a:pt x="120" y="519"/>
                  </a:lnTo>
                  <a:lnTo>
                    <a:pt x="112" y="527"/>
                  </a:lnTo>
                  <a:lnTo>
                    <a:pt x="104" y="534"/>
                  </a:lnTo>
                  <a:lnTo>
                    <a:pt x="97" y="541"/>
                  </a:lnTo>
                  <a:lnTo>
                    <a:pt x="93" y="544"/>
                  </a:lnTo>
                  <a:lnTo>
                    <a:pt x="94" y="550"/>
                  </a:lnTo>
                  <a:lnTo>
                    <a:pt x="104" y="543"/>
                  </a:lnTo>
                  <a:lnTo>
                    <a:pt x="113" y="534"/>
                  </a:lnTo>
                  <a:lnTo>
                    <a:pt x="124" y="526"/>
                  </a:lnTo>
                  <a:lnTo>
                    <a:pt x="135" y="516"/>
                  </a:lnTo>
                  <a:lnTo>
                    <a:pt x="145" y="508"/>
                  </a:lnTo>
                  <a:lnTo>
                    <a:pt x="157" y="500"/>
                  </a:lnTo>
                  <a:lnTo>
                    <a:pt x="169" y="493"/>
                  </a:lnTo>
                  <a:lnTo>
                    <a:pt x="180" y="489"/>
                  </a:lnTo>
                  <a:lnTo>
                    <a:pt x="177" y="511"/>
                  </a:lnTo>
                  <a:lnTo>
                    <a:pt x="174" y="530"/>
                  </a:lnTo>
                  <a:lnTo>
                    <a:pt x="170" y="548"/>
                  </a:lnTo>
                  <a:lnTo>
                    <a:pt x="167" y="565"/>
                  </a:lnTo>
                  <a:lnTo>
                    <a:pt x="162" y="580"/>
                  </a:lnTo>
                  <a:lnTo>
                    <a:pt x="153" y="595"/>
                  </a:lnTo>
                  <a:lnTo>
                    <a:pt x="144" y="610"/>
                  </a:lnTo>
                  <a:lnTo>
                    <a:pt x="130" y="626"/>
                  </a:lnTo>
                  <a:lnTo>
                    <a:pt x="117" y="639"/>
                  </a:lnTo>
                  <a:lnTo>
                    <a:pt x="98" y="657"/>
                  </a:lnTo>
                  <a:lnTo>
                    <a:pt x="76" y="675"/>
                  </a:lnTo>
                  <a:lnTo>
                    <a:pt x="52" y="689"/>
                  </a:lnTo>
                  <a:lnTo>
                    <a:pt x="30" y="697"/>
                  </a:lnTo>
                  <a:lnTo>
                    <a:pt x="12" y="695"/>
                  </a:lnTo>
                  <a:lnTo>
                    <a:pt x="1" y="681"/>
                  </a:lnTo>
                  <a:lnTo>
                    <a:pt x="0" y="652"/>
                  </a:lnTo>
                  <a:lnTo>
                    <a:pt x="11" y="623"/>
                  </a:lnTo>
                  <a:lnTo>
                    <a:pt x="19" y="588"/>
                  </a:lnTo>
                  <a:lnTo>
                    <a:pt x="23" y="552"/>
                  </a:lnTo>
                  <a:lnTo>
                    <a:pt x="29" y="522"/>
                  </a:lnTo>
                  <a:lnTo>
                    <a:pt x="46" y="511"/>
                  </a:lnTo>
                  <a:lnTo>
                    <a:pt x="62" y="498"/>
                  </a:lnTo>
                  <a:lnTo>
                    <a:pt x="77" y="483"/>
                  </a:lnTo>
                  <a:lnTo>
                    <a:pt x="93" y="468"/>
                  </a:lnTo>
                  <a:lnTo>
                    <a:pt x="106" y="453"/>
                  </a:lnTo>
                  <a:lnTo>
                    <a:pt x="123" y="438"/>
                  </a:lnTo>
                  <a:lnTo>
                    <a:pt x="138" y="424"/>
                  </a:lnTo>
                  <a:lnTo>
                    <a:pt x="155" y="411"/>
                  </a:lnTo>
                  <a:lnTo>
                    <a:pt x="163" y="403"/>
                  </a:lnTo>
                  <a:lnTo>
                    <a:pt x="171" y="395"/>
                  </a:lnTo>
                  <a:lnTo>
                    <a:pt x="180" y="385"/>
                  </a:lnTo>
                  <a:lnTo>
                    <a:pt x="188" y="377"/>
                  </a:lnTo>
                  <a:lnTo>
                    <a:pt x="196" y="367"/>
                  </a:lnTo>
                  <a:lnTo>
                    <a:pt x="204" y="358"/>
                  </a:lnTo>
                  <a:lnTo>
                    <a:pt x="211" y="348"/>
                  </a:lnTo>
                  <a:lnTo>
                    <a:pt x="220" y="338"/>
                  </a:lnTo>
                  <a:lnTo>
                    <a:pt x="225" y="338"/>
                  </a:lnTo>
                  <a:lnTo>
                    <a:pt x="238" y="326"/>
                  </a:lnTo>
                  <a:lnTo>
                    <a:pt x="250" y="312"/>
                  </a:lnTo>
                  <a:lnTo>
                    <a:pt x="262" y="298"/>
                  </a:lnTo>
                  <a:lnTo>
                    <a:pt x="275" y="284"/>
                  </a:lnTo>
                  <a:lnTo>
                    <a:pt x="287" y="272"/>
                  </a:lnTo>
                  <a:lnTo>
                    <a:pt x="300" y="258"/>
                  </a:lnTo>
                  <a:lnTo>
                    <a:pt x="312" y="244"/>
                  </a:lnTo>
                  <a:lnTo>
                    <a:pt x="325" y="232"/>
                  </a:lnTo>
                  <a:lnTo>
                    <a:pt x="338" y="215"/>
                  </a:lnTo>
                  <a:lnTo>
                    <a:pt x="352" y="199"/>
                  </a:lnTo>
                  <a:lnTo>
                    <a:pt x="366" y="182"/>
                  </a:lnTo>
                  <a:lnTo>
                    <a:pt x="380" y="164"/>
                  </a:lnTo>
                  <a:lnTo>
                    <a:pt x="392" y="148"/>
                  </a:lnTo>
                  <a:lnTo>
                    <a:pt x="406" y="130"/>
                  </a:lnTo>
                  <a:lnTo>
                    <a:pt x="417" y="112"/>
                  </a:lnTo>
                  <a:lnTo>
                    <a:pt x="430" y="94"/>
                  </a:lnTo>
                  <a:lnTo>
                    <a:pt x="449" y="66"/>
                  </a:lnTo>
                  <a:lnTo>
                    <a:pt x="464" y="41"/>
                  </a:lnTo>
                  <a:lnTo>
                    <a:pt x="478" y="22"/>
                  </a:lnTo>
                  <a:lnTo>
                    <a:pt x="492" y="8"/>
                  </a:lnTo>
                  <a:lnTo>
                    <a:pt x="507" y="1"/>
                  </a:lnTo>
                  <a:lnTo>
                    <a:pt x="525" y="0"/>
                  </a:lnTo>
                  <a:lnTo>
                    <a:pt x="550" y="7"/>
                  </a:lnTo>
                  <a:lnTo>
                    <a:pt x="580" y="22"/>
                  </a:lnTo>
                  <a:lnTo>
                    <a:pt x="598" y="29"/>
                  </a:lnTo>
                  <a:lnTo>
                    <a:pt x="615" y="36"/>
                  </a:lnTo>
                  <a:lnTo>
                    <a:pt x="631" y="44"/>
                  </a:lnTo>
                  <a:lnTo>
                    <a:pt x="649" y="52"/>
                  </a:lnTo>
                  <a:lnTo>
                    <a:pt x="666" y="60"/>
                  </a:lnTo>
                  <a:lnTo>
                    <a:pt x="682" y="69"/>
                  </a:lnTo>
                  <a:lnTo>
                    <a:pt x="699" y="78"/>
                  </a:lnTo>
                  <a:lnTo>
                    <a:pt x="716" y="88"/>
                  </a:lnTo>
                  <a:lnTo>
                    <a:pt x="732" y="98"/>
                  </a:lnTo>
                  <a:lnTo>
                    <a:pt x="747" y="107"/>
                  </a:lnTo>
                  <a:lnTo>
                    <a:pt x="764" y="117"/>
                  </a:lnTo>
                  <a:lnTo>
                    <a:pt x="779" y="128"/>
                  </a:lnTo>
                  <a:lnTo>
                    <a:pt x="796" y="138"/>
                  </a:lnTo>
                  <a:lnTo>
                    <a:pt x="811" y="149"/>
                  </a:lnTo>
                  <a:lnTo>
                    <a:pt x="826" y="160"/>
                  </a:lnTo>
                  <a:lnTo>
                    <a:pt x="841" y="171"/>
                  </a:lnTo>
                  <a:lnTo>
                    <a:pt x="855" y="182"/>
                  </a:lnTo>
                  <a:lnTo>
                    <a:pt x="869" y="193"/>
                  </a:lnTo>
                  <a:lnTo>
                    <a:pt x="883" y="204"/>
                  </a:lnTo>
                  <a:lnTo>
                    <a:pt x="898" y="215"/>
                  </a:lnTo>
                  <a:lnTo>
                    <a:pt x="912" y="228"/>
                  </a:lnTo>
                  <a:lnTo>
                    <a:pt x="926" y="239"/>
                  </a:lnTo>
                  <a:lnTo>
                    <a:pt x="938" y="251"/>
                  </a:lnTo>
                  <a:lnTo>
                    <a:pt x="950" y="264"/>
                  </a:lnTo>
                  <a:lnTo>
                    <a:pt x="963" y="282"/>
                  </a:lnTo>
                  <a:lnTo>
                    <a:pt x="978" y="298"/>
                  </a:lnTo>
                  <a:lnTo>
                    <a:pt x="993" y="313"/>
                  </a:lnTo>
                  <a:lnTo>
                    <a:pt x="1010" y="329"/>
                  </a:lnTo>
                  <a:lnTo>
                    <a:pt x="1025" y="344"/>
                  </a:lnTo>
                  <a:lnTo>
                    <a:pt x="1042" y="359"/>
                  </a:lnTo>
                  <a:lnTo>
                    <a:pt x="1055" y="375"/>
                  </a:lnTo>
                  <a:lnTo>
                    <a:pt x="1069" y="393"/>
                  </a:lnTo>
                  <a:lnTo>
                    <a:pt x="1082" y="407"/>
                  </a:lnTo>
                  <a:lnTo>
                    <a:pt x="1094" y="422"/>
                  </a:lnTo>
                  <a:lnTo>
                    <a:pt x="1107" y="438"/>
                  </a:lnTo>
                  <a:lnTo>
                    <a:pt x="1119" y="453"/>
                  </a:lnTo>
                  <a:lnTo>
                    <a:pt x="1130" y="469"/>
                  </a:lnTo>
                  <a:lnTo>
                    <a:pt x="1141" y="486"/>
                  </a:lnTo>
                  <a:lnTo>
                    <a:pt x="1152" y="503"/>
                  </a:lnTo>
                  <a:lnTo>
                    <a:pt x="1162" y="518"/>
                  </a:lnTo>
                  <a:lnTo>
                    <a:pt x="1171" y="532"/>
                  </a:lnTo>
                  <a:lnTo>
                    <a:pt x="1181" y="545"/>
                  </a:lnTo>
                  <a:lnTo>
                    <a:pt x="1191" y="559"/>
                  </a:lnTo>
                  <a:lnTo>
                    <a:pt x="1201" y="573"/>
                  </a:lnTo>
                  <a:lnTo>
                    <a:pt x="1209" y="587"/>
                  </a:lnTo>
                  <a:lnTo>
                    <a:pt x="1218" y="601"/>
                  </a:lnTo>
                  <a:lnTo>
                    <a:pt x="1225" y="616"/>
                  </a:lnTo>
                  <a:lnTo>
                    <a:pt x="1234" y="631"/>
                  </a:lnTo>
                  <a:lnTo>
                    <a:pt x="1220" y="619"/>
                  </a:lnTo>
                  <a:lnTo>
                    <a:pt x="1203" y="605"/>
                  </a:lnTo>
                  <a:lnTo>
                    <a:pt x="1183" y="592"/>
                  </a:lnTo>
                  <a:lnTo>
                    <a:pt x="1160" y="579"/>
                  </a:lnTo>
                  <a:lnTo>
                    <a:pt x="1136" y="568"/>
                  </a:lnTo>
                  <a:lnTo>
                    <a:pt x="1109" y="556"/>
                  </a:lnTo>
                  <a:lnTo>
                    <a:pt x="1082" y="547"/>
                  </a:lnTo>
                  <a:lnTo>
                    <a:pt x="1054" y="539"/>
                  </a:lnTo>
                  <a:lnTo>
                    <a:pt x="1026" y="532"/>
                  </a:lnTo>
                  <a:lnTo>
                    <a:pt x="999" y="529"/>
                  </a:lnTo>
                  <a:lnTo>
                    <a:pt x="973" y="529"/>
                  </a:lnTo>
                  <a:lnTo>
                    <a:pt x="946" y="530"/>
                  </a:lnTo>
                  <a:lnTo>
                    <a:pt x="924" y="537"/>
                  </a:lnTo>
                  <a:lnTo>
                    <a:pt x="903" y="547"/>
                  </a:lnTo>
                  <a:lnTo>
                    <a:pt x="886" y="561"/>
                  </a:lnTo>
                  <a:lnTo>
                    <a:pt x="870" y="580"/>
                  </a:lnTo>
                  <a:lnTo>
                    <a:pt x="863" y="579"/>
                  </a:lnTo>
                  <a:lnTo>
                    <a:pt x="857" y="574"/>
                  </a:lnTo>
                  <a:lnTo>
                    <a:pt x="850" y="570"/>
                  </a:lnTo>
                  <a:lnTo>
                    <a:pt x="843" y="565"/>
                  </a:lnTo>
                  <a:lnTo>
                    <a:pt x="836" y="561"/>
                  </a:lnTo>
                  <a:lnTo>
                    <a:pt x="829" y="555"/>
                  </a:lnTo>
                  <a:lnTo>
                    <a:pt x="823" y="551"/>
                  </a:lnTo>
                  <a:lnTo>
                    <a:pt x="816" y="547"/>
                  </a:lnTo>
                  <a:lnTo>
                    <a:pt x="792" y="541"/>
                  </a:lnTo>
                  <a:lnTo>
                    <a:pt x="767" y="537"/>
                  </a:lnTo>
                  <a:lnTo>
                    <a:pt x="745" y="537"/>
                  </a:lnTo>
                  <a:lnTo>
                    <a:pt x="725" y="537"/>
                  </a:lnTo>
                  <a:lnTo>
                    <a:pt x="706" y="541"/>
                  </a:lnTo>
                  <a:lnTo>
                    <a:pt x="688" y="545"/>
                  </a:lnTo>
                  <a:lnTo>
                    <a:pt x="670" y="552"/>
                  </a:lnTo>
                  <a:lnTo>
                    <a:pt x="655" y="562"/>
                  </a:lnTo>
                  <a:lnTo>
                    <a:pt x="640" y="573"/>
                  </a:lnTo>
                  <a:lnTo>
                    <a:pt x="626" y="584"/>
                  </a:lnTo>
                  <a:lnTo>
                    <a:pt x="612" y="598"/>
                  </a:lnTo>
                  <a:lnTo>
                    <a:pt x="598" y="615"/>
                  </a:lnTo>
                  <a:lnTo>
                    <a:pt x="584" y="631"/>
                  </a:lnTo>
                  <a:lnTo>
                    <a:pt x="572" y="649"/>
                  </a:lnTo>
                  <a:lnTo>
                    <a:pt x="558" y="667"/>
                  </a:lnTo>
                  <a:lnTo>
                    <a:pt x="546" y="688"/>
                  </a:lnTo>
                  <a:lnTo>
                    <a:pt x="510" y="671"/>
                  </a:lnTo>
                  <a:lnTo>
                    <a:pt x="475" y="664"/>
                  </a:lnTo>
                  <a:lnTo>
                    <a:pt x="443" y="663"/>
                  </a:lnTo>
                  <a:lnTo>
                    <a:pt x="414" y="670"/>
                  </a:lnTo>
                  <a:lnTo>
                    <a:pt x="387" y="682"/>
                  </a:lnTo>
                  <a:lnTo>
                    <a:pt x="362" y="699"/>
                  </a:lnTo>
                  <a:lnTo>
                    <a:pt x="338" y="720"/>
                  </a:lnTo>
                  <a:lnTo>
                    <a:pt x="315" y="743"/>
                  </a:lnTo>
                  <a:lnTo>
                    <a:pt x="294" y="769"/>
                  </a:lnTo>
                  <a:lnTo>
                    <a:pt x="283" y="767"/>
                  </a:lnTo>
                  <a:close/>
                </a:path>
              </a:pathLst>
            </a:custGeom>
            <a:solidFill>
              <a:srgbClr val="0099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9" name="Freeform 32"/>
            <p:cNvSpPr>
              <a:spLocks/>
            </p:cNvSpPr>
            <p:nvPr/>
          </p:nvSpPr>
          <p:spPr bwMode="auto">
            <a:xfrm flipH="1">
              <a:off x="1600153" y="2732541"/>
              <a:ext cx="165705" cy="504825"/>
            </a:xfrm>
            <a:custGeom>
              <a:avLst/>
              <a:gdLst/>
              <a:ahLst/>
              <a:cxnLst>
                <a:cxn ang="0">
                  <a:pos x="2" y="318"/>
                </a:cxn>
                <a:cxn ang="0">
                  <a:pos x="2" y="305"/>
                </a:cxn>
                <a:cxn ang="0">
                  <a:pos x="0" y="296"/>
                </a:cxn>
                <a:cxn ang="0">
                  <a:pos x="86" y="0"/>
                </a:cxn>
                <a:cxn ang="0">
                  <a:pos x="86" y="50"/>
                </a:cxn>
                <a:cxn ang="0">
                  <a:pos x="86" y="99"/>
                </a:cxn>
                <a:cxn ang="0">
                  <a:pos x="86" y="149"/>
                </a:cxn>
                <a:cxn ang="0">
                  <a:pos x="87" y="199"/>
                </a:cxn>
                <a:cxn ang="0">
                  <a:pos x="89" y="232"/>
                </a:cxn>
                <a:cxn ang="0">
                  <a:pos x="95" y="297"/>
                </a:cxn>
                <a:cxn ang="0">
                  <a:pos x="101" y="312"/>
                </a:cxn>
                <a:cxn ang="0">
                  <a:pos x="87" y="312"/>
                </a:cxn>
                <a:cxn ang="0">
                  <a:pos x="82" y="307"/>
                </a:cxn>
                <a:cxn ang="0">
                  <a:pos x="72" y="304"/>
                </a:cxn>
                <a:cxn ang="0">
                  <a:pos x="64" y="301"/>
                </a:cxn>
                <a:cxn ang="0">
                  <a:pos x="55" y="301"/>
                </a:cxn>
                <a:cxn ang="0">
                  <a:pos x="47" y="301"/>
                </a:cxn>
                <a:cxn ang="0">
                  <a:pos x="37" y="302"/>
                </a:cxn>
                <a:cxn ang="0">
                  <a:pos x="21" y="312"/>
                </a:cxn>
                <a:cxn ang="0">
                  <a:pos x="15" y="318"/>
                </a:cxn>
                <a:cxn ang="0">
                  <a:pos x="2" y="318"/>
                </a:cxn>
              </a:cxnLst>
              <a:rect l="0" t="0" r="r" b="b"/>
              <a:pathLst>
                <a:path w="101" h="318">
                  <a:moveTo>
                    <a:pt x="2" y="318"/>
                  </a:moveTo>
                  <a:lnTo>
                    <a:pt x="2" y="305"/>
                  </a:lnTo>
                  <a:lnTo>
                    <a:pt x="0" y="296"/>
                  </a:lnTo>
                  <a:lnTo>
                    <a:pt x="86" y="0"/>
                  </a:lnTo>
                  <a:lnTo>
                    <a:pt x="86" y="50"/>
                  </a:lnTo>
                  <a:lnTo>
                    <a:pt x="86" y="99"/>
                  </a:lnTo>
                  <a:lnTo>
                    <a:pt x="86" y="149"/>
                  </a:lnTo>
                  <a:lnTo>
                    <a:pt x="87" y="199"/>
                  </a:lnTo>
                  <a:lnTo>
                    <a:pt x="89" y="232"/>
                  </a:lnTo>
                  <a:lnTo>
                    <a:pt x="95" y="297"/>
                  </a:lnTo>
                  <a:lnTo>
                    <a:pt x="101" y="312"/>
                  </a:lnTo>
                  <a:lnTo>
                    <a:pt x="87" y="312"/>
                  </a:lnTo>
                  <a:lnTo>
                    <a:pt x="82" y="307"/>
                  </a:lnTo>
                  <a:lnTo>
                    <a:pt x="72" y="304"/>
                  </a:lnTo>
                  <a:lnTo>
                    <a:pt x="64" y="301"/>
                  </a:lnTo>
                  <a:lnTo>
                    <a:pt x="55" y="301"/>
                  </a:lnTo>
                  <a:lnTo>
                    <a:pt x="47" y="301"/>
                  </a:lnTo>
                  <a:lnTo>
                    <a:pt x="37" y="302"/>
                  </a:lnTo>
                  <a:lnTo>
                    <a:pt x="21" y="312"/>
                  </a:lnTo>
                  <a:lnTo>
                    <a:pt x="15" y="318"/>
                  </a:lnTo>
                  <a:lnTo>
                    <a:pt x="2" y="31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0" name="Freeform 36"/>
            <p:cNvSpPr>
              <a:spLocks/>
            </p:cNvSpPr>
            <p:nvPr/>
          </p:nvSpPr>
          <p:spPr bwMode="auto">
            <a:xfrm flipH="1">
              <a:off x="1121086" y="2632529"/>
              <a:ext cx="283831" cy="401637"/>
            </a:xfrm>
            <a:custGeom>
              <a:avLst/>
              <a:gdLst/>
              <a:ahLst/>
              <a:cxnLst>
                <a:cxn ang="0">
                  <a:pos x="162" y="253"/>
                </a:cxn>
                <a:cxn ang="0">
                  <a:pos x="151" y="253"/>
                </a:cxn>
                <a:cxn ang="0">
                  <a:pos x="144" y="250"/>
                </a:cxn>
                <a:cxn ang="0">
                  <a:pos x="137" y="249"/>
                </a:cxn>
                <a:cxn ang="0">
                  <a:pos x="132" y="247"/>
                </a:cxn>
                <a:cxn ang="0">
                  <a:pos x="126" y="246"/>
                </a:cxn>
                <a:cxn ang="0">
                  <a:pos x="119" y="246"/>
                </a:cxn>
                <a:cxn ang="0">
                  <a:pos x="112" y="249"/>
                </a:cxn>
                <a:cxn ang="0">
                  <a:pos x="101" y="253"/>
                </a:cxn>
                <a:cxn ang="0">
                  <a:pos x="94" y="249"/>
                </a:cxn>
                <a:cxn ang="0">
                  <a:pos x="92" y="218"/>
                </a:cxn>
                <a:cxn ang="0">
                  <a:pos x="83" y="187"/>
                </a:cxn>
                <a:cxn ang="0">
                  <a:pos x="71" y="155"/>
                </a:cxn>
                <a:cxn ang="0">
                  <a:pos x="56" y="123"/>
                </a:cxn>
                <a:cxn ang="0">
                  <a:pos x="41" y="91"/>
                </a:cxn>
                <a:cxn ang="0">
                  <a:pos x="25" y="60"/>
                </a:cxn>
                <a:cxn ang="0">
                  <a:pos x="12" y="29"/>
                </a:cxn>
                <a:cxn ang="0">
                  <a:pos x="0" y="0"/>
                </a:cxn>
                <a:cxn ang="0">
                  <a:pos x="10" y="8"/>
                </a:cxn>
                <a:cxn ang="0">
                  <a:pos x="25" y="28"/>
                </a:cxn>
                <a:cxn ang="0">
                  <a:pos x="47" y="57"/>
                </a:cxn>
                <a:cxn ang="0">
                  <a:pos x="71" y="91"/>
                </a:cxn>
                <a:cxn ang="0">
                  <a:pos x="93" y="126"/>
                </a:cxn>
                <a:cxn ang="0">
                  <a:pos x="114" y="159"/>
                </a:cxn>
                <a:cxn ang="0">
                  <a:pos x="129" y="184"/>
                </a:cxn>
                <a:cxn ang="0">
                  <a:pos x="136" y="199"/>
                </a:cxn>
                <a:cxn ang="0">
                  <a:pos x="146" y="212"/>
                </a:cxn>
                <a:cxn ang="0">
                  <a:pos x="152" y="224"/>
                </a:cxn>
                <a:cxn ang="0">
                  <a:pos x="161" y="236"/>
                </a:cxn>
                <a:cxn ang="0">
                  <a:pos x="173" y="247"/>
                </a:cxn>
                <a:cxn ang="0">
                  <a:pos x="162" y="253"/>
                </a:cxn>
              </a:cxnLst>
              <a:rect l="0" t="0" r="r" b="b"/>
              <a:pathLst>
                <a:path w="173" h="253">
                  <a:moveTo>
                    <a:pt x="162" y="253"/>
                  </a:moveTo>
                  <a:lnTo>
                    <a:pt x="151" y="253"/>
                  </a:lnTo>
                  <a:lnTo>
                    <a:pt x="144" y="250"/>
                  </a:lnTo>
                  <a:lnTo>
                    <a:pt x="137" y="249"/>
                  </a:lnTo>
                  <a:lnTo>
                    <a:pt x="132" y="247"/>
                  </a:lnTo>
                  <a:lnTo>
                    <a:pt x="126" y="246"/>
                  </a:lnTo>
                  <a:lnTo>
                    <a:pt x="119" y="246"/>
                  </a:lnTo>
                  <a:lnTo>
                    <a:pt x="112" y="249"/>
                  </a:lnTo>
                  <a:lnTo>
                    <a:pt x="101" y="253"/>
                  </a:lnTo>
                  <a:lnTo>
                    <a:pt x="94" y="249"/>
                  </a:lnTo>
                  <a:lnTo>
                    <a:pt x="92" y="218"/>
                  </a:lnTo>
                  <a:lnTo>
                    <a:pt x="83" y="187"/>
                  </a:lnTo>
                  <a:lnTo>
                    <a:pt x="71" y="155"/>
                  </a:lnTo>
                  <a:lnTo>
                    <a:pt x="56" y="123"/>
                  </a:lnTo>
                  <a:lnTo>
                    <a:pt x="41" y="91"/>
                  </a:lnTo>
                  <a:lnTo>
                    <a:pt x="25" y="60"/>
                  </a:lnTo>
                  <a:lnTo>
                    <a:pt x="12" y="29"/>
                  </a:lnTo>
                  <a:lnTo>
                    <a:pt x="0" y="0"/>
                  </a:lnTo>
                  <a:lnTo>
                    <a:pt x="10" y="8"/>
                  </a:lnTo>
                  <a:lnTo>
                    <a:pt x="25" y="28"/>
                  </a:lnTo>
                  <a:lnTo>
                    <a:pt x="47" y="57"/>
                  </a:lnTo>
                  <a:lnTo>
                    <a:pt x="71" y="91"/>
                  </a:lnTo>
                  <a:lnTo>
                    <a:pt x="93" y="126"/>
                  </a:lnTo>
                  <a:lnTo>
                    <a:pt x="114" y="159"/>
                  </a:lnTo>
                  <a:lnTo>
                    <a:pt x="129" y="184"/>
                  </a:lnTo>
                  <a:lnTo>
                    <a:pt x="136" y="199"/>
                  </a:lnTo>
                  <a:lnTo>
                    <a:pt x="146" y="212"/>
                  </a:lnTo>
                  <a:lnTo>
                    <a:pt x="152" y="224"/>
                  </a:lnTo>
                  <a:lnTo>
                    <a:pt x="161" y="236"/>
                  </a:lnTo>
                  <a:lnTo>
                    <a:pt x="173" y="247"/>
                  </a:lnTo>
                  <a:lnTo>
                    <a:pt x="162" y="25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51" name="Group 150"/>
            <p:cNvGrpSpPr/>
            <p:nvPr/>
          </p:nvGrpSpPr>
          <p:grpSpPr>
            <a:xfrm flipH="1">
              <a:off x="2948819" y="2207079"/>
              <a:ext cx="480707" cy="654049"/>
              <a:chOff x="6327019" y="331101"/>
              <a:chExt cx="480707" cy="654049"/>
            </a:xfrm>
          </p:grpSpPr>
          <p:sp>
            <p:nvSpPr>
              <p:cNvPr id="162" name="Freeform 52"/>
              <p:cNvSpPr>
                <a:spLocks/>
              </p:cNvSpPr>
              <p:nvPr/>
            </p:nvSpPr>
            <p:spPr bwMode="auto">
              <a:xfrm>
                <a:off x="6327019" y="812113"/>
                <a:ext cx="137814" cy="173037"/>
              </a:xfrm>
              <a:custGeom>
                <a:avLst/>
                <a:gdLst/>
                <a:ahLst/>
                <a:cxnLst>
                  <a:cxn ang="0">
                    <a:pos x="52" y="109"/>
                  </a:cxn>
                  <a:cxn ang="0">
                    <a:pos x="37" y="101"/>
                  </a:cxn>
                  <a:cxn ang="0">
                    <a:pos x="30" y="91"/>
                  </a:cxn>
                  <a:cxn ang="0">
                    <a:pos x="23" y="70"/>
                  </a:cxn>
                  <a:cxn ang="0">
                    <a:pos x="16" y="44"/>
                  </a:cxn>
                  <a:cxn ang="0">
                    <a:pos x="8" y="19"/>
                  </a:cxn>
                  <a:cxn ang="0">
                    <a:pos x="0" y="0"/>
                  </a:cxn>
                  <a:cxn ang="0">
                    <a:pos x="30" y="21"/>
                  </a:cxn>
                  <a:cxn ang="0">
                    <a:pos x="56" y="36"/>
                  </a:cxn>
                  <a:cxn ang="0">
                    <a:pos x="62" y="41"/>
                  </a:cxn>
                  <a:cxn ang="0">
                    <a:pos x="69" y="47"/>
                  </a:cxn>
                  <a:cxn ang="0">
                    <a:pos x="74" y="52"/>
                  </a:cxn>
                  <a:cxn ang="0">
                    <a:pos x="80" y="55"/>
                  </a:cxn>
                  <a:cxn ang="0">
                    <a:pos x="84" y="61"/>
                  </a:cxn>
                  <a:cxn ang="0">
                    <a:pos x="84" y="79"/>
                  </a:cxn>
                  <a:cxn ang="0">
                    <a:pos x="76" y="99"/>
                  </a:cxn>
                  <a:cxn ang="0">
                    <a:pos x="52" y="109"/>
                  </a:cxn>
                </a:cxnLst>
                <a:rect l="0" t="0" r="r" b="b"/>
                <a:pathLst>
                  <a:path w="84" h="109">
                    <a:moveTo>
                      <a:pt x="52" y="109"/>
                    </a:moveTo>
                    <a:lnTo>
                      <a:pt x="37" y="101"/>
                    </a:lnTo>
                    <a:lnTo>
                      <a:pt x="30" y="91"/>
                    </a:lnTo>
                    <a:lnTo>
                      <a:pt x="23" y="70"/>
                    </a:lnTo>
                    <a:lnTo>
                      <a:pt x="16" y="44"/>
                    </a:lnTo>
                    <a:lnTo>
                      <a:pt x="8" y="19"/>
                    </a:lnTo>
                    <a:lnTo>
                      <a:pt x="0" y="0"/>
                    </a:lnTo>
                    <a:lnTo>
                      <a:pt x="30" y="21"/>
                    </a:lnTo>
                    <a:lnTo>
                      <a:pt x="56" y="36"/>
                    </a:lnTo>
                    <a:lnTo>
                      <a:pt x="62" y="41"/>
                    </a:lnTo>
                    <a:lnTo>
                      <a:pt x="69" y="47"/>
                    </a:lnTo>
                    <a:lnTo>
                      <a:pt x="74" y="52"/>
                    </a:lnTo>
                    <a:lnTo>
                      <a:pt x="80" y="55"/>
                    </a:lnTo>
                    <a:lnTo>
                      <a:pt x="84" y="61"/>
                    </a:lnTo>
                    <a:lnTo>
                      <a:pt x="84" y="79"/>
                    </a:lnTo>
                    <a:lnTo>
                      <a:pt x="76" y="99"/>
                    </a:lnTo>
                    <a:lnTo>
                      <a:pt x="52" y="10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3" name="Freeform 54"/>
              <p:cNvSpPr>
                <a:spLocks/>
              </p:cNvSpPr>
              <p:nvPr/>
            </p:nvSpPr>
            <p:spPr bwMode="auto">
              <a:xfrm>
                <a:off x="6453348" y="785126"/>
                <a:ext cx="57422" cy="92075"/>
              </a:xfrm>
              <a:custGeom>
                <a:avLst/>
                <a:gdLst/>
                <a:ahLst/>
                <a:cxnLst>
                  <a:cxn ang="0">
                    <a:pos x="19" y="58"/>
                  </a:cxn>
                  <a:cxn ang="0">
                    <a:pos x="17" y="47"/>
                  </a:cxn>
                  <a:cxn ang="0">
                    <a:pos x="14" y="40"/>
                  </a:cxn>
                  <a:cxn ang="0">
                    <a:pos x="8" y="32"/>
                  </a:cxn>
                  <a:cxn ang="0">
                    <a:pos x="7" y="29"/>
                  </a:cxn>
                  <a:cxn ang="0">
                    <a:pos x="7" y="20"/>
                  </a:cxn>
                  <a:cxn ang="0">
                    <a:pos x="0" y="0"/>
                  </a:cxn>
                  <a:cxn ang="0">
                    <a:pos x="26" y="32"/>
                  </a:cxn>
                  <a:cxn ang="0">
                    <a:pos x="32" y="38"/>
                  </a:cxn>
                  <a:cxn ang="0">
                    <a:pos x="35" y="42"/>
                  </a:cxn>
                  <a:cxn ang="0">
                    <a:pos x="28" y="56"/>
                  </a:cxn>
                  <a:cxn ang="0">
                    <a:pos x="19" y="58"/>
                  </a:cxn>
                </a:cxnLst>
                <a:rect l="0" t="0" r="r" b="b"/>
                <a:pathLst>
                  <a:path w="35" h="58">
                    <a:moveTo>
                      <a:pt x="19" y="58"/>
                    </a:moveTo>
                    <a:lnTo>
                      <a:pt x="17" y="47"/>
                    </a:lnTo>
                    <a:lnTo>
                      <a:pt x="14" y="40"/>
                    </a:lnTo>
                    <a:lnTo>
                      <a:pt x="8" y="32"/>
                    </a:lnTo>
                    <a:lnTo>
                      <a:pt x="7" y="29"/>
                    </a:lnTo>
                    <a:lnTo>
                      <a:pt x="7" y="20"/>
                    </a:lnTo>
                    <a:lnTo>
                      <a:pt x="0" y="0"/>
                    </a:lnTo>
                    <a:lnTo>
                      <a:pt x="26" y="32"/>
                    </a:lnTo>
                    <a:lnTo>
                      <a:pt x="32" y="38"/>
                    </a:lnTo>
                    <a:lnTo>
                      <a:pt x="35" y="42"/>
                    </a:lnTo>
                    <a:lnTo>
                      <a:pt x="28" y="56"/>
                    </a:lnTo>
                    <a:lnTo>
                      <a:pt x="19" y="58"/>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4" name="Freeform 55"/>
              <p:cNvSpPr>
                <a:spLocks/>
              </p:cNvSpPr>
              <p:nvPr/>
            </p:nvSpPr>
            <p:spPr bwMode="auto">
              <a:xfrm>
                <a:off x="6646944" y="656538"/>
                <a:ext cx="36094" cy="41275"/>
              </a:xfrm>
              <a:custGeom>
                <a:avLst/>
                <a:gdLst/>
                <a:ahLst/>
                <a:cxnLst>
                  <a:cxn ang="0">
                    <a:pos x="9" y="26"/>
                  </a:cxn>
                  <a:cxn ang="0">
                    <a:pos x="2" y="26"/>
                  </a:cxn>
                  <a:cxn ang="0">
                    <a:pos x="0" y="21"/>
                  </a:cxn>
                  <a:cxn ang="0">
                    <a:pos x="0" y="10"/>
                  </a:cxn>
                  <a:cxn ang="0">
                    <a:pos x="4" y="3"/>
                  </a:cxn>
                  <a:cxn ang="0">
                    <a:pos x="18" y="0"/>
                  </a:cxn>
                  <a:cxn ang="0">
                    <a:pos x="19" y="12"/>
                  </a:cxn>
                  <a:cxn ang="0">
                    <a:pos x="22" y="22"/>
                  </a:cxn>
                  <a:cxn ang="0">
                    <a:pos x="9" y="26"/>
                  </a:cxn>
                </a:cxnLst>
                <a:rect l="0" t="0" r="r" b="b"/>
                <a:pathLst>
                  <a:path w="22" h="26">
                    <a:moveTo>
                      <a:pt x="9" y="26"/>
                    </a:moveTo>
                    <a:lnTo>
                      <a:pt x="2" y="26"/>
                    </a:lnTo>
                    <a:lnTo>
                      <a:pt x="0" y="21"/>
                    </a:lnTo>
                    <a:lnTo>
                      <a:pt x="0" y="10"/>
                    </a:lnTo>
                    <a:lnTo>
                      <a:pt x="4" y="3"/>
                    </a:lnTo>
                    <a:lnTo>
                      <a:pt x="18" y="0"/>
                    </a:lnTo>
                    <a:lnTo>
                      <a:pt x="19" y="12"/>
                    </a:lnTo>
                    <a:lnTo>
                      <a:pt x="22" y="22"/>
                    </a:lnTo>
                    <a:lnTo>
                      <a:pt x="9" y="26"/>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Freeform 57"/>
              <p:cNvSpPr>
                <a:spLocks/>
              </p:cNvSpPr>
              <p:nvPr/>
            </p:nvSpPr>
            <p:spPr bwMode="auto">
              <a:xfrm>
                <a:off x="6727335" y="639076"/>
                <a:ext cx="34453" cy="33337"/>
              </a:xfrm>
              <a:custGeom>
                <a:avLst/>
                <a:gdLst/>
                <a:ahLst/>
                <a:cxnLst>
                  <a:cxn ang="0">
                    <a:pos x="6" y="21"/>
                  </a:cxn>
                  <a:cxn ang="0">
                    <a:pos x="3" y="18"/>
                  </a:cxn>
                  <a:cxn ang="0">
                    <a:pos x="0" y="7"/>
                  </a:cxn>
                  <a:cxn ang="0">
                    <a:pos x="6" y="0"/>
                  </a:cxn>
                  <a:cxn ang="0">
                    <a:pos x="20" y="7"/>
                  </a:cxn>
                  <a:cxn ang="0">
                    <a:pos x="21" y="21"/>
                  </a:cxn>
                  <a:cxn ang="0">
                    <a:pos x="6" y="21"/>
                  </a:cxn>
                </a:cxnLst>
                <a:rect l="0" t="0" r="r" b="b"/>
                <a:pathLst>
                  <a:path w="21" h="21">
                    <a:moveTo>
                      <a:pt x="6" y="21"/>
                    </a:moveTo>
                    <a:lnTo>
                      <a:pt x="3" y="18"/>
                    </a:lnTo>
                    <a:lnTo>
                      <a:pt x="0" y="7"/>
                    </a:lnTo>
                    <a:lnTo>
                      <a:pt x="6" y="0"/>
                    </a:lnTo>
                    <a:lnTo>
                      <a:pt x="20" y="7"/>
                    </a:lnTo>
                    <a:lnTo>
                      <a:pt x="21" y="21"/>
                    </a:lnTo>
                    <a:lnTo>
                      <a:pt x="6" y="21"/>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6" name="Freeform 58"/>
              <p:cNvSpPr>
                <a:spLocks/>
              </p:cNvSpPr>
              <p:nvPr/>
            </p:nvSpPr>
            <p:spPr bwMode="auto">
              <a:xfrm>
                <a:off x="6619053" y="507313"/>
                <a:ext cx="52501" cy="47625"/>
              </a:xfrm>
              <a:custGeom>
                <a:avLst/>
                <a:gdLst/>
                <a:ahLst/>
                <a:cxnLst>
                  <a:cxn ang="0">
                    <a:pos x="4" y="30"/>
                  </a:cxn>
                  <a:cxn ang="0">
                    <a:pos x="3" y="29"/>
                  </a:cxn>
                  <a:cxn ang="0">
                    <a:pos x="0" y="14"/>
                  </a:cxn>
                  <a:cxn ang="0">
                    <a:pos x="10" y="11"/>
                  </a:cxn>
                  <a:cxn ang="0">
                    <a:pos x="19" y="0"/>
                  </a:cxn>
                  <a:cxn ang="0">
                    <a:pos x="26" y="5"/>
                  </a:cxn>
                  <a:cxn ang="0">
                    <a:pos x="32" y="14"/>
                  </a:cxn>
                  <a:cxn ang="0">
                    <a:pos x="21" y="29"/>
                  </a:cxn>
                  <a:cxn ang="0">
                    <a:pos x="11" y="30"/>
                  </a:cxn>
                  <a:cxn ang="0">
                    <a:pos x="4" y="30"/>
                  </a:cxn>
                </a:cxnLst>
                <a:rect l="0" t="0" r="r" b="b"/>
                <a:pathLst>
                  <a:path w="32" h="30">
                    <a:moveTo>
                      <a:pt x="4" y="30"/>
                    </a:moveTo>
                    <a:lnTo>
                      <a:pt x="3" y="29"/>
                    </a:lnTo>
                    <a:lnTo>
                      <a:pt x="0" y="14"/>
                    </a:lnTo>
                    <a:lnTo>
                      <a:pt x="10" y="11"/>
                    </a:lnTo>
                    <a:lnTo>
                      <a:pt x="19" y="0"/>
                    </a:lnTo>
                    <a:lnTo>
                      <a:pt x="26" y="5"/>
                    </a:lnTo>
                    <a:lnTo>
                      <a:pt x="32" y="14"/>
                    </a:lnTo>
                    <a:lnTo>
                      <a:pt x="21" y="29"/>
                    </a:lnTo>
                    <a:lnTo>
                      <a:pt x="11" y="30"/>
                    </a:lnTo>
                    <a:lnTo>
                      <a:pt x="4" y="30"/>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7" name="Freeform 59"/>
              <p:cNvSpPr>
                <a:spLocks/>
              </p:cNvSpPr>
              <p:nvPr/>
            </p:nvSpPr>
            <p:spPr bwMode="auto">
              <a:xfrm>
                <a:off x="6737179" y="486676"/>
                <a:ext cx="47579" cy="53975"/>
              </a:xfrm>
              <a:custGeom>
                <a:avLst/>
                <a:gdLst/>
                <a:ahLst/>
                <a:cxnLst>
                  <a:cxn ang="0">
                    <a:pos x="22" y="34"/>
                  </a:cxn>
                  <a:cxn ang="0">
                    <a:pos x="5" y="27"/>
                  </a:cxn>
                  <a:cxn ang="0">
                    <a:pos x="0" y="18"/>
                  </a:cxn>
                  <a:cxn ang="0">
                    <a:pos x="4" y="0"/>
                  </a:cxn>
                  <a:cxn ang="0">
                    <a:pos x="29" y="9"/>
                  </a:cxn>
                  <a:cxn ang="0">
                    <a:pos x="27" y="30"/>
                  </a:cxn>
                  <a:cxn ang="0">
                    <a:pos x="22" y="34"/>
                  </a:cxn>
                </a:cxnLst>
                <a:rect l="0" t="0" r="r" b="b"/>
                <a:pathLst>
                  <a:path w="29" h="34">
                    <a:moveTo>
                      <a:pt x="22" y="34"/>
                    </a:moveTo>
                    <a:lnTo>
                      <a:pt x="5" y="27"/>
                    </a:lnTo>
                    <a:lnTo>
                      <a:pt x="0" y="18"/>
                    </a:lnTo>
                    <a:lnTo>
                      <a:pt x="4" y="0"/>
                    </a:lnTo>
                    <a:lnTo>
                      <a:pt x="29" y="9"/>
                    </a:lnTo>
                    <a:lnTo>
                      <a:pt x="27" y="30"/>
                    </a:lnTo>
                    <a:lnTo>
                      <a:pt x="22" y="34"/>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8" name="Freeform 60"/>
              <p:cNvSpPr>
                <a:spLocks/>
              </p:cNvSpPr>
              <p:nvPr/>
            </p:nvSpPr>
            <p:spPr bwMode="auto">
              <a:xfrm>
                <a:off x="6601006" y="462863"/>
                <a:ext cx="45938" cy="52387"/>
              </a:xfrm>
              <a:custGeom>
                <a:avLst/>
                <a:gdLst/>
                <a:ahLst/>
                <a:cxnLst>
                  <a:cxn ang="0">
                    <a:pos x="8" y="31"/>
                  </a:cxn>
                  <a:cxn ang="0">
                    <a:pos x="3" y="28"/>
                  </a:cxn>
                  <a:cxn ang="0">
                    <a:pos x="0" y="14"/>
                  </a:cxn>
                  <a:cxn ang="0">
                    <a:pos x="3" y="4"/>
                  </a:cxn>
                  <a:cxn ang="0">
                    <a:pos x="8" y="0"/>
                  </a:cxn>
                  <a:cxn ang="0">
                    <a:pos x="21" y="13"/>
                  </a:cxn>
                  <a:cxn ang="0">
                    <a:pos x="28" y="18"/>
                  </a:cxn>
                  <a:cxn ang="0">
                    <a:pos x="17" y="33"/>
                  </a:cxn>
                  <a:cxn ang="0">
                    <a:pos x="8" y="31"/>
                  </a:cxn>
                </a:cxnLst>
                <a:rect l="0" t="0" r="r" b="b"/>
                <a:pathLst>
                  <a:path w="28" h="33">
                    <a:moveTo>
                      <a:pt x="8" y="31"/>
                    </a:moveTo>
                    <a:lnTo>
                      <a:pt x="3" y="28"/>
                    </a:lnTo>
                    <a:lnTo>
                      <a:pt x="0" y="14"/>
                    </a:lnTo>
                    <a:lnTo>
                      <a:pt x="3" y="4"/>
                    </a:lnTo>
                    <a:lnTo>
                      <a:pt x="8" y="0"/>
                    </a:lnTo>
                    <a:lnTo>
                      <a:pt x="21" y="13"/>
                    </a:lnTo>
                    <a:lnTo>
                      <a:pt x="28" y="18"/>
                    </a:lnTo>
                    <a:lnTo>
                      <a:pt x="17" y="33"/>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61"/>
              <p:cNvSpPr>
                <a:spLocks/>
              </p:cNvSpPr>
              <p:nvPr/>
            </p:nvSpPr>
            <p:spPr bwMode="auto">
              <a:xfrm>
                <a:off x="6745382" y="437463"/>
                <a:ext cx="47579" cy="47625"/>
              </a:xfrm>
              <a:custGeom>
                <a:avLst/>
                <a:gdLst/>
                <a:ahLst/>
                <a:cxnLst>
                  <a:cxn ang="0">
                    <a:pos x="20" y="29"/>
                  </a:cxn>
                  <a:cxn ang="0">
                    <a:pos x="6" y="26"/>
                  </a:cxn>
                  <a:cxn ang="0">
                    <a:pos x="0" y="22"/>
                  </a:cxn>
                  <a:cxn ang="0">
                    <a:pos x="6" y="8"/>
                  </a:cxn>
                  <a:cxn ang="0">
                    <a:pos x="10" y="0"/>
                  </a:cxn>
                  <a:cxn ang="0">
                    <a:pos x="29" y="2"/>
                  </a:cxn>
                  <a:cxn ang="0">
                    <a:pos x="29" y="30"/>
                  </a:cxn>
                  <a:cxn ang="0">
                    <a:pos x="20" y="29"/>
                  </a:cxn>
                </a:cxnLst>
                <a:rect l="0" t="0" r="r" b="b"/>
                <a:pathLst>
                  <a:path w="29" h="30">
                    <a:moveTo>
                      <a:pt x="20" y="29"/>
                    </a:moveTo>
                    <a:lnTo>
                      <a:pt x="6" y="26"/>
                    </a:lnTo>
                    <a:lnTo>
                      <a:pt x="0" y="22"/>
                    </a:lnTo>
                    <a:lnTo>
                      <a:pt x="6" y="8"/>
                    </a:lnTo>
                    <a:lnTo>
                      <a:pt x="10" y="0"/>
                    </a:lnTo>
                    <a:lnTo>
                      <a:pt x="29" y="2"/>
                    </a:lnTo>
                    <a:lnTo>
                      <a:pt x="29" y="30"/>
                    </a:lnTo>
                    <a:lnTo>
                      <a:pt x="20" y="29"/>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62"/>
              <p:cNvSpPr>
                <a:spLocks/>
              </p:cNvSpPr>
              <p:nvPr/>
            </p:nvSpPr>
            <p:spPr bwMode="auto">
              <a:xfrm>
                <a:off x="6578037" y="402538"/>
                <a:ext cx="22969" cy="49212"/>
              </a:xfrm>
              <a:custGeom>
                <a:avLst/>
                <a:gdLst/>
                <a:ahLst/>
                <a:cxnLst>
                  <a:cxn ang="0">
                    <a:pos x="8" y="31"/>
                  </a:cxn>
                  <a:cxn ang="0">
                    <a:pos x="8" y="30"/>
                  </a:cxn>
                  <a:cxn ang="0">
                    <a:pos x="4" y="20"/>
                  </a:cxn>
                  <a:cxn ang="0">
                    <a:pos x="0" y="11"/>
                  </a:cxn>
                  <a:cxn ang="0">
                    <a:pos x="0" y="0"/>
                  </a:cxn>
                  <a:cxn ang="0">
                    <a:pos x="11" y="19"/>
                  </a:cxn>
                  <a:cxn ang="0">
                    <a:pos x="14" y="22"/>
                  </a:cxn>
                  <a:cxn ang="0">
                    <a:pos x="8" y="31"/>
                  </a:cxn>
                </a:cxnLst>
                <a:rect l="0" t="0" r="r" b="b"/>
                <a:pathLst>
                  <a:path w="14" h="31">
                    <a:moveTo>
                      <a:pt x="8" y="31"/>
                    </a:moveTo>
                    <a:lnTo>
                      <a:pt x="8" y="30"/>
                    </a:lnTo>
                    <a:lnTo>
                      <a:pt x="4" y="20"/>
                    </a:lnTo>
                    <a:lnTo>
                      <a:pt x="0" y="11"/>
                    </a:lnTo>
                    <a:lnTo>
                      <a:pt x="0" y="0"/>
                    </a:lnTo>
                    <a:lnTo>
                      <a:pt x="11" y="19"/>
                    </a:lnTo>
                    <a:lnTo>
                      <a:pt x="14" y="22"/>
                    </a:lnTo>
                    <a:lnTo>
                      <a:pt x="8" y="31"/>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1" name="Freeform 63"/>
              <p:cNvSpPr>
                <a:spLocks/>
              </p:cNvSpPr>
              <p:nvPr/>
            </p:nvSpPr>
            <p:spPr bwMode="auto">
              <a:xfrm>
                <a:off x="6763429" y="331101"/>
                <a:ext cx="44297" cy="92075"/>
              </a:xfrm>
              <a:custGeom>
                <a:avLst/>
                <a:gdLst/>
                <a:ahLst/>
                <a:cxnLst>
                  <a:cxn ang="0">
                    <a:pos x="6" y="56"/>
                  </a:cxn>
                  <a:cxn ang="0">
                    <a:pos x="0" y="56"/>
                  </a:cxn>
                  <a:cxn ang="0">
                    <a:pos x="9" y="36"/>
                  </a:cxn>
                  <a:cxn ang="0">
                    <a:pos x="27" y="0"/>
                  </a:cxn>
                  <a:cxn ang="0">
                    <a:pos x="24" y="23"/>
                  </a:cxn>
                  <a:cxn ang="0">
                    <a:pos x="21" y="58"/>
                  </a:cxn>
                  <a:cxn ang="0">
                    <a:pos x="6" y="56"/>
                  </a:cxn>
                </a:cxnLst>
                <a:rect l="0" t="0" r="r" b="b"/>
                <a:pathLst>
                  <a:path w="27" h="58">
                    <a:moveTo>
                      <a:pt x="6" y="56"/>
                    </a:moveTo>
                    <a:lnTo>
                      <a:pt x="0" y="56"/>
                    </a:lnTo>
                    <a:lnTo>
                      <a:pt x="9" y="36"/>
                    </a:lnTo>
                    <a:lnTo>
                      <a:pt x="27" y="0"/>
                    </a:lnTo>
                    <a:lnTo>
                      <a:pt x="24" y="23"/>
                    </a:lnTo>
                    <a:lnTo>
                      <a:pt x="21" y="58"/>
                    </a:lnTo>
                    <a:lnTo>
                      <a:pt x="6" y="56"/>
                    </a:lnTo>
                    <a:close/>
                  </a:path>
                </a:pathLst>
              </a:custGeom>
              <a:solidFill>
                <a:srgbClr val="CCCC3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52" name="Group 151"/>
            <p:cNvGrpSpPr/>
            <p:nvPr/>
          </p:nvGrpSpPr>
          <p:grpSpPr>
            <a:xfrm flipH="1">
              <a:off x="2958604" y="2760896"/>
              <a:ext cx="2114786" cy="2701925"/>
              <a:chOff x="2312718" y="3058432"/>
              <a:chExt cx="2114786" cy="2701925"/>
            </a:xfrm>
          </p:grpSpPr>
          <p:sp>
            <p:nvSpPr>
              <p:cNvPr id="153" name="Freeform 9"/>
              <p:cNvSpPr>
                <a:spLocks/>
              </p:cNvSpPr>
              <p:nvPr/>
            </p:nvSpPr>
            <p:spPr bwMode="auto">
              <a:xfrm>
                <a:off x="2312718" y="3058432"/>
                <a:ext cx="2114786" cy="2701925"/>
              </a:xfrm>
              <a:custGeom>
                <a:avLst/>
                <a:gdLst/>
                <a:ahLst/>
                <a:cxnLst>
                  <a:cxn ang="0">
                    <a:pos x="329" y="1641"/>
                  </a:cxn>
                  <a:cxn ang="0">
                    <a:pos x="200" y="1634"/>
                  </a:cxn>
                  <a:cxn ang="0">
                    <a:pos x="99" y="1643"/>
                  </a:cxn>
                  <a:cxn ang="0">
                    <a:pos x="66" y="1579"/>
                  </a:cxn>
                  <a:cxn ang="0">
                    <a:pos x="3" y="1521"/>
                  </a:cxn>
                  <a:cxn ang="0">
                    <a:pos x="23" y="1513"/>
                  </a:cxn>
                  <a:cxn ang="0">
                    <a:pos x="52" y="1409"/>
                  </a:cxn>
                  <a:cxn ang="0">
                    <a:pos x="70" y="1374"/>
                  </a:cxn>
                  <a:cxn ang="0">
                    <a:pos x="110" y="1492"/>
                  </a:cxn>
                  <a:cxn ang="0">
                    <a:pos x="239" y="1428"/>
                  </a:cxn>
                  <a:cxn ang="0">
                    <a:pos x="336" y="1315"/>
                  </a:cxn>
                  <a:cxn ang="0">
                    <a:pos x="388" y="1276"/>
                  </a:cxn>
                  <a:cxn ang="0">
                    <a:pos x="432" y="1223"/>
                  </a:cxn>
                  <a:cxn ang="0">
                    <a:pos x="476" y="1149"/>
                  </a:cxn>
                  <a:cxn ang="0">
                    <a:pos x="460" y="1116"/>
                  </a:cxn>
                  <a:cxn ang="0">
                    <a:pos x="557" y="1003"/>
                  </a:cxn>
                  <a:cxn ang="0">
                    <a:pos x="564" y="888"/>
                  </a:cxn>
                  <a:cxn ang="0">
                    <a:pos x="624" y="883"/>
                  </a:cxn>
                  <a:cxn ang="0">
                    <a:pos x="588" y="783"/>
                  </a:cxn>
                  <a:cxn ang="0">
                    <a:pos x="601" y="762"/>
                  </a:cxn>
                  <a:cxn ang="0">
                    <a:pos x="686" y="729"/>
                  </a:cxn>
                  <a:cxn ang="0">
                    <a:pos x="670" y="657"/>
                  </a:cxn>
                  <a:cxn ang="0">
                    <a:pos x="731" y="547"/>
                  </a:cxn>
                  <a:cxn ang="0">
                    <a:pos x="765" y="482"/>
                  </a:cxn>
                  <a:cxn ang="0">
                    <a:pos x="771" y="452"/>
                  </a:cxn>
                  <a:cxn ang="0">
                    <a:pos x="844" y="356"/>
                  </a:cxn>
                  <a:cxn ang="0">
                    <a:pos x="899" y="294"/>
                  </a:cxn>
                  <a:cxn ang="0">
                    <a:pos x="892" y="268"/>
                  </a:cxn>
                  <a:cxn ang="0">
                    <a:pos x="977" y="235"/>
                  </a:cxn>
                  <a:cxn ang="0">
                    <a:pos x="999" y="217"/>
                  </a:cxn>
                  <a:cxn ang="0">
                    <a:pos x="1062" y="232"/>
                  </a:cxn>
                  <a:cxn ang="0">
                    <a:pos x="1100" y="200"/>
                  </a:cxn>
                  <a:cxn ang="0">
                    <a:pos x="1151" y="136"/>
                  </a:cxn>
                  <a:cxn ang="0">
                    <a:pos x="1211" y="92"/>
                  </a:cxn>
                  <a:cxn ang="0">
                    <a:pos x="1242" y="45"/>
                  </a:cxn>
                  <a:cxn ang="0">
                    <a:pos x="1289" y="36"/>
                  </a:cxn>
                  <a:cxn ang="0">
                    <a:pos x="1245" y="125"/>
                  </a:cxn>
                  <a:cxn ang="0">
                    <a:pos x="1184" y="201"/>
                  </a:cxn>
                  <a:cxn ang="0">
                    <a:pos x="1152" y="235"/>
                  </a:cxn>
                  <a:cxn ang="0">
                    <a:pos x="1109" y="367"/>
                  </a:cxn>
                  <a:cxn ang="0">
                    <a:pos x="1061" y="443"/>
                  </a:cxn>
                  <a:cxn ang="0">
                    <a:pos x="979" y="521"/>
                  </a:cxn>
                  <a:cxn ang="0">
                    <a:pos x="963" y="569"/>
                  </a:cxn>
                  <a:cxn ang="0">
                    <a:pos x="919" y="630"/>
                  </a:cxn>
                  <a:cxn ang="0">
                    <a:pos x="863" y="681"/>
                  </a:cxn>
                  <a:cxn ang="0">
                    <a:pos x="812" y="849"/>
                  </a:cxn>
                  <a:cxn ang="0">
                    <a:pos x="791" y="816"/>
                  </a:cxn>
                  <a:cxn ang="0">
                    <a:pos x="740" y="870"/>
                  </a:cxn>
                  <a:cxn ang="0">
                    <a:pos x="693" y="963"/>
                  </a:cxn>
                  <a:cxn ang="0">
                    <a:pos x="652" y="1026"/>
                  </a:cxn>
                  <a:cxn ang="0">
                    <a:pos x="623" y="1112"/>
                  </a:cxn>
                  <a:cxn ang="0">
                    <a:pos x="570" y="1187"/>
                  </a:cxn>
                  <a:cxn ang="0">
                    <a:pos x="532" y="1296"/>
                  </a:cxn>
                  <a:cxn ang="0">
                    <a:pos x="514" y="1321"/>
                  </a:cxn>
                  <a:cxn ang="0">
                    <a:pos x="476" y="1339"/>
                  </a:cxn>
                  <a:cxn ang="0">
                    <a:pos x="492" y="1435"/>
                  </a:cxn>
                  <a:cxn ang="0">
                    <a:pos x="555" y="1544"/>
                  </a:cxn>
                  <a:cxn ang="0">
                    <a:pos x="595" y="1408"/>
                  </a:cxn>
                  <a:cxn ang="0">
                    <a:pos x="633" y="1496"/>
                  </a:cxn>
                  <a:cxn ang="0">
                    <a:pos x="602" y="1573"/>
                  </a:cxn>
                  <a:cxn ang="0">
                    <a:pos x="651" y="1582"/>
                  </a:cxn>
                  <a:cxn ang="0">
                    <a:pos x="577" y="1609"/>
                  </a:cxn>
                  <a:cxn ang="0">
                    <a:pos x="525" y="1676"/>
                  </a:cxn>
                </a:cxnLst>
                <a:rect l="0" t="0" r="r" b="b"/>
                <a:pathLst>
                  <a:path w="1289" h="1702">
                    <a:moveTo>
                      <a:pt x="436" y="1699"/>
                    </a:moveTo>
                    <a:lnTo>
                      <a:pt x="418" y="1696"/>
                    </a:lnTo>
                    <a:lnTo>
                      <a:pt x="401" y="1688"/>
                    </a:lnTo>
                    <a:lnTo>
                      <a:pt x="383" y="1677"/>
                    </a:lnTo>
                    <a:lnTo>
                      <a:pt x="365" y="1665"/>
                    </a:lnTo>
                    <a:lnTo>
                      <a:pt x="347" y="1652"/>
                    </a:lnTo>
                    <a:lnTo>
                      <a:pt x="329" y="1641"/>
                    </a:lnTo>
                    <a:lnTo>
                      <a:pt x="312" y="1633"/>
                    </a:lnTo>
                    <a:lnTo>
                      <a:pt x="296" y="1630"/>
                    </a:lnTo>
                    <a:lnTo>
                      <a:pt x="271" y="1625"/>
                    </a:lnTo>
                    <a:lnTo>
                      <a:pt x="250" y="1623"/>
                    </a:lnTo>
                    <a:lnTo>
                      <a:pt x="232" y="1625"/>
                    </a:lnTo>
                    <a:lnTo>
                      <a:pt x="215" y="1629"/>
                    </a:lnTo>
                    <a:lnTo>
                      <a:pt x="200" y="1634"/>
                    </a:lnTo>
                    <a:lnTo>
                      <a:pt x="182" y="1641"/>
                    </a:lnTo>
                    <a:lnTo>
                      <a:pt x="164" y="1647"/>
                    </a:lnTo>
                    <a:lnTo>
                      <a:pt x="142" y="1654"/>
                    </a:lnTo>
                    <a:lnTo>
                      <a:pt x="128" y="1654"/>
                    </a:lnTo>
                    <a:lnTo>
                      <a:pt x="117" y="1651"/>
                    </a:lnTo>
                    <a:lnTo>
                      <a:pt x="108" y="1648"/>
                    </a:lnTo>
                    <a:lnTo>
                      <a:pt x="99" y="1643"/>
                    </a:lnTo>
                    <a:lnTo>
                      <a:pt x="91" y="1637"/>
                    </a:lnTo>
                    <a:lnTo>
                      <a:pt x="84" y="1633"/>
                    </a:lnTo>
                    <a:lnTo>
                      <a:pt x="76" y="1627"/>
                    </a:lnTo>
                    <a:lnTo>
                      <a:pt x="66" y="1625"/>
                    </a:lnTo>
                    <a:lnTo>
                      <a:pt x="68" y="1607"/>
                    </a:lnTo>
                    <a:lnTo>
                      <a:pt x="68" y="1591"/>
                    </a:lnTo>
                    <a:lnTo>
                      <a:pt x="66" y="1579"/>
                    </a:lnTo>
                    <a:lnTo>
                      <a:pt x="65" y="1568"/>
                    </a:lnTo>
                    <a:lnTo>
                      <a:pt x="59" y="1558"/>
                    </a:lnTo>
                    <a:lnTo>
                      <a:pt x="50" y="1550"/>
                    </a:lnTo>
                    <a:lnTo>
                      <a:pt x="37" y="1543"/>
                    </a:lnTo>
                    <a:lnTo>
                      <a:pt x="21" y="1538"/>
                    </a:lnTo>
                    <a:lnTo>
                      <a:pt x="8" y="1531"/>
                    </a:lnTo>
                    <a:lnTo>
                      <a:pt x="3" y="1521"/>
                    </a:lnTo>
                    <a:lnTo>
                      <a:pt x="1" y="1507"/>
                    </a:lnTo>
                    <a:lnTo>
                      <a:pt x="0" y="1492"/>
                    </a:lnTo>
                    <a:lnTo>
                      <a:pt x="5" y="1497"/>
                    </a:lnTo>
                    <a:lnTo>
                      <a:pt x="11" y="1503"/>
                    </a:lnTo>
                    <a:lnTo>
                      <a:pt x="15" y="1507"/>
                    </a:lnTo>
                    <a:lnTo>
                      <a:pt x="19" y="1510"/>
                    </a:lnTo>
                    <a:lnTo>
                      <a:pt x="23" y="1513"/>
                    </a:lnTo>
                    <a:lnTo>
                      <a:pt x="29" y="1514"/>
                    </a:lnTo>
                    <a:lnTo>
                      <a:pt x="34" y="1515"/>
                    </a:lnTo>
                    <a:lnTo>
                      <a:pt x="43" y="1514"/>
                    </a:lnTo>
                    <a:lnTo>
                      <a:pt x="51" y="1491"/>
                    </a:lnTo>
                    <a:lnTo>
                      <a:pt x="54" y="1464"/>
                    </a:lnTo>
                    <a:lnTo>
                      <a:pt x="52" y="1437"/>
                    </a:lnTo>
                    <a:lnTo>
                      <a:pt x="52" y="1409"/>
                    </a:lnTo>
                    <a:lnTo>
                      <a:pt x="54" y="1384"/>
                    </a:lnTo>
                    <a:lnTo>
                      <a:pt x="61" y="1361"/>
                    </a:lnTo>
                    <a:lnTo>
                      <a:pt x="76" y="1341"/>
                    </a:lnTo>
                    <a:lnTo>
                      <a:pt x="102" y="1328"/>
                    </a:lnTo>
                    <a:lnTo>
                      <a:pt x="90" y="1339"/>
                    </a:lnTo>
                    <a:lnTo>
                      <a:pt x="79" y="1355"/>
                    </a:lnTo>
                    <a:lnTo>
                      <a:pt x="70" y="1374"/>
                    </a:lnTo>
                    <a:lnTo>
                      <a:pt x="66" y="1397"/>
                    </a:lnTo>
                    <a:lnTo>
                      <a:pt x="63" y="1419"/>
                    </a:lnTo>
                    <a:lnTo>
                      <a:pt x="66" y="1439"/>
                    </a:lnTo>
                    <a:lnTo>
                      <a:pt x="72" y="1457"/>
                    </a:lnTo>
                    <a:lnTo>
                      <a:pt x="83" y="1471"/>
                    </a:lnTo>
                    <a:lnTo>
                      <a:pt x="95" y="1485"/>
                    </a:lnTo>
                    <a:lnTo>
                      <a:pt x="110" y="1492"/>
                    </a:lnTo>
                    <a:lnTo>
                      <a:pt x="126" y="1495"/>
                    </a:lnTo>
                    <a:lnTo>
                      <a:pt x="144" y="1492"/>
                    </a:lnTo>
                    <a:lnTo>
                      <a:pt x="162" y="1485"/>
                    </a:lnTo>
                    <a:lnTo>
                      <a:pt x="181" y="1475"/>
                    </a:lnTo>
                    <a:lnTo>
                      <a:pt x="200" y="1462"/>
                    </a:lnTo>
                    <a:lnTo>
                      <a:pt x="220" y="1446"/>
                    </a:lnTo>
                    <a:lnTo>
                      <a:pt x="239" y="1428"/>
                    </a:lnTo>
                    <a:lnTo>
                      <a:pt x="258" y="1410"/>
                    </a:lnTo>
                    <a:lnTo>
                      <a:pt x="275" y="1392"/>
                    </a:lnTo>
                    <a:lnTo>
                      <a:pt x="291" y="1373"/>
                    </a:lnTo>
                    <a:lnTo>
                      <a:pt x="305" y="1357"/>
                    </a:lnTo>
                    <a:lnTo>
                      <a:pt x="318" y="1340"/>
                    </a:lnTo>
                    <a:lnTo>
                      <a:pt x="329" y="1326"/>
                    </a:lnTo>
                    <a:lnTo>
                      <a:pt x="336" y="1315"/>
                    </a:lnTo>
                    <a:lnTo>
                      <a:pt x="344" y="1315"/>
                    </a:lnTo>
                    <a:lnTo>
                      <a:pt x="351" y="1304"/>
                    </a:lnTo>
                    <a:lnTo>
                      <a:pt x="358" y="1296"/>
                    </a:lnTo>
                    <a:lnTo>
                      <a:pt x="365" y="1289"/>
                    </a:lnTo>
                    <a:lnTo>
                      <a:pt x="371" y="1283"/>
                    </a:lnTo>
                    <a:lnTo>
                      <a:pt x="380" y="1279"/>
                    </a:lnTo>
                    <a:lnTo>
                      <a:pt x="388" y="1276"/>
                    </a:lnTo>
                    <a:lnTo>
                      <a:pt x="398" y="1275"/>
                    </a:lnTo>
                    <a:lnTo>
                      <a:pt x="410" y="1274"/>
                    </a:lnTo>
                    <a:lnTo>
                      <a:pt x="414" y="1258"/>
                    </a:lnTo>
                    <a:lnTo>
                      <a:pt x="417" y="1247"/>
                    </a:lnTo>
                    <a:lnTo>
                      <a:pt x="421" y="1238"/>
                    </a:lnTo>
                    <a:lnTo>
                      <a:pt x="427" y="1229"/>
                    </a:lnTo>
                    <a:lnTo>
                      <a:pt x="432" y="1223"/>
                    </a:lnTo>
                    <a:lnTo>
                      <a:pt x="439" y="1216"/>
                    </a:lnTo>
                    <a:lnTo>
                      <a:pt x="449" y="1209"/>
                    </a:lnTo>
                    <a:lnTo>
                      <a:pt x="460" y="1200"/>
                    </a:lnTo>
                    <a:lnTo>
                      <a:pt x="460" y="1170"/>
                    </a:lnTo>
                    <a:lnTo>
                      <a:pt x="468" y="1163"/>
                    </a:lnTo>
                    <a:lnTo>
                      <a:pt x="472" y="1158"/>
                    </a:lnTo>
                    <a:lnTo>
                      <a:pt x="476" y="1149"/>
                    </a:lnTo>
                    <a:lnTo>
                      <a:pt x="479" y="1141"/>
                    </a:lnTo>
                    <a:lnTo>
                      <a:pt x="470" y="1137"/>
                    </a:lnTo>
                    <a:lnTo>
                      <a:pt x="460" y="1134"/>
                    </a:lnTo>
                    <a:lnTo>
                      <a:pt x="450" y="1133"/>
                    </a:lnTo>
                    <a:lnTo>
                      <a:pt x="439" y="1135"/>
                    </a:lnTo>
                    <a:lnTo>
                      <a:pt x="447" y="1126"/>
                    </a:lnTo>
                    <a:lnTo>
                      <a:pt x="460" y="1116"/>
                    </a:lnTo>
                    <a:lnTo>
                      <a:pt x="472" y="1109"/>
                    </a:lnTo>
                    <a:lnTo>
                      <a:pt x="479" y="1102"/>
                    </a:lnTo>
                    <a:lnTo>
                      <a:pt x="493" y="1086"/>
                    </a:lnTo>
                    <a:lnTo>
                      <a:pt x="510" y="1068"/>
                    </a:lnTo>
                    <a:lnTo>
                      <a:pt x="526" y="1047"/>
                    </a:lnTo>
                    <a:lnTo>
                      <a:pt x="541" y="1025"/>
                    </a:lnTo>
                    <a:lnTo>
                      <a:pt x="557" y="1003"/>
                    </a:lnTo>
                    <a:lnTo>
                      <a:pt x="568" y="981"/>
                    </a:lnTo>
                    <a:lnTo>
                      <a:pt x="576" y="960"/>
                    </a:lnTo>
                    <a:lnTo>
                      <a:pt x="579" y="939"/>
                    </a:lnTo>
                    <a:lnTo>
                      <a:pt x="566" y="928"/>
                    </a:lnTo>
                    <a:lnTo>
                      <a:pt x="561" y="919"/>
                    </a:lnTo>
                    <a:lnTo>
                      <a:pt x="561" y="906"/>
                    </a:lnTo>
                    <a:lnTo>
                      <a:pt x="564" y="888"/>
                    </a:lnTo>
                    <a:lnTo>
                      <a:pt x="572" y="888"/>
                    </a:lnTo>
                    <a:lnTo>
                      <a:pt x="581" y="901"/>
                    </a:lnTo>
                    <a:lnTo>
                      <a:pt x="593" y="905"/>
                    </a:lnTo>
                    <a:lnTo>
                      <a:pt x="605" y="905"/>
                    </a:lnTo>
                    <a:lnTo>
                      <a:pt x="615" y="901"/>
                    </a:lnTo>
                    <a:lnTo>
                      <a:pt x="622" y="892"/>
                    </a:lnTo>
                    <a:lnTo>
                      <a:pt x="624" y="883"/>
                    </a:lnTo>
                    <a:lnTo>
                      <a:pt x="619" y="870"/>
                    </a:lnTo>
                    <a:lnTo>
                      <a:pt x="606" y="859"/>
                    </a:lnTo>
                    <a:lnTo>
                      <a:pt x="626" y="829"/>
                    </a:lnTo>
                    <a:lnTo>
                      <a:pt x="612" y="823"/>
                    </a:lnTo>
                    <a:lnTo>
                      <a:pt x="616" y="798"/>
                    </a:lnTo>
                    <a:lnTo>
                      <a:pt x="601" y="783"/>
                    </a:lnTo>
                    <a:lnTo>
                      <a:pt x="588" y="783"/>
                    </a:lnTo>
                    <a:lnTo>
                      <a:pt x="569" y="815"/>
                    </a:lnTo>
                    <a:lnTo>
                      <a:pt x="564" y="809"/>
                    </a:lnTo>
                    <a:lnTo>
                      <a:pt x="564" y="793"/>
                    </a:lnTo>
                    <a:lnTo>
                      <a:pt x="575" y="780"/>
                    </a:lnTo>
                    <a:lnTo>
                      <a:pt x="583" y="772"/>
                    </a:lnTo>
                    <a:lnTo>
                      <a:pt x="591" y="767"/>
                    </a:lnTo>
                    <a:lnTo>
                      <a:pt x="601" y="762"/>
                    </a:lnTo>
                    <a:lnTo>
                      <a:pt x="610" y="760"/>
                    </a:lnTo>
                    <a:lnTo>
                      <a:pt x="622" y="760"/>
                    </a:lnTo>
                    <a:lnTo>
                      <a:pt x="635" y="760"/>
                    </a:lnTo>
                    <a:lnTo>
                      <a:pt x="652" y="760"/>
                    </a:lnTo>
                    <a:lnTo>
                      <a:pt x="669" y="753"/>
                    </a:lnTo>
                    <a:lnTo>
                      <a:pt x="680" y="743"/>
                    </a:lnTo>
                    <a:lnTo>
                      <a:pt x="686" y="729"/>
                    </a:lnTo>
                    <a:lnTo>
                      <a:pt x="689" y="715"/>
                    </a:lnTo>
                    <a:lnTo>
                      <a:pt x="686" y="703"/>
                    </a:lnTo>
                    <a:lnTo>
                      <a:pt x="678" y="693"/>
                    </a:lnTo>
                    <a:lnTo>
                      <a:pt x="664" y="689"/>
                    </a:lnTo>
                    <a:lnTo>
                      <a:pt x="646" y="692"/>
                    </a:lnTo>
                    <a:lnTo>
                      <a:pt x="657" y="673"/>
                    </a:lnTo>
                    <a:lnTo>
                      <a:pt x="670" y="657"/>
                    </a:lnTo>
                    <a:lnTo>
                      <a:pt x="682" y="646"/>
                    </a:lnTo>
                    <a:lnTo>
                      <a:pt x="695" y="635"/>
                    </a:lnTo>
                    <a:lnTo>
                      <a:pt x="706" y="623"/>
                    </a:lnTo>
                    <a:lnTo>
                      <a:pt x="714" y="606"/>
                    </a:lnTo>
                    <a:lnTo>
                      <a:pt x="720" y="584"/>
                    </a:lnTo>
                    <a:lnTo>
                      <a:pt x="722" y="555"/>
                    </a:lnTo>
                    <a:lnTo>
                      <a:pt x="731" y="547"/>
                    </a:lnTo>
                    <a:lnTo>
                      <a:pt x="738" y="539"/>
                    </a:lnTo>
                    <a:lnTo>
                      <a:pt x="745" y="530"/>
                    </a:lnTo>
                    <a:lnTo>
                      <a:pt x="751" y="522"/>
                    </a:lnTo>
                    <a:lnTo>
                      <a:pt x="757" y="514"/>
                    </a:lnTo>
                    <a:lnTo>
                      <a:pt x="761" y="504"/>
                    </a:lnTo>
                    <a:lnTo>
                      <a:pt x="764" y="494"/>
                    </a:lnTo>
                    <a:lnTo>
                      <a:pt x="765" y="482"/>
                    </a:lnTo>
                    <a:lnTo>
                      <a:pt x="760" y="481"/>
                    </a:lnTo>
                    <a:lnTo>
                      <a:pt x="754" y="479"/>
                    </a:lnTo>
                    <a:lnTo>
                      <a:pt x="749" y="478"/>
                    </a:lnTo>
                    <a:lnTo>
                      <a:pt x="742" y="476"/>
                    </a:lnTo>
                    <a:lnTo>
                      <a:pt x="751" y="467"/>
                    </a:lnTo>
                    <a:lnTo>
                      <a:pt x="761" y="458"/>
                    </a:lnTo>
                    <a:lnTo>
                      <a:pt x="771" y="452"/>
                    </a:lnTo>
                    <a:lnTo>
                      <a:pt x="782" y="446"/>
                    </a:lnTo>
                    <a:lnTo>
                      <a:pt x="790" y="439"/>
                    </a:lnTo>
                    <a:lnTo>
                      <a:pt x="797" y="429"/>
                    </a:lnTo>
                    <a:lnTo>
                      <a:pt x="803" y="417"/>
                    </a:lnTo>
                    <a:lnTo>
                      <a:pt x="804" y="402"/>
                    </a:lnTo>
                    <a:lnTo>
                      <a:pt x="833" y="363"/>
                    </a:lnTo>
                    <a:lnTo>
                      <a:pt x="844" y="356"/>
                    </a:lnTo>
                    <a:lnTo>
                      <a:pt x="855" y="349"/>
                    </a:lnTo>
                    <a:lnTo>
                      <a:pt x="866" y="342"/>
                    </a:lnTo>
                    <a:lnTo>
                      <a:pt x="876" y="334"/>
                    </a:lnTo>
                    <a:lnTo>
                      <a:pt x="885" y="327"/>
                    </a:lnTo>
                    <a:lnTo>
                      <a:pt x="892" y="317"/>
                    </a:lnTo>
                    <a:lnTo>
                      <a:pt x="898" y="306"/>
                    </a:lnTo>
                    <a:lnTo>
                      <a:pt x="899" y="294"/>
                    </a:lnTo>
                    <a:lnTo>
                      <a:pt x="892" y="293"/>
                    </a:lnTo>
                    <a:lnTo>
                      <a:pt x="885" y="290"/>
                    </a:lnTo>
                    <a:lnTo>
                      <a:pt x="879" y="290"/>
                    </a:lnTo>
                    <a:lnTo>
                      <a:pt x="870" y="291"/>
                    </a:lnTo>
                    <a:lnTo>
                      <a:pt x="874" y="287"/>
                    </a:lnTo>
                    <a:lnTo>
                      <a:pt x="881" y="279"/>
                    </a:lnTo>
                    <a:lnTo>
                      <a:pt x="892" y="268"/>
                    </a:lnTo>
                    <a:lnTo>
                      <a:pt x="903" y="257"/>
                    </a:lnTo>
                    <a:lnTo>
                      <a:pt x="916" y="246"/>
                    </a:lnTo>
                    <a:lnTo>
                      <a:pt x="927" y="236"/>
                    </a:lnTo>
                    <a:lnTo>
                      <a:pt x="935" y="229"/>
                    </a:lnTo>
                    <a:lnTo>
                      <a:pt x="939" y="226"/>
                    </a:lnTo>
                    <a:lnTo>
                      <a:pt x="971" y="244"/>
                    </a:lnTo>
                    <a:lnTo>
                      <a:pt x="977" y="235"/>
                    </a:lnTo>
                    <a:lnTo>
                      <a:pt x="978" y="228"/>
                    </a:lnTo>
                    <a:lnTo>
                      <a:pt x="975" y="219"/>
                    </a:lnTo>
                    <a:lnTo>
                      <a:pt x="971" y="210"/>
                    </a:lnTo>
                    <a:lnTo>
                      <a:pt x="977" y="197"/>
                    </a:lnTo>
                    <a:lnTo>
                      <a:pt x="984" y="204"/>
                    </a:lnTo>
                    <a:lnTo>
                      <a:pt x="990" y="212"/>
                    </a:lnTo>
                    <a:lnTo>
                      <a:pt x="999" y="217"/>
                    </a:lnTo>
                    <a:lnTo>
                      <a:pt x="1007" y="219"/>
                    </a:lnTo>
                    <a:lnTo>
                      <a:pt x="1013" y="201"/>
                    </a:lnTo>
                    <a:lnTo>
                      <a:pt x="1028" y="201"/>
                    </a:lnTo>
                    <a:lnTo>
                      <a:pt x="1035" y="211"/>
                    </a:lnTo>
                    <a:lnTo>
                      <a:pt x="1042" y="221"/>
                    </a:lnTo>
                    <a:lnTo>
                      <a:pt x="1050" y="229"/>
                    </a:lnTo>
                    <a:lnTo>
                      <a:pt x="1062" y="232"/>
                    </a:lnTo>
                    <a:lnTo>
                      <a:pt x="1068" y="225"/>
                    </a:lnTo>
                    <a:lnTo>
                      <a:pt x="1075" y="192"/>
                    </a:lnTo>
                    <a:lnTo>
                      <a:pt x="1077" y="192"/>
                    </a:lnTo>
                    <a:lnTo>
                      <a:pt x="1083" y="193"/>
                    </a:lnTo>
                    <a:lnTo>
                      <a:pt x="1089" y="196"/>
                    </a:lnTo>
                    <a:lnTo>
                      <a:pt x="1094" y="199"/>
                    </a:lnTo>
                    <a:lnTo>
                      <a:pt x="1100" y="200"/>
                    </a:lnTo>
                    <a:lnTo>
                      <a:pt x="1106" y="203"/>
                    </a:lnTo>
                    <a:lnTo>
                      <a:pt x="1112" y="204"/>
                    </a:lnTo>
                    <a:lnTo>
                      <a:pt x="1116" y="206"/>
                    </a:lnTo>
                    <a:lnTo>
                      <a:pt x="1116" y="175"/>
                    </a:lnTo>
                    <a:lnTo>
                      <a:pt x="1122" y="167"/>
                    </a:lnTo>
                    <a:lnTo>
                      <a:pt x="1149" y="171"/>
                    </a:lnTo>
                    <a:lnTo>
                      <a:pt x="1151" y="136"/>
                    </a:lnTo>
                    <a:lnTo>
                      <a:pt x="1184" y="141"/>
                    </a:lnTo>
                    <a:lnTo>
                      <a:pt x="1187" y="130"/>
                    </a:lnTo>
                    <a:lnTo>
                      <a:pt x="1187" y="120"/>
                    </a:lnTo>
                    <a:lnTo>
                      <a:pt x="1185" y="110"/>
                    </a:lnTo>
                    <a:lnTo>
                      <a:pt x="1184" y="98"/>
                    </a:lnTo>
                    <a:lnTo>
                      <a:pt x="1209" y="103"/>
                    </a:lnTo>
                    <a:lnTo>
                      <a:pt x="1211" y="92"/>
                    </a:lnTo>
                    <a:lnTo>
                      <a:pt x="1213" y="84"/>
                    </a:lnTo>
                    <a:lnTo>
                      <a:pt x="1211" y="76"/>
                    </a:lnTo>
                    <a:lnTo>
                      <a:pt x="1209" y="65"/>
                    </a:lnTo>
                    <a:lnTo>
                      <a:pt x="1229" y="63"/>
                    </a:lnTo>
                    <a:lnTo>
                      <a:pt x="1239" y="59"/>
                    </a:lnTo>
                    <a:lnTo>
                      <a:pt x="1243" y="54"/>
                    </a:lnTo>
                    <a:lnTo>
                      <a:pt x="1242" y="45"/>
                    </a:lnTo>
                    <a:lnTo>
                      <a:pt x="1240" y="36"/>
                    </a:lnTo>
                    <a:lnTo>
                      <a:pt x="1240" y="25"/>
                    </a:lnTo>
                    <a:lnTo>
                      <a:pt x="1246" y="12"/>
                    </a:lnTo>
                    <a:lnTo>
                      <a:pt x="1260" y="0"/>
                    </a:lnTo>
                    <a:lnTo>
                      <a:pt x="1281" y="9"/>
                    </a:lnTo>
                    <a:lnTo>
                      <a:pt x="1289" y="22"/>
                    </a:lnTo>
                    <a:lnTo>
                      <a:pt x="1289" y="36"/>
                    </a:lnTo>
                    <a:lnTo>
                      <a:pt x="1283" y="51"/>
                    </a:lnTo>
                    <a:lnTo>
                      <a:pt x="1274" y="67"/>
                    </a:lnTo>
                    <a:lnTo>
                      <a:pt x="1265" y="85"/>
                    </a:lnTo>
                    <a:lnTo>
                      <a:pt x="1260" y="103"/>
                    </a:lnTo>
                    <a:lnTo>
                      <a:pt x="1260" y="121"/>
                    </a:lnTo>
                    <a:lnTo>
                      <a:pt x="1252" y="124"/>
                    </a:lnTo>
                    <a:lnTo>
                      <a:pt x="1245" y="125"/>
                    </a:lnTo>
                    <a:lnTo>
                      <a:pt x="1236" y="127"/>
                    </a:lnTo>
                    <a:lnTo>
                      <a:pt x="1228" y="131"/>
                    </a:lnTo>
                    <a:lnTo>
                      <a:pt x="1228" y="167"/>
                    </a:lnTo>
                    <a:lnTo>
                      <a:pt x="1191" y="170"/>
                    </a:lnTo>
                    <a:lnTo>
                      <a:pt x="1195" y="204"/>
                    </a:lnTo>
                    <a:lnTo>
                      <a:pt x="1189" y="203"/>
                    </a:lnTo>
                    <a:lnTo>
                      <a:pt x="1184" y="201"/>
                    </a:lnTo>
                    <a:lnTo>
                      <a:pt x="1177" y="200"/>
                    </a:lnTo>
                    <a:lnTo>
                      <a:pt x="1171" y="199"/>
                    </a:lnTo>
                    <a:lnTo>
                      <a:pt x="1166" y="199"/>
                    </a:lnTo>
                    <a:lnTo>
                      <a:pt x="1160" y="199"/>
                    </a:lnTo>
                    <a:lnTo>
                      <a:pt x="1155" y="200"/>
                    </a:lnTo>
                    <a:lnTo>
                      <a:pt x="1149" y="204"/>
                    </a:lnTo>
                    <a:lnTo>
                      <a:pt x="1152" y="235"/>
                    </a:lnTo>
                    <a:lnTo>
                      <a:pt x="1149" y="262"/>
                    </a:lnTo>
                    <a:lnTo>
                      <a:pt x="1142" y="290"/>
                    </a:lnTo>
                    <a:lnTo>
                      <a:pt x="1131" y="317"/>
                    </a:lnTo>
                    <a:lnTo>
                      <a:pt x="1129" y="384"/>
                    </a:lnTo>
                    <a:lnTo>
                      <a:pt x="1120" y="377"/>
                    </a:lnTo>
                    <a:lnTo>
                      <a:pt x="1116" y="371"/>
                    </a:lnTo>
                    <a:lnTo>
                      <a:pt x="1109" y="367"/>
                    </a:lnTo>
                    <a:lnTo>
                      <a:pt x="1098" y="366"/>
                    </a:lnTo>
                    <a:lnTo>
                      <a:pt x="1091" y="378"/>
                    </a:lnTo>
                    <a:lnTo>
                      <a:pt x="1087" y="393"/>
                    </a:lnTo>
                    <a:lnTo>
                      <a:pt x="1083" y="407"/>
                    </a:lnTo>
                    <a:lnTo>
                      <a:pt x="1079" y="421"/>
                    </a:lnTo>
                    <a:lnTo>
                      <a:pt x="1071" y="432"/>
                    </a:lnTo>
                    <a:lnTo>
                      <a:pt x="1061" y="443"/>
                    </a:lnTo>
                    <a:lnTo>
                      <a:pt x="1051" y="453"/>
                    </a:lnTo>
                    <a:lnTo>
                      <a:pt x="1040" y="463"/>
                    </a:lnTo>
                    <a:lnTo>
                      <a:pt x="1022" y="458"/>
                    </a:lnTo>
                    <a:lnTo>
                      <a:pt x="1007" y="465"/>
                    </a:lnTo>
                    <a:lnTo>
                      <a:pt x="995" y="479"/>
                    </a:lnTo>
                    <a:lnTo>
                      <a:pt x="985" y="498"/>
                    </a:lnTo>
                    <a:lnTo>
                      <a:pt x="979" y="521"/>
                    </a:lnTo>
                    <a:lnTo>
                      <a:pt x="975" y="543"/>
                    </a:lnTo>
                    <a:lnTo>
                      <a:pt x="975" y="563"/>
                    </a:lnTo>
                    <a:lnTo>
                      <a:pt x="977" y="580"/>
                    </a:lnTo>
                    <a:lnTo>
                      <a:pt x="979" y="598"/>
                    </a:lnTo>
                    <a:lnTo>
                      <a:pt x="971" y="595"/>
                    </a:lnTo>
                    <a:lnTo>
                      <a:pt x="968" y="581"/>
                    </a:lnTo>
                    <a:lnTo>
                      <a:pt x="963" y="569"/>
                    </a:lnTo>
                    <a:lnTo>
                      <a:pt x="952" y="559"/>
                    </a:lnTo>
                    <a:lnTo>
                      <a:pt x="938" y="551"/>
                    </a:lnTo>
                    <a:lnTo>
                      <a:pt x="930" y="555"/>
                    </a:lnTo>
                    <a:lnTo>
                      <a:pt x="924" y="574"/>
                    </a:lnTo>
                    <a:lnTo>
                      <a:pt x="920" y="592"/>
                    </a:lnTo>
                    <a:lnTo>
                      <a:pt x="917" y="610"/>
                    </a:lnTo>
                    <a:lnTo>
                      <a:pt x="919" y="630"/>
                    </a:lnTo>
                    <a:lnTo>
                      <a:pt x="919" y="652"/>
                    </a:lnTo>
                    <a:lnTo>
                      <a:pt x="913" y="677"/>
                    </a:lnTo>
                    <a:lnTo>
                      <a:pt x="902" y="697"/>
                    </a:lnTo>
                    <a:lnTo>
                      <a:pt x="885" y="711"/>
                    </a:lnTo>
                    <a:lnTo>
                      <a:pt x="876" y="689"/>
                    </a:lnTo>
                    <a:lnTo>
                      <a:pt x="870" y="689"/>
                    </a:lnTo>
                    <a:lnTo>
                      <a:pt x="863" y="681"/>
                    </a:lnTo>
                    <a:lnTo>
                      <a:pt x="844" y="691"/>
                    </a:lnTo>
                    <a:lnTo>
                      <a:pt x="838" y="711"/>
                    </a:lnTo>
                    <a:lnTo>
                      <a:pt x="840" y="738"/>
                    </a:lnTo>
                    <a:lnTo>
                      <a:pt x="841" y="758"/>
                    </a:lnTo>
                    <a:lnTo>
                      <a:pt x="812" y="814"/>
                    </a:lnTo>
                    <a:lnTo>
                      <a:pt x="818" y="829"/>
                    </a:lnTo>
                    <a:lnTo>
                      <a:pt x="812" y="849"/>
                    </a:lnTo>
                    <a:lnTo>
                      <a:pt x="803" y="869"/>
                    </a:lnTo>
                    <a:lnTo>
                      <a:pt x="793" y="884"/>
                    </a:lnTo>
                    <a:lnTo>
                      <a:pt x="783" y="872"/>
                    </a:lnTo>
                    <a:lnTo>
                      <a:pt x="778" y="863"/>
                    </a:lnTo>
                    <a:lnTo>
                      <a:pt x="776" y="855"/>
                    </a:lnTo>
                    <a:lnTo>
                      <a:pt x="783" y="841"/>
                    </a:lnTo>
                    <a:lnTo>
                      <a:pt x="791" y="816"/>
                    </a:lnTo>
                    <a:lnTo>
                      <a:pt x="793" y="802"/>
                    </a:lnTo>
                    <a:lnTo>
                      <a:pt x="787" y="790"/>
                    </a:lnTo>
                    <a:lnTo>
                      <a:pt x="780" y="772"/>
                    </a:lnTo>
                    <a:lnTo>
                      <a:pt x="772" y="771"/>
                    </a:lnTo>
                    <a:lnTo>
                      <a:pt x="757" y="805"/>
                    </a:lnTo>
                    <a:lnTo>
                      <a:pt x="747" y="837"/>
                    </a:lnTo>
                    <a:lnTo>
                      <a:pt x="740" y="870"/>
                    </a:lnTo>
                    <a:lnTo>
                      <a:pt x="733" y="910"/>
                    </a:lnTo>
                    <a:lnTo>
                      <a:pt x="727" y="920"/>
                    </a:lnTo>
                    <a:lnTo>
                      <a:pt x="718" y="928"/>
                    </a:lnTo>
                    <a:lnTo>
                      <a:pt x="711" y="936"/>
                    </a:lnTo>
                    <a:lnTo>
                      <a:pt x="704" y="943"/>
                    </a:lnTo>
                    <a:lnTo>
                      <a:pt x="699" y="953"/>
                    </a:lnTo>
                    <a:lnTo>
                      <a:pt x="693" y="963"/>
                    </a:lnTo>
                    <a:lnTo>
                      <a:pt x="691" y="974"/>
                    </a:lnTo>
                    <a:lnTo>
                      <a:pt x="688" y="986"/>
                    </a:lnTo>
                    <a:lnTo>
                      <a:pt x="680" y="996"/>
                    </a:lnTo>
                    <a:lnTo>
                      <a:pt x="673" y="1004"/>
                    </a:lnTo>
                    <a:lnTo>
                      <a:pt x="666" y="1011"/>
                    </a:lnTo>
                    <a:lnTo>
                      <a:pt x="659" y="1018"/>
                    </a:lnTo>
                    <a:lnTo>
                      <a:pt x="652" y="1026"/>
                    </a:lnTo>
                    <a:lnTo>
                      <a:pt x="645" y="1035"/>
                    </a:lnTo>
                    <a:lnTo>
                      <a:pt x="640" y="1046"/>
                    </a:lnTo>
                    <a:lnTo>
                      <a:pt x="633" y="1059"/>
                    </a:lnTo>
                    <a:lnTo>
                      <a:pt x="641" y="1069"/>
                    </a:lnTo>
                    <a:lnTo>
                      <a:pt x="638" y="1082"/>
                    </a:lnTo>
                    <a:lnTo>
                      <a:pt x="631" y="1095"/>
                    </a:lnTo>
                    <a:lnTo>
                      <a:pt x="623" y="1112"/>
                    </a:lnTo>
                    <a:lnTo>
                      <a:pt x="612" y="1129"/>
                    </a:lnTo>
                    <a:lnTo>
                      <a:pt x="601" y="1145"/>
                    </a:lnTo>
                    <a:lnTo>
                      <a:pt x="590" y="1159"/>
                    </a:lnTo>
                    <a:lnTo>
                      <a:pt x="579" y="1170"/>
                    </a:lnTo>
                    <a:lnTo>
                      <a:pt x="569" y="1176"/>
                    </a:lnTo>
                    <a:lnTo>
                      <a:pt x="564" y="1181"/>
                    </a:lnTo>
                    <a:lnTo>
                      <a:pt x="570" y="1187"/>
                    </a:lnTo>
                    <a:lnTo>
                      <a:pt x="579" y="1181"/>
                    </a:lnTo>
                    <a:lnTo>
                      <a:pt x="588" y="1184"/>
                    </a:lnTo>
                    <a:lnTo>
                      <a:pt x="587" y="1206"/>
                    </a:lnTo>
                    <a:lnTo>
                      <a:pt x="583" y="1224"/>
                    </a:lnTo>
                    <a:lnTo>
                      <a:pt x="572" y="1239"/>
                    </a:lnTo>
                    <a:lnTo>
                      <a:pt x="552" y="1253"/>
                    </a:lnTo>
                    <a:lnTo>
                      <a:pt x="532" y="1296"/>
                    </a:lnTo>
                    <a:lnTo>
                      <a:pt x="529" y="1308"/>
                    </a:lnTo>
                    <a:lnTo>
                      <a:pt x="526" y="1321"/>
                    </a:lnTo>
                    <a:lnTo>
                      <a:pt x="523" y="1333"/>
                    </a:lnTo>
                    <a:lnTo>
                      <a:pt x="521" y="1345"/>
                    </a:lnTo>
                    <a:lnTo>
                      <a:pt x="515" y="1348"/>
                    </a:lnTo>
                    <a:lnTo>
                      <a:pt x="514" y="1336"/>
                    </a:lnTo>
                    <a:lnTo>
                      <a:pt x="514" y="1321"/>
                    </a:lnTo>
                    <a:lnTo>
                      <a:pt x="512" y="1308"/>
                    </a:lnTo>
                    <a:lnTo>
                      <a:pt x="510" y="1301"/>
                    </a:lnTo>
                    <a:lnTo>
                      <a:pt x="501" y="1308"/>
                    </a:lnTo>
                    <a:lnTo>
                      <a:pt x="494" y="1315"/>
                    </a:lnTo>
                    <a:lnTo>
                      <a:pt x="488" y="1323"/>
                    </a:lnTo>
                    <a:lnTo>
                      <a:pt x="482" y="1330"/>
                    </a:lnTo>
                    <a:lnTo>
                      <a:pt x="476" y="1339"/>
                    </a:lnTo>
                    <a:lnTo>
                      <a:pt x="472" y="1348"/>
                    </a:lnTo>
                    <a:lnTo>
                      <a:pt x="467" y="1357"/>
                    </a:lnTo>
                    <a:lnTo>
                      <a:pt x="460" y="1368"/>
                    </a:lnTo>
                    <a:lnTo>
                      <a:pt x="474" y="1386"/>
                    </a:lnTo>
                    <a:lnTo>
                      <a:pt x="483" y="1402"/>
                    </a:lnTo>
                    <a:lnTo>
                      <a:pt x="489" y="1419"/>
                    </a:lnTo>
                    <a:lnTo>
                      <a:pt x="492" y="1435"/>
                    </a:lnTo>
                    <a:lnTo>
                      <a:pt x="493" y="1453"/>
                    </a:lnTo>
                    <a:lnTo>
                      <a:pt x="492" y="1471"/>
                    </a:lnTo>
                    <a:lnTo>
                      <a:pt x="489" y="1492"/>
                    </a:lnTo>
                    <a:lnTo>
                      <a:pt x="486" y="1515"/>
                    </a:lnTo>
                    <a:lnTo>
                      <a:pt x="507" y="1538"/>
                    </a:lnTo>
                    <a:lnTo>
                      <a:pt x="530" y="1546"/>
                    </a:lnTo>
                    <a:lnTo>
                      <a:pt x="555" y="1544"/>
                    </a:lnTo>
                    <a:lnTo>
                      <a:pt x="579" y="1532"/>
                    </a:lnTo>
                    <a:lnTo>
                      <a:pt x="597" y="1513"/>
                    </a:lnTo>
                    <a:lnTo>
                      <a:pt x="609" y="1488"/>
                    </a:lnTo>
                    <a:lnTo>
                      <a:pt x="612" y="1457"/>
                    </a:lnTo>
                    <a:lnTo>
                      <a:pt x="604" y="1426"/>
                    </a:lnTo>
                    <a:lnTo>
                      <a:pt x="576" y="1404"/>
                    </a:lnTo>
                    <a:lnTo>
                      <a:pt x="595" y="1408"/>
                    </a:lnTo>
                    <a:lnTo>
                      <a:pt x="609" y="1413"/>
                    </a:lnTo>
                    <a:lnTo>
                      <a:pt x="620" y="1423"/>
                    </a:lnTo>
                    <a:lnTo>
                      <a:pt x="627" y="1433"/>
                    </a:lnTo>
                    <a:lnTo>
                      <a:pt x="631" y="1446"/>
                    </a:lnTo>
                    <a:lnTo>
                      <a:pt x="633" y="1462"/>
                    </a:lnTo>
                    <a:lnTo>
                      <a:pt x="634" y="1478"/>
                    </a:lnTo>
                    <a:lnTo>
                      <a:pt x="633" y="1496"/>
                    </a:lnTo>
                    <a:lnTo>
                      <a:pt x="624" y="1507"/>
                    </a:lnTo>
                    <a:lnTo>
                      <a:pt x="617" y="1518"/>
                    </a:lnTo>
                    <a:lnTo>
                      <a:pt x="610" y="1528"/>
                    </a:lnTo>
                    <a:lnTo>
                      <a:pt x="605" y="1539"/>
                    </a:lnTo>
                    <a:lnTo>
                      <a:pt x="601" y="1550"/>
                    </a:lnTo>
                    <a:lnTo>
                      <a:pt x="599" y="1561"/>
                    </a:lnTo>
                    <a:lnTo>
                      <a:pt x="602" y="1573"/>
                    </a:lnTo>
                    <a:lnTo>
                      <a:pt x="608" y="1587"/>
                    </a:lnTo>
                    <a:lnTo>
                      <a:pt x="627" y="1593"/>
                    </a:lnTo>
                    <a:lnTo>
                      <a:pt x="633" y="1590"/>
                    </a:lnTo>
                    <a:lnTo>
                      <a:pt x="637" y="1587"/>
                    </a:lnTo>
                    <a:lnTo>
                      <a:pt x="641" y="1587"/>
                    </a:lnTo>
                    <a:lnTo>
                      <a:pt x="646" y="1587"/>
                    </a:lnTo>
                    <a:lnTo>
                      <a:pt x="651" y="1582"/>
                    </a:lnTo>
                    <a:lnTo>
                      <a:pt x="648" y="1597"/>
                    </a:lnTo>
                    <a:lnTo>
                      <a:pt x="635" y="1602"/>
                    </a:lnTo>
                    <a:lnTo>
                      <a:pt x="623" y="1604"/>
                    </a:lnTo>
                    <a:lnTo>
                      <a:pt x="612" y="1605"/>
                    </a:lnTo>
                    <a:lnTo>
                      <a:pt x="601" y="1607"/>
                    </a:lnTo>
                    <a:lnTo>
                      <a:pt x="588" y="1608"/>
                    </a:lnTo>
                    <a:lnTo>
                      <a:pt x="577" y="1609"/>
                    </a:lnTo>
                    <a:lnTo>
                      <a:pt x="565" y="1612"/>
                    </a:lnTo>
                    <a:lnTo>
                      <a:pt x="552" y="1619"/>
                    </a:lnTo>
                    <a:lnTo>
                      <a:pt x="526" y="1637"/>
                    </a:lnTo>
                    <a:lnTo>
                      <a:pt x="566" y="1643"/>
                    </a:lnTo>
                    <a:lnTo>
                      <a:pt x="555" y="1654"/>
                    </a:lnTo>
                    <a:lnTo>
                      <a:pt x="541" y="1665"/>
                    </a:lnTo>
                    <a:lnTo>
                      <a:pt x="525" y="1676"/>
                    </a:lnTo>
                    <a:lnTo>
                      <a:pt x="508" y="1687"/>
                    </a:lnTo>
                    <a:lnTo>
                      <a:pt x="490" y="1695"/>
                    </a:lnTo>
                    <a:lnTo>
                      <a:pt x="472" y="1701"/>
                    </a:lnTo>
                    <a:lnTo>
                      <a:pt x="453" y="1702"/>
                    </a:lnTo>
                    <a:lnTo>
                      <a:pt x="436" y="1699"/>
                    </a:lnTo>
                    <a:close/>
                  </a:path>
                </a:pathLst>
              </a:custGeom>
              <a:solidFill>
                <a:srgbClr val="FFFF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4" name="Freeform 11"/>
              <p:cNvSpPr>
                <a:spLocks/>
              </p:cNvSpPr>
              <p:nvPr/>
            </p:nvSpPr>
            <p:spPr bwMode="auto">
              <a:xfrm>
                <a:off x="2798348" y="5333319"/>
                <a:ext cx="173908" cy="273050"/>
              </a:xfrm>
              <a:custGeom>
                <a:avLst/>
                <a:gdLst/>
                <a:ahLst/>
                <a:cxnLst>
                  <a:cxn ang="0">
                    <a:pos x="82" y="169"/>
                  </a:cxn>
                  <a:cxn ang="0">
                    <a:pos x="74" y="163"/>
                  </a:cxn>
                  <a:cxn ang="0">
                    <a:pos x="66" y="152"/>
                  </a:cxn>
                  <a:cxn ang="0">
                    <a:pos x="58" y="138"/>
                  </a:cxn>
                  <a:cxn ang="0">
                    <a:pos x="52" y="125"/>
                  </a:cxn>
                  <a:cxn ang="0">
                    <a:pos x="48" y="111"/>
                  </a:cxn>
                  <a:cxn ang="0">
                    <a:pos x="48" y="77"/>
                  </a:cxn>
                  <a:cxn ang="0">
                    <a:pos x="60" y="51"/>
                  </a:cxn>
                  <a:cxn ang="0">
                    <a:pos x="63" y="34"/>
                  </a:cxn>
                  <a:cxn ang="0">
                    <a:pos x="73" y="26"/>
                  </a:cxn>
                  <a:cxn ang="0">
                    <a:pos x="58" y="37"/>
                  </a:cxn>
                  <a:cxn ang="0">
                    <a:pos x="42" y="56"/>
                  </a:cxn>
                  <a:cxn ang="0">
                    <a:pos x="31" y="74"/>
                  </a:cxn>
                  <a:cxn ang="0">
                    <a:pos x="17" y="99"/>
                  </a:cxn>
                  <a:cxn ang="0">
                    <a:pos x="12" y="117"/>
                  </a:cxn>
                  <a:cxn ang="0">
                    <a:pos x="9" y="138"/>
                  </a:cxn>
                  <a:cxn ang="0">
                    <a:pos x="2" y="139"/>
                  </a:cxn>
                  <a:cxn ang="0">
                    <a:pos x="0" y="134"/>
                  </a:cxn>
                  <a:cxn ang="0">
                    <a:pos x="5" y="93"/>
                  </a:cxn>
                  <a:cxn ang="0">
                    <a:pos x="9" y="78"/>
                  </a:cxn>
                  <a:cxn ang="0">
                    <a:pos x="17" y="64"/>
                  </a:cxn>
                  <a:cxn ang="0">
                    <a:pos x="26" y="52"/>
                  </a:cxn>
                  <a:cxn ang="0">
                    <a:pos x="35" y="40"/>
                  </a:cxn>
                  <a:cxn ang="0">
                    <a:pos x="63" y="20"/>
                  </a:cxn>
                  <a:cxn ang="0">
                    <a:pos x="70" y="16"/>
                  </a:cxn>
                  <a:cxn ang="0">
                    <a:pos x="93" y="0"/>
                  </a:cxn>
                  <a:cxn ang="0">
                    <a:pos x="106" y="2"/>
                  </a:cxn>
                  <a:cxn ang="0">
                    <a:pos x="100" y="13"/>
                  </a:cxn>
                  <a:cxn ang="0">
                    <a:pos x="95" y="16"/>
                  </a:cxn>
                  <a:cxn ang="0">
                    <a:pos x="73" y="46"/>
                  </a:cxn>
                  <a:cxn ang="0">
                    <a:pos x="66" y="60"/>
                  </a:cxn>
                  <a:cxn ang="0">
                    <a:pos x="63" y="103"/>
                  </a:cxn>
                  <a:cxn ang="0">
                    <a:pos x="66" y="113"/>
                  </a:cxn>
                  <a:cxn ang="0">
                    <a:pos x="69" y="125"/>
                  </a:cxn>
                  <a:cxn ang="0">
                    <a:pos x="73" y="134"/>
                  </a:cxn>
                  <a:cxn ang="0">
                    <a:pos x="78" y="143"/>
                  </a:cxn>
                  <a:cxn ang="0">
                    <a:pos x="84" y="154"/>
                  </a:cxn>
                  <a:cxn ang="0">
                    <a:pos x="88" y="161"/>
                  </a:cxn>
                  <a:cxn ang="0">
                    <a:pos x="89" y="165"/>
                  </a:cxn>
                  <a:cxn ang="0">
                    <a:pos x="89" y="169"/>
                  </a:cxn>
                  <a:cxn ang="0">
                    <a:pos x="88" y="172"/>
                  </a:cxn>
                  <a:cxn ang="0">
                    <a:pos x="85" y="172"/>
                  </a:cxn>
                  <a:cxn ang="0">
                    <a:pos x="82" y="169"/>
                  </a:cxn>
                </a:cxnLst>
                <a:rect l="0" t="0" r="r" b="b"/>
                <a:pathLst>
                  <a:path w="106" h="172">
                    <a:moveTo>
                      <a:pt x="82" y="169"/>
                    </a:moveTo>
                    <a:lnTo>
                      <a:pt x="74" y="163"/>
                    </a:lnTo>
                    <a:lnTo>
                      <a:pt x="66" y="152"/>
                    </a:lnTo>
                    <a:lnTo>
                      <a:pt x="58" y="138"/>
                    </a:lnTo>
                    <a:lnTo>
                      <a:pt x="52" y="125"/>
                    </a:lnTo>
                    <a:lnTo>
                      <a:pt x="48" y="111"/>
                    </a:lnTo>
                    <a:lnTo>
                      <a:pt x="48" y="77"/>
                    </a:lnTo>
                    <a:lnTo>
                      <a:pt x="60" y="51"/>
                    </a:lnTo>
                    <a:lnTo>
                      <a:pt x="63" y="34"/>
                    </a:lnTo>
                    <a:lnTo>
                      <a:pt x="73" y="26"/>
                    </a:lnTo>
                    <a:lnTo>
                      <a:pt x="58" y="37"/>
                    </a:lnTo>
                    <a:lnTo>
                      <a:pt x="42" y="56"/>
                    </a:lnTo>
                    <a:lnTo>
                      <a:pt x="31" y="74"/>
                    </a:lnTo>
                    <a:lnTo>
                      <a:pt x="17" y="99"/>
                    </a:lnTo>
                    <a:lnTo>
                      <a:pt x="12" y="117"/>
                    </a:lnTo>
                    <a:lnTo>
                      <a:pt x="9" y="138"/>
                    </a:lnTo>
                    <a:lnTo>
                      <a:pt x="2" y="139"/>
                    </a:lnTo>
                    <a:lnTo>
                      <a:pt x="0" y="134"/>
                    </a:lnTo>
                    <a:lnTo>
                      <a:pt x="5" y="93"/>
                    </a:lnTo>
                    <a:lnTo>
                      <a:pt x="9" y="78"/>
                    </a:lnTo>
                    <a:lnTo>
                      <a:pt x="17" y="64"/>
                    </a:lnTo>
                    <a:lnTo>
                      <a:pt x="26" y="52"/>
                    </a:lnTo>
                    <a:lnTo>
                      <a:pt x="35" y="40"/>
                    </a:lnTo>
                    <a:lnTo>
                      <a:pt x="63" y="20"/>
                    </a:lnTo>
                    <a:lnTo>
                      <a:pt x="70" y="16"/>
                    </a:lnTo>
                    <a:lnTo>
                      <a:pt x="93" y="0"/>
                    </a:lnTo>
                    <a:lnTo>
                      <a:pt x="106" y="2"/>
                    </a:lnTo>
                    <a:lnTo>
                      <a:pt x="100" y="13"/>
                    </a:lnTo>
                    <a:lnTo>
                      <a:pt x="95" y="16"/>
                    </a:lnTo>
                    <a:lnTo>
                      <a:pt x="73" y="46"/>
                    </a:lnTo>
                    <a:lnTo>
                      <a:pt x="66" y="60"/>
                    </a:lnTo>
                    <a:lnTo>
                      <a:pt x="63" y="103"/>
                    </a:lnTo>
                    <a:lnTo>
                      <a:pt x="66" y="113"/>
                    </a:lnTo>
                    <a:lnTo>
                      <a:pt x="69" y="125"/>
                    </a:lnTo>
                    <a:lnTo>
                      <a:pt x="73" y="134"/>
                    </a:lnTo>
                    <a:lnTo>
                      <a:pt x="78" y="143"/>
                    </a:lnTo>
                    <a:lnTo>
                      <a:pt x="84" y="154"/>
                    </a:lnTo>
                    <a:lnTo>
                      <a:pt x="88" y="161"/>
                    </a:lnTo>
                    <a:lnTo>
                      <a:pt x="89" y="165"/>
                    </a:lnTo>
                    <a:lnTo>
                      <a:pt x="89" y="169"/>
                    </a:lnTo>
                    <a:lnTo>
                      <a:pt x="88" y="172"/>
                    </a:lnTo>
                    <a:lnTo>
                      <a:pt x="85" y="172"/>
                    </a:lnTo>
                    <a:lnTo>
                      <a:pt x="82" y="16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5" name="Freeform 12"/>
              <p:cNvSpPr>
                <a:spLocks/>
              </p:cNvSpPr>
              <p:nvPr/>
            </p:nvSpPr>
            <p:spPr bwMode="auto">
              <a:xfrm>
                <a:off x="2448891" y="5460319"/>
                <a:ext cx="73829" cy="127000"/>
              </a:xfrm>
              <a:custGeom>
                <a:avLst/>
                <a:gdLst/>
                <a:ahLst/>
                <a:cxnLst>
                  <a:cxn ang="0">
                    <a:pos x="0" y="77"/>
                  </a:cxn>
                  <a:cxn ang="0">
                    <a:pos x="0" y="74"/>
                  </a:cxn>
                  <a:cxn ang="0">
                    <a:pos x="3" y="26"/>
                  </a:cxn>
                  <a:cxn ang="0">
                    <a:pos x="11" y="23"/>
                  </a:cxn>
                  <a:cxn ang="0">
                    <a:pos x="22" y="9"/>
                  </a:cxn>
                  <a:cxn ang="0">
                    <a:pos x="26" y="1"/>
                  </a:cxn>
                  <a:cxn ang="0">
                    <a:pos x="36" y="0"/>
                  </a:cxn>
                  <a:cxn ang="0">
                    <a:pos x="30" y="15"/>
                  </a:cxn>
                  <a:cxn ang="0">
                    <a:pos x="29" y="44"/>
                  </a:cxn>
                  <a:cxn ang="0">
                    <a:pos x="30" y="52"/>
                  </a:cxn>
                  <a:cxn ang="0">
                    <a:pos x="43" y="65"/>
                  </a:cxn>
                  <a:cxn ang="0">
                    <a:pos x="45" y="69"/>
                  </a:cxn>
                  <a:cxn ang="0">
                    <a:pos x="40" y="80"/>
                  </a:cxn>
                  <a:cxn ang="0">
                    <a:pos x="26" y="62"/>
                  </a:cxn>
                  <a:cxn ang="0">
                    <a:pos x="22" y="52"/>
                  </a:cxn>
                  <a:cxn ang="0">
                    <a:pos x="20" y="47"/>
                  </a:cxn>
                  <a:cxn ang="0">
                    <a:pos x="19" y="33"/>
                  </a:cxn>
                  <a:cxn ang="0">
                    <a:pos x="22" y="20"/>
                  </a:cxn>
                  <a:cxn ang="0">
                    <a:pos x="19" y="29"/>
                  </a:cxn>
                  <a:cxn ang="0">
                    <a:pos x="11" y="33"/>
                  </a:cxn>
                  <a:cxn ang="0">
                    <a:pos x="8" y="67"/>
                  </a:cxn>
                  <a:cxn ang="0">
                    <a:pos x="12" y="80"/>
                  </a:cxn>
                  <a:cxn ang="0">
                    <a:pos x="0" y="77"/>
                  </a:cxn>
                </a:cxnLst>
                <a:rect l="0" t="0" r="r" b="b"/>
                <a:pathLst>
                  <a:path w="45" h="80">
                    <a:moveTo>
                      <a:pt x="0" y="77"/>
                    </a:moveTo>
                    <a:lnTo>
                      <a:pt x="0" y="74"/>
                    </a:lnTo>
                    <a:lnTo>
                      <a:pt x="3" y="26"/>
                    </a:lnTo>
                    <a:lnTo>
                      <a:pt x="11" y="23"/>
                    </a:lnTo>
                    <a:lnTo>
                      <a:pt x="22" y="9"/>
                    </a:lnTo>
                    <a:lnTo>
                      <a:pt x="26" y="1"/>
                    </a:lnTo>
                    <a:lnTo>
                      <a:pt x="36" y="0"/>
                    </a:lnTo>
                    <a:lnTo>
                      <a:pt x="30" y="15"/>
                    </a:lnTo>
                    <a:lnTo>
                      <a:pt x="29" y="44"/>
                    </a:lnTo>
                    <a:lnTo>
                      <a:pt x="30" y="52"/>
                    </a:lnTo>
                    <a:lnTo>
                      <a:pt x="43" y="65"/>
                    </a:lnTo>
                    <a:lnTo>
                      <a:pt x="45" y="69"/>
                    </a:lnTo>
                    <a:lnTo>
                      <a:pt x="40" y="80"/>
                    </a:lnTo>
                    <a:lnTo>
                      <a:pt x="26" y="62"/>
                    </a:lnTo>
                    <a:lnTo>
                      <a:pt x="22" y="52"/>
                    </a:lnTo>
                    <a:lnTo>
                      <a:pt x="20" y="47"/>
                    </a:lnTo>
                    <a:lnTo>
                      <a:pt x="19" y="33"/>
                    </a:lnTo>
                    <a:lnTo>
                      <a:pt x="22" y="20"/>
                    </a:lnTo>
                    <a:lnTo>
                      <a:pt x="19" y="29"/>
                    </a:lnTo>
                    <a:lnTo>
                      <a:pt x="11" y="33"/>
                    </a:lnTo>
                    <a:lnTo>
                      <a:pt x="8" y="67"/>
                    </a:lnTo>
                    <a:lnTo>
                      <a:pt x="12" y="80"/>
                    </a:lnTo>
                    <a:lnTo>
                      <a:pt x="0" y="7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6" name="Freeform 16"/>
              <p:cNvSpPr>
                <a:spLocks/>
              </p:cNvSpPr>
              <p:nvPr/>
            </p:nvSpPr>
            <p:spPr bwMode="auto">
              <a:xfrm>
                <a:off x="2527642" y="5038044"/>
                <a:ext cx="142736" cy="134937"/>
              </a:xfrm>
              <a:custGeom>
                <a:avLst/>
                <a:gdLst/>
                <a:ahLst/>
                <a:cxnLst>
                  <a:cxn ang="0">
                    <a:pos x="0" y="85"/>
                  </a:cxn>
                  <a:cxn ang="0">
                    <a:pos x="15" y="49"/>
                  </a:cxn>
                  <a:cxn ang="0">
                    <a:pos x="46" y="14"/>
                  </a:cxn>
                  <a:cxn ang="0">
                    <a:pos x="53" y="5"/>
                  </a:cxn>
                  <a:cxn ang="0">
                    <a:pos x="58" y="5"/>
                  </a:cxn>
                  <a:cxn ang="0">
                    <a:pos x="64" y="0"/>
                  </a:cxn>
                  <a:cxn ang="0">
                    <a:pos x="87" y="2"/>
                  </a:cxn>
                  <a:cxn ang="0">
                    <a:pos x="84" y="9"/>
                  </a:cxn>
                  <a:cxn ang="0">
                    <a:pos x="80" y="13"/>
                  </a:cxn>
                  <a:cxn ang="0">
                    <a:pos x="73" y="17"/>
                  </a:cxn>
                  <a:cxn ang="0">
                    <a:pos x="66" y="20"/>
                  </a:cxn>
                  <a:cxn ang="0">
                    <a:pos x="55" y="28"/>
                  </a:cxn>
                  <a:cxn ang="0">
                    <a:pos x="46" y="38"/>
                  </a:cxn>
                  <a:cxn ang="0">
                    <a:pos x="35" y="47"/>
                  </a:cxn>
                  <a:cxn ang="0">
                    <a:pos x="17" y="67"/>
                  </a:cxn>
                  <a:cxn ang="0">
                    <a:pos x="0" y="85"/>
                  </a:cxn>
                </a:cxnLst>
                <a:rect l="0" t="0" r="r" b="b"/>
                <a:pathLst>
                  <a:path w="87" h="85">
                    <a:moveTo>
                      <a:pt x="0" y="85"/>
                    </a:moveTo>
                    <a:lnTo>
                      <a:pt x="15" y="49"/>
                    </a:lnTo>
                    <a:lnTo>
                      <a:pt x="46" y="14"/>
                    </a:lnTo>
                    <a:lnTo>
                      <a:pt x="53" y="5"/>
                    </a:lnTo>
                    <a:lnTo>
                      <a:pt x="58" y="5"/>
                    </a:lnTo>
                    <a:lnTo>
                      <a:pt x="64" y="0"/>
                    </a:lnTo>
                    <a:lnTo>
                      <a:pt x="87" y="2"/>
                    </a:lnTo>
                    <a:lnTo>
                      <a:pt x="84" y="9"/>
                    </a:lnTo>
                    <a:lnTo>
                      <a:pt x="80" y="13"/>
                    </a:lnTo>
                    <a:lnTo>
                      <a:pt x="73" y="17"/>
                    </a:lnTo>
                    <a:lnTo>
                      <a:pt x="66" y="20"/>
                    </a:lnTo>
                    <a:lnTo>
                      <a:pt x="55" y="28"/>
                    </a:lnTo>
                    <a:lnTo>
                      <a:pt x="46" y="38"/>
                    </a:lnTo>
                    <a:lnTo>
                      <a:pt x="35" y="47"/>
                    </a:lnTo>
                    <a:lnTo>
                      <a:pt x="17" y="67"/>
                    </a:lnTo>
                    <a:lnTo>
                      <a:pt x="0" y="8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7" name="Freeform 19"/>
              <p:cNvSpPr>
                <a:spLocks/>
              </p:cNvSpPr>
              <p:nvPr/>
            </p:nvSpPr>
            <p:spPr bwMode="auto">
              <a:xfrm>
                <a:off x="3407025" y="4601482"/>
                <a:ext cx="108282" cy="209550"/>
              </a:xfrm>
              <a:custGeom>
                <a:avLst/>
                <a:gdLst/>
                <a:ahLst/>
                <a:cxnLst>
                  <a:cxn ang="0">
                    <a:pos x="13" y="132"/>
                  </a:cxn>
                  <a:cxn ang="0">
                    <a:pos x="2" y="111"/>
                  </a:cxn>
                  <a:cxn ang="0">
                    <a:pos x="0" y="108"/>
                  </a:cxn>
                  <a:cxn ang="0">
                    <a:pos x="0" y="87"/>
                  </a:cxn>
                  <a:cxn ang="0">
                    <a:pos x="6" y="75"/>
                  </a:cxn>
                  <a:cxn ang="0">
                    <a:pos x="15" y="61"/>
                  </a:cxn>
                  <a:cxn ang="0">
                    <a:pos x="28" y="45"/>
                  </a:cxn>
                  <a:cxn ang="0">
                    <a:pos x="46" y="27"/>
                  </a:cxn>
                  <a:cxn ang="0">
                    <a:pos x="42" y="17"/>
                  </a:cxn>
                  <a:cxn ang="0">
                    <a:pos x="40" y="10"/>
                  </a:cxn>
                  <a:cxn ang="0">
                    <a:pos x="47" y="0"/>
                  </a:cxn>
                  <a:cxn ang="0">
                    <a:pos x="55" y="7"/>
                  </a:cxn>
                  <a:cxn ang="0">
                    <a:pos x="62" y="14"/>
                  </a:cxn>
                  <a:cxn ang="0">
                    <a:pos x="65" y="27"/>
                  </a:cxn>
                  <a:cxn ang="0">
                    <a:pos x="66" y="60"/>
                  </a:cxn>
                  <a:cxn ang="0">
                    <a:pos x="53" y="81"/>
                  </a:cxn>
                  <a:cxn ang="0">
                    <a:pos x="40" y="90"/>
                  </a:cxn>
                  <a:cxn ang="0">
                    <a:pos x="35" y="105"/>
                  </a:cxn>
                  <a:cxn ang="0">
                    <a:pos x="24" y="118"/>
                  </a:cxn>
                  <a:cxn ang="0">
                    <a:pos x="24" y="128"/>
                  </a:cxn>
                  <a:cxn ang="0">
                    <a:pos x="13" y="132"/>
                  </a:cxn>
                </a:cxnLst>
                <a:rect l="0" t="0" r="r" b="b"/>
                <a:pathLst>
                  <a:path w="66" h="132">
                    <a:moveTo>
                      <a:pt x="13" y="132"/>
                    </a:moveTo>
                    <a:lnTo>
                      <a:pt x="2" y="111"/>
                    </a:lnTo>
                    <a:lnTo>
                      <a:pt x="0" y="108"/>
                    </a:lnTo>
                    <a:lnTo>
                      <a:pt x="0" y="87"/>
                    </a:lnTo>
                    <a:lnTo>
                      <a:pt x="6" y="75"/>
                    </a:lnTo>
                    <a:lnTo>
                      <a:pt x="15" y="61"/>
                    </a:lnTo>
                    <a:lnTo>
                      <a:pt x="28" y="45"/>
                    </a:lnTo>
                    <a:lnTo>
                      <a:pt x="46" y="27"/>
                    </a:lnTo>
                    <a:lnTo>
                      <a:pt x="42" y="17"/>
                    </a:lnTo>
                    <a:lnTo>
                      <a:pt x="40" y="10"/>
                    </a:lnTo>
                    <a:lnTo>
                      <a:pt x="47" y="0"/>
                    </a:lnTo>
                    <a:lnTo>
                      <a:pt x="55" y="7"/>
                    </a:lnTo>
                    <a:lnTo>
                      <a:pt x="62" y="14"/>
                    </a:lnTo>
                    <a:lnTo>
                      <a:pt x="65" y="27"/>
                    </a:lnTo>
                    <a:lnTo>
                      <a:pt x="66" y="60"/>
                    </a:lnTo>
                    <a:lnTo>
                      <a:pt x="53" y="81"/>
                    </a:lnTo>
                    <a:lnTo>
                      <a:pt x="40" y="90"/>
                    </a:lnTo>
                    <a:lnTo>
                      <a:pt x="35" y="105"/>
                    </a:lnTo>
                    <a:lnTo>
                      <a:pt x="24" y="118"/>
                    </a:lnTo>
                    <a:lnTo>
                      <a:pt x="24" y="128"/>
                    </a:lnTo>
                    <a:lnTo>
                      <a:pt x="13" y="13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8" name="Freeform 20"/>
              <p:cNvSpPr>
                <a:spLocks/>
              </p:cNvSpPr>
              <p:nvPr/>
            </p:nvSpPr>
            <p:spPr bwMode="auto">
              <a:xfrm>
                <a:off x="3428354" y="4657044"/>
                <a:ext cx="73829" cy="125412"/>
              </a:xfrm>
              <a:custGeom>
                <a:avLst/>
                <a:gdLst/>
                <a:ahLst/>
                <a:cxnLst>
                  <a:cxn ang="0">
                    <a:pos x="1" y="79"/>
                  </a:cxn>
                  <a:cxn ang="0">
                    <a:pos x="0" y="76"/>
                  </a:cxn>
                  <a:cxn ang="0">
                    <a:pos x="0" y="55"/>
                  </a:cxn>
                  <a:cxn ang="0">
                    <a:pos x="5" y="41"/>
                  </a:cxn>
                  <a:cxn ang="0">
                    <a:pos x="11" y="30"/>
                  </a:cxn>
                  <a:cxn ang="0">
                    <a:pos x="18" y="26"/>
                  </a:cxn>
                  <a:cxn ang="0">
                    <a:pos x="24" y="18"/>
                  </a:cxn>
                  <a:cxn ang="0">
                    <a:pos x="37" y="5"/>
                  </a:cxn>
                  <a:cxn ang="0">
                    <a:pos x="40" y="0"/>
                  </a:cxn>
                  <a:cxn ang="0">
                    <a:pos x="45" y="1"/>
                  </a:cxn>
                  <a:cxn ang="0">
                    <a:pos x="45" y="7"/>
                  </a:cxn>
                  <a:cxn ang="0">
                    <a:pos x="23" y="46"/>
                  </a:cxn>
                  <a:cxn ang="0">
                    <a:pos x="19" y="50"/>
                  </a:cxn>
                  <a:cxn ang="0">
                    <a:pos x="16" y="55"/>
                  </a:cxn>
                  <a:cxn ang="0">
                    <a:pos x="13" y="61"/>
                  </a:cxn>
                  <a:cxn ang="0">
                    <a:pos x="9" y="66"/>
                  </a:cxn>
                  <a:cxn ang="0">
                    <a:pos x="1" y="79"/>
                  </a:cxn>
                </a:cxnLst>
                <a:rect l="0" t="0" r="r" b="b"/>
                <a:pathLst>
                  <a:path w="45" h="79">
                    <a:moveTo>
                      <a:pt x="1" y="79"/>
                    </a:moveTo>
                    <a:lnTo>
                      <a:pt x="0" y="76"/>
                    </a:lnTo>
                    <a:lnTo>
                      <a:pt x="0" y="55"/>
                    </a:lnTo>
                    <a:lnTo>
                      <a:pt x="5" y="41"/>
                    </a:lnTo>
                    <a:lnTo>
                      <a:pt x="11" y="30"/>
                    </a:lnTo>
                    <a:lnTo>
                      <a:pt x="18" y="26"/>
                    </a:lnTo>
                    <a:lnTo>
                      <a:pt x="24" y="18"/>
                    </a:lnTo>
                    <a:lnTo>
                      <a:pt x="37" y="5"/>
                    </a:lnTo>
                    <a:lnTo>
                      <a:pt x="40" y="0"/>
                    </a:lnTo>
                    <a:lnTo>
                      <a:pt x="45" y="1"/>
                    </a:lnTo>
                    <a:lnTo>
                      <a:pt x="45" y="7"/>
                    </a:lnTo>
                    <a:lnTo>
                      <a:pt x="23" y="46"/>
                    </a:lnTo>
                    <a:lnTo>
                      <a:pt x="19" y="50"/>
                    </a:lnTo>
                    <a:lnTo>
                      <a:pt x="16" y="55"/>
                    </a:lnTo>
                    <a:lnTo>
                      <a:pt x="13" y="61"/>
                    </a:lnTo>
                    <a:lnTo>
                      <a:pt x="9" y="66"/>
                    </a:lnTo>
                    <a:lnTo>
                      <a:pt x="1" y="79"/>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9" name="Freeform 21"/>
              <p:cNvSpPr>
                <a:spLocks/>
              </p:cNvSpPr>
              <p:nvPr/>
            </p:nvSpPr>
            <p:spPr bwMode="auto">
              <a:xfrm>
                <a:off x="3009990" y="4531632"/>
                <a:ext cx="100079" cy="246062"/>
              </a:xfrm>
              <a:custGeom>
                <a:avLst/>
                <a:gdLst/>
                <a:ahLst/>
                <a:cxnLst>
                  <a:cxn ang="0">
                    <a:pos x="0" y="155"/>
                  </a:cxn>
                  <a:cxn ang="0">
                    <a:pos x="6" y="134"/>
                  </a:cxn>
                  <a:cxn ang="0">
                    <a:pos x="10" y="129"/>
                  </a:cxn>
                  <a:cxn ang="0">
                    <a:pos x="13" y="122"/>
                  </a:cxn>
                  <a:cxn ang="0">
                    <a:pos x="14" y="115"/>
                  </a:cxn>
                  <a:cxn ang="0">
                    <a:pos x="14" y="107"/>
                  </a:cxn>
                  <a:cxn ang="0">
                    <a:pos x="6" y="94"/>
                  </a:cxn>
                  <a:cxn ang="0">
                    <a:pos x="3" y="84"/>
                  </a:cxn>
                  <a:cxn ang="0">
                    <a:pos x="2" y="75"/>
                  </a:cxn>
                  <a:cxn ang="0">
                    <a:pos x="3" y="51"/>
                  </a:cxn>
                  <a:cxn ang="0">
                    <a:pos x="16" y="28"/>
                  </a:cxn>
                  <a:cxn ang="0">
                    <a:pos x="20" y="24"/>
                  </a:cxn>
                  <a:cxn ang="0">
                    <a:pos x="32" y="21"/>
                  </a:cxn>
                  <a:cxn ang="0">
                    <a:pos x="35" y="14"/>
                  </a:cxn>
                  <a:cxn ang="0">
                    <a:pos x="45" y="3"/>
                  </a:cxn>
                  <a:cxn ang="0">
                    <a:pos x="50" y="3"/>
                  </a:cxn>
                  <a:cxn ang="0">
                    <a:pos x="56" y="0"/>
                  </a:cxn>
                  <a:cxn ang="0">
                    <a:pos x="61" y="14"/>
                  </a:cxn>
                  <a:cxn ang="0">
                    <a:pos x="58" y="17"/>
                  </a:cxn>
                  <a:cxn ang="0">
                    <a:pos x="56" y="17"/>
                  </a:cxn>
                  <a:cxn ang="0">
                    <a:pos x="51" y="20"/>
                  </a:cxn>
                  <a:cxn ang="0">
                    <a:pos x="47" y="24"/>
                  </a:cxn>
                  <a:cxn ang="0">
                    <a:pos x="40" y="57"/>
                  </a:cxn>
                  <a:cxn ang="0">
                    <a:pos x="42" y="75"/>
                  </a:cxn>
                  <a:cxn ang="0">
                    <a:pos x="45" y="111"/>
                  </a:cxn>
                  <a:cxn ang="0">
                    <a:pos x="35" y="134"/>
                  </a:cxn>
                  <a:cxn ang="0">
                    <a:pos x="14" y="155"/>
                  </a:cxn>
                  <a:cxn ang="0">
                    <a:pos x="0" y="155"/>
                  </a:cxn>
                </a:cxnLst>
                <a:rect l="0" t="0" r="r" b="b"/>
                <a:pathLst>
                  <a:path w="61" h="155">
                    <a:moveTo>
                      <a:pt x="0" y="155"/>
                    </a:moveTo>
                    <a:lnTo>
                      <a:pt x="6" y="134"/>
                    </a:lnTo>
                    <a:lnTo>
                      <a:pt x="10" y="129"/>
                    </a:lnTo>
                    <a:lnTo>
                      <a:pt x="13" y="122"/>
                    </a:lnTo>
                    <a:lnTo>
                      <a:pt x="14" y="115"/>
                    </a:lnTo>
                    <a:lnTo>
                      <a:pt x="14" y="107"/>
                    </a:lnTo>
                    <a:lnTo>
                      <a:pt x="6" y="94"/>
                    </a:lnTo>
                    <a:lnTo>
                      <a:pt x="3" y="84"/>
                    </a:lnTo>
                    <a:lnTo>
                      <a:pt x="2" y="75"/>
                    </a:lnTo>
                    <a:lnTo>
                      <a:pt x="3" y="51"/>
                    </a:lnTo>
                    <a:lnTo>
                      <a:pt x="16" y="28"/>
                    </a:lnTo>
                    <a:lnTo>
                      <a:pt x="20" y="24"/>
                    </a:lnTo>
                    <a:lnTo>
                      <a:pt x="32" y="21"/>
                    </a:lnTo>
                    <a:lnTo>
                      <a:pt x="35" y="14"/>
                    </a:lnTo>
                    <a:lnTo>
                      <a:pt x="45" y="3"/>
                    </a:lnTo>
                    <a:lnTo>
                      <a:pt x="50" y="3"/>
                    </a:lnTo>
                    <a:lnTo>
                      <a:pt x="56" y="0"/>
                    </a:lnTo>
                    <a:lnTo>
                      <a:pt x="61" y="14"/>
                    </a:lnTo>
                    <a:lnTo>
                      <a:pt x="58" y="17"/>
                    </a:lnTo>
                    <a:lnTo>
                      <a:pt x="56" y="17"/>
                    </a:lnTo>
                    <a:lnTo>
                      <a:pt x="51" y="20"/>
                    </a:lnTo>
                    <a:lnTo>
                      <a:pt x="47" y="24"/>
                    </a:lnTo>
                    <a:lnTo>
                      <a:pt x="40" y="57"/>
                    </a:lnTo>
                    <a:lnTo>
                      <a:pt x="42" y="75"/>
                    </a:lnTo>
                    <a:lnTo>
                      <a:pt x="45" y="111"/>
                    </a:lnTo>
                    <a:lnTo>
                      <a:pt x="35" y="134"/>
                    </a:lnTo>
                    <a:lnTo>
                      <a:pt x="14" y="155"/>
                    </a:lnTo>
                    <a:lnTo>
                      <a:pt x="0" y="15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0" name="Freeform 23"/>
              <p:cNvSpPr>
                <a:spLocks/>
              </p:cNvSpPr>
              <p:nvPr/>
            </p:nvSpPr>
            <p:spPr bwMode="auto">
              <a:xfrm>
                <a:off x="3021475" y="4588782"/>
                <a:ext cx="45938" cy="138112"/>
              </a:xfrm>
              <a:custGeom>
                <a:avLst/>
                <a:gdLst/>
                <a:ahLst/>
                <a:cxnLst>
                  <a:cxn ang="0">
                    <a:pos x="14" y="87"/>
                  </a:cxn>
                  <a:cxn ang="0">
                    <a:pos x="17" y="73"/>
                  </a:cxn>
                  <a:cxn ang="0">
                    <a:pos x="2" y="44"/>
                  </a:cxn>
                  <a:cxn ang="0">
                    <a:pos x="0" y="40"/>
                  </a:cxn>
                  <a:cxn ang="0">
                    <a:pos x="0" y="32"/>
                  </a:cxn>
                  <a:cxn ang="0">
                    <a:pos x="9" y="7"/>
                  </a:cxn>
                  <a:cxn ang="0">
                    <a:pos x="22" y="0"/>
                  </a:cxn>
                  <a:cxn ang="0">
                    <a:pos x="22" y="32"/>
                  </a:cxn>
                  <a:cxn ang="0">
                    <a:pos x="25" y="39"/>
                  </a:cxn>
                  <a:cxn ang="0">
                    <a:pos x="28" y="47"/>
                  </a:cxn>
                  <a:cxn ang="0">
                    <a:pos x="28" y="71"/>
                  </a:cxn>
                  <a:cxn ang="0">
                    <a:pos x="14" y="87"/>
                  </a:cxn>
                </a:cxnLst>
                <a:rect l="0" t="0" r="r" b="b"/>
                <a:pathLst>
                  <a:path w="28" h="87">
                    <a:moveTo>
                      <a:pt x="14" y="87"/>
                    </a:moveTo>
                    <a:lnTo>
                      <a:pt x="17" y="73"/>
                    </a:lnTo>
                    <a:lnTo>
                      <a:pt x="2" y="44"/>
                    </a:lnTo>
                    <a:lnTo>
                      <a:pt x="0" y="40"/>
                    </a:lnTo>
                    <a:lnTo>
                      <a:pt x="0" y="32"/>
                    </a:lnTo>
                    <a:lnTo>
                      <a:pt x="9" y="7"/>
                    </a:lnTo>
                    <a:lnTo>
                      <a:pt x="22" y="0"/>
                    </a:lnTo>
                    <a:lnTo>
                      <a:pt x="22" y="32"/>
                    </a:lnTo>
                    <a:lnTo>
                      <a:pt x="25" y="39"/>
                    </a:lnTo>
                    <a:lnTo>
                      <a:pt x="28" y="47"/>
                    </a:lnTo>
                    <a:lnTo>
                      <a:pt x="28" y="71"/>
                    </a:lnTo>
                    <a:lnTo>
                      <a:pt x="14" y="87"/>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1" name="Freeform 35"/>
              <p:cNvSpPr>
                <a:spLocks/>
              </p:cNvSpPr>
              <p:nvPr/>
            </p:nvSpPr>
            <p:spPr bwMode="auto">
              <a:xfrm>
                <a:off x="3833592" y="3406094"/>
                <a:ext cx="333050" cy="341312"/>
              </a:xfrm>
              <a:custGeom>
                <a:avLst/>
                <a:gdLst/>
                <a:ahLst/>
                <a:cxnLst>
                  <a:cxn ang="0">
                    <a:pos x="4" y="209"/>
                  </a:cxn>
                  <a:cxn ang="0">
                    <a:pos x="33" y="180"/>
                  </a:cxn>
                  <a:cxn ang="0">
                    <a:pos x="40" y="159"/>
                  </a:cxn>
                  <a:cxn ang="0">
                    <a:pos x="25" y="148"/>
                  </a:cxn>
                  <a:cxn ang="0">
                    <a:pos x="14" y="154"/>
                  </a:cxn>
                  <a:cxn ang="0">
                    <a:pos x="11" y="161"/>
                  </a:cxn>
                  <a:cxn ang="0">
                    <a:pos x="0" y="165"/>
                  </a:cxn>
                  <a:cxn ang="0">
                    <a:pos x="11" y="132"/>
                  </a:cxn>
                  <a:cxn ang="0">
                    <a:pos x="33" y="116"/>
                  </a:cxn>
                  <a:cxn ang="0">
                    <a:pos x="45" y="100"/>
                  </a:cxn>
                  <a:cxn ang="0">
                    <a:pos x="55" y="87"/>
                  </a:cxn>
                  <a:cxn ang="0">
                    <a:pos x="65" y="64"/>
                  </a:cxn>
                  <a:cxn ang="0">
                    <a:pos x="69" y="92"/>
                  </a:cxn>
                  <a:cxn ang="0">
                    <a:pos x="50" y="119"/>
                  </a:cxn>
                  <a:cxn ang="0">
                    <a:pos x="50" y="144"/>
                  </a:cxn>
                  <a:cxn ang="0">
                    <a:pos x="40" y="188"/>
                  </a:cxn>
                  <a:cxn ang="0">
                    <a:pos x="59" y="174"/>
                  </a:cxn>
                  <a:cxn ang="0">
                    <a:pos x="76" y="147"/>
                  </a:cxn>
                  <a:cxn ang="0">
                    <a:pos x="95" y="107"/>
                  </a:cxn>
                  <a:cxn ang="0">
                    <a:pos x="113" y="98"/>
                  </a:cxn>
                  <a:cxn ang="0">
                    <a:pos x="135" y="82"/>
                  </a:cxn>
                  <a:cxn ang="0">
                    <a:pos x="148" y="40"/>
                  </a:cxn>
                  <a:cxn ang="0">
                    <a:pos x="155" y="36"/>
                  </a:cxn>
                  <a:cxn ang="0">
                    <a:pos x="160" y="32"/>
                  </a:cxn>
                  <a:cxn ang="0">
                    <a:pos x="178" y="17"/>
                  </a:cxn>
                  <a:cxn ang="0">
                    <a:pos x="197" y="2"/>
                  </a:cxn>
                  <a:cxn ang="0">
                    <a:pos x="203" y="7"/>
                  </a:cxn>
                  <a:cxn ang="0">
                    <a:pos x="177" y="35"/>
                  </a:cxn>
                  <a:cxn ang="0">
                    <a:pos x="162" y="52"/>
                  </a:cxn>
                  <a:cxn ang="0">
                    <a:pos x="145" y="86"/>
                  </a:cxn>
                  <a:cxn ang="0">
                    <a:pos x="124" y="104"/>
                  </a:cxn>
                  <a:cxn ang="0">
                    <a:pos x="101" y="118"/>
                  </a:cxn>
                  <a:cxn ang="0">
                    <a:pos x="90" y="148"/>
                  </a:cxn>
                  <a:cxn ang="0">
                    <a:pos x="77" y="169"/>
                  </a:cxn>
                  <a:cxn ang="0">
                    <a:pos x="50" y="201"/>
                  </a:cxn>
                  <a:cxn ang="0">
                    <a:pos x="26" y="213"/>
                  </a:cxn>
                  <a:cxn ang="0">
                    <a:pos x="12" y="215"/>
                  </a:cxn>
                </a:cxnLst>
                <a:rect l="0" t="0" r="r" b="b"/>
                <a:pathLst>
                  <a:path w="203" h="215">
                    <a:moveTo>
                      <a:pt x="4" y="215"/>
                    </a:moveTo>
                    <a:lnTo>
                      <a:pt x="4" y="209"/>
                    </a:lnTo>
                    <a:lnTo>
                      <a:pt x="19" y="197"/>
                    </a:lnTo>
                    <a:lnTo>
                      <a:pt x="33" y="180"/>
                    </a:lnTo>
                    <a:lnTo>
                      <a:pt x="37" y="170"/>
                    </a:lnTo>
                    <a:lnTo>
                      <a:pt x="40" y="159"/>
                    </a:lnTo>
                    <a:lnTo>
                      <a:pt x="37" y="152"/>
                    </a:lnTo>
                    <a:lnTo>
                      <a:pt x="25" y="148"/>
                    </a:lnTo>
                    <a:lnTo>
                      <a:pt x="16" y="152"/>
                    </a:lnTo>
                    <a:lnTo>
                      <a:pt x="14" y="154"/>
                    </a:lnTo>
                    <a:lnTo>
                      <a:pt x="12" y="157"/>
                    </a:lnTo>
                    <a:lnTo>
                      <a:pt x="11" y="161"/>
                    </a:lnTo>
                    <a:lnTo>
                      <a:pt x="10" y="165"/>
                    </a:lnTo>
                    <a:lnTo>
                      <a:pt x="0" y="165"/>
                    </a:lnTo>
                    <a:lnTo>
                      <a:pt x="0" y="157"/>
                    </a:lnTo>
                    <a:lnTo>
                      <a:pt x="11" y="132"/>
                    </a:lnTo>
                    <a:lnTo>
                      <a:pt x="25" y="119"/>
                    </a:lnTo>
                    <a:lnTo>
                      <a:pt x="33" y="116"/>
                    </a:lnTo>
                    <a:lnTo>
                      <a:pt x="40" y="107"/>
                    </a:lnTo>
                    <a:lnTo>
                      <a:pt x="45" y="100"/>
                    </a:lnTo>
                    <a:lnTo>
                      <a:pt x="51" y="94"/>
                    </a:lnTo>
                    <a:lnTo>
                      <a:pt x="55" y="87"/>
                    </a:lnTo>
                    <a:lnTo>
                      <a:pt x="59" y="82"/>
                    </a:lnTo>
                    <a:lnTo>
                      <a:pt x="65" y="64"/>
                    </a:lnTo>
                    <a:lnTo>
                      <a:pt x="80" y="64"/>
                    </a:lnTo>
                    <a:lnTo>
                      <a:pt x="69" y="92"/>
                    </a:lnTo>
                    <a:lnTo>
                      <a:pt x="61" y="104"/>
                    </a:lnTo>
                    <a:lnTo>
                      <a:pt x="50" y="119"/>
                    </a:lnTo>
                    <a:lnTo>
                      <a:pt x="40" y="130"/>
                    </a:lnTo>
                    <a:lnTo>
                      <a:pt x="50" y="144"/>
                    </a:lnTo>
                    <a:lnTo>
                      <a:pt x="50" y="170"/>
                    </a:lnTo>
                    <a:lnTo>
                      <a:pt x="40" y="188"/>
                    </a:lnTo>
                    <a:lnTo>
                      <a:pt x="52" y="179"/>
                    </a:lnTo>
                    <a:lnTo>
                      <a:pt x="59" y="174"/>
                    </a:lnTo>
                    <a:lnTo>
                      <a:pt x="63" y="159"/>
                    </a:lnTo>
                    <a:lnTo>
                      <a:pt x="76" y="147"/>
                    </a:lnTo>
                    <a:lnTo>
                      <a:pt x="81" y="128"/>
                    </a:lnTo>
                    <a:lnTo>
                      <a:pt x="95" y="107"/>
                    </a:lnTo>
                    <a:lnTo>
                      <a:pt x="103" y="101"/>
                    </a:lnTo>
                    <a:lnTo>
                      <a:pt x="113" y="98"/>
                    </a:lnTo>
                    <a:lnTo>
                      <a:pt x="128" y="89"/>
                    </a:lnTo>
                    <a:lnTo>
                      <a:pt x="135" y="82"/>
                    </a:lnTo>
                    <a:lnTo>
                      <a:pt x="135" y="68"/>
                    </a:lnTo>
                    <a:lnTo>
                      <a:pt x="148" y="40"/>
                    </a:lnTo>
                    <a:lnTo>
                      <a:pt x="150" y="36"/>
                    </a:lnTo>
                    <a:lnTo>
                      <a:pt x="155" y="36"/>
                    </a:lnTo>
                    <a:lnTo>
                      <a:pt x="159" y="36"/>
                    </a:lnTo>
                    <a:lnTo>
                      <a:pt x="160" y="32"/>
                    </a:lnTo>
                    <a:lnTo>
                      <a:pt x="174" y="21"/>
                    </a:lnTo>
                    <a:lnTo>
                      <a:pt x="178" y="17"/>
                    </a:lnTo>
                    <a:lnTo>
                      <a:pt x="192" y="0"/>
                    </a:lnTo>
                    <a:lnTo>
                      <a:pt x="197" y="2"/>
                    </a:lnTo>
                    <a:lnTo>
                      <a:pt x="202" y="5"/>
                    </a:lnTo>
                    <a:lnTo>
                      <a:pt x="203" y="7"/>
                    </a:lnTo>
                    <a:lnTo>
                      <a:pt x="202" y="11"/>
                    </a:lnTo>
                    <a:lnTo>
                      <a:pt x="177" y="35"/>
                    </a:lnTo>
                    <a:lnTo>
                      <a:pt x="171" y="47"/>
                    </a:lnTo>
                    <a:lnTo>
                      <a:pt x="162" y="52"/>
                    </a:lnTo>
                    <a:lnTo>
                      <a:pt x="153" y="61"/>
                    </a:lnTo>
                    <a:lnTo>
                      <a:pt x="145" y="86"/>
                    </a:lnTo>
                    <a:lnTo>
                      <a:pt x="132" y="98"/>
                    </a:lnTo>
                    <a:lnTo>
                      <a:pt x="124" y="104"/>
                    </a:lnTo>
                    <a:lnTo>
                      <a:pt x="112" y="110"/>
                    </a:lnTo>
                    <a:lnTo>
                      <a:pt x="101" y="118"/>
                    </a:lnTo>
                    <a:lnTo>
                      <a:pt x="91" y="130"/>
                    </a:lnTo>
                    <a:lnTo>
                      <a:pt x="90" y="148"/>
                    </a:lnTo>
                    <a:lnTo>
                      <a:pt x="83" y="159"/>
                    </a:lnTo>
                    <a:lnTo>
                      <a:pt x="77" y="169"/>
                    </a:lnTo>
                    <a:lnTo>
                      <a:pt x="58" y="194"/>
                    </a:lnTo>
                    <a:lnTo>
                      <a:pt x="50" y="201"/>
                    </a:lnTo>
                    <a:lnTo>
                      <a:pt x="33" y="210"/>
                    </a:lnTo>
                    <a:lnTo>
                      <a:pt x="26" y="213"/>
                    </a:lnTo>
                    <a:lnTo>
                      <a:pt x="23" y="215"/>
                    </a:lnTo>
                    <a:lnTo>
                      <a:pt x="12" y="215"/>
                    </a:lnTo>
                    <a:lnTo>
                      <a:pt x="4" y="21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pic>
        <p:nvPicPr>
          <p:cNvPr id="3075" name="Picture 3" descr="C:\Documents and Settings\rharbridge\Local Settings\Temporary Internet Files\Content.IE5\P7K6FIVS\MC900331503[1].wmf"/>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541942" y="2009989"/>
            <a:ext cx="1514541" cy="1826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1544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0"/>
                                        </p:tgtEl>
                                        <p:attrNameLst>
                                          <p:attrName>style.visibility</p:attrName>
                                        </p:attrNameLst>
                                      </p:cBhvr>
                                      <p:to>
                                        <p:strVal val="visible"/>
                                      </p:to>
                                    </p:set>
                                    <p:anim calcmode="lin" valueType="num">
                                      <p:cBhvr additive="base">
                                        <p:cTn id="7" dur="2000" fill="hold"/>
                                        <p:tgtEl>
                                          <p:spTgt spid="140"/>
                                        </p:tgtEl>
                                        <p:attrNameLst>
                                          <p:attrName>ppt_x</p:attrName>
                                        </p:attrNameLst>
                                      </p:cBhvr>
                                      <p:tavLst>
                                        <p:tav tm="0">
                                          <p:val>
                                            <p:strVal val="1+#ppt_w/2"/>
                                          </p:val>
                                        </p:tav>
                                        <p:tav tm="100000">
                                          <p:val>
                                            <p:strVal val="#ppt_x"/>
                                          </p:val>
                                        </p:tav>
                                      </p:tavLst>
                                    </p:anim>
                                    <p:anim calcmode="lin" valueType="num">
                                      <p:cBhvr additive="base">
                                        <p:cTn id="8" dur="2000" fill="hold"/>
                                        <p:tgtEl>
                                          <p:spTgt spid="1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2"/>
                                        </p:tgtEl>
                                        <p:attrNameLst>
                                          <p:attrName>style.visibility</p:attrName>
                                        </p:attrNameLst>
                                      </p:cBhvr>
                                      <p:to>
                                        <p:strVal val="visible"/>
                                      </p:to>
                                    </p:set>
                                    <p:anim calcmode="lin" valueType="num">
                                      <p:cBhvr additive="base">
                                        <p:cTn id="11" dur="2000" fill="hold"/>
                                        <p:tgtEl>
                                          <p:spTgt spid="172"/>
                                        </p:tgtEl>
                                        <p:attrNameLst>
                                          <p:attrName>ppt_x</p:attrName>
                                        </p:attrNameLst>
                                      </p:cBhvr>
                                      <p:tavLst>
                                        <p:tav tm="0">
                                          <p:val>
                                            <p:strVal val="1+#ppt_w/2"/>
                                          </p:val>
                                        </p:tav>
                                        <p:tav tm="100000">
                                          <p:val>
                                            <p:strVal val="#ppt_x"/>
                                          </p:val>
                                        </p:tav>
                                      </p:tavLst>
                                    </p:anim>
                                    <p:anim calcmode="lin" valueType="num">
                                      <p:cBhvr additive="base">
                                        <p:cTn id="12" dur="2000" fill="hold"/>
                                        <p:tgtEl>
                                          <p:spTgt spid="172"/>
                                        </p:tgtEl>
                                        <p:attrNameLst>
                                          <p:attrName>ppt_y</p:attrName>
                                        </p:attrNameLst>
                                      </p:cBhvr>
                                      <p:tavLst>
                                        <p:tav tm="0">
                                          <p:val>
                                            <p:strVal val="#ppt_y"/>
                                          </p:val>
                                        </p:tav>
                                        <p:tav tm="100000">
                                          <p:val>
                                            <p:strVal val="#ppt_y"/>
                                          </p:val>
                                        </p:tav>
                                      </p:tavLst>
                                    </p:anim>
                                  </p:childTnLst>
                                </p:cTn>
                              </p:par>
                              <p:par>
                                <p:cTn id="13" presetID="6" presetClass="entr" presetSubtype="16" fill="hold" nodeType="withEffect">
                                  <p:stCondLst>
                                    <p:cond delay="0"/>
                                  </p:stCondLst>
                                  <p:childTnLst>
                                    <p:set>
                                      <p:cBhvr>
                                        <p:cTn id="14" dur="1" fill="hold">
                                          <p:stCondLst>
                                            <p:cond delay="0"/>
                                          </p:stCondLst>
                                        </p:cTn>
                                        <p:tgtEl>
                                          <p:spTgt spid="222"/>
                                        </p:tgtEl>
                                        <p:attrNameLst>
                                          <p:attrName>style.visibility</p:attrName>
                                        </p:attrNameLst>
                                      </p:cBhvr>
                                      <p:to>
                                        <p:strVal val="visible"/>
                                      </p:to>
                                    </p:set>
                                    <p:animEffect transition="in" filter="circle(in)">
                                      <p:cBhvr>
                                        <p:cTn id="15" dur="1500"/>
                                        <p:tgtEl>
                                          <p:spTgt spid="222"/>
                                        </p:tgtEl>
                                      </p:cBhvr>
                                    </p:animEffect>
                                  </p:childTnLst>
                                </p:cTn>
                              </p:par>
                              <p:par>
                                <p:cTn id="16" presetID="22" presetClass="entr" presetSubtype="4" fill="hold" nodeType="withEffect">
                                  <p:stCondLst>
                                    <p:cond delay="0"/>
                                  </p:stCondLst>
                                  <p:childTnLst>
                                    <p:set>
                                      <p:cBhvr>
                                        <p:cTn id="17" dur="1" fill="hold">
                                          <p:stCondLst>
                                            <p:cond delay="0"/>
                                          </p:stCondLst>
                                        </p:cTn>
                                        <p:tgtEl>
                                          <p:spTgt spid="136"/>
                                        </p:tgtEl>
                                        <p:attrNameLst>
                                          <p:attrName>style.visibility</p:attrName>
                                        </p:attrNameLst>
                                      </p:cBhvr>
                                      <p:to>
                                        <p:strVal val="visible"/>
                                      </p:to>
                                    </p:set>
                                    <p:animEffect transition="in" filter="wipe(down)">
                                      <p:cBhvr>
                                        <p:cTn id="18" dur="500"/>
                                        <p:tgtEl>
                                          <p:spTgt spid="136"/>
                                        </p:tgtEl>
                                      </p:cBhvr>
                                    </p:animEffect>
                                  </p:childTnLst>
                                </p:cTn>
                              </p:par>
                              <p:par>
                                <p:cTn id="19" presetID="42" presetClass="entr" presetSubtype="0" fill="hold" nodeType="withEffect">
                                  <p:stCondLst>
                                    <p:cond delay="1400"/>
                                  </p:stCondLst>
                                  <p:childTnLst>
                                    <p:set>
                                      <p:cBhvr>
                                        <p:cTn id="20" dur="1" fill="hold">
                                          <p:stCondLst>
                                            <p:cond delay="0"/>
                                          </p:stCondLst>
                                        </p:cTn>
                                        <p:tgtEl>
                                          <p:spTgt spid="3075"/>
                                        </p:tgtEl>
                                        <p:attrNameLst>
                                          <p:attrName>style.visibility</p:attrName>
                                        </p:attrNameLst>
                                      </p:cBhvr>
                                      <p:to>
                                        <p:strVal val="visible"/>
                                      </p:to>
                                    </p:set>
                                    <p:animEffect transition="in" filter="fade">
                                      <p:cBhvr>
                                        <p:cTn id="21" dur="1500"/>
                                        <p:tgtEl>
                                          <p:spTgt spid="3075"/>
                                        </p:tgtEl>
                                      </p:cBhvr>
                                    </p:animEffect>
                                    <p:anim calcmode="lin" valueType="num">
                                      <p:cBhvr>
                                        <p:cTn id="22" dur="1500" fill="hold"/>
                                        <p:tgtEl>
                                          <p:spTgt spid="3075"/>
                                        </p:tgtEl>
                                        <p:attrNameLst>
                                          <p:attrName>ppt_x</p:attrName>
                                        </p:attrNameLst>
                                      </p:cBhvr>
                                      <p:tavLst>
                                        <p:tav tm="0">
                                          <p:val>
                                            <p:strVal val="#ppt_x"/>
                                          </p:val>
                                        </p:tav>
                                        <p:tav tm="100000">
                                          <p:val>
                                            <p:strVal val="#ppt_x"/>
                                          </p:val>
                                        </p:tav>
                                      </p:tavLst>
                                    </p:anim>
                                    <p:anim calcmode="lin" valueType="num">
                                      <p:cBhvr>
                                        <p:cTn id="23" dur="1500" fill="hold"/>
                                        <p:tgtEl>
                                          <p:spTgt spid="30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Picture 5" descr="C:\Documents and Settings\rharbridge\Local Settings\Temporary Internet Files\Content.IE5\NKD03I9E\MCj04125380000[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3537414" y="5018128"/>
            <a:ext cx="1411332" cy="1215549"/>
          </a:xfrm>
          <a:prstGeom prst="rect">
            <a:avLst/>
          </a:prstGeom>
          <a:noFill/>
        </p:spPr>
      </p:pic>
      <p:grpSp>
        <p:nvGrpSpPr>
          <p:cNvPr id="222" name="Group 4"/>
          <p:cNvGrpSpPr>
            <a:grpSpLocks noChangeAspect="1"/>
          </p:cNvGrpSpPr>
          <p:nvPr/>
        </p:nvGrpSpPr>
        <p:grpSpPr bwMode="auto">
          <a:xfrm flipH="1">
            <a:off x="353387" y="1975306"/>
            <a:ext cx="3762463" cy="1778675"/>
            <a:chOff x="1865" y="1578"/>
            <a:chExt cx="3480" cy="1977"/>
          </a:xfrm>
        </p:grpSpPr>
        <p:sp>
          <p:nvSpPr>
            <p:cNvPr id="223" name="Freeform 5"/>
            <p:cNvSpPr>
              <a:spLocks/>
            </p:cNvSpPr>
            <p:nvPr/>
          </p:nvSpPr>
          <p:spPr bwMode="auto">
            <a:xfrm>
              <a:off x="2116" y="3384"/>
              <a:ext cx="1751" cy="171"/>
            </a:xfrm>
            <a:custGeom>
              <a:avLst/>
              <a:gdLst>
                <a:gd name="T0" fmla="*/ 1751 w 1751"/>
                <a:gd name="T1" fmla="*/ 85 h 171"/>
                <a:gd name="T2" fmla="*/ 1751 w 1751"/>
                <a:gd name="T3" fmla="*/ 85 h 171"/>
                <a:gd name="T4" fmla="*/ 1747 w 1751"/>
                <a:gd name="T5" fmla="*/ 77 h 171"/>
                <a:gd name="T6" fmla="*/ 1734 w 1751"/>
                <a:gd name="T7" fmla="*/ 68 h 171"/>
                <a:gd name="T8" fmla="*/ 1713 w 1751"/>
                <a:gd name="T9" fmla="*/ 60 h 171"/>
                <a:gd name="T10" fmla="*/ 1683 w 1751"/>
                <a:gd name="T11" fmla="*/ 51 h 171"/>
                <a:gd name="T12" fmla="*/ 1602 w 1751"/>
                <a:gd name="T13" fmla="*/ 39 h 171"/>
                <a:gd name="T14" fmla="*/ 1495 w 1751"/>
                <a:gd name="T15" fmla="*/ 26 h 171"/>
                <a:gd name="T16" fmla="*/ 1368 w 1751"/>
                <a:gd name="T17" fmla="*/ 13 h 171"/>
                <a:gd name="T18" fmla="*/ 1219 w 1751"/>
                <a:gd name="T19" fmla="*/ 5 h 171"/>
                <a:gd name="T20" fmla="*/ 1052 w 1751"/>
                <a:gd name="T21" fmla="*/ 0 h 171"/>
                <a:gd name="T22" fmla="*/ 878 w 1751"/>
                <a:gd name="T23" fmla="*/ 0 h 171"/>
                <a:gd name="T24" fmla="*/ 878 w 1751"/>
                <a:gd name="T25" fmla="*/ 0 h 171"/>
                <a:gd name="T26" fmla="*/ 699 w 1751"/>
                <a:gd name="T27" fmla="*/ 0 h 171"/>
                <a:gd name="T28" fmla="*/ 537 w 1751"/>
                <a:gd name="T29" fmla="*/ 5 h 171"/>
                <a:gd name="T30" fmla="*/ 388 w 1751"/>
                <a:gd name="T31" fmla="*/ 13 h 171"/>
                <a:gd name="T32" fmla="*/ 256 w 1751"/>
                <a:gd name="T33" fmla="*/ 26 h 171"/>
                <a:gd name="T34" fmla="*/ 149 w 1751"/>
                <a:gd name="T35" fmla="*/ 39 h 171"/>
                <a:gd name="T36" fmla="*/ 68 w 1751"/>
                <a:gd name="T37" fmla="*/ 51 h 171"/>
                <a:gd name="T38" fmla="*/ 39 w 1751"/>
                <a:gd name="T39" fmla="*/ 60 h 171"/>
                <a:gd name="T40" fmla="*/ 17 w 1751"/>
                <a:gd name="T41" fmla="*/ 68 h 171"/>
                <a:gd name="T42" fmla="*/ 5 w 1751"/>
                <a:gd name="T43" fmla="*/ 77 h 171"/>
                <a:gd name="T44" fmla="*/ 0 w 1751"/>
                <a:gd name="T45" fmla="*/ 85 h 171"/>
                <a:gd name="T46" fmla="*/ 0 w 1751"/>
                <a:gd name="T47" fmla="*/ 85 h 171"/>
                <a:gd name="T48" fmla="*/ 5 w 1751"/>
                <a:gd name="T49" fmla="*/ 94 h 171"/>
                <a:gd name="T50" fmla="*/ 17 w 1751"/>
                <a:gd name="T51" fmla="*/ 103 h 171"/>
                <a:gd name="T52" fmla="*/ 39 w 1751"/>
                <a:gd name="T53" fmla="*/ 111 h 171"/>
                <a:gd name="T54" fmla="*/ 68 w 1751"/>
                <a:gd name="T55" fmla="*/ 120 h 171"/>
                <a:gd name="T56" fmla="*/ 149 w 1751"/>
                <a:gd name="T57" fmla="*/ 132 h 171"/>
                <a:gd name="T58" fmla="*/ 256 w 1751"/>
                <a:gd name="T59" fmla="*/ 145 h 171"/>
                <a:gd name="T60" fmla="*/ 388 w 1751"/>
                <a:gd name="T61" fmla="*/ 158 h 171"/>
                <a:gd name="T62" fmla="*/ 537 w 1751"/>
                <a:gd name="T63" fmla="*/ 166 h 171"/>
                <a:gd name="T64" fmla="*/ 699 w 1751"/>
                <a:gd name="T65" fmla="*/ 171 h 171"/>
                <a:gd name="T66" fmla="*/ 878 w 1751"/>
                <a:gd name="T67" fmla="*/ 171 h 171"/>
                <a:gd name="T68" fmla="*/ 878 w 1751"/>
                <a:gd name="T69" fmla="*/ 171 h 171"/>
                <a:gd name="T70" fmla="*/ 1052 w 1751"/>
                <a:gd name="T71" fmla="*/ 171 h 171"/>
                <a:gd name="T72" fmla="*/ 1219 w 1751"/>
                <a:gd name="T73" fmla="*/ 166 h 171"/>
                <a:gd name="T74" fmla="*/ 1368 w 1751"/>
                <a:gd name="T75" fmla="*/ 158 h 171"/>
                <a:gd name="T76" fmla="*/ 1495 w 1751"/>
                <a:gd name="T77" fmla="*/ 145 h 171"/>
                <a:gd name="T78" fmla="*/ 1602 w 1751"/>
                <a:gd name="T79" fmla="*/ 132 h 171"/>
                <a:gd name="T80" fmla="*/ 1683 w 1751"/>
                <a:gd name="T81" fmla="*/ 120 h 171"/>
                <a:gd name="T82" fmla="*/ 1713 w 1751"/>
                <a:gd name="T83" fmla="*/ 111 h 171"/>
                <a:gd name="T84" fmla="*/ 1734 w 1751"/>
                <a:gd name="T85" fmla="*/ 103 h 171"/>
                <a:gd name="T86" fmla="*/ 1747 w 1751"/>
                <a:gd name="T87" fmla="*/ 94 h 171"/>
                <a:gd name="T88" fmla="*/ 1751 w 1751"/>
                <a:gd name="T89" fmla="*/ 85 h 171"/>
                <a:gd name="T90" fmla="*/ 1751 w 1751"/>
                <a:gd name="T91"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51" h="171">
                  <a:moveTo>
                    <a:pt x="1751" y="85"/>
                  </a:moveTo>
                  <a:lnTo>
                    <a:pt x="1751" y="85"/>
                  </a:lnTo>
                  <a:lnTo>
                    <a:pt x="1747" y="77"/>
                  </a:lnTo>
                  <a:lnTo>
                    <a:pt x="1734" y="68"/>
                  </a:lnTo>
                  <a:lnTo>
                    <a:pt x="1713" y="60"/>
                  </a:lnTo>
                  <a:lnTo>
                    <a:pt x="1683" y="51"/>
                  </a:lnTo>
                  <a:lnTo>
                    <a:pt x="1602" y="39"/>
                  </a:lnTo>
                  <a:lnTo>
                    <a:pt x="1495" y="26"/>
                  </a:lnTo>
                  <a:lnTo>
                    <a:pt x="1368" y="13"/>
                  </a:lnTo>
                  <a:lnTo>
                    <a:pt x="1219" y="5"/>
                  </a:lnTo>
                  <a:lnTo>
                    <a:pt x="1052" y="0"/>
                  </a:lnTo>
                  <a:lnTo>
                    <a:pt x="878" y="0"/>
                  </a:lnTo>
                  <a:lnTo>
                    <a:pt x="878" y="0"/>
                  </a:lnTo>
                  <a:lnTo>
                    <a:pt x="699" y="0"/>
                  </a:lnTo>
                  <a:lnTo>
                    <a:pt x="537" y="5"/>
                  </a:lnTo>
                  <a:lnTo>
                    <a:pt x="388" y="13"/>
                  </a:lnTo>
                  <a:lnTo>
                    <a:pt x="256" y="26"/>
                  </a:lnTo>
                  <a:lnTo>
                    <a:pt x="149" y="39"/>
                  </a:lnTo>
                  <a:lnTo>
                    <a:pt x="68" y="51"/>
                  </a:lnTo>
                  <a:lnTo>
                    <a:pt x="39" y="60"/>
                  </a:lnTo>
                  <a:lnTo>
                    <a:pt x="17" y="68"/>
                  </a:lnTo>
                  <a:lnTo>
                    <a:pt x="5" y="77"/>
                  </a:lnTo>
                  <a:lnTo>
                    <a:pt x="0" y="85"/>
                  </a:lnTo>
                  <a:lnTo>
                    <a:pt x="0" y="85"/>
                  </a:lnTo>
                  <a:lnTo>
                    <a:pt x="5" y="94"/>
                  </a:lnTo>
                  <a:lnTo>
                    <a:pt x="17" y="103"/>
                  </a:lnTo>
                  <a:lnTo>
                    <a:pt x="39" y="111"/>
                  </a:lnTo>
                  <a:lnTo>
                    <a:pt x="68" y="120"/>
                  </a:lnTo>
                  <a:lnTo>
                    <a:pt x="149" y="132"/>
                  </a:lnTo>
                  <a:lnTo>
                    <a:pt x="256" y="145"/>
                  </a:lnTo>
                  <a:lnTo>
                    <a:pt x="388" y="158"/>
                  </a:lnTo>
                  <a:lnTo>
                    <a:pt x="537" y="166"/>
                  </a:lnTo>
                  <a:lnTo>
                    <a:pt x="699" y="171"/>
                  </a:lnTo>
                  <a:lnTo>
                    <a:pt x="878" y="171"/>
                  </a:lnTo>
                  <a:lnTo>
                    <a:pt x="878" y="171"/>
                  </a:lnTo>
                  <a:lnTo>
                    <a:pt x="1052" y="171"/>
                  </a:lnTo>
                  <a:lnTo>
                    <a:pt x="1219" y="166"/>
                  </a:lnTo>
                  <a:lnTo>
                    <a:pt x="1368" y="158"/>
                  </a:lnTo>
                  <a:lnTo>
                    <a:pt x="1495" y="145"/>
                  </a:lnTo>
                  <a:lnTo>
                    <a:pt x="1602" y="132"/>
                  </a:lnTo>
                  <a:lnTo>
                    <a:pt x="1683" y="120"/>
                  </a:lnTo>
                  <a:lnTo>
                    <a:pt x="1713" y="111"/>
                  </a:lnTo>
                  <a:lnTo>
                    <a:pt x="1734" y="103"/>
                  </a:lnTo>
                  <a:lnTo>
                    <a:pt x="1747" y="94"/>
                  </a:lnTo>
                  <a:lnTo>
                    <a:pt x="1751" y="85"/>
                  </a:lnTo>
                  <a:lnTo>
                    <a:pt x="1751" y="85"/>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4" name="Freeform 6"/>
            <p:cNvSpPr>
              <a:spLocks/>
            </p:cNvSpPr>
            <p:nvPr/>
          </p:nvSpPr>
          <p:spPr bwMode="auto">
            <a:xfrm>
              <a:off x="2189" y="2336"/>
              <a:ext cx="1188" cy="708"/>
            </a:xfrm>
            <a:custGeom>
              <a:avLst/>
              <a:gdLst>
                <a:gd name="T0" fmla="*/ 1188 w 1188"/>
                <a:gd name="T1" fmla="*/ 0 h 708"/>
                <a:gd name="T2" fmla="*/ 1188 w 1188"/>
                <a:gd name="T3" fmla="*/ 0 h 708"/>
                <a:gd name="T4" fmla="*/ 1133 w 1188"/>
                <a:gd name="T5" fmla="*/ 47 h 708"/>
                <a:gd name="T6" fmla="*/ 1073 w 1188"/>
                <a:gd name="T7" fmla="*/ 94 h 708"/>
                <a:gd name="T8" fmla="*/ 1005 w 1188"/>
                <a:gd name="T9" fmla="*/ 132 h 708"/>
                <a:gd name="T10" fmla="*/ 933 w 1188"/>
                <a:gd name="T11" fmla="*/ 171 h 708"/>
                <a:gd name="T12" fmla="*/ 856 w 1188"/>
                <a:gd name="T13" fmla="*/ 201 h 708"/>
                <a:gd name="T14" fmla="*/ 775 w 1188"/>
                <a:gd name="T15" fmla="*/ 226 h 708"/>
                <a:gd name="T16" fmla="*/ 690 w 1188"/>
                <a:gd name="T17" fmla="*/ 252 h 708"/>
                <a:gd name="T18" fmla="*/ 605 w 1188"/>
                <a:gd name="T19" fmla="*/ 265 h 708"/>
                <a:gd name="T20" fmla="*/ 605 w 1188"/>
                <a:gd name="T21" fmla="*/ 265 h 708"/>
                <a:gd name="T22" fmla="*/ 519 w 1188"/>
                <a:gd name="T23" fmla="*/ 273 h 708"/>
                <a:gd name="T24" fmla="*/ 434 w 1188"/>
                <a:gd name="T25" fmla="*/ 277 h 708"/>
                <a:gd name="T26" fmla="*/ 353 w 1188"/>
                <a:gd name="T27" fmla="*/ 273 h 708"/>
                <a:gd name="T28" fmla="*/ 277 w 1188"/>
                <a:gd name="T29" fmla="*/ 260 h 708"/>
                <a:gd name="T30" fmla="*/ 200 w 1188"/>
                <a:gd name="T31" fmla="*/ 243 h 708"/>
                <a:gd name="T32" fmla="*/ 128 w 1188"/>
                <a:gd name="T33" fmla="*/ 222 h 708"/>
                <a:gd name="T34" fmla="*/ 64 w 1188"/>
                <a:gd name="T35" fmla="*/ 192 h 708"/>
                <a:gd name="T36" fmla="*/ 0 w 1188"/>
                <a:gd name="T37" fmla="*/ 162 h 708"/>
                <a:gd name="T38" fmla="*/ 119 w 1188"/>
                <a:gd name="T39" fmla="*/ 597 h 708"/>
                <a:gd name="T40" fmla="*/ 119 w 1188"/>
                <a:gd name="T41" fmla="*/ 597 h 708"/>
                <a:gd name="T42" fmla="*/ 123 w 1188"/>
                <a:gd name="T43" fmla="*/ 614 h 708"/>
                <a:gd name="T44" fmla="*/ 136 w 1188"/>
                <a:gd name="T45" fmla="*/ 631 h 708"/>
                <a:gd name="T46" fmla="*/ 149 w 1188"/>
                <a:gd name="T47" fmla="*/ 644 h 708"/>
                <a:gd name="T48" fmla="*/ 170 w 1188"/>
                <a:gd name="T49" fmla="*/ 656 h 708"/>
                <a:gd name="T50" fmla="*/ 196 w 1188"/>
                <a:gd name="T51" fmla="*/ 669 h 708"/>
                <a:gd name="T52" fmla="*/ 221 w 1188"/>
                <a:gd name="T53" fmla="*/ 682 h 708"/>
                <a:gd name="T54" fmla="*/ 285 w 1188"/>
                <a:gd name="T55" fmla="*/ 695 h 708"/>
                <a:gd name="T56" fmla="*/ 362 w 1188"/>
                <a:gd name="T57" fmla="*/ 708 h 708"/>
                <a:gd name="T58" fmla="*/ 447 w 1188"/>
                <a:gd name="T59" fmla="*/ 708 h 708"/>
                <a:gd name="T60" fmla="*/ 541 w 1188"/>
                <a:gd name="T61" fmla="*/ 703 h 708"/>
                <a:gd name="T62" fmla="*/ 639 w 1188"/>
                <a:gd name="T63" fmla="*/ 690 h 708"/>
                <a:gd name="T64" fmla="*/ 639 w 1188"/>
                <a:gd name="T65" fmla="*/ 690 h 708"/>
                <a:gd name="T66" fmla="*/ 741 w 1188"/>
                <a:gd name="T67" fmla="*/ 669 h 708"/>
                <a:gd name="T68" fmla="*/ 839 w 1188"/>
                <a:gd name="T69" fmla="*/ 644 h 708"/>
                <a:gd name="T70" fmla="*/ 928 w 1188"/>
                <a:gd name="T71" fmla="*/ 614 h 708"/>
                <a:gd name="T72" fmla="*/ 1005 w 1188"/>
                <a:gd name="T73" fmla="*/ 580 h 708"/>
                <a:gd name="T74" fmla="*/ 1069 w 1188"/>
                <a:gd name="T75" fmla="*/ 546 h 708"/>
                <a:gd name="T76" fmla="*/ 1094 w 1188"/>
                <a:gd name="T77" fmla="*/ 524 h 708"/>
                <a:gd name="T78" fmla="*/ 1120 w 1188"/>
                <a:gd name="T79" fmla="*/ 507 h 708"/>
                <a:gd name="T80" fmla="*/ 1137 w 1188"/>
                <a:gd name="T81" fmla="*/ 490 h 708"/>
                <a:gd name="T82" fmla="*/ 1150 w 1188"/>
                <a:gd name="T83" fmla="*/ 469 h 708"/>
                <a:gd name="T84" fmla="*/ 1163 w 1188"/>
                <a:gd name="T85" fmla="*/ 452 h 708"/>
                <a:gd name="T86" fmla="*/ 1167 w 1188"/>
                <a:gd name="T87" fmla="*/ 435 h 708"/>
                <a:gd name="T88" fmla="*/ 1188 w 1188"/>
                <a:gd name="T89"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8" h="708">
                  <a:moveTo>
                    <a:pt x="1188" y="0"/>
                  </a:moveTo>
                  <a:lnTo>
                    <a:pt x="1188" y="0"/>
                  </a:lnTo>
                  <a:lnTo>
                    <a:pt x="1133" y="47"/>
                  </a:lnTo>
                  <a:lnTo>
                    <a:pt x="1073" y="94"/>
                  </a:lnTo>
                  <a:lnTo>
                    <a:pt x="1005" y="132"/>
                  </a:lnTo>
                  <a:lnTo>
                    <a:pt x="933" y="171"/>
                  </a:lnTo>
                  <a:lnTo>
                    <a:pt x="856" y="201"/>
                  </a:lnTo>
                  <a:lnTo>
                    <a:pt x="775" y="226"/>
                  </a:lnTo>
                  <a:lnTo>
                    <a:pt x="690" y="252"/>
                  </a:lnTo>
                  <a:lnTo>
                    <a:pt x="605" y="265"/>
                  </a:lnTo>
                  <a:lnTo>
                    <a:pt x="605" y="265"/>
                  </a:lnTo>
                  <a:lnTo>
                    <a:pt x="519" y="273"/>
                  </a:lnTo>
                  <a:lnTo>
                    <a:pt x="434" y="277"/>
                  </a:lnTo>
                  <a:lnTo>
                    <a:pt x="353" y="273"/>
                  </a:lnTo>
                  <a:lnTo>
                    <a:pt x="277" y="260"/>
                  </a:lnTo>
                  <a:lnTo>
                    <a:pt x="200" y="243"/>
                  </a:lnTo>
                  <a:lnTo>
                    <a:pt x="128" y="222"/>
                  </a:lnTo>
                  <a:lnTo>
                    <a:pt x="64" y="192"/>
                  </a:lnTo>
                  <a:lnTo>
                    <a:pt x="0" y="162"/>
                  </a:lnTo>
                  <a:lnTo>
                    <a:pt x="119" y="597"/>
                  </a:lnTo>
                  <a:lnTo>
                    <a:pt x="119" y="597"/>
                  </a:lnTo>
                  <a:lnTo>
                    <a:pt x="123" y="614"/>
                  </a:lnTo>
                  <a:lnTo>
                    <a:pt x="136" y="631"/>
                  </a:lnTo>
                  <a:lnTo>
                    <a:pt x="149" y="644"/>
                  </a:lnTo>
                  <a:lnTo>
                    <a:pt x="170" y="656"/>
                  </a:lnTo>
                  <a:lnTo>
                    <a:pt x="196" y="669"/>
                  </a:lnTo>
                  <a:lnTo>
                    <a:pt x="221" y="682"/>
                  </a:lnTo>
                  <a:lnTo>
                    <a:pt x="285" y="695"/>
                  </a:lnTo>
                  <a:lnTo>
                    <a:pt x="362" y="708"/>
                  </a:lnTo>
                  <a:lnTo>
                    <a:pt x="447" y="708"/>
                  </a:lnTo>
                  <a:lnTo>
                    <a:pt x="541" y="703"/>
                  </a:lnTo>
                  <a:lnTo>
                    <a:pt x="639" y="690"/>
                  </a:lnTo>
                  <a:lnTo>
                    <a:pt x="639" y="690"/>
                  </a:lnTo>
                  <a:lnTo>
                    <a:pt x="741" y="669"/>
                  </a:lnTo>
                  <a:lnTo>
                    <a:pt x="839" y="644"/>
                  </a:lnTo>
                  <a:lnTo>
                    <a:pt x="928" y="614"/>
                  </a:lnTo>
                  <a:lnTo>
                    <a:pt x="1005" y="580"/>
                  </a:lnTo>
                  <a:lnTo>
                    <a:pt x="1069" y="546"/>
                  </a:lnTo>
                  <a:lnTo>
                    <a:pt x="1094" y="524"/>
                  </a:lnTo>
                  <a:lnTo>
                    <a:pt x="1120" y="507"/>
                  </a:lnTo>
                  <a:lnTo>
                    <a:pt x="1137" y="490"/>
                  </a:lnTo>
                  <a:lnTo>
                    <a:pt x="1150" y="469"/>
                  </a:lnTo>
                  <a:lnTo>
                    <a:pt x="1163" y="452"/>
                  </a:lnTo>
                  <a:lnTo>
                    <a:pt x="1167" y="435"/>
                  </a:lnTo>
                  <a:lnTo>
                    <a:pt x="11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5" name="Freeform 7"/>
            <p:cNvSpPr>
              <a:spLocks/>
            </p:cNvSpPr>
            <p:nvPr/>
          </p:nvSpPr>
          <p:spPr bwMode="auto">
            <a:xfrm>
              <a:off x="1865" y="2575"/>
              <a:ext cx="430" cy="541"/>
            </a:xfrm>
            <a:custGeom>
              <a:avLst/>
              <a:gdLst>
                <a:gd name="T0" fmla="*/ 362 w 430"/>
                <a:gd name="T1" fmla="*/ 9 h 541"/>
                <a:gd name="T2" fmla="*/ 362 w 430"/>
                <a:gd name="T3" fmla="*/ 9 h 541"/>
                <a:gd name="T4" fmla="*/ 332 w 430"/>
                <a:gd name="T5" fmla="*/ 26 h 541"/>
                <a:gd name="T6" fmla="*/ 294 w 430"/>
                <a:gd name="T7" fmla="*/ 51 h 541"/>
                <a:gd name="T8" fmla="*/ 251 w 430"/>
                <a:gd name="T9" fmla="*/ 89 h 541"/>
                <a:gd name="T10" fmla="*/ 204 w 430"/>
                <a:gd name="T11" fmla="*/ 145 h 541"/>
                <a:gd name="T12" fmla="*/ 179 w 430"/>
                <a:gd name="T13" fmla="*/ 179 h 541"/>
                <a:gd name="T14" fmla="*/ 153 w 430"/>
                <a:gd name="T15" fmla="*/ 213 h 541"/>
                <a:gd name="T16" fmla="*/ 128 w 430"/>
                <a:gd name="T17" fmla="*/ 256 h 541"/>
                <a:gd name="T18" fmla="*/ 102 w 430"/>
                <a:gd name="T19" fmla="*/ 302 h 541"/>
                <a:gd name="T20" fmla="*/ 81 w 430"/>
                <a:gd name="T21" fmla="*/ 354 h 541"/>
                <a:gd name="T22" fmla="*/ 60 w 430"/>
                <a:gd name="T23" fmla="*/ 409 h 541"/>
                <a:gd name="T24" fmla="*/ 60 w 430"/>
                <a:gd name="T25" fmla="*/ 409 h 541"/>
                <a:gd name="T26" fmla="*/ 43 w 430"/>
                <a:gd name="T27" fmla="*/ 426 h 541"/>
                <a:gd name="T28" fmla="*/ 30 w 430"/>
                <a:gd name="T29" fmla="*/ 439 h 541"/>
                <a:gd name="T30" fmla="*/ 13 w 430"/>
                <a:gd name="T31" fmla="*/ 456 h 541"/>
                <a:gd name="T32" fmla="*/ 4 w 430"/>
                <a:gd name="T33" fmla="*/ 477 h 541"/>
                <a:gd name="T34" fmla="*/ 0 w 430"/>
                <a:gd name="T35" fmla="*/ 498 h 541"/>
                <a:gd name="T36" fmla="*/ 0 w 430"/>
                <a:gd name="T37" fmla="*/ 507 h 541"/>
                <a:gd name="T38" fmla="*/ 4 w 430"/>
                <a:gd name="T39" fmla="*/ 520 h 541"/>
                <a:gd name="T40" fmla="*/ 13 w 430"/>
                <a:gd name="T41" fmla="*/ 528 h 541"/>
                <a:gd name="T42" fmla="*/ 26 w 430"/>
                <a:gd name="T43" fmla="*/ 537 h 541"/>
                <a:gd name="T44" fmla="*/ 26 w 430"/>
                <a:gd name="T45" fmla="*/ 537 h 541"/>
                <a:gd name="T46" fmla="*/ 34 w 430"/>
                <a:gd name="T47" fmla="*/ 541 h 541"/>
                <a:gd name="T48" fmla="*/ 60 w 430"/>
                <a:gd name="T49" fmla="*/ 541 h 541"/>
                <a:gd name="T50" fmla="*/ 72 w 430"/>
                <a:gd name="T51" fmla="*/ 537 h 541"/>
                <a:gd name="T52" fmla="*/ 85 w 430"/>
                <a:gd name="T53" fmla="*/ 528 h 541"/>
                <a:gd name="T54" fmla="*/ 98 w 430"/>
                <a:gd name="T55" fmla="*/ 515 h 541"/>
                <a:gd name="T56" fmla="*/ 106 w 430"/>
                <a:gd name="T57" fmla="*/ 498 h 541"/>
                <a:gd name="T58" fmla="*/ 115 w 430"/>
                <a:gd name="T59" fmla="*/ 469 h 541"/>
                <a:gd name="T60" fmla="*/ 115 w 430"/>
                <a:gd name="T61" fmla="*/ 469 h 541"/>
                <a:gd name="T62" fmla="*/ 119 w 430"/>
                <a:gd name="T63" fmla="*/ 469 h 541"/>
                <a:gd name="T64" fmla="*/ 128 w 430"/>
                <a:gd name="T65" fmla="*/ 473 h 541"/>
                <a:gd name="T66" fmla="*/ 132 w 430"/>
                <a:gd name="T67" fmla="*/ 469 h 541"/>
                <a:gd name="T68" fmla="*/ 136 w 430"/>
                <a:gd name="T69" fmla="*/ 469 h 541"/>
                <a:gd name="T70" fmla="*/ 141 w 430"/>
                <a:gd name="T71" fmla="*/ 460 h 541"/>
                <a:gd name="T72" fmla="*/ 136 w 430"/>
                <a:gd name="T73" fmla="*/ 451 h 541"/>
                <a:gd name="T74" fmla="*/ 124 w 430"/>
                <a:gd name="T75" fmla="*/ 417 h 541"/>
                <a:gd name="T76" fmla="*/ 124 w 430"/>
                <a:gd name="T77" fmla="*/ 417 h 541"/>
                <a:gd name="T78" fmla="*/ 132 w 430"/>
                <a:gd name="T79" fmla="*/ 375 h 541"/>
                <a:gd name="T80" fmla="*/ 149 w 430"/>
                <a:gd name="T81" fmla="*/ 332 h 541"/>
                <a:gd name="T82" fmla="*/ 179 w 430"/>
                <a:gd name="T83" fmla="*/ 277 h 541"/>
                <a:gd name="T84" fmla="*/ 217 w 430"/>
                <a:gd name="T85" fmla="*/ 221 h 541"/>
                <a:gd name="T86" fmla="*/ 239 w 430"/>
                <a:gd name="T87" fmla="*/ 192 h 541"/>
                <a:gd name="T88" fmla="*/ 268 w 430"/>
                <a:gd name="T89" fmla="*/ 166 h 541"/>
                <a:gd name="T90" fmla="*/ 298 w 430"/>
                <a:gd name="T91" fmla="*/ 136 h 541"/>
                <a:gd name="T92" fmla="*/ 332 w 430"/>
                <a:gd name="T93" fmla="*/ 115 h 541"/>
                <a:gd name="T94" fmla="*/ 375 w 430"/>
                <a:gd name="T95" fmla="*/ 89 h 541"/>
                <a:gd name="T96" fmla="*/ 417 w 430"/>
                <a:gd name="T97" fmla="*/ 72 h 541"/>
                <a:gd name="T98" fmla="*/ 417 w 430"/>
                <a:gd name="T99" fmla="*/ 72 h 541"/>
                <a:gd name="T100" fmla="*/ 426 w 430"/>
                <a:gd name="T101" fmla="*/ 60 h 541"/>
                <a:gd name="T102" fmla="*/ 430 w 430"/>
                <a:gd name="T103" fmla="*/ 43 h 541"/>
                <a:gd name="T104" fmla="*/ 430 w 430"/>
                <a:gd name="T105" fmla="*/ 30 h 541"/>
                <a:gd name="T106" fmla="*/ 426 w 430"/>
                <a:gd name="T107" fmla="*/ 17 h 541"/>
                <a:gd name="T108" fmla="*/ 422 w 430"/>
                <a:gd name="T109" fmla="*/ 9 h 541"/>
                <a:gd name="T110" fmla="*/ 417 w 430"/>
                <a:gd name="T111" fmla="*/ 4 h 541"/>
                <a:gd name="T112" fmla="*/ 396 w 430"/>
                <a:gd name="T113" fmla="*/ 0 h 541"/>
                <a:gd name="T114" fmla="*/ 362 w 430"/>
                <a:gd name="T115" fmla="*/ 9 h 541"/>
                <a:gd name="T116" fmla="*/ 362 w 430"/>
                <a:gd name="T117" fmla="*/ 9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0" h="541">
                  <a:moveTo>
                    <a:pt x="362" y="9"/>
                  </a:moveTo>
                  <a:lnTo>
                    <a:pt x="362" y="9"/>
                  </a:lnTo>
                  <a:lnTo>
                    <a:pt x="332" y="26"/>
                  </a:lnTo>
                  <a:lnTo>
                    <a:pt x="294" y="51"/>
                  </a:lnTo>
                  <a:lnTo>
                    <a:pt x="251" y="89"/>
                  </a:lnTo>
                  <a:lnTo>
                    <a:pt x="204" y="145"/>
                  </a:lnTo>
                  <a:lnTo>
                    <a:pt x="179" y="179"/>
                  </a:lnTo>
                  <a:lnTo>
                    <a:pt x="153" y="213"/>
                  </a:lnTo>
                  <a:lnTo>
                    <a:pt x="128" y="256"/>
                  </a:lnTo>
                  <a:lnTo>
                    <a:pt x="102" y="302"/>
                  </a:lnTo>
                  <a:lnTo>
                    <a:pt x="81" y="354"/>
                  </a:lnTo>
                  <a:lnTo>
                    <a:pt x="60" y="409"/>
                  </a:lnTo>
                  <a:lnTo>
                    <a:pt x="60" y="409"/>
                  </a:lnTo>
                  <a:lnTo>
                    <a:pt x="43" y="426"/>
                  </a:lnTo>
                  <a:lnTo>
                    <a:pt x="30" y="439"/>
                  </a:lnTo>
                  <a:lnTo>
                    <a:pt x="13" y="456"/>
                  </a:lnTo>
                  <a:lnTo>
                    <a:pt x="4" y="477"/>
                  </a:lnTo>
                  <a:lnTo>
                    <a:pt x="0" y="498"/>
                  </a:lnTo>
                  <a:lnTo>
                    <a:pt x="0" y="507"/>
                  </a:lnTo>
                  <a:lnTo>
                    <a:pt x="4" y="520"/>
                  </a:lnTo>
                  <a:lnTo>
                    <a:pt x="13" y="528"/>
                  </a:lnTo>
                  <a:lnTo>
                    <a:pt x="26" y="537"/>
                  </a:lnTo>
                  <a:lnTo>
                    <a:pt x="26" y="537"/>
                  </a:lnTo>
                  <a:lnTo>
                    <a:pt x="34" y="541"/>
                  </a:lnTo>
                  <a:lnTo>
                    <a:pt x="60" y="541"/>
                  </a:lnTo>
                  <a:lnTo>
                    <a:pt x="72" y="537"/>
                  </a:lnTo>
                  <a:lnTo>
                    <a:pt x="85" y="528"/>
                  </a:lnTo>
                  <a:lnTo>
                    <a:pt x="98" y="515"/>
                  </a:lnTo>
                  <a:lnTo>
                    <a:pt x="106" y="498"/>
                  </a:lnTo>
                  <a:lnTo>
                    <a:pt x="115" y="469"/>
                  </a:lnTo>
                  <a:lnTo>
                    <a:pt x="115" y="469"/>
                  </a:lnTo>
                  <a:lnTo>
                    <a:pt x="119" y="469"/>
                  </a:lnTo>
                  <a:lnTo>
                    <a:pt x="128" y="473"/>
                  </a:lnTo>
                  <a:lnTo>
                    <a:pt x="132" y="469"/>
                  </a:lnTo>
                  <a:lnTo>
                    <a:pt x="136" y="469"/>
                  </a:lnTo>
                  <a:lnTo>
                    <a:pt x="141" y="460"/>
                  </a:lnTo>
                  <a:lnTo>
                    <a:pt x="136" y="451"/>
                  </a:lnTo>
                  <a:lnTo>
                    <a:pt x="124" y="417"/>
                  </a:lnTo>
                  <a:lnTo>
                    <a:pt x="124" y="417"/>
                  </a:lnTo>
                  <a:lnTo>
                    <a:pt x="132" y="375"/>
                  </a:lnTo>
                  <a:lnTo>
                    <a:pt x="149" y="332"/>
                  </a:lnTo>
                  <a:lnTo>
                    <a:pt x="179" y="277"/>
                  </a:lnTo>
                  <a:lnTo>
                    <a:pt x="217" y="221"/>
                  </a:lnTo>
                  <a:lnTo>
                    <a:pt x="239" y="192"/>
                  </a:lnTo>
                  <a:lnTo>
                    <a:pt x="268" y="166"/>
                  </a:lnTo>
                  <a:lnTo>
                    <a:pt x="298" y="136"/>
                  </a:lnTo>
                  <a:lnTo>
                    <a:pt x="332" y="115"/>
                  </a:lnTo>
                  <a:lnTo>
                    <a:pt x="375" y="89"/>
                  </a:lnTo>
                  <a:lnTo>
                    <a:pt x="417" y="72"/>
                  </a:lnTo>
                  <a:lnTo>
                    <a:pt x="417" y="72"/>
                  </a:lnTo>
                  <a:lnTo>
                    <a:pt x="426" y="60"/>
                  </a:lnTo>
                  <a:lnTo>
                    <a:pt x="430" y="43"/>
                  </a:lnTo>
                  <a:lnTo>
                    <a:pt x="430" y="30"/>
                  </a:lnTo>
                  <a:lnTo>
                    <a:pt x="426" y="17"/>
                  </a:lnTo>
                  <a:lnTo>
                    <a:pt x="422" y="9"/>
                  </a:lnTo>
                  <a:lnTo>
                    <a:pt x="417" y="4"/>
                  </a:lnTo>
                  <a:lnTo>
                    <a:pt x="396" y="0"/>
                  </a:lnTo>
                  <a:lnTo>
                    <a:pt x="362" y="9"/>
                  </a:lnTo>
                  <a:lnTo>
                    <a:pt x="36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6" name="Freeform 225"/>
            <p:cNvSpPr>
              <a:spLocks/>
            </p:cNvSpPr>
            <p:nvPr/>
          </p:nvSpPr>
          <p:spPr bwMode="auto">
            <a:xfrm>
              <a:off x="2231" y="2818"/>
              <a:ext cx="443" cy="737"/>
            </a:xfrm>
            <a:custGeom>
              <a:avLst/>
              <a:gdLst>
                <a:gd name="T0" fmla="*/ 354 w 443"/>
                <a:gd name="T1" fmla="*/ 21 h 737"/>
                <a:gd name="T2" fmla="*/ 354 w 443"/>
                <a:gd name="T3" fmla="*/ 21 h 737"/>
                <a:gd name="T4" fmla="*/ 324 w 443"/>
                <a:gd name="T5" fmla="*/ 51 h 737"/>
                <a:gd name="T6" fmla="*/ 294 w 443"/>
                <a:gd name="T7" fmla="*/ 93 h 737"/>
                <a:gd name="T8" fmla="*/ 260 w 443"/>
                <a:gd name="T9" fmla="*/ 149 h 737"/>
                <a:gd name="T10" fmla="*/ 243 w 443"/>
                <a:gd name="T11" fmla="*/ 187 h 737"/>
                <a:gd name="T12" fmla="*/ 226 w 443"/>
                <a:gd name="T13" fmla="*/ 226 h 737"/>
                <a:gd name="T14" fmla="*/ 213 w 443"/>
                <a:gd name="T15" fmla="*/ 272 h 737"/>
                <a:gd name="T16" fmla="*/ 196 w 443"/>
                <a:gd name="T17" fmla="*/ 323 h 737"/>
                <a:gd name="T18" fmla="*/ 188 w 443"/>
                <a:gd name="T19" fmla="*/ 379 h 737"/>
                <a:gd name="T20" fmla="*/ 179 w 443"/>
                <a:gd name="T21" fmla="*/ 439 h 737"/>
                <a:gd name="T22" fmla="*/ 171 w 443"/>
                <a:gd name="T23" fmla="*/ 502 h 737"/>
                <a:gd name="T24" fmla="*/ 171 w 443"/>
                <a:gd name="T25" fmla="*/ 575 h 737"/>
                <a:gd name="T26" fmla="*/ 171 w 443"/>
                <a:gd name="T27" fmla="*/ 575 h 737"/>
                <a:gd name="T28" fmla="*/ 137 w 443"/>
                <a:gd name="T29" fmla="*/ 583 h 737"/>
                <a:gd name="T30" fmla="*/ 107 w 443"/>
                <a:gd name="T31" fmla="*/ 592 h 737"/>
                <a:gd name="T32" fmla="*/ 73 w 443"/>
                <a:gd name="T33" fmla="*/ 609 h 737"/>
                <a:gd name="T34" fmla="*/ 39 w 443"/>
                <a:gd name="T35" fmla="*/ 630 h 737"/>
                <a:gd name="T36" fmla="*/ 26 w 443"/>
                <a:gd name="T37" fmla="*/ 643 h 737"/>
                <a:gd name="T38" fmla="*/ 13 w 443"/>
                <a:gd name="T39" fmla="*/ 656 h 737"/>
                <a:gd name="T40" fmla="*/ 5 w 443"/>
                <a:gd name="T41" fmla="*/ 669 h 737"/>
                <a:gd name="T42" fmla="*/ 0 w 443"/>
                <a:gd name="T43" fmla="*/ 686 h 737"/>
                <a:gd name="T44" fmla="*/ 0 w 443"/>
                <a:gd name="T45" fmla="*/ 703 h 737"/>
                <a:gd name="T46" fmla="*/ 5 w 443"/>
                <a:gd name="T47" fmla="*/ 724 h 737"/>
                <a:gd name="T48" fmla="*/ 5 w 443"/>
                <a:gd name="T49" fmla="*/ 724 h 737"/>
                <a:gd name="T50" fmla="*/ 9 w 443"/>
                <a:gd name="T51" fmla="*/ 724 h 737"/>
                <a:gd name="T52" fmla="*/ 26 w 443"/>
                <a:gd name="T53" fmla="*/ 732 h 737"/>
                <a:gd name="T54" fmla="*/ 51 w 443"/>
                <a:gd name="T55" fmla="*/ 737 h 737"/>
                <a:gd name="T56" fmla="*/ 86 w 443"/>
                <a:gd name="T57" fmla="*/ 737 h 737"/>
                <a:gd name="T58" fmla="*/ 260 w 443"/>
                <a:gd name="T59" fmla="*/ 656 h 737"/>
                <a:gd name="T60" fmla="*/ 260 w 443"/>
                <a:gd name="T61" fmla="*/ 656 h 737"/>
                <a:gd name="T62" fmla="*/ 269 w 443"/>
                <a:gd name="T63" fmla="*/ 647 h 737"/>
                <a:gd name="T64" fmla="*/ 277 w 443"/>
                <a:gd name="T65" fmla="*/ 634 h 737"/>
                <a:gd name="T66" fmla="*/ 281 w 443"/>
                <a:gd name="T67" fmla="*/ 626 h 737"/>
                <a:gd name="T68" fmla="*/ 281 w 443"/>
                <a:gd name="T69" fmla="*/ 617 h 737"/>
                <a:gd name="T70" fmla="*/ 281 w 443"/>
                <a:gd name="T71" fmla="*/ 605 h 737"/>
                <a:gd name="T72" fmla="*/ 277 w 443"/>
                <a:gd name="T73" fmla="*/ 596 h 737"/>
                <a:gd name="T74" fmla="*/ 243 w 443"/>
                <a:gd name="T75" fmla="*/ 558 h 737"/>
                <a:gd name="T76" fmla="*/ 243 w 443"/>
                <a:gd name="T77" fmla="*/ 558 h 737"/>
                <a:gd name="T78" fmla="*/ 243 w 443"/>
                <a:gd name="T79" fmla="*/ 511 h 737"/>
                <a:gd name="T80" fmla="*/ 243 w 443"/>
                <a:gd name="T81" fmla="*/ 456 h 737"/>
                <a:gd name="T82" fmla="*/ 252 w 443"/>
                <a:gd name="T83" fmla="*/ 387 h 737"/>
                <a:gd name="T84" fmla="*/ 260 w 443"/>
                <a:gd name="T85" fmla="*/ 349 h 737"/>
                <a:gd name="T86" fmla="*/ 273 w 443"/>
                <a:gd name="T87" fmla="*/ 311 h 737"/>
                <a:gd name="T88" fmla="*/ 290 w 443"/>
                <a:gd name="T89" fmla="*/ 268 h 737"/>
                <a:gd name="T90" fmla="*/ 307 w 443"/>
                <a:gd name="T91" fmla="*/ 230 h 737"/>
                <a:gd name="T92" fmla="*/ 333 w 443"/>
                <a:gd name="T93" fmla="*/ 187 h 737"/>
                <a:gd name="T94" fmla="*/ 362 w 443"/>
                <a:gd name="T95" fmla="*/ 149 h 737"/>
                <a:gd name="T96" fmla="*/ 401 w 443"/>
                <a:gd name="T97" fmla="*/ 111 h 737"/>
                <a:gd name="T98" fmla="*/ 443 w 443"/>
                <a:gd name="T99" fmla="*/ 76 h 737"/>
                <a:gd name="T100" fmla="*/ 443 w 443"/>
                <a:gd name="T101" fmla="*/ 76 h 737"/>
                <a:gd name="T102" fmla="*/ 443 w 443"/>
                <a:gd name="T103" fmla="*/ 59 h 737"/>
                <a:gd name="T104" fmla="*/ 443 w 443"/>
                <a:gd name="T105" fmla="*/ 42 h 737"/>
                <a:gd name="T106" fmla="*/ 439 w 443"/>
                <a:gd name="T107" fmla="*/ 25 h 737"/>
                <a:gd name="T108" fmla="*/ 431 w 443"/>
                <a:gd name="T109" fmla="*/ 8 h 737"/>
                <a:gd name="T110" fmla="*/ 422 w 443"/>
                <a:gd name="T111" fmla="*/ 4 h 737"/>
                <a:gd name="T112" fmla="*/ 414 w 443"/>
                <a:gd name="T113" fmla="*/ 0 h 737"/>
                <a:gd name="T114" fmla="*/ 405 w 443"/>
                <a:gd name="T115" fmla="*/ 0 h 737"/>
                <a:gd name="T116" fmla="*/ 388 w 443"/>
                <a:gd name="T117" fmla="*/ 4 h 737"/>
                <a:gd name="T118" fmla="*/ 354 w 443"/>
                <a:gd name="T119" fmla="*/ 21 h 737"/>
                <a:gd name="T120" fmla="*/ 354 w 443"/>
                <a:gd name="T121" fmla="*/ 2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3" h="737">
                  <a:moveTo>
                    <a:pt x="354" y="21"/>
                  </a:moveTo>
                  <a:lnTo>
                    <a:pt x="354" y="21"/>
                  </a:lnTo>
                  <a:lnTo>
                    <a:pt x="324" y="51"/>
                  </a:lnTo>
                  <a:lnTo>
                    <a:pt x="294" y="93"/>
                  </a:lnTo>
                  <a:lnTo>
                    <a:pt x="260" y="149"/>
                  </a:lnTo>
                  <a:lnTo>
                    <a:pt x="243" y="187"/>
                  </a:lnTo>
                  <a:lnTo>
                    <a:pt x="226" y="226"/>
                  </a:lnTo>
                  <a:lnTo>
                    <a:pt x="213" y="272"/>
                  </a:lnTo>
                  <a:lnTo>
                    <a:pt x="196" y="323"/>
                  </a:lnTo>
                  <a:lnTo>
                    <a:pt x="188" y="379"/>
                  </a:lnTo>
                  <a:lnTo>
                    <a:pt x="179" y="439"/>
                  </a:lnTo>
                  <a:lnTo>
                    <a:pt x="171" y="502"/>
                  </a:lnTo>
                  <a:lnTo>
                    <a:pt x="171" y="575"/>
                  </a:lnTo>
                  <a:lnTo>
                    <a:pt x="171" y="575"/>
                  </a:lnTo>
                  <a:lnTo>
                    <a:pt x="137" y="583"/>
                  </a:lnTo>
                  <a:lnTo>
                    <a:pt x="107" y="592"/>
                  </a:lnTo>
                  <a:lnTo>
                    <a:pt x="73" y="609"/>
                  </a:lnTo>
                  <a:lnTo>
                    <a:pt x="39" y="630"/>
                  </a:lnTo>
                  <a:lnTo>
                    <a:pt x="26" y="643"/>
                  </a:lnTo>
                  <a:lnTo>
                    <a:pt x="13" y="656"/>
                  </a:lnTo>
                  <a:lnTo>
                    <a:pt x="5" y="669"/>
                  </a:lnTo>
                  <a:lnTo>
                    <a:pt x="0" y="686"/>
                  </a:lnTo>
                  <a:lnTo>
                    <a:pt x="0" y="703"/>
                  </a:lnTo>
                  <a:lnTo>
                    <a:pt x="5" y="724"/>
                  </a:lnTo>
                  <a:lnTo>
                    <a:pt x="5" y="724"/>
                  </a:lnTo>
                  <a:lnTo>
                    <a:pt x="9" y="724"/>
                  </a:lnTo>
                  <a:lnTo>
                    <a:pt x="26" y="732"/>
                  </a:lnTo>
                  <a:lnTo>
                    <a:pt x="51" y="737"/>
                  </a:lnTo>
                  <a:lnTo>
                    <a:pt x="86" y="737"/>
                  </a:lnTo>
                  <a:lnTo>
                    <a:pt x="260" y="656"/>
                  </a:lnTo>
                  <a:lnTo>
                    <a:pt x="260" y="656"/>
                  </a:lnTo>
                  <a:lnTo>
                    <a:pt x="269" y="647"/>
                  </a:lnTo>
                  <a:lnTo>
                    <a:pt x="277" y="634"/>
                  </a:lnTo>
                  <a:lnTo>
                    <a:pt x="281" y="626"/>
                  </a:lnTo>
                  <a:lnTo>
                    <a:pt x="281" y="617"/>
                  </a:lnTo>
                  <a:lnTo>
                    <a:pt x="281" y="605"/>
                  </a:lnTo>
                  <a:lnTo>
                    <a:pt x="277" y="596"/>
                  </a:lnTo>
                  <a:lnTo>
                    <a:pt x="243" y="558"/>
                  </a:lnTo>
                  <a:lnTo>
                    <a:pt x="243" y="558"/>
                  </a:lnTo>
                  <a:lnTo>
                    <a:pt x="243" y="511"/>
                  </a:lnTo>
                  <a:lnTo>
                    <a:pt x="243" y="456"/>
                  </a:lnTo>
                  <a:lnTo>
                    <a:pt x="252" y="387"/>
                  </a:lnTo>
                  <a:lnTo>
                    <a:pt x="260" y="349"/>
                  </a:lnTo>
                  <a:lnTo>
                    <a:pt x="273" y="311"/>
                  </a:lnTo>
                  <a:lnTo>
                    <a:pt x="290" y="268"/>
                  </a:lnTo>
                  <a:lnTo>
                    <a:pt x="307" y="230"/>
                  </a:lnTo>
                  <a:lnTo>
                    <a:pt x="333" y="187"/>
                  </a:lnTo>
                  <a:lnTo>
                    <a:pt x="362" y="149"/>
                  </a:lnTo>
                  <a:lnTo>
                    <a:pt x="401" y="111"/>
                  </a:lnTo>
                  <a:lnTo>
                    <a:pt x="443" y="76"/>
                  </a:lnTo>
                  <a:lnTo>
                    <a:pt x="443" y="76"/>
                  </a:lnTo>
                  <a:lnTo>
                    <a:pt x="443" y="59"/>
                  </a:lnTo>
                  <a:lnTo>
                    <a:pt x="443" y="42"/>
                  </a:lnTo>
                  <a:lnTo>
                    <a:pt x="439" y="25"/>
                  </a:lnTo>
                  <a:lnTo>
                    <a:pt x="431" y="8"/>
                  </a:lnTo>
                  <a:lnTo>
                    <a:pt x="422" y="4"/>
                  </a:lnTo>
                  <a:lnTo>
                    <a:pt x="414" y="0"/>
                  </a:lnTo>
                  <a:lnTo>
                    <a:pt x="405" y="0"/>
                  </a:lnTo>
                  <a:lnTo>
                    <a:pt x="388" y="4"/>
                  </a:lnTo>
                  <a:lnTo>
                    <a:pt x="354" y="21"/>
                  </a:lnTo>
                  <a:lnTo>
                    <a:pt x="354"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7" name="Freeform 226"/>
            <p:cNvSpPr>
              <a:spLocks/>
            </p:cNvSpPr>
            <p:nvPr/>
          </p:nvSpPr>
          <p:spPr bwMode="auto">
            <a:xfrm>
              <a:off x="3139" y="2754"/>
              <a:ext cx="443" cy="737"/>
            </a:xfrm>
            <a:custGeom>
              <a:avLst/>
              <a:gdLst>
                <a:gd name="T0" fmla="*/ 89 w 443"/>
                <a:gd name="T1" fmla="*/ 21 h 737"/>
                <a:gd name="T2" fmla="*/ 89 w 443"/>
                <a:gd name="T3" fmla="*/ 21 h 737"/>
                <a:gd name="T4" fmla="*/ 119 w 443"/>
                <a:gd name="T5" fmla="*/ 51 h 737"/>
                <a:gd name="T6" fmla="*/ 149 w 443"/>
                <a:gd name="T7" fmla="*/ 89 h 737"/>
                <a:gd name="T8" fmla="*/ 183 w 443"/>
                <a:gd name="T9" fmla="*/ 149 h 737"/>
                <a:gd name="T10" fmla="*/ 200 w 443"/>
                <a:gd name="T11" fmla="*/ 187 h 737"/>
                <a:gd name="T12" fmla="*/ 217 w 443"/>
                <a:gd name="T13" fmla="*/ 226 h 737"/>
                <a:gd name="T14" fmla="*/ 230 w 443"/>
                <a:gd name="T15" fmla="*/ 272 h 737"/>
                <a:gd name="T16" fmla="*/ 247 w 443"/>
                <a:gd name="T17" fmla="*/ 319 h 737"/>
                <a:gd name="T18" fmla="*/ 255 w 443"/>
                <a:gd name="T19" fmla="*/ 375 h 737"/>
                <a:gd name="T20" fmla="*/ 268 w 443"/>
                <a:gd name="T21" fmla="*/ 434 h 737"/>
                <a:gd name="T22" fmla="*/ 272 w 443"/>
                <a:gd name="T23" fmla="*/ 503 h 737"/>
                <a:gd name="T24" fmla="*/ 272 w 443"/>
                <a:gd name="T25" fmla="*/ 571 h 737"/>
                <a:gd name="T26" fmla="*/ 272 w 443"/>
                <a:gd name="T27" fmla="*/ 571 h 737"/>
                <a:gd name="T28" fmla="*/ 306 w 443"/>
                <a:gd name="T29" fmla="*/ 579 h 737"/>
                <a:gd name="T30" fmla="*/ 336 w 443"/>
                <a:gd name="T31" fmla="*/ 592 h 737"/>
                <a:gd name="T32" fmla="*/ 370 w 443"/>
                <a:gd name="T33" fmla="*/ 609 h 737"/>
                <a:gd name="T34" fmla="*/ 404 w 443"/>
                <a:gd name="T35" fmla="*/ 626 h 737"/>
                <a:gd name="T36" fmla="*/ 417 w 443"/>
                <a:gd name="T37" fmla="*/ 639 h 737"/>
                <a:gd name="T38" fmla="*/ 430 w 443"/>
                <a:gd name="T39" fmla="*/ 652 h 737"/>
                <a:gd name="T40" fmla="*/ 438 w 443"/>
                <a:gd name="T41" fmla="*/ 669 h 737"/>
                <a:gd name="T42" fmla="*/ 443 w 443"/>
                <a:gd name="T43" fmla="*/ 686 h 737"/>
                <a:gd name="T44" fmla="*/ 443 w 443"/>
                <a:gd name="T45" fmla="*/ 703 h 737"/>
                <a:gd name="T46" fmla="*/ 438 w 443"/>
                <a:gd name="T47" fmla="*/ 720 h 737"/>
                <a:gd name="T48" fmla="*/ 438 w 443"/>
                <a:gd name="T49" fmla="*/ 720 h 737"/>
                <a:gd name="T50" fmla="*/ 434 w 443"/>
                <a:gd name="T51" fmla="*/ 724 h 737"/>
                <a:gd name="T52" fmla="*/ 417 w 443"/>
                <a:gd name="T53" fmla="*/ 733 h 737"/>
                <a:gd name="T54" fmla="*/ 396 w 443"/>
                <a:gd name="T55" fmla="*/ 737 h 737"/>
                <a:gd name="T56" fmla="*/ 362 w 443"/>
                <a:gd name="T57" fmla="*/ 737 h 737"/>
                <a:gd name="T58" fmla="*/ 183 w 443"/>
                <a:gd name="T59" fmla="*/ 652 h 737"/>
                <a:gd name="T60" fmla="*/ 183 w 443"/>
                <a:gd name="T61" fmla="*/ 652 h 737"/>
                <a:gd name="T62" fmla="*/ 174 w 443"/>
                <a:gd name="T63" fmla="*/ 647 h 737"/>
                <a:gd name="T64" fmla="*/ 166 w 443"/>
                <a:gd name="T65" fmla="*/ 635 h 737"/>
                <a:gd name="T66" fmla="*/ 162 w 443"/>
                <a:gd name="T67" fmla="*/ 626 h 737"/>
                <a:gd name="T68" fmla="*/ 162 w 443"/>
                <a:gd name="T69" fmla="*/ 618 h 737"/>
                <a:gd name="T70" fmla="*/ 162 w 443"/>
                <a:gd name="T71" fmla="*/ 605 h 737"/>
                <a:gd name="T72" fmla="*/ 166 w 443"/>
                <a:gd name="T73" fmla="*/ 592 h 737"/>
                <a:gd name="T74" fmla="*/ 200 w 443"/>
                <a:gd name="T75" fmla="*/ 558 h 737"/>
                <a:gd name="T76" fmla="*/ 200 w 443"/>
                <a:gd name="T77" fmla="*/ 558 h 737"/>
                <a:gd name="T78" fmla="*/ 204 w 443"/>
                <a:gd name="T79" fmla="*/ 507 h 737"/>
                <a:gd name="T80" fmla="*/ 200 w 443"/>
                <a:gd name="T81" fmla="*/ 451 h 737"/>
                <a:gd name="T82" fmla="*/ 191 w 443"/>
                <a:gd name="T83" fmla="*/ 383 h 737"/>
                <a:gd name="T84" fmla="*/ 183 w 443"/>
                <a:gd name="T85" fmla="*/ 345 h 737"/>
                <a:gd name="T86" fmla="*/ 170 w 443"/>
                <a:gd name="T87" fmla="*/ 307 h 737"/>
                <a:gd name="T88" fmla="*/ 157 w 443"/>
                <a:gd name="T89" fmla="*/ 268 h 737"/>
                <a:gd name="T90" fmla="*/ 136 w 443"/>
                <a:gd name="T91" fmla="*/ 226 h 737"/>
                <a:gd name="T92" fmla="*/ 110 w 443"/>
                <a:gd name="T93" fmla="*/ 187 h 737"/>
                <a:gd name="T94" fmla="*/ 81 w 443"/>
                <a:gd name="T95" fmla="*/ 149 h 737"/>
                <a:gd name="T96" fmla="*/ 42 w 443"/>
                <a:gd name="T97" fmla="*/ 111 h 737"/>
                <a:gd name="T98" fmla="*/ 0 w 443"/>
                <a:gd name="T99" fmla="*/ 77 h 737"/>
                <a:gd name="T100" fmla="*/ 0 w 443"/>
                <a:gd name="T101" fmla="*/ 77 h 737"/>
                <a:gd name="T102" fmla="*/ 0 w 443"/>
                <a:gd name="T103" fmla="*/ 55 h 737"/>
                <a:gd name="T104" fmla="*/ 0 w 443"/>
                <a:gd name="T105" fmla="*/ 38 h 737"/>
                <a:gd name="T106" fmla="*/ 4 w 443"/>
                <a:gd name="T107" fmla="*/ 21 h 737"/>
                <a:gd name="T108" fmla="*/ 12 w 443"/>
                <a:gd name="T109" fmla="*/ 8 h 737"/>
                <a:gd name="T110" fmla="*/ 21 w 443"/>
                <a:gd name="T111" fmla="*/ 4 h 737"/>
                <a:gd name="T112" fmla="*/ 29 w 443"/>
                <a:gd name="T113" fmla="*/ 0 h 737"/>
                <a:gd name="T114" fmla="*/ 38 w 443"/>
                <a:gd name="T115" fmla="*/ 0 h 737"/>
                <a:gd name="T116" fmla="*/ 55 w 443"/>
                <a:gd name="T117" fmla="*/ 4 h 737"/>
                <a:gd name="T118" fmla="*/ 89 w 443"/>
                <a:gd name="T119" fmla="*/ 21 h 737"/>
                <a:gd name="T120" fmla="*/ 89 w 443"/>
                <a:gd name="T121" fmla="*/ 2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3" h="737">
                  <a:moveTo>
                    <a:pt x="89" y="21"/>
                  </a:moveTo>
                  <a:lnTo>
                    <a:pt x="89" y="21"/>
                  </a:lnTo>
                  <a:lnTo>
                    <a:pt x="119" y="51"/>
                  </a:lnTo>
                  <a:lnTo>
                    <a:pt x="149" y="89"/>
                  </a:lnTo>
                  <a:lnTo>
                    <a:pt x="183" y="149"/>
                  </a:lnTo>
                  <a:lnTo>
                    <a:pt x="200" y="187"/>
                  </a:lnTo>
                  <a:lnTo>
                    <a:pt x="217" y="226"/>
                  </a:lnTo>
                  <a:lnTo>
                    <a:pt x="230" y="272"/>
                  </a:lnTo>
                  <a:lnTo>
                    <a:pt x="247" y="319"/>
                  </a:lnTo>
                  <a:lnTo>
                    <a:pt x="255" y="375"/>
                  </a:lnTo>
                  <a:lnTo>
                    <a:pt x="268" y="434"/>
                  </a:lnTo>
                  <a:lnTo>
                    <a:pt x="272" y="503"/>
                  </a:lnTo>
                  <a:lnTo>
                    <a:pt x="272" y="571"/>
                  </a:lnTo>
                  <a:lnTo>
                    <a:pt x="272" y="571"/>
                  </a:lnTo>
                  <a:lnTo>
                    <a:pt x="306" y="579"/>
                  </a:lnTo>
                  <a:lnTo>
                    <a:pt x="336" y="592"/>
                  </a:lnTo>
                  <a:lnTo>
                    <a:pt x="370" y="609"/>
                  </a:lnTo>
                  <a:lnTo>
                    <a:pt x="404" y="626"/>
                  </a:lnTo>
                  <a:lnTo>
                    <a:pt x="417" y="639"/>
                  </a:lnTo>
                  <a:lnTo>
                    <a:pt x="430" y="652"/>
                  </a:lnTo>
                  <a:lnTo>
                    <a:pt x="438" y="669"/>
                  </a:lnTo>
                  <a:lnTo>
                    <a:pt x="443" y="686"/>
                  </a:lnTo>
                  <a:lnTo>
                    <a:pt x="443" y="703"/>
                  </a:lnTo>
                  <a:lnTo>
                    <a:pt x="438" y="720"/>
                  </a:lnTo>
                  <a:lnTo>
                    <a:pt x="438" y="720"/>
                  </a:lnTo>
                  <a:lnTo>
                    <a:pt x="434" y="724"/>
                  </a:lnTo>
                  <a:lnTo>
                    <a:pt x="417" y="733"/>
                  </a:lnTo>
                  <a:lnTo>
                    <a:pt x="396" y="737"/>
                  </a:lnTo>
                  <a:lnTo>
                    <a:pt x="362" y="737"/>
                  </a:lnTo>
                  <a:lnTo>
                    <a:pt x="183" y="652"/>
                  </a:lnTo>
                  <a:lnTo>
                    <a:pt x="183" y="652"/>
                  </a:lnTo>
                  <a:lnTo>
                    <a:pt x="174" y="647"/>
                  </a:lnTo>
                  <a:lnTo>
                    <a:pt x="166" y="635"/>
                  </a:lnTo>
                  <a:lnTo>
                    <a:pt x="162" y="626"/>
                  </a:lnTo>
                  <a:lnTo>
                    <a:pt x="162" y="618"/>
                  </a:lnTo>
                  <a:lnTo>
                    <a:pt x="162" y="605"/>
                  </a:lnTo>
                  <a:lnTo>
                    <a:pt x="166" y="592"/>
                  </a:lnTo>
                  <a:lnTo>
                    <a:pt x="200" y="558"/>
                  </a:lnTo>
                  <a:lnTo>
                    <a:pt x="200" y="558"/>
                  </a:lnTo>
                  <a:lnTo>
                    <a:pt x="204" y="507"/>
                  </a:lnTo>
                  <a:lnTo>
                    <a:pt x="200" y="451"/>
                  </a:lnTo>
                  <a:lnTo>
                    <a:pt x="191" y="383"/>
                  </a:lnTo>
                  <a:lnTo>
                    <a:pt x="183" y="345"/>
                  </a:lnTo>
                  <a:lnTo>
                    <a:pt x="170" y="307"/>
                  </a:lnTo>
                  <a:lnTo>
                    <a:pt x="157" y="268"/>
                  </a:lnTo>
                  <a:lnTo>
                    <a:pt x="136" y="226"/>
                  </a:lnTo>
                  <a:lnTo>
                    <a:pt x="110" y="187"/>
                  </a:lnTo>
                  <a:lnTo>
                    <a:pt x="81" y="149"/>
                  </a:lnTo>
                  <a:lnTo>
                    <a:pt x="42" y="111"/>
                  </a:lnTo>
                  <a:lnTo>
                    <a:pt x="0" y="77"/>
                  </a:lnTo>
                  <a:lnTo>
                    <a:pt x="0" y="77"/>
                  </a:lnTo>
                  <a:lnTo>
                    <a:pt x="0" y="55"/>
                  </a:lnTo>
                  <a:lnTo>
                    <a:pt x="0" y="38"/>
                  </a:lnTo>
                  <a:lnTo>
                    <a:pt x="4" y="21"/>
                  </a:lnTo>
                  <a:lnTo>
                    <a:pt x="12" y="8"/>
                  </a:lnTo>
                  <a:lnTo>
                    <a:pt x="21" y="4"/>
                  </a:lnTo>
                  <a:lnTo>
                    <a:pt x="29" y="0"/>
                  </a:lnTo>
                  <a:lnTo>
                    <a:pt x="38" y="0"/>
                  </a:lnTo>
                  <a:lnTo>
                    <a:pt x="55" y="4"/>
                  </a:lnTo>
                  <a:lnTo>
                    <a:pt x="89" y="21"/>
                  </a:lnTo>
                  <a:lnTo>
                    <a:pt x="89"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8" name="Freeform 227"/>
            <p:cNvSpPr>
              <a:spLocks/>
            </p:cNvSpPr>
            <p:nvPr/>
          </p:nvSpPr>
          <p:spPr bwMode="auto">
            <a:xfrm>
              <a:off x="2010" y="1578"/>
              <a:ext cx="1512" cy="976"/>
            </a:xfrm>
            <a:custGeom>
              <a:avLst/>
              <a:gdLst>
                <a:gd name="T0" fmla="*/ 4 w 1512"/>
                <a:gd name="T1" fmla="*/ 656 h 976"/>
                <a:gd name="T2" fmla="*/ 0 w 1512"/>
                <a:gd name="T3" fmla="*/ 558 h 976"/>
                <a:gd name="T4" fmla="*/ 25 w 1512"/>
                <a:gd name="T5" fmla="*/ 465 h 976"/>
                <a:gd name="T6" fmla="*/ 77 w 1512"/>
                <a:gd name="T7" fmla="*/ 371 h 976"/>
                <a:gd name="T8" fmla="*/ 153 w 1512"/>
                <a:gd name="T9" fmla="*/ 281 h 976"/>
                <a:gd name="T10" fmla="*/ 251 w 1512"/>
                <a:gd name="T11" fmla="*/ 200 h 976"/>
                <a:gd name="T12" fmla="*/ 370 w 1512"/>
                <a:gd name="T13" fmla="*/ 128 h 976"/>
                <a:gd name="T14" fmla="*/ 507 w 1512"/>
                <a:gd name="T15" fmla="*/ 73 h 976"/>
                <a:gd name="T16" fmla="*/ 656 w 1512"/>
                <a:gd name="T17" fmla="*/ 30 h 976"/>
                <a:gd name="T18" fmla="*/ 732 w 1512"/>
                <a:gd name="T19" fmla="*/ 13 h 976"/>
                <a:gd name="T20" fmla="*/ 882 w 1512"/>
                <a:gd name="T21" fmla="*/ 0 h 976"/>
                <a:gd name="T22" fmla="*/ 1022 w 1512"/>
                <a:gd name="T23" fmla="*/ 5 h 976"/>
                <a:gd name="T24" fmla="*/ 1154 w 1512"/>
                <a:gd name="T25" fmla="*/ 30 h 976"/>
                <a:gd name="T26" fmla="*/ 1269 w 1512"/>
                <a:gd name="T27" fmla="*/ 68 h 976"/>
                <a:gd name="T28" fmla="*/ 1367 w 1512"/>
                <a:gd name="T29" fmla="*/ 124 h 976"/>
                <a:gd name="T30" fmla="*/ 1440 w 1512"/>
                <a:gd name="T31" fmla="*/ 196 h 976"/>
                <a:gd name="T32" fmla="*/ 1491 w 1512"/>
                <a:gd name="T33" fmla="*/ 277 h 976"/>
                <a:gd name="T34" fmla="*/ 1503 w 1512"/>
                <a:gd name="T35" fmla="*/ 324 h 976"/>
                <a:gd name="T36" fmla="*/ 1508 w 1512"/>
                <a:gd name="T37" fmla="*/ 422 h 976"/>
                <a:gd name="T38" fmla="*/ 1486 w 1512"/>
                <a:gd name="T39" fmla="*/ 516 h 976"/>
                <a:gd name="T40" fmla="*/ 1435 w 1512"/>
                <a:gd name="T41" fmla="*/ 609 h 976"/>
                <a:gd name="T42" fmla="*/ 1359 w 1512"/>
                <a:gd name="T43" fmla="*/ 699 h 976"/>
                <a:gd name="T44" fmla="*/ 1256 w 1512"/>
                <a:gd name="T45" fmla="*/ 780 h 976"/>
                <a:gd name="T46" fmla="*/ 1141 w 1512"/>
                <a:gd name="T47" fmla="*/ 848 h 976"/>
                <a:gd name="T48" fmla="*/ 1005 w 1512"/>
                <a:gd name="T49" fmla="*/ 908 h 976"/>
                <a:gd name="T50" fmla="*/ 856 w 1512"/>
                <a:gd name="T51" fmla="*/ 950 h 976"/>
                <a:gd name="T52" fmla="*/ 779 w 1512"/>
                <a:gd name="T53" fmla="*/ 963 h 976"/>
                <a:gd name="T54" fmla="*/ 630 w 1512"/>
                <a:gd name="T55" fmla="*/ 976 h 976"/>
                <a:gd name="T56" fmla="*/ 485 w 1512"/>
                <a:gd name="T57" fmla="*/ 971 h 976"/>
                <a:gd name="T58" fmla="*/ 358 w 1512"/>
                <a:gd name="T59" fmla="*/ 950 h 976"/>
                <a:gd name="T60" fmla="*/ 243 w 1512"/>
                <a:gd name="T61" fmla="*/ 908 h 976"/>
                <a:gd name="T62" fmla="*/ 145 w 1512"/>
                <a:gd name="T63" fmla="*/ 852 h 976"/>
                <a:gd name="T64" fmla="*/ 68 w 1512"/>
                <a:gd name="T65" fmla="*/ 784 h 976"/>
                <a:gd name="T66" fmla="*/ 21 w 1512"/>
                <a:gd name="T67" fmla="*/ 699 h 976"/>
                <a:gd name="T68" fmla="*/ 4 w 1512"/>
                <a:gd name="T69" fmla="*/ 656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2" h="976">
                  <a:moveTo>
                    <a:pt x="4" y="656"/>
                  </a:moveTo>
                  <a:lnTo>
                    <a:pt x="4" y="656"/>
                  </a:lnTo>
                  <a:lnTo>
                    <a:pt x="0" y="605"/>
                  </a:lnTo>
                  <a:lnTo>
                    <a:pt x="0" y="558"/>
                  </a:lnTo>
                  <a:lnTo>
                    <a:pt x="8" y="511"/>
                  </a:lnTo>
                  <a:lnTo>
                    <a:pt x="25" y="465"/>
                  </a:lnTo>
                  <a:lnTo>
                    <a:pt x="47" y="413"/>
                  </a:lnTo>
                  <a:lnTo>
                    <a:pt x="77" y="371"/>
                  </a:lnTo>
                  <a:lnTo>
                    <a:pt x="111" y="324"/>
                  </a:lnTo>
                  <a:lnTo>
                    <a:pt x="153" y="281"/>
                  </a:lnTo>
                  <a:lnTo>
                    <a:pt x="200" y="239"/>
                  </a:lnTo>
                  <a:lnTo>
                    <a:pt x="251" y="200"/>
                  </a:lnTo>
                  <a:lnTo>
                    <a:pt x="311" y="162"/>
                  </a:lnTo>
                  <a:lnTo>
                    <a:pt x="370" y="128"/>
                  </a:lnTo>
                  <a:lnTo>
                    <a:pt x="434" y="98"/>
                  </a:lnTo>
                  <a:lnTo>
                    <a:pt x="507" y="73"/>
                  </a:lnTo>
                  <a:lnTo>
                    <a:pt x="579" y="47"/>
                  </a:lnTo>
                  <a:lnTo>
                    <a:pt x="656" y="30"/>
                  </a:lnTo>
                  <a:lnTo>
                    <a:pt x="656" y="30"/>
                  </a:lnTo>
                  <a:lnTo>
                    <a:pt x="732" y="13"/>
                  </a:lnTo>
                  <a:lnTo>
                    <a:pt x="805" y="5"/>
                  </a:lnTo>
                  <a:lnTo>
                    <a:pt x="882" y="0"/>
                  </a:lnTo>
                  <a:lnTo>
                    <a:pt x="954" y="0"/>
                  </a:lnTo>
                  <a:lnTo>
                    <a:pt x="1022" y="5"/>
                  </a:lnTo>
                  <a:lnTo>
                    <a:pt x="1090" y="17"/>
                  </a:lnTo>
                  <a:lnTo>
                    <a:pt x="1154" y="30"/>
                  </a:lnTo>
                  <a:lnTo>
                    <a:pt x="1214" y="47"/>
                  </a:lnTo>
                  <a:lnTo>
                    <a:pt x="1269" y="68"/>
                  </a:lnTo>
                  <a:lnTo>
                    <a:pt x="1320" y="94"/>
                  </a:lnTo>
                  <a:lnTo>
                    <a:pt x="1367" y="124"/>
                  </a:lnTo>
                  <a:lnTo>
                    <a:pt x="1406" y="158"/>
                  </a:lnTo>
                  <a:lnTo>
                    <a:pt x="1440" y="196"/>
                  </a:lnTo>
                  <a:lnTo>
                    <a:pt x="1469" y="235"/>
                  </a:lnTo>
                  <a:lnTo>
                    <a:pt x="1491" y="277"/>
                  </a:lnTo>
                  <a:lnTo>
                    <a:pt x="1503" y="324"/>
                  </a:lnTo>
                  <a:lnTo>
                    <a:pt x="1503" y="324"/>
                  </a:lnTo>
                  <a:lnTo>
                    <a:pt x="1512" y="371"/>
                  </a:lnTo>
                  <a:lnTo>
                    <a:pt x="1508" y="422"/>
                  </a:lnTo>
                  <a:lnTo>
                    <a:pt x="1499" y="469"/>
                  </a:lnTo>
                  <a:lnTo>
                    <a:pt x="1486" y="516"/>
                  </a:lnTo>
                  <a:lnTo>
                    <a:pt x="1461" y="563"/>
                  </a:lnTo>
                  <a:lnTo>
                    <a:pt x="1435" y="609"/>
                  </a:lnTo>
                  <a:lnTo>
                    <a:pt x="1397" y="656"/>
                  </a:lnTo>
                  <a:lnTo>
                    <a:pt x="1359" y="699"/>
                  </a:lnTo>
                  <a:lnTo>
                    <a:pt x="1312" y="737"/>
                  </a:lnTo>
                  <a:lnTo>
                    <a:pt x="1256" y="780"/>
                  </a:lnTo>
                  <a:lnTo>
                    <a:pt x="1201" y="814"/>
                  </a:lnTo>
                  <a:lnTo>
                    <a:pt x="1141" y="848"/>
                  </a:lnTo>
                  <a:lnTo>
                    <a:pt x="1073" y="878"/>
                  </a:lnTo>
                  <a:lnTo>
                    <a:pt x="1005" y="908"/>
                  </a:lnTo>
                  <a:lnTo>
                    <a:pt x="933" y="929"/>
                  </a:lnTo>
                  <a:lnTo>
                    <a:pt x="856" y="950"/>
                  </a:lnTo>
                  <a:lnTo>
                    <a:pt x="856" y="950"/>
                  </a:lnTo>
                  <a:lnTo>
                    <a:pt x="779" y="963"/>
                  </a:lnTo>
                  <a:lnTo>
                    <a:pt x="703" y="971"/>
                  </a:lnTo>
                  <a:lnTo>
                    <a:pt x="630" y="976"/>
                  </a:lnTo>
                  <a:lnTo>
                    <a:pt x="558" y="976"/>
                  </a:lnTo>
                  <a:lnTo>
                    <a:pt x="485" y="971"/>
                  </a:lnTo>
                  <a:lnTo>
                    <a:pt x="422" y="963"/>
                  </a:lnTo>
                  <a:lnTo>
                    <a:pt x="358" y="950"/>
                  </a:lnTo>
                  <a:lnTo>
                    <a:pt x="298" y="933"/>
                  </a:lnTo>
                  <a:lnTo>
                    <a:pt x="243" y="908"/>
                  </a:lnTo>
                  <a:lnTo>
                    <a:pt x="192" y="882"/>
                  </a:lnTo>
                  <a:lnTo>
                    <a:pt x="145" y="852"/>
                  </a:lnTo>
                  <a:lnTo>
                    <a:pt x="102" y="822"/>
                  </a:lnTo>
                  <a:lnTo>
                    <a:pt x="68" y="784"/>
                  </a:lnTo>
                  <a:lnTo>
                    <a:pt x="42" y="746"/>
                  </a:lnTo>
                  <a:lnTo>
                    <a:pt x="21" y="699"/>
                  </a:lnTo>
                  <a:lnTo>
                    <a:pt x="4" y="656"/>
                  </a:lnTo>
                  <a:lnTo>
                    <a:pt x="4" y="6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9" name="Freeform 228"/>
            <p:cNvSpPr>
              <a:spLocks/>
            </p:cNvSpPr>
            <p:nvPr/>
          </p:nvSpPr>
          <p:spPr bwMode="auto">
            <a:xfrm>
              <a:off x="2994" y="1766"/>
              <a:ext cx="217" cy="191"/>
            </a:xfrm>
            <a:custGeom>
              <a:avLst/>
              <a:gdLst>
                <a:gd name="T0" fmla="*/ 47 w 217"/>
                <a:gd name="T1" fmla="*/ 191 h 191"/>
                <a:gd name="T2" fmla="*/ 47 w 217"/>
                <a:gd name="T3" fmla="*/ 191 h 191"/>
                <a:gd name="T4" fmla="*/ 81 w 217"/>
                <a:gd name="T5" fmla="*/ 179 h 191"/>
                <a:gd name="T6" fmla="*/ 115 w 217"/>
                <a:gd name="T7" fmla="*/ 170 h 191"/>
                <a:gd name="T8" fmla="*/ 115 w 217"/>
                <a:gd name="T9" fmla="*/ 170 h 191"/>
                <a:gd name="T10" fmla="*/ 166 w 217"/>
                <a:gd name="T11" fmla="*/ 162 h 191"/>
                <a:gd name="T12" fmla="*/ 209 w 217"/>
                <a:gd name="T13" fmla="*/ 162 h 191"/>
                <a:gd name="T14" fmla="*/ 209 w 217"/>
                <a:gd name="T15" fmla="*/ 162 h 191"/>
                <a:gd name="T16" fmla="*/ 217 w 217"/>
                <a:gd name="T17" fmla="*/ 132 h 191"/>
                <a:gd name="T18" fmla="*/ 213 w 217"/>
                <a:gd name="T19" fmla="*/ 102 h 191"/>
                <a:gd name="T20" fmla="*/ 204 w 217"/>
                <a:gd name="T21" fmla="*/ 68 h 191"/>
                <a:gd name="T22" fmla="*/ 183 w 217"/>
                <a:gd name="T23" fmla="*/ 42 h 191"/>
                <a:gd name="T24" fmla="*/ 183 w 217"/>
                <a:gd name="T25" fmla="*/ 42 h 191"/>
                <a:gd name="T26" fmla="*/ 166 w 217"/>
                <a:gd name="T27" fmla="*/ 25 h 191"/>
                <a:gd name="T28" fmla="*/ 149 w 217"/>
                <a:gd name="T29" fmla="*/ 12 h 191"/>
                <a:gd name="T30" fmla="*/ 128 w 217"/>
                <a:gd name="T31" fmla="*/ 4 h 191"/>
                <a:gd name="T32" fmla="*/ 106 w 217"/>
                <a:gd name="T33" fmla="*/ 0 h 191"/>
                <a:gd name="T34" fmla="*/ 85 w 217"/>
                <a:gd name="T35" fmla="*/ 0 h 191"/>
                <a:gd name="T36" fmla="*/ 68 w 217"/>
                <a:gd name="T37" fmla="*/ 4 h 191"/>
                <a:gd name="T38" fmla="*/ 47 w 217"/>
                <a:gd name="T39" fmla="*/ 8 h 191"/>
                <a:gd name="T40" fmla="*/ 30 w 217"/>
                <a:gd name="T41" fmla="*/ 21 h 191"/>
                <a:gd name="T42" fmla="*/ 30 w 217"/>
                <a:gd name="T43" fmla="*/ 21 h 191"/>
                <a:gd name="T44" fmla="*/ 17 w 217"/>
                <a:gd name="T45" fmla="*/ 38 h 191"/>
                <a:gd name="T46" fmla="*/ 8 w 217"/>
                <a:gd name="T47" fmla="*/ 55 h 191"/>
                <a:gd name="T48" fmla="*/ 0 w 217"/>
                <a:gd name="T49" fmla="*/ 76 h 191"/>
                <a:gd name="T50" fmla="*/ 0 w 217"/>
                <a:gd name="T51" fmla="*/ 98 h 191"/>
                <a:gd name="T52" fmla="*/ 0 w 217"/>
                <a:gd name="T53" fmla="*/ 119 h 191"/>
                <a:gd name="T54" fmla="*/ 8 w 217"/>
                <a:gd name="T55" fmla="*/ 136 h 191"/>
                <a:gd name="T56" fmla="*/ 17 w 217"/>
                <a:gd name="T57" fmla="*/ 157 h 191"/>
                <a:gd name="T58" fmla="*/ 34 w 217"/>
                <a:gd name="T59" fmla="*/ 179 h 191"/>
                <a:gd name="T60" fmla="*/ 34 w 217"/>
                <a:gd name="T61" fmla="*/ 179 h 191"/>
                <a:gd name="T62" fmla="*/ 47 w 217"/>
                <a:gd name="T63" fmla="*/ 191 h 191"/>
                <a:gd name="T64" fmla="*/ 47 w 217"/>
                <a:gd name="T65"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7" h="191">
                  <a:moveTo>
                    <a:pt x="47" y="191"/>
                  </a:moveTo>
                  <a:lnTo>
                    <a:pt x="47" y="191"/>
                  </a:lnTo>
                  <a:lnTo>
                    <a:pt x="81" y="179"/>
                  </a:lnTo>
                  <a:lnTo>
                    <a:pt x="115" y="170"/>
                  </a:lnTo>
                  <a:lnTo>
                    <a:pt x="115" y="170"/>
                  </a:lnTo>
                  <a:lnTo>
                    <a:pt x="166" y="162"/>
                  </a:lnTo>
                  <a:lnTo>
                    <a:pt x="209" y="162"/>
                  </a:lnTo>
                  <a:lnTo>
                    <a:pt x="209" y="162"/>
                  </a:lnTo>
                  <a:lnTo>
                    <a:pt x="217" y="132"/>
                  </a:lnTo>
                  <a:lnTo>
                    <a:pt x="213" y="102"/>
                  </a:lnTo>
                  <a:lnTo>
                    <a:pt x="204" y="68"/>
                  </a:lnTo>
                  <a:lnTo>
                    <a:pt x="183" y="42"/>
                  </a:lnTo>
                  <a:lnTo>
                    <a:pt x="183" y="42"/>
                  </a:lnTo>
                  <a:lnTo>
                    <a:pt x="166" y="25"/>
                  </a:lnTo>
                  <a:lnTo>
                    <a:pt x="149" y="12"/>
                  </a:lnTo>
                  <a:lnTo>
                    <a:pt x="128" y="4"/>
                  </a:lnTo>
                  <a:lnTo>
                    <a:pt x="106" y="0"/>
                  </a:lnTo>
                  <a:lnTo>
                    <a:pt x="85" y="0"/>
                  </a:lnTo>
                  <a:lnTo>
                    <a:pt x="68" y="4"/>
                  </a:lnTo>
                  <a:lnTo>
                    <a:pt x="47" y="8"/>
                  </a:lnTo>
                  <a:lnTo>
                    <a:pt x="30" y="21"/>
                  </a:lnTo>
                  <a:lnTo>
                    <a:pt x="30" y="21"/>
                  </a:lnTo>
                  <a:lnTo>
                    <a:pt x="17" y="38"/>
                  </a:lnTo>
                  <a:lnTo>
                    <a:pt x="8" y="55"/>
                  </a:lnTo>
                  <a:lnTo>
                    <a:pt x="0" y="76"/>
                  </a:lnTo>
                  <a:lnTo>
                    <a:pt x="0" y="98"/>
                  </a:lnTo>
                  <a:lnTo>
                    <a:pt x="0" y="119"/>
                  </a:lnTo>
                  <a:lnTo>
                    <a:pt x="8" y="136"/>
                  </a:lnTo>
                  <a:lnTo>
                    <a:pt x="17" y="157"/>
                  </a:lnTo>
                  <a:lnTo>
                    <a:pt x="34" y="179"/>
                  </a:lnTo>
                  <a:lnTo>
                    <a:pt x="34" y="179"/>
                  </a:lnTo>
                  <a:lnTo>
                    <a:pt x="47" y="191"/>
                  </a:lnTo>
                  <a:lnTo>
                    <a:pt x="47" y="1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0" name="Freeform 229"/>
            <p:cNvSpPr>
              <a:spLocks/>
            </p:cNvSpPr>
            <p:nvPr/>
          </p:nvSpPr>
          <p:spPr bwMode="auto">
            <a:xfrm>
              <a:off x="2449" y="1885"/>
              <a:ext cx="204" cy="209"/>
            </a:xfrm>
            <a:custGeom>
              <a:avLst/>
              <a:gdLst>
                <a:gd name="T0" fmla="*/ 38 w 204"/>
                <a:gd name="T1" fmla="*/ 209 h 209"/>
                <a:gd name="T2" fmla="*/ 38 w 204"/>
                <a:gd name="T3" fmla="*/ 209 h 209"/>
                <a:gd name="T4" fmla="*/ 76 w 204"/>
                <a:gd name="T5" fmla="*/ 200 h 209"/>
                <a:gd name="T6" fmla="*/ 76 w 204"/>
                <a:gd name="T7" fmla="*/ 200 h 209"/>
                <a:gd name="T8" fmla="*/ 132 w 204"/>
                <a:gd name="T9" fmla="*/ 192 h 209"/>
                <a:gd name="T10" fmla="*/ 178 w 204"/>
                <a:gd name="T11" fmla="*/ 187 h 209"/>
                <a:gd name="T12" fmla="*/ 178 w 204"/>
                <a:gd name="T13" fmla="*/ 187 h 209"/>
                <a:gd name="T14" fmla="*/ 191 w 204"/>
                <a:gd name="T15" fmla="*/ 162 h 209"/>
                <a:gd name="T16" fmla="*/ 200 w 204"/>
                <a:gd name="T17" fmla="*/ 132 h 209"/>
                <a:gd name="T18" fmla="*/ 200 w 204"/>
                <a:gd name="T19" fmla="*/ 132 h 209"/>
                <a:gd name="T20" fmla="*/ 204 w 204"/>
                <a:gd name="T21" fmla="*/ 111 h 209"/>
                <a:gd name="T22" fmla="*/ 200 w 204"/>
                <a:gd name="T23" fmla="*/ 85 h 209"/>
                <a:gd name="T24" fmla="*/ 196 w 204"/>
                <a:gd name="T25" fmla="*/ 64 h 209"/>
                <a:gd name="T26" fmla="*/ 187 w 204"/>
                <a:gd name="T27" fmla="*/ 47 h 209"/>
                <a:gd name="T28" fmla="*/ 174 w 204"/>
                <a:gd name="T29" fmla="*/ 30 h 209"/>
                <a:gd name="T30" fmla="*/ 157 w 204"/>
                <a:gd name="T31" fmla="*/ 17 h 209"/>
                <a:gd name="T32" fmla="*/ 140 w 204"/>
                <a:gd name="T33" fmla="*/ 4 h 209"/>
                <a:gd name="T34" fmla="*/ 123 w 204"/>
                <a:gd name="T35" fmla="*/ 0 h 209"/>
                <a:gd name="T36" fmla="*/ 123 w 204"/>
                <a:gd name="T37" fmla="*/ 0 h 209"/>
                <a:gd name="T38" fmla="*/ 102 w 204"/>
                <a:gd name="T39" fmla="*/ 0 h 209"/>
                <a:gd name="T40" fmla="*/ 81 w 204"/>
                <a:gd name="T41" fmla="*/ 0 h 209"/>
                <a:gd name="T42" fmla="*/ 63 w 204"/>
                <a:gd name="T43" fmla="*/ 8 h 209"/>
                <a:gd name="T44" fmla="*/ 46 w 204"/>
                <a:gd name="T45" fmla="*/ 21 h 209"/>
                <a:gd name="T46" fmla="*/ 29 w 204"/>
                <a:gd name="T47" fmla="*/ 34 h 209"/>
                <a:gd name="T48" fmla="*/ 17 w 204"/>
                <a:gd name="T49" fmla="*/ 55 h 209"/>
                <a:gd name="T50" fmla="*/ 8 w 204"/>
                <a:gd name="T51" fmla="*/ 72 h 209"/>
                <a:gd name="T52" fmla="*/ 0 w 204"/>
                <a:gd name="T53" fmla="*/ 98 h 209"/>
                <a:gd name="T54" fmla="*/ 0 w 204"/>
                <a:gd name="T55" fmla="*/ 98 h 209"/>
                <a:gd name="T56" fmla="*/ 0 w 204"/>
                <a:gd name="T57" fmla="*/ 128 h 209"/>
                <a:gd name="T58" fmla="*/ 4 w 204"/>
                <a:gd name="T59" fmla="*/ 162 h 209"/>
                <a:gd name="T60" fmla="*/ 17 w 204"/>
                <a:gd name="T61" fmla="*/ 187 h 209"/>
                <a:gd name="T62" fmla="*/ 38 w 204"/>
                <a:gd name="T63" fmla="*/ 209 h 209"/>
                <a:gd name="T64" fmla="*/ 38 w 204"/>
                <a:gd name="T65"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4" h="209">
                  <a:moveTo>
                    <a:pt x="38" y="209"/>
                  </a:moveTo>
                  <a:lnTo>
                    <a:pt x="38" y="209"/>
                  </a:lnTo>
                  <a:lnTo>
                    <a:pt x="76" y="200"/>
                  </a:lnTo>
                  <a:lnTo>
                    <a:pt x="76" y="200"/>
                  </a:lnTo>
                  <a:lnTo>
                    <a:pt x="132" y="192"/>
                  </a:lnTo>
                  <a:lnTo>
                    <a:pt x="178" y="187"/>
                  </a:lnTo>
                  <a:lnTo>
                    <a:pt x="178" y="187"/>
                  </a:lnTo>
                  <a:lnTo>
                    <a:pt x="191" y="162"/>
                  </a:lnTo>
                  <a:lnTo>
                    <a:pt x="200" y="132"/>
                  </a:lnTo>
                  <a:lnTo>
                    <a:pt x="200" y="132"/>
                  </a:lnTo>
                  <a:lnTo>
                    <a:pt x="204" y="111"/>
                  </a:lnTo>
                  <a:lnTo>
                    <a:pt x="200" y="85"/>
                  </a:lnTo>
                  <a:lnTo>
                    <a:pt x="196" y="64"/>
                  </a:lnTo>
                  <a:lnTo>
                    <a:pt x="187" y="47"/>
                  </a:lnTo>
                  <a:lnTo>
                    <a:pt x="174" y="30"/>
                  </a:lnTo>
                  <a:lnTo>
                    <a:pt x="157" y="17"/>
                  </a:lnTo>
                  <a:lnTo>
                    <a:pt x="140" y="4"/>
                  </a:lnTo>
                  <a:lnTo>
                    <a:pt x="123" y="0"/>
                  </a:lnTo>
                  <a:lnTo>
                    <a:pt x="123" y="0"/>
                  </a:lnTo>
                  <a:lnTo>
                    <a:pt x="102" y="0"/>
                  </a:lnTo>
                  <a:lnTo>
                    <a:pt x="81" y="0"/>
                  </a:lnTo>
                  <a:lnTo>
                    <a:pt x="63" y="8"/>
                  </a:lnTo>
                  <a:lnTo>
                    <a:pt x="46" y="21"/>
                  </a:lnTo>
                  <a:lnTo>
                    <a:pt x="29" y="34"/>
                  </a:lnTo>
                  <a:lnTo>
                    <a:pt x="17" y="55"/>
                  </a:lnTo>
                  <a:lnTo>
                    <a:pt x="8" y="72"/>
                  </a:lnTo>
                  <a:lnTo>
                    <a:pt x="0" y="98"/>
                  </a:lnTo>
                  <a:lnTo>
                    <a:pt x="0" y="98"/>
                  </a:lnTo>
                  <a:lnTo>
                    <a:pt x="0" y="128"/>
                  </a:lnTo>
                  <a:lnTo>
                    <a:pt x="4" y="162"/>
                  </a:lnTo>
                  <a:lnTo>
                    <a:pt x="17" y="187"/>
                  </a:lnTo>
                  <a:lnTo>
                    <a:pt x="38" y="209"/>
                  </a:lnTo>
                  <a:lnTo>
                    <a:pt x="38" y="2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1" name="Freeform 230"/>
            <p:cNvSpPr>
              <a:spLocks/>
            </p:cNvSpPr>
            <p:nvPr/>
          </p:nvSpPr>
          <p:spPr bwMode="auto">
            <a:xfrm>
              <a:off x="3130" y="1859"/>
              <a:ext cx="81" cy="111"/>
            </a:xfrm>
            <a:custGeom>
              <a:avLst/>
              <a:gdLst>
                <a:gd name="T0" fmla="*/ 4 w 81"/>
                <a:gd name="T1" fmla="*/ 64 h 111"/>
                <a:gd name="T2" fmla="*/ 4 w 81"/>
                <a:gd name="T3" fmla="*/ 64 h 111"/>
                <a:gd name="T4" fmla="*/ 0 w 81"/>
                <a:gd name="T5" fmla="*/ 43 h 111"/>
                <a:gd name="T6" fmla="*/ 4 w 81"/>
                <a:gd name="T7" fmla="*/ 22 h 111"/>
                <a:gd name="T8" fmla="*/ 17 w 81"/>
                <a:gd name="T9" fmla="*/ 5 h 111"/>
                <a:gd name="T10" fmla="*/ 30 w 81"/>
                <a:gd name="T11" fmla="*/ 0 h 111"/>
                <a:gd name="T12" fmla="*/ 30 w 81"/>
                <a:gd name="T13" fmla="*/ 0 h 111"/>
                <a:gd name="T14" fmla="*/ 43 w 81"/>
                <a:gd name="T15" fmla="*/ 0 h 111"/>
                <a:gd name="T16" fmla="*/ 60 w 81"/>
                <a:gd name="T17" fmla="*/ 9 h 111"/>
                <a:gd name="T18" fmla="*/ 68 w 81"/>
                <a:gd name="T19" fmla="*/ 26 h 111"/>
                <a:gd name="T20" fmla="*/ 77 w 81"/>
                <a:gd name="T21" fmla="*/ 47 h 111"/>
                <a:gd name="T22" fmla="*/ 77 w 81"/>
                <a:gd name="T23" fmla="*/ 47 h 111"/>
                <a:gd name="T24" fmla="*/ 81 w 81"/>
                <a:gd name="T25" fmla="*/ 69 h 111"/>
                <a:gd name="T26" fmla="*/ 77 w 81"/>
                <a:gd name="T27" fmla="*/ 90 h 111"/>
                <a:gd name="T28" fmla="*/ 68 w 81"/>
                <a:gd name="T29" fmla="*/ 103 h 111"/>
                <a:gd name="T30" fmla="*/ 56 w 81"/>
                <a:gd name="T31" fmla="*/ 111 h 111"/>
                <a:gd name="T32" fmla="*/ 56 w 81"/>
                <a:gd name="T33" fmla="*/ 111 h 111"/>
                <a:gd name="T34" fmla="*/ 38 w 81"/>
                <a:gd name="T35" fmla="*/ 111 h 111"/>
                <a:gd name="T36" fmla="*/ 26 w 81"/>
                <a:gd name="T37" fmla="*/ 103 h 111"/>
                <a:gd name="T38" fmla="*/ 13 w 81"/>
                <a:gd name="T39" fmla="*/ 86 h 111"/>
                <a:gd name="T40" fmla="*/ 4 w 81"/>
                <a:gd name="T41" fmla="*/ 64 h 111"/>
                <a:gd name="T42" fmla="*/ 4 w 81"/>
                <a:gd name="T43" fmla="*/ 6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111">
                  <a:moveTo>
                    <a:pt x="4" y="64"/>
                  </a:moveTo>
                  <a:lnTo>
                    <a:pt x="4" y="64"/>
                  </a:lnTo>
                  <a:lnTo>
                    <a:pt x="0" y="43"/>
                  </a:lnTo>
                  <a:lnTo>
                    <a:pt x="4" y="22"/>
                  </a:lnTo>
                  <a:lnTo>
                    <a:pt x="17" y="5"/>
                  </a:lnTo>
                  <a:lnTo>
                    <a:pt x="30" y="0"/>
                  </a:lnTo>
                  <a:lnTo>
                    <a:pt x="30" y="0"/>
                  </a:lnTo>
                  <a:lnTo>
                    <a:pt x="43" y="0"/>
                  </a:lnTo>
                  <a:lnTo>
                    <a:pt x="60" y="9"/>
                  </a:lnTo>
                  <a:lnTo>
                    <a:pt x="68" y="26"/>
                  </a:lnTo>
                  <a:lnTo>
                    <a:pt x="77" y="47"/>
                  </a:lnTo>
                  <a:lnTo>
                    <a:pt x="77" y="47"/>
                  </a:lnTo>
                  <a:lnTo>
                    <a:pt x="81" y="69"/>
                  </a:lnTo>
                  <a:lnTo>
                    <a:pt x="77" y="90"/>
                  </a:lnTo>
                  <a:lnTo>
                    <a:pt x="68" y="103"/>
                  </a:lnTo>
                  <a:lnTo>
                    <a:pt x="56" y="111"/>
                  </a:lnTo>
                  <a:lnTo>
                    <a:pt x="56" y="111"/>
                  </a:lnTo>
                  <a:lnTo>
                    <a:pt x="38" y="111"/>
                  </a:lnTo>
                  <a:lnTo>
                    <a:pt x="26" y="103"/>
                  </a:lnTo>
                  <a:lnTo>
                    <a:pt x="13" y="86"/>
                  </a:lnTo>
                  <a:lnTo>
                    <a:pt x="4" y="64"/>
                  </a:lnTo>
                  <a:lnTo>
                    <a:pt x="4"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2" name="Freeform 231"/>
            <p:cNvSpPr>
              <a:spLocks/>
            </p:cNvSpPr>
            <p:nvPr/>
          </p:nvSpPr>
          <p:spPr bwMode="auto">
            <a:xfrm>
              <a:off x="2568" y="1996"/>
              <a:ext cx="77" cy="110"/>
            </a:xfrm>
            <a:custGeom>
              <a:avLst/>
              <a:gdLst>
                <a:gd name="T0" fmla="*/ 0 w 77"/>
                <a:gd name="T1" fmla="*/ 64 h 110"/>
                <a:gd name="T2" fmla="*/ 0 w 77"/>
                <a:gd name="T3" fmla="*/ 64 h 110"/>
                <a:gd name="T4" fmla="*/ 0 w 77"/>
                <a:gd name="T5" fmla="*/ 42 h 110"/>
                <a:gd name="T6" fmla="*/ 4 w 77"/>
                <a:gd name="T7" fmla="*/ 21 h 110"/>
                <a:gd name="T8" fmla="*/ 13 w 77"/>
                <a:gd name="T9" fmla="*/ 8 h 110"/>
                <a:gd name="T10" fmla="*/ 25 w 77"/>
                <a:gd name="T11" fmla="*/ 0 h 110"/>
                <a:gd name="T12" fmla="*/ 25 w 77"/>
                <a:gd name="T13" fmla="*/ 0 h 110"/>
                <a:gd name="T14" fmla="*/ 42 w 77"/>
                <a:gd name="T15" fmla="*/ 0 h 110"/>
                <a:gd name="T16" fmla="*/ 55 w 77"/>
                <a:gd name="T17" fmla="*/ 8 h 110"/>
                <a:gd name="T18" fmla="*/ 68 w 77"/>
                <a:gd name="T19" fmla="*/ 25 h 110"/>
                <a:gd name="T20" fmla="*/ 77 w 77"/>
                <a:gd name="T21" fmla="*/ 47 h 110"/>
                <a:gd name="T22" fmla="*/ 77 w 77"/>
                <a:gd name="T23" fmla="*/ 47 h 110"/>
                <a:gd name="T24" fmla="*/ 77 w 77"/>
                <a:gd name="T25" fmla="*/ 68 h 110"/>
                <a:gd name="T26" fmla="*/ 72 w 77"/>
                <a:gd name="T27" fmla="*/ 89 h 110"/>
                <a:gd name="T28" fmla="*/ 64 w 77"/>
                <a:gd name="T29" fmla="*/ 102 h 110"/>
                <a:gd name="T30" fmla="*/ 51 w 77"/>
                <a:gd name="T31" fmla="*/ 110 h 110"/>
                <a:gd name="T32" fmla="*/ 51 w 77"/>
                <a:gd name="T33" fmla="*/ 110 h 110"/>
                <a:gd name="T34" fmla="*/ 34 w 77"/>
                <a:gd name="T35" fmla="*/ 110 h 110"/>
                <a:gd name="T36" fmla="*/ 21 w 77"/>
                <a:gd name="T37" fmla="*/ 102 h 110"/>
                <a:gd name="T38" fmla="*/ 8 w 77"/>
                <a:gd name="T39" fmla="*/ 85 h 110"/>
                <a:gd name="T40" fmla="*/ 0 w 77"/>
                <a:gd name="T41" fmla="*/ 64 h 110"/>
                <a:gd name="T42" fmla="*/ 0 w 77"/>
                <a:gd name="T43" fmla="*/ 6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110">
                  <a:moveTo>
                    <a:pt x="0" y="64"/>
                  </a:moveTo>
                  <a:lnTo>
                    <a:pt x="0" y="64"/>
                  </a:lnTo>
                  <a:lnTo>
                    <a:pt x="0" y="42"/>
                  </a:lnTo>
                  <a:lnTo>
                    <a:pt x="4" y="21"/>
                  </a:lnTo>
                  <a:lnTo>
                    <a:pt x="13" y="8"/>
                  </a:lnTo>
                  <a:lnTo>
                    <a:pt x="25" y="0"/>
                  </a:lnTo>
                  <a:lnTo>
                    <a:pt x="25" y="0"/>
                  </a:lnTo>
                  <a:lnTo>
                    <a:pt x="42" y="0"/>
                  </a:lnTo>
                  <a:lnTo>
                    <a:pt x="55" y="8"/>
                  </a:lnTo>
                  <a:lnTo>
                    <a:pt x="68" y="25"/>
                  </a:lnTo>
                  <a:lnTo>
                    <a:pt x="77" y="47"/>
                  </a:lnTo>
                  <a:lnTo>
                    <a:pt x="77" y="47"/>
                  </a:lnTo>
                  <a:lnTo>
                    <a:pt x="77" y="68"/>
                  </a:lnTo>
                  <a:lnTo>
                    <a:pt x="72" y="89"/>
                  </a:lnTo>
                  <a:lnTo>
                    <a:pt x="64" y="102"/>
                  </a:lnTo>
                  <a:lnTo>
                    <a:pt x="51" y="110"/>
                  </a:lnTo>
                  <a:lnTo>
                    <a:pt x="51" y="110"/>
                  </a:lnTo>
                  <a:lnTo>
                    <a:pt x="34" y="110"/>
                  </a:lnTo>
                  <a:lnTo>
                    <a:pt x="21" y="102"/>
                  </a:lnTo>
                  <a:lnTo>
                    <a:pt x="8" y="85"/>
                  </a:lnTo>
                  <a:lnTo>
                    <a:pt x="0" y="64"/>
                  </a:lnTo>
                  <a:lnTo>
                    <a:pt x="0"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3" name="Freeform 232"/>
            <p:cNvSpPr>
              <a:spLocks/>
            </p:cNvSpPr>
            <p:nvPr/>
          </p:nvSpPr>
          <p:spPr bwMode="auto">
            <a:xfrm>
              <a:off x="2491" y="2094"/>
              <a:ext cx="741" cy="285"/>
            </a:xfrm>
            <a:custGeom>
              <a:avLst/>
              <a:gdLst>
                <a:gd name="T0" fmla="*/ 741 w 741"/>
                <a:gd name="T1" fmla="*/ 0 h 285"/>
                <a:gd name="T2" fmla="*/ 741 w 741"/>
                <a:gd name="T3" fmla="*/ 0 h 285"/>
                <a:gd name="T4" fmla="*/ 729 w 741"/>
                <a:gd name="T5" fmla="*/ 21 h 285"/>
                <a:gd name="T6" fmla="*/ 686 w 741"/>
                <a:gd name="T7" fmla="*/ 72 h 285"/>
                <a:gd name="T8" fmla="*/ 656 w 741"/>
                <a:gd name="T9" fmla="*/ 106 h 285"/>
                <a:gd name="T10" fmla="*/ 618 w 741"/>
                <a:gd name="T11" fmla="*/ 144 h 285"/>
                <a:gd name="T12" fmla="*/ 579 w 741"/>
                <a:gd name="T13" fmla="*/ 179 h 285"/>
                <a:gd name="T14" fmla="*/ 528 w 741"/>
                <a:gd name="T15" fmla="*/ 213 h 285"/>
                <a:gd name="T16" fmla="*/ 477 w 741"/>
                <a:gd name="T17" fmla="*/ 242 h 285"/>
                <a:gd name="T18" fmla="*/ 422 w 741"/>
                <a:gd name="T19" fmla="*/ 264 h 285"/>
                <a:gd name="T20" fmla="*/ 392 w 741"/>
                <a:gd name="T21" fmla="*/ 272 h 285"/>
                <a:gd name="T22" fmla="*/ 362 w 741"/>
                <a:gd name="T23" fmla="*/ 281 h 285"/>
                <a:gd name="T24" fmla="*/ 328 w 741"/>
                <a:gd name="T25" fmla="*/ 285 h 285"/>
                <a:gd name="T26" fmla="*/ 294 w 741"/>
                <a:gd name="T27" fmla="*/ 285 h 285"/>
                <a:gd name="T28" fmla="*/ 260 w 741"/>
                <a:gd name="T29" fmla="*/ 281 h 285"/>
                <a:gd name="T30" fmla="*/ 226 w 741"/>
                <a:gd name="T31" fmla="*/ 277 h 285"/>
                <a:gd name="T32" fmla="*/ 192 w 741"/>
                <a:gd name="T33" fmla="*/ 268 h 285"/>
                <a:gd name="T34" fmla="*/ 154 w 741"/>
                <a:gd name="T35" fmla="*/ 255 h 285"/>
                <a:gd name="T36" fmla="*/ 115 w 741"/>
                <a:gd name="T37" fmla="*/ 238 h 285"/>
                <a:gd name="T38" fmla="*/ 77 w 741"/>
                <a:gd name="T39" fmla="*/ 217 h 285"/>
                <a:gd name="T40" fmla="*/ 39 w 741"/>
                <a:gd name="T41" fmla="*/ 191 h 285"/>
                <a:gd name="T42" fmla="*/ 0 w 741"/>
                <a:gd name="T43" fmla="*/ 162 h 285"/>
                <a:gd name="T44" fmla="*/ 0 w 741"/>
                <a:gd name="T45" fmla="*/ 162 h 285"/>
                <a:gd name="T46" fmla="*/ 17 w 741"/>
                <a:gd name="T47" fmla="*/ 166 h 285"/>
                <a:gd name="T48" fmla="*/ 60 w 741"/>
                <a:gd name="T49" fmla="*/ 174 h 285"/>
                <a:gd name="T50" fmla="*/ 132 w 741"/>
                <a:gd name="T51" fmla="*/ 179 h 285"/>
                <a:gd name="T52" fmla="*/ 222 w 741"/>
                <a:gd name="T53" fmla="*/ 179 h 285"/>
                <a:gd name="T54" fmla="*/ 277 w 741"/>
                <a:gd name="T55" fmla="*/ 170 h 285"/>
                <a:gd name="T56" fmla="*/ 332 w 741"/>
                <a:gd name="T57" fmla="*/ 162 h 285"/>
                <a:gd name="T58" fmla="*/ 396 w 741"/>
                <a:gd name="T59" fmla="*/ 149 h 285"/>
                <a:gd name="T60" fmla="*/ 460 w 741"/>
                <a:gd name="T61" fmla="*/ 132 h 285"/>
                <a:gd name="T62" fmla="*/ 528 w 741"/>
                <a:gd name="T63" fmla="*/ 110 h 285"/>
                <a:gd name="T64" fmla="*/ 597 w 741"/>
                <a:gd name="T65" fmla="*/ 81 h 285"/>
                <a:gd name="T66" fmla="*/ 669 w 741"/>
                <a:gd name="T67" fmla="*/ 42 h 285"/>
                <a:gd name="T68" fmla="*/ 741 w 741"/>
                <a:gd name="T69" fmla="*/ 0 h 285"/>
                <a:gd name="T70" fmla="*/ 741 w 741"/>
                <a:gd name="T7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1" h="285">
                  <a:moveTo>
                    <a:pt x="741" y="0"/>
                  </a:moveTo>
                  <a:lnTo>
                    <a:pt x="741" y="0"/>
                  </a:lnTo>
                  <a:lnTo>
                    <a:pt x="729" y="21"/>
                  </a:lnTo>
                  <a:lnTo>
                    <a:pt x="686" y="72"/>
                  </a:lnTo>
                  <a:lnTo>
                    <a:pt x="656" y="106"/>
                  </a:lnTo>
                  <a:lnTo>
                    <a:pt x="618" y="144"/>
                  </a:lnTo>
                  <a:lnTo>
                    <a:pt x="579" y="179"/>
                  </a:lnTo>
                  <a:lnTo>
                    <a:pt x="528" y="213"/>
                  </a:lnTo>
                  <a:lnTo>
                    <a:pt x="477" y="242"/>
                  </a:lnTo>
                  <a:lnTo>
                    <a:pt x="422" y="264"/>
                  </a:lnTo>
                  <a:lnTo>
                    <a:pt x="392" y="272"/>
                  </a:lnTo>
                  <a:lnTo>
                    <a:pt x="362" y="281"/>
                  </a:lnTo>
                  <a:lnTo>
                    <a:pt x="328" y="285"/>
                  </a:lnTo>
                  <a:lnTo>
                    <a:pt x="294" y="285"/>
                  </a:lnTo>
                  <a:lnTo>
                    <a:pt x="260" y="281"/>
                  </a:lnTo>
                  <a:lnTo>
                    <a:pt x="226" y="277"/>
                  </a:lnTo>
                  <a:lnTo>
                    <a:pt x="192" y="268"/>
                  </a:lnTo>
                  <a:lnTo>
                    <a:pt x="154" y="255"/>
                  </a:lnTo>
                  <a:lnTo>
                    <a:pt x="115" y="238"/>
                  </a:lnTo>
                  <a:lnTo>
                    <a:pt x="77" y="217"/>
                  </a:lnTo>
                  <a:lnTo>
                    <a:pt x="39" y="191"/>
                  </a:lnTo>
                  <a:lnTo>
                    <a:pt x="0" y="162"/>
                  </a:lnTo>
                  <a:lnTo>
                    <a:pt x="0" y="162"/>
                  </a:lnTo>
                  <a:lnTo>
                    <a:pt x="17" y="166"/>
                  </a:lnTo>
                  <a:lnTo>
                    <a:pt x="60" y="174"/>
                  </a:lnTo>
                  <a:lnTo>
                    <a:pt x="132" y="179"/>
                  </a:lnTo>
                  <a:lnTo>
                    <a:pt x="222" y="179"/>
                  </a:lnTo>
                  <a:lnTo>
                    <a:pt x="277" y="170"/>
                  </a:lnTo>
                  <a:lnTo>
                    <a:pt x="332" y="162"/>
                  </a:lnTo>
                  <a:lnTo>
                    <a:pt x="396" y="149"/>
                  </a:lnTo>
                  <a:lnTo>
                    <a:pt x="460" y="132"/>
                  </a:lnTo>
                  <a:lnTo>
                    <a:pt x="528" y="110"/>
                  </a:lnTo>
                  <a:lnTo>
                    <a:pt x="597" y="81"/>
                  </a:lnTo>
                  <a:lnTo>
                    <a:pt x="669" y="42"/>
                  </a:lnTo>
                  <a:lnTo>
                    <a:pt x="741" y="0"/>
                  </a:lnTo>
                  <a:lnTo>
                    <a:pt x="74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4" name="Freeform 233"/>
            <p:cNvSpPr>
              <a:spLocks/>
            </p:cNvSpPr>
            <p:nvPr/>
          </p:nvSpPr>
          <p:spPr bwMode="auto">
            <a:xfrm>
              <a:off x="3254" y="2307"/>
              <a:ext cx="988" cy="230"/>
            </a:xfrm>
            <a:custGeom>
              <a:avLst/>
              <a:gdLst>
                <a:gd name="T0" fmla="*/ 813 w 988"/>
                <a:gd name="T1" fmla="*/ 12 h 230"/>
                <a:gd name="T2" fmla="*/ 813 w 988"/>
                <a:gd name="T3" fmla="*/ 12 h 230"/>
                <a:gd name="T4" fmla="*/ 800 w 988"/>
                <a:gd name="T5" fmla="*/ 21 h 230"/>
                <a:gd name="T6" fmla="*/ 758 w 988"/>
                <a:gd name="T7" fmla="*/ 42 h 230"/>
                <a:gd name="T8" fmla="*/ 694 w 988"/>
                <a:gd name="T9" fmla="*/ 72 h 230"/>
                <a:gd name="T10" fmla="*/ 605 w 988"/>
                <a:gd name="T11" fmla="*/ 102 h 230"/>
                <a:gd name="T12" fmla="*/ 553 w 988"/>
                <a:gd name="T13" fmla="*/ 119 h 230"/>
                <a:gd name="T14" fmla="*/ 502 w 988"/>
                <a:gd name="T15" fmla="*/ 127 h 230"/>
                <a:gd name="T16" fmla="*/ 443 w 988"/>
                <a:gd name="T17" fmla="*/ 136 h 230"/>
                <a:gd name="T18" fmla="*/ 379 w 988"/>
                <a:gd name="T19" fmla="*/ 140 h 230"/>
                <a:gd name="T20" fmla="*/ 315 w 988"/>
                <a:gd name="T21" fmla="*/ 140 h 230"/>
                <a:gd name="T22" fmla="*/ 247 w 988"/>
                <a:gd name="T23" fmla="*/ 132 h 230"/>
                <a:gd name="T24" fmla="*/ 179 w 988"/>
                <a:gd name="T25" fmla="*/ 123 h 230"/>
                <a:gd name="T26" fmla="*/ 106 w 988"/>
                <a:gd name="T27" fmla="*/ 102 h 230"/>
                <a:gd name="T28" fmla="*/ 106 w 988"/>
                <a:gd name="T29" fmla="*/ 102 h 230"/>
                <a:gd name="T30" fmla="*/ 76 w 988"/>
                <a:gd name="T31" fmla="*/ 110 h 230"/>
                <a:gd name="T32" fmla="*/ 51 w 988"/>
                <a:gd name="T33" fmla="*/ 123 h 230"/>
                <a:gd name="T34" fmla="*/ 25 w 988"/>
                <a:gd name="T35" fmla="*/ 136 h 230"/>
                <a:gd name="T36" fmla="*/ 8 w 988"/>
                <a:gd name="T37" fmla="*/ 153 h 230"/>
                <a:gd name="T38" fmla="*/ 4 w 988"/>
                <a:gd name="T39" fmla="*/ 161 h 230"/>
                <a:gd name="T40" fmla="*/ 0 w 988"/>
                <a:gd name="T41" fmla="*/ 170 h 230"/>
                <a:gd name="T42" fmla="*/ 4 w 988"/>
                <a:gd name="T43" fmla="*/ 183 h 230"/>
                <a:gd name="T44" fmla="*/ 12 w 988"/>
                <a:gd name="T45" fmla="*/ 191 h 230"/>
                <a:gd name="T46" fmla="*/ 29 w 988"/>
                <a:gd name="T47" fmla="*/ 204 h 230"/>
                <a:gd name="T48" fmla="*/ 51 w 988"/>
                <a:gd name="T49" fmla="*/ 217 h 230"/>
                <a:gd name="T50" fmla="*/ 51 w 988"/>
                <a:gd name="T51" fmla="*/ 217 h 230"/>
                <a:gd name="T52" fmla="*/ 72 w 988"/>
                <a:gd name="T53" fmla="*/ 217 h 230"/>
                <a:gd name="T54" fmla="*/ 127 w 988"/>
                <a:gd name="T55" fmla="*/ 225 h 230"/>
                <a:gd name="T56" fmla="*/ 213 w 988"/>
                <a:gd name="T57" fmla="*/ 230 h 230"/>
                <a:gd name="T58" fmla="*/ 323 w 988"/>
                <a:gd name="T59" fmla="*/ 230 h 230"/>
                <a:gd name="T60" fmla="*/ 387 w 988"/>
                <a:gd name="T61" fmla="*/ 225 h 230"/>
                <a:gd name="T62" fmla="*/ 451 w 988"/>
                <a:gd name="T63" fmla="*/ 217 h 230"/>
                <a:gd name="T64" fmla="*/ 519 w 988"/>
                <a:gd name="T65" fmla="*/ 208 h 230"/>
                <a:gd name="T66" fmla="*/ 592 w 988"/>
                <a:gd name="T67" fmla="*/ 191 h 230"/>
                <a:gd name="T68" fmla="*/ 664 w 988"/>
                <a:gd name="T69" fmla="*/ 170 h 230"/>
                <a:gd name="T70" fmla="*/ 737 w 988"/>
                <a:gd name="T71" fmla="*/ 144 h 230"/>
                <a:gd name="T72" fmla="*/ 809 w 988"/>
                <a:gd name="T73" fmla="*/ 110 h 230"/>
                <a:gd name="T74" fmla="*/ 877 w 988"/>
                <a:gd name="T75" fmla="*/ 72 h 230"/>
                <a:gd name="T76" fmla="*/ 877 w 988"/>
                <a:gd name="T77" fmla="*/ 72 h 230"/>
                <a:gd name="T78" fmla="*/ 928 w 988"/>
                <a:gd name="T79" fmla="*/ 68 h 230"/>
                <a:gd name="T80" fmla="*/ 967 w 988"/>
                <a:gd name="T81" fmla="*/ 59 h 230"/>
                <a:gd name="T82" fmla="*/ 979 w 988"/>
                <a:gd name="T83" fmla="*/ 51 h 230"/>
                <a:gd name="T84" fmla="*/ 988 w 988"/>
                <a:gd name="T85" fmla="*/ 42 h 230"/>
                <a:gd name="T86" fmla="*/ 988 w 988"/>
                <a:gd name="T87" fmla="*/ 42 h 230"/>
                <a:gd name="T88" fmla="*/ 988 w 988"/>
                <a:gd name="T89" fmla="*/ 29 h 230"/>
                <a:gd name="T90" fmla="*/ 984 w 988"/>
                <a:gd name="T91" fmla="*/ 12 h 230"/>
                <a:gd name="T92" fmla="*/ 984 w 988"/>
                <a:gd name="T93" fmla="*/ 12 h 230"/>
                <a:gd name="T94" fmla="*/ 979 w 988"/>
                <a:gd name="T95" fmla="*/ 8 h 230"/>
                <a:gd name="T96" fmla="*/ 967 w 988"/>
                <a:gd name="T97" fmla="*/ 4 h 230"/>
                <a:gd name="T98" fmla="*/ 928 w 988"/>
                <a:gd name="T99" fmla="*/ 4 h 230"/>
                <a:gd name="T100" fmla="*/ 886 w 988"/>
                <a:gd name="T101" fmla="*/ 4 h 230"/>
                <a:gd name="T102" fmla="*/ 873 w 988"/>
                <a:gd name="T103" fmla="*/ 4 h 230"/>
                <a:gd name="T104" fmla="*/ 869 w 988"/>
                <a:gd name="T105" fmla="*/ 0 h 230"/>
                <a:gd name="T106" fmla="*/ 813 w 988"/>
                <a:gd name="T107" fmla="*/ 1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8" h="230">
                  <a:moveTo>
                    <a:pt x="813" y="12"/>
                  </a:moveTo>
                  <a:lnTo>
                    <a:pt x="813" y="12"/>
                  </a:lnTo>
                  <a:lnTo>
                    <a:pt x="800" y="21"/>
                  </a:lnTo>
                  <a:lnTo>
                    <a:pt x="758" y="42"/>
                  </a:lnTo>
                  <a:lnTo>
                    <a:pt x="694" y="72"/>
                  </a:lnTo>
                  <a:lnTo>
                    <a:pt x="605" y="102"/>
                  </a:lnTo>
                  <a:lnTo>
                    <a:pt x="553" y="119"/>
                  </a:lnTo>
                  <a:lnTo>
                    <a:pt x="502" y="127"/>
                  </a:lnTo>
                  <a:lnTo>
                    <a:pt x="443" y="136"/>
                  </a:lnTo>
                  <a:lnTo>
                    <a:pt x="379" y="140"/>
                  </a:lnTo>
                  <a:lnTo>
                    <a:pt x="315" y="140"/>
                  </a:lnTo>
                  <a:lnTo>
                    <a:pt x="247" y="132"/>
                  </a:lnTo>
                  <a:lnTo>
                    <a:pt x="179" y="123"/>
                  </a:lnTo>
                  <a:lnTo>
                    <a:pt x="106" y="102"/>
                  </a:lnTo>
                  <a:lnTo>
                    <a:pt x="106" y="102"/>
                  </a:lnTo>
                  <a:lnTo>
                    <a:pt x="76" y="110"/>
                  </a:lnTo>
                  <a:lnTo>
                    <a:pt x="51" y="123"/>
                  </a:lnTo>
                  <a:lnTo>
                    <a:pt x="25" y="136"/>
                  </a:lnTo>
                  <a:lnTo>
                    <a:pt x="8" y="153"/>
                  </a:lnTo>
                  <a:lnTo>
                    <a:pt x="4" y="161"/>
                  </a:lnTo>
                  <a:lnTo>
                    <a:pt x="0" y="170"/>
                  </a:lnTo>
                  <a:lnTo>
                    <a:pt x="4" y="183"/>
                  </a:lnTo>
                  <a:lnTo>
                    <a:pt x="12" y="191"/>
                  </a:lnTo>
                  <a:lnTo>
                    <a:pt x="29" y="204"/>
                  </a:lnTo>
                  <a:lnTo>
                    <a:pt x="51" y="217"/>
                  </a:lnTo>
                  <a:lnTo>
                    <a:pt x="51" y="217"/>
                  </a:lnTo>
                  <a:lnTo>
                    <a:pt x="72" y="217"/>
                  </a:lnTo>
                  <a:lnTo>
                    <a:pt x="127" y="225"/>
                  </a:lnTo>
                  <a:lnTo>
                    <a:pt x="213" y="230"/>
                  </a:lnTo>
                  <a:lnTo>
                    <a:pt x="323" y="230"/>
                  </a:lnTo>
                  <a:lnTo>
                    <a:pt x="387" y="225"/>
                  </a:lnTo>
                  <a:lnTo>
                    <a:pt x="451" y="217"/>
                  </a:lnTo>
                  <a:lnTo>
                    <a:pt x="519" y="208"/>
                  </a:lnTo>
                  <a:lnTo>
                    <a:pt x="592" y="191"/>
                  </a:lnTo>
                  <a:lnTo>
                    <a:pt x="664" y="170"/>
                  </a:lnTo>
                  <a:lnTo>
                    <a:pt x="737" y="144"/>
                  </a:lnTo>
                  <a:lnTo>
                    <a:pt x="809" y="110"/>
                  </a:lnTo>
                  <a:lnTo>
                    <a:pt x="877" y="72"/>
                  </a:lnTo>
                  <a:lnTo>
                    <a:pt x="877" y="72"/>
                  </a:lnTo>
                  <a:lnTo>
                    <a:pt x="928" y="68"/>
                  </a:lnTo>
                  <a:lnTo>
                    <a:pt x="967" y="59"/>
                  </a:lnTo>
                  <a:lnTo>
                    <a:pt x="979" y="51"/>
                  </a:lnTo>
                  <a:lnTo>
                    <a:pt x="988" y="42"/>
                  </a:lnTo>
                  <a:lnTo>
                    <a:pt x="988" y="42"/>
                  </a:lnTo>
                  <a:lnTo>
                    <a:pt x="988" y="29"/>
                  </a:lnTo>
                  <a:lnTo>
                    <a:pt x="984" y="12"/>
                  </a:lnTo>
                  <a:lnTo>
                    <a:pt x="984" y="12"/>
                  </a:lnTo>
                  <a:lnTo>
                    <a:pt x="979" y="8"/>
                  </a:lnTo>
                  <a:lnTo>
                    <a:pt x="967" y="4"/>
                  </a:lnTo>
                  <a:lnTo>
                    <a:pt x="928" y="4"/>
                  </a:lnTo>
                  <a:lnTo>
                    <a:pt x="886" y="4"/>
                  </a:lnTo>
                  <a:lnTo>
                    <a:pt x="873" y="4"/>
                  </a:lnTo>
                  <a:lnTo>
                    <a:pt x="869" y="0"/>
                  </a:lnTo>
                  <a:lnTo>
                    <a:pt x="81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5" name="Freeform 234"/>
            <p:cNvSpPr>
              <a:spLocks/>
            </p:cNvSpPr>
            <p:nvPr/>
          </p:nvSpPr>
          <p:spPr bwMode="auto">
            <a:xfrm>
              <a:off x="3254" y="2307"/>
              <a:ext cx="988" cy="230"/>
            </a:xfrm>
            <a:custGeom>
              <a:avLst/>
              <a:gdLst>
                <a:gd name="T0" fmla="*/ 813 w 988"/>
                <a:gd name="T1" fmla="*/ 12 h 230"/>
                <a:gd name="T2" fmla="*/ 813 w 988"/>
                <a:gd name="T3" fmla="*/ 12 h 230"/>
                <a:gd name="T4" fmla="*/ 800 w 988"/>
                <a:gd name="T5" fmla="*/ 21 h 230"/>
                <a:gd name="T6" fmla="*/ 758 w 988"/>
                <a:gd name="T7" fmla="*/ 42 h 230"/>
                <a:gd name="T8" fmla="*/ 694 w 988"/>
                <a:gd name="T9" fmla="*/ 72 h 230"/>
                <a:gd name="T10" fmla="*/ 605 w 988"/>
                <a:gd name="T11" fmla="*/ 102 h 230"/>
                <a:gd name="T12" fmla="*/ 553 w 988"/>
                <a:gd name="T13" fmla="*/ 119 h 230"/>
                <a:gd name="T14" fmla="*/ 502 w 988"/>
                <a:gd name="T15" fmla="*/ 127 h 230"/>
                <a:gd name="T16" fmla="*/ 443 w 988"/>
                <a:gd name="T17" fmla="*/ 136 h 230"/>
                <a:gd name="T18" fmla="*/ 379 w 988"/>
                <a:gd name="T19" fmla="*/ 140 h 230"/>
                <a:gd name="T20" fmla="*/ 315 w 988"/>
                <a:gd name="T21" fmla="*/ 140 h 230"/>
                <a:gd name="T22" fmla="*/ 247 w 988"/>
                <a:gd name="T23" fmla="*/ 132 h 230"/>
                <a:gd name="T24" fmla="*/ 179 w 988"/>
                <a:gd name="T25" fmla="*/ 123 h 230"/>
                <a:gd name="T26" fmla="*/ 106 w 988"/>
                <a:gd name="T27" fmla="*/ 102 h 230"/>
                <a:gd name="T28" fmla="*/ 106 w 988"/>
                <a:gd name="T29" fmla="*/ 102 h 230"/>
                <a:gd name="T30" fmla="*/ 76 w 988"/>
                <a:gd name="T31" fmla="*/ 110 h 230"/>
                <a:gd name="T32" fmla="*/ 51 w 988"/>
                <a:gd name="T33" fmla="*/ 123 h 230"/>
                <a:gd name="T34" fmla="*/ 25 w 988"/>
                <a:gd name="T35" fmla="*/ 136 h 230"/>
                <a:gd name="T36" fmla="*/ 8 w 988"/>
                <a:gd name="T37" fmla="*/ 153 h 230"/>
                <a:gd name="T38" fmla="*/ 4 w 988"/>
                <a:gd name="T39" fmla="*/ 161 h 230"/>
                <a:gd name="T40" fmla="*/ 0 w 988"/>
                <a:gd name="T41" fmla="*/ 170 h 230"/>
                <a:gd name="T42" fmla="*/ 4 w 988"/>
                <a:gd name="T43" fmla="*/ 183 h 230"/>
                <a:gd name="T44" fmla="*/ 12 w 988"/>
                <a:gd name="T45" fmla="*/ 191 h 230"/>
                <a:gd name="T46" fmla="*/ 29 w 988"/>
                <a:gd name="T47" fmla="*/ 204 h 230"/>
                <a:gd name="T48" fmla="*/ 51 w 988"/>
                <a:gd name="T49" fmla="*/ 217 h 230"/>
                <a:gd name="T50" fmla="*/ 51 w 988"/>
                <a:gd name="T51" fmla="*/ 217 h 230"/>
                <a:gd name="T52" fmla="*/ 72 w 988"/>
                <a:gd name="T53" fmla="*/ 217 h 230"/>
                <a:gd name="T54" fmla="*/ 127 w 988"/>
                <a:gd name="T55" fmla="*/ 225 h 230"/>
                <a:gd name="T56" fmla="*/ 213 w 988"/>
                <a:gd name="T57" fmla="*/ 230 h 230"/>
                <a:gd name="T58" fmla="*/ 323 w 988"/>
                <a:gd name="T59" fmla="*/ 230 h 230"/>
                <a:gd name="T60" fmla="*/ 387 w 988"/>
                <a:gd name="T61" fmla="*/ 225 h 230"/>
                <a:gd name="T62" fmla="*/ 451 w 988"/>
                <a:gd name="T63" fmla="*/ 217 h 230"/>
                <a:gd name="T64" fmla="*/ 519 w 988"/>
                <a:gd name="T65" fmla="*/ 208 h 230"/>
                <a:gd name="T66" fmla="*/ 592 w 988"/>
                <a:gd name="T67" fmla="*/ 191 h 230"/>
                <a:gd name="T68" fmla="*/ 664 w 988"/>
                <a:gd name="T69" fmla="*/ 170 h 230"/>
                <a:gd name="T70" fmla="*/ 737 w 988"/>
                <a:gd name="T71" fmla="*/ 144 h 230"/>
                <a:gd name="T72" fmla="*/ 809 w 988"/>
                <a:gd name="T73" fmla="*/ 110 h 230"/>
                <a:gd name="T74" fmla="*/ 877 w 988"/>
                <a:gd name="T75" fmla="*/ 72 h 230"/>
                <a:gd name="T76" fmla="*/ 877 w 988"/>
                <a:gd name="T77" fmla="*/ 72 h 230"/>
                <a:gd name="T78" fmla="*/ 928 w 988"/>
                <a:gd name="T79" fmla="*/ 68 h 230"/>
                <a:gd name="T80" fmla="*/ 967 w 988"/>
                <a:gd name="T81" fmla="*/ 59 h 230"/>
                <a:gd name="T82" fmla="*/ 979 w 988"/>
                <a:gd name="T83" fmla="*/ 51 h 230"/>
                <a:gd name="T84" fmla="*/ 988 w 988"/>
                <a:gd name="T85" fmla="*/ 42 h 230"/>
                <a:gd name="T86" fmla="*/ 988 w 988"/>
                <a:gd name="T87" fmla="*/ 42 h 230"/>
                <a:gd name="T88" fmla="*/ 988 w 988"/>
                <a:gd name="T89" fmla="*/ 29 h 230"/>
                <a:gd name="T90" fmla="*/ 984 w 988"/>
                <a:gd name="T91" fmla="*/ 12 h 230"/>
                <a:gd name="T92" fmla="*/ 984 w 988"/>
                <a:gd name="T93" fmla="*/ 12 h 230"/>
                <a:gd name="T94" fmla="*/ 979 w 988"/>
                <a:gd name="T95" fmla="*/ 8 h 230"/>
                <a:gd name="T96" fmla="*/ 967 w 988"/>
                <a:gd name="T97" fmla="*/ 4 h 230"/>
                <a:gd name="T98" fmla="*/ 928 w 988"/>
                <a:gd name="T99" fmla="*/ 4 h 230"/>
                <a:gd name="T100" fmla="*/ 886 w 988"/>
                <a:gd name="T101" fmla="*/ 4 h 230"/>
                <a:gd name="T102" fmla="*/ 873 w 988"/>
                <a:gd name="T103" fmla="*/ 4 h 230"/>
                <a:gd name="T104" fmla="*/ 869 w 988"/>
                <a:gd name="T105"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88" h="230">
                  <a:moveTo>
                    <a:pt x="813" y="12"/>
                  </a:moveTo>
                  <a:lnTo>
                    <a:pt x="813" y="12"/>
                  </a:lnTo>
                  <a:lnTo>
                    <a:pt x="800" y="21"/>
                  </a:lnTo>
                  <a:lnTo>
                    <a:pt x="758" y="42"/>
                  </a:lnTo>
                  <a:lnTo>
                    <a:pt x="694" y="72"/>
                  </a:lnTo>
                  <a:lnTo>
                    <a:pt x="605" y="102"/>
                  </a:lnTo>
                  <a:lnTo>
                    <a:pt x="553" y="119"/>
                  </a:lnTo>
                  <a:lnTo>
                    <a:pt x="502" y="127"/>
                  </a:lnTo>
                  <a:lnTo>
                    <a:pt x="443" y="136"/>
                  </a:lnTo>
                  <a:lnTo>
                    <a:pt x="379" y="140"/>
                  </a:lnTo>
                  <a:lnTo>
                    <a:pt x="315" y="140"/>
                  </a:lnTo>
                  <a:lnTo>
                    <a:pt x="247" y="132"/>
                  </a:lnTo>
                  <a:lnTo>
                    <a:pt x="179" y="123"/>
                  </a:lnTo>
                  <a:lnTo>
                    <a:pt x="106" y="102"/>
                  </a:lnTo>
                  <a:lnTo>
                    <a:pt x="106" y="102"/>
                  </a:lnTo>
                  <a:lnTo>
                    <a:pt x="76" y="110"/>
                  </a:lnTo>
                  <a:lnTo>
                    <a:pt x="51" y="123"/>
                  </a:lnTo>
                  <a:lnTo>
                    <a:pt x="25" y="136"/>
                  </a:lnTo>
                  <a:lnTo>
                    <a:pt x="8" y="153"/>
                  </a:lnTo>
                  <a:lnTo>
                    <a:pt x="4" y="161"/>
                  </a:lnTo>
                  <a:lnTo>
                    <a:pt x="0" y="170"/>
                  </a:lnTo>
                  <a:lnTo>
                    <a:pt x="4" y="183"/>
                  </a:lnTo>
                  <a:lnTo>
                    <a:pt x="12" y="191"/>
                  </a:lnTo>
                  <a:lnTo>
                    <a:pt x="29" y="204"/>
                  </a:lnTo>
                  <a:lnTo>
                    <a:pt x="51" y="217"/>
                  </a:lnTo>
                  <a:lnTo>
                    <a:pt x="51" y="217"/>
                  </a:lnTo>
                  <a:lnTo>
                    <a:pt x="72" y="217"/>
                  </a:lnTo>
                  <a:lnTo>
                    <a:pt x="127" y="225"/>
                  </a:lnTo>
                  <a:lnTo>
                    <a:pt x="213" y="230"/>
                  </a:lnTo>
                  <a:lnTo>
                    <a:pt x="323" y="230"/>
                  </a:lnTo>
                  <a:lnTo>
                    <a:pt x="387" y="225"/>
                  </a:lnTo>
                  <a:lnTo>
                    <a:pt x="451" y="217"/>
                  </a:lnTo>
                  <a:lnTo>
                    <a:pt x="519" y="208"/>
                  </a:lnTo>
                  <a:lnTo>
                    <a:pt x="592" y="191"/>
                  </a:lnTo>
                  <a:lnTo>
                    <a:pt x="664" y="170"/>
                  </a:lnTo>
                  <a:lnTo>
                    <a:pt x="737" y="144"/>
                  </a:lnTo>
                  <a:lnTo>
                    <a:pt x="809" y="110"/>
                  </a:lnTo>
                  <a:lnTo>
                    <a:pt x="877" y="72"/>
                  </a:lnTo>
                  <a:lnTo>
                    <a:pt x="877" y="72"/>
                  </a:lnTo>
                  <a:lnTo>
                    <a:pt x="928" y="68"/>
                  </a:lnTo>
                  <a:lnTo>
                    <a:pt x="967" y="59"/>
                  </a:lnTo>
                  <a:lnTo>
                    <a:pt x="979" y="51"/>
                  </a:lnTo>
                  <a:lnTo>
                    <a:pt x="988" y="42"/>
                  </a:lnTo>
                  <a:lnTo>
                    <a:pt x="988" y="42"/>
                  </a:lnTo>
                  <a:lnTo>
                    <a:pt x="988" y="29"/>
                  </a:lnTo>
                  <a:lnTo>
                    <a:pt x="984" y="12"/>
                  </a:lnTo>
                  <a:lnTo>
                    <a:pt x="984" y="12"/>
                  </a:lnTo>
                  <a:lnTo>
                    <a:pt x="979" y="8"/>
                  </a:lnTo>
                  <a:lnTo>
                    <a:pt x="967" y="4"/>
                  </a:lnTo>
                  <a:lnTo>
                    <a:pt x="928" y="4"/>
                  </a:lnTo>
                  <a:lnTo>
                    <a:pt x="886" y="4"/>
                  </a:lnTo>
                  <a:lnTo>
                    <a:pt x="873" y="4"/>
                  </a:lnTo>
                  <a:lnTo>
                    <a:pt x="8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6" name="Freeform 29"/>
            <p:cNvSpPr>
              <a:spLocks/>
            </p:cNvSpPr>
            <p:nvPr/>
          </p:nvSpPr>
          <p:spPr bwMode="auto">
            <a:xfrm>
              <a:off x="5234" y="2635"/>
              <a:ext cx="111" cy="25"/>
            </a:xfrm>
            <a:custGeom>
              <a:avLst/>
              <a:gdLst>
                <a:gd name="T0" fmla="*/ 52 w 111"/>
                <a:gd name="T1" fmla="*/ 0 h 25"/>
                <a:gd name="T2" fmla="*/ 111 w 111"/>
                <a:gd name="T3" fmla="*/ 12 h 25"/>
                <a:gd name="T4" fmla="*/ 47 w 111"/>
                <a:gd name="T5" fmla="*/ 25 h 25"/>
                <a:gd name="T6" fmla="*/ 0 w 111"/>
                <a:gd name="T7" fmla="*/ 8 h 25"/>
                <a:gd name="T8" fmla="*/ 52 w 111"/>
                <a:gd name="T9" fmla="*/ 0 h 25"/>
              </a:gdLst>
              <a:ahLst/>
              <a:cxnLst>
                <a:cxn ang="0">
                  <a:pos x="T0" y="T1"/>
                </a:cxn>
                <a:cxn ang="0">
                  <a:pos x="T2" y="T3"/>
                </a:cxn>
                <a:cxn ang="0">
                  <a:pos x="T4" y="T5"/>
                </a:cxn>
                <a:cxn ang="0">
                  <a:pos x="T6" y="T7"/>
                </a:cxn>
                <a:cxn ang="0">
                  <a:pos x="T8" y="T9"/>
                </a:cxn>
              </a:cxnLst>
              <a:rect l="0" t="0" r="r" b="b"/>
              <a:pathLst>
                <a:path w="111" h="25">
                  <a:moveTo>
                    <a:pt x="52" y="0"/>
                  </a:moveTo>
                  <a:lnTo>
                    <a:pt x="111" y="12"/>
                  </a:lnTo>
                  <a:lnTo>
                    <a:pt x="47" y="25"/>
                  </a:lnTo>
                  <a:lnTo>
                    <a:pt x="0" y="8"/>
                  </a:lnTo>
                  <a:lnTo>
                    <a:pt x="5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0" name="Freeform 34"/>
            <p:cNvSpPr>
              <a:spLocks/>
            </p:cNvSpPr>
            <p:nvPr/>
          </p:nvSpPr>
          <p:spPr bwMode="auto">
            <a:xfrm>
              <a:off x="4059" y="2273"/>
              <a:ext cx="187" cy="144"/>
            </a:xfrm>
            <a:custGeom>
              <a:avLst/>
              <a:gdLst>
                <a:gd name="T0" fmla="*/ 187 w 187"/>
                <a:gd name="T1" fmla="*/ 72 h 144"/>
                <a:gd name="T2" fmla="*/ 187 w 187"/>
                <a:gd name="T3" fmla="*/ 72 h 144"/>
                <a:gd name="T4" fmla="*/ 187 w 187"/>
                <a:gd name="T5" fmla="*/ 85 h 144"/>
                <a:gd name="T6" fmla="*/ 179 w 187"/>
                <a:gd name="T7" fmla="*/ 102 h 144"/>
                <a:gd name="T8" fmla="*/ 170 w 187"/>
                <a:gd name="T9" fmla="*/ 115 h 144"/>
                <a:gd name="T10" fmla="*/ 162 w 187"/>
                <a:gd name="T11" fmla="*/ 123 h 144"/>
                <a:gd name="T12" fmla="*/ 145 w 187"/>
                <a:gd name="T13" fmla="*/ 132 h 144"/>
                <a:gd name="T14" fmla="*/ 132 w 187"/>
                <a:gd name="T15" fmla="*/ 140 h 144"/>
                <a:gd name="T16" fmla="*/ 110 w 187"/>
                <a:gd name="T17" fmla="*/ 144 h 144"/>
                <a:gd name="T18" fmla="*/ 93 w 187"/>
                <a:gd name="T19" fmla="*/ 144 h 144"/>
                <a:gd name="T20" fmla="*/ 93 w 187"/>
                <a:gd name="T21" fmla="*/ 144 h 144"/>
                <a:gd name="T22" fmla="*/ 76 w 187"/>
                <a:gd name="T23" fmla="*/ 144 h 144"/>
                <a:gd name="T24" fmla="*/ 55 w 187"/>
                <a:gd name="T25" fmla="*/ 140 h 144"/>
                <a:gd name="T26" fmla="*/ 42 w 187"/>
                <a:gd name="T27" fmla="*/ 132 h 144"/>
                <a:gd name="T28" fmla="*/ 25 w 187"/>
                <a:gd name="T29" fmla="*/ 123 h 144"/>
                <a:gd name="T30" fmla="*/ 17 w 187"/>
                <a:gd name="T31" fmla="*/ 115 h 144"/>
                <a:gd name="T32" fmla="*/ 8 w 187"/>
                <a:gd name="T33" fmla="*/ 102 h 144"/>
                <a:gd name="T34" fmla="*/ 0 w 187"/>
                <a:gd name="T35" fmla="*/ 85 h 144"/>
                <a:gd name="T36" fmla="*/ 0 w 187"/>
                <a:gd name="T37" fmla="*/ 72 h 144"/>
                <a:gd name="T38" fmla="*/ 0 w 187"/>
                <a:gd name="T39" fmla="*/ 72 h 144"/>
                <a:gd name="T40" fmla="*/ 0 w 187"/>
                <a:gd name="T41" fmla="*/ 59 h 144"/>
                <a:gd name="T42" fmla="*/ 8 w 187"/>
                <a:gd name="T43" fmla="*/ 42 h 144"/>
                <a:gd name="T44" fmla="*/ 17 w 187"/>
                <a:gd name="T45" fmla="*/ 29 h 144"/>
                <a:gd name="T46" fmla="*/ 25 w 187"/>
                <a:gd name="T47" fmla="*/ 21 h 144"/>
                <a:gd name="T48" fmla="*/ 42 w 187"/>
                <a:gd name="T49" fmla="*/ 12 h 144"/>
                <a:gd name="T50" fmla="*/ 55 w 187"/>
                <a:gd name="T51" fmla="*/ 4 h 144"/>
                <a:gd name="T52" fmla="*/ 76 w 187"/>
                <a:gd name="T53" fmla="*/ 0 h 144"/>
                <a:gd name="T54" fmla="*/ 93 w 187"/>
                <a:gd name="T55" fmla="*/ 0 h 144"/>
                <a:gd name="T56" fmla="*/ 93 w 187"/>
                <a:gd name="T57" fmla="*/ 0 h 144"/>
                <a:gd name="T58" fmla="*/ 110 w 187"/>
                <a:gd name="T59" fmla="*/ 0 h 144"/>
                <a:gd name="T60" fmla="*/ 132 w 187"/>
                <a:gd name="T61" fmla="*/ 4 h 144"/>
                <a:gd name="T62" fmla="*/ 145 w 187"/>
                <a:gd name="T63" fmla="*/ 12 h 144"/>
                <a:gd name="T64" fmla="*/ 162 w 187"/>
                <a:gd name="T65" fmla="*/ 21 h 144"/>
                <a:gd name="T66" fmla="*/ 170 w 187"/>
                <a:gd name="T67" fmla="*/ 29 h 144"/>
                <a:gd name="T68" fmla="*/ 179 w 187"/>
                <a:gd name="T69" fmla="*/ 42 h 144"/>
                <a:gd name="T70" fmla="*/ 187 w 187"/>
                <a:gd name="T71" fmla="*/ 59 h 144"/>
                <a:gd name="T72" fmla="*/ 187 w 187"/>
                <a:gd name="T73" fmla="*/ 72 h 144"/>
                <a:gd name="T74" fmla="*/ 187 w 187"/>
                <a:gd name="T75"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7" h="144">
                  <a:moveTo>
                    <a:pt x="187" y="72"/>
                  </a:moveTo>
                  <a:lnTo>
                    <a:pt x="187" y="72"/>
                  </a:lnTo>
                  <a:lnTo>
                    <a:pt x="187" y="85"/>
                  </a:lnTo>
                  <a:lnTo>
                    <a:pt x="179" y="102"/>
                  </a:lnTo>
                  <a:lnTo>
                    <a:pt x="170" y="115"/>
                  </a:lnTo>
                  <a:lnTo>
                    <a:pt x="162" y="123"/>
                  </a:lnTo>
                  <a:lnTo>
                    <a:pt x="145" y="132"/>
                  </a:lnTo>
                  <a:lnTo>
                    <a:pt x="132" y="140"/>
                  </a:lnTo>
                  <a:lnTo>
                    <a:pt x="110" y="144"/>
                  </a:lnTo>
                  <a:lnTo>
                    <a:pt x="93" y="144"/>
                  </a:lnTo>
                  <a:lnTo>
                    <a:pt x="93" y="144"/>
                  </a:lnTo>
                  <a:lnTo>
                    <a:pt x="76" y="144"/>
                  </a:lnTo>
                  <a:lnTo>
                    <a:pt x="55" y="140"/>
                  </a:lnTo>
                  <a:lnTo>
                    <a:pt x="42" y="132"/>
                  </a:lnTo>
                  <a:lnTo>
                    <a:pt x="25" y="123"/>
                  </a:lnTo>
                  <a:lnTo>
                    <a:pt x="17" y="115"/>
                  </a:lnTo>
                  <a:lnTo>
                    <a:pt x="8" y="102"/>
                  </a:lnTo>
                  <a:lnTo>
                    <a:pt x="0" y="85"/>
                  </a:lnTo>
                  <a:lnTo>
                    <a:pt x="0" y="72"/>
                  </a:lnTo>
                  <a:lnTo>
                    <a:pt x="0" y="72"/>
                  </a:lnTo>
                  <a:lnTo>
                    <a:pt x="0" y="59"/>
                  </a:lnTo>
                  <a:lnTo>
                    <a:pt x="8" y="42"/>
                  </a:lnTo>
                  <a:lnTo>
                    <a:pt x="17" y="29"/>
                  </a:lnTo>
                  <a:lnTo>
                    <a:pt x="25" y="21"/>
                  </a:lnTo>
                  <a:lnTo>
                    <a:pt x="42" y="12"/>
                  </a:lnTo>
                  <a:lnTo>
                    <a:pt x="55" y="4"/>
                  </a:lnTo>
                  <a:lnTo>
                    <a:pt x="76" y="0"/>
                  </a:lnTo>
                  <a:lnTo>
                    <a:pt x="93" y="0"/>
                  </a:lnTo>
                  <a:lnTo>
                    <a:pt x="93" y="0"/>
                  </a:lnTo>
                  <a:lnTo>
                    <a:pt x="110" y="0"/>
                  </a:lnTo>
                  <a:lnTo>
                    <a:pt x="132" y="4"/>
                  </a:lnTo>
                  <a:lnTo>
                    <a:pt x="145" y="12"/>
                  </a:lnTo>
                  <a:lnTo>
                    <a:pt x="162" y="21"/>
                  </a:lnTo>
                  <a:lnTo>
                    <a:pt x="170" y="29"/>
                  </a:lnTo>
                  <a:lnTo>
                    <a:pt x="179" y="42"/>
                  </a:lnTo>
                  <a:lnTo>
                    <a:pt x="187" y="59"/>
                  </a:lnTo>
                  <a:lnTo>
                    <a:pt x="187" y="72"/>
                  </a:lnTo>
                  <a:lnTo>
                    <a:pt x="187"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6" name="Group 4"/>
          <p:cNvGrpSpPr>
            <a:grpSpLocks noChangeAspect="1"/>
          </p:cNvGrpSpPr>
          <p:nvPr/>
        </p:nvGrpSpPr>
        <p:grpSpPr bwMode="auto">
          <a:xfrm>
            <a:off x="3322637" y="2947932"/>
            <a:ext cx="3991634" cy="2018685"/>
            <a:chOff x="3509" y="912"/>
            <a:chExt cx="2376" cy="1444"/>
          </a:xfrm>
        </p:grpSpPr>
        <p:sp>
          <p:nvSpPr>
            <p:cNvPr id="137" name="Freeform 5"/>
            <p:cNvSpPr>
              <a:spLocks/>
            </p:cNvSpPr>
            <p:nvPr/>
          </p:nvSpPr>
          <p:spPr bwMode="auto">
            <a:xfrm>
              <a:off x="4015" y="912"/>
              <a:ext cx="979" cy="823"/>
            </a:xfrm>
            <a:custGeom>
              <a:avLst/>
              <a:gdLst>
                <a:gd name="T0" fmla="*/ 672 w 979"/>
                <a:gd name="T1" fmla="*/ 601 h 823"/>
                <a:gd name="T2" fmla="*/ 716 w 979"/>
                <a:gd name="T3" fmla="*/ 577 h 823"/>
                <a:gd name="T4" fmla="*/ 783 w 979"/>
                <a:gd name="T5" fmla="*/ 557 h 823"/>
                <a:gd name="T6" fmla="*/ 827 w 979"/>
                <a:gd name="T7" fmla="*/ 557 h 823"/>
                <a:gd name="T8" fmla="*/ 878 w 979"/>
                <a:gd name="T9" fmla="*/ 567 h 823"/>
                <a:gd name="T10" fmla="*/ 932 w 979"/>
                <a:gd name="T11" fmla="*/ 590 h 823"/>
                <a:gd name="T12" fmla="*/ 952 w 979"/>
                <a:gd name="T13" fmla="*/ 550 h 823"/>
                <a:gd name="T14" fmla="*/ 976 w 979"/>
                <a:gd name="T15" fmla="*/ 459 h 823"/>
                <a:gd name="T16" fmla="*/ 979 w 979"/>
                <a:gd name="T17" fmla="*/ 412 h 823"/>
                <a:gd name="T18" fmla="*/ 972 w 979"/>
                <a:gd name="T19" fmla="*/ 327 h 823"/>
                <a:gd name="T20" fmla="*/ 942 w 979"/>
                <a:gd name="T21" fmla="*/ 253 h 823"/>
                <a:gd name="T22" fmla="*/ 898 w 979"/>
                <a:gd name="T23" fmla="*/ 182 h 823"/>
                <a:gd name="T24" fmla="*/ 837 w 979"/>
                <a:gd name="T25" fmla="*/ 121 h 823"/>
                <a:gd name="T26" fmla="*/ 766 w 979"/>
                <a:gd name="T27" fmla="*/ 71 h 823"/>
                <a:gd name="T28" fmla="*/ 682 w 979"/>
                <a:gd name="T29" fmla="*/ 34 h 823"/>
                <a:gd name="T30" fmla="*/ 591 w 979"/>
                <a:gd name="T31" fmla="*/ 10 h 823"/>
                <a:gd name="T32" fmla="*/ 490 w 979"/>
                <a:gd name="T33" fmla="*/ 0 h 823"/>
                <a:gd name="T34" fmla="*/ 442 w 979"/>
                <a:gd name="T35" fmla="*/ 3 h 823"/>
                <a:gd name="T36" fmla="*/ 345 w 979"/>
                <a:gd name="T37" fmla="*/ 20 h 823"/>
                <a:gd name="T38" fmla="*/ 257 w 979"/>
                <a:gd name="T39" fmla="*/ 51 h 823"/>
                <a:gd name="T40" fmla="*/ 179 w 979"/>
                <a:gd name="T41" fmla="*/ 94 h 823"/>
                <a:gd name="T42" fmla="*/ 112 w 979"/>
                <a:gd name="T43" fmla="*/ 152 h 823"/>
                <a:gd name="T44" fmla="*/ 61 w 979"/>
                <a:gd name="T45" fmla="*/ 216 h 823"/>
                <a:gd name="T46" fmla="*/ 24 w 979"/>
                <a:gd name="T47" fmla="*/ 290 h 823"/>
                <a:gd name="T48" fmla="*/ 4 w 979"/>
                <a:gd name="T49" fmla="*/ 368 h 823"/>
                <a:gd name="T50" fmla="*/ 0 w 979"/>
                <a:gd name="T51" fmla="*/ 412 h 823"/>
                <a:gd name="T52" fmla="*/ 10 w 979"/>
                <a:gd name="T53" fmla="*/ 493 h 823"/>
                <a:gd name="T54" fmla="*/ 41 w 979"/>
                <a:gd name="T55" fmla="*/ 570 h 823"/>
                <a:gd name="T56" fmla="*/ 85 w 979"/>
                <a:gd name="T57" fmla="*/ 641 h 823"/>
                <a:gd name="T58" fmla="*/ 145 w 979"/>
                <a:gd name="T59" fmla="*/ 702 h 823"/>
                <a:gd name="T60" fmla="*/ 216 w 979"/>
                <a:gd name="T61" fmla="*/ 752 h 823"/>
                <a:gd name="T62" fmla="*/ 301 w 979"/>
                <a:gd name="T63" fmla="*/ 790 h 823"/>
                <a:gd name="T64" fmla="*/ 392 w 979"/>
                <a:gd name="T65" fmla="*/ 813 h 823"/>
                <a:gd name="T66" fmla="*/ 490 w 979"/>
                <a:gd name="T67" fmla="*/ 823 h 823"/>
                <a:gd name="T68" fmla="*/ 557 w 979"/>
                <a:gd name="T69" fmla="*/ 817 h 823"/>
                <a:gd name="T70" fmla="*/ 679 w 979"/>
                <a:gd name="T71" fmla="*/ 790 h 823"/>
                <a:gd name="T72" fmla="*/ 787 w 979"/>
                <a:gd name="T73" fmla="*/ 739 h 823"/>
                <a:gd name="T74" fmla="*/ 878 w 979"/>
                <a:gd name="T75" fmla="*/ 665 h 823"/>
                <a:gd name="T76" fmla="*/ 912 w 979"/>
                <a:gd name="T77" fmla="*/ 621 h 823"/>
                <a:gd name="T78" fmla="*/ 854 w 979"/>
                <a:gd name="T79" fmla="*/ 601 h 823"/>
                <a:gd name="T80" fmla="*/ 793 w 979"/>
                <a:gd name="T81" fmla="*/ 587 h 823"/>
                <a:gd name="T82" fmla="*/ 716 w 979"/>
                <a:gd name="T83" fmla="*/ 590 h 823"/>
                <a:gd name="T84" fmla="*/ 672 w 979"/>
                <a:gd name="T85" fmla="*/ 601 h 823"/>
                <a:gd name="connsiteX0" fmla="*/ 6864 w 10000"/>
                <a:gd name="connsiteY0" fmla="*/ 7303 h 10000"/>
                <a:gd name="connsiteX1" fmla="*/ 6864 w 10000"/>
                <a:gd name="connsiteY1" fmla="*/ 7303 h 10000"/>
                <a:gd name="connsiteX2" fmla="*/ 7068 w 10000"/>
                <a:gd name="connsiteY2" fmla="*/ 7132 h 10000"/>
                <a:gd name="connsiteX3" fmla="*/ 7314 w 10000"/>
                <a:gd name="connsiteY3" fmla="*/ 7011 h 10000"/>
                <a:gd name="connsiteX4" fmla="*/ 7651 w 10000"/>
                <a:gd name="connsiteY4" fmla="*/ 6440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14 w 10000"/>
                <a:gd name="connsiteY83" fmla="*/ 7169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068 w 10000"/>
                <a:gd name="connsiteY2" fmla="*/ 7132 h 10000"/>
                <a:gd name="connsiteX3" fmla="*/ 7314 w 10000"/>
                <a:gd name="connsiteY3" fmla="*/ 7011 h 10000"/>
                <a:gd name="connsiteX4" fmla="*/ 7651 w 10000"/>
                <a:gd name="connsiteY4" fmla="*/ 6440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45 w 10000"/>
                <a:gd name="connsiteY83" fmla="*/ 6987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344 w 10000"/>
                <a:gd name="connsiteY2" fmla="*/ 6403 h 10000"/>
                <a:gd name="connsiteX3" fmla="*/ 7314 w 10000"/>
                <a:gd name="connsiteY3" fmla="*/ 7011 h 10000"/>
                <a:gd name="connsiteX4" fmla="*/ 7651 w 10000"/>
                <a:gd name="connsiteY4" fmla="*/ 6440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45 w 10000"/>
                <a:gd name="connsiteY83" fmla="*/ 6987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344 w 10000"/>
                <a:gd name="connsiteY2" fmla="*/ 6403 h 10000"/>
                <a:gd name="connsiteX3" fmla="*/ 7314 w 10000"/>
                <a:gd name="connsiteY3" fmla="*/ 7011 h 10000"/>
                <a:gd name="connsiteX4" fmla="*/ 7651 w 10000"/>
                <a:gd name="connsiteY4" fmla="*/ 6440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344 w 10000"/>
                <a:gd name="connsiteY2" fmla="*/ 6403 h 10000"/>
                <a:gd name="connsiteX3" fmla="*/ 7253 w 10000"/>
                <a:gd name="connsiteY3" fmla="*/ 7448 h 10000"/>
                <a:gd name="connsiteX4" fmla="*/ 7651 w 10000"/>
                <a:gd name="connsiteY4" fmla="*/ 6440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344 w 10000"/>
                <a:gd name="connsiteY2" fmla="*/ 6403 h 10000"/>
                <a:gd name="connsiteX3" fmla="*/ 7253 w 10000"/>
                <a:gd name="connsiteY3" fmla="*/ 7448 h 10000"/>
                <a:gd name="connsiteX4" fmla="*/ 7590 w 10000"/>
                <a:gd name="connsiteY4" fmla="*/ 7096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6864 w 10000"/>
                <a:gd name="connsiteY85" fmla="*/ 7303 h 10000"/>
                <a:gd name="connsiteX0" fmla="*/ 6864 w 10000"/>
                <a:gd name="connsiteY0" fmla="*/ 7303 h 10000"/>
                <a:gd name="connsiteX1" fmla="*/ 6864 w 10000"/>
                <a:gd name="connsiteY1" fmla="*/ 7303 h 10000"/>
                <a:gd name="connsiteX2" fmla="*/ 7344 w 10000"/>
                <a:gd name="connsiteY2" fmla="*/ 6403 h 10000"/>
                <a:gd name="connsiteX3" fmla="*/ 7253 w 10000"/>
                <a:gd name="connsiteY3" fmla="*/ 7448 h 10000"/>
                <a:gd name="connsiteX4" fmla="*/ 7590 w 10000"/>
                <a:gd name="connsiteY4" fmla="*/ 7096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6864 w 10000"/>
                <a:gd name="connsiteY85" fmla="*/ 7303 h 10000"/>
                <a:gd name="connsiteX0" fmla="*/ 7048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590 w 10000"/>
                <a:gd name="connsiteY4" fmla="*/ 7096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7048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590 w 10000"/>
                <a:gd name="connsiteY4" fmla="*/ 7096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6864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590 w 10000"/>
                <a:gd name="connsiteY4" fmla="*/ 7096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559 w 10000"/>
                <a:gd name="connsiteY4" fmla="*/ 7278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722 w 10000"/>
                <a:gd name="connsiteY82" fmla="*/ 7132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376 w 10000"/>
                <a:gd name="connsiteY83" fmla="*/ 6331 h 10000"/>
                <a:gd name="connsiteX84" fmla="*/ 7140 w 10000"/>
                <a:gd name="connsiteY84" fmla="*/ 7303 h 10000"/>
                <a:gd name="connsiteX85" fmla="*/ 7140 w 10000"/>
                <a:gd name="connsiteY85"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475 w 10000"/>
                <a:gd name="connsiteY83" fmla="*/ 7124 h 10000"/>
                <a:gd name="connsiteX84" fmla="*/ 7376 w 10000"/>
                <a:gd name="connsiteY84" fmla="*/ 6331 h 10000"/>
                <a:gd name="connsiteX85" fmla="*/ 7140 w 10000"/>
                <a:gd name="connsiteY85" fmla="*/ 7303 h 10000"/>
                <a:gd name="connsiteX86" fmla="*/ 7140 w 10000"/>
                <a:gd name="connsiteY86"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490 w 10000"/>
                <a:gd name="connsiteY83" fmla="*/ 6814 h 10000"/>
                <a:gd name="connsiteX84" fmla="*/ 7376 w 10000"/>
                <a:gd name="connsiteY84" fmla="*/ 6331 h 10000"/>
                <a:gd name="connsiteX85" fmla="*/ 7140 w 10000"/>
                <a:gd name="connsiteY85" fmla="*/ 7303 h 10000"/>
                <a:gd name="connsiteX86" fmla="*/ 7140 w 10000"/>
                <a:gd name="connsiteY86"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490 w 10000"/>
                <a:gd name="connsiteY83" fmla="*/ 6814 h 10000"/>
                <a:gd name="connsiteX84" fmla="*/ 7376 w 10000"/>
                <a:gd name="connsiteY84" fmla="*/ 6331 h 10000"/>
                <a:gd name="connsiteX85" fmla="*/ 7140 w 10000"/>
                <a:gd name="connsiteY85" fmla="*/ 7303 h 10000"/>
                <a:gd name="connsiteX86" fmla="*/ 7140 w 10000"/>
                <a:gd name="connsiteY86"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758 w 10000"/>
                <a:gd name="connsiteY4" fmla="*/ 6494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750 w 10000"/>
                <a:gd name="connsiteY83" fmla="*/ 6049 h 10000"/>
                <a:gd name="connsiteX84" fmla="*/ 7376 w 10000"/>
                <a:gd name="connsiteY84" fmla="*/ 6331 h 10000"/>
                <a:gd name="connsiteX85" fmla="*/ 7140 w 10000"/>
                <a:gd name="connsiteY85" fmla="*/ 7303 h 10000"/>
                <a:gd name="connsiteX86" fmla="*/ 7140 w 10000"/>
                <a:gd name="connsiteY86"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998 w 10000"/>
                <a:gd name="connsiteY5" fmla="*/ 6768 h 10000"/>
                <a:gd name="connsiteX6" fmla="*/ 8212 w 10000"/>
                <a:gd name="connsiteY6" fmla="*/ 6768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630 w 10000"/>
                <a:gd name="connsiteY82" fmla="*/ 7241 h 10000"/>
                <a:gd name="connsiteX83" fmla="*/ 7750 w 10000"/>
                <a:gd name="connsiteY83" fmla="*/ 6049 h 10000"/>
                <a:gd name="connsiteX84" fmla="*/ 7376 w 10000"/>
                <a:gd name="connsiteY84" fmla="*/ 6331 h 10000"/>
                <a:gd name="connsiteX85" fmla="*/ 7140 w 10000"/>
                <a:gd name="connsiteY85" fmla="*/ 7303 h 10000"/>
                <a:gd name="connsiteX86" fmla="*/ 7140 w 10000"/>
                <a:gd name="connsiteY86"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827 w 10000"/>
                <a:gd name="connsiteY5" fmla="*/ 6705 h 10000"/>
                <a:gd name="connsiteX6" fmla="*/ 7998 w 10000"/>
                <a:gd name="connsiteY6" fmla="*/ 6768 h 10000"/>
                <a:gd name="connsiteX7" fmla="*/ 8212 w 10000"/>
                <a:gd name="connsiteY7" fmla="*/ 6768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750 w 10000"/>
                <a:gd name="connsiteY84" fmla="*/ 6049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827 w 10000"/>
                <a:gd name="connsiteY5" fmla="*/ 6705 h 10000"/>
                <a:gd name="connsiteX6" fmla="*/ 7998 w 10000"/>
                <a:gd name="connsiteY6" fmla="*/ 6768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750 w 10000"/>
                <a:gd name="connsiteY84" fmla="*/ 6049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827 w 10000"/>
                <a:gd name="connsiteY5" fmla="*/ 6705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750 w 10000"/>
                <a:gd name="connsiteY84" fmla="*/ 6049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750 w 10000"/>
                <a:gd name="connsiteY84" fmla="*/ 6049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765 w 10000"/>
                <a:gd name="connsiteY84" fmla="*/ 6249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275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605 w 10000"/>
                <a:gd name="connsiteY4" fmla="*/ 6585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467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376 w 10000"/>
                <a:gd name="connsiteY85" fmla="*/ 6331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344 w 10000"/>
                <a:gd name="connsiteY2" fmla="*/ 6403 h 10000"/>
                <a:gd name="connsiteX3" fmla="*/ 7253 w 10000"/>
                <a:gd name="connsiteY3" fmla="*/ 7448 h 10000"/>
                <a:gd name="connsiteX4" fmla="*/ 7467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140 w 10000"/>
                <a:gd name="connsiteY87" fmla="*/ 7011 h 10000"/>
                <a:gd name="connsiteX0" fmla="*/ 7140 w 10000"/>
                <a:gd name="connsiteY0" fmla="*/ 7011 h 10000"/>
                <a:gd name="connsiteX1" fmla="*/ 6864 w 10000"/>
                <a:gd name="connsiteY1" fmla="*/ 7303 h 10000"/>
                <a:gd name="connsiteX2" fmla="*/ 7543 w 10000"/>
                <a:gd name="connsiteY2" fmla="*/ 6439 h 10000"/>
                <a:gd name="connsiteX3" fmla="*/ 7253 w 10000"/>
                <a:gd name="connsiteY3" fmla="*/ 7448 h 10000"/>
                <a:gd name="connsiteX4" fmla="*/ 7467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140 w 10000"/>
                <a:gd name="connsiteY87" fmla="*/ 7011 h 10000"/>
                <a:gd name="connsiteX0" fmla="*/ 7140 w 10000"/>
                <a:gd name="connsiteY0" fmla="*/ 7011 h 10000"/>
                <a:gd name="connsiteX1" fmla="*/ 7370 w 10000"/>
                <a:gd name="connsiteY1" fmla="*/ 6556 h 10000"/>
                <a:gd name="connsiteX2" fmla="*/ 7543 w 10000"/>
                <a:gd name="connsiteY2" fmla="*/ 6439 h 10000"/>
                <a:gd name="connsiteX3" fmla="*/ 7253 w 10000"/>
                <a:gd name="connsiteY3" fmla="*/ 7448 h 10000"/>
                <a:gd name="connsiteX4" fmla="*/ 7467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140 w 10000"/>
                <a:gd name="connsiteY87" fmla="*/ 7011 h 10000"/>
                <a:gd name="connsiteX0" fmla="*/ 7355 w 10000"/>
                <a:gd name="connsiteY0" fmla="*/ 6756 h 10000"/>
                <a:gd name="connsiteX1" fmla="*/ 7370 w 10000"/>
                <a:gd name="connsiteY1" fmla="*/ 6556 h 10000"/>
                <a:gd name="connsiteX2" fmla="*/ 7543 w 10000"/>
                <a:gd name="connsiteY2" fmla="*/ 6439 h 10000"/>
                <a:gd name="connsiteX3" fmla="*/ 7253 w 10000"/>
                <a:gd name="connsiteY3" fmla="*/ 7448 h 10000"/>
                <a:gd name="connsiteX4" fmla="*/ 7467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355 w 10000"/>
                <a:gd name="connsiteY87" fmla="*/ 6756 h 10000"/>
                <a:gd name="connsiteX0" fmla="*/ 7355 w 10000"/>
                <a:gd name="connsiteY0" fmla="*/ 6756 h 10000"/>
                <a:gd name="connsiteX1" fmla="*/ 7370 w 10000"/>
                <a:gd name="connsiteY1" fmla="*/ 6556 h 10000"/>
                <a:gd name="connsiteX2" fmla="*/ 7543 w 10000"/>
                <a:gd name="connsiteY2" fmla="*/ 6439 h 10000"/>
                <a:gd name="connsiteX3" fmla="*/ 7253 w 10000"/>
                <a:gd name="connsiteY3" fmla="*/ 7448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355 w 10000"/>
                <a:gd name="connsiteY87" fmla="*/ 6756 h 10000"/>
                <a:gd name="connsiteX0" fmla="*/ 7355 w 10000"/>
                <a:gd name="connsiteY0" fmla="*/ 6756 h 10000"/>
                <a:gd name="connsiteX1" fmla="*/ 7370 w 10000"/>
                <a:gd name="connsiteY1" fmla="*/ 6556 h 10000"/>
                <a:gd name="connsiteX2" fmla="*/ 7543 w 10000"/>
                <a:gd name="connsiteY2" fmla="*/ 6439 h 10000"/>
                <a:gd name="connsiteX3" fmla="*/ 7253 w 10000"/>
                <a:gd name="connsiteY3" fmla="*/ 7448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355 w 10000"/>
                <a:gd name="connsiteY87" fmla="*/ 6756 h 10000"/>
                <a:gd name="connsiteX0" fmla="*/ 7355 w 10000"/>
                <a:gd name="connsiteY0" fmla="*/ 6756 h 10000"/>
                <a:gd name="connsiteX1" fmla="*/ 7370 w 10000"/>
                <a:gd name="connsiteY1" fmla="*/ 6556 h 10000"/>
                <a:gd name="connsiteX2" fmla="*/ 7543 w 10000"/>
                <a:gd name="connsiteY2" fmla="*/ 6439 h 10000"/>
                <a:gd name="connsiteX3" fmla="*/ 7253 w 10000"/>
                <a:gd name="connsiteY3" fmla="*/ 7448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355 w 10000"/>
                <a:gd name="connsiteY87" fmla="*/ 6756 h 10000"/>
                <a:gd name="connsiteX0" fmla="*/ 7355 w 10000"/>
                <a:gd name="connsiteY0" fmla="*/ 6756 h 10000"/>
                <a:gd name="connsiteX1" fmla="*/ 7370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355 w 10000"/>
                <a:gd name="connsiteY87" fmla="*/ 6756 h 10000"/>
                <a:gd name="connsiteX0" fmla="*/ 7355 w 10000"/>
                <a:gd name="connsiteY0" fmla="*/ 6756 h 10000"/>
                <a:gd name="connsiteX1" fmla="*/ 7370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597 w 10000"/>
                <a:gd name="connsiteY87" fmla="*/ 6650 h 10000"/>
                <a:gd name="connsiteX88" fmla="*/ 7355 w 10000"/>
                <a:gd name="connsiteY88" fmla="*/ 6756 h 10000"/>
                <a:gd name="connsiteX0" fmla="*/ 7539 w 10000"/>
                <a:gd name="connsiteY0" fmla="*/ 6647 h 10000"/>
                <a:gd name="connsiteX1" fmla="*/ 7370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140 w 10000"/>
                <a:gd name="connsiteY86" fmla="*/ 7303 h 10000"/>
                <a:gd name="connsiteX87" fmla="*/ 7597 w 10000"/>
                <a:gd name="connsiteY87" fmla="*/ 6650 h 10000"/>
                <a:gd name="connsiteX88" fmla="*/ 7539 w 10000"/>
                <a:gd name="connsiteY88" fmla="*/ 6647 h 10000"/>
                <a:gd name="connsiteX0" fmla="*/ 7539 w 10000"/>
                <a:gd name="connsiteY0" fmla="*/ 6647 h 10000"/>
                <a:gd name="connsiteX1" fmla="*/ 7370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646 w 10000"/>
                <a:gd name="connsiteY86" fmla="*/ 6665 h 10000"/>
                <a:gd name="connsiteX87" fmla="*/ 7597 w 10000"/>
                <a:gd name="connsiteY87" fmla="*/ 6650 h 10000"/>
                <a:gd name="connsiteX88" fmla="*/ 7539 w 10000"/>
                <a:gd name="connsiteY88" fmla="*/ 6647 h 10000"/>
                <a:gd name="connsiteX0" fmla="*/ 7539 w 10000"/>
                <a:gd name="connsiteY0" fmla="*/ 6647 h 10000"/>
                <a:gd name="connsiteX1" fmla="*/ 7661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630 w 10000"/>
                <a:gd name="connsiteY83" fmla="*/ 7241 h 10000"/>
                <a:gd name="connsiteX84" fmla="*/ 7811 w 10000"/>
                <a:gd name="connsiteY84" fmla="*/ 6267 h 10000"/>
                <a:gd name="connsiteX85" fmla="*/ 7713 w 10000"/>
                <a:gd name="connsiteY85" fmla="*/ 6258 h 10000"/>
                <a:gd name="connsiteX86" fmla="*/ 7646 w 10000"/>
                <a:gd name="connsiteY86" fmla="*/ 6665 h 10000"/>
                <a:gd name="connsiteX87" fmla="*/ 7597 w 10000"/>
                <a:gd name="connsiteY87" fmla="*/ 6650 h 10000"/>
                <a:gd name="connsiteX88" fmla="*/ 7539 w 10000"/>
                <a:gd name="connsiteY88" fmla="*/ 6647 h 10000"/>
                <a:gd name="connsiteX0" fmla="*/ 7539 w 10000"/>
                <a:gd name="connsiteY0" fmla="*/ 6647 h 10000"/>
                <a:gd name="connsiteX1" fmla="*/ 7661 w 10000"/>
                <a:gd name="connsiteY1" fmla="*/ 6556 h 10000"/>
                <a:gd name="connsiteX2" fmla="*/ 7543 w 10000"/>
                <a:gd name="connsiteY2" fmla="*/ 6439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921 w 10000"/>
                <a:gd name="connsiteY83" fmla="*/ 6804 h 10000"/>
                <a:gd name="connsiteX84" fmla="*/ 7811 w 10000"/>
                <a:gd name="connsiteY84" fmla="*/ 6267 h 10000"/>
                <a:gd name="connsiteX85" fmla="*/ 7713 w 10000"/>
                <a:gd name="connsiteY85" fmla="*/ 6258 h 10000"/>
                <a:gd name="connsiteX86" fmla="*/ 7646 w 10000"/>
                <a:gd name="connsiteY86" fmla="*/ 6665 h 10000"/>
                <a:gd name="connsiteX87" fmla="*/ 7597 w 10000"/>
                <a:gd name="connsiteY87" fmla="*/ 6650 h 10000"/>
                <a:gd name="connsiteX88" fmla="*/ 7539 w 10000"/>
                <a:gd name="connsiteY88" fmla="*/ 6647 h 10000"/>
                <a:gd name="connsiteX0" fmla="*/ 7539 w 10000"/>
                <a:gd name="connsiteY0" fmla="*/ 6647 h 10000"/>
                <a:gd name="connsiteX1" fmla="*/ 7661 w 10000"/>
                <a:gd name="connsiteY1" fmla="*/ 6556 h 10000"/>
                <a:gd name="connsiteX2" fmla="*/ 7712 w 10000"/>
                <a:gd name="connsiteY2" fmla="*/ 6494 h 10000"/>
                <a:gd name="connsiteX3" fmla="*/ 7621 w 10000"/>
                <a:gd name="connsiteY3" fmla="*/ 6919 h 10000"/>
                <a:gd name="connsiteX4" fmla="*/ 7528 w 10000"/>
                <a:gd name="connsiteY4" fmla="*/ 7004 h 10000"/>
                <a:gd name="connsiteX5" fmla="*/ 7965 w 10000"/>
                <a:gd name="connsiteY5" fmla="*/ 6359 h 10000"/>
                <a:gd name="connsiteX6" fmla="*/ 8075 w 10000"/>
                <a:gd name="connsiteY6" fmla="*/ 6403 h 10000"/>
                <a:gd name="connsiteX7" fmla="*/ 8212 w 10000"/>
                <a:gd name="connsiteY7" fmla="*/ 6640 h 10000"/>
                <a:gd name="connsiteX8" fmla="*/ 8447 w 10000"/>
                <a:gd name="connsiteY8" fmla="*/ 6768 h 10000"/>
                <a:gd name="connsiteX9" fmla="*/ 8693 w 10000"/>
                <a:gd name="connsiteY9" fmla="*/ 6841 h 10000"/>
                <a:gd name="connsiteX10" fmla="*/ 8968 w 10000"/>
                <a:gd name="connsiteY10" fmla="*/ 6889 h 10000"/>
                <a:gd name="connsiteX11" fmla="*/ 9244 w 10000"/>
                <a:gd name="connsiteY11" fmla="*/ 7011 h 10000"/>
                <a:gd name="connsiteX12" fmla="*/ 9520 w 10000"/>
                <a:gd name="connsiteY12" fmla="*/ 7169 h 10000"/>
                <a:gd name="connsiteX13" fmla="*/ 9520 w 10000"/>
                <a:gd name="connsiteY13" fmla="*/ 7169 h 10000"/>
                <a:gd name="connsiteX14" fmla="*/ 9724 w 10000"/>
                <a:gd name="connsiteY14" fmla="*/ 6683 h 10000"/>
                <a:gd name="connsiteX15" fmla="*/ 9898 w 10000"/>
                <a:gd name="connsiteY15" fmla="*/ 6148 h 10000"/>
                <a:gd name="connsiteX16" fmla="*/ 9969 w 10000"/>
                <a:gd name="connsiteY16" fmla="*/ 5577 h 10000"/>
                <a:gd name="connsiteX17" fmla="*/ 10000 w 10000"/>
                <a:gd name="connsiteY17" fmla="*/ 5006 h 10000"/>
                <a:gd name="connsiteX18" fmla="*/ 10000 w 10000"/>
                <a:gd name="connsiteY18" fmla="*/ 5006 h 10000"/>
                <a:gd name="connsiteX19" fmla="*/ 10000 w 10000"/>
                <a:gd name="connsiteY19" fmla="*/ 4471 h 10000"/>
                <a:gd name="connsiteX20" fmla="*/ 9928 w 10000"/>
                <a:gd name="connsiteY20" fmla="*/ 3973 h 10000"/>
                <a:gd name="connsiteX21" fmla="*/ 9796 w 10000"/>
                <a:gd name="connsiteY21" fmla="*/ 3524 h 10000"/>
                <a:gd name="connsiteX22" fmla="*/ 9622 w 10000"/>
                <a:gd name="connsiteY22" fmla="*/ 3074 h 10000"/>
                <a:gd name="connsiteX23" fmla="*/ 9418 w 10000"/>
                <a:gd name="connsiteY23" fmla="*/ 2625 h 10000"/>
                <a:gd name="connsiteX24" fmla="*/ 9173 w 10000"/>
                <a:gd name="connsiteY24" fmla="*/ 2211 h 10000"/>
                <a:gd name="connsiteX25" fmla="*/ 8866 w 10000"/>
                <a:gd name="connsiteY25" fmla="*/ 1847 h 10000"/>
                <a:gd name="connsiteX26" fmla="*/ 8550 w 10000"/>
                <a:gd name="connsiteY26" fmla="*/ 1470 h 10000"/>
                <a:gd name="connsiteX27" fmla="*/ 8212 w 10000"/>
                <a:gd name="connsiteY27" fmla="*/ 1142 h 10000"/>
                <a:gd name="connsiteX28" fmla="*/ 7824 w 10000"/>
                <a:gd name="connsiteY28" fmla="*/ 863 h 10000"/>
                <a:gd name="connsiteX29" fmla="*/ 7416 w 10000"/>
                <a:gd name="connsiteY29" fmla="*/ 620 h 10000"/>
                <a:gd name="connsiteX30" fmla="*/ 6966 w 10000"/>
                <a:gd name="connsiteY30" fmla="*/ 413 h 10000"/>
                <a:gd name="connsiteX31" fmla="*/ 6517 w 10000"/>
                <a:gd name="connsiteY31" fmla="*/ 243 h 10000"/>
                <a:gd name="connsiteX32" fmla="*/ 6037 w 10000"/>
                <a:gd name="connsiteY32" fmla="*/ 122 h 10000"/>
                <a:gd name="connsiteX33" fmla="*/ 5516 w 10000"/>
                <a:gd name="connsiteY33" fmla="*/ 36 h 10000"/>
                <a:gd name="connsiteX34" fmla="*/ 5005 w 10000"/>
                <a:gd name="connsiteY34" fmla="*/ 0 h 10000"/>
                <a:gd name="connsiteX35" fmla="*/ 5005 w 10000"/>
                <a:gd name="connsiteY35" fmla="*/ 0 h 10000"/>
                <a:gd name="connsiteX36" fmla="*/ 4515 w 10000"/>
                <a:gd name="connsiteY36" fmla="*/ 36 h 10000"/>
                <a:gd name="connsiteX37" fmla="*/ 4004 w 10000"/>
                <a:gd name="connsiteY37" fmla="*/ 122 h 10000"/>
                <a:gd name="connsiteX38" fmla="*/ 3524 w 10000"/>
                <a:gd name="connsiteY38" fmla="*/ 243 h 10000"/>
                <a:gd name="connsiteX39" fmla="*/ 3075 w 10000"/>
                <a:gd name="connsiteY39" fmla="*/ 413 h 10000"/>
                <a:gd name="connsiteX40" fmla="*/ 2625 w 10000"/>
                <a:gd name="connsiteY40" fmla="*/ 620 h 10000"/>
                <a:gd name="connsiteX41" fmla="*/ 2206 w 10000"/>
                <a:gd name="connsiteY41" fmla="*/ 863 h 10000"/>
                <a:gd name="connsiteX42" fmla="*/ 1828 w 10000"/>
                <a:gd name="connsiteY42" fmla="*/ 1142 h 10000"/>
                <a:gd name="connsiteX43" fmla="*/ 1481 w 10000"/>
                <a:gd name="connsiteY43" fmla="*/ 1470 h 10000"/>
                <a:gd name="connsiteX44" fmla="*/ 1144 w 10000"/>
                <a:gd name="connsiteY44" fmla="*/ 1847 h 10000"/>
                <a:gd name="connsiteX45" fmla="*/ 868 w 10000"/>
                <a:gd name="connsiteY45" fmla="*/ 2211 h 10000"/>
                <a:gd name="connsiteX46" fmla="*/ 623 w 10000"/>
                <a:gd name="connsiteY46" fmla="*/ 2625 h 10000"/>
                <a:gd name="connsiteX47" fmla="*/ 419 w 10000"/>
                <a:gd name="connsiteY47" fmla="*/ 3074 h 10000"/>
                <a:gd name="connsiteX48" fmla="*/ 245 w 10000"/>
                <a:gd name="connsiteY48" fmla="*/ 3524 h 10000"/>
                <a:gd name="connsiteX49" fmla="*/ 102 w 10000"/>
                <a:gd name="connsiteY49" fmla="*/ 3973 h 10000"/>
                <a:gd name="connsiteX50" fmla="*/ 41 w 10000"/>
                <a:gd name="connsiteY50" fmla="*/ 4471 h 10000"/>
                <a:gd name="connsiteX51" fmla="*/ 0 w 10000"/>
                <a:gd name="connsiteY51" fmla="*/ 5006 h 10000"/>
                <a:gd name="connsiteX52" fmla="*/ 0 w 10000"/>
                <a:gd name="connsiteY52" fmla="*/ 5006 h 10000"/>
                <a:gd name="connsiteX53" fmla="*/ 41 w 10000"/>
                <a:gd name="connsiteY53" fmla="*/ 5492 h 10000"/>
                <a:gd name="connsiteX54" fmla="*/ 102 w 10000"/>
                <a:gd name="connsiteY54" fmla="*/ 5990 h 10000"/>
                <a:gd name="connsiteX55" fmla="*/ 245 w 10000"/>
                <a:gd name="connsiteY55" fmla="*/ 6476 h 10000"/>
                <a:gd name="connsiteX56" fmla="*/ 419 w 10000"/>
                <a:gd name="connsiteY56" fmla="*/ 6926 h 10000"/>
                <a:gd name="connsiteX57" fmla="*/ 623 w 10000"/>
                <a:gd name="connsiteY57" fmla="*/ 7375 h 10000"/>
                <a:gd name="connsiteX58" fmla="*/ 868 w 10000"/>
                <a:gd name="connsiteY58" fmla="*/ 7789 h 10000"/>
                <a:gd name="connsiteX59" fmla="*/ 1144 w 10000"/>
                <a:gd name="connsiteY59" fmla="*/ 8153 h 10000"/>
                <a:gd name="connsiteX60" fmla="*/ 1481 w 10000"/>
                <a:gd name="connsiteY60" fmla="*/ 8530 h 10000"/>
                <a:gd name="connsiteX61" fmla="*/ 1828 w 10000"/>
                <a:gd name="connsiteY61" fmla="*/ 8858 h 10000"/>
                <a:gd name="connsiteX62" fmla="*/ 2206 w 10000"/>
                <a:gd name="connsiteY62" fmla="*/ 9137 h 10000"/>
                <a:gd name="connsiteX63" fmla="*/ 2625 w 10000"/>
                <a:gd name="connsiteY63" fmla="*/ 9392 h 10000"/>
                <a:gd name="connsiteX64" fmla="*/ 3075 w 10000"/>
                <a:gd name="connsiteY64" fmla="*/ 9599 h 10000"/>
                <a:gd name="connsiteX65" fmla="*/ 3524 w 10000"/>
                <a:gd name="connsiteY65" fmla="*/ 9757 h 10000"/>
                <a:gd name="connsiteX66" fmla="*/ 4004 w 10000"/>
                <a:gd name="connsiteY66" fmla="*/ 9878 h 10000"/>
                <a:gd name="connsiteX67" fmla="*/ 4515 w 10000"/>
                <a:gd name="connsiteY67" fmla="*/ 9964 h 10000"/>
                <a:gd name="connsiteX68" fmla="*/ 5005 w 10000"/>
                <a:gd name="connsiteY68" fmla="*/ 10000 h 10000"/>
                <a:gd name="connsiteX69" fmla="*/ 5005 w 10000"/>
                <a:gd name="connsiteY69" fmla="*/ 10000 h 10000"/>
                <a:gd name="connsiteX70" fmla="*/ 5689 w 10000"/>
                <a:gd name="connsiteY70" fmla="*/ 9927 h 10000"/>
                <a:gd name="connsiteX71" fmla="*/ 6343 w 10000"/>
                <a:gd name="connsiteY71" fmla="*/ 9793 h 10000"/>
                <a:gd name="connsiteX72" fmla="*/ 6936 w 10000"/>
                <a:gd name="connsiteY72" fmla="*/ 9599 h 10000"/>
                <a:gd name="connsiteX73" fmla="*/ 7518 w 10000"/>
                <a:gd name="connsiteY73" fmla="*/ 9307 h 10000"/>
                <a:gd name="connsiteX74" fmla="*/ 8039 w 10000"/>
                <a:gd name="connsiteY74" fmla="*/ 8979 h 10000"/>
                <a:gd name="connsiteX75" fmla="*/ 8519 w 10000"/>
                <a:gd name="connsiteY75" fmla="*/ 8566 h 10000"/>
                <a:gd name="connsiteX76" fmla="*/ 8968 w 10000"/>
                <a:gd name="connsiteY76" fmla="*/ 8080 h 10000"/>
                <a:gd name="connsiteX77" fmla="*/ 9316 w 10000"/>
                <a:gd name="connsiteY77" fmla="*/ 7546 h 10000"/>
                <a:gd name="connsiteX78" fmla="*/ 9316 w 10000"/>
                <a:gd name="connsiteY78" fmla="*/ 7546 h 10000"/>
                <a:gd name="connsiteX79" fmla="*/ 8968 w 10000"/>
                <a:gd name="connsiteY79" fmla="*/ 7375 h 10000"/>
                <a:gd name="connsiteX80" fmla="*/ 8723 w 10000"/>
                <a:gd name="connsiteY80" fmla="*/ 7303 h 10000"/>
                <a:gd name="connsiteX81" fmla="*/ 8417 w 10000"/>
                <a:gd name="connsiteY81" fmla="*/ 7217 h 10000"/>
                <a:gd name="connsiteX82" fmla="*/ 8100 w 10000"/>
                <a:gd name="connsiteY82" fmla="*/ 7132 h 10000"/>
                <a:gd name="connsiteX83" fmla="*/ 7921 w 10000"/>
                <a:gd name="connsiteY83" fmla="*/ 6804 h 10000"/>
                <a:gd name="connsiteX84" fmla="*/ 7811 w 10000"/>
                <a:gd name="connsiteY84" fmla="*/ 6267 h 10000"/>
                <a:gd name="connsiteX85" fmla="*/ 7713 w 10000"/>
                <a:gd name="connsiteY85" fmla="*/ 6258 h 10000"/>
                <a:gd name="connsiteX86" fmla="*/ 7646 w 10000"/>
                <a:gd name="connsiteY86" fmla="*/ 6665 h 10000"/>
                <a:gd name="connsiteX87" fmla="*/ 7597 w 10000"/>
                <a:gd name="connsiteY87" fmla="*/ 6650 h 10000"/>
                <a:gd name="connsiteX88" fmla="*/ 7539 w 10000"/>
                <a:gd name="connsiteY88" fmla="*/ 6647 h 10000"/>
                <a:gd name="connsiteX0" fmla="*/ 7539 w 10000"/>
                <a:gd name="connsiteY0" fmla="*/ 6647 h 10000"/>
                <a:gd name="connsiteX1" fmla="*/ 7661 w 10000"/>
                <a:gd name="connsiteY1" fmla="*/ 6556 h 10000"/>
                <a:gd name="connsiteX2" fmla="*/ 7621 w 10000"/>
                <a:gd name="connsiteY2" fmla="*/ 6919 h 10000"/>
                <a:gd name="connsiteX3" fmla="*/ 7528 w 10000"/>
                <a:gd name="connsiteY3" fmla="*/ 7004 h 10000"/>
                <a:gd name="connsiteX4" fmla="*/ 7965 w 10000"/>
                <a:gd name="connsiteY4" fmla="*/ 6359 h 10000"/>
                <a:gd name="connsiteX5" fmla="*/ 8075 w 10000"/>
                <a:gd name="connsiteY5" fmla="*/ 6403 h 10000"/>
                <a:gd name="connsiteX6" fmla="*/ 8212 w 10000"/>
                <a:gd name="connsiteY6" fmla="*/ 6640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921 w 10000"/>
                <a:gd name="connsiteY82" fmla="*/ 6804 h 10000"/>
                <a:gd name="connsiteX83" fmla="*/ 7811 w 10000"/>
                <a:gd name="connsiteY83" fmla="*/ 6267 h 10000"/>
                <a:gd name="connsiteX84" fmla="*/ 7713 w 10000"/>
                <a:gd name="connsiteY84" fmla="*/ 6258 h 10000"/>
                <a:gd name="connsiteX85" fmla="*/ 7646 w 10000"/>
                <a:gd name="connsiteY85" fmla="*/ 6665 h 10000"/>
                <a:gd name="connsiteX86" fmla="*/ 7597 w 10000"/>
                <a:gd name="connsiteY86" fmla="*/ 6650 h 10000"/>
                <a:gd name="connsiteX87" fmla="*/ 7539 w 10000"/>
                <a:gd name="connsiteY87" fmla="*/ 6647 h 10000"/>
                <a:gd name="connsiteX0" fmla="*/ 7597 w 10000"/>
                <a:gd name="connsiteY0" fmla="*/ 6650 h 10000"/>
                <a:gd name="connsiteX1" fmla="*/ 7661 w 10000"/>
                <a:gd name="connsiteY1" fmla="*/ 6556 h 10000"/>
                <a:gd name="connsiteX2" fmla="*/ 7621 w 10000"/>
                <a:gd name="connsiteY2" fmla="*/ 6919 h 10000"/>
                <a:gd name="connsiteX3" fmla="*/ 7528 w 10000"/>
                <a:gd name="connsiteY3" fmla="*/ 7004 h 10000"/>
                <a:gd name="connsiteX4" fmla="*/ 7965 w 10000"/>
                <a:gd name="connsiteY4" fmla="*/ 6359 h 10000"/>
                <a:gd name="connsiteX5" fmla="*/ 8075 w 10000"/>
                <a:gd name="connsiteY5" fmla="*/ 6403 h 10000"/>
                <a:gd name="connsiteX6" fmla="*/ 8212 w 10000"/>
                <a:gd name="connsiteY6" fmla="*/ 6640 h 10000"/>
                <a:gd name="connsiteX7" fmla="*/ 8447 w 10000"/>
                <a:gd name="connsiteY7" fmla="*/ 6768 h 10000"/>
                <a:gd name="connsiteX8" fmla="*/ 8693 w 10000"/>
                <a:gd name="connsiteY8" fmla="*/ 6841 h 10000"/>
                <a:gd name="connsiteX9" fmla="*/ 8968 w 10000"/>
                <a:gd name="connsiteY9" fmla="*/ 6889 h 10000"/>
                <a:gd name="connsiteX10" fmla="*/ 9244 w 10000"/>
                <a:gd name="connsiteY10" fmla="*/ 7011 h 10000"/>
                <a:gd name="connsiteX11" fmla="*/ 9520 w 10000"/>
                <a:gd name="connsiteY11" fmla="*/ 7169 h 10000"/>
                <a:gd name="connsiteX12" fmla="*/ 9520 w 10000"/>
                <a:gd name="connsiteY12" fmla="*/ 7169 h 10000"/>
                <a:gd name="connsiteX13" fmla="*/ 9724 w 10000"/>
                <a:gd name="connsiteY13" fmla="*/ 6683 h 10000"/>
                <a:gd name="connsiteX14" fmla="*/ 9898 w 10000"/>
                <a:gd name="connsiteY14" fmla="*/ 6148 h 10000"/>
                <a:gd name="connsiteX15" fmla="*/ 9969 w 10000"/>
                <a:gd name="connsiteY15" fmla="*/ 5577 h 10000"/>
                <a:gd name="connsiteX16" fmla="*/ 10000 w 10000"/>
                <a:gd name="connsiteY16" fmla="*/ 5006 h 10000"/>
                <a:gd name="connsiteX17" fmla="*/ 10000 w 10000"/>
                <a:gd name="connsiteY17" fmla="*/ 5006 h 10000"/>
                <a:gd name="connsiteX18" fmla="*/ 10000 w 10000"/>
                <a:gd name="connsiteY18" fmla="*/ 4471 h 10000"/>
                <a:gd name="connsiteX19" fmla="*/ 9928 w 10000"/>
                <a:gd name="connsiteY19" fmla="*/ 3973 h 10000"/>
                <a:gd name="connsiteX20" fmla="*/ 9796 w 10000"/>
                <a:gd name="connsiteY20" fmla="*/ 3524 h 10000"/>
                <a:gd name="connsiteX21" fmla="*/ 9622 w 10000"/>
                <a:gd name="connsiteY21" fmla="*/ 3074 h 10000"/>
                <a:gd name="connsiteX22" fmla="*/ 9418 w 10000"/>
                <a:gd name="connsiteY22" fmla="*/ 2625 h 10000"/>
                <a:gd name="connsiteX23" fmla="*/ 9173 w 10000"/>
                <a:gd name="connsiteY23" fmla="*/ 2211 h 10000"/>
                <a:gd name="connsiteX24" fmla="*/ 8866 w 10000"/>
                <a:gd name="connsiteY24" fmla="*/ 1847 h 10000"/>
                <a:gd name="connsiteX25" fmla="*/ 8550 w 10000"/>
                <a:gd name="connsiteY25" fmla="*/ 1470 h 10000"/>
                <a:gd name="connsiteX26" fmla="*/ 8212 w 10000"/>
                <a:gd name="connsiteY26" fmla="*/ 1142 h 10000"/>
                <a:gd name="connsiteX27" fmla="*/ 7824 w 10000"/>
                <a:gd name="connsiteY27" fmla="*/ 863 h 10000"/>
                <a:gd name="connsiteX28" fmla="*/ 7416 w 10000"/>
                <a:gd name="connsiteY28" fmla="*/ 620 h 10000"/>
                <a:gd name="connsiteX29" fmla="*/ 6966 w 10000"/>
                <a:gd name="connsiteY29" fmla="*/ 413 h 10000"/>
                <a:gd name="connsiteX30" fmla="*/ 6517 w 10000"/>
                <a:gd name="connsiteY30" fmla="*/ 243 h 10000"/>
                <a:gd name="connsiteX31" fmla="*/ 6037 w 10000"/>
                <a:gd name="connsiteY31" fmla="*/ 122 h 10000"/>
                <a:gd name="connsiteX32" fmla="*/ 5516 w 10000"/>
                <a:gd name="connsiteY32" fmla="*/ 36 h 10000"/>
                <a:gd name="connsiteX33" fmla="*/ 5005 w 10000"/>
                <a:gd name="connsiteY33" fmla="*/ 0 h 10000"/>
                <a:gd name="connsiteX34" fmla="*/ 5005 w 10000"/>
                <a:gd name="connsiteY34" fmla="*/ 0 h 10000"/>
                <a:gd name="connsiteX35" fmla="*/ 4515 w 10000"/>
                <a:gd name="connsiteY35" fmla="*/ 36 h 10000"/>
                <a:gd name="connsiteX36" fmla="*/ 4004 w 10000"/>
                <a:gd name="connsiteY36" fmla="*/ 122 h 10000"/>
                <a:gd name="connsiteX37" fmla="*/ 3524 w 10000"/>
                <a:gd name="connsiteY37" fmla="*/ 243 h 10000"/>
                <a:gd name="connsiteX38" fmla="*/ 3075 w 10000"/>
                <a:gd name="connsiteY38" fmla="*/ 413 h 10000"/>
                <a:gd name="connsiteX39" fmla="*/ 2625 w 10000"/>
                <a:gd name="connsiteY39" fmla="*/ 620 h 10000"/>
                <a:gd name="connsiteX40" fmla="*/ 2206 w 10000"/>
                <a:gd name="connsiteY40" fmla="*/ 863 h 10000"/>
                <a:gd name="connsiteX41" fmla="*/ 1828 w 10000"/>
                <a:gd name="connsiteY41" fmla="*/ 1142 h 10000"/>
                <a:gd name="connsiteX42" fmla="*/ 1481 w 10000"/>
                <a:gd name="connsiteY42" fmla="*/ 1470 h 10000"/>
                <a:gd name="connsiteX43" fmla="*/ 1144 w 10000"/>
                <a:gd name="connsiteY43" fmla="*/ 1847 h 10000"/>
                <a:gd name="connsiteX44" fmla="*/ 868 w 10000"/>
                <a:gd name="connsiteY44" fmla="*/ 2211 h 10000"/>
                <a:gd name="connsiteX45" fmla="*/ 623 w 10000"/>
                <a:gd name="connsiteY45" fmla="*/ 2625 h 10000"/>
                <a:gd name="connsiteX46" fmla="*/ 419 w 10000"/>
                <a:gd name="connsiteY46" fmla="*/ 3074 h 10000"/>
                <a:gd name="connsiteX47" fmla="*/ 245 w 10000"/>
                <a:gd name="connsiteY47" fmla="*/ 3524 h 10000"/>
                <a:gd name="connsiteX48" fmla="*/ 102 w 10000"/>
                <a:gd name="connsiteY48" fmla="*/ 3973 h 10000"/>
                <a:gd name="connsiteX49" fmla="*/ 41 w 10000"/>
                <a:gd name="connsiteY49" fmla="*/ 4471 h 10000"/>
                <a:gd name="connsiteX50" fmla="*/ 0 w 10000"/>
                <a:gd name="connsiteY50" fmla="*/ 5006 h 10000"/>
                <a:gd name="connsiteX51" fmla="*/ 0 w 10000"/>
                <a:gd name="connsiteY51" fmla="*/ 5006 h 10000"/>
                <a:gd name="connsiteX52" fmla="*/ 41 w 10000"/>
                <a:gd name="connsiteY52" fmla="*/ 5492 h 10000"/>
                <a:gd name="connsiteX53" fmla="*/ 102 w 10000"/>
                <a:gd name="connsiteY53" fmla="*/ 5990 h 10000"/>
                <a:gd name="connsiteX54" fmla="*/ 245 w 10000"/>
                <a:gd name="connsiteY54" fmla="*/ 6476 h 10000"/>
                <a:gd name="connsiteX55" fmla="*/ 419 w 10000"/>
                <a:gd name="connsiteY55" fmla="*/ 6926 h 10000"/>
                <a:gd name="connsiteX56" fmla="*/ 623 w 10000"/>
                <a:gd name="connsiteY56" fmla="*/ 7375 h 10000"/>
                <a:gd name="connsiteX57" fmla="*/ 868 w 10000"/>
                <a:gd name="connsiteY57" fmla="*/ 7789 h 10000"/>
                <a:gd name="connsiteX58" fmla="*/ 1144 w 10000"/>
                <a:gd name="connsiteY58" fmla="*/ 8153 h 10000"/>
                <a:gd name="connsiteX59" fmla="*/ 1481 w 10000"/>
                <a:gd name="connsiteY59" fmla="*/ 8530 h 10000"/>
                <a:gd name="connsiteX60" fmla="*/ 1828 w 10000"/>
                <a:gd name="connsiteY60" fmla="*/ 8858 h 10000"/>
                <a:gd name="connsiteX61" fmla="*/ 2206 w 10000"/>
                <a:gd name="connsiteY61" fmla="*/ 9137 h 10000"/>
                <a:gd name="connsiteX62" fmla="*/ 2625 w 10000"/>
                <a:gd name="connsiteY62" fmla="*/ 9392 h 10000"/>
                <a:gd name="connsiteX63" fmla="*/ 3075 w 10000"/>
                <a:gd name="connsiteY63" fmla="*/ 9599 h 10000"/>
                <a:gd name="connsiteX64" fmla="*/ 3524 w 10000"/>
                <a:gd name="connsiteY64" fmla="*/ 9757 h 10000"/>
                <a:gd name="connsiteX65" fmla="*/ 4004 w 10000"/>
                <a:gd name="connsiteY65" fmla="*/ 9878 h 10000"/>
                <a:gd name="connsiteX66" fmla="*/ 4515 w 10000"/>
                <a:gd name="connsiteY66" fmla="*/ 9964 h 10000"/>
                <a:gd name="connsiteX67" fmla="*/ 5005 w 10000"/>
                <a:gd name="connsiteY67" fmla="*/ 10000 h 10000"/>
                <a:gd name="connsiteX68" fmla="*/ 5005 w 10000"/>
                <a:gd name="connsiteY68" fmla="*/ 10000 h 10000"/>
                <a:gd name="connsiteX69" fmla="*/ 5689 w 10000"/>
                <a:gd name="connsiteY69" fmla="*/ 9927 h 10000"/>
                <a:gd name="connsiteX70" fmla="*/ 6343 w 10000"/>
                <a:gd name="connsiteY70" fmla="*/ 9793 h 10000"/>
                <a:gd name="connsiteX71" fmla="*/ 6936 w 10000"/>
                <a:gd name="connsiteY71" fmla="*/ 9599 h 10000"/>
                <a:gd name="connsiteX72" fmla="*/ 7518 w 10000"/>
                <a:gd name="connsiteY72" fmla="*/ 9307 h 10000"/>
                <a:gd name="connsiteX73" fmla="*/ 8039 w 10000"/>
                <a:gd name="connsiteY73" fmla="*/ 8979 h 10000"/>
                <a:gd name="connsiteX74" fmla="*/ 8519 w 10000"/>
                <a:gd name="connsiteY74" fmla="*/ 8566 h 10000"/>
                <a:gd name="connsiteX75" fmla="*/ 8968 w 10000"/>
                <a:gd name="connsiteY75" fmla="*/ 8080 h 10000"/>
                <a:gd name="connsiteX76" fmla="*/ 9316 w 10000"/>
                <a:gd name="connsiteY76" fmla="*/ 7546 h 10000"/>
                <a:gd name="connsiteX77" fmla="*/ 9316 w 10000"/>
                <a:gd name="connsiteY77" fmla="*/ 7546 h 10000"/>
                <a:gd name="connsiteX78" fmla="*/ 8968 w 10000"/>
                <a:gd name="connsiteY78" fmla="*/ 7375 h 10000"/>
                <a:gd name="connsiteX79" fmla="*/ 8723 w 10000"/>
                <a:gd name="connsiteY79" fmla="*/ 7303 h 10000"/>
                <a:gd name="connsiteX80" fmla="*/ 8417 w 10000"/>
                <a:gd name="connsiteY80" fmla="*/ 7217 h 10000"/>
                <a:gd name="connsiteX81" fmla="*/ 8100 w 10000"/>
                <a:gd name="connsiteY81" fmla="*/ 7132 h 10000"/>
                <a:gd name="connsiteX82" fmla="*/ 7921 w 10000"/>
                <a:gd name="connsiteY82" fmla="*/ 6804 h 10000"/>
                <a:gd name="connsiteX83" fmla="*/ 7811 w 10000"/>
                <a:gd name="connsiteY83" fmla="*/ 6267 h 10000"/>
                <a:gd name="connsiteX84" fmla="*/ 7713 w 10000"/>
                <a:gd name="connsiteY84" fmla="*/ 6258 h 10000"/>
                <a:gd name="connsiteX85" fmla="*/ 7646 w 10000"/>
                <a:gd name="connsiteY85" fmla="*/ 6665 h 10000"/>
                <a:gd name="connsiteX86" fmla="*/ 7597 w 10000"/>
                <a:gd name="connsiteY86" fmla="*/ 6650 h 10000"/>
                <a:gd name="connsiteX0" fmla="*/ 7597 w 10000"/>
                <a:gd name="connsiteY0" fmla="*/ 6650 h 10000"/>
                <a:gd name="connsiteX1" fmla="*/ 7621 w 10000"/>
                <a:gd name="connsiteY1" fmla="*/ 6919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11 w 10000"/>
                <a:gd name="connsiteY82" fmla="*/ 6267 h 10000"/>
                <a:gd name="connsiteX83" fmla="*/ 7713 w 10000"/>
                <a:gd name="connsiteY83" fmla="*/ 6258 h 10000"/>
                <a:gd name="connsiteX84" fmla="*/ 7646 w 10000"/>
                <a:gd name="connsiteY84" fmla="*/ 6665 h 10000"/>
                <a:gd name="connsiteX85" fmla="*/ 7597 w 10000"/>
                <a:gd name="connsiteY85" fmla="*/ 6650 h 10000"/>
                <a:gd name="connsiteX0" fmla="*/ 7646 w 10000"/>
                <a:gd name="connsiteY0" fmla="*/ 6665 h 10000"/>
                <a:gd name="connsiteX1" fmla="*/ 7621 w 10000"/>
                <a:gd name="connsiteY1" fmla="*/ 6919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11 w 10000"/>
                <a:gd name="connsiteY82" fmla="*/ 6267 h 10000"/>
                <a:gd name="connsiteX83" fmla="*/ 7713 w 10000"/>
                <a:gd name="connsiteY83" fmla="*/ 6258 h 10000"/>
                <a:gd name="connsiteX84" fmla="*/ 7646 w 10000"/>
                <a:gd name="connsiteY84" fmla="*/ 6665 h 10000"/>
                <a:gd name="connsiteX0" fmla="*/ 7646 w 10000"/>
                <a:gd name="connsiteY0" fmla="*/ 6665 h 10000"/>
                <a:gd name="connsiteX1" fmla="*/ 7621 w 10000"/>
                <a:gd name="connsiteY1" fmla="*/ 6919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713 w 10000"/>
                <a:gd name="connsiteY82" fmla="*/ 6258 h 10000"/>
                <a:gd name="connsiteX83" fmla="*/ 7646 w 10000"/>
                <a:gd name="connsiteY83" fmla="*/ 6665 h 10000"/>
                <a:gd name="connsiteX0" fmla="*/ 7646 w 10000"/>
                <a:gd name="connsiteY0" fmla="*/ 6665 h 10000"/>
                <a:gd name="connsiteX1" fmla="*/ 7621 w 10000"/>
                <a:gd name="connsiteY1" fmla="*/ 6919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51 w 10000"/>
                <a:gd name="connsiteY82" fmla="*/ 6331 h 10000"/>
                <a:gd name="connsiteX83" fmla="*/ 7646 w 10000"/>
                <a:gd name="connsiteY83" fmla="*/ 6665 h 10000"/>
                <a:gd name="connsiteX0" fmla="*/ 7830 w 10000"/>
                <a:gd name="connsiteY0" fmla="*/ 6556 h 10000"/>
                <a:gd name="connsiteX1" fmla="*/ 7621 w 10000"/>
                <a:gd name="connsiteY1" fmla="*/ 6919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51 w 10000"/>
                <a:gd name="connsiteY82" fmla="*/ 6331 h 10000"/>
                <a:gd name="connsiteX83" fmla="*/ 7830 w 10000"/>
                <a:gd name="connsiteY83" fmla="*/ 6556 h 10000"/>
                <a:gd name="connsiteX0" fmla="*/ 7830 w 10000"/>
                <a:gd name="connsiteY0" fmla="*/ 6556 h 10000"/>
                <a:gd name="connsiteX1" fmla="*/ 7836 w 10000"/>
                <a:gd name="connsiteY1" fmla="*/ 6627 h 10000"/>
                <a:gd name="connsiteX2" fmla="*/ 7528 w 10000"/>
                <a:gd name="connsiteY2" fmla="*/ 7004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51 w 10000"/>
                <a:gd name="connsiteY82" fmla="*/ 6331 h 10000"/>
                <a:gd name="connsiteX83" fmla="*/ 7830 w 10000"/>
                <a:gd name="connsiteY83" fmla="*/ 6556 h 10000"/>
                <a:gd name="connsiteX0" fmla="*/ 7830 w 10000"/>
                <a:gd name="connsiteY0" fmla="*/ 6556 h 10000"/>
                <a:gd name="connsiteX1" fmla="*/ 7836 w 10000"/>
                <a:gd name="connsiteY1" fmla="*/ 6627 h 10000"/>
                <a:gd name="connsiteX2" fmla="*/ 7788 w 10000"/>
                <a:gd name="connsiteY2" fmla="*/ 6603 h 10000"/>
                <a:gd name="connsiteX3" fmla="*/ 7965 w 10000"/>
                <a:gd name="connsiteY3" fmla="*/ 6359 h 10000"/>
                <a:gd name="connsiteX4" fmla="*/ 8075 w 10000"/>
                <a:gd name="connsiteY4" fmla="*/ 6403 h 10000"/>
                <a:gd name="connsiteX5" fmla="*/ 8212 w 10000"/>
                <a:gd name="connsiteY5" fmla="*/ 6640 h 10000"/>
                <a:gd name="connsiteX6" fmla="*/ 8447 w 10000"/>
                <a:gd name="connsiteY6" fmla="*/ 6768 h 10000"/>
                <a:gd name="connsiteX7" fmla="*/ 8693 w 10000"/>
                <a:gd name="connsiteY7" fmla="*/ 6841 h 10000"/>
                <a:gd name="connsiteX8" fmla="*/ 8968 w 10000"/>
                <a:gd name="connsiteY8" fmla="*/ 6889 h 10000"/>
                <a:gd name="connsiteX9" fmla="*/ 9244 w 10000"/>
                <a:gd name="connsiteY9" fmla="*/ 7011 h 10000"/>
                <a:gd name="connsiteX10" fmla="*/ 9520 w 10000"/>
                <a:gd name="connsiteY10" fmla="*/ 7169 h 10000"/>
                <a:gd name="connsiteX11" fmla="*/ 9520 w 10000"/>
                <a:gd name="connsiteY11" fmla="*/ 7169 h 10000"/>
                <a:gd name="connsiteX12" fmla="*/ 9724 w 10000"/>
                <a:gd name="connsiteY12" fmla="*/ 6683 h 10000"/>
                <a:gd name="connsiteX13" fmla="*/ 9898 w 10000"/>
                <a:gd name="connsiteY13" fmla="*/ 6148 h 10000"/>
                <a:gd name="connsiteX14" fmla="*/ 9969 w 10000"/>
                <a:gd name="connsiteY14" fmla="*/ 5577 h 10000"/>
                <a:gd name="connsiteX15" fmla="*/ 10000 w 10000"/>
                <a:gd name="connsiteY15" fmla="*/ 5006 h 10000"/>
                <a:gd name="connsiteX16" fmla="*/ 10000 w 10000"/>
                <a:gd name="connsiteY16" fmla="*/ 5006 h 10000"/>
                <a:gd name="connsiteX17" fmla="*/ 10000 w 10000"/>
                <a:gd name="connsiteY17" fmla="*/ 4471 h 10000"/>
                <a:gd name="connsiteX18" fmla="*/ 9928 w 10000"/>
                <a:gd name="connsiteY18" fmla="*/ 3973 h 10000"/>
                <a:gd name="connsiteX19" fmla="*/ 9796 w 10000"/>
                <a:gd name="connsiteY19" fmla="*/ 3524 h 10000"/>
                <a:gd name="connsiteX20" fmla="*/ 9622 w 10000"/>
                <a:gd name="connsiteY20" fmla="*/ 3074 h 10000"/>
                <a:gd name="connsiteX21" fmla="*/ 9418 w 10000"/>
                <a:gd name="connsiteY21" fmla="*/ 2625 h 10000"/>
                <a:gd name="connsiteX22" fmla="*/ 9173 w 10000"/>
                <a:gd name="connsiteY22" fmla="*/ 2211 h 10000"/>
                <a:gd name="connsiteX23" fmla="*/ 8866 w 10000"/>
                <a:gd name="connsiteY23" fmla="*/ 1847 h 10000"/>
                <a:gd name="connsiteX24" fmla="*/ 8550 w 10000"/>
                <a:gd name="connsiteY24" fmla="*/ 1470 h 10000"/>
                <a:gd name="connsiteX25" fmla="*/ 8212 w 10000"/>
                <a:gd name="connsiteY25" fmla="*/ 1142 h 10000"/>
                <a:gd name="connsiteX26" fmla="*/ 7824 w 10000"/>
                <a:gd name="connsiteY26" fmla="*/ 863 h 10000"/>
                <a:gd name="connsiteX27" fmla="*/ 7416 w 10000"/>
                <a:gd name="connsiteY27" fmla="*/ 620 h 10000"/>
                <a:gd name="connsiteX28" fmla="*/ 6966 w 10000"/>
                <a:gd name="connsiteY28" fmla="*/ 413 h 10000"/>
                <a:gd name="connsiteX29" fmla="*/ 6517 w 10000"/>
                <a:gd name="connsiteY29" fmla="*/ 243 h 10000"/>
                <a:gd name="connsiteX30" fmla="*/ 6037 w 10000"/>
                <a:gd name="connsiteY30" fmla="*/ 122 h 10000"/>
                <a:gd name="connsiteX31" fmla="*/ 5516 w 10000"/>
                <a:gd name="connsiteY31" fmla="*/ 36 h 10000"/>
                <a:gd name="connsiteX32" fmla="*/ 5005 w 10000"/>
                <a:gd name="connsiteY32" fmla="*/ 0 h 10000"/>
                <a:gd name="connsiteX33" fmla="*/ 5005 w 10000"/>
                <a:gd name="connsiteY33" fmla="*/ 0 h 10000"/>
                <a:gd name="connsiteX34" fmla="*/ 4515 w 10000"/>
                <a:gd name="connsiteY34" fmla="*/ 36 h 10000"/>
                <a:gd name="connsiteX35" fmla="*/ 4004 w 10000"/>
                <a:gd name="connsiteY35" fmla="*/ 122 h 10000"/>
                <a:gd name="connsiteX36" fmla="*/ 3524 w 10000"/>
                <a:gd name="connsiteY36" fmla="*/ 243 h 10000"/>
                <a:gd name="connsiteX37" fmla="*/ 3075 w 10000"/>
                <a:gd name="connsiteY37" fmla="*/ 413 h 10000"/>
                <a:gd name="connsiteX38" fmla="*/ 2625 w 10000"/>
                <a:gd name="connsiteY38" fmla="*/ 620 h 10000"/>
                <a:gd name="connsiteX39" fmla="*/ 2206 w 10000"/>
                <a:gd name="connsiteY39" fmla="*/ 863 h 10000"/>
                <a:gd name="connsiteX40" fmla="*/ 1828 w 10000"/>
                <a:gd name="connsiteY40" fmla="*/ 1142 h 10000"/>
                <a:gd name="connsiteX41" fmla="*/ 1481 w 10000"/>
                <a:gd name="connsiteY41" fmla="*/ 1470 h 10000"/>
                <a:gd name="connsiteX42" fmla="*/ 1144 w 10000"/>
                <a:gd name="connsiteY42" fmla="*/ 1847 h 10000"/>
                <a:gd name="connsiteX43" fmla="*/ 868 w 10000"/>
                <a:gd name="connsiteY43" fmla="*/ 2211 h 10000"/>
                <a:gd name="connsiteX44" fmla="*/ 623 w 10000"/>
                <a:gd name="connsiteY44" fmla="*/ 2625 h 10000"/>
                <a:gd name="connsiteX45" fmla="*/ 419 w 10000"/>
                <a:gd name="connsiteY45" fmla="*/ 3074 h 10000"/>
                <a:gd name="connsiteX46" fmla="*/ 245 w 10000"/>
                <a:gd name="connsiteY46" fmla="*/ 3524 h 10000"/>
                <a:gd name="connsiteX47" fmla="*/ 102 w 10000"/>
                <a:gd name="connsiteY47" fmla="*/ 3973 h 10000"/>
                <a:gd name="connsiteX48" fmla="*/ 41 w 10000"/>
                <a:gd name="connsiteY48" fmla="*/ 4471 h 10000"/>
                <a:gd name="connsiteX49" fmla="*/ 0 w 10000"/>
                <a:gd name="connsiteY49" fmla="*/ 5006 h 10000"/>
                <a:gd name="connsiteX50" fmla="*/ 0 w 10000"/>
                <a:gd name="connsiteY50" fmla="*/ 5006 h 10000"/>
                <a:gd name="connsiteX51" fmla="*/ 41 w 10000"/>
                <a:gd name="connsiteY51" fmla="*/ 5492 h 10000"/>
                <a:gd name="connsiteX52" fmla="*/ 102 w 10000"/>
                <a:gd name="connsiteY52" fmla="*/ 5990 h 10000"/>
                <a:gd name="connsiteX53" fmla="*/ 245 w 10000"/>
                <a:gd name="connsiteY53" fmla="*/ 6476 h 10000"/>
                <a:gd name="connsiteX54" fmla="*/ 419 w 10000"/>
                <a:gd name="connsiteY54" fmla="*/ 6926 h 10000"/>
                <a:gd name="connsiteX55" fmla="*/ 623 w 10000"/>
                <a:gd name="connsiteY55" fmla="*/ 7375 h 10000"/>
                <a:gd name="connsiteX56" fmla="*/ 868 w 10000"/>
                <a:gd name="connsiteY56" fmla="*/ 7789 h 10000"/>
                <a:gd name="connsiteX57" fmla="*/ 1144 w 10000"/>
                <a:gd name="connsiteY57" fmla="*/ 8153 h 10000"/>
                <a:gd name="connsiteX58" fmla="*/ 1481 w 10000"/>
                <a:gd name="connsiteY58" fmla="*/ 8530 h 10000"/>
                <a:gd name="connsiteX59" fmla="*/ 1828 w 10000"/>
                <a:gd name="connsiteY59" fmla="*/ 8858 h 10000"/>
                <a:gd name="connsiteX60" fmla="*/ 2206 w 10000"/>
                <a:gd name="connsiteY60" fmla="*/ 9137 h 10000"/>
                <a:gd name="connsiteX61" fmla="*/ 2625 w 10000"/>
                <a:gd name="connsiteY61" fmla="*/ 9392 h 10000"/>
                <a:gd name="connsiteX62" fmla="*/ 3075 w 10000"/>
                <a:gd name="connsiteY62" fmla="*/ 9599 h 10000"/>
                <a:gd name="connsiteX63" fmla="*/ 3524 w 10000"/>
                <a:gd name="connsiteY63" fmla="*/ 9757 h 10000"/>
                <a:gd name="connsiteX64" fmla="*/ 4004 w 10000"/>
                <a:gd name="connsiteY64" fmla="*/ 9878 h 10000"/>
                <a:gd name="connsiteX65" fmla="*/ 4515 w 10000"/>
                <a:gd name="connsiteY65" fmla="*/ 9964 h 10000"/>
                <a:gd name="connsiteX66" fmla="*/ 5005 w 10000"/>
                <a:gd name="connsiteY66" fmla="*/ 10000 h 10000"/>
                <a:gd name="connsiteX67" fmla="*/ 5005 w 10000"/>
                <a:gd name="connsiteY67" fmla="*/ 10000 h 10000"/>
                <a:gd name="connsiteX68" fmla="*/ 5689 w 10000"/>
                <a:gd name="connsiteY68" fmla="*/ 9927 h 10000"/>
                <a:gd name="connsiteX69" fmla="*/ 6343 w 10000"/>
                <a:gd name="connsiteY69" fmla="*/ 9793 h 10000"/>
                <a:gd name="connsiteX70" fmla="*/ 6936 w 10000"/>
                <a:gd name="connsiteY70" fmla="*/ 9599 h 10000"/>
                <a:gd name="connsiteX71" fmla="*/ 7518 w 10000"/>
                <a:gd name="connsiteY71" fmla="*/ 9307 h 10000"/>
                <a:gd name="connsiteX72" fmla="*/ 8039 w 10000"/>
                <a:gd name="connsiteY72" fmla="*/ 8979 h 10000"/>
                <a:gd name="connsiteX73" fmla="*/ 8519 w 10000"/>
                <a:gd name="connsiteY73" fmla="*/ 8566 h 10000"/>
                <a:gd name="connsiteX74" fmla="*/ 8968 w 10000"/>
                <a:gd name="connsiteY74" fmla="*/ 8080 h 10000"/>
                <a:gd name="connsiteX75" fmla="*/ 9316 w 10000"/>
                <a:gd name="connsiteY75" fmla="*/ 7546 h 10000"/>
                <a:gd name="connsiteX76" fmla="*/ 9316 w 10000"/>
                <a:gd name="connsiteY76" fmla="*/ 7546 h 10000"/>
                <a:gd name="connsiteX77" fmla="*/ 8968 w 10000"/>
                <a:gd name="connsiteY77" fmla="*/ 7375 h 10000"/>
                <a:gd name="connsiteX78" fmla="*/ 8723 w 10000"/>
                <a:gd name="connsiteY78" fmla="*/ 7303 h 10000"/>
                <a:gd name="connsiteX79" fmla="*/ 8417 w 10000"/>
                <a:gd name="connsiteY79" fmla="*/ 7217 h 10000"/>
                <a:gd name="connsiteX80" fmla="*/ 8100 w 10000"/>
                <a:gd name="connsiteY80" fmla="*/ 7132 h 10000"/>
                <a:gd name="connsiteX81" fmla="*/ 7921 w 10000"/>
                <a:gd name="connsiteY81" fmla="*/ 6804 h 10000"/>
                <a:gd name="connsiteX82" fmla="*/ 7851 w 10000"/>
                <a:gd name="connsiteY82" fmla="*/ 6331 h 10000"/>
                <a:gd name="connsiteX83" fmla="*/ 7830 w 10000"/>
                <a:gd name="connsiteY83" fmla="*/ 655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0000" h="10000">
                  <a:moveTo>
                    <a:pt x="7830" y="6556"/>
                  </a:moveTo>
                  <a:cubicBezTo>
                    <a:pt x="7815" y="6666"/>
                    <a:pt x="7856" y="6571"/>
                    <a:pt x="7836" y="6627"/>
                  </a:cubicBezTo>
                  <a:cubicBezTo>
                    <a:pt x="7805" y="6655"/>
                    <a:pt x="7819" y="6575"/>
                    <a:pt x="7788" y="6603"/>
                  </a:cubicBezTo>
                  <a:cubicBezTo>
                    <a:pt x="8009" y="5990"/>
                    <a:pt x="7900" y="6277"/>
                    <a:pt x="7965" y="6359"/>
                  </a:cubicBezTo>
                  <a:cubicBezTo>
                    <a:pt x="8030" y="6441"/>
                    <a:pt x="8029" y="6396"/>
                    <a:pt x="8075" y="6403"/>
                  </a:cubicBezTo>
                  <a:cubicBezTo>
                    <a:pt x="8121" y="6482"/>
                    <a:pt x="8166" y="6561"/>
                    <a:pt x="8212" y="6640"/>
                  </a:cubicBezTo>
                  <a:lnTo>
                    <a:pt x="8447" y="6768"/>
                  </a:lnTo>
                  <a:lnTo>
                    <a:pt x="8693" y="6841"/>
                  </a:lnTo>
                  <a:lnTo>
                    <a:pt x="8968" y="6889"/>
                  </a:lnTo>
                  <a:lnTo>
                    <a:pt x="9244" y="7011"/>
                  </a:lnTo>
                  <a:lnTo>
                    <a:pt x="9520" y="7169"/>
                  </a:lnTo>
                  <a:lnTo>
                    <a:pt x="9520" y="7169"/>
                  </a:lnTo>
                  <a:lnTo>
                    <a:pt x="9724" y="6683"/>
                  </a:lnTo>
                  <a:lnTo>
                    <a:pt x="9898" y="6148"/>
                  </a:lnTo>
                  <a:cubicBezTo>
                    <a:pt x="9922" y="5958"/>
                    <a:pt x="9945" y="5767"/>
                    <a:pt x="9969" y="5577"/>
                  </a:cubicBezTo>
                  <a:cubicBezTo>
                    <a:pt x="9979" y="5387"/>
                    <a:pt x="9990" y="5196"/>
                    <a:pt x="10000" y="5006"/>
                  </a:cubicBezTo>
                  <a:lnTo>
                    <a:pt x="10000" y="5006"/>
                  </a:lnTo>
                  <a:lnTo>
                    <a:pt x="10000" y="4471"/>
                  </a:lnTo>
                  <a:lnTo>
                    <a:pt x="9928" y="3973"/>
                  </a:lnTo>
                  <a:lnTo>
                    <a:pt x="9796" y="3524"/>
                  </a:lnTo>
                  <a:lnTo>
                    <a:pt x="9622" y="3074"/>
                  </a:lnTo>
                  <a:lnTo>
                    <a:pt x="9418" y="2625"/>
                  </a:lnTo>
                  <a:lnTo>
                    <a:pt x="9173" y="2211"/>
                  </a:lnTo>
                  <a:lnTo>
                    <a:pt x="8866" y="1847"/>
                  </a:lnTo>
                  <a:lnTo>
                    <a:pt x="8550" y="1470"/>
                  </a:lnTo>
                  <a:lnTo>
                    <a:pt x="8212" y="1142"/>
                  </a:lnTo>
                  <a:lnTo>
                    <a:pt x="7824" y="863"/>
                  </a:lnTo>
                  <a:lnTo>
                    <a:pt x="7416" y="620"/>
                  </a:lnTo>
                  <a:lnTo>
                    <a:pt x="6966" y="413"/>
                  </a:lnTo>
                  <a:lnTo>
                    <a:pt x="6517" y="243"/>
                  </a:lnTo>
                  <a:lnTo>
                    <a:pt x="6037" y="122"/>
                  </a:lnTo>
                  <a:lnTo>
                    <a:pt x="5516" y="36"/>
                  </a:lnTo>
                  <a:lnTo>
                    <a:pt x="5005" y="0"/>
                  </a:lnTo>
                  <a:lnTo>
                    <a:pt x="5005" y="0"/>
                  </a:lnTo>
                  <a:lnTo>
                    <a:pt x="4515" y="36"/>
                  </a:lnTo>
                  <a:lnTo>
                    <a:pt x="4004" y="122"/>
                  </a:lnTo>
                  <a:lnTo>
                    <a:pt x="3524" y="243"/>
                  </a:lnTo>
                  <a:lnTo>
                    <a:pt x="3075" y="413"/>
                  </a:lnTo>
                  <a:lnTo>
                    <a:pt x="2625" y="620"/>
                  </a:lnTo>
                  <a:lnTo>
                    <a:pt x="2206" y="863"/>
                  </a:lnTo>
                  <a:lnTo>
                    <a:pt x="1828" y="1142"/>
                  </a:lnTo>
                  <a:lnTo>
                    <a:pt x="1481" y="1470"/>
                  </a:lnTo>
                  <a:lnTo>
                    <a:pt x="1144" y="1847"/>
                  </a:lnTo>
                  <a:lnTo>
                    <a:pt x="868" y="2211"/>
                  </a:lnTo>
                  <a:lnTo>
                    <a:pt x="623" y="2625"/>
                  </a:lnTo>
                  <a:lnTo>
                    <a:pt x="419" y="3074"/>
                  </a:lnTo>
                  <a:lnTo>
                    <a:pt x="245" y="3524"/>
                  </a:lnTo>
                  <a:cubicBezTo>
                    <a:pt x="197" y="3674"/>
                    <a:pt x="150" y="3823"/>
                    <a:pt x="102" y="3973"/>
                  </a:cubicBezTo>
                  <a:cubicBezTo>
                    <a:pt x="82" y="4139"/>
                    <a:pt x="61" y="4305"/>
                    <a:pt x="41" y="4471"/>
                  </a:cubicBezTo>
                  <a:cubicBezTo>
                    <a:pt x="27" y="4649"/>
                    <a:pt x="14" y="4828"/>
                    <a:pt x="0" y="5006"/>
                  </a:cubicBezTo>
                  <a:lnTo>
                    <a:pt x="0" y="5006"/>
                  </a:lnTo>
                  <a:cubicBezTo>
                    <a:pt x="14" y="5168"/>
                    <a:pt x="27" y="5330"/>
                    <a:pt x="41" y="5492"/>
                  </a:cubicBezTo>
                  <a:cubicBezTo>
                    <a:pt x="61" y="5658"/>
                    <a:pt x="82" y="5824"/>
                    <a:pt x="102" y="5990"/>
                  </a:cubicBezTo>
                  <a:cubicBezTo>
                    <a:pt x="150" y="6152"/>
                    <a:pt x="197" y="6314"/>
                    <a:pt x="245" y="6476"/>
                  </a:cubicBezTo>
                  <a:lnTo>
                    <a:pt x="419" y="6926"/>
                  </a:lnTo>
                  <a:lnTo>
                    <a:pt x="623" y="7375"/>
                  </a:lnTo>
                  <a:lnTo>
                    <a:pt x="868" y="7789"/>
                  </a:lnTo>
                  <a:lnTo>
                    <a:pt x="1144" y="8153"/>
                  </a:lnTo>
                  <a:lnTo>
                    <a:pt x="1481" y="8530"/>
                  </a:lnTo>
                  <a:lnTo>
                    <a:pt x="1828" y="8858"/>
                  </a:lnTo>
                  <a:lnTo>
                    <a:pt x="2206" y="9137"/>
                  </a:lnTo>
                  <a:lnTo>
                    <a:pt x="2625" y="9392"/>
                  </a:lnTo>
                  <a:lnTo>
                    <a:pt x="3075" y="9599"/>
                  </a:lnTo>
                  <a:lnTo>
                    <a:pt x="3524" y="9757"/>
                  </a:lnTo>
                  <a:lnTo>
                    <a:pt x="4004" y="9878"/>
                  </a:lnTo>
                  <a:lnTo>
                    <a:pt x="4515" y="9964"/>
                  </a:lnTo>
                  <a:lnTo>
                    <a:pt x="5005" y="10000"/>
                  </a:lnTo>
                  <a:lnTo>
                    <a:pt x="5005" y="10000"/>
                  </a:lnTo>
                  <a:lnTo>
                    <a:pt x="5689" y="9927"/>
                  </a:lnTo>
                  <a:lnTo>
                    <a:pt x="6343" y="9793"/>
                  </a:lnTo>
                  <a:lnTo>
                    <a:pt x="6936" y="9599"/>
                  </a:lnTo>
                  <a:lnTo>
                    <a:pt x="7518" y="9307"/>
                  </a:lnTo>
                  <a:lnTo>
                    <a:pt x="8039" y="8979"/>
                  </a:lnTo>
                  <a:lnTo>
                    <a:pt x="8519" y="8566"/>
                  </a:lnTo>
                  <a:lnTo>
                    <a:pt x="8968" y="8080"/>
                  </a:lnTo>
                  <a:lnTo>
                    <a:pt x="9316" y="7546"/>
                  </a:lnTo>
                  <a:lnTo>
                    <a:pt x="9316" y="7546"/>
                  </a:lnTo>
                  <a:lnTo>
                    <a:pt x="8968" y="7375"/>
                  </a:lnTo>
                  <a:lnTo>
                    <a:pt x="8723" y="7303"/>
                  </a:lnTo>
                  <a:lnTo>
                    <a:pt x="8417" y="7217"/>
                  </a:lnTo>
                  <a:lnTo>
                    <a:pt x="8100" y="7132"/>
                  </a:lnTo>
                  <a:cubicBezTo>
                    <a:pt x="8040" y="7023"/>
                    <a:pt x="7981" y="6913"/>
                    <a:pt x="7921" y="6804"/>
                  </a:cubicBezTo>
                  <a:cubicBezTo>
                    <a:pt x="7857" y="6658"/>
                    <a:pt x="7897" y="6354"/>
                    <a:pt x="7851" y="6331"/>
                  </a:cubicBezTo>
                  <a:cubicBezTo>
                    <a:pt x="7772" y="6655"/>
                    <a:pt x="7909" y="6232"/>
                    <a:pt x="7830" y="655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7"/>
            <p:cNvSpPr>
              <a:spLocks/>
            </p:cNvSpPr>
            <p:nvPr/>
          </p:nvSpPr>
          <p:spPr bwMode="auto">
            <a:xfrm>
              <a:off x="3509" y="2248"/>
              <a:ext cx="1627" cy="108"/>
            </a:xfrm>
            <a:custGeom>
              <a:avLst/>
              <a:gdLst>
                <a:gd name="T0" fmla="*/ 1627 w 1627"/>
                <a:gd name="T1" fmla="*/ 54 h 108"/>
                <a:gd name="T2" fmla="*/ 1627 w 1627"/>
                <a:gd name="T3" fmla="*/ 54 h 108"/>
                <a:gd name="T4" fmla="*/ 1623 w 1627"/>
                <a:gd name="T5" fmla="*/ 47 h 108"/>
                <a:gd name="T6" fmla="*/ 1610 w 1627"/>
                <a:gd name="T7" fmla="*/ 44 h 108"/>
                <a:gd name="T8" fmla="*/ 1563 w 1627"/>
                <a:gd name="T9" fmla="*/ 34 h 108"/>
                <a:gd name="T10" fmla="*/ 1488 w 1627"/>
                <a:gd name="T11" fmla="*/ 24 h 108"/>
                <a:gd name="T12" fmla="*/ 1387 w 1627"/>
                <a:gd name="T13" fmla="*/ 17 h 108"/>
                <a:gd name="T14" fmla="*/ 1269 w 1627"/>
                <a:gd name="T15" fmla="*/ 10 h 108"/>
                <a:gd name="T16" fmla="*/ 1131 w 1627"/>
                <a:gd name="T17" fmla="*/ 4 h 108"/>
                <a:gd name="T18" fmla="*/ 975 w 1627"/>
                <a:gd name="T19" fmla="*/ 0 h 108"/>
                <a:gd name="T20" fmla="*/ 813 w 1627"/>
                <a:gd name="T21" fmla="*/ 0 h 108"/>
                <a:gd name="T22" fmla="*/ 813 w 1627"/>
                <a:gd name="T23" fmla="*/ 0 h 108"/>
                <a:gd name="T24" fmla="*/ 648 w 1627"/>
                <a:gd name="T25" fmla="*/ 0 h 108"/>
                <a:gd name="T26" fmla="*/ 496 w 1627"/>
                <a:gd name="T27" fmla="*/ 4 h 108"/>
                <a:gd name="T28" fmla="*/ 358 w 1627"/>
                <a:gd name="T29" fmla="*/ 10 h 108"/>
                <a:gd name="T30" fmla="*/ 236 w 1627"/>
                <a:gd name="T31" fmla="*/ 17 h 108"/>
                <a:gd name="T32" fmla="*/ 138 w 1627"/>
                <a:gd name="T33" fmla="*/ 24 h 108"/>
                <a:gd name="T34" fmla="*/ 64 w 1627"/>
                <a:gd name="T35" fmla="*/ 34 h 108"/>
                <a:gd name="T36" fmla="*/ 17 w 1627"/>
                <a:gd name="T37" fmla="*/ 44 h 108"/>
                <a:gd name="T38" fmla="*/ 3 w 1627"/>
                <a:gd name="T39" fmla="*/ 47 h 108"/>
                <a:gd name="T40" fmla="*/ 0 w 1627"/>
                <a:gd name="T41" fmla="*/ 54 h 108"/>
                <a:gd name="T42" fmla="*/ 0 w 1627"/>
                <a:gd name="T43" fmla="*/ 54 h 108"/>
                <a:gd name="T44" fmla="*/ 3 w 1627"/>
                <a:gd name="T45" fmla="*/ 61 h 108"/>
                <a:gd name="T46" fmla="*/ 17 w 1627"/>
                <a:gd name="T47" fmla="*/ 64 h 108"/>
                <a:gd name="T48" fmla="*/ 64 w 1627"/>
                <a:gd name="T49" fmla="*/ 74 h 108"/>
                <a:gd name="T50" fmla="*/ 138 w 1627"/>
                <a:gd name="T51" fmla="*/ 85 h 108"/>
                <a:gd name="T52" fmla="*/ 236 w 1627"/>
                <a:gd name="T53" fmla="*/ 91 h 108"/>
                <a:gd name="T54" fmla="*/ 358 w 1627"/>
                <a:gd name="T55" fmla="*/ 98 h 108"/>
                <a:gd name="T56" fmla="*/ 496 w 1627"/>
                <a:gd name="T57" fmla="*/ 105 h 108"/>
                <a:gd name="T58" fmla="*/ 648 w 1627"/>
                <a:gd name="T59" fmla="*/ 108 h 108"/>
                <a:gd name="T60" fmla="*/ 813 w 1627"/>
                <a:gd name="T61" fmla="*/ 108 h 108"/>
                <a:gd name="T62" fmla="*/ 813 w 1627"/>
                <a:gd name="T63" fmla="*/ 108 h 108"/>
                <a:gd name="T64" fmla="*/ 975 w 1627"/>
                <a:gd name="T65" fmla="*/ 108 h 108"/>
                <a:gd name="T66" fmla="*/ 1131 w 1627"/>
                <a:gd name="T67" fmla="*/ 105 h 108"/>
                <a:gd name="T68" fmla="*/ 1269 w 1627"/>
                <a:gd name="T69" fmla="*/ 98 h 108"/>
                <a:gd name="T70" fmla="*/ 1387 w 1627"/>
                <a:gd name="T71" fmla="*/ 91 h 108"/>
                <a:gd name="T72" fmla="*/ 1488 w 1627"/>
                <a:gd name="T73" fmla="*/ 85 h 108"/>
                <a:gd name="T74" fmla="*/ 1563 w 1627"/>
                <a:gd name="T75" fmla="*/ 74 h 108"/>
                <a:gd name="T76" fmla="*/ 1610 w 1627"/>
                <a:gd name="T77" fmla="*/ 64 h 108"/>
                <a:gd name="T78" fmla="*/ 1623 w 1627"/>
                <a:gd name="T79" fmla="*/ 61 h 108"/>
                <a:gd name="T80" fmla="*/ 1627 w 1627"/>
                <a:gd name="T81" fmla="*/ 54 h 108"/>
                <a:gd name="T82" fmla="*/ 1627 w 1627"/>
                <a:gd name="T83"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7" h="108">
                  <a:moveTo>
                    <a:pt x="1627" y="54"/>
                  </a:moveTo>
                  <a:lnTo>
                    <a:pt x="1627" y="54"/>
                  </a:lnTo>
                  <a:lnTo>
                    <a:pt x="1623" y="47"/>
                  </a:lnTo>
                  <a:lnTo>
                    <a:pt x="1610" y="44"/>
                  </a:lnTo>
                  <a:lnTo>
                    <a:pt x="1563" y="34"/>
                  </a:lnTo>
                  <a:lnTo>
                    <a:pt x="1488" y="24"/>
                  </a:lnTo>
                  <a:lnTo>
                    <a:pt x="1387" y="17"/>
                  </a:lnTo>
                  <a:lnTo>
                    <a:pt x="1269" y="10"/>
                  </a:lnTo>
                  <a:lnTo>
                    <a:pt x="1131" y="4"/>
                  </a:lnTo>
                  <a:lnTo>
                    <a:pt x="975" y="0"/>
                  </a:lnTo>
                  <a:lnTo>
                    <a:pt x="813" y="0"/>
                  </a:lnTo>
                  <a:lnTo>
                    <a:pt x="813" y="0"/>
                  </a:lnTo>
                  <a:lnTo>
                    <a:pt x="648" y="0"/>
                  </a:lnTo>
                  <a:lnTo>
                    <a:pt x="496" y="4"/>
                  </a:lnTo>
                  <a:lnTo>
                    <a:pt x="358" y="10"/>
                  </a:lnTo>
                  <a:lnTo>
                    <a:pt x="236" y="17"/>
                  </a:lnTo>
                  <a:lnTo>
                    <a:pt x="138" y="24"/>
                  </a:lnTo>
                  <a:lnTo>
                    <a:pt x="64" y="34"/>
                  </a:lnTo>
                  <a:lnTo>
                    <a:pt x="17" y="44"/>
                  </a:lnTo>
                  <a:lnTo>
                    <a:pt x="3" y="47"/>
                  </a:lnTo>
                  <a:lnTo>
                    <a:pt x="0" y="54"/>
                  </a:lnTo>
                  <a:lnTo>
                    <a:pt x="0" y="54"/>
                  </a:lnTo>
                  <a:lnTo>
                    <a:pt x="3" y="61"/>
                  </a:lnTo>
                  <a:lnTo>
                    <a:pt x="17" y="64"/>
                  </a:lnTo>
                  <a:lnTo>
                    <a:pt x="64" y="74"/>
                  </a:lnTo>
                  <a:lnTo>
                    <a:pt x="138" y="85"/>
                  </a:lnTo>
                  <a:lnTo>
                    <a:pt x="236" y="91"/>
                  </a:lnTo>
                  <a:lnTo>
                    <a:pt x="358" y="98"/>
                  </a:lnTo>
                  <a:lnTo>
                    <a:pt x="496" y="105"/>
                  </a:lnTo>
                  <a:lnTo>
                    <a:pt x="648" y="108"/>
                  </a:lnTo>
                  <a:lnTo>
                    <a:pt x="813" y="108"/>
                  </a:lnTo>
                  <a:lnTo>
                    <a:pt x="813" y="108"/>
                  </a:lnTo>
                  <a:lnTo>
                    <a:pt x="975" y="108"/>
                  </a:lnTo>
                  <a:lnTo>
                    <a:pt x="1131" y="105"/>
                  </a:lnTo>
                  <a:lnTo>
                    <a:pt x="1269" y="98"/>
                  </a:lnTo>
                  <a:lnTo>
                    <a:pt x="1387" y="91"/>
                  </a:lnTo>
                  <a:lnTo>
                    <a:pt x="1488" y="85"/>
                  </a:lnTo>
                  <a:lnTo>
                    <a:pt x="1563" y="74"/>
                  </a:lnTo>
                  <a:lnTo>
                    <a:pt x="1610" y="64"/>
                  </a:lnTo>
                  <a:lnTo>
                    <a:pt x="1623" y="61"/>
                  </a:lnTo>
                  <a:lnTo>
                    <a:pt x="1627" y="54"/>
                  </a:lnTo>
                  <a:lnTo>
                    <a:pt x="1627" y="5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8"/>
            <p:cNvSpPr>
              <a:spLocks/>
            </p:cNvSpPr>
            <p:nvPr/>
          </p:nvSpPr>
          <p:spPr bwMode="auto">
            <a:xfrm>
              <a:off x="4751" y="1104"/>
              <a:ext cx="138" cy="237"/>
            </a:xfrm>
            <a:custGeom>
              <a:avLst/>
              <a:gdLst>
                <a:gd name="T0" fmla="*/ 44 w 138"/>
                <a:gd name="T1" fmla="*/ 237 h 237"/>
                <a:gd name="T2" fmla="*/ 44 w 138"/>
                <a:gd name="T3" fmla="*/ 237 h 237"/>
                <a:gd name="T4" fmla="*/ 68 w 138"/>
                <a:gd name="T5" fmla="*/ 230 h 237"/>
                <a:gd name="T6" fmla="*/ 68 w 138"/>
                <a:gd name="T7" fmla="*/ 230 h 237"/>
                <a:gd name="T8" fmla="*/ 101 w 138"/>
                <a:gd name="T9" fmla="*/ 226 h 237"/>
                <a:gd name="T10" fmla="*/ 132 w 138"/>
                <a:gd name="T11" fmla="*/ 226 h 237"/>
                <a:gd name="T12" fmla="*/ 132 w 138"/>
                <a:gd name="T13" fmla="*/ 226 h 237"/>
                <a:gd name="T14" fmla="*/ 138 w 138"/>
                <a:gd name="T15" fmla="*/ 199 h 237"/>
                <a:gd name="T16" fmla="*/ 138 w 138"/>
                <a:gd name="T17" fmla="*/ 166 h 237"/>
                <a:gd name="T18" fmla="*/ 138 w 138"/>
                <a:gd name="T19" fmla="*/ 166 h 237"/>
                <a:gd name="T20" fmla="*/ 135 w 138"/>
                <a:gd name="T21" fmla="*/ 139 h 237"/>
                <a:gd name="T22" fmla="*/ 132 w 138"/>
                <a:gd name="T23" fmla="*/ 112 h 237"/>
                <a:gd name="T24" fmla="*/ 122 w 138"/>
                <a:gd name="T25" fmla="*/ 88 h 237"/>
                <a:gd name="T26" fmla="*/ 115 w 138"/>
                <a:gd name="T27" fmla="*/ 64 h 237"/>
                <a:gd name="T28" fmla="*/ 101 w 138"/>
                <a:gd name="T29" fmla="*/ 44 h 237"/>
                <a:gd name="T30" fmla="*/ 91 w 138"/>
                <a:gd name="T31" fmla="*/ 24 h 237"/>
                <a:gd name="T32" fmla="*/ 78 w 138"/>
                <a:gd name="T33" fmla="*/ 10 h 237"/>
                <a:gd name="T34" fmla="*/ 64 w 138"/>
                <a:gd name="T35" fmla="*/ 4 h 237"/>
                <a:gd name="T36" fmla="*/ 64 w 138"/>
                <a:gd name="T37" fmla="*/ 4 h 237"/>
                <a:gd name="T38" fmla="*/ 47 w 138"/>
                <a:gd name="T39" fmla="*/ 0 h 237"/>
                <a:gd name="T40" fmla="*/ 37 w 138"/>
                <a:gd name="T41" fmla="*/ 0 h 237"/>
                <a:gd name="T42" fmla="*/ 24 w 138"/>
                <a:gd name="T43" fmla="*/ 7 h 237"/>
                <a:gd name="T44" fmla="*/ 14 w 138"/>
                <a:gd name="T45" fmla="*/ 17 h 237"/>
                <a:gd name="T46" fmla="*/ 7 w 138"/>
                <a:gd name="T47" fmla="*/ 34 h 237"/>
                <a:gd name="T48" fmla="*/ 3 w 138"/>
                <a:gd name="T49" fmla="*/ 54 h 237"/>
                <a:gd name="T50" fmla="*/ 0 w 138"/>
                <a:gd name="T51" fmla="*/ 78 h 237"/>
                <a:gd name="T52" fmla="*/ 0 w 138"/>
                <a:gd name="T53" fmla="*/ 102 h 237"/>
                <a:gd name="T54" fmla="*/ 0 w 138"/>
                <a:gd name="T55" fmla="*/ 102 h 237"/>
                <a:gd name="T56" fmla="*/ 3 w 138"/>
                <a:gd name="T57" fmla="*/ 142 h 237"/>
                <a:gd name="T58" fmla="*/ 14 w 138"/>
                <a:gd name="T59" fmla="*/ 179 h 237"/>
                <a:gd name="T60" fmla="*/ 27 w 138"/>
                <a:gd name="T61" fmla="*/ 210 h 237"/>
                <a:gd name="T62" fmla="*/ 44 w 138"/>
                <a:gd name="T63" fmla="*/ 237 h 237"/>
                <a:gd name="T64" fmla="*/ 44 w 138"/>
                <a:gd name="T65"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237">
                  <a:moveTo>
                    <a:pt x="44" y="237"/>
                  </a:moveTo>
                  <a:lnTo>
                    <a:pt x="44" y="237"/>
                  </a:lnTo>
                  <a:lnTo>
                    <a:pt x="68" y="230"/>
                  </a:lnTo>
                  <a:lnTo>
                    <a:pt x="68" y="230"/>
                  </a:lnTo>
                  <a:lnTo>
                    <a:pt x="101" y="226"/>
                  </a:lnTo>
                  <a:lnTo>
                    <a:pt x="132" y="226"/>
                  </a:lnTo>
                  <a:lnTo>
                    <a:pt x="132" y="226"/>
                  </a:lnTo>
                  <a:lnTo>
                    <a:pt x="138" y="199"/>
                  </a:lnTo>
                  <a:lnTo>
                    <a:pt x="138" y="166"/>
                  </a:lnTo>
                  <a:lnTo>
                    <a:pt x="138" y="166"/>
                  </a:lnTo>
                  <a:lnTo>
                    <a:pt x="135" y="139"/>
                  </a:lnTo>
                  <a:lnTo>
                    <a:pt x="132" y="112"/>
                  </a:lnTo>
                  <a:lnTo>
                    <a:pt x="122" y="88"/>
                  </a:lnTo>
                  <a:lnTo>
                    <a:pt x="115" y="64"/>
                  </a:lnTo>
                  <a:lnTo>
                    <a:pt x="101" y="44"/>
                  </a:lnTo>
                  <a:lnTo>
                    <a:pt x="91" y="24"/>
                  </a:lnTo>
                  <a:lnTo>
                    <a:pt x="78" y="10"/>
                  </a:lnTo>
                  <a:lnTo>
                    <a:pt x="64" y="4"/>
                  </a:lnTo>
                  <a:lnTo>
                    <a:pt x="64" y="4"/>
                  </a:lnTo>
                  <a:lnTo>
                    <a:pt x="47" y="0"/>
                  </a:lnTo>
                  <a:lnTo>
                    <a:pt x="37" y="0"/>
                  </a:lnTo>
                  <a:lnTo>
                    <a:pt x="24" y="7"/>
                  </a:lnTo>
                  <a:lnTo>
                    <a:pt x="14" y="17"/>
                  </a:lnTo>
                  <a:lnTo>
                    <a:pt x="7" y="34"/>
                  </a:lnTo>
                  <a:lnTo>
                    <a:pt x="3" y="54"/>
                  </a:lnTo>
                  <a:lnTo>
                    <a:pt x="0" y="78"/>
                  </a:lnTo>
                  <a:lnTo>
                    <a:pt x="0" y="102"/>
                  </a:lnTo>
                  <a:lnTo>
                    <a:pt x="0" y="102"/>
                  </a:lnTo>
                  <a:lnTo>
                    <a:pt x="3" y="142"/>
                  </a:lnTo>
                  <a:lnTo>
                    <a:pt x="14" y="179"/>
                  </a:lnTo>
                  <a:lnTo>
                    <a:pt x="27" y="210"/>
                  </a:lnTo>
                  <a:lnTo>
                    <a:pt x="44" y="237"/>
                  </a:lnTo>
                  <a:lnTo>
                    <a:pt x="44" y="2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6" name="Freeform 9"/>
            <p:cNvSpPr>
              <a:spLocks/>
            </p:cNvSpPr>
            <p:nvPr/>
          </p:nvSpPr>
          <p:spPr bwMode="auto">
            <a:xfrm>
              <a:off x="4673" y="1914"/>
              <a:ext cx="378" cy="405"/>
            </a:xfrm>
            <a:custGeom>
              <a:avLst/>
              <a:gdLst>
                <a:gd name="T0" fmla="*/ 27 w 378"/>
                <a:gd name="T1" fmla="*/ 0 h 405"/>
                <a:gd name="T2" fmla="*/ 27 w 378"/>
                <a:gd name="T3" fmla="*/ 0 h 405"/>
                <a:gd name="T4" fmla="*/ 68 w 378"/>
                <a:gd name="T5" fmla="*/ 24 h 405"/>
                <a:gd name="T6" fmla="*/ 108 w 378"/>
                <a:gd name="T7" fmla="*/ 47 h 405"/>
                <a:gd name="T8" fmla="*/ 156 w 378"/>
                <a:gd name="T9" fmla="*/ 74 h 405"/>
                <a:gd name="T10" fmla="*/ 203 w 378"/>
                <a:gd name="T11" fmla="*/ 108 h 405"/>
                <a:gd name="T12" fmla="*/ 247 w 378"/>
                <a:gd name="T13" fmla="*/ 142 h 405"/>
                <a:gd name="T14" fmla="*/ 264 w 378"/>
                <a:gd name="T15" fmla="*/ 159 h 405"/>
                <a:gd name="T16" fmla="*/ 274 w 378"/>
                <a:gd name="T17" fmla="*/ 176 h 405"/>
                <a:gd name="T18" fmla="*/ 284 w 378"/>
                <a:gd name="T19" fmla="*/ 192 h 405"/>
                <a:gd name="T20" fmla="*/ 287 w 378"/>
                <a:gd name="T21" fmla="*/ 206 h 405"/>
                <a:gd name="T22" fmla="*/ 281 w 378"/>
                <a:gd name="T23" fmla="*/ 331 h 405"/>
                <a:gd name="T24" fmla="*/ 281 w 378"/>
                <a:gd name="T25" fmla="*/ 331 h 405"/>
                <a:gd name="T26" fmla="*/ 314 w 378"/>
                <a:gd name="T27" fmla="*/ 338 h 405"/>
                <a:gd name="T28" fmla="*/ 341 w 378"/>
                <a:gd name="T29" fmla="*/ 348 h 405"/>
                <a:gd name="T30" fmla="*/ 368 w 378"/>
                <a:gd name="T31" fmla="*/ 365 h 405"/>
                <a:gd name="T32" fmla="*/ 368 w 378"/>
                <a:gd name="T33" fmla="*/ 365 h 405"/>
                <a:gd name="T34" fmla="*/ 375 w 378"/>
                <a:gd name="T35" fmla="*/ 375 h 405"/>
                <a:gd name="T36" fmla="*/ 378 w 378"/>
                <a:gd name="T37" fmla="*/ 385 h 405"/>
                <a:gd name="T38" fmla="*/ 378 w 378"/>
                <a:gd name="T39" fmla="*/ 392 h 405"/>
                <a:gd name="T40" fmla="*/ 375 w 378"/>
                <a:gd name="T41" fmla="*/ 395 h 405"/>
                <a:gd name="T42" fmla="*/ 372 w 378"/>
                <a:gd name="T43" fmla="*/ 398 h 405"/>
                <a:gd name="T44" fmla="*/ 365 w 378"/>
                <a:gd name="T45" fmla="*/ 402 h 405"/>
                <a:gd name="T46" fmla="*/ 355 w 378"/>
                <a:gd name="T47" fmla="*/ 405 h 405"/>
                <a:gd name="T48" fmla="*/ 338 w 378"/>
                <a:gd name="T49" fmla="*/ 402 h 405"/>
                <a:gd name="T50" fmla="*/ 297 w 378"/>
                <a:gd name="T51" fmla="*/ 395 h 405"/>
                <a:gd name="T52" fmla="*/ 233 w 378"/>
                <a:gd name="T53" fmla="*/ 375 h 405"/>
                <a:gd name="T54" fmla="*/ 189 w 378"/>
                <a:gd name="T55" fmla="*/ 203 h 405"/>
                <a:gd name="T56" fmla="*/ 0 w 378"/>
                <a:gd name="T57" fmla="*/ 61 h 405"/>
                <a:gd name="T58" fmla="*/ 27 w 378"/>
                <a:gd name="T59" fmla="*/ 0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8" h="405">
                  <a:moveTo>
                    <a:pt x="27" y="0"/>
                  </a:moveTo>
                  <a:lnTo>
                    <a:pt x="27" y="0"/>
                  </a:lnTo>
                  <a:lnTo>
                    <a:pt x="68" y="24"/>
                  </a:lnTo>
                  <a:lnTo>
                    <a:pt x="108" y="47"/>
                  </a:lnTo>
                  <a:lnTo>
                    <a:pt x="156" y="74"/>
                  </a:lnTo>
                  <a:lnTo>
                    <a:pt x="203" y="108"/>
                  </a:lnTo>
                  <a:lnTo>
                    <a:pt x="247" y="142"/>
                  </a:lnTo>
                  <a:lnTo>
                    <a:pt x="264" y="159"/>
                  </a:lnTo>
                  <a:lnTo>
                    <a:pt x="274" y="176"/>
                  </a:lnTo>
                  <a:lnTo>
                    <a:pt x="284" y="192"/>
                  </a:lnTo>
                  <a:lnTo>
                    <a:pt x="287" y="206"/>
                  </a:lnTo>
                  <a:lnTo>
                    <a:pt x="281" y="331"/>
                  </a:lnTo>
                  <a:lnTo>
                    <a:pt x="281" y="331"/>
                  </a:lnTo>
                  <a:lnTo>
                    <a:pt x="314" y="338"/>
                  </a:lnTo>
                  <a:lnTo>
                    <a:pt x="341" y="348"/>
                  </a:lnTo>
                  <a:lnTo>
                    <a:pt x="368" y="365"/>
                  </a:lnTo>
                  <a:lnTo>
                    <a:pt x="368" y="365"/>
                  </a:lnTo>
                  <a:lnTo>
                    <a:pt x="375" y="375"/>
                  </a:lnTo>
                  <a:lnTo>
                    <a:pt x="378" y="385"/>
                  </a:lnTo>
                  <a:lnTo>
                    <a:pt x="378" y="392"/>
                  </a:lnTo>
                  <a:lnTo>
                    <a:pt x="375" y="395"/>
                  </a:lnTo>
                  <a:lnTo>
                    <a:pt x="372" y="398"/>
                  </a:lnTo>
                  <a:lnTo>
                    <a:pt x="365" y="402"/>
                  </a:lnTo>
                  <a:lnTo>
                    <a:pt x="355" y="405"/>
                  </a:lnTo>
                  <a:lnTo>
                    <a:pt x="338" y="402"/>
                  </a:lnTo>
                  <a:lnTo>
                    <a:pt x="297" y="395"/>
                  </a:lnTo>
                  <a:lnTo>
                    <a:pt x="233" y="375"/>
                  </a:lnTo>
                  <a:lnTo>
                    <a:pt x="189" y="203"/>
                  </a:lnTo>
                  <a:lnTo>
                    <a:pt x="0" y="6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7" name="Freeform 10"/>
            <p:cNvSpPr>
              <a:spLocks/>
            </p:cNvSpPr>
            <p:nvPr/>
          </p:nvSpPr>
          <p:spPr bwMode="auto">
            <a:xfrm>
              <a:off x="4191" y="1627"/>
              <a:ext cx="692" cy="459"/>
            </a:xfrm>
            <a:custGeom>
              <a:avLst/>
              <a:gdLst>
                <a:gd name="T0" fmla="*/ 3 w 692"/>
                <a:gd name="T1" fmla="*/ 78 h 459"/>
                <a:gd name="T2" fmla="*/ 3 w 692"/>
                <a:gd name="T3" fmla="*/ 78 h 459"/>
                <a:gd name="T4" fmla="*/ 20 w 692"/>
                <a:gd name="T5" fmla="*/ 85 h 459"/>
                <a:gd name="T6" fmla="*/ 64 w 692"/>
                <a:gd name="T7" fmla="*/ 102 h 459"/>
                <a:gd name="T8" fmla="*/ 131 w 692"/>
                <a:gd name="T9" fmla="*/ 118 h 459"/>
                <a:gd name="T10" fmla="*/ 175 w 692"/>
                <a:gd name="T11" fmla="*/ 125 h 459"/>
                <a:gd name="T12" fmla="*/ 223 w 692"/>
                <a:gd name="T13" fmla="*/ 129 h 459"/>
                <a:gd name="T14" fmla="*/ 270 w 692"/>
                <a:gd name="T15" fmla="*/ 132 h 459"/>
                <a:gd name="T16" fmla="*/ 324 w 692"/>
                <a:gd name="T17" fmla="*/ 132 h 459"/>
                <a:gd name="T18" fmla="*/ 381 w 692"/>
                <a:gd name="T19" fmla="*/ 125 h 459"/>
                <a:gd name="T20" fmla="*/ 442 w 692"/>
                <a:gd name="T21" fmla="*/ 115 h 459"/>
                <a:gd name="T22" fmla="*/ 503 w 692"/>
                <a:gd name="T23" fmla="*/ 98 h 459"/>
                <a:gd name="T24" fmla="*/ 563 w 692"/>
                <a:gd name="T25" fmla="*/ 75 h 459"/>
                <a:gd name="T26" fmla="*/ 628 w 692"/>
                <a:gd name="T27" fmla="*/ 41 h 459"/>
                <a:gd name="T28" fmla="*/ 692 w 692"/>
                <a:gd name="T29" fmla="*/ 0 h 459"/>
                <a:gd name="T30" fmla="*/ 692 w 692"/>
                <a:gd name="T31" fmla="*/ 0 h 459"/>
                <a:gd name="T32" fmla="*/ 678 w 692"/>
                <a:gd name="T33" fmla="*/ 48 h 459"/>
                <a:gd name="T34" fmla="*/ 648 w 692"/>
                <a:gd name="T35" fmla="*/ 152 h 459"/>
                <a:gd name="T36" fmla="*/ 628 w 692"/>
                <a:gd name="T37" fmla="*/ 216 h 459"/>
                <a:gd name="T38" fmla="*/ 604 w 692"/>
                <a:gd name="T39" fmla="*/ 280 h 459"/>
                <a:gd name="T40" fmla="*/ 580 w 692"/>
                <a:gd name="T41" fmla="*/ 338 h 459"/>
                <a:gd name="T42" fmla="*/ 557 w 692"/>
                <a:gd name="T43" fmla="*/ 382 h 459"/>
                <a:gd name="T44" fmla="*/ 557 w 692"/>
                <a:gd name="T45" fmla="*/ 382 h 459"/>
                <a:gd name="T46" fmla="*/ 547 w 692"/>
                <a:gd name="T47" fmla="*/ 398 h 459"/>
                <a:gd name="T48" fmla="*/ 533 w 692"/>
                <a:gd name="T49" fmla="*/ 412 h 459"/>
                <a:gd name="T50" fmla="*/ 533 w 692"/>
                <a:gd name="T51" fmla="*/ 412 h 459"/>
                <a:gd name="T52" fmla="*/ 516 w 692"/>
                <a:gd name="T53" fmla="*/ 422 h 459"/>
                <a:gd name="T54" fmla="*/ 496 w 692"/>
                <a:gd name="T55" fmla="*/ 432 h 459"/>
                <a:gd name="T56" fmla="*/ 466 w 692"/>
                <a:gd name="T57" fmla="*/ 439 h 459"/>
                <a:gd name="T58" fmla="*/ 435 w 692"/>
                <a:gd name="T59" fmla="*/ 449 h 459"/>
                <a:gd name="T60" fmla="*/ 398 w 692"/>
                <a:gd name="T61" fmla="*/ 452 h 459"/>
                <a:gd name="T62" fmla="*/ 358 w 692"/>
                <a:gd name="T63" fmla="*/ 459 h 459"/>
                <a:gd name="T64" fmla="*/ 317 w 692"/>
                <a:gd name="T65" fmla="*/ 459 h 459"/>
                <a:gd name="T66" fmla="*/ 277 w 692"/>
                <a:gd name="T67" fmla="*/ 456 h 459"/>
                <a:gd name="T68" fmla="*/ 233 w 692"/>
                <a:gd name="T69" fmla="*/ 452 h 459"/>
                <a:gd name="T70" fmla="*/ 192 w 692"/>
                <a:gd name="T71" fmla="*/ 446 h 459"/>
                <a:gd name="T72" fmla="*/ 155 w 692"/>
                <a:gd name="T73" fmla="*/ 432 h 459"/>
                <a:gd name="T74" fmla="*/ 118 w 692"/>
                <a:gd name="T75" fmla="*/ 419 h 459"/>
                <a:gd name="T76" fmla="*/ 88 w 692"/>
                <a:gd name="T77" fmla="*/ 398 h 459"/>
                <a:gd name="T78" fmla="*/ 61 w 692"/>
                <a:gd name="T79" fmla="*/ 371 h 459"/>
                <a:gd name="T80" fmla="*/ 50 w 692"/>
                <a:gd name="T81" fmla="*/ 358 h 459"/>
                <a:gd name="T82" fmla="*/ 40 w 692"/>
                <a:gd name="T83" fmla="*/ 341 h 459"/>
                <a:gd name="T84" fmla="*/ 30 w 692"/>
                <a:gd name="T85" fmla="*/ 324 h 459"/>
                <a:gd name="T86" fmla="*/ 23 w 692"/>
                <a:gd name="T87" fmla="*/ 307 h 459"/>
                <a:gd name="T88" fmla="*/ 23 w 692"/>
                <a:gd name="T89" fmla="*/ 307 h 459"/>
                <a:gd name="T90" fmla="*/ 10 w 692"/>
                <a:gd name="T91" fmla="*/ 206 h 459"/>
                <a:gd name="T92" fmla="*/ 0 w 692"/>
                <a:gd name="T93" fmla="*/ 129 h 459"/>
                <a:gd name="T94" fmla="*/ 0 w 692"/>
                <a:gd name="T95" fmla="*/ 98 h 459"/>
                <a:gd name="T96" fmla="*/ 3 w 692"/>
                <a:gd name="T97" fmla="*/ 78 h 459"/>
                <a:gd name="T98" fmla="*/ 3 w 692"/>
                <a:gd name="T99" fmla="*/ 78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2" h="459">
                  <a:moveTo>
                    <a:pt x="3" y="78"/>
                  </a:moveTo>
                  <a:lnTo>
                    <a:pt x="3" y="78"/>
                  </a:lnTo>
                  <a:lnTo>
                    <a:pt x="20" y="85"/>
                  </a:lnTo>
                  <a:lnTo>
                    <a:pt x="64" y="102"/>
                  </a:lnTo>
                  <a:lnTo>
                    <a:pt x="131" y="118"/>
                  </a:lnTo>
                  <a:lnTo>
                    <a:pt x="175" y="125"/>
                  </a:lnTo>
                  <a:lnTo>
                    <a:pt x="223" y="129"/>
                  </a:lnTo>
                  <a:lnTo>
                    <a:pt x="270" y="132"/>
                  </a:lnTo>
                  <a:lnTo>
                    <a:pt x="324" y="132"/>
                  </a:lnTo>
                  <a:lnTo>
                    <a:pt x="381" y="125"/>
                  </a:lnTo>
                  <a:lnTo>
                    <a:pt x="442" y="115"/>
                  </a:lnTo>
                  <a:lnTo>
                    <a:pt x="503" y="98"/>
                  </a:lnTo>
                  <a:lnTo>
                    <a:pt x="563" y="75"/>
                  </a:lnTo>
                  <a:lnTo>
                    <a:pt x="628" y="41"/>
                  </a:lnTo>
                  <a:lnTo>
                    <a:pt x="692" y="0"/>
                  </a:lnTo>
                  <a:lnTo>
                    <a:pt x="692" y="0"/>
                  </a:lnTo>
                  <a:lnTo>
                    <a:pt x="678" y="48"/>
                  </a:lnTo>
                  <a:lnTo>
                    <a:pt x="648" y="152"/>
                  </a:lnTo>
                  <a:lnTo>
                    <a:pt x="628" y="216"/>
                  </a:lnTo>
                  <a:lnTo>
                    <a:pt x="604" y="280"/>
                  </a:lnTo>
                  <a:lnTo>
                    <a:pt x="580" y="338"/>
                  </a:lnTo>
                  <a:lnTo>
                    <a:pt x="557" y="382"/>
                  </a:lnTo>
                  <a:lnTo>
                    <a:pt x="557" y="382"/>
                  </a:lnTo>
                  <a:lnTo>
                    <a:pt x="547" y="398"/>
                  </a:lnTo>
                  <a:lnTo>
                    <a:pt x="533" y="412"/>
                  </a:lnTo>
                  <a:lnTo>
                    <a:pt x="533" y="412"/>
                  </a:lnTo>
                  <a:lnTo>
                    <a:pt x="516" y="422"/>
                  </a:lnTo>
                  <a:lnTo>
                    <a:pt x="496" y="432"/>
                  </a:lnTo>
                  <a:lnTo>
                    <a:pt x="466" y="439"/>
                  </a:lnTo>
                  <a:lnTo>
                    <a:pt x="435" y="449"/>
                  </a:lnTo>
                  <a:lnTo>
                    <a:pt x="398" y="452"/>
                  </a:lnTo>
                  <a:lnTo>
                    <a:pt x="358" y="459"/>
                  </a:lnTo>
                  <a:lnTo>
                    <a:pt x="317" y="459"/>
                  </a:lnTo>
                  <a:lnTo>
                    <a:pt x="277" y="456"/>
                  </a:lnTo>
                  <a:lnTo>
                    <a:pt x="233" y="452"/>
                  </a:lnTo>
                  <a:lnTo>
                    <a:pt x="192" y="446"/>
                  </a:lnTo>
                  <a:lnTo>
                    <a:pt x="155" y="432"/>
                  </a:lnTo>
                  <a:lnTo>
                    <a:pt x="118" y="419"/>
                  </a:lnTo>
                  <a:lnTo>
                    <a:pt x="88" y="398"/>
                  </a:lnTo>
                  <a:lnTo>
                    <a:pt x="61" y="371"/>
                  </a:lnTo>
                  <a:lnTo>
                    <a:pt x="50" y="358"/>
                  </a:lnTo>
                  <a:lnTo>
                    <a:pt x="40" y="341"/>
                  </a:lnTo>
                  <a:lnTo>
                    <a:pt x="30" y="324"/>
                  </a:lnTo>
                  <a:lnTo>
                    <a:pt x="23" y="307"/>
                  </a:lnTo>
                  <a:lnTo>
                    <a:pt x="23" y="307"/>
                  </a:lnTo>
                  <a:lnTo>
                    <a:pt x="10" y="206"/>
                  </a:lnTo>
                  <a:lnTo>
                    <a:pt x="0" y="129"/>
                  </a:lnTo>
                  <a:lnTo>
                    <a:pt x="0" y="98"/>
                  </a:lnTo>
                  <a:lnTo>
                    <a:pt x="3" y="78"/>
                  </a:lnTo>
                  <a:lnTo>
                    <a:pt x="3"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8" name="Freeform 11"/>
            <p:cNvSpPr>
              <a:spLocks/>
            </p:cNvSpPr>
            <p:nvPr/>
          </p:nvSpPr>
          <p:spPr bwMode="auto">
            <a:xfrm>
              <a:off x="3735" y="1965"/>
              <a:ext cx="608" cy="351"/>
            </a:xfrm>
            <a:custGeom>
              <a:avLst/>
              <a:gdLst>
                <a:gd name="T0" fmla="*/ 169 w 608"/>
                <a:gd name="T1" fmla="*/ 303 h 351"/>
                <a:gd name="T2" fmla="*/ 169 w 608"/>
                <a:gd name="T3" fmla="*/ 303 h 351"/>
                <a:gd name="T4" fmla="*/ 220 w 608"/>
                <a:gd name="T5" fmla="*/ 273 h 351"/>
                <a:gd name="T6" fmla="*/ 338 w 608"/>
                <a:gd name="T7" fmla="*/ 206 h 351"/>
                <a:gd name="T8" fmla="*/ 405 w 608"/>
                <a:gd name="T9" fmla="*/ 168 h 351"/>
                <a:gd name="T10" fmla="*/ 473 w 608"/>
                <a:gd name="T11" fmla="*/ 135 h 351"/>
                <a:gd name="T12" fmla="*/ 533 w 608"/>
                <a:gd name="T13" fmla="*/ 108 h 351"/>
                <a:gd name="T14" fmla="*/ 557 w 608"/>
                <a:gd name="T15" fmla="*/ 98 h 351"/>
                <a:gd name="T16" fmla="*/ 581 w 608"/>
                <a:gd name="T17" fmla="*/ 91 h 351"/>
                <a:gd name="T18" fmla="*/ 581 w 608"/>
                <a:gd name="T19" fmla="*/ 91 h 351"/>
                <a:gd name="T20" fmla="*/ 594 w 608"/>
                <a:gd name="T21" fmla="*/ 87 h 351"/>
                <a:gd name="T22" fmla="*/ 604 w 608"/>
                <a:gd name="T23" fmla="*/ 81 h 351"/>
                <a:gd name="T24" fmla="*/ 608 w 608"/>
                <a:gd name="T25" fmla="*/ 74 h 351"/>
                <a:gd name="T26" fmla="*/ 608 w 608"/>
                <a:gd name="T27" fmla="*/ 67 h 351"/>
                <a:gd name="T28" fmla="*/ 601 w 608"/>
                <a:gd name="T29" fmla="*/ 60 h 351"/>
                <a:gd name="T30" fmla="*/ 591 w 608"/>
                <a:gd name="T31" fmla="*/ 54 h 351"/>
                <a:gd name="T32" fmla="*/ 567 w 608"/>
                <a:gd name="T33" fmla="*/ 37 h 351"/>
                <a:gd name="T34" fmla="*/ 537 w 608"/>
                <a:gd name="T35" fmla="*/ 23 h 351"/>
                <a:gd name="T36" fmla="*/ 506 w 608"/>
                <a:gd name="T37" fmla="*/ 13 h 351"/>
                <a:gd name="T38" fmla="*/ 476 w 608"/>
                <a:gd name="T39" fmla="*/ 0 h 351"/>
                <a:gd name="T40" fmla="*/ 476 w 608"/>
                <a:gd name="T41" fmla="*/ 0 h 351"/>
                <a:gd name="T42" fmla="*/ 334 w 608"/>
                <a:gd name="T43" fmla="*/ 108 h 351"/>
                <a:gd name="T44" fmla="*/ 226 w 608"/>
                <a:gd name="T45" fmla="*/ 192 h 351"/>
                <a:gd name="T46" fmla="*/ 149 w 608"/>
                <a:gd name="T47" fmla="*/ 253 h 351"/>
                <a:gd name="T48" fmla="*/ 149 w 608"/>
                <a:gd name="T49" fmla="*/ 253 h 351"/>
                <a:gd name="T50" fmla="*/ 135 w 608"/>
                <a:gd name="T51" fmla="*/ 253 h 351"/>
                <a:gd name="T52" fmla="*/ 118 w 608"/>
                <a:gd name="T53" fmla="*/ 256 h 351"/>
                <a:gd name="T54" fmla="*/ 101 w 608"/>
                <a:gd name="T55" fmla="*/ 260 h 351"/>
                <a:gd name="T56" fmla="*/ 78 w 608"/>
                <a:gd name="T57" fmla="*/ 266 h 351"/>
                <a:gd name="T58" fmla="*/ 54 w 608"/>
                <a:gd name="T59" fmla="*/ 280 h 351"/>
                <a:gd name="T60" fmla="*/ 27 w 608"/>
                <a:gd name="T61" fmla="*/ 300 h 351"/>
                <a:gd name="T62" fmla="*/ 4 w 608"/>
                <a:gd name="T63" fmla="*/ 327 h 351"/>
                <a:gd name="T64" fmla="*/ 4 w 608"/>
                <a:gd name="T65" fmla="*/ 327 h 351"/>
                <a:gd name="T66" fmla="*/ 0 w 608"/>
                <a:gd name="T67" fmla="*/ 334 h 351"/>
                <a:gd name="T68" fmla="*/ 0 w 608"/>
                <a:gd name="T69" fmla="*/ 337 h 351"/>
                <a:gd name="T70" fmla="*/ 4 w 608"/>
                <a:gd name="T71" fmla="*/ 344 h 351"/>
                <a:gd name="T72" fmla="*/ 14 w 608"/>
                <a:gd name="T73" fmla="*/ 347 h 351"/>
                <a:gd name="T74" fmla="*/ 34 w 608"/>
                <a:gd name="T75" fmla="*/ 351 h 351"/>
                <a:gd name="T76" fmla="*/ 64 w 608"/>
                <a:gd name="T77" fmla="*/ 347 h 351"/>
                <a:gd name="T78" fmla="*/ 112 w 608"/>
                <a:gd name="T79" fmla="*/ 341 h 351"/>
                <a:gd name="T80" fmla="*/ 169 w 608"/>
                <a:gd name="T81" fmla="*/ 303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8" h="351">
                  <a:moveTo>
                    <a:pt x="169" y="303"/>
                  </a:moveTo>
                  <a:lnTo>
                    <a:pt x="169" y="303"/>
                  </a:lnTo>
                  <a:lnTo>
                    <a:pt x="220" y="273"/>
                  </a:lnTo>
                  <a:lnTo>
                    <a:pt x="338" y="206"/>
                  </a:lnTo>
                  <a:lnTo>
                    <a:pt x="405" y="168"/>
                  </a:lnTo>
                  <a:lnTo>
                    <a:pt x="473" y="135"/>
                  </a:lnTo>
                  <a:lnTo>
                    <a:pt x="533" y="108"/>
                  </a:lnTo>
                  <a:lnTo>
                    <a:pt x="557" y="98"/>
                  </a:lnTo>
                  <a:lnTo>
                    <a:pt x="581" y="91"/>
                  </a:lnTo>
                  <a:lnTo>
                    <a:pt x="581" y="91"/>
                  </a:lnTo>
                  <a:lnTo>
                    <a:pt x="594" y="87"/>
                  </a:lnTo>
                  <a:lnTo>
                    <a:pt x="604" y="81"/>
                  </a:lnTo>
                  <a:lnTo>
                    <a:pt x="608" y="74"/>
                  </a:lnTo>
                  <a:lnTo>
                    <a:pt x="608" y="67"/>
                  </a:lnTo>
                  <a:lnTo>
                    <a:pt x="601" y="60"/>
                  </a:lnTo>
                  <a:lnTo>
                    <a:pt x="591" y="54"/>
                  </a:lnTo>
                  <a:lnTo>
                    <a:pt x="567" y="37"/>
                  </a:lnTo>
                  <a:lnTo>
                    <a:pt x="537" y="23"/>
                  </a:lnTo>
                  <a:lnTo>
                    <a:pt x="506" y="13"/>
                  </a:lnTo>
                  <a:lnTo>
                    <a:pt x="476" y="0"/>
                  </a:lnTo>
                  <a:lnTo>
                    <a:pt x="476" y="0"/>
                  </a:lnTo>
                  <a:lnTo>
                    <a:pt x="334" y="108"/>
                  </a:lnTo>
                  <a:lnTo>
                    <a:pt x="226" y="192"/>
                  </a:lnTo>
                  <a:lnTo>
                    <a:pt x="149" y="253"/>
                  </a:lnTo>
                  <a:lnTo>
                    <a:pt x="149" y="253"/>
                  </a:lnTo>
                  <a:lnTo>
                    <a:pt x="135" y="253"/>
                  </a:lnTo>
                  <a:lnTo>
                    <a:pt x="118" y="256"/>
                  </a:lnTo>
                  <a:lnTo>
                    <a:pt x="101" y="260"/>
                  </a:lnTo>
                  <a:lnTo>
                    <a:pt x="78" y="266"/>
                  </a:lnTo>
                  <a:lnTo>
                    <a:pt x="54" y="280"/>
                  </a:lnTo>
                  <a:lnTo>
                    <a:pt x="27" y="300"/>
                  </a:lnTo>
                  <a:lnTo>
                    <a:pt x="4" y="327"/>
                  </a:lnTo>
                  <a:lnTo>
                    <a:pt x="4" y="327"/>
                  </a:lnTo>
                  <a:lnTo>
                    <a:pt x="0" y="334"/>
                  </a:lnTo>
                  <a:lnTo>
                    <a:pt x="0" y="337"/>
                  </a:lnTo>
                  <a:lnTo>
                    <a:pt x="4" y="344"/>
                  </a:lnTo>
                  <a:lnTo>
                    <a:pt x="14" y="347"/>
                  </a:lnTo>
                  <a:lnTo>
                    <a:pt x="34" y="351"/>
                  </a:lnTo>
                  <a:lnTo>
                    <a:pt x="64" y="347"/>
                  </a:lnTo>
                  <a:lnTo>
                    <a:pt x="112" y="341"/>
                  </a:lnTo>
                  <a:lnTo>
                    <a:pt x="169" y="3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9" name="Freeform 12"/>
            <p:cNvSpPr>
              <a:spLocks/>
            </p:cNvSpPr>
            <p:nvPr/>
          </p:nvSpPr>
          <p:spPr bwMode="auto">
            <a:xfrm>
              <a:off x="3735" y="1965"/>
              <a:ext cx="608" cy="351"/>
            </a:xfrm>
            <a:custGeom>
              <a:avLst/>
              <a:gdLst>
                <a:gd name="T0" fmla="*/ 169 w 608"/>
                <a:gd name="T1" fmla="*/ 303 h 351"/>
                <a:gd name="T2" fmla="*/ 169 w 608"/>
                <a:gd name="T3" fmla="*/ 303 h 351"/>
                <a:gd name="T4" fmla="*/ 220 w 608"/>
                <a:gd name="T5" fmla="*/ 273 h 351"/>
                <a:gd name="T6" fmla="*/ 338 w 608"/>
                <a:gd name="T7" fmla="*/ 206 h 351"/>
                <a:gd name="T8" fmla="*/ 405 w 608"/>
                <a:gd name="T9" fmla="*/ 168 h 351"/>
                <a:gd name="T10" fmla="*/ 473 w 608"/>
                <a:gd name="T11" fmla="*/ 135 h 351"/>
                <a:gd name="T12" fmla="*/ 533 w 608"/>
                <a:gd name="T13" fmla="*/ 108 h 351"/>
                <a:gd name="T14" fmla="*/ 557 w 608"/>
                <a:gd name="T15" fmla="*/ 98 h 351"/>
                <a:gd name="T16" fmla="*/ 581 w 608"/>
                <a:gd name="T17" fmla="*/ 91 h 351"/>
                <a:gd name="T18" fmla="*/ 581 w 608"/>
                <a:gd name="T19" fmla="*/ 91 h 351"/>
                <a:gd name="T20" fmla="*/ 594 w 608"/>
                <a:gd name="T21" fmla="*/ 87 h 351"/>
                <a:gd name="T22" fmla="*/ 604 w 608"/>
                <a:gd name="T23" fmla="*/ 81 h 351"/>
                <a:gd name="T24" fmla="*/ 608 w 608"/>
                <a:gd name="T25" fmla="*/ 74 h 351"/>
                <a:gd name="T26" fmla="*/ 608 w 608"/>
                <a:gd name="T27" fmla="*/ 67 h 351"/>
                <a:gd name="T28" fmla="*/ 601 w 608"/>
                <a:gd name="T29" fmla="*/ 60 h 351"/>
                <a:gd name="T30" fmla="*/ 591 w 608"/>
                <a:gd name="T31" fmla="*/ 54 h 351"/>
                <a:gd name="T32" fmla="*/ 567 w 608"/>
                <a:gd name="T33" fmla="*/ 37 h 351"/>
                <a:gd name="T34" fmla="*/ 537 w 608"/>
                <a:gd name="T35" fmla="*/ 23 h 351"/>
                <a:gd name="T36" fmla="*/ 506 w 608"/>
                <a:gd name="T37" fmla="*/ 13 h 351"/>
                <a:gd name="T38" fmla="*/ 476 w 608"/>
                <a:gd name="T39" fmla="*/ 0 h 351"/>
                <a:gd name="T40" fmla="*/ 476 w 608"/>
                <a:gd name="T41" fmla="*/ 0 h 351"/>
                <a:gd name="T42" fmla="*/ 334 w 608"/>
                <a:gd name="T43" fmla="*/ 108 h 351"/>
                <a:gd name="T44" fmla="*/ 226 w 608"/>
                <a:gd name="T45" fmla="*/ 192 h 351"/>
                <a:gd name="T46" fmla="*/ 149 w 608"/>
                <a:gd name="T47" fmla="*/ 253 h 351"/>
                <a:gd name="T48" fmla="*/ 149 w 608"/>
                <a:gd name="T49" fmla="*/ 253 h 351"/>
                <a:gd name="T50" fmla="*/ 135 w 608"/>
                <a:gd name="T51" fmla="*/ 253 h 351"/>
                <a:gd name="T52" fmla="*/ 118 w 608"/>
                <a:gd name="T53" fmla="*/ 256 h 351"/>
                <a:gd name="T54" fmla="*/ 101 w 608"/>
                <a:gd name="T55" fmla="*/ 260 h 351"/>
                <a:gd name="T56" fmla="*/ 78 w 608"/>
                <a:gd name="T57" fmla="*/ 266 h 351"/>
                <a:gd name="T58" fmla="*/ 54 w 608"/>
                <a:gd name="T59" fmla="*/ 280 h 351"/>
                <a:gd name="T60" fmla="*/ 27 w 608"/>
                <a:gd name="T61" fmla="*/ 300 h 351"/>
                <a:gd name="T62" fmla="*/ 4 w 608"/>
                <a:gd name="T63" fmla="*/ 327 h 351"/>
                <a:gd name="T64" fmla="*/ 4 w 608"/>
                <a:gd name="T65" fmla="*/ 327 h 351"/>
                <a:gd name="T66" fmla="*/ 0 w 608"/>
                <a:gd name="T67" fmla="*/ 334 h 351"/>
                <a:gd name="T68" fmla="*/ 0 w 608"/>
                <a:gd name="T69" fmla="*/ 337 h 351"/>
                <a:gd name="T70" fmla="*/ 4 w 608"/>
                <a:gd name="T71" fmla="*/ 344 h 351"/>
                <a:gd name="T72" fmla="*/ 14 w 608"/>
                <a:gd name="T73" fmla="*/ 347 h 351"/>
                <a:gd name="T74" fmla="*/ 34 w 608"/>
                <a:gd name="T75" fmla="*/ 351 h 351"/>
                <a:gd name="T76" fmla="*/ 64 w 608"/>
                <a:gd name="T77" fmla="*/ 347 h 351"/>
                <a:gd name="T78" fmla="*/ 112 w 608"/>
                <a:gd name="T79" fmla="*/ 34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8" h="351">
                  <a:moveTo>
                    <a:pt x="169" y="303"/>
                  </a:moveTo>
                  <a:lnTo>
                    <a:pt x="169" y="303"/>
                  </a:lnTo>
                  <a:lnTo>
                    <a:pt x="220" y="273"/>
                  </a:lnTo>
                  <a:lnTo>
                    <a:pt x="338" y="206"/>
                  </a:lnTo>
                  <a:lnTo>
                    <a:pt x="405" y="168"/>
                  </a:lnTo>
                  <a:lnTo>
                    <a:pt x="473" y="135"/>
                  </a:lnTo>
                  <a:lnTo>
                    <a:pt x="533" y="108"/>
                  </a:lnTo>
                  <a:lnTo>
                    <a:pt x="557" y="98"/>
                  </a:lnTo>
                  <a:lnTo>
                    <a:pt x="581" y="91"/>
                  </a:lnTo>
                  <a:lnTo>
                    <a:pt x="581" y="91"/>
                  </a:lnTo>
                  <a:lnTo>
                    <a:pt x="594" y="87"/>
                  </a:lnTo>
                  <a:lnTo>
                    <a:pt x="604" y="81"/>
                  </a:lnTo>
                  <a:lnTo>
                    <a:pt x="608" y="74"/>
                  </a:lnTo>
                  <a:lnTo>
                    <a:pt x="608" y="67"/>
                  </a:lnTo>
                  <a:lnTo>
                    <a:pt x="601" y="60"/>
                  </a:lnTo>
                  <a:lnTo>
                    <a:pt x="591" y="54"/>
                  </a:lnTo>
                  <a:lnTo>
                    <a:pt x="567" y="37"/>
                  </a:lnTo>
                  <a:lnTo>
                    <a:pt x="537" y="23"/>
                  </a:lnTo>
                  <a:lnTo>
                    <a:pt x="506" y="13"/>
                  </a:lnTo>
                  <a:lnTo>
                    <a:pt x="476" y="0"/>
                  </a:lnTo>
                  <a:lnTo>
                    <a:pt x="476" y="0"/>
                  </a:lnTo>
                  <a:lnTo>
                    <a:pt x="334" y="108"/>
                  </a:lnTo>
                  <a:lnTo>
                    <a:pt x="226" y="192"/>
                  </a:lnTo>
                  <a:lnTo>
                    <a:pt x="149" y="253"/>
                  </a:lnTo>
                  <a:lnTo>
                    <a:pt x="149" y="253"/>
                  </a:lnTo>
                  <a:lnTo>
                    <a:pt x="135" y="253"/>
                  </a:lnTo>
                  <a:lnTo>
                    <a:pt x="118" y="256"/>
                  </a:lnTo>
                  <a:lnTo>
                    <a:pt x="101" y="260"/>
                  </a:lnTo>
                  <a:lnTo>
                    <a:pt x="78" y="266"/>
                  </a:lnTo>
                  <a:lnTo>
                    <a:pt x="54" y="280"/>
                  </a:lnTo>
                  <a:lnTo>
                    <a:pt x="27" y="300"/>
                  </a:lnTo>
                  <a:lnTo>
                    <a:pt x="4" y="327"/>
                  </a:lnTo>
                  <a:lnTo>
                    <a:pt x="4" y="327"/>
                  </a:lnTo>
                  <a:lnTo>
                    <a:pt x="0" y="334"/>
                  </a:lnTo>
                  <a:lnTo>
                    <a:pt x="0" y="337"/>
                  </a:lnTo>
                  <a:lnTo>
                    <a:pt x="4" y="344"/>
                  </a:lnTo>
                  <a:lnTo>
                    <a:pt x="14" y="347"/>
                  </a:lnTo>
                  <a:lnTo>
                    <a:pt x="34" y="351"/>
                  </a:lnTo>
                  <a:lnTo>
                    <a:pt x="64" y="347"/>
                  </a:lnTo>
                  <a:lnTo>
                    <a:pt x="112" y="3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0" name="Freeform 13"/>
            <p:cNvSpPr>
              <a:spLocks/>
            </p:cNvSpPr>
            <p:nvPr/>
          </p:nvSpPr>
          <p:spPr bwMode="auto">
            <a:xfrm>
              <a:off x="3850" y="1634"/>
              <a:ext cx="422" cy="206"/>
            </a:xfrm>
            <a:custGeom>
              <a:avLst/>
              <a:gdLst>
                <a:gd name="T0" fmla="*/ 391 w 422"/>
                <a:gd name="T1" fmla="*/ 88 h 206"/>
                <a:gd name="T2" fmla="*/ 391 w 422"/>
                <a:gd name="T3" fmla="*/ 88 h 206"/>
                <a:gd name="T4" fmla="*/ 341 w 422"/>
                <a:gd name="T5" fmla="*/ 68 h 206"/>
                <a:gd name="T6" fmla="*/ 287 w 422"/>
                <a:gd name="T7" fmla="*/ 47 h 206"/>
                <a:gd name="T8" fmla="*/ 219 w 422"/>
                <a:gd name="T9" fmla="*/ 27 h 206"/>
                <a:gd name="T10" fmla="*/ 155 w 422"/>
                <a:gd name="T11" fmla="*/ 10 h 206"/>
                <a:gd name="T12" fmla="*/ 121 w 422"/>
                <a:gd name="T13" fmla="*/ 3 h 206"/>
                <a:gd name="T14" fmla="*/ 91 w 422"/>
                <a:gd name="T15" fmla="*/ 0 h 206"/>
                <a:gd name="T16" fmla="*/ 64 w 422"/>
                <a:gd name="T17" fmla="*/ 0 h 206"/>
                <a:gd name="T18" fmla="*/ 40 w 422"/>
                <a:gd name="T19" fmla="*/ 3 h 206"/>
                <a:gd name="T20" fmla="*/ 20 w 422"/>
                <a:gd name="T21" fmla="*/ 10 h 206"/>
                <a:gd name="T22" fmla="*/ 7 w 422"/>
                <a:gd name="T23" fmla="*/ 24 h 206"/>
                <a:gd name="T24" fmla="*/ 7 w 422"/>
                <a:gd name="T25" fmla="*/ 24 h 206"/>
                <a:gd name="T26" fmla="*/ 3 w 422"/>
                <a:gd name="T27" fmla="*/ 30 h 206"/>
                <a:gd name="T28" fmla="*/ 0 w 422"/>
                <a:gd name="T29" fmla="*/ 37 h 206"/>
                <a:gd name="T30" fmla="*/ 0 w 422"/>
                <a:gd name="T31" fmla="*/ 51 h 206"/>
                <a:gd name="T32" fmla="*/ 0 w 422"/>
                <a:gd name="T33" fmla="*/ 61 h 206"/>
                <a:gd name="T34" fmla="*/ 7 w 422"/>
                <a:gd name="T35" fmla="*/ 78 h 206"/>
                <a:gd name="T36" fmla="*/ 24 w 422"/>
                <a:gd name="T37" fmla="*/ 91 h 206"/>
                <a:gd name="T38" fmla="*/ 44 w 422"/>
                <a:gd name="T39" fmla="*/ 105 h 206"/>
                <a:gd name="T40" fmla="*/ 44 w 422"/>
                <a:gd name="T41" fmla="*/ 105 h 206"/>
                <a:gd name="T42" fmla="*/ 81 w 422"/>
                <a:gd name="T43" fmla="*/ 142 h 206"/>
                <a:gd name="T44" fmla="*/ 108 w 422"/>
                <a:gd name="T45" fmla="*/ 169 h 206"/>
                <a:gd name="T46" fmla="*/ 125 w 422"/>
                <a:gd name="T47" fmla="*/ 182 h 206"/>
                <a:gd name="T48" fmla="*/ 125 w 422"/>
                <a:gd name="T49" fmla="*/ 182 h 206"/>
                <a:gd name="T50" fmla="*/ 152 w 422"/>
                <a:gd name="T51" fmla="*/ 192 h 206"/>
                <a:gd name="T52" fmla="*/ 175 w 422"/>
                <a:gd name="T53" fmla="*/ 203 h 206"/>
                <a:gd name="T54" fmla="*/ 199 w 422"/>
                <a:gd name="T55" fmla="*/ 206 h 206"/>
                <a:gd name="T56" fmla="*/ 219 w 422"/>
                <a:gd name="T57" fmla="*/ 206 h 206"/>
                <a:gd name="T58" fmla="*/ 226 w 422"/>
                <a:gd name="T59" fmla="*/ 203 h 206"/>
                <a:gd name="T60" fmla="*/ 233 w 422"/>
                <a:gd name="T61" fmla="*/ 199 h 206"/>
                <a:gd name="T62" fmla="*/ 233 w 422"/>
                <a:gd name="T63" fmla="*/ 189 h 206"/>
                <a:gd name="T64" fmla="*/ 229 w 422"/>
                <a:gd name="T65" fmla="*/ 179 h 206"/>
                <a:gd name="T66" fmla="*/ 223 w 422"/>
                <a:gd name="T67" fmla="*/ 162 h 206"/>
                <a:gd name="T68" fmla="*/ 209 w 422"/>
                <a:gd name="T69" fmla="*/ 142 h 206"/>
                <a:gd name="T70" fmla="*/ 162 w 422"/>
                <a:gd name="T71" fmla="*/ 68 h 206"/>
                <a:gd name="T72" fmla="*/ 422 w 422"/>
                <a:gd name="T73" fmla="*/ 206 h 206"/>
                <a:gd name="T74" fmla="*/ 391 w 422"/>
                <a:gd name="T75" fmla="*/ 8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2" h="206">
                  <a:moveTo>
                    <a:pt x="391" y="88"/>
                  </a:moveTo>
                  <a:lnTo>
                    <a:pt x="391" y="88"/>
                  </a:lnTo>
                  <a:lnTo>
                    <a:pt x="341" y="68"/>
                  </a:lnTo>
                  <a:lnTo>
                    <a:pt x="287" y="47"/>
                  </a:lnTo>
                  <a:lnTo>
                    <a:pt x="219" y="27"/>
                  </a:lnTo>
                  <a:lnTo>
                    <a:pt x="155" y="10"/>
                  </a:lnTo>
                  <a:lnTo>
                    <a:pt x="121" y="3"/>
                  </a:lnTo>
                  <a:lnTo>
                    <a:pt x="91" y="0"/>
                  </a:lnTo>
                  <a:lnTo>
                    <a:pt x="64" y="0"/>
                  </a:lnTo>
                  <a:lnTo>
                    <a:pt x="40" y="3"/>
                  </a:lnTo>
                  <a:lnTo>
                    <a:pt x="20" y="10"/>
                  </a:lnTo>
                  <a:lnTo>
                    <a:pt x="7" y="24"/>
                  </a:lnTo>
                  <a:lnTo>
                    <a:pt x="7" y="24"/>
                  </a:lnTo>
                  <a:lnTo>
                    <a:pt x="3" y="30"/>
                  </a:lnTo>
                  <a:lnTo>
                    <a:pt x="0" y="37"/>
                  </a:lnTo>
                  <a:lnTo>
                    <a:pt x="0" y="51"/>
                  </a:lnTo>
                  <a:lnTo>
                    <a:pt x="0" y="61"/>
                  </a:lnTo>
                  <a:lnTo>
                    <a:pt x="7" y="78"/>
                  </a:lnTo>
                  <a:lnTo>
                    <a:pt x="24" y="91"/>
                  </a:lnTo>
                  <a:lnTo>
                    <a:pt x="44" y="105"/>
                  </a:lnTo>
                  <a:lnTo>
                    <a:pt x="44" y="105"/>
                  </a:lnTo>
                  <a:lnTo>
                    <a:pt x="81" y="142"/>
                  </a:lnTo>
                  <a:lnTo>
                    <a:pt x="108" y="169"/>
                  </a:lnTo>
                  <a:lnTo>
                    <a:pt x="125" y="182"/>
                  </a:lnTo>
                  <a:lnTo>
                    <a:pt x="125" y="182"/>
                  </a:lnTo>
                  <a:lnTo>
                    <a:pt x="152" y="192"/>
                  </a:lnTo>
                  <a:lnTo>
                    <a:pt x="175" y="203"/>
                  </a:lnTo>
                  <a:lnTo>
                    <a:pt x="199" y="206"/>
                  </a:lnTo>
                  <a:lnTo>
                    <a:pt x="219" y="206"/>
                  </a:lnTo>
                  <a:lnTo>
                    <a:pt x="226" y="203"/>
                  </a:lnTo>
                  <a:lnTo>
                    <a:pt x="233" y="199"/>
                  </a:lnTo>
                  <a:lnTo>
                    <a:pt x="233" y="189"/>
                  </a:lnTo>
                  <a:lnTo>
                    <a:pt x="229" y="179"/>
                  </a:lnTo>
                  <a:lnTo>
                    <a:pt x="223" y="162"/>
                  </a:lnTo>
                  <a:lnTo>
                    <a:pt x="209" y="142"/>
                  </a:lnTo>
                  <a:lnTo>
                    <a:pt x="162" y="68"/>
                  </a:lnTo>
                  <a:lnTo>
                    <a:pt x="422" y="206"/>
                  </a:lnTo>
                  <a:lnTo>
                    <a:pt x="391"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14"/>
            <p:cNvSpPr>
              <a:spLocks/>
            </p:cNvSpPr>
            <p:nvPr/>
          </p:nvSpPr>
          <p:spPr bwMode="auto">
            <a:xfrm>
              <a:off x="4829" y="1664"/>
              <a:ext cx="627" cy="112"/>
            </a:xfrm>
            <a:custGeom>
              <a:avLst/>
              <a:gdLst>
                <a:gd name="T0" fmla="*/ 3 w 627"/>
                <a:gd name="T1" fmla="*/ 48 h 112"/>
                <a:gd name="T2" fmla="*/ 479 w 627"/>
                <a:gd name="T3" fmla="*/ 65 h 112"/>
                <a:gd name="T4" fmla="*/ 479 w 627"/>
                <a:gd name="T5" fmla="*/ 65 h 112"/>
                <a:gd name="T6" fmla="*/ 476 w 627"/>
                <a:gd name="T7" fmla="*/ 54 h 112"/>
                <a:gd name="T8" fmla="*/ 476 w 627"/>
                <a:gd name="T9" fmla="*/ 34 h 112"/>
                <a:gd name="T10" fmla="*/ 479 w 627"/>
                <a:gd name="T11" fmla="*/ 21 h 112"/>
                <a:gd name="T12" fmla="*/ 486 w 627"/>
                <a:gd name="T13" fmla="*/ 11 h 112"/>
                <a:gd name="T14" fmla="*/ 499 w 627"/>
                <a:gd name="T15" fmla="*/ 4 h 112"/>
                <a:gd name="T16" fmla="*/ 516 w 627"/>
                <a:gd name="T17" fmla="*/ 0 h 112"/>
                <a:gd name="T18" fmla="*/ 516 w 627"/>
                <a:gd name="T19" fmla="*/ 0 h 112"/>
                <a:gd name="T20" fmla="*/ 533 w 627"/>
                <a:gd name="T21" fmla="*/ 4 h 112"/>
                <a:gd name="T22" fmla="*/ 553 w 627"/>
                <a:gd name="T23" fmla="*/ 7 h 112"/>
                <a:gd name="T24" fmla="*/ 577 w 627"/>
                <a:gd name="T25" fmla="*/ 17 h 112"/>
                <a:gd name="T26" fmla="*/ 597 w 627"/>
                <a:gd name="T27" fmla="*/ 27 h 112"/>
                <a:gd name="T28" fmla="*/ 607 w 627"/>
                <a:gd name="T29" fmla="*/ 38 h 112"/>
                <a:gd name="T30" fmla="*/ 614 w 627"/>
                <a:gd name="T31" fmla="*/ 48 h 112"/>
                <a:gd name="T32" fmla="*/ 621 w 627"/>
                <a:gd name="T33" fmla="*/ 58 h 112"/>
                <a:gd name="T34" fmla="*/ 624 w 627"/>
                <a:gd name="T35" fmla="*/ 71 h 112"/>
                <a:gd name="T36" fmla="*/ 627 w 627"/>
                <a:gd name="T37" fmla="*/ 88 h 112"/>
                <a:gd name="T38" fmla="*/ 627 w 627"/>
                <a:gd name="T39" fmla="*/ 105 h 112"/>
                <a:gd name="T40" fmla="*/ 0 w 627"/>
                <a:gd name="T41" fmla="*/ 112 h 112"/>
                <a:gd name="T42" fmla="*/ 3 w 627"/>
                <a:gd name="T43" fmla="*/ 4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7" h="112">
                  <a:moveTo>
                    <a:pt x="3" y="48"/>
                  </a:moveTo>
                  <a:lnTo>
                    <a:pt x="479" y="65"/>
                  </a:lnTo>
                  <a:lnTo>
                    <a:pt x="479" y="65"/>
                  </a:lnTo>
                  <a:lnTo>
                    <a:pt x="476" y="54"/>
                  </a:lnTo>
                  <a:lnTo>
                    <a:pt x="476" y="34"/>
                  </a:lnTo>
                  <a:lnTo>
                    <a:pt x="479" y="21"/>
                  </a:lnTo>
                  <a:lnTo>
                    <a:pt x="486" y="11"/>
                  </a:lnTo>
                  <a:lnTo>
                    <a:pt x="499" y="4"/>
                  </a:lnTo>
                  <a:lnTo>
                    <a:pt x="516" y="0"/>
                  </a:lnTo>
                  <a:lnTo>
                    <a:pt x="516" y="0"/>
                  </a:lnTo>
                  <a:lnTo>
                    <a:pt x="533" y="4"/>
                  </a:lnTo>
                  <a:lnTo>
                    <a:pt x="553" y="7"/>
                  </a:lnTo>
                  <a:lnTo>
                    <a:pt x="577" y="17"/>
                  </a:lnTo>
                  <a:lnTo>
                    <a:pt x="597" y="27"/>
                  </a:lnTo>
                  <a:lnTo>
                    <a:pt x="607" y="38"/>
                  </a:lnTo>
                  <a:lnTo>
                    <a:pt x="614" y="48"/>
                  </a:lnTo>
                  <a:lnTo>
                    <a:pt x="621" y="58"/>
                  </a:lnTo>
                  <a:lnTo>
                    <a:pt x="624" y="71"/>
                  </a:lnTo>
                  <a:lnTo>
                    <a:pt x="627" y="88"/>
                  </a:lnTo>
                  <a:lnTo>
                    <a:pt x="627" y="105"/>
                  </a:lnTo>
                  <a:lnTo>
                    <a:pt x="0" y="112"/>
                  </a:lnTo>
                  <a:lnTo>
                    <a:pt x="3"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5"/>
            <p:cNvSpPr>
              <a:spLocks/>
            </p:cNvSpPr>
            <p:nvPr/>
          </p:nvSpPr>
          <p:spPr bwMode="auto">
            <a:xfrm>
              <a:off x="5008" y="1263"/>
              <a:ext cx="448" cy="962"/>
            </a:xfrm>
            <a:custGeom>
              <a:avLst/>
              <a:gdLst>
                <a:gd name="T0" fmla="*/ 47 w 448"/>
                <a:gd name="T1" fmla="*/ 0 h 962"/>
                <a:gd name="T2" fmla="*/ 47 w 448"/>
                <a:gd name="T3" fmla="*/ 0 h 962"/>
                <a:gd name="T4" fmla="*/ 84 w 448"/>
                <a:gd name="T5" fmla="*/ 24 h 962"/>
                <a:gd name="T6" fmla="*/ 124 w 448"/>
                <a:gd name="T7" fmla="*/ 54 h 962"/>
                <a:gd name="T8" fmla="*/ 178 w 448"/>
                <a:gd name="T9" fmla="*/ 91 h 962"/>
                <a:gd name="T10" fmla="*/ 232 w 448"/>
                <a:gd name="T11" fmla="*/ 138 h 962"/>
                <a:gd name="T12" fmla="*/ 290 w 448"/>
                <a:gd name="T13" fmla="*/ 196 h 962"/>
                <a:gd name="T14" fmla="*/ 317 w 448"/>
                <a:gd name="T15" fmla="*/ 226 h 962"/>
                <a:gd name="T16" fmla="*/ 344 w 448"/>
                <a:gd name="T17" fmla="*/ 256 h 962"/>
                <a:gd name="T18" fmla="*/ 367 w 448"/>
                <a:gd name="T19" fmla="*/ 290 h 962"/>
                <a:gd name="T20" fmla="*/ 391 w 448"/>
                <a:gd name="T21" fmla="*/ 327 h 962"/>
                <a:gd name="T22" fmla="*/ 411 w 448"/>
                <a:gd name="T23" fmla="*/ 361 h 962"/>
                <a:gd name="T24" fmla="*/ 425 w 448"/>
                <a:gd name="T25" fmla="*/ 398 h 962"/>
                <a:gd name="T26" fmla="*/ 438 w 448"/>
                <a:gd name="T27" fmla="*/ 439 h 962"/>
                <a:gd name="T28" fmla="*/ 445 w 448"/>
                <a:gd name="T29" fmla="*/ 476 h 962"/>
                <a:gd name="T30" fmla="*/ 448 w 448"/>
                <a:gd name="T31" fmla="*/ 516 h 962"/>
                <a:gd name="T32" fmla="*/ 445 w 448"/>
                <a:gd name="T33" fmla="*/ 557 h 962"/>
                <a:gd name="T34" fmla="*/ 438 w 448"/>
                <a:gd name="T35" fmla="*/ 597 h 962"/>
                <a:gd name="T36" fmla="*/ 421 w 448"/>
                <a:gd name="T37" fmla="*/ 638 h 962"/>
                <a:gd name="T38" fmla="*/ 398 w 448"/>
                <a:gd name="T39" fmla="*/ 678 h 962"/>
                <a:gd name="T40" fmla="*/ 367 w 448"/>
                <a:gd name="T41" fmla="*/ 719 h 962"/>
                <a:gd name="T42" fmla="*/ 330 w 448"/>
                <a:gd name="T43" fmla="*/ 762 h 962"/>
                <a:gd name="T44" fmla="*/ 283 w 448"/>
                <a:gd name="T45" fmla="*/ 803 h 962"/>
                <a:gd name="T46" fmla="*/ 229 w 448"/>
                <a:gd name="T47" fmla="*/ 843 h 962"/>
                <a:gd name="T48" fmla="*/ 162 w 448"/>
                <a:gd name="T49" fmla="*/ 884 h 962"/>
                <a:gd name="T50" fmla="*/ 87 w 448"/>
                <a:gd name="T51" fmla="*/ 924 h 962"/>
                <a:gd name="T52" fmla="*/ 0 w 448"/>
                <a:gd name="T53" fmla="*/ 962 h 962"/>
                <a:gd name="T54" fmla="*/ 0 w 448"/>
                <a:gd name="T55" fmla="*/ 962 h 962"/>
                <a:gd name="T56" fmla="*/ 30 w 448"/>
                <a:gd name="T57" fmla="*/ 945 h 962"/>
                <a:gd name="T58" fmla="*/ 64 w 448"/>
                <a:gd name="T59" fmla="*/ 921 h 962"/>
                <a:gd name="T60" fmla="*/ 108 w 448"/>
                <a:gd name="T61" fmla="*/ 891 h 962"/>
                <a:gd name="T62" fmla="*/ 151 w 448"/>
                <a:gd name="T63" fmla="*/ 854 h 962"/>
                <a:gd name="T64" fmla="*/ 202 w 448"/>
                <a:gd name="T65" fmla="*/ 806 h 962"/>
                <a:gd name="T66" fmla="*/ 246 w 448"/>
                <a:gd name="T67" fmla="*/ 756 h 962"/>
                <a:gd name="T68" fmla="*/ 270 w 448"/>
                <a:gd name="T69" fmla="*/ 725 h 962"/>
                <a:gd name="T70" fmla="*/ 286 w 448"/>
                <a:gd name="T71" fmla="*/ 695 h 962"/>
                <a:gd name="T72" fmla="*/ 307 w 448"/>
                <a:gd name="T73" fmla="*/ 661 h 962"/>
                <a:gd name="T74" fmla="*/ 320 w 448"/>
                <a:gd name="T75" fmla="*/ 628 h 962"/>
                <a:gd name="T76" fmla="*/ 334 w 448"/>
                <a:gd name="T77" fmla="*/ 590 h 962"/>
                <a:gd name="T78" fmla="*/ 340 w 448"/>
                <a:gd name="T79" fmla="*/ 553 h 962"/>
                <a:gd name="T80" fmla="*/ 347 w 448"/>
                <a:gd name="T81" fmla="*/ 516 h 962"/>
                <a:gd name="T82" fmla="*/ 347 w 448"/>
                <a:gd name="T83" fmla="*/ 476 h 962"/>
                <a:gd name="T84" fmla="*/ 344 w 448"/>
                <a:gd name="T85" fmla="*/ 432 h 962"/>
                <a:gd name="T86" fmla="*/ 337 w 448"/>
                <a:gd name="T87" fmla="*/ 388 h 962"/>
                <a:gd name="T88" fmla="*/ 324 w 448"/>
                <a:gd name="T89" fmla="*/ 344 h 962"/>
                <a:gd name="T90" fmla="*/ 303 w 448"/>
                <a:gd name="T91" fmla="*/ 300 h 962"/>
                <a:gd name="T92" fmla="*/ 280 w 448"/>
                <a:gd name="T93" fmla="*/ 253 h 962"/>
                <a:gd name="T94" fmla="*/ 246 w 448"/>
                <a:gd name="T95" fmla="*/ 202 h 962"/>
                <a:gd name="T96" fmla="*/ 209 w 448"/>
                <a:gd name="T97" fmla="*/ 155 h 962"/>
                <a:gd name="T98" fmla="*/ 162 w 448"/>
                <a:gd name="T99" fmla="*/ 105 h 962"/>
                <a:gd name="T100" fmla="*/ 108 w 448"/>
                <a:gd name="T101" fmla="*/ 51 h 962"/>
                <a:gd name="T102" fmla="*/ 47 w 448"/>
                <a:gd name="T103" fmla="*/ 0 h 962"/>
                <a:gd name="T104" fmla="*/ 47 w 448"/>
                <a:gd name="T105" fmla="*/ 0 h 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8" h="962">
                  <a:moveTo>
                    <a:pt x="47" y="0"/>
                  </a:moveTo>
                  <a:lnTo>
                    <a:pt x="47" y="0"/>
                  </a:lnTo>
                  <a:lnTo>
                    <a:pt x="84" y="24"/>
                  </a:lnTo>
                  <a:lnTo>
                    <a:pt x="124" y="54"/>
                  </a:lnTo>
                  <a:lnTo>
                    <a:pt x="178" y="91"/>
                  </a:lnTo>
                  <a:lnTo>
                    <a:pt x="232" y="138"/>
                  </a:lnTo>
                  <a:lnTo>
                    <a:pt x="290" y="196"/>
                  </a:lnTo>
                  <a:lnTo>
                    <a:pt x="317" y="226"/>
                  </a:lnTo>
                  <a:lnTo>
                    <a:pt x="344" y="256"/>
                  </a:lnTo>
                  <a:lnTo>
                    <a:pt x="367" y="290"/>
                  </a:lnTo>
                  <a:lnTo>
                    <a:pt x="391" y="327"/>
                  </a:lnTo>
                  <a:lnTo>
                    <a:pt x="411" y="361"/>
                  </a:lnTo>
                  <a:lnTo>
                    <a:pt x="425" y="398"/>
                  </a:lnTo>
                  <a:lnTo>
                    <a:pt x="438" y="439"/>
                  </a:lnTo>
                  <a:lnTo>
                    <a:pt x="445" y="476"/>
                  </a:lnTo>
                  <a:lnTo>
                    <a:pt x="448" y="516"/>
                  </a:lnTo>
                  <a:lnTo>
                    <a:pt x="445" y="557"/>
                  </a:lnTo>
                  <a:lnTo>
                    <a:pt x="438" y="597"/>
                  </a:lnTo>
                  <a:lnTo>
                    <a:pt x="421" y="638"/>
                  </a:lnTo>
                  <a:lnTo>
                    <a:pt x="398" y="678"/>
                  </a:lnTo>
                  <a:lnTo>
                    <a:pt x="367" y="719"/>
                  </a:lnTo>
                  <a:lnTo>
                    <a:pt x="330" y="762"/>
                  </a:lnTo>
                  <a:lnTo>
                    <a:pt x="283" y="803"/>
                  </a:lnTo>
                  <a:lnTo>
                    <a:pt x="229" y="843"/>
                  </a:lnTo>
                  <a:lnTo>
                    <a:pt x="162" y="884"/>
                  </a:lnTo>
                  <a:lnTo>
                    <a:pt x="87" y="924"/>
                  </a:lnTo>
                  <a:lnTo>
                    <a:pt x="0" y="962"/>
                  </a:lnTo>
                  <a:lnTo>
                    <a:pt x="0" y="962"/>
                  </a:lnTo>
                  <a:lnTo>
                    <a:pt x="30" y="945"/>
                  </a:lnTo>
                  <a:lnTo>
                    <a:pt x="64" y="921"/>
                  </a:lnTo>
                  <a:lnTo>
                    <a:pt x="108" y="891"/>
                  </a:lnTo>
                  <a:lnTo>
                    <a:pt x="151" y="854"/>
                  </a:lnTo>
                  <a:lnTo>
                    <a:pt x="202" y="806"/>
                  </a:lnTo>
                  <a:lnTo>
                    <a:pt x="246" y="756"/>
                  </a:lnTo>
                  <a:lnTo>
                    <a:pt x="270" y="725"/>
                  </a:lnTo>
                  <a:lnTo>
                    <a:pt x="286" y="695"/>
                  </a:lnTo>
                  <a:lnTo>
                    <a:pt x="307" y="661"/>
                  </a:lnTo>
                  <a:lnTo>
                    <a:pt x="320" y="628"/>
                  </a:lnTo>
                  <a:lnTo>
                    <a:pt x="334" y="590"/>
                  </a:lnTo>
                  <a:lnTo>
                    <a:pt x="340" y="553"/>
                  </a:lnTo>
                  <a:lnTo>
                    <a:pt x="347" y="516"/>
                  </a:lnTo>
                  <a:lnTo>
                    <a:pt x="347" y="476"/>
                  </a:lnTo>
                  <a:lnTo>
                    <a:pt x="344" y="432"/>
                  </a:lnTo>
                  <a:lnTo>
                    <a:pt x="337" y="388"/>
                  </a:lnTo>
                  <a:lnTo>
                    <a:pt x="324" y="344"/>
                  </a:lnTo>
                  <a:lnTo>
                    <a:pt x="303" y="300"/>
                  </a:lnTo>
                  <a:lnTo>
                    <a:pt x="280" y="253"/>
                  </a:lnTo>
                  <a:lnTo>
                    <a:pt x="246" y="202"/>
                  </a:lnTo>
                  <a:lnTo>
                    <a:pt x="209" y="155"/>
                  </a:lnTo>
                  <a:lnTo>
                    <a:pt x="162" y="105"/>
                  </a:lnTo>
                  <a:lnTo>
                    <a:pt x="108" y="51"/>
                  </a:lnTo>
                  <a:lnTo>
                    <a:pt x="47" y="0"/>
                  </a:lnTo>
                  <a:lnTo>
                    <a:pt x="4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6"/>
            <p:cNvSpPr>
              <a:spLocks/>
            </p:cNvSpPr>
            <p:nvPr/>
          </p:nvSpPr>
          <p:spPr bwMode="auto">
            <a:xfrm>
              <a:off x="3995" y="1675"/>
              <a:ext cx="1890" cy="205"/>
            </a:xfrm>
            <a:custGeom>
              <a:avLst/>
              <a:gdLst>
                <a:gd name="T0" fmla="*/ 1637 w 1890"/>
                <a:gd name="T1" fmla="*/ 118 h 205"/>
                <a:gd name="T2" fmla="*/ 1451 w 1890"/>
                <a:gd name="T3" fmla="*/ 205 h 205"/>
                <a:gd name="T4" fmla="*/ 1890 w 1890"/>
                <a:gd name="T5" fmla="*/ 104 h 205"/>
                <a:gd name="T6" fmla="*/ 1890 w 1890"/>
                <a:gd name="T7" fmla="*/ 104 h 205"/>
                <a:gd name="T8" fmla="*/ 1890 w 1890"/>
                <a:gd name="T9" fmla="*/ 104 h 205"/>
                <a:gd name="T10" fmla="*/ 1890 w 1890"/>
                <a:gd name="T11" fmla="*/ 104 h 205"/>
                <a:gd name="T12" fmla="*/ 1890 w 1890"/>
                <a:gd name="T13" fmla="*/ 104 h 205"/>
                <a:gd name="T14" fmla="*/ 1451 w 1890"/>
                <a:gd name="T15" fmla="*/ 0 h 205"/>
                <a:gd name="T16" fmla="*/ 1637 w 1890"/>
                <a:gd name="T17" fmla="*/ 91 h 205"/>
                <a:gd name="T18" fmla="*/ 425 w 1890"/>
                <a:gd name="T19" fmla="*/ 91 h 205"/>
                <a:gd name="T20" fmla="*/ 344 w 1890"/>
                <a:gd name="T21" fmla="*/ 43 h 205"/>
                <a:gd name="T22" fmla="*/ 61 w 1890"/>
                <a:gd name="T23" fmla="*/ 43 h 205"/>
                <a:gd name="T24" fmla="*/ 125 w 1890"/>
                <a:gd name="T25" fmla="*/ 91 h 205"/>
                <a:gd name="T26" fmla="*/ 0 w 1890"/>
                <a:gd name="T27" fmla="*/ 91 h 205"/>
                <a:gd name="T28" fmla="*/ 0 w 1890"/>
                <a:gd name="T29" fmla="*/ 118 h 205"/>
                <a:gd name="T30" fmla="*/ 115 w 1890"/>
                <a:gd name="T31" fmla="*/ 118 h 205"/>
                <a:gd name="T32" fmla="*/ 61 w 1890"/>
                <a:gd name="T33" fmla="*/ 158 h 205"/>
                <a:gd name="T34" fmla="*/ 344 w 1890"/>
                <a:gd name="T35" fmla="*/ 158 h 205"/>
                <a:gd name="T36" fmla="*/ 415 w 1890"/>
                <a:gd name="T37" fmla="*/ 118 h 205"/>
                <a:gd name="T38" fmla="*/ 1637 w 1890"/>
                <a:gd name="T39" fmla="*/ 11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0" h="205">
                  <a:moveTo>
                    <a:pt x="1637" y="118"/>
                  </a:moveTo>
                  <a:lnTo>
                    <a:pt x="1451" y="205"/>
                  </a:lnTo>
                  <a:lnTo>
                    <a:pt x="1890" y="104"/>
                  </a:lnTo>
                  <a:lnTo>
                    <a:pt x="1890" y="104"/>
                  </a:lnTo>
                  <a:lnTo>
                    <a:pt x="1890" y="104"/>
                  </a:lnTo>
                  <a:lnTo>
                    <a:pt x="1890" y="104"/>
                  </a:lnTo>
                  <a:lnTo>
                    <a:pt x="1890" y="104"/>
                  </a:lnTo>
                  <a:lnTo>
                    <a:pt x="1451" y="0"/>
                  </a:lnTo>
                  <a:lnTo>
                    <a:pt x="1637" y="91"/>
                  </a:lnTo>
                  <a:lnTo>
                    <a:pt x="425" y="91"/>
                  </a:lnTo>
                  <a:lnTo>
                    <a:pt x="344" y="43"/>
                  </a:lnTo>
                  <a:lnTo>
                    <a:pt x="61" y="43"/>
                  </a:lnTo>
                  <a:lnTo>
                    <a:pt x="125" y="91"/>
                  </a:lnTo>
                  <a:lnTo>
                    <a:pt x="0" y="91"/>
                  </a:lnTo>
                  <a:lnTo>
                    <a:pt x="0" y="118"/>
                  </a:lnTo>
                  <a:lnTo>
                    <a:pt x="115" y="118"/>
                  </a:lnTo>
                  <a:lnTo>
                    <a:pt x="61" y="158"/>
                  </a:lnTo>
                  <a:lnTo>
                    <a:pt x="344" y="158"/>
                  </a:lnTo>
                  <a:lnTo>
                    <a:pt x="415" y="118"/>
                  </a:lnTo>
                  <a:lnTo>
                    <a:pt x="1637" y="11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21"/>
            <p:cNvSpPr>
              <a:spLocks/>
            </p:cNvSpPr>
            <p:nvPr/>
          </p:nvSpPr>
          <p:spPr bwMode="auto">
            <a:xfrm>
              <a:off x="5362" y="1651"/>
              <a:ext cx="121" cy="169"/>
            </a:xfrm>
            <a:custGeom>
              <a:avLst/>
              <a:gdLst>
                <a:gd name="T0" fmla="*/ 121 w 121"/>
                <a:gd name="T1" fmla="*/ 84 h 169"/>
                <a:gd name="T2" fmla="*/ 121 w 121"/>
                <a:gd name="T3" fmla="*/ 84 h 169"/>
                <a:gd name="T4" fmla="*/ 118 w 121"/>
                <a:gd name="T5" fmla="*/ 101 h 169"/>
                <a:gd name="T6" fmla="*/ 115 w 121"/>
                <a:gd name="T7" fmla="*/ 118 h 169"/>
                <a:gd name="T8" fmla="*/ 111 w 121"/>
                <a:gd name="T9" fmla="*/ 132 h 169"/>
                <a:gd name="T10" fmla="*/ 101 w 121"/>
                <a:gd name="T11" fmla="*/ 145 h 169"/>
                <a:gd name="T12" fmla="*/ 94 w 121"/>
                <a:gd name="T13" fmla="*/ 155 h 169"/>
                <a:gd name="T14" fmla="*/ 84 w 121"/>
                <a:gd name="T15" fmla="*/ 162 h 169"/>
                <a:gd name="T16" fmla="*/ 71 w 121"/>
                <a:gd name="T17" fmla="*/ 169 h 169"/>
                <a:gd name="T18" fmla="*/ 61 w 121"/>
                <a:gd name="T19" fmla="*/ 169 h 169"/>
                <a:gd name="T20" fmla="*/ 61 w 121"/>
                <a:gd name="T21" fmla="*/ 169 h 169"/>
                <a:gd name="T22" fmla="*/ 47 w 121"/>
                <a:gd name="T23" fmla="*/ 169 h 169"/>
                <a:gd name="T24" fmla="*/ 37 w 121"/>
                <a:gd name="T25" fmla="*/ 162 h 169"/>
                <a:gd name="T26" fmla="*/ 27 w 121"/>
                <a:gd name="T27" fmla="*/ 155 h 169"/>
                <a:gd name="T28" fmla="*/ 17 w 121"/>
                <a:gd name="T29" fmla="*/ 145 h 169"/>
                <a:gd name="T30" fmla="*/ 10 w 121"/>
                <a:gd name="T31" fmla="*/ 132 h 169"/>
                <a:gd name="T32" fmla="*/ 3 w 121"/>
                <a:gd name="T33" fmla="*/ 118 h 169"/>
                <a:gd name="T34" fmla="*/ 0 w 121"/>
                <a:gd name="T35" fmla="*/ 101 h 169"/>
                <a:gd name="T36" fmla="*/ 0 w 121"/>
                <a:gd name="T37" fmla="*/ 84 h 169"/>
                <a:gd name="T38" fmla="*/ 0 w 121"/>
                <a:gd name="T39" fmla="*/ 84 h 169"/>
                <a:gd name="T40" fmla="*/ 0 w 121"/>
                <a:gd name="T41" fmla="*/ 67 h 169"/>
                <a:gd name="T42" fmla="*/ 3 w 121"/>
                <a:gd name="T43" fmla="*/ 54 h 169"/>
                <a:gd name="T44" fmla="*/ 10 w 121"/>
                <a:gd name="T45" fmla="*/ 37 h 169"/>
                <a:gd name="T46" fmla="*/ 17 w 121"/>
                <a:gd name="T47" fmla="*/ 27 h 169"/>
                <a:gd name="T48" fmla="*/ 27 w 121"/>
                <a:gd name="T49" fmla="*/ 17 h 169"/>
                <a:gd name="T50" fmla="*/ 37 w 121"/>
                <a:gd name="T51" fmla="*/ 7 h 169"/>
                <a:gd name="T52" fmla="*/ 47 w 121"/>
                <a:gd name="T53" fmla="*/ 3 h 169"/>
                <a:gd name="T54" fmla="*/ 61 w 121"/>
                <a:gd name="T55" fmla="*/ 0 h 169"/>
                <a:gd name="T56" fmla="*/ 61 w 121"/>
                <a:gd name="T57" fmla="*/ 0 h 169"/>
                <a:gd name="T58" fmla="*/ 71 w 121"/>
                <a:gd name="T59" fmla="*/ 3 h 169"/>
                <a:gd name="T60" fmla="*/ 84 w 121"/>
                <a:gd name="T61" fmla="*/ 7 h 169"/>
                <a:gd name="T62" fmla="*/ 94 w 121"/>
                <a:gd name="T63" fmla="*/ 17 h 169"/>
                <a:gd name="T64" fmla="*/ 101 w 121"/>
                <a:gd name="T65" fmla="*/ 27 h 169"/>
                <a:gd name="T66" fmla="*/ 111 w 121"/>
                <a:gd name="T67" fmla="*/ 37 h 169"/>
                <a:gd name="T68" fmla="*/ 115 w 121"/>
                <a:gd name="T69" fmla="*/ 54 h 169"/>
                <a:gd name="T70" fmla="*/ 118 w 121"/>
                <a:gd name="T71" fmla="*/ 67 h 169"/>
                <a:gd name="T72" fmla="*/ 121 w 121"/>
                <a:gd name="T73" fmla="*/ 84 h 169"/>
                <a:gd name="T74" fmla="*/ 121 w 121"/>
                <a:gd name="T7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69">
                  <a:moveTo>
                    <a:pt x="121" y="84"/>
                  </a:moveTo>
                  <a:lnTo>
                    <a:pt x="121" y="84"/>
                  </a:lnTo>
                  <a:lnTo>
                    <a:pt x="118" y="101"/>
                  </a:lnTo>
                  <a:lnTo>
                    <a:pt x="115" y="118"/>
                  </a:lnTo>
                  <a:lnTo>
                    <a:pt x="111" y="132"/>
                  </a:lnTo>
                  <a:lnTo>
                    <a:pt x="101" y="145"/>
                  </a:lnTo>
                  <a:lnTo>
                    <a:pt x="94" y="155"/>
                  </a:lnTo>
                  <a:lnTo>
                    <a:pt x="84" y="162"/>
                  </a:lnTo>
                  <a:lnTo>
                    <a:pt x="71" y="169"/>
                  </a:lnTo>
                  <a:lnTo>
                    <a:pt x="61" y="169"/>
                  </a:lnTo>
                  <a:lnTo>
                    <a:pt x="61" y="169"/>
                  </a:lnTo>
                  <a:lnTo>
                    <a:pt x="47" y="169"/>
                  </a:lnTo>
                  <a:lnTo>
                    <a:pt x="37" y="162"/>
                  </a:lnTo>
                  <a:lnTo>
                    <a:pt x="27" y="155"/>
                  </a:lnTo>
                  <a:lnTo>
                    <a:pt x="17" y="145"/>
                  </a:lnTo>
                  <a:lnTo>
                    <a:pt x="10" y="132"/>
                  </a:lnTo>
                  <a:lnTo>
                    <a:pt x="3" y="118"/>
                  </a:lnTo>
                  <a:lnTo>
                    <a:pt x="0" y="101"/>
                  </a:lnTo>
                  <a:lnTo>
                    <a:pt x="0" y="84"/>
                  </a:lnTo>
                  <a:lnTo>
                    <a:pt x="0" y="84"/>
                  </a:lnTo>
                  <a:lnTo>
                    <a:pt x="0" y="67"/>
                  </a:lnTo>
                  <a:lnTo>
                    <a:pt x="3" y="54"/>
                  </a:lnTo>
                  <a:lnTo>
                    <a:pt x="10" y="37"/>
                  </a:lnTo>
                  <a:lnTo>
                    <a:pt x="17" y="27"/>
                  </a:lnTo>
                  <a:lnTo>
                    <a:pt x="27" y="17"/>
                  </a:lnTo>
                  <a:lnTo>
                    <a:pt x="37" y="7"/>
                  </a:lnTo>
                  <a:lnTo>
                    <a:pt x="47" y="3"/>
                  </a:lnTo>
                  <a:lnTo>
                    <a:pt x="61" y="0"/>
                  </a:lnTo>
                  <a:lnTo>
                    <a:pt x="61" y="0"/>
                  </a:lnTo>
                  <a:lnTo>
                    <a:pt x="71" y="3"/>
                  </a:lnTo>
                  <a:lnTo>
                    <a:pt x="84" y="7"/>
                  </a:lnTo>
                  <a:lnTo>
                    <a:pt x="94" y="17"/>
                  </a:lnTo>
                  <a:lnTo>
                    <a:pt x="101" y="27"/>
                  </a:lnTo>
                  <a:lnTo>
                    <a:pt x="111" y="37"/>
                  </a:lnTo>
                  <a:lnTo>
                    <a:pt x="115" y="54"/>
                  </a:lnTo>
                  <a:lnTo>
                    <a:pt x="118" y="67"/>
                  </a:lnTo>
                  <a:lnTo>
                    <a:pt x="121" y="84"/>
                  </a:lnTo>
                  <a:lnTo>
                    <a:pt x="121" y="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22"/>
            <p:cNvSpPr>
              <a:spLocks/>
            </p:cNvSpPr>
            <p:nvPr/>
          </p:nvSpPr>
          <p:spPr bwMode="auto">
            <a:xfrm>
              <a:off x="3904" y="1705"/>
              <a:ext cx="226" cy="155"/>
            </a:xfrm>
            <a:custGeom>
              <a:avLst/>
              <a:gdLst>
                <a:gd name="T0" fmla="*/ 226 w 226"/>
                <a:gd name="T1" fmla="*/ 78 h 155"/>
                <a:gd name="T2" fmla="*/ 226 w 226"/>
                <a:gd name="T3" fmla="*/ 78 h 155"/>
                <a:gd name="T4" fmla="*/ 223 w 226"/>
                <a:gd name="T5" fmla="*/ 91 h 155"/>
                <a:gd name="T6" fmla="*/ 216 w 226"/>
                <a:gd name="T7" fmla="*/ 108 h 155"/>
                <a:gd name="T8" fmla="*/ 206 w 226"/>
                <a:gd name="T9" fmla="*/ 118 h 155"/>
                <a:gd name="T10" fmla="*/ 192 w 226"/>
                <a:gd name="T11" fmla="*/ 132 h 155"/>
                <a:gd name="T12" fmla="*/ 175 w 226"/>
                <a:gd name="T13" fmla="*/ 142 h 155"/>
                <a:gd name="T14" fmla="*/ 159 w 226"/>
                <a:gd name="T15" fmla="*/ 148 h 155"/>
                <a:gd name="T16" fmla="*/ 135 w 226"/>
                <a:gd name="T17" fmla="*/ 152 h 155"/>
                <a:gd name="T18" fmla="*/ 115 w 226"/>
                <a:gd name="T19" fmla="*/ 155 h 155"/>
                <a:gd name="T20" fmla="*/ 115 w 226"/>
                <a:gd name="T21" fmla="*/ 155 h 155"/>
                <a:gd name="T22" fmla="*/ 91 w 226"/>
                <a:gd name="T23" fmla="*/ 152 h 155"/>
                <a:gd name="T24" fmla="*/ 71 w 226"/>
                <a:gd name="T25" fmla="*/ 148 h 155"/>
                <a:gd name="T26" fmla="*/ 51 w 226"/>
                <a:gd name="T27" fmla="*/ 142 h 155"/>
                <a:gd name="T28" fmla="*/ 34 w 226"/>
                <a:gd name="T29" fmla="*/ 132 h 155"/>
                <a:gd name="T30" fmla="*/ 20 w 226"/>
                <a:gd name="T31" fmla="*/ 118 h 155"/>
                <a:gd name="T32" fmla="*/ 10 w 226"/>
                <a:gd name="T33" fmla="*/ 108 h 155"/>
                <a:gd name="T34" fmla="*/ 3 w 226"/>
                <a:gd name="T35" fmla="*/ 91 h 155"/>
                <a:gd name="T36" fmla="*/ 0 w 226"/>
                <a:gd name="T37" fmla="*/ 78 h 155"/>
                <a:gd name="T38" fmla="*/ 0 w 226"/>
                <a:gd name="T39" fmla="*/ 78 h 155"/>
                <a:gd name="T40" fmla="*/ 3 w 226"/>
                <a:gd name="T41" fmla="*/ 61 h 155"/>
                <a:gd name="T42" fmla="*/ 10 w 226"/>
                <a:gd name="T43" fmla="*/ 47 h 155"/>
                <a:gd name="T44" fmla="*/ 20 w 226"/>
                <a:gd name="T45" fmla="*/ 34 h 155"/>
                <a:gd name="T46" fmla="*/ 34 w 226"/>
                <a:gd name="T47" fmla="*/ 24 h 155"/>
                <a:gd name="T48" fmla="*/ 51 w 226"/>
                <a:gd name="T49" fmla="*/ 13 h 155"/>
                <a:gd name="T50" fmla="*/ 71 w 226"/>
                <a:gd name="T51" fmla="*/ 7 h 155"/>
                <a:gd name="T52" fmla="*/ 91 w 226"/>
                <a:gd name="T53" fmla="*/ 0 h 155"/>
                <a:gd name="T54" fmla="*/ 115 w 226"/>
                <a:gd name="T55" fmla="*/ 0 h 155"/>
                <a:gd name="T56" fmla="*/ 115 w 226"/>
                <a:gd name="T57" fmla="*/ 0 h 155"/>
                <a:gd name="T58" fmla="*/ 135 w 226"/>
                <a:gd name="T59" fmla="*/ 0 h 155"/>
                <a:gd name="T60" fmla="*/ 159 w 226"/>
                <a:gd name="T61" fmla="*/ 7 h 155"/>
                <a:gd name="T62" fmla="*/ 175 w 226"/>
                <a:gd name="T63" fmla="*/ 13 h 155"/>
                <a:gd name="T64" fmla="*/ 192 w 226"/>
                <a:gd name="T65" fmla="*/ 24 h 155"/>
                <a:gd name="T66" fmla="*/ 206 w 226"/>
                <a:gd name="T67" fmla="*/ 34 h 155"/>
                <a:gd name="T68" fmla="*/ 216 w 226"/>
                <a:gd name="T69" fmla="*/ 47 h 155"/>
                <a:gd name="T70" fmla="*/ 223 w 226"/>
                <a:gd name="T71" fmla="*/ 61 h 155"/>
                <a:gd name="T72" fmla="*/ 226 w 226"/>
                <a:gd name="T73" fmla="*/ 78 h 155"/>
                <a:gd name="T74" fmla="*/ 226 w 226"/>
                <a:gd name="T75"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6" h="155">
                  <a:moveTo>
                    <a:pt x="226" y="78"/>
                  </a:moveTo>
                  <a:lnTo>
                    <a:pt x="226" y="78"/>
                  </a:lnTo>
                  <a:lnTo>
                    <a:pt x="223" y="91"/>
                  </a:lnTo>
                  <a:lnTo>
                    <a:pt x="216" y="108"/>
                  </a:lnTo>
                  <a:lnTo>
                    <a:pt x="206" y="118"/>
                  </a:lnTo>
                  <a:lnTo>
                    <a:pt x="192" y="132"/>
                  </a:lnTo>
                  <a:lnTo>
                    <a:pt x="175" y="142"/>
                  </a:lnTo>
                  <a:lnTo>
                    <a:pt x="159" y="148"/>
                  </a:lnTo>
                  <a:lnTo>
                    <a:pt x="135" y="152"/>
                  </a:lnTo>
                  <a:lnTo>
                    <a:pt x="115" y="155"/>
                  </a:lnTo>
                  <a:lnTo>
                    <a:pt x="115" y="155"/>
                  </a:lnTo>
                  <a:lnTo>
                    <a:pt x="91" y="152"/>
                  </a:lnTo>
                  <a:lnTo>
                    <a:pt x="71" y="148"/>
                  </a:lnTo>
                  <a:lnTo>
                    <a:pt x="51" y="142"/>
                  </a:lnTo>
                  <a:lnTo>
                    <a:pt x="34" y="132"/>
                  </a:lnTo>
                  <a:lnTo>
                    <a:pt x="20" y="118"/>
                  </a:lnTo>
                  <a:lnTo>
                    <a:pt x="10" y="108"/>
                  </a:lnTo>
                  <a:lnTo>
                    <a:pt x="3" y="91"/>
                  </a:lnTo>
                  <a:lnTo>
                    <a:pt x="0" y="78"/>
                  </a:lnTo>
                  <a:lnTo>
                    <a:pt x="0" y="78"/>
                  </a:lnTo>
                  <a:lnTo>
                    <a:pt x="3" y="61"/>
                  </a:lnTo>
                  <a:lnTo>
                    <a:pt x="10" y="47"/>
                  </a:lnTo>
                  <a:lnTo>
                    <a:pt x="20" y="34"/>
                  </a:lnTo>
                  <a:lnTo>
                    <a:pt x="34" y="24"/>
                  </a:lnTo>
                  <a:lnTo>
                    <a:pt x="51" y="13"/>
                  </a:lnTo>
                  <a:lnTo>
                    <a:pt x="71" y="7"/>
                  </a:lnTo>
                  <a:lnTo>
                    <a:pt x="91" y="0"/>
                  </a:lnTo>
                  <a:lnTo>
                    <a:pt x="115" y="0"/>
                  </a:lnTo>
                  <a:lnTo>
                    <a:pt x="115" y="0"/>
                  </a:lnTo>
                  <a:lnTo>
                    <a:pt x="135" y="0"/>
                  </a:lnTo>
                  <a:lnTo>
                    <a:pt x="159" y="7"/>
                  </a:lnTo>
                  <a:lnTo>
                    <a:pt x="175" y="13"/>
                  </a:lnTo>
                  <a:lnTo>
                    <a:pt x="192" y="24"/>
                  </a:lnTo>
                  <a:lnTo>
                    <a:pt x="206" y="34"/>
                  </a:lnTo>
                  <a:lnTo>
                    <a:pt x="216" y="47"/>
                  </a:lnTo>
                  <a:lnTo>
                    <a:pt x="223" y="61"/>
                  </a:lnTo>
                  <a:lnTo>
                    <a:pt x="226" y="78"/>
                  </a:lnTo>
                  <a:lnTo>
                    <a:pt x="226"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23"/>
            <p:cNvSpPr>
              <a:spLocks/>
            </p:cNvSpPr>
            <p:nvPr/>
          </p:nvSpPr>
          <p:spPr bwMode="auto">
            <a:xfrm>
              <a:off x="4680" y="1050"/>
              <a:ext cx="250" cy="169"/>
            </a:xfrm>
            <a:custGeom>
              <a:avLst/>
              <a:gdLst>
                <a:gd name="T0" fmla="*/ 0 w 250"/>
                <a:gd name="T1" fmla="*/ 54 h 169"/>
                <a:gd name="T2" fmla="*/ 250 w 250"/>
                <a:gd name="T3" fmla="*/ 169 h 169"/>
                <a:gd name="T4" fmla="*/ 250 w 250"/>
                <a:gd name="T5" fmla="*/ 169 h 169"/>
                <a:gd name="T6" fmla="*/ 233 w 250"/>
                <a:gd name="T7" fmla="*/ 129 h 169"/>
                <a:gd name="T8" fmla="*/ 213 w 250"/>
                <a:gd name="T9" fmla="*/ 91 h 169"/>
                <a:gd name="T10" fmla="*/ 182 w 250"/>
                <a:gd name="T11" fmla="*/ 51 h 169"/>
                <a:gd name="T12" fmla="*/ 166 w 250"/>
                <a:gd name="T13" fmla="*/ 34 h 169"/>
                <a:gd name="T14" fmla="*/ 145 w 250"/>
                <a:gd name="T15" fmla="*/ 21 h 169"/>
                <a:gd name="T16" fmla="*/ 125 w 250"/>
                <a:gd name="T17" fmla="*/ 10 h 169"/>
                <a:gd name="T18" fmla="*/ 105 w 250"/>
                <a:gd name="T19" fmla="*/ 4 h 169"/>
                <a:gd name="T20" fmla="*/ 81 w 250"/>
                <a:gd name="T21" fmla="*/ 0 h 169"/>
                <a:gd name="T22" fmla="*/ 58 w 250"/>
                <a:gd name="T23" fmla="*/ 7 h 169"/>
                <a:gd name="T24" fmla="*/ 31 w 250"/>
                <a:gd name="T25" fmla="*/ 21 h 169"/>
                <a:gd name="T26" fmla="*/ 4 w 250"/>
                <a:gd name="T27" fmla="*/ 41 h 169"/>
                <a:gd name="T28" fmla="*/ 0 w 250"/>
                <a:gd name="T29" fmla="*/ 5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169">
                  <a:moveTo>
                    <a:pt x="0" y="54"/>
                  </a:moveTo>
                  <a:lnTo>
                    <a:pt x="250" y="169"/>
                  </a:lnTo>
                  <a:lnTo>
                    <a:pt x="250" y="169"/>
                  </a:lnTo>
                  <a:lnTo>
                    <a:pt x="233" y="129"/>
                  </a:lnTo>
                  <a:lnTo>
                    <a:pt x="213" y="91"/>
                  </a:lnTo>
                  <a:lnTo>
                    <a:pt x="182" y="51"/>
                  </a:lnTo>
                  <a:lnTo>
                    <a:pt x="166" y="34"/>
                  </a:lnTo>
                  <a:lnTo>
                    <a:pt x="145" y="21"/>
                  </a:lnTo>
                  <a:lnTo>
                    <a:pt x="125" y="10"/>
                  </a:lnTo>
                  <a:lnTo>
                    <a:pt x="105" y="4"/>
                  </a:lnTo>
                  <a:lnTo>
                    <a:pt x="81" y="0"/>
                  </a:lnTo>
                  <a:lnTo>
                    <a:pt x="58" y="7"/>
                  </a:lnTo>
                  <a:lnTo>
                    <a:pt x="31" y="21"/>
                  </a:lnTo>
                  <a:lnTo>
                    <a:pt x="4" y="41"/>
                  </a:lnTo>
                  <a:lnTo>
                    <a:pt x="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24"/>
            <p:cNvSpPr>
              <a:spLocks/>
            </p:cNvSpPr>
            <p:nvPr/>
          </p:nvSpPr>
          <p:spPr bwMode="auto">
            <a:xfrm>
              <a:off x="4680" y="1050"/>
              <a:ext cx="250" cy="169"/>
            </a:xfrm>
            <a:custGeom>
              <a:avLst/>
              <a:gdLst>
                <a:gd name="T0" fmla="*/ 0 w 250"/>
                <a:gd name="T1" fmla="*/ 54 h 169"/>
                <a:gd name="T2" fmla="*/ 250 w 250"/>
                <a:gd name="T3" fmla="*/ 169 h 169"/>
                <a:gd name="T4" fmla="*/ 250 w 250"/>
                <a:gd name="T5" fmla="*/ 169 h 169"/>
                <a:gd name="T6" fmla="*/ 233 w 250"/>
                <a:gd name="T7" fmla="*/ 129 h 169"/>
                <a:gd name="T8" fmla="*/ 213 w 250"/>
                <a:gd name="T9" fmla="*/ 91 h 169"/>
                <a:gd name="T10" fmla="*/ 182 w 250"/>
                <a:gd name="T11" fmla="*/ 51 h 169"/>
                <a:gd name="T12" fmla="*/ 166 w 250"/>
                <a:gd name="T13" fmla="*/ 34 h 169"/>
                <a:gd name="T14" fmla="*/ 145 w 250"/>
                <a:gd name="T15" fmla="*/ 21 h 169"/>
                <a:gd name="T16" fmla="*/ 125 w 250"/>
                <a:gd name="T17" fmla="*/ 10 h 169"/>
                <a:gd name="T18" fmla="*/ 105 w 250"/>
                <a:gd name="T19" fmla="*/ 4 h 169"/>
                <a:gd name="T20" fmla="*/ 81 w 250"/>
                <a:gd name="T21" fmla="*/ 0 h 169"/>
                <a:gd name="T22" fmla="*/ 58 w 250"/>
                <a:gd name="T23" fmla="*/ 7 h 169"/>
                <a:gd name="T24" fmla="*/ 31 w 250"/>
                <a:gd name="T25" fmla="*/ 21 h 169"/>
                <a:gd name="T26" fmla="*/ 4 w 250"/>
                <a:gd name="T27" fmla="*/ 4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169">
                  <a:moveTo>
                    <a:pt x="0" y="54"/>
                  </a:moveTo>
                  <a:lnTo>
                    <a:pt x="250" y="169"/>
                  </a:lnTo>
                  <a:lnTo>
                    <a:pt x="250" y="169"/>
                  </a:lnTo>
                  <a:lnTo>
                    <a:pt x="233" y="129"/>
                  </a:lnTo>
                  <a:lnTo>
                    <a:pt x="213" y="91"/>
                  </a:lnTo>
                  <a:lnTo>
                    <a:pt x="182" y="51"/>
                  </a:lnTo>
                  <a:lnTo>
                    <a:pt x="166" y="34"/>
                  </a:lnTo>
                  <a:lnTo>
                    <a:pt x="145" y="21"/>
                  </a:lnTo>
                  <a:lnTo>
                    <a:pt x="125" y="10"/>
                  </a:lnTo>
                  <a:lnTo>
                    <a:pt x="105" y="4"/>
                  </a:lnTo>
                  <a:lnTo>
                    <a:pt x="81" y="0"/>
                  </a:lnTo>
                  <a:lnTo>
                    <a:pt x="58" y="7"/>
                  </a:lnTo>
                  <a:lnTo>
                    <a:pt x="31" y="21"/>
                  </a:lnTo>
                  <a:lnTo>
                    <a:pt x="4" y="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8" name="Freeform 25"/>
            <p:cNvSpPr>
              <a:spLocks/>
            </p:cNvSpPr>
            <p:nvPr/>
          </p:nvSpPr>
          <p:spPr bwMode="auto">
            <a:xfrm>
              <a:off x="4815" y="1229"/>
              <a:ext cx="61" cy="128"/>
            </a:xfrm>
            <a:custGeom>
              <a:avLst/>
              <a:gdLst>
                <a:gd name="T0" fmla="*/ 61 w 61"/>
                <a:gd name="T1" fmla="*/ 64 h 128"/>
                <a:gd name="T2" fmla="*/ 61 w 61"/>
                <a:gd name="T3" fmla="*/ 64 h 128"/>
                <a:gd name="T4" fmla="*/ 58 w 61"/>
                <a:gd name="T5" fmla="*/ 88 h 128"/>
                <a:gd name="T6" fmla="*/ 51 w 61"/>
                <a:gd name="T7" fmla="*/ 108 h 128"/>
                <a:gd name="T8" fmla="*/ 41 w 61"/>
                <a:gd name="T9" fmla="*/ 122 h 128"/>
                <a:gd name="T10" fmla="*/ 37 w 61"/>
                <a:gd name="T11" fmla="*/ 125 h 128"/>
                <a:gd name="T12" fmla="*/ 31 w 61"/>
                <a:gd name="T13" fmla="*/ 128 h 128"/>
                <a:gd name="T14" fmla="*/ 31 w 61"/>
                <a:gd name="T15" fmla="*/ 128 h 128"/>
                <a:gd name="T16" fmla="*/ 24 w 61"/>
                <a:gd name="T17" fmla="*/ 125 h 128"/>
                <a:gd name="T18" fmla="*/ 17 w 61"/>
                <a:gd name="T19" fmla="*/ 122 h 128"/>
                <a:gd name="T20" fmla="*/ 10 w 61"/>
                <a:gd name="T21" fmla="*/ 108 h 128"/>
                <a:gd name="T22" fmla="*/ 4 w 61"/>
                <a:gd name="T23" fmla="*/ 88 h 128"/>
                <a:gd name="T24" fmla="*/ 0 w 61"/>
                <a:gd name="T25" fmla="*/ 64 h 128"/>
                <a:gd name="T26" fmla="*/ 0 w 61"/>
                <a:gd name="T27" fmla="*/ 64 h 128"/>
                <a:gd name="T28" fmla="*/ 4 w 61"/>
                <a:gd name="T29" fmla="*/ 41 h 128"/>
                <a:gd name="T30" fmla="*/ 10 w 61"/>
                <a:gd name="T31" fmla="*/ 20 h 128"/>
                <a:gd name="T32" fmla="*/ 17 w 61"/>
                <a:gd name="T33" fmla="*/ 7 h 128"/>
                <a:gd name="T34" fmla="*/ 24 w 61"/>
                <a:gd name="T35" fmla="*/ 0 h 128"/>
                <a:gd name="T36" fmla="*/ 31 w 61"/>
                <a:gd name="T37" fmla="*/ 0 h 128"/>
                <a:gd name="T38" fmla="*/ 31 w 61"/>
                <a:gd name="T39" fmla="*/ 0 h 128"/>
                <a:gd name="T40" fmla="*/ 37 w 61"/>
                <a:gd name="T41" fmla="*/ 0 h 128"/>
                <a:gd name="T42" fmla="*/ 41 w 61"/>
                <a:gd name="T43" fmla="*/ 7 h 128"/>
                <a:gd name="T44" fmla="*/ 51 w 61"/>
                <a:gd name="T45" fmla="*/ 20 h 128"/>
                <a:gd name="T46" fmla="*/ 58 w 61"/>
                <a:gd name="T47" fmla="*/ 41 h 128"/>
                <a:gd name="T48" fmla="*/ 61 w 61"/>
                <a:gd name="T49" fmla="*/ 64 h 128"/>
                <a:gd name="T50" fmla="*/ 61 w 61"/>
                <a:gd name="T51"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128">
                  <a:moveTo>
                    <a:pt x="61" y="64"/>
                  </a:moveTo>
                  <a:lnTo>
                    <a:pt x="61" y="64"/>
                  </a:lnTo>
                  <a:lnTo>
                    <a:pt x="58" y="88"/>
                  </a:lnTo>
                  <a:lnTo>
                    <a:pt x="51" y="108"/>
                  </a:lnTo>
                  <a:lnTo>
                    <a:pt x="41" y="122"/>
                  </a:lnTo>
                  <a:lnTo>
                    <a:pt x="37" y="125"/>
                  </a:lnTo>
                  <a:lnTo>
                    <a:pt x="31" y="128"/>
                  </a:lnTo>
                  <a:lnTo>
                    <a:pt x="31" y="128"/>
                  </a:lnTo>
                  <a:lnTo>
                    <a:pt x="24" y="125"/>
                  </a:lnTo>
                  <a:lnTo>
                    <a:pt x="17" y="122"/>
                  </a:lnTo>
                  <a:lnTo>
                    <a:pt x="10" y="108"/>
                  </a:lnTo>
                  <a:lnTo>
                    <a:pt x="4" y="88"/>
                  </a:lnTo>
                  <a:lnTo>
                    <a:pt x="0" y="64"/>
                  </a:lnTo>
                  <a:lnTo>
                    <a:pt x="0" y="64"/>
                  </a:lnTo>
                  <a:lnTo>
                    <a:pt x="4" y="41"/>
                  </a:lnTo>
                  <a:lnTo>
                    <a:pt x="10" y="20"/>
                  </a:lnTo>
                  <a:lnTo>
                    <a:pt x="17" y="7"/>
                  </a:lnTo>
                  <a:lnTo>
                    <a:pt x="24" y="0"/>
                  </a:lnTo>
                  <a:lnTo>
                    <a:pt x="31" y="0"/>
                  </a:lnTo>
                  <a:lnTo>
                    <a:pt x="31" y="0"/>
                  </a:lnTo>
                  <a:lnTo>
                    <a:pt x="37" y="0"/>
                  </a:lnTo>
                  <a:lnTo>
                    <a:pt x="41" y="7"/>
                  </a:lnTo>
                  <a:lnTo>
                    <a:pt x="51" y="20"/>
                  </a:lnTo>
                  <a:lnTo>
                    <a:pt x="58" y="41"/>
                  </a:lnTo>
                  <a:lnTo>
                    <a:pt x="61" y="64"/>
                  </a:lnTo>
                  <a:lnTo>
                    <a:pt x="61"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9" name="Freeform 26"/>
            <p:cNvSpPr>
              <a:spLocks/>
            </p:cNvSpPr>
            <p:nvPr/>
          </p:nvSpPr>
          <p:spPr bwMode="auto">
            <a:xfrm>
              <a:off x="4994" y="1310"/>
              <a:ext cx="155" cy="37"/>
            </a:xfrm>
            <a:custGeom>
              <a:avLst/>
              <a:gdLst>
                <a:gd name="T0" fmla="*/ 122 w 155"/>
                <a:gd name="T1" fmla="*/ 14 h 37"/>
                <a:gd name="T2" fmla="*/ 155 w 155"/>
                <a:gd name="T3" fmla="*/ 24 h 37"/>
                <a:gd name="T4" fmla="*/ 118 w 155"/>
                <a:gd name="T5" fmla="*/ 0 h 37"/>
                <a:gd name="T6" fmla="*/ 118 w 155"/>
                <a:gd name="T7" fmla="*/ 0 h 37"/>
                <a:gd name="T8" fmla="*/ 0 w 155"/>
                <a:gd name="T9" fmla="*/ 24 h 37"/>
                <a:gd name="T10" fmla="*/ 0 w 155"/>
                <a:gd name="T11" fmla="*/ 24 h 37"/>
                <a:gd name="T12" fmla="*/ 0 w 155"/>
                <a:gd name="T13" fmla="*/ 37 h 37"/>
                <a:gd name="T14" fmla="*/ 0 w 155"/>
                <a:gd name="T15" fmla="*/ 37 h 37"/>
                <a:gd name="T16" fmla="*/ 122 w 155"/>
                <a:gd name="T17" fmla="*/ 14 h 37"/>
                <a:gd name="T18" fmla="*/ 122 w 155"/>
                <a:gd name="T19"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37">
                  <a:moveTo>
                    <a:pt x="122" y="14"/>
                  </a:moveTo>
                  <a:lnTo>
                    <a:pt x="155" y="24"/>
                  </a:lnTo>
                  <a:lnTo>
                    <a:pt x="118" y="0"/>
                  </a:lnTo>
                  <a:lnTo>
                    <a:pt x="118" y="0"/>
                  </a:lnTo>
                  <a:lnTo>
                    <a:pt x="0" y="24"/>
                  </a:lnTo>
                  <a:lnTo>
                    <a:pt x="0" y="24"/>
                  </a:lnTo>
                  <a:lnTo>
                    <a:pt x="0" y="37"/>
                  </a:lnTo>
                  <a:lnTo>
                    <a:pt x="0" y="37"/>
                  </a:lnTo>
                  <a:lnTo>
                    <a:pt x="122" y="14"/>
                  </a:lnTo>
                  <a:lnTo>
                    <a:pt x="122"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0" name="Freeform 27"/>
            <p:cNvSpPr>
              <a:spLocks/>
            </p:cNvSpPr>
            <p:nvPr/>
          </p:nvSpPr>
          <p:spPr bwMode="auto">
            <a:xfrm>
              <a:off x="3948" y="1587"/>
              <a:ext cx="1157" cy="600"/>
            </a:xfrm>
            <a:custGeom>
              <a:avLst/>
              <a:gdLst>
                <a:gd name="T0" fmla="*/ 0 w 1157"/>
                <a:gd name="T1" fmla="*/ 185 h 600"/>
                <a:gd name="T2" fmla="*/ 0 w 1157"/>
                <a:gd name="T3" fmla="*/ 185 h 600"/>
                <a:gd name="T4" fmla="*/ 3 w 1157"/>
                <a:gd name="T5" fmla="*/ 212 h 600"/>
                <a:gd name="T6" fmla="*/ 13 w 1157"/>
                <a:gd name="T7" fmla="*/ 239 h 600"/>
                <a:gd name="T8" fmla="*/ 34 w 1157"/>
                <a:gd name="T9" fmla="*/ 263 h 600"/>
                <a:gd name="T10" fmla="*/ 61 w 1157"/>
                <a:gd name="T11" fmla="*/ 290 h 600"/>
                <a:gd name="T12" fmla="*/ 94 w 1157"/>
                <a:gd name="T13" fmla="*/ 314 h 600"/>
                <a:gd name="T14" fmla="*/ 138 w 1157"/>
                <a:gd name="T15" fmla="*/ 341 h 600"/>
                <a:gd name="T16" fmla="*/ 192 w 1157"/>
                <a:gd name="T17" fmla="*/ 368 h 600"/>
                <a:gd name="T18" fmla="*/ 256 w 1157"/>
                <a:gd name="T19" fmla="*/ 391 h 600"/>
                <a:gd name="T20" fmla="*/ 256 w 1157"/>
                <a:gd name="T21" fmla="*/ 391 h 600"/>
                <a:gd name="T22" fmla="*/ 327 w 1157"/>
                <a:gd name="T23" fmla="*/ 418 h 600"/>
                <a:gd name="T24" fmla="*/ 412 w 1157"/>
                <a:gd name="T25" fmla="*/ 445 h 600"/>
                <a:gd name="T26" fmla="*/ 506 w 1157"/>
                <a:gd name="T27" fmla="*/ 469 h 600"/>
                <a:gd name="T28" fmla="*/ 611 w 1157"/>
                <a:gd name="T29" fmla="*/ 496 h 600"/>
                <a:gd name="T30" fmla="*/ 729 w 1157"/>
                <a:gd name="T31" fmla="*/ 523 h 600"/>
                <a:gd name="T32" fmla="*/ 860 w 1157"/>
                <a:gd name="T33" fmla="*/ 546 h 600"/>
                <a:gd name="T34" fmla="*/ 1002 w 1157"/>
                <a:gd name="T35" fmla="*/ 573 h 600"/>
                <a:gd name="T36" fmla="*/ 1157 w 1157"/>
                <a:gd name="T37" fmla="*/ 600 h 600"/>
                <a:gd name="T38" fmla="*/ 1157 w 1157"/>
                <a:gd name="T39" fmla="*/ 587 h 600"/>
                <a:gd name="T40" fmla="*/ 1157 w 1157"/>
                <a:gd name="T41" fmla="*/ 587 h 600"/>
                <a:gd name="T42" fmla="*/ 1002 w 1157"/>
                <a:gd name="T43" fmla="*/ 560 h 600"/>
                <a:gd name="T44" fmla="*/ 860 w 1157"/>
                <a:gd name="T45" fmla="*/ 533 h 600"/>
                <a:gd name="T46" fmla="*/ 732 w 1157"/>
                <a:gd name="T47" fmla="*/ 509 h 600"/>
                <a:gd name="T48" fmla="*/ 614 w 1157"/>
                <a:gd name="T49" fmla="*/ 482 h 600"/>
                <a:gd name="T50" fmla="*/ 509 w 1157"/>
                <a:gd name="T51" fmla="*/ 455 h 600"/>
                <a:gd name="T52" fmla="*/ 415 w 1157"/>
                <a:gd name="T53" fmla="*/ 432 h 600"/>
                <a:gd name="T54" fmla="*/ 334 w 1157"/>
                <a:gd name="T55" fmla="*/ 405 h 600"/>
                <a:gd name="T56" fmla="*/ 260 w 1157"/>
                <a:gd name="T57" fmla="*/ 378 h 600"/>
                <a:gd name="T58" fmla="*/ 260 w 1157"/>
                <a:gd name="T59" fmla="*/ 378 h 600"/>
                <a:gd name="T60" fmla="*/ 199 w 1157"/>
                <a:gd name="T61" fmla="*/ 354 h 600"/>
                <a:gd name="T62" fmla="*/ 145 w 1157"/>
                <a:gd name="T63" fmla="*/ 327 h 600"/>
                <a:gd name="T64" fmla="*/ 101 w 1157"/>
                <a:gd name="T65" fmla="*/ 304 h 600"/>
                <a:gd name="T66" fmla="*/ 67 w 1157"/>
                <a:gd name="T67" fmla="*/ 280 h 600"/>
                <a:gd name="T68" fmla="*/ 44 w 1157"/>
                <a:gd name="T69" fmla="*/ 256 h 600"/>
                <a:gd name="T70" fmla="*/ 27 w 1157"/>
                <a:gd name="T71" fmla="*/ 233 h 600"/>
                <a:gd name="T72" fmla="*/ 17 w 1157"/>
                <a:gd name="T73" fmla="*/ 209 h 600"/>
                <a:gd name="T74" fmla="*/ 13 w 1157"/>
                <a:gd name="T75" fmla="*/ 185 h 600"/>
                <a:gd name="T76" fmla="*/ 13 w 1157"/>
                <a:gd name="T77" fmla="*/ 185 h 600"/>
                <a:gd name="T78" fmla="*/ 17 w 1157"/>
                <a:gd name="T79" fmla="*/ 165 h 600"/>
                <a:gd name="T80" fmla="*/ 23 w 1157"/>
                <a:gd name="T81" fmla="*/ 142 h 600"/>
                <a:gd name="T82" fmla="*/ 40 w 1157"/>
                <a:gd name="T83" fmla="*/ 121 h 600"/>
                <a:gd name="T84" fmla="*/ 61 w 1157"/>
                <a:gd name="T85" fmla="*/ 98 h 600"/>
                <a:gd name="T86" fmla="*/ 88 w 1157"/>
                <a:gd name="T87" fmla="*/ 77 h 600"/>
                <a:gd name="T88" fmla="*/ 118 w 1157"/>
                <a:gd name="T89" fmla="*/ 54 h 600"/>
                <a:gd name="T90" fmla="*/ 152 w 1157"/>
                <a:gd name="T91" fmla="*/ 34 h 600"/>
                <a:gd name="T92" fmla="*/ 189 w 1157"/>
                <a:gd name="T93" fmla="*/ 13 h 600"/>
                <a:gd name="T94" fmla="*/ 189 w 1157"/>
                <a:gd name="T95" fmla="*/ 13 h 600"/>
                <a:gd name="T96" fmla="*/ 196 w 1157"/>
                <a:gd name="T97" fmla="*/ 10 h 600"/>
                <a:gd name="T98" fmla="*/ 196 w 1157"/>
                <a:gd name="T99" fmla="*/ 10 h 600"/>
                <a:gd name="T100" fmla="*/ 185 w 1157"/>
                <a:gd name="T101" fmla="*/ 0 h 600"/>
                <a:gd name="T102" fmla="*/ 185 w 1157"/>
                <a:gd name="T103" fmla="*/ 0 h 600"/>
                <a:gd name="T104" fmla="*/ 145 w 1157"/>
                <a:gd name="T105" fmla="*/ 23 h 600"/>
                <a:gd name="T106" fmla="*/ 108 w 1157"/>
                <a:gd name="T107" fmla="*/ 44 h 600"/>
                <a:gd name="T108" fmla="*/ 77 w 1157"/>
                <a:gd name="T109" fmla="*/ 64 h 600"/>
                <a:gd name="T110" fmla="*/ 50 w 1157"/>
                <a:gd name="T111" fmla="*/ 88 h 600"/>
                <a:gd name="T112" fmla="*/ 30 w 1157"/>
                <a:gd name="T113" fmla="*/ 111 h 600"/>
                <a:gd name="T114" fmla="*/ 13 w 1157"/>
                <a:gd name="T115" fmla="*/ 135 h 600"/>
                <a:gd name="T116" fmla="*/ 3 w 1157"/>
                <a:gd name="T117" fmla="*/ 162 h 600"/>
                <a:gd name="T118" fmla="*/ 0 w 1157"/>
                <a:gd name="T119" fmla="*/ 185 h 600"/>
                <a:gd name="T120" fmla="*/ 0 w 1157"/>
                <a:gd name="T121" fmla="*/ 18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7" h="600">
                  <a:moveTo>
                    <a:pt x="0" y="185"/>
                  </a:moveTo>
                  <a:lnTo>
                    <a:pt x="0" y="185"/>
                  </a:lnTo>
                  <a:lnTo>
                    <a:pt x="3" y="212"/>
                  </a:lnTo>
                  <a:lnTo>
                    <a:pt x="13" y="239"/>
                  </a:lnTo>
                  <a:lnTo>
                    <a:pt x="34" y="263"/>
                  </a:lnTo>
                  <a:lnTo>
                    <a:pt x="61" y="290"/>
                  </a:lnTo>
                  <a:lnTo>
                    <a:pt x="94" y="314"/>
                  </a:lnTo>
                  <a:lnTo>
                    <a:pt x="138" y="341"/>
                  </a:lnTo>
                  <a:lnTo>
                    <a:pt x="192" y="368"/>
                  </a:lnTo>
                  <a:lnTo>
                    <a:pt x="256" y="391"/>
                  </a:lnTo>
                  <a:lnTo>
                    <a:pt x="256" y="391"/>
                  </a:lnTo>
                  <a:lnTo>
                    <a:pt x="327" y="418"/>
                  </a:lnTo>
                  <a:lnTo>
                    <a:pt x="412" y="445"/>
                  </a:lnTo>
                  <a:lnTo>
                    <a:pt x="506" y="469"/>
                  </a:lnTo>
                  <a:lnTo>
                    <a:pt x="611" y="496"/>
                  </a:lnTo>
                  <a:lnTo>
                    <a:pt x="729" y="523"/>
                  </a:lnTo>
                  <a:lnTo>
                    <a:pt x="860" y="546"/>
                  </a:lnTo>
                  <a:lnTo>
                    <a:pt x="1002" y="573"/>
                  </a:lnTo>
                  <a:lnTo>
                    <a:pt x="1157" y="600"/>
                  </a:lnTo>
                  <a:lnTo>
                    <a:pt x="1157" y="587"/>
                  </a:lnTo>
                  <a:lnTo>
                    <a:pt x="1157" y="587"/>
                  </a:lnTo>
                  <a:lnTo>
                    <a:pt x="1002" y="560"/>
                  </a:lnTo>
                  <a:lnTo>
                    <a:pt x="860" y="533"/>
                  </a:lnTo>
                  <a:lnTo>
                    <a:pt x="732" y="509"/>
                  </a:lnTo>
                  <a:lnTo>
                    <a:pt x="614" y="482"/>
                  </a:lnTo>
                  <a:lnTo>
                    <a:pt x="509" y="455"/>
                  </a:lnTo>
                  <a:lnTo>
                    <a:pt x="415" y="432"/>
                  </a:lnTo>
                  <a:lnTo>
                    <a:pt x="334" y="405"/>
                  </a:lnTo>
                  <a:lnTo>
                    <a:pt x="260" y="378"/>
                  </a:lnTo>
                  <a:lnTo>
                    <a:pt x="260" y="378"/>
                  </a:lnTo>
                  <a:lnTo>
                    <a:pt x="199" y="354"/>
                  </a:lnTo>
                  <a:lnTo>
                    <a:pt x="145" y="327"/>
                  </a:lnTo>
                  <a:lnTo>
                    <a:pt x="101" y="304"/>
                  </a:lnTo>
                  <a:lnTo>
                    <a:pt x="67" y="280"/>
                  </a:lnTo>
                  <a:lnTo>
                    <a:pt x="44" y="256"/>
                  </a:lnTo>
                  <a:lnTo>
                    <a:pt x="27" y="233"/>
                  </a:lnTo>
                  <a:lnTo>
                    <a:pt x="17" y="209"/>
                  </a:lnTo>
                  <a:lnTo>
                    <a:pt x="13" y="185"/>
                  </a:lnTo>
                  <a:lnTo>
                    <a:pt x="13" y="185"/>
                  </a:lnTo>
                  <a:lnTo>
                    <a:pt x="17" y="165"/>
                  </a:lnTo>
                  <a:lnTo>
                    <a:pt x="23" y="142"/>
                  </a:lnTo>
                  <a:lnTo>
                    <a:pt x="40" y="121"/>
                  </a:lnTo>
                  <a:lnTo>
                    <a:pt x="61" y="98"/>
                  </a:lnTo>
                  <a:lnTo>
                    <a:pt x="88" y="77"/>
                  </a:lnTo>
                  <a:lnTo>
                    <a:pt x="118" y="54"/>
                  </a:lnTo>
                  <a:lnTo>
                    <a:pt x="152" y="34"/>
                  </a:lnTo>
                  <a:lnTo>
                    <a:pt x="189" y="13"/>
                  </a:lnTo>
                  <a:lnTo>
                    <a:pt x="189" y="13"/>
                  </a:lnTo>
                  <a:lnTo>
                    <a:pt x="196" y="10"/>
                  </a:lnTo>
                  <a:lnTo>
                    <a:pt x="196" y="10"/>
                  </a:lnTo>
                  <a:lnTo>
                    <a:pt x="185" y="0"/>
                  </a:lnTo>
                  <a:lnTo>
                    <a:pt x="185" y="0"/>
                  </a:lnTo>
                  <a:lnTo>
                    <a:pt x="145" y="23"/>
                  </a:lnTo>
                  <a:lnTo>
                    <a:pt x="108" y="44"/>
                  </a:lnTo>
                  <a:lnTo>
                    <a:pt x="77" y="64"/>
                  </a:lnTo>
                  <a:lnTo>
                    <a:pt x="50" y="88"/>
                  </a:lnTo>
                  <a:lnTo>
                    <a:pt x="30" y="111"/>
                  </a:lnTo>
                  <a:lnTo>
                    <a:pt x="13" y="135"/>
                  </a:lnTo>
                  <a:lnTo>
                    <a:pt x="3" y="162"/>
                  </a:lnTo>
                  <a:lnTo>
                    <a:pt x="0" y="185"/>
                  </a:lnTo>
                  <a:lnTo>
                    <a:pt x="0" y="1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1" name="Freeform 28"/>
            <p:cNvSpPr>
              <a:spLocks/>
            </p:cNvSpPr>
            <p:nvPr/>
          </p:nvSpPr>
          <p:spPr bwMode="auto">
            <a:xfrm>
              <a:off x="4133" y="1334"/>
              <a:ext cx="861" cy="263"/>
            </a:xfrm>
            <a:custGeom>
              <a:avLst/>
              <a:gdLst>
                <a:gd name="T0" fmla="*/ 861 w 861"/>
                <a:gd name="T1" fmla="*/ 13 h 263"/>
                <a:gd name="T2" fmla="*/ 861 w 861"/>
                <a:gd name="T3" fmla="*/ 13 h 263"/>
                <a:gd name="T4" fmla="*/ 861 w 861"/>
                <a:gd name="T5" fmla="*/ 0 h 263"/>
                <a:gd name="T6" fmla="*/ 861 w 861"/>
                <a:gd name="T7" fmla="*/ 0 h 263"/>
                <a:gd name="T8" fmla="*/ 655 w 861"/>
                <a:gd name="T9" fmla="*/ 44 h 263"/>
                <a:gd name="T10" fmla="*/ 530 w 861"/>
                <a:gd name="T11" fmla="*/ 74 h 263"/>
                <a:gd name="T12" fmla="*/ 399 w 861"/>
                <a:gd name="T13" fmla="*/ 108 h 263"/>
                <a:gd name="T14" fmla="*/ 399 w 861"/>
                <a:gd name="T15" fmla="*/ 108 h 263"/>
                <a:gd name="T16" fmla="*/ 291 w 861"/>
                <a:gd name="T17" fmla="*/ 141 h 263"/>
                <a:gd name="T18" fmla="*/ 186 w 861"/>
                <a:gd name="T19" fmla="*/ 175 h 263"/>
                <a:gd name="T20" fmla="*/ 88 w 861"/>
                <a:gd name="T21" fmla="*/ 212 h 263"/>
                <a:gd name="T22" fmla="*/ 0 w 861"/>
                <a:gd name="T23" fmla="*/ 253 h 263"/>
                <a:gd name="T24" fmla="*/ 0 w 861"/>
                <a:gd name="T25" fmla="*/ 253 h 263"/>
                <a:gd name="T26" fmla="*/ 0 w 861"/>
                <a:gd name="T27" fmla="*/ 253 h 263"/>
                <a:gd name="T28" fmla="*/ 0 w 861"/>
                <a:gd name="T29" fmla="*/ 253 h 263"/>
                <a:gd name="T30" fmla="*/ 11 w 861"/>
                <a:gd name="T31" fmla="*/ 263 h 263"/>
                <a:gd name="T32" fmla="*/ 11 w 861"/>
                <a:gd name="T33" fmla="*/ 263 h 263"/>
                <a:gd name="T34" fmla="*/ 75 w 861"/>
                <a:gd name="T35" fmla="*/ 236 h 263"/>
                <a:gd name="T36" fmla="*/ 146 w 861"/>
                <a:gd name="T37" fmla="*/ 206 h 263"/>
                <a:gd name="T38" fmla="*/ 220 w 861"/>
                <a:gd name="T39" fmla="*/ 179 h 263"/>
                <a:gd name="T40" fmla="*/ 297 w 861"/>
                <a:gd name="T41" fmla="*/ 152 h 263"/>
                <a:gd name="T42" fmla="*/ 459 w 861"/>
                <a:gd name="T43" fmla="*/ 108 h 263"/>
                <a:gd name="T44" fmla="*/ 615 w 861"/>
                <a:gd name="T45" fmla="*/ 67 h 263"/>
                <a:gd name="T46" fmla="*/ 615 w 861"/>
                <a:gd name="T47" fmla="*/ 67 h 263"/>
                <a:gd name="T48" fmla="*/ 750 w 861"/>
                <a:gd name="T49" fmla="*/ 37 h 263"/>
                <a:gd name="T50" fmla="*/ 861 w 861"/>
                <a:gd name="T51" fmla="*/ 13 h 263"/>
                <a:gd name="T52" fmla="*/ 861 w 861"/>
                <a:gd name="T53" fmla="*/ 1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1" h="263">
                  <a:moveTo>
                    <a:pt x="861" y="13"/>
                  </a:moveTo>
                  <a:lnTo>
                    <a:pt x="861" y="13"/>
                  </a:lnTo>
                  <a:lnTo>
                    <a:pt x="861" y="0"/>
                  </a:lnTo>
                  <a:lnTo>
                    <a:pt x="861" y="0"/>
                  </a:lnTo>
                  <a:lnTo>
                    <a:pt x="655" y="44"/>
                  </a:lnTo>
                  <a:lnTo>
                    <a:pt x="530" y="74"/>
                  </a:lnTo>
                  <a:lnTo>
                    <a:pt x="399" y="108"/>
                  </a:lnTo>
                  <a:lnTo>
                    <a:pt x="399" y="108"/>
                  </a:lnTo>
                  <a:lnTo>
                    <a:pt x="291" y="141"/>
                  </a:lnTo>
                  <a:lnTo>
                    <a:pt x="186" y="175"/>
                  </a:lnTo>
                  <a:lnTo>
                    <a:pt x="88" y="212"/>
                  </a:lnTo>
                  <a:lnTo>
                    <a:pt x="0" y="253"/>
                  </a:lnTo>
                  <a:lnTo>
                    <a:pt x="0" y="253"/>
                  </a:lnTo>
                  <a:lnTo>
                    <a:pt x="0" y="253"/>
                  </a:lnTo>
                  <a:lnTo>
                    <a:pt x="0" y="253"/>
                  </a:lnTo>
                  <a:lnTo>
                    <a:pt x="11" y="263"/>
                  </a:lnTo>
                  <a:lnTo>
                    <a:pt x="11" y="263"/>
                  </a:lnTo>
                  <a:lnTo>
                    <a:pt x="75" y="236"/>
                  </a:lnTo>
                  <a:lnTo>
                    <a:pt x="146" y="206"/>
                  </a:lnTo>
                  <a:lnTo>
                    <a:pt x="220" y="179"/>
                  </a:lnTo>
                  <a:lnTo>
                    <a:pt x="297" y="152"/>
                  </a:lnTo>
                  <a:lnTo>
                    <a:pt x="459" y="108"/>
                  </a:lnTo>
                  <a:lnTo>
                    <a:pt x="615" y="67"/>
                  </a:lnTo>
                  <a:lnTo>
                    <a:pt x="615" y="67"/>
                  </a:lnTo>
                  <a:lnTo>
                    <a:pt x="750" y="37"/>
                  </a:lnTo>
                  <a:lnTo>
                    <a:pt x="861" y="13"/>
                  </a:lnTo>
                  <a:lnTo>
                    <a:pt x="861"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8" name="Title 1"/>
          <p:cNvSpPr txBox="1">
            <a:spLocks/>
          </p:cNvSpPr>
          <p:nvPr/>
        </p:nvSpPr>
        <p:spPr>
          <a:xfrm>
            <a:off x="746342" y="525462"/>
            <a:ext cx="11567895" cy="1165754"/>
          </a:xfrm>
          <a:prstGeom prst="rect">
            <a:avLst/>
          </a:prstGeom>
          <a:ln>
            <a:noFill/>
          </a:ln>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816"/>
              </a:spcBef>
              <a:spcAft>
                <a:spcPts val="816"/>
              </a:spcAft>
              <a:tabLst>
                <a:tab pos="621792" algn="l"/>
              </a:tabLst>
            </a:pPr>
            <a:r>
              <a:rPr lang="en-US" sz="6000" b="1" dirty="0">
                <a:solidFill>
                  <a:srgbClr val="000000"/>
                </a:solidFill>
                <a:latin typeface="+mn-lt"/>
              </a:rPr>
              <a:t>Know</a:t>
            </a:r>
            <a:r>
              <a:rPr lang="en-US" sz="6000" b="1" dirty="0" smtClean="0">
                <a:solidFill>
                  <a:srgbClr val="000000"/>
                </a:solidFill>
                <a:latin typeface="+mn-lt"/>
              </a:rPr>
              <a:t> </a:t>
            </a:r>
            <a:r>
              <a:rPr lang="en-US" sz="6000" dirty="0" smtClean="0">
                <a:solidFill>
                  <a:srgbClr val="000000"/>
                </a:solidFill>
                <a:latin typeface="+mn-lt"/>
              </a:rPr>
              <a:t>your team and needs</a:t>
            </a:r>
            <a:endParaRPr lang="en-US" sz="6000" dirty="0">
              <a:solidFill>
                <a:srgbClr val="000000"/>
              </a:solidFill>
              <a:latin typeface="+mn-lt"/>
            </a:endParaRPr>
          </a:p>
          <a:p>
            <a:pPr algn="l">
              <a:spcBef>
                <a:spcPts val="816"/>
              </a:spcBef>
              <a:spcAft>
                <a:spcPts val="816"/>
              </a:spcAft>
              <a:tabLst>
                <a:tab pos="621792" algn="l"/>
              </a:tabLst>
            </a:pPr>
            <a:endParaRPr lang="en-US" sz="6000" dirty="0">
              <a:solidFill>
                <a:srgbClr val="000000"/>
              </a:solidFill>
              <a:latin typeface="+mn-lt"/>
            </a:endParaRPr>
          </a:p>
        </p:txBody>
      </p:sp>
      <p:grpSp>
        <p:nvGrpSpPr>
          <p:cNvPr id="94" name="Group 6"/>
          <p:cNvGrpSpPr>
            <a:grpSpLocks noChangeAspect="1"/>
          </p:cNvGrpSpPr>
          <p:nvPr/>
        </p:nvGrpSpPr>
        <p:grpSpPr bwMode="auto">
          <a:xfrm>
            <a:off x="963556" y="2653211"/>
            <a:ext cx="2936304" cy="3110308"/>
            <a:chOff x="2400" y="2328"/>
            <a:chExt cx="883" cy="1124"/>
          </a:xfrm>
        </p:grpSpPr>
        <p:sp>
          <p:nvSpPr>
            <p:cNvPr id="95"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6"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7"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8"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9"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0"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6"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7"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10" name="Freeform 9"/>
          <p:cNvSpPr>
            <a:spLocks/>
          </p:cNvSpPr>
          <p:nvPr/>
        </p:nvSpPr>
        <p:spPr bwMode="auto">
          <a:xfrm flipH="1">
            <a:off x="1415888" y="4545418"/>
            <a:ext cx="578615" cy="603245"/>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pic>
        <p:nvPicPr>
          <p:cNvPr id="111" name="Picture 4" descr="C:\Documents and Settings\rharbridge\Local Settings\Temporary Internet Files\Content.IE5\I7H61BQL\MCj04413310000[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H="1">
            <a:off x="150075" y="4106862"/>
            <a:ext cx="1800962" cy="1498655"/>
          </a:xfrm>
          <a:prstGeom prst="rect">
            <a:avLst/>
          </a:prstGeom>
          <a:noFill/>
        </p:spPr>
      </p:pic>
      <p:pic>
        <p:nvPicPr>
          <p:cNvPr id="3075" name="Picture 3" descr="C:\Documents and Settings\rharbridge\Local Settings\Temporary Internet Files\Content.IE5\P7K6FIVS\MC900331503[1].wmf"/>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31026" y="1641247"/>
            <a:ext cx="1364846" cy="182673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847396" y="1440902"/>
            <a:ext cx="5152641" cy="4875969"/>
          </a:xfrm>
          <a:prstGeom prst="rect">
            <a:avLst/>
          </a:prstGeom>
        </p:spPr>
        <p:txBody>
          <a:bodyPr wrap="square" lIns="124358" tIns="62179" rIns="124358" bIns="62179">
            <a:spAutoFit/>
          </a:bodyPr>
          <a:lstStyle/>
          <a:p>
            <a:pPr marL="621792" indent="-621792">
              <a:spcAft>
                <a:spcPts val="816"/>
              </a:spcAft>
              <a:buFont typeface="Wingdings" pitchFamily="2" charset="2"/>
              <a:buChar char="§"/>
              <a:tabLst>
                <a:tab pos="628270" algn="l"/>
              </a:tabLst>
            </a:pPr>
            <a:r>
              <a:rPr lang="en-US" sz="3200" dirty="0">
                <a:solidFill>
                  <a:srgbClr val="000000"/>
                </a:solidFill>
              </a:rPr>
              <a:t>Developers(s)</a:t>
            </a:r>
          </a:p>
          <a:p>
            <a:pPr marL="621792" indent="-621792">
              <a:spcAft>
                <a:spcPts val="816"/>
              </a:spcAft>
              <a:buFont typeface="Wingdings" pitchFamily="2" charset="2"/>
              <a:buChar char="§"/>
              <a:tabLst>
                <a:tab pos="628270" algn="l"/>
              </a:tabLst>
            </a:pPr>
            <a:r>
              <a:rPr lang="en-US" sz="3200" dirty="0">
                <a:solidFill>
                  <a:srgbClr val="000000"/>
                </a:solidFill>
              </a:rPr>
              <a:t>Administrators(s)</a:t>
            </a:r>
          </a:p>
          <a:p>
            <a:pPr marL="621792" indent="-621792">
              <a:spcAft>
                <a:spcPts val="816"/>
              </a:spcAft>
              <a:buFont typeface="Wingdings" pitchFamily="2" charset="2"/>
              <a:buChar char="§"/>
              <a:tabLst>
                <a:tab pos="628270" algn="l"/>
              </a:tabLst>
            </a:pPr>
            <a:r>
              <a:rPr lang="en-US" sz="3200" dirty="0">
                <a:solidFill>
                  <a:srgbClr val="000000"/>
                </a:solidFill>
              </a:rPr>
              <a:t>Architect(s)</a:t>
            </a:r>
          </a:p>
          <a:p>
            <a:pPr marL="621792" indent="-621792">
              <a:spcAft>
                <a:spcPts val="816"/>
              </a:spcAft>
              <a:buFont typeface="Wingdings" pitchFamily="2" charset="2"/>
              <a:buChar char="§"/>
              <a:tabLst>
                <a:tab pos="628270" algn="l"/>
              </a:tabLst>
            </a:pPr>
            <a:r>
              <a:rPr lang="en-US" sz="3200" dirty="0">
                <a:solidFill>
                  <a:srgbClr val="000000"/>
                </a:solidFill>
              </a:rPr>
              <a:t>Business Analyst(s)</a:t>
            </a:r>
          </a:p>
          <a:p>
            <a:pPr marL="621792" indent="-621792">
              <a:spcAft>
                <a:spcPts val="816"/>
              </a:spcAft>
              <a:buFont typeface="Wingdings" pitchFamily="2" charset="2"/>
              <a:buChar char="§"/>
              <a:tabLst>
                <a:tab pos="628270" algn="l"/>
              </a:tabLst>
            </a:pPr>
            <a:r>
              <a:rPr lang="en-US" sz="3200" dirty="0">
                <a:solidFill>
                  <a:srgbClr val="000000"/>
                </a:solidFill>
              </a:rPr>
              <a:t>Project Manager(s)</a:t>
            </a:r>
          </a:p>
          <a:p>
            <a:pPr marL="621792" indent="-621792">
              <a:spcAft>
                <a:spcPts val="816"/>
              </a:spcAft>
              <a:buFont typeface="Wingdings" pitchFamily="2" charset="2"/>
              <a:buChar char="§"/>
              <a:tabLst>
                <a:tab pos="628270" algn="l"/>
              </a:tabLst>
            </a:pPr>
            <a:r>
              <a:rPr lang="en-US" sz="3200" dirty="0">
                <a:solidFill>
                  <a:srgbClr val="000000"/>
                </a:solidFill>
              </a:rPr>
              <a:t>Site Administrator(s)</a:t>
            </a:r>
          </a:p>
          <a:p>
            <a:pPr marL="621792" indent="-621792">
              <a:spcAft>
                <a:spcPts val="816"/>
              </a:spcAft>
              <a:buFont typeface="Wingdings" pitchFamily="2" charset="2"/>
              <a:buChar char="§"/>
              <a:tabLst>
                <a:tab pos="628270" algn="l"/>
              </a:tabLst>
            </a:pPr>
            <a:r>
              <a:rPr lang="en-US" sz="3200" dirty="0">
                <a:solidFill>
                  <a:srgbClr val="000000"/>
                </a:solidFill>
              </a:rPr>
              <a:t>Super Users(s)</a:t>
            </a:r>
          </a:p>
          <a:p>
            <a:pPr marL="621792" indent="-621792">
              <a:spcAft>
                <a:spcPts val="816"/>
              </a:spcAft>
              <a:buFont typeface="Wingdings" pitchFamily="2" charset="2"/>
              <a:buChar char="§"/>
              <a:tabLst>
                <a:tab pos="628270" algn="l"/>
              </a:tabLst>
            </a:pPr>
            <a:r>
              <a:rPr lang="en-US" sz="3200" dirty="0">
                <a:solidFill>
                  <a:srgbClr val="000000"/>
                </a:solidFill>
              </a:rPr>
              <a:t>Trainer(s)</a:t>
            </a:r>
          </a:p>
        </p:txBody>
      </p:sp>
    </p:spTree>
    <p:extLst>
      <p:ext uri="{BB962C8B-B14F-4D97-AF65-F5344CB8AC3E}">
        <p14:creationId xmlns:p14="http://schemas.microsoft.com/office/powerpoint/2010/main" val="80673344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46342" y="578908"/>
            <a:ext cx="11567895" cy="1165754"/>
          </a:xfrm>
          <a:prstGeom prst="rect">
            <a:avLst/>
          </a:prstGeom>
          <a:ln>
            <a:noFill/>
          </a:ln>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816"/>
              </a:spcBef>
              <a:spcAft>
                <a:spcPts val="816"/>
              </a:spcAft>
              <a:tabLst>
                <a:tab pos="621792" algn="l"/>
              </a:tabLst>
            </a:pPr>
            <a:r>
              <a:rPr lang="en-US" sz="6000" b="1" dirty="0">
                <a:solidFill>
                  <a:srgbClr val="00B050"/>
                </a:solidFill>
                <a:latin typeface="+mn-lt"/>
              </a:rPr>
              <a:t>Cultivate</a:t>
            </a:r>
            <a:r>
              <a:rPr lang="en-US" sz="6000" dirty="0">
                <a:solidFill>
                  <a:srgbClr val="00B050"/>
                </a:solidFill>
                <a:latin typeface="+mn-lt"/>
              </a:rPr>
              <a:t> </a:t>
            </a:r>
            <a:r>
              <a:rPr lang="en-US" sz="6000" dirty="0">
                <a:solidFill>
                  <a:srgbClr val="000000"/>
                </a:solidFill>
                <a:latin typeface="+mn-lt"/>
              </a:rPr>
              <a:t>new work! </a:t>
            </a:r>
            <a:r>
              <a:rPr lang="en-US" sz="6000" dirty="0" smtClean="0">
                <a:solidFill>
                  <a:srgbClr val="000000"/>
                </a:solidFill>
                <a:latin typeface="+mn-lt"/>
              </a:rPr>
              <a:t/>
            </a:r>
            <a:br>
              <a:rPr lang="en-US" sz="6000" dirty="0" smtClean="0">
                <a:solidFill>
                  <a:srgbClr val="000000"/>
                </a:solidFill>
                <a:latin typeface="+mn-lt"/>
              </a:rPr>
            </a:br>
            <a:r>
              <a:rPr lang="en-US" sz="6000" dirty="0" smtClean="0">
                <a:solidFill>
                  <a:srgbClr val="000000"/>
                </a:solidFill>
                <a:latin typeface="+mn-lt"/>
              </a:rPr>
              <a:t>It’s </a:t>
            </a:r>
            <a:r>
              <a:rPr lang="en-US" sz="6000" dirty="0">
                <a:solidFill>
                  <a:srgbClr val="000000"/>
                </a:solidFill>
                <a:latin typeface="+mn-lt"/>
              </a:rPr>
              <a:t>a good thing. </a:t>
            </a:r>
            <a:endParaRPr lang="en-US" sz="6000" dirty="0" smtClean="0">
              <a:solidFill>
                <a:srgbClr val="000000"/>
              </a:solidFill>
              <a:latin typeface="+mn-lt"/>
            </a:endParaRPr>
          </a:p>
          <a:p>
            <a:pPr algn="l">
              <a:spcBef>
                <a:spcPts val="816"/>
              </a:spcBef>
              <a:spcAft>
                <a:spcPts val="816"/>
              </a:spcAft>
              <a:tabLst>
                <a:tab pos="621792" algn="l"/>
              </a:tabLst>
            </a:pPr>
            <a:endParaRPr lang="en-US" sz="6000" dirty="0">
              <a:latin typeface="+mn-lt"/>
            </a:endParaRPr>
          </a:p>
          <a:p>
            <a:pPr algn="l">
              <a:spcBef>
                <a:spcPts val="816"/>
              </a:spcBef>
              <a:spcAft>
                <a:spcPts val="816"/>
              </a:spcAft>
              <a:tabLst>
                <a:tab pos="621792" algn="l"/>
              </a:tabLst>
            </a:pPr>
            <a:endParaRPr lang="en-US" sz="6000" dirty="0">
              <a:solidFill>
                <a:schemeClr val="accent5"/>
              </a:solidFill>
              <a:latin typeface="+mn-lt"/>
            </a:endParaRPr>
          </a:p>
        </p:txBody>
      </p:sp>
      <p:sp>
        <p:nvSpPr>
          <p:cNvPr id="2" name="Rectangle 1"/>
          <p:cNvSpPr/>
          <p:nvPr/>
        </p:nvSpPr>
        <p:spPr>
          <a:xfrm>
            <a:off x="744571" y="5173939"/>
            <a:ext cx="10807666" cy="1110457"/>
          </a:xfrm>
          <a:prstGeom prst="rect">
            <a:avLst/>
          </a:prstGeom>
        </p:spPr>
        <p:txBody>
          <a:bodyPr wrap="square" lIns="124358" tIns="62179" rIns="124358" bIns="62179">
            <a:spAutoFit/>
          </a:bodyPr>
          <a:lstStyle/>
          <a:p>
            <a:r>
              <a:rPr lang="en-US" sz="3200" dirty="0">
                <a:solidFill>
                  <a:srgbClr val="000000"/>
                </a:solidFill>
              </a:rPr>
              <a:t>This boosts user adoption! </a:t>
            </a:r>
            <a:br>
              <a:rPr lang="en-US" sz="3200" dirty="0">
                <a:solidFill>
                  <a:srgbClr val="000000"/>
                </a:solidFill>
              </a:rPr>
            </a:br>
            <a:r>
              <a:rPr lang="en-US" sz="3200" dirty="0">
                <a:solidFill>
                  <a:srgbClr val="000000"/>
                </a:solidFill>
              </a:rPr>
              <a:t>(More functionality and dependency over time)</a:t>
            </a:r>
          </a:p>
        </p:txBody>
      </p:sp>
      <p:grpSp>
        <p:nvGrpSpPr>
          <p:cNvPr id="7" name="Group 4"/>
          <p:cNvGrpSpPr>
            <a:grpSpLocks noChangeAspect="1"/>
          </p:cNvGrpSpPr>
          <p:nvPr/>
        </p:nvGrpSpPr>
        <p:grpSpPr bwMode="auto">
          <a:xfrm>
            <a:off x="4237037" y="2659062"/>
            <a:ext cx="4854316" cy="2587327"/>
            <a:chOff x="1865" y="1574"/>
            <a:chExt cx="3480" cy="1981"/>
          </a:xfrm>
        </p:grpSpPr>
        <p:sp>
          <p:nvSpPr>
            <p:cNvPr id="8" name="Freeform 5"/>
            <p:cNvSpPr>
              <a:spLocks/>
            </p:cNvSpPr>
            <p:nvPr/>
          </p:nvSpPr>
          <p:spPr bwMode="auto">
            <a:xfrm>
              <a:off x="2116" y="3384"/>
              <a:ext cx="1751" cy="171"/>
            </a:xfrm>
            <a:custGeom>
              <a:avLst/>
              <a:gdLst>
                <a:gd name="T0" fmla="*/ 1751 w 1751"/>
                <a:gd name="T1" fmla="*/ 85 h 171"/>
                <a:gd name="T2" fmla="*/ 1751 w 1751"/>
                <a:gd name="T3" fmla="*/ 85 h 171"/>
                <a:gd name="T4" fmla="*/ 1747 w 1751"/>
                <a:gd name="T5" fmla="*/ 77 h 171"/>
                <a:gd name="T6" fmla="*/ 1734 w 1751"/>
                <a:gd name="T7" fmla="*/ 68 h 171"/>
                <a:gd name="T8" fmla="*/ 1713 w 1751"/>
                <a:gd name="T9" fmla="*/ 60 h 171"/>
                <a:gd name="T10" fmla="*/ 1683 w 1751"/>
                <a:gd name="T11" fmla="*/ 51 h 171"/>
                <a:gd name="T12" fmla="*/ 1602 w 1751"/>
                <a:gd name="T13" fmla="*/ 39 h 171"/>
                <a:gd name="T14" fmla="*/ 1495 w 1751"/>
                <a:gd name="T15" fmla="*/ 26 h 171"/>
                <a:gd name="T16" fmla="*/ 1368 w 1751"/>
                <a:gd name="T17" fmla="*/ 13 h 171"/>
                <a:gd name="T18" fmla="*/ 1219 w 1751"/>
                <a:gd name="T19" fmla="*/ 5 h 171"/>
                <a:gd name="T20" fmla="*/ 1052 w 1751"/>
                <a:gd name="T21" fmla="*/ 0 h 171"/>
                <a:gd name="T22" fmla="*/ 878 w 1751"/>
                <a:gd name="T23" fmla="*/ 0 h 171"/>
                <a:gd name="T24" fmla="*/ 878 w 1751"/>
                <a:gd name="T25" fmla="*/ 0 h 171"/>
                <a:gd name="T26" fmla="*/ 699 w 1751"/>
                <a:gd name="T27" fmla="*/ 0 h 171"/>
                <a:gd name="T28" fmla="*/ 537 w 1751"/>
                <a:gd name="T29" fmla="*/ 5 h 171"/>
                <a:gd name="T30" fmla="*/ 388 w 1751"/>
                <a:gd name="T31" fmla="*/ 13 h 171"/>
                <a:gd name="T32" fmla="*/ 256 w 1751"/>
                <a:gd name="T33" fmla="*/ 26 h 171"/>
                <a:gd name="T34" fmla="*/ 149 w 1751"/>
                <a:gd name="T35" fmla="*/ 39 h 171"/>
                <a:gd name="T36" fmla="*/ 68 w 1751"/>
                <a:gd name="T37" fmla="*/ 51 h 171"/>
                <a:gd name="T38" fmla="*/ 39 w 1751"/>
                <a:gd name="T39" fmla="*/ 60 h 171"/>
                <a:gd name="T40" fmla="*/ 17 w 1751"/>
                <a:gd name="T41" fmla="*/ 68 h 171"/>
                <a:gd name="T42" fmla="*/ 5 w 1751"/>
                <a:gd name="T43" fmla="*/ 77 h 171"/>
                <a:gd name="T44" fmla="*/ 0 w 1751"/>
                <a:gd name="T45" fmla="*/ 85 h 171"/>
                <a:gd name="T46" fmla="*/ 0 w 1751"/>
                <a:gd name="T47" fmla="*/ 85 h 171"/>
                <a:gd name="T48" fmla="*/ 5 w 1751"/>
                <a:gd name="T49" fmla="*/ 94 h 171"/>
                <a:gd name="T50" fmla="*/ 17 w 1751"/>
                <a:gd name="T51" fmla="*/ 103 h 171"/>
                <a:gd name="T52" fmla="*/ 39 w 1751"/>
                <a:gd name="T53" fmla="*/ 111 h 171"/>
                <a:gd name="T54" fmla="*/ 68 w 1751"/>
                <a:gd name="T55" fmla="*/ 120 h 171"/>
                <a:gd name="T56" fmla="*/ 149 w 1751"/>
                <a:gd name="T57" fmla="*/ 132 h 171"/>
                <a:gd name="T58" fmla="*/ 256 w 1751"/>
                <a:gd name="T59" fmla="*/ 145 h 171"/>
                <a:gd name="T60" fmla="*/ 388 w 1751"/>
                <a:gd name="T61" fmla="*/ 158 h 171"/>
                <a:gd name="T62" fmla="*/ 537 w 1751"/>
                <a:gd name="T63" fmla="*/ 166 h 171"/>
                <a:gd name="T64" fmla="*/ 699 w 1751"/>
                <a:gd name="T65" fmla="*/ 171 h 171"/>
                <a:gd name="T66" fmla="*/ 878 w 1751"/>
                <a:gd name="T67" fmla="*/ 171 h 171"/>
                <a:gd name="T68" fmla="*/ 878 w 1751"/>
                <a:gd name="T69" fmla="*/ 171 h 171"/>
                <a:gd name="T70" fmla="*/ 1052 w 1751"/>
                <a:gd name="T71" fmla="*/ 171 h 171"/>
                <a:gd name="T72" fmla="*/ 1219 w 1751"/>
                <a:gd name="T73" fmla="*/ 166 h 171"/>
                <a:gd name="T74" fmla="*/ 1368 w 1751"/>
                <a:gd name="T75" fmla="*/ 158 h 171"/>
                <a:gd name="T76" fmla="*/ 1495 w 1751"/>
                <a:gd name="T77" fmla="*/ 145 h 171"/>
                <a:gd name="T78" fmla="*/ 1602 w 1751"/>
                <a:gd name="T79" fmla="*/ 132 h 171"/>
                <a:gd name="T80" fmla="*/ 1683 w 1751"/>
                <a:gd name="T81" fmla="*/ 120 h 171"/>
                <a:gd name="T82" fmla="*/ 1713 w 1751"/>
                <a:gd name="T83" fmla="*/ 111 h 171"/>
                <a:gd name="T84" fmla="*/ 1734 w 1751"/>
                <a:gd name="T85" fmla="*/ 103 h 171"/>
                <a:gd name="T86" fmla="*/ 1747 w 1751"/>
                <a:gd name="T87" fmla="*/ 94 h 171"/>
                <a:gd name="T88" fmla="*/ 1751 w 1751"/>
                <a:gd name="T89" fmla="*/ 85 h 171"/>
                <a:gd name="T90" fmla="*/ 1751 w 1751"/>
                <a:gd name="T91"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51" h="171">
                  <a:moveTo>
                    <a:pt x="1751" y="85"/>
                  </a:moveTo>
                  <a:lnTo>
                    <a:pt x="1751" y="85"/>
                  </a:lnTo>
                  <a:lnTo>
                    <a:pt x="1747" y="77"/>
                  </a:lnTo>
                  <a:lnTo>
                    <a:pt x="1734" y="68"/>
                  </a:lnTo>
                  <a:lnTo>
                    <a:pt x="1713" y="60"/>
                  </a:lnTo>
                  <a:lnTo>
                    <a:pt x="1683" y="51"/>
                  </a:lnTo>
                  <a:lnTo>
                    <a:pt x="1602" y="39"/>
                  </a:lnTo>
                  <a:lnTo>
                    <a:pt x="1495" y="26"/>
                  </a:lnTo>
                  <a:lnTo>
                    <a:pt x="1368" y="13"/>
                  </a:lnTo>
                  <a:lnTo>
                    <a:pt x="1219" y="5"/>
                  </a:lnTo>
                  <a:lnTo>
                    <a:pt x="1052" y="0"/>
                  </a:lnTo>
                  <a:lnTo>
                    <a:pt x="878" y="0"/>
                  </a:lnTo>
                  <a:lnTo>
                    <a:pt x="878" y="0"/>
                  </a:lnTo>
                  <a:lnTo>
                    <a:pt x="699" y="0"/>
                  </a:lnTo>
                  <a:lnTo>
                    <a:pt x="537" y="5"/>
                  </a:lnTo>
                  <a:lnTo>
                    <a:pt x="388" y="13"/>
                  </a:lnTo>
                  <a:lnTo>
                    <a:pt x="256" y="26"/>
                  </a:lnTo>
                  <a:lnTo>
                    <a:pt x="149" y="39"/>
                  </a:lnTo>
                  <a:lnTo>
                    <a:pt x="68" y="51"/>
                  </a:lnTo>
                  <a:lnTo>
                    <a:pt x="39" y="60"/>
                  </a:lnTo>
                  <a:lnTo>
                    <a:pt x="17" y="68"/>
                  </a:lnTo>
                  <a:lnTo>
                    <a:pt x="5" y="77"/>
                  </a:lnTo>
                  <a:lnTo>
                    <a:pt x="0" y="85"/>
                  </a:lnTo>
                  <a:lnTo>
                    <a:pt x="0" y="85"/>
                  </a:lnTo>
                  <a:lnTo>
                    <a:pt x="5" y="94"/>
                  </a:lnTo>
                  <a:lnTo>
                    <a:pt x="17" y="103"/>
                  </a:lnTo>
                  <a:lnTo>
                    <a:pt x="39" y="111"/>
                  </a:lnTo>
                  <a:lnTo>
                    <a:pt x="68" y="120"/>
                  </a:lnTo>
                  <a:lnTo>
                    <a:pt x="149" y="132"/>
                  </a:lnTo>
                  <a:lnTo>
                    <a:pt x="256" y="145"/>
                  </a:lnTo>
                  <a:lnTo>
                    <a:pt x="388" y="158"/>
                  </a:lnTo>
                  <a:lnTo>
                    <a:pt x="537" y="166"/>
                  </a:lnTo>
                  <a:lnTo>
                    <a:pt x="699" y="171"/>
                  </a:lnTo>
                  <a:lnTo>
                    <a:pt x="878" y="171"/>
                  </a:lnTo>
                  <a:lnTo>
                    <a:pt x="878" y="171"/>
                  </a:lnTo>
                  <a:lnTo>
                    <a:pt x="1052" y="171"/>
                  </a:lnTo>
                  <a:lnTo>
                    <a:pt x="1219" y="166"/>
                  </a:lnTo>
                  <a:lnTo>
                    <a:pt x="1368" y="158"/>
                  </a:lnTo>
                  <a:lnTo>
                    <a:pt x="1495" y="145"/>
                  </a:lnTo>
                  <a:lnTo>
                    <a:pt x="1602" y="132"/>
                  </a:lnTo>
                  <a:lnTo>
                    <a:pt x="1683" y="120"/>
                  </a:lnTo>
                  <a:lnTo>
                    <a:pt x="1713" y="111"/>
                  </a:lnTo>
                  <a:lnTo>
                    <a:pt x="1734" y="103"/>
                  </a:lnTo>
                  <a:lnTo>
                    <a:pt x="1747" y="94"/>
                  </a:lnTo>
                  <a:lnTo>
                    <a:pt x="1751" y="85"/>
                  </a:lnTo>
                  <a:lnTo>
                    <a:pt x="1751" y="85"/>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p:cNvSpPr>
              <a:spLocks/>
            </p:cNvSpPr>
            <p:nvPr/>
          </p:nvSpPr>
          <p:spPr bwMode="auto">
            <a:xfrm>
              <a:off x="2189" y="2336"/>
              <a:ext cx="1188" cy="708"/>
            </a:xfrm>
            <a:custGeom>
              <a:avLst/>
              <a:gdLst>
                <a:gd name="T0" fmla="*/ 1188 w 1188"/>
                <a:gd name="T1" fmla="*/ 0 h 708"/>
                <a:gd name="T2" fmla="*/ 1188 w 1188"/>
                <a:gd name="T3" fmla="*/ 0 h 708"/>
                <a:gd name="T4" fmla="*/ 1133 w 1188"/>
                <a:gd name="T5" fmla="*/ 47 h 708"/>
                <a:gd name="T6" fmla="*/ 1073 w 1188"/>
                <a:gd name="T7" fmla="*/ 94 h 708"/>
                <a:gd name="T8" fmla="*/ 1005 w 1188"/>
                <a:gd name="T9" fmla="*/ 132 h 708"/>
                <a:gd name="T10" fmla="*/ 933 w 1188"/>
                <a:gd name="T11" fmla="*/ 171 h 708"/>
                <a:gd name="T12" fmla="*/ 856 w 1188"/>
                <a:gd name="T13" fmla="*/ 201 h 708"/>
                <a:gd name="T14" fmla="*/ 775 w 1188"/>
                <a:gd name="T15" fmla="*/ 226 h 708"/>
                <a:gd name="T16" fmla="*/ 690 w 1188"/>
                <a:gd name="T17" fmla="*/ 252 h 708"/>
                <a:gd name="T18" fmla="*/ 605 w 1188"/>
                <a:gd name="T19" fmla="*/ 265 h 708"/>
                <a:gd name="T20" fmla="*/ 605 w 1188"/>
                <a:gd name="T21" fmla="*/ 265 h 708"/>
                <a:gd name="T22" fmla="*/ 519 w 1188"/>
                <a:gd name="T23" fmla="*/ 273 h 708"/>
                <a:gd name="T24" fmla="*/ 434 w 1188"/>
                <a:gd name="T25" fmla="*/ 277 h 708"/>
                <a:gd name="T26" fmla="*/ 353 w 1188"/>
                <a:gd name="T27" fmla="*/ 273 h 708"/>
                <a:gd name="T28" fmla="*/ 277 w 1188"/>
                <a:gd name="T29" fmla="*/ 260 h 708"/>
                <a:gd name="T30" fmla="*/ 200 w 1188"/>
                <a:gd name="T31" fmla="*/ 243 h 708"/>
                <a:gd name="T32" fmla="*/ 128 w 1188"/>
                <a:gd name="T33" fmla="*/ 222 h 708"/>
                <a:gd name="T34" fmla="*/ 64 w 1188"/>
                <a:gd name="T35" fmla="*/ 192 h 708"/>
                <a:gd name="T36" fmla="*/ 0 w 1188"/>
                <a:gd name="T37" fmla="*/ 162 h 708"/>
                <a:gd name="T38" fmla="*/ 119 w 1188"/>
                <a:gd name="T39" fmla="*/ 597 h 708"/>
                <a:gd name="T40" fmla="*/ 119 w 1188"/>
                <a:gd name="T41" fmla="*/ 597 h 708"/>
                <a:gd name="T42" fmla="*/ 123 w 1188"/>
                <a:gd name="T43" fmla="*/ 614 h 708"/>
                <a:gd name="T44" fmla="*/ 136 w 1188"/>
                <a:gd name="T45" fmla="*/ 631 h 708"/>
                <a:gd name="T46" fmla="*/ 149 w 1188"/>
                <a:gd name="T47" fmla="*/ 644 h 708"/>
                <a:gd name="T48" fmla="*/ 170 w 1188"/>
                <a:gd name="T49" fmla="*/ 656 h 708"/>
                <a:gd name="T50" fmla="*/ 196 w 1188"/>
                <a:gd name="T51" fmla="*/ 669 h 708"/>
                <a:gd name="T52" fmla="*/ 221 w 1188"/>
                <a:gd name="T53" fmla="*/ 682 h 708"/>
                <a:gd name="T54" fmla="*/ 285 w 1188"/>
                <a:gd name="T55" fmla="*/ 695 h 708"/>
                <a:gd name="T56" fmla="*/ 362 w 1188"/>
                <a:gd name="T57" fmla="*/ 708 h 708"/>
                <a:gd name="T58" fmla="*/ 447 w 1188"/>
                <a:gd name="T59" fmla="*/ 708 h 708"/>
                <a:gd name="T60" fmla="*/ 541 w 1188"/>
                <a:gd name="T61" fmla="*/ 703 h 708"/>
                <a:gd name="T62" fmla="*/ 639 w 1188"/>
                <a:gd name="T63" fmla="*/ 690 h 708"/>
                <a:gd name="T64" fmla="*/ 639 w 1188"/>
                <a:gd name="T65" fmla="*/ 690 h 708"/>
                <a:gd name="T66" fmla="*/ 741 w 1188"/>
                <a:gd name="T67" fmla="*/ 669 h 708"/>
                <a:gd name="T68" fmla="*/ 839 w 1188"/>
                <a:gd name="T69" fmla="*/ 644 h 708"/>
                <a:gd name="T70" fmla="*/ 928 w 1188"/>
                <a:gd name="T71" fmla="*/ 614 h 708"/>
                <a:gd name="T72" fmla="*/ 1005 w 1188"/>
                <a:gd name="T73" fmla="*/ 580 h 708"/>
                <a:gd name="T74" fmla="*/ 1069 w 1188"/>
                <a:gd name="T75" fmla="*/ 546 h 708"/>
                <a:gd name="T76" fmla="*/ 1094 w 1188"/>
                <a:gd name="T77" fmla="*/ 524 h 708"/>
                <a:gd name="T78" fmla="*/ 1120 w 1188"/>
                <a:gd name="T79" fmla="*/ 507 h 708"/>
                <a:gd name="T80" fmla="*/ 1137 w 1188"/>
                <a:gd name="T81" fmla="*/ 490 h 708"/>
                <a:gd name="T82" fmla="*/ 1150 w 1188"/>
                <a:gd name="T83" fmla="*/ 469 h 708"/>
                <a:gd name="T84" fmla="*/ 1163 w 1188"/>
                <a:gd name="T85" fmla="*/ 452 h 708"/>
                <a:gd name="T86" fmla="*/ 1167 w 1188"/>
                <a:gd name="T87" fmla="*/ 435 h 708"/>
                <a:gd name="T88" fmla="*/ 1188 w 1188"/>
                <a:gd name="T89"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8" h="708">
                  <a:moveTo>
                    <a:pt x="1188" y="0"/>
                  </a:moveTo>
                  <a:lnTo>
                    <a:pt x="1188" y="0"/>
                  </a:lnTo>
                  <a:lnTo>
                    <a:pt x="1133" y="47"/>
                  </a:lnTo>
                  <a:lnTo>
                    <a:pt x="1073" y="94"/>
                  </a:lnTo>
                  <a:lnTo>
                    <a:pt x="1005" y="132"/>
                  </a:lnTo>
                  <a:lnTo>
                    <a:pt x="933" y="171"/>
                  </a:lnTo>
                  <a:lnTo>
                    <a:pt x="856" y="201"/>
                  </a:lnTo>
                  <a:lnTo>
                    <a:pt x="775" y="226"/>
                  </a:lnTo>
                  <a:lnTo>
                    <a:pt x="690" y="252"/>
                  </a:lnTo>
                  <a:lnTo>
                    <a:pt x="605" y="265"/>
                  </a:lnTo>
                  <a:lnTo>
                    <a:pt x="605" y="265"/>
                  </a:lnTo>
                  <a:lnTo>
                    <a:pt x="519" y="273"/>
                  </a:lnTo>
                  <a:lnTo>
                    <a:pt x="434" y="277"/>
                  </a:lnTo>
                  <a:lnTo>
                    <a:pt x="353" y="273"/>
                  </a:lnTo>
                  <a:lnTo>
                    <a:pt x="277" y="260"/>
                  </a:lnTo>
                  <a:lnTo>
                    <a:pt x="200" y="243"/>
                  </a:lnTo>
                  <a:lnTo>
                    <a:pt x="128" y="222"/>
                  </a:lnTo>
                  <a:lnTo>
                    <a:pt x="64" y="192"/>
                  </a:lnTo>
                  <a:lnTo>
                    <a:pt x="0" y="162"/>
                  </a:lnTo>
                  <a:lnTo>
                    <a:pt x="119" y="597"/>
                  </a:lnTo>
                  <a:lnTo>
                    <a:pt x="119" y="597"/>
                  </a:lnTo>
                  <a:lnTo>
                    <a:pt x="123" y="614"/>
                  </a:lnTo>
                  <a:lnTo>
                    <a:pt x="136" y="631"/>
                  </a:lnTo>
                  <a:lnTo>
                    <a:pt x="149" y="644"/>
                  </a:lnTo>
                  <a:lnTo>
                    <a:pt x="170" y="656"/>
                  </a:lnTo>
                  <a:lnTo>
                    <a:pt x="196" y="669"/>
                  </a:lnTo>
                  <a:lnTo>
                    <a:pt x="221" y="682"/>
                  </a:lnTo>
                  <a:lnTo>
                    <a:pt x="285" y="695"/>
                  </a:lnTo>
                  <a:lnTo>
                    <a:pt x="362" y="708"/>
                  </a:lnTo>
                  <a:lnTo>
                    <a:pt x="447" y="708"/>
                  </a:lnTo>
                  <a:lnTo>
                    <a:pt x="541" y="703"/>
                  </a:lnTo>
                  <a:lnTo>
                    <a:pt x="639" y="690"/>
                  </a:lnTo>
                  <a:lnTo>
                    <a:pt x="639" y="690"/>
                  </a:lnTo>
                  <a:lnTo>
                    <a:pt x="741" y="669"/>
                  </a:lnTo>
                  <a:lnTo>
                    <a:pt x="839" y="644"/>
                  </a:lnTo>
                  <a:lnTo>
                    <a:pt x="928" y="614"/>
                  </a:lnTo>
                  <a:lnTo>
                    <a:pt x="1005" y="580"/>
                  </a:lnTo>
                  <a:lnTo>
                    <a:pt x="1069" y="546"/>
                  </a:lnTo>
                  <a:lnTo>
                    <a:pt x="1094" y="524"/>
                  </a:lnTo>
                  <a:lnTo>
                    <a:pt x="1120" y="507"/>
                  </a:lnTo>
                  <a:lnTo>
                    <a:pt x="1137" y="490"/>
                  </a:lnTo>
                  <a:lnTo>
                    <a:pt x="1150" y="469"/>
                  </a:lnTo>
                  <a:lnTo>
                    <a:pt x="1163" y="452"/>
                  </a:lnTo>
                  <a:lnTo>
                    <a:pt x="1167" y="435"/>
                  </a:lnTo>
                  <a:lnTo>
                    <a:pt x="11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1865" y="2575"/>
              <a:ext cx="430" cy="541"/>
            </a:xfrm>
            <a:custGeom>
              <a:avLst/>
              <a:gdLst>
                <a:gd name="T0" fmla="*/ 362 w 430"/>
                <a:gd name="T1" fmla="*/ 9 h 541"/>
                <a:gd name="T2" fmla="*/ 362 w 430"/>
                <a:gd name="T3" fmla="*/ 9 h 541"/>
                <a:gd name="T4" fmla="*/ 332 w 430"/>
                <a:gd name="T5" fmla="*/ 26 h 541"/>
                <a:gd name="T6" fmla="*/ 294 w 430"/>
                <a:gd name="T7" fmla="*/ 51 h 541"/>
                <a:gd name="T8" fmla="*/ 251 w 430"/>
                <a:gd name="T9" fmla="*/ 89 h 541"/>
                <a:gd name="T10" fmla="*/ 204 w 430"/>
                <a:gd name="T11" fmla="*/ 145 h 541"/>
                <a:gd name="T12" fmla="*/ 179 w 430"/>
                <a:gd name="T13" fmla="*/ 179 h 541"/>
                <a:gd name="T14" fmla="*/ 153 w 430"/>
                <a:gd name="T15" fmla="*/ 213 h 541"/>
                <a:gd name="T16" fmla="*/ 128 w 430"/>
                <a:gd name="T17" fmla="*/ 256 h 541"/>
                <a:gd name="T18" fmla="*/ 102 w 430"/>
                <a:gd name="T19" fmla="*/ 302 h 541"/>
                <a:gd name="T20" fmla="*/ 81 w 430"/>
                <a:gd name="T21" fmla="*/ 354 h 541"/>
                <a:gd name="T22" fmla="*/ 60 w 430"/>
                <a:gd name="T23" fmla="*/ 409 h 541"/>
                <a:gd name="T24" fmla="*/ 60 w 430"/>
                <a:gd name="T25" fmla="*/ 409 h 541"/>
                <a:gd name="T26" fmla="*/ 43 w 430"/>
                <a:gd name="T27" fmla="*/ 426 h 541"/>
                <a:gd name="T28" fmla="*/ 30 w 430"/>
                <a:gd name="T29" fmla="*/ 439 h 541"/>
                <a:gd name="T30" fmla="*/ 13 w 430"/>
                <a:gd name="T31" fmla="*/ 456 h 541"/>
                <a:gd name="T32" fmla="*/ 4 w 430"/>
                <a:gd name="T33" fmla="*/ 477 h 541"/>
                <a:gd name="T34" fmla="*/ 0 w 430"/>
                <a:gd name="T35" fmla="*/ 498 h 541"/>
                <a:gd name="T36" fmla="*/ 0 w 430"/>
                <a:gd name="T37" fmla="*/ 507 h 541"/>
                <a:gd name="T38" fmla="*/ 4 w 430"/>
                <a:gd name="T39" fmla="*/ 520 h 541"/>
                <a:gd name="T40" fmla="*/ 13 w 430"/>
                <a:gd name="T41" fmla="*/ 528 h 541"/>
                <a:gd name="T42" fmla="*/ 26 w 430"/>
                <a:gd name="T43" fmla="*/ 537 h 541"/>
                <a:gd name="T44" fmla="*/ 26 w 430"/>
                <a:gd name="T45" fmla="*/ 537 h 541"/>
                <a:gd name="T46" fmla="*/ 34 w 430"/>
                <a:gd name="T47" fmla="*/ 541 h 541"/>
                <a:gd name="T48" fmla="*/ 60 w 430"/>
                <a:gd name="T49" fmla="*/ 541 h 541"/>
                <a:gd name="T50" fmla="*/ 72 w 430"/>
                <a:gd name="T51" fmla="*/ 537 h 541"/>
                <a:gd name="T52" fmla="*/ 85 w 430"/>
                <a:gd name="T53" fmla="*/ 528 h 541"/>
                <a:gd name="T54" fmla="*/ 98 w 430"/>
                <a:gd name="T55" fmla="*/ 515 h 541"/>
                <a:gd name="T56" fmla="*/ 106 w 430"/>
                <a:gd name="T57" fmla="*/ 498 h 541"/>
                <a:gd name="T58" fmla="*/ 115 w 430"/>
                <a:gd name="T59" fmla="*/ 469 h 541"/>
                <a:gd name="T60" fmla="*/ 115 w 430"/>
                <a:gd name="T61" fmla="*/ 469 h 541"/>
                <a:gd name="T62" fmla="*/ 119 w 430"/>
                <a:gd name="T63" fmla="*/ 469 h 541"/>
                <a:gd name="T64" fmla="*/ 128 w 430"/>
                <a:gd name="T65" fmla="*/ 473 h 541"/>
                <a:gd name="T66" fmla="*/ 132 w 430"/>
                <a:gd name="T67" fmla="*/ 469 h 541"/>
                <a:gd name="T68" fmla="*/ 136 w 430"/>
                <a:gd name="T69" fmla="*/ 469 h 541"/>
                <a:gd name="T70" fmla="*/ 141 w 430"/>
                <a:gd name="T71" fmla="*/ 460 h 541"/>
                <a:gd name="T72" fmla="*/ 136 w 430"/>
                <a:gd name="T73" fmla="*/ 451 h 541"/>
                <a:gd name="T74" fmla="*/ 124 w 430"/>
                <a:gd name="T75" fmla="*/ 417 h 541"/>
                <a:gd name="T76" fmla="*/ 124 w 430"/>
                <a:gd name="T77" fmla="*/ 417 h 541"/>
                <a:gd name="T78" fmla="*/ 132 w 430"/>
                <a:gd name="T79" fmla="*/ 375 h 541"/>
                <a:gd name="T80" fmla="*/ 149 w 430"/>
                <a:gd name="T81" fmla="*/ 332 h 541"/>
                <a:gd name="T82" fmla="*/ 179 w 430"/>
                <a:gd name="T83" fmla="*/ 277 h 541"/>
                <a:gd name="T84" fmla="*/ 217 w 430"/>
                <a:gd name="T85" fmla="*/ 221 h 541"/>
                <a:gd name="T86" fmla="*/ 239 w 430"/>
                <a:gd name="T87" fmla="*/ 192 h 541"/>
                <a:gd name="T88" fmla="*/ 268 w 430"/>
                <a:gd name="T89" fmla="*/ 166 h 541"/>
                <a:gd name="T90" fmla="*/ 298 w 430"/>
                <a:gd name="T91" fmla="*/ 136 h 541"/>
                <a:gd name="T92" fmla="*/ 332 w 430"/>
                <a:gd name="T93" fmla="*/ 115 h 541"/>
                <a:gd name="T94" fmla="*/ 375 w 430"/>
                <a:gd name="T95" fmla="*/ 89 h 541"/>
                <a:gd name="T96" fmla="*/ 417 w 430"/>
                <a:gd name="T97" fmla="*/ 72 h 541"/>
                <a:gd name="T98" fmla="*/ 417 w 430"/>
                <a:gd name="T99" fmla="*/ 72 h 541"/>
                <a:gd name="T100" fmla="*/ 426 w 430"/>
                <a:gd name="T101" fmla="*/ 60 h 541"/>
                <a:gd name="T102" fmla="*/ 430 w 430"/>
                <a:gd name="T103" fmla="*/ 43 h 541"/>
                <a:gd name="T104" fmla="*/ 430 w 430"/>
                <a:gd name="T105" fmla="*/ 30 h 541"/>
                <a:gd name="T106" fmla="*/ 426 w 430"/>
                <a:gd name="T107" fmla="*/ 17 h 541"/>
                <a:gd name="T108" fmla="*/ 422 w 430"/>
                <a:gd name="T109" fmla="*/ 9 h 541"/>
                <a:gd name="T110" fmla="*/ 417 w 430"/>
                <a:gd name="T111" fmla="*/ 4 h 541"/>
                <a:gd name="T112" fmla="*/ 396 w 430"/>
                <a:gd name="T113" fmla="*/ 0 h 541"/>
                <a:gd name="T114" fmla="*/ 362 w 430"/>
                <a:gd name="T115" fmla="*/ 9 h 541"/>
                <a:gd name="T116" fmla="*/ 362 w 430"/>
                <a:gd name="T117" fmla="*/ 9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0" h="541">
                  <a:moveTo>
                    <a:pt x="362" y="9"/>
                  </a:moveTo>
                  <a:lnTo>
                    <a:pt x="362" y="9"/>
                  </a:lnTo>
                  <a:lnTo>
                    <a:pt x="332" y="26"/>
                  </a:lnTo>
                  <a:lnTo>
                    <a:pt x="294" y="51"/>
                  </a:lnTo>
                  <a:lnTo>
                    <a:pt x="251" y="89"/>
                  </a:lnTo>
                  <a:lnTo>
                    <a:pt x="204" y="145"/>
                  </a:lnTo>
                  <a:lnTo>
                    <a:pt x="179" y="179"/>
                  </a:lnTo>
                  <a:lnTo>
                    <a:pt x="153" y="213"/>
                  </a:lnTo>
                  <a:lnTo>
                    <a:pt x="128" y="256"/>
                  </a:lnTo>
                  <a:lnTo>
                    <a:pt x="102" y="302"/>
                  </a:lnTo>
                  <a:lnTo>
                    <a:pt x="81" y="354"/>
                  </a:lnTo>
                  <a:lnTo>
                    <a:pt x="60" y="409"/>
                  </a:lnTo>
                  <a:lnTo>
                    <a:pt x="60" y="409"/>
                  </a:lnTo>
                  <a:lnTo>
                    <a:pt x="43" y="426"/>
                  </a:lnTo>
                  <a:lnTo>
                    <a:pt x="30" y="439"/>
                  </a:lnTo>
                  <a:lnTo>
                    <a:pt x="13" y="456"/>
                  </a:lnTo>
                  <a:lnTo>
                    <a:pt x="4" y="477"/>
                  </a:lnTo>
                  <a:lnTo>
                    <a:pt x="0" y="498"/>
                  </a:lnTo>
                  <a:lnTo>
                    <a:pt x="0" y="507"/>
                  </a:lnTo>
                  <a:lnTo>
                    <a:pt x="4" y="520"/>
                  </a:lnTo>
                  <a:lnTo>
                    <a:pt x="13" y="528"/>
                  </a:lnTo>
                  <a:lnTo>
                    <a:pt x="26" y="537"/>
                  </a:lnTo>
                  <a:lnTo>
                    <a:pt x="26" y="537"/>
                  </a:lnTo>
                  <a:lnTo>
                    <a:pt x="34" y="541"/>
                  </a:lnTo>
                  <a:lnTo>
                    <a:pt x="60" y="541"/>
                  </a:lnTo>
                  <a:lnTo>
                    <a:pt x="72" y="537"/>
                  </a:lnTo>
                  <a:lnTo>
                    <a:pt x="85" y="528"/>
                  </a:lnTo>
                  <a:lnTo>
                    <a:pt x="98" y="515"/>
                  </a:lnTo>
                  <a:lnTo>
                    <a:pt x="106" y="498"/>
                  </a:lnTo>
                  <a:lnTo>
                    <a:pt x="115" y="469"/>
                  </a:lnTo>
                  <a:lnTo>
                    <a:pt x="115" y="469"/>
                  </a:lnTo>
                  <a:lnTo>
                    <a:pt x="119" y="469"/>
                  </a:lnTo>
                  <a:lnTo>
                    <a:pt x="128" y="473"/>
                  </a:lnTo>
                  <a:lnTo>
                    <a:pt x="132" y="469"/>
                  </a:lnTo>
                  <a:lnTo>
                    <a:pt x="136" y="469"/>
                  </a:lnTo>
                  <a:lnTo>
                    <a:pt x="141" y="460"/>
                  </a:lnTo>
                  <a:lnTo>
                    <a:pt x="136" y="451"/>
                  </a:lnTo>
                  <a:lnTo>
                    <a:pt x="124" y="417"/>
                  </a:lnTo>
                  <a:lnTo>
                    <a:pt x="124" y="417"/>
                  </a:lnTo>
                  <a:lnTo>
                    <a:pt x="132" y="375"/>
                  </a:lnTo>
                  <a:lnTo>
                    <a:pt x="149" y="332"/>
                  </a:lnTo>
                  <a:lnTo>
                    <a:pt x="179" y="277"/>
                  </a:lnTo>
                  <a:lnTo>
                    <a:pt x="217" y="221"/>
                  </a:lnTo>
                  <a:lnTo>
                    <a:pt x="239" y="192"/>
                  </a:lnTo>
                  <a:lnTo>
                    <a:pt x="268" y="166"/>
                  </a:lnTo>
                  <a:lnTo>
                    <a:pt x="298" y="136"/>
                  </a:lnTo>
                  <a:lnTo>
                    <a:pt x="332" y="115"/>
                  </a:lnTo>
                  <a:lnTo>
                    <a:pt x="375" y="89"/>
                  </a:lnTo>
                  <a:lnTo>
                    <a:pt x="417" y="72"/>
                  </a:lnTo>
                  <a:lnTo>
                    <a:pt x="417" y="72"/>
                  </a:lnTo>
                  <a:lnTo>
                    <a:pt x="426" y="60"/>
                  </a:lnTo>
                  <a:lnTo>
                    <a:pt x="430" y="43"/>
                  </a:lnTo>
                  <a:lnTo>
                    <a:pt x="430" y="30"/>
                  </a:lnTo>
                  <a:lnTo>
                    <a:pt x="426" y="17"/>
                  </a:lnTo>
                  <a:lnTo>
                    <a:pt x="422" y="9"/>
                  </a:lnTo>
                  <a:lnTo>
                    <a:pt x="417" y="4"/>
                  </a:lnTo>
                  <a:lnTo>
                    <a:pt x="396" y="0"/>
                  </a:lnTo>
                  <a:lnTo>
                    <a:pt x="362" y="9"/>
                  </a:lnTo>
                  <a:lnTo>
                    <a:pt x="36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0"/>
            <p:cNvSpPr>
              <a:spLocks/>
            </p:cNvSpPr>
            <p:nvPr/>
          </p:nvSpPr>
          <p:spPr bwMode="auto">
            <a:xfrm>
              <a:off x="2231" y="2818"/>
              <a:ext cx="443" cy="737"/>
            </a:xfrm>
            <a:custGeom>
              <a:avLst/>
              <a:gdLst>
                <a:gd name="T0" fmla="*/ 354 w 443"/>
                <a:gd name="T1" fmla="*/ 21 h 737"/>
                <a:gd name="T2" fmla="*/ 354 w 443"/>
                <a:gd name="T3" fmla="*/ 21 h 737"/>
                <a:gd name="T4" fmla="*/ 324 w 443"/>
                <a:gd name="T5" fmla="*/ 51 h 737"/>
                <a:gd name="T6" fmla="*/ 294 w 443"/>
                <a:gd name="T7" fmla="*/ 93 h 737"/>
                <a:gd name="T8" fmla="*/ 260 w 443"/>
                <a:gd name="T9" fmla="*/ 149 h 737"/>
                <a:gd name="T10" fmla="*/ 243 w 443"/>
                <a:gd name="T11" fmla="*/ 187 h 737"/>
                <a:gd name="T12" fmla="*/ 226 w 443"/>
                <a:gd name="T13" fmla="*/ 226 h 737"/>
                <a:gd name="T14" fmla="*/ 213 w 443"/>
                <a:gd name="T15" fmla="*/ 272 h 737"/>
                <a:gd name="T16" fmla="*/ 196 w 443"/>
                <a:gd name="T17" fmla="*/ 323 h 737"/>
                <a:gd name="T18" fmla="*/ 188 w 443"/>
                <a:gd name="T19" fmla="*/ 379 h 737"/>
                <a:gd name="T20" fmla="*/ 179 w 443"/>
                <a:gd name="T21" fmla="*/ 439 h 737"/>
                <a:gd name="T22" fmla="*/ 171 w 443"/>
                <a:gd name="T23" fmla="*/ 502 h 737"/>
                <a:gd name="T24" fmla="*/ 171 w 443"/>
                <a:gd name="T25" fmla="*/ 575 h 737"/>
                <a:gd name="T26" fmla="*/ 171 w 443"/>
                <a:gd name="T27" fmla="*/ 575 h 737"/>
                <a:gd name="T28" fmla="*/ 137 w 443"/>
                <a:gd name="T29" fmla="*/ 583 h 737"/>
                <a:gd name="T30" fmla="*/ 107 w 443"/>
                <a:gd name="T31" fmla="*/ 592 h 737"/>
                <a:gd name="T32" fmla="*/ 73 w 443"/>
                <a:gd name="T33" fmla="*/ 609 h 737"/>
                <a:gd name="T34" fmla="*/ 39 w 443"/>
                <a:gd name="T35" fmla="*/ 630 h 737"/>
                <a:gd name="T36" fmla="*/ 26 w 443"/>
                <a:gd name="T37" fmla="*/ 643 h 737"/>
                <a:gd name="T38" fmla="*/ 13 w 443"/>
                <a:gd name="T39" fmla="*/ 656 h 737"/>
                <a:gd name="T40" fmla="*/ 5 w 443"/>
                <a:gd name="T41" fmla="*/ 669 h 737"/>
                <a:gd name="T42" fmla="*/ 0 w 443"/>
                <a:gd name="T43" fmla="*/ 686 h 737"/>
                <a:gd name="T44" fmla="*/ 0 w 443"/>
                <a:gd name="T45" fmla="*/ 703 h 737"/>
                <a:gd name="T46" fmla="*/ 5 w 443"/>
                <a:gd name="T47" fmla="*/ 724 h 737"/>
                <a:gd name="T48" fmla="*/ 5 w 443"/>
                <a:gd name="T49" fmla="*/ 724 h 737"/>
                <a:gd name="T50" fmla="*/ 9 w 443"/>
                <a:gd name="T51" fmla="*/ 724 h 737"/>
                <a:gd name="T52" fmla="*/ 26 w 443"/>
                <a:gd name="T53" fmla="*/ 732 h 737"/>
                <a:gd name="T54" fmla="*/ 51 w 443"/>
                <a:gd name="T55" fmla="*/ 737 h 737"/>
                <a:gd name="T56" fmla="*/ 86 w 443"/>
                <a:gd name="T57" fmla="*/ 737 h 737"/>
                <a:gd name="T58" fmla="*/ 260 w 443"/>
                <a:gd name="T59" fmla="*/ 656 h 737"/>
                <a:gd name="T60" fmla="*/ 260 w 443"/>
                <a:gd name="T61" fmla="*/ 656 h 737"/>
                <a:gd name="T62" fmla="*/ 269 w 443"/>
                <a:gd name="T63" fmla="*/ 647 h 737"/>
                <a:gd name="T64" fmla="*/ 277 w 443"/>
                <a:gd name="T65" fmla="*/ 634 h 737"/>
                <a:gd name="T66" fmla="*/ 281 w 443"/>
                <a:gd name="T67" fmla="*/ 626 h 737"/>
                <a:gd name="T68" fmla="*/ 281 w 443"/>
                <a:gd name="T69" fmla="*/ 617 h 737"/>
                <a:gd name="T70" fmla="*/ 281 w 443"/>
                <a:gd name="T71" fmla="*/ 605 h 737"/>
                <a:gd name="T72" fmla="*/ 277 w 443"/>
                <a:gd name="T73" fmla="*/ 596 h 737"/>
                <a:gd name="T74" fmla="*/ 243 w 443"/>
                <a:gd name="T75" fmla="*/ 558 h 737"/>
                <a:gd name="T76" fmla="*/ 243 w 443"/>
                <a:gd name="T77" fmla="*/ 558 h 737"/>
                <a:gd name="T78" fmla="*/ 243 w 443"/>
                <a:gd name="T79" fmla="*/ 511 h 737"/>
                <a:gd name="T80" fmla="*/ 243 w 443"/>
                <a:gd name="T81" fmla="*/ 456 h 737"/>
                <a:gd name="T82" fmla="*/ 252 w 443"/>
                <a:gd name="T83" fmla="*/ 387 h 737"/>
                <a:gd name="T84" fmla="*/ 260 w 443"/>
                <a:gd name="T85" fmla="*/ 349 h 737"/>
                <a:gd name="T86" fmla="*/ 273 w 443"/>
                <a:gd name="T87" fmla="*/ 311 h 737"/>
                <a:gd name="T88" fmla="*/ 290 w 443"/>
                <a:gd name="T89" fmla="*/ 268 h 737"/>
                <a:gd name="T90" fmla="*/ 307 w 443"/>
                <a:gd name="T91" fmla="*/ 230 h 737"/>
                <a:gd name="T92" fmla="*/ 333 w 443"/>
                <a:gd name="T93" fmla="*/ 187 h 737"/>
                <a:gd name="T94" fmla="*/ 362 w 443"/>
                <a:gd name="T95" fmla="*/ 149 h 737"/>
                <a:gd name="T96" fmla="*/ 401 w 443"/>
                <a:gd name="T97" fmla="*/ 111 h 737"/>
                <a:gd name="T98" fmla="*/ 443 w 443"/>
                <a:gd name="T99" fmla="*/ 76 h 737"/>
                <a:gd name="T100" fmla="*/ 443 w 443"/>
                <a:gd name="T101" fmla="*/ 76 h 737"/>
                <a:gd name="T102" fmla="*/ 443 w 443"/>
                <a:gd name="T103" fmla="*/ 59 h 737"/>
                <a:gd name="T104" fmla="*/ 443 w 443"/>
                <a:gd name="T105" fmla="*/ 42 h 737"/>
                <a:gd name="T106" fmla="*/ 439 w 443"/>
                <a:gd name="T107" fmla="*/ 25 h 737"/>
                <a:gd name="T108" fmla="*/ 431 w 443"/>
                <a:gd name="T109" fmla="*/ 8 h 737"/>
                <a:gd name="T110" fmla="*/ 422 w 443"/>
                <a:gd name="T111" fmla="*/ 4 h 737"/>
                <a:gd name="T112" fmla="*/ 414 w 443"/>
                <a:gd name="T113" fmla="*/ 0 h 737"/>
                <a:gd name="T114" fmla="*/ 405 w 443"/>
                <a:gd name="T115" fmla="*/ 0 h 737"/>
                <a:gd name="T116" fmla="*/ 388 w 443"/>
                <a:gd name="T117" fmla="*/ 4 h 737"/>
                <a:gd name="T118" fmla="*/ 354 w 443"/>
                <a:gd name="T119" fmla="*/ 21 h 737"/>
                <a:gd name="T120" fmla="*/ 354 w 443"/>
                <a:gd name="T121" fmla="*/ 2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3" h="737">
                  <a:moveTo>
                    <a:pt x="354" y="21"/>
                  </a:moveTo>
                  <a:lnTo>
                    <a:pt x="354" y="21"/>
                  </a:lnTo>
                  <a:lnTo>
                    <a:pt x="324" y="51"/>
                  </a:lnTo>
                  <a:lnTo>
                    <a:pt x="294" y="93"/>
                  </a:lnTo>
                  <a:lnTo>
                    <a:pt x="260" y="149"/>
                  </a:lnTo>
                  <a:lnTo>
                    <a:pt x="243" y="187"/>
                  </a:lnTo>
                  <a:lnTo>
                    <a:pt x="226" y="226"/>
                  </a:lnTo>
                  <a:lnTo>
                    <a:pt x="213" y="272"/>
                  </a:lnTo>
                  <a:lnTo>
                    <a:pt x="196" y="323"/>
                  </a:lnTo>
                  <a:lnTo>
                    <a:pt x="188" y="379"/>
                  </a:lnTo>
                  <a:lnTo>
                    <a:pt x="179" y="439"/>
                  </a:lnTo>
                  <a:lnTo>
                    <a:pt x="171" y="502"/>
                  </a:lnTo>
                  <a:lnTo>
                    <a:pt x="171" y="575"/>
                  </a:lnTo>
                  <a:lnTo>
                    <a:pt x="171" y="575"/>
                  </a:lnTo>
                  <a:lnTo>
                    <a:pt x="137" y="583"/>
                  </a:lnTo>
                  <a:lnTo>
                    <a:pt x="107" y="592"/>
                  </a:lnTo>
                  <a:lnTo>
                    <a:pt x="73" y="609"/>
                  </a:lnTo>
                  <a:lnTo>
                    <a:pt x="39" y="630"/>
                  </a:lnTo>
                  <a:lnTo>
                    <a:pt x="26" y="643"/>
                  </a:lnTo>
                  <a:lnTo>
                    <a:pt x="13" y="656"/>
                  </a:lnTo>
                  <a:lnTo>
                    <a:pt x="5" y="669"/>
                  </a:lnTo>
                  <a:lnTo>
                    <a:pt x="0" y="686"/>
                  </a:lnTo>
                  <a:lnTo>
                    <a:pt x="0" y="703"/>
                  </a:lnTo>
                  <a:lnTo>
                    <a:pt x="5" y="724"/>
                  </a:lnTo>
                  <a:lnTo>
                    <a:pt x="5" y="724"/>
                  </a:lnTo>
                  <a:lnTo>
                    <a:pt x="9" y="724"/>
                  </a:lnTo>
                  <a:lnTo>
                    <a:pt x="26" y="732"/>
                  </a:lnTo>
                  <a:lnTo>
                    <a:pt x="51" y="737"/>
                  </a:lnTo>
                  <a:lnTo>
                    <a:pt x="86" y="737"/>
                  </a:lnTo>
                  <a:lnTo>
                    <a:pt x="260" y="656"/>
                  </a:lnTo>
                  <a:lnTo>
                    <a:pt x="260" y="656"/>
                  </a:lnTo>
                  <a:lnTo>
                    <a:pt x="269" y="647"/>
                  </a:lnTo>
                  <a:lnTo>
                    <a:pt x="277" y="634"/>
                  </a:lnTo>
                  <a:lnTo>
                    <a:pt x="281" y="626"/>
                  </a:lnTo>
                  <a:lnTo>
                    <a:pt x="281" y="617"/>
                  </a:lnTo>
                  <a:lnTo>
                    <a:pt x="281" y="605"/>
                  </a:lnTo>
                  <a:lnTo>
                    <a:pt x="277" y="596"/>
                  </a:lnTo>
                  <a:lnTo>
                    <a:pt x="243" y="558"/>
                  </a:lnTo>
                  <a:lnTo>
                    <a:pt x="243" y="558"/>
                  </a:lnTo>
                  <a:lnTo>
                    <a:pt x="243" y="511"/>
                  </a:lnTo>
                  <a:lnTo>
                    <a:pt x="243" y="456"/>
                  </a:lnTo>
                  <a:lnTo>
                    <a:pt x="252" y="387"/>
                  </a:lnTo>
                  <a:lnTo>
                    <a:pt x="260" y="349"/>
                  </a:lnTo>
                  <a:lnTo>
                    <a:pt x="273" y="311"/>
                  </a:lnTo>
                  <a:lnTo>
                    <a:pt x="290" y="268"/>
                  </a:lnTo>
                  <a:lnTo>
                    <a:pt x="307" y="230"/>
                  </a:lnTo>
                  <a:lnTo>
                    <a:pt x="333" y="187"/>
                  </a:lnTo>
                  <a:lnTo>
                    <a:pt x="362" y="149"/>
                  </a:lnTo>
                  <a:lnTo>
                    <a:pt x="401" y="111"/>
                  </a:lnTo>
                  <a:lnTo>
                    <a:pt x="443" y="76"/>
                  </a:lnTo>
                  <a:lnTo>
                    <a:pt x="443" y="76"/>
                  </a:lnTo>
                  <a:lnTo>
                    <a:pt x="443" y="59"/>
                  </a:lnTo>
                  <a:lnTo>
                    <a:pt x="443" y="42"/>
                  </a:lnTo>
                  <a:lnTo>
                    <a:pt x="439" y="25"/>
                  </a:lnTo>
                  <a:lnTo>
                    <a:pt x="431" y="8"/>
                  </a:lnTo>
                  <a:lnTo>
                    <a:pt x="422" y="4"/>
                  </a:lnTo>
                  <a:lnTo>
                    <a:pt x="414" y="0"/>
                  </a:lnTo>
                  <a:lnTo>
                    <a:pt x="405" y="0"/>
                  </a:lnTo>
                  <a:lnTo>
                    <a:pt x="388" y="4"/>
                  </a:lnTo>
                  <a:lnTo>
                    <a:pt x="354" y="21"/>
                  </a:lnTo>
                  <a:lnTo>
                    <a:pt x="354"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1"/>
            <p:cNvSpPr>
              <a:spLocks/>
            </p:cNvSpPr>
            <p:nvPr/>
          </p:nvSpPr>
          <p:spPr bwMode="auto">
            <a:xfrm>
              <a:off x="3139" y="2754"/>
              <a:ext cx="443" cy="737"/>
            </a:xfrm>
            <a:custGeom>
              <a:avLst/>
              <a:gdLst>
                <a:gd name="T0" fmla="*/ 89 w 443"/>
                <a:gd name="T1" fmla="*/ 21 h 737"/>
                <a:gd name="T2" fmla="*/ 89 w 443"/>
                <a:gd name="T3" fmla="*/ 21 h 737"/>
                <a:gd name="T4" fmla="*/ 119 w 443"/>
                <a:gd name="T5" fmla="*/ 51 h 737"/>
                <a:gd name="T6" fmla="*/ 149 w 443"/>
                <a:gd name="T7" fmla="*/ 89 h 737"/>
                <a:gd name="T8" fmla="*/ 183 w 443"/>
                <a:gd name="T9" fmla="*/ 149 h 737"/>
                <a:gd name="T10" fmla="*/ 200 w 443"/>
                <a:gd name="T11" fmla="*/ 187 h 737"/>
                <a:gd name="T12" fmla="*/ 217 w 443"/>
                <a:gd name="T13" fmla="*/ 226 h 737"/>
                <a:gd name="T14" fmla="*/ 230 w 443"/>
                <a:gd name="T15" fmla="*/ 272 h 737"/>
                <a:gd name="T16" fmla="*/ 247 w 443"/>
                <a:gd name="T17" fmla="*/ 319 h 737"/>
                <a:gd name="T18" fmla="*/ 255 w 443"/>
                <a:gd name="T19" fmla="*/ 375 h 737"/>
                <a:gd name="T20" fmla="*/ 268 w 443"/>
                <a:gd name="T21" fmla="*/ 434 h 737"/>
                <a:gd name="T22" fmla="*/ 272 w 443"/>
                <a:gd name="T23" fmla="*/ 503 h 737"/>
                <a:gd name="T24" fmla="*/ 272 w 443"/>
                <a:gd name="T25" fmla="*/ 571 h 737"/>
                <a:gd name="T26" fmla="*/ 272 w 443"/>
                <a:gd name="T27" fmla="*/ 571 h 737"/>
                <a:gd name="T28" fmla="*/ 306 w 443"/>
                <a:gd name="T29" fmla="*/ 579 h 737"/>
                <a:gd name="T30" fmla="*/ 336 w 443"/>
                <a:gd name="T31" fmla="*/ 592 h 737"/>
                <a:gd name="T32" fmla="*/ 370 w 443"/>
                <a:gd name="T33" fmla="*/ 609 h 737"/>
                <a:gd name="T34" fmla="*/ 404 w 443"/>
                <a:gd name="T35" fmla="*/ 626 h 737"/>
                <a:gd name="T36" fmla="*/ 417 w 443"/>
                <a:gd name="T37" fmla="*/ 639 h 737"/>
                <a:gd name="T38" fmla="*/ 430 w 443"/>
                <a:gd name="T39" fmla="*/ 652 h 737"/>
                <a:gd name="T40" fmla="*/ 438 w 443"/>
                <a:gd name="T41" fmla="*/ 669 h 737"/>
                <a:gd name="T42" fmla="*/ 443 w 443"/>
                <a:gd name="T43" fmla="*/ 686 h 737"/>
                <a:gd name="T44" fmla="*/ 443 w 443"/>
                <a:gd name="T45" fmla="*/ 703 h 737"/>
                <a:gd name="T46" fmla="*/ 438 w 443"/>
                <a:gd name="T47" fmla="*/ 720 h 737"/>
                <a:gd name="T48" fmla="*/ 438 w 443"/>
                <a:gd name="T49" fmla="*/ 720 h 737"/>
                <a:gd name="T50" fmla="*/ 434 w 443"/>
                <a:gd name="T51" fmla="*/ 724 h 737"/>
                <a:gd name="T52" fmla="*/ 417 w 443"/>
                <a:gd name="T53" fmla="*/ 733 h 737"/>
                <a:gd name="T54" fmla="*/ 396 w 443"/>
                <a:gd name="T55" fmla="*/ 737 h 737"/>
                <a:gd name="T56" fmla="*/ 362 w 443"/>
                <a:gd name="T57" fmla="*/ 737 h 737"/>
                <a:gd name="T58" fmla="*/ 183 w 443"/>
                <a:gd name="T59" fmla="*/ 652 h 737"/>
                <a:gd name="T60" fmla="*/ 183 w 443"/>
                <a:gd name="T61" fmla="*/ 652 h 737"/>
                <a:gd name="T62" fmla="*/ 174 w 443"/>
                <a:gd name="T63" fmla="*/ 647 h 737"/>
                <a:gd name="T64" fmla="*/ 166 w 443"/>
                <a:gd name="T65" fmla="*/ 635 h 737"/>
                <a:gd name="T66" fmla="*/ 162 w 443"/>
                <a:gd name="T67" fmla="*/ 626 h 737"/>
                <a:gd name="T68" fmla="*/ 162 w 443"/>
                <a:gd name="T69" fmla="*/ 618 h 737"/>
                <a:gd name="T70" fmla="*/ 162 w 443"/>
                <a:gd name="T71" fmla="*/ 605 h 737"/>
                <a:gd name="T72" fmla="*/ 166 w 443"/>
                <a:gd name="T73" fmla="*/ 592 h 737"/>
                <a:gd name="T74" fmla="*/ 200 w 443"/>
                <a:gd name="T75" fmla="*/ 558 h 737"/>
                <a:gd name="T76" fmla="*/ 200 w 443"/>
                <a:gd name="T77" fmla="*/ 558 h 737"/>
                <a:gd name="T78" fmla="*/ 204 w 443"/>
                <a:gd name="T79" fmla="*/ 507 h 737"/>
                <a:gd name="T80" fmla="*/ 200 w 443"/>
                <a:gd name="T81" fmla="*/ 451 h 737"/>
                <a:gd name="T82" fmla="*/ 191 w 443"/>
                <a:gd name="T83" fmla="*/ 383 h 737"/>
                <a:gd name="T84" fmla="*/ 183 w 443"/>
                <a:gd name="T85" fmla="*/ 345 h 737"/>
                <a:gd name="T86" fmla="*/ 170 w 443"/>
                <a:gd name="T87" fmla="*/ 307 h 737"/>
                <a:gd name="T88" fmla="*/ 157 w 443"/>
                <a:gd name="T89" fmla="*/ 268 h 737"/>
                <a:gd name="T90" fmla="*/ 136 w 443"/>
                <a:gd name="T91" fmla="*/ 226 h 737"/>
                <a:gd name="T92" fmla="*/ 110 w 443"/>
                <a:gd name="T93" fmla="*/ 187 h 737"/>
                <a:gd name="T94" fmla="*/ 81 w 443"/>
                <a:gd name="T95" fmla="*/ 149 h 737"/>
                <a:gd name="T96" fmla="*/ 42 w 443"/>
                <a:gd name="T97" fmla="*/ 111 h 737"/>
                <a:gd name="T98" fmla="*/ 0 w 443"/>
                <a:gd name="T99" fmla="*/ 77 h 737"/>
                <a:gd name="T100" fmla="*/ 0 w 443"/>
                <a:gd name="T101" fmla="*/ 77 h 737"/>
                <a:gd name="T102" fmla="*/ 0 w 443"/>
                <a:gd name="T103" fmla="*/ 55 h 737"/>
                <a:gd name="T104" fmla="*/ 0 w 443"/>
                <a:gd name="T105" fmla="*/ 38 h 737"/>
                <a:gd name="T106" fmla="*/ 4 w 443"/>
                <a:gd name="T107" fmla="*/ 21 h 737"/>
                <a:gd name="T108" fmla="*/ 12 w 443"/>
                <a:gd name="T109" fmla="*/ 8 h 737"/>
                <a:gd name="T110" fmla="*/ 21 w 443"/>
                <a:gd name="T111" fmla="*/ 4 h 737"/>
                <a:gd name="T112" fmla="*/ 29 w 443"/>
                <a:gd name="T113" fmla="*/ 0 h 737"/>
                <a:gd name="T114" fmla="*/ 38 w 443"/>
                <a:gd name="T115" fmla="*/ 0 h 737"/>
                <a:gd name="T116" fmla="*/ 55 w 443"/>
                <a:gd name="T117" fmla="*/ 4 h 737"/>
                <a:gd name="T118" fmla="*/ 89 w 443"/>
                <a:gd name="T119" fmla="*/ 21 h 737"/>
                <a:gd name="T120" fmla="*/ 89 w 443"/>
                <a:gd name="T121" fmla="*/ 2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3" h="737">
                  <a:moveTo>
                    <a:pt x="89" y="21"/>
                  </a:moveTo>
                  <a:lnTo>
                    <a:pt x="89" y="21"/>
                  </a:lnTo>
                  <a:lnTo>
                    <a:pt x="119" y="51"/>
                  </a:lnTo>
                  <a:lnTo>
                    <a:pt x="149" y="89"/>
                  </a:lnTo>
                  <a:lnTo>
                    <a:pt x="183" y="149"/>
                  </a:lnTo>
                  <a:lnTo>
                    <a:pt x="200" y="187"/>
                  </a:lnTo>
                  <a:lnTo>
                    <a:pt x="217" y="226"/>
                  </a:lnTo>
                  <a:lnTo>
                    <a:pt x="230" y="272"/>
                  </a:lnTo>
                  <a:lnTo>
                    <a:pt x="247" y="319"/>
                  </a:lnTo>
                  <a:lnTo>
                    <a:pt x="255" y="375"/>
                  </a:lnTo>
                  <a:lnTo>
                    <a:pt x="268" y="434"/>
                  </a:lnTo>
                  <a:lnTo>
                    <a:pt x="272" y="503"/>
                  </a:lnTo>
                  <a:lnTo>
                    <a:pt x="272" y="571"/>
                  </a:lnTo>
                  <a:lnTo>
                    <a:pt x="272" y="571"/>
                  </a:lnTo>
                  <a:lnTo>
                    <a:pt x="306" y="579"/>
                  </a:lnTo>
                  <a:lnTo>
                    <a:pt x="336" y="592"/>
                  </a:lnTo>
                  <a:lnTo>
                    <a:pt x="370" y="609"/>
                  </a:lnTo>
                  <a:lnTo>
                    <a:pt x="404" y="626"/>
                  </a:lnTo>
                  <a:lnTo>
                    <a:pt x="417" y="639"/>
                  </a:lnTo>
                  <a:lnTo>
                    <a:pt x="430" y="652"/>
                  </a:lnTo>
                  <a:lnTo>
                    <a:pt x="438" y="669"/>
                  </a:lnTo>
                  <a:lnTo>
                    <a:pt x="443" y="686"/>
                  </a:lnTo>
                  <a:lnTo>
                    <a:pt x="443" y="703"/>
                  </a:lnTo>
                  <a:lnTo>
                    <a:pt x="438" y="720"/>
                  </a:lnTo>
                  <a:lnTo>
                    <a:pt x="438" y="720"/>
                  </a:lnTo>
                  <a:lnTo>
                    <a:pt x="434" y="724"/>
                  </a:lnTo>
                  <a:lnTo>
                    <a:pt x="417" y="733"/>
                  </a:lnTo>
                  <a:lnTo>
                    <a:pt x="396" y="737"/>
                  </a:lnTo>
                  <a:lnTo>
                    <a:pt x="362" y="737"/>
                  </a:lnTo>
                  <a:lnTo>
                    <a:pt x="183" y="652"/>
                  </a:lnTo>
                  <a:lnTo>
                    <a:pt x="183" y="652"/>
                  </a:lnTo>
                  <a:lnTo>
                    <a:pt x="174" y="647"/>
                  </a:lnTo>
                  <a:lnTo>
                    <a:pt x="166" y="635"/>
                  </a:lnTo>
                  <a:lnTo>
                    <a:pt x="162" y="626"/>
                  </a:lnTo>
                  <a:lnTo>
                    <a:pt x="162" y="618"/>
                  </a:lnTo>
                  <a:lnTo>
                    <a:pt x="162" y="605"/>
                  </a:lnTo>
                  <a:lnTo>
                    <a:pt x="166" y="592"/>
                  </a:lnTo>
                  <a:lnTo>
                    <a:pt x="200" y="558"/>
                  </a:lnTo>
                  <a:lnTo>
                    <a:pt x="200" y="558"/>
                  </a:lnTo>
                  <a:lnTo>
                    <a:pt x="204" y="507"/>
                  </a:lnTo>
                  <a:lnTo>
                    <a:pt x="200" y="451"/>
                  </a:lnTo>
                  <a:lnTo>
                    <a:pt x="191" y="383"/>
                  </a:lnTo>
                  <a:lnTo>
                    <a:pt x="183" y="345"/>
                  </a:lnTo>
                  <a:lnTo>
                    <a:pt x="170" y="307"/>
                  </a:lnTo>
                  <a:lnTo>
                    <a:pt x="157" y="268"/>
                  </a:lnTo>
                  <a:lnTo>
                    <a:pt x="136" y="226"/>
                  </a:lnTo>
                  <a:lnTo>
                    <a:pt x="110" y="187"/>
                  </a:lnTo>
                  <a:lnTo>
                    <a:pt x="81" y="149"/>
                  </a:lnTo>
                  <a:lnTo>
                    <a:pt x="42" y="111"/>
                  </a:lnTo>
                  <a:lnTo>
                    <a:pt x="0" y="77"/>
                  </a:lnTo>
                  <a:lnTo>
                    <a:pt x="0" y="77"/>
                  </a:lnTo>
                  <a:lnTo>
                    <a:pt x="0" y="55"/>
                  </a:lnTo>
                  <a:lnTo>
                    <a:pt x="0" y="38"/>
                  </a:lnTo>
                  <a:lnTo>
                    <a:pt x="4" y="21"/>
                  </a:lnTo>
                  <a:lnTo>
                    <a:pt x="12" y="8"/>
                  </a:lnTo>
                  <a:lnTo>
                    <a:pt x="21" y="4"/>
                  </a:lnTo>
                  <a:lnTo>
                    <a:pt x="29" y="0"/>
                  </a:lnTo>
                  <a:lnTo>
                    <a:pt x="38" y="0"/>
                  </a:lnTo>
                  <a:lnTo>
                    <a:pt x="55" y="4"/>
                  </a:lnTo>
                  <a:lnTo>
                    <a:pt x="89" y="21"/>
                  </a:lnTo>
                  <a:lnTo>
                    <a:pt x="89"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p:nvSpPr>
          <p:spPr bwMode="auto">
            <a:xfrm>
              <a:off x="2010" y="1578"/>
              <a:ext cx="1512" cy="976"/>
            </a:xfrm>
            <a:custGeom>
              <a:avLst/>
              <a:gdLst>
                <a:gd name="T0" fmla="*/ 4 w 1512"/>
                <a:gd name="T1" fmla="*/ 656 h 976"/>
                <a:gd name="T2" fmla="*/ 0 w 1512"/>
                <a:gd name="T3" fmla="*/ 558 h 976"/>
                <a:gd name="T4" fmla="*/ 25 w 1512"/>
                <a:gd name="T5" fmla="*/ 465 h 976"/>
                <a:gd name="T6" fmla="*/ 77 w 1512"/>
                <a:gd name="T7" fmla="*/ 371 h 976"/>
                <a:gd name="T8" fmla="*/ 153 w 1512"/>
                <a:gd name="T9" fmla="*/ 281 h 976"/>
                <a:gd name="T10" fmla="*/ 251 w 1512"/>
                <a:gd name="T11" fmla="*/ 200 h 976"/>
                <a:gd name="T12" fmla="*/ 370 w 1512"/>
                <a:gd name="T13" fmla="*/ 128 h 976"/>
                <a:gd name="T14" fmla="*/ 507 w 1512"/>
                <a:gd name="T15" fmla="*/ 73 h 976"/>
                <a:gd name="T16" fmla="*/ 656 w 1512"/>
                <a:gd name="T17" fmla="*/ 30 h 976"/>
                <a:gd name="T18" fmla="*/ 732 w 1512"/>
                <a:gd name="T19" fmla="*/ 13 h 976"/>
                <a:gd name="T20" fmla="*/ 882 w 1512"/>
                <a:gd name="T21" fmla="*/ 0 h 976"/>
                <a:gd name="T22" fmla="*/ 1022 w 1512"/>
                <a:gd name="T23" fmla="*/ 5 h 976"/>
                <a:gd name="T24" fmla="*/ 1154 w 1512"/>
                <a:gd name="T25" fmla="*/ 30 h 976"/>
                <a:gd name="T26" fmla="*/ 1269 w 1512"/>
                <a:gd name="T27" fmla="*/ 68 h 976"/>
                <a:gd name="T28" fmla="*/ 1367 w 1512"/>
                <a:gd name="T29" fmla="*/ 124 h 976"/>
                <a:gd name="T30" fmla="*/ 1440 w 1512"/>
                <a:gd name="T31" fmla="*/ 196 h 976"/>
                <a:gd name="T32" fmla="*/ 1491 w 1512"/>
                <a:gd name="T33" fmla="*/ 277 h 976"/>
                <a:gd name="T34" fmla="*/ 1503 w 1512"/>
                <a:gd name="T35" fmla="*/ 324 h 976"/>
                <a:gd name="T36" fmla="*/ 1508 w 1512"/>
                <a:gd name="T37" fmla="*/ 422 h 976"/>
                <a:gd name="T38" fmla="*/ 1486 w 1512"/>
                <a:gd name="T39" fmla="*/ 516 h 976"/>
                <a:gd name="T40" fmla="*/ 1435 w 1512"/>
                <a:gd name="T41" fmla="*/ 609 h 976"/>
                <a:gd name="T42" fmla="*/ 1359 w 1512"/>
                <a:gd name="T43" fmla="*/ 699 h 976"/>
                <a:gd name="T44" fmla="*/ 1256 w 1512"/>
                <a:gd name="T45" fmla="*/ 780 h 976"/>
                <a:gd name="T46" fmla="*/ 1141 w 1512"/>
                <a:gd name="T47" fmla="*/ 848 h 976"/>
                <a:gd name="T48" fmla="*/ 1005 w 1512"/>
                <a:gd name="T49" fmla="*/ 908 h 976"/>
                <a:gd name="T50" fmla="*/ 856 w 1512"/>
                <a:gd name="T51" fmla="*/ 950 h 976"/>
                <a:gd name="T52" fmla="*/ 779 w 1512"/>
                <a:gd name="T53" fmla="*/ 963 h 976"/>
                <a:gd name="T54" fmla="*/ 630 w 1512"/>
                <a:gd name="T55" fmla="*/ 976 h 976"/>
                <a:gd name="T56" fmla="*/ 485 w 1512"/>
                <a:gd name="T57" fmla="*/ 971 h 976"/>
                <a:gd name="T58" fmla="*/ 358 w 1512"/>
                <a:gd name="T59" fmla="*/ 950 h 976"/>
                <a:gd name="T60" fmla="*/ 243 w 1512"/>
                <a:gd name="T61" fmla="*/ 908 h 976"/>
                <a:gd name="T62" fmla="*/ 145 w 1512"/>
                <a:gd name="T63" fmla="*/ 852 h 976"/>
                <a:gd name="T64" fmla="*/ 68 w 1512"/>
                <a:gd name="T65" fmla="*/ 784 h 976"/>
                <a:gd name="T66" fmla="*/ 21 w 1512"/>
                <a:gd name="T67" fmla="*/ 699 h 976"/>
                <a:gd name="T68" fmla="*/ 4 w 1512"/>
                <a:gd name="T69" fmla="*/ 656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2" h="976">
                  <a:moveTo>
                    <a:pt x="4" y="656"/>
                  </a:moveTo>
                  <a:lnTo>
                    <a:pt x="4" y="656"/>
                  </a:lnTo>
                  <a:lnTo>
                    <a:pt x="0" y="605"/>
                  </a:lnTo>
                  <a:lnTo>
                    <a:pt x="0" y="558"/>
                  </a:lnTo>
                  <a:lnTo>
                    <a:pt x="8" y="511"/>
                  </a:lnTo>
                  <a:lnTo>
                    <a:pt x="25" y="465"/>
                  </a:lnTo>
                  <a:lnTo>
                    <a:pt x="47" y="413"/>
                  </a:lnTo>
                  <a:lnTo>
                    <a:pt x="77" y="371"/>
                  </a:lnTo>
                  <a:lnTo>
                    <a:pt x="111" y="324"/>
                  </a:lnTo>
                  <a:lnTo>
                    <a:pt x="153" y="281"/>
                  </a:lnTo>
                  <a:lnTo>
                    <a:pt x="200" y="239"/>
                  </a:lnTo>
                  <a:lnTo>
                    <a:pt x="251" y="200"/>
                  </a:lnTo>
                  <a:lnTo>
                    <a:pt x="311" y="162"/>
                  </a:lnTo>
                  <a:lnTo>
                    <a:pt x="370" y="128"/>
                  </a:lnTo>
                  <a:lnTo>
                    <a:pt x="434" y="98"/>
                  </a:lnTo>
                  <a:lnTo>
                    <a:pt x="507" y="73"/>
                  </a:lnTo>
                  <a:lnTo>
                    <a:pt x="579" y="47"/>
                  </a:lnTo>
                  <a:lnTo>
                    <a:pt x="656" y="30"/>
                  </a:lnTo>
                  <a:lnTo>
                    <a:pt x="656" y="30"/>
                  </a:lnTo>
                  <a:lnTo>
                    <a:pt x="732" y="13"/>
                  </a:lnTo>
                  <a:lnTo>
                    <a:pt x="805" y="5"/>
                  </a:lnTo>
                  <a:lnTo>
                    <a:pt x="882" y="0"/>
                  </a:lnTo>
                  <a:lnTo>
                    <a:pt x="954" y="0"/>
                  </a:lnTo>
                  <a:lnTo>
                    <a:pt x="1022" y="5"/>
                  </a:lnTo>
                  <a:lnTo>
                    <a:pt x="1090" y="17"/>
                  </a:lnTo>
                  <a:lnTo>
                    <a:pt x="1154" y="30"/>
                  </a:lnTo>
                  <a:lnTo>
                    <a:pt x="1214" y="47"/>
                  </a:lnTo>
                  <a:lnTo>
                    <a:pt x="1269" y="68"/>
                  </a:lnTo>
                  <a:lnTo>
                    <a:pt x="1320" y="94"/>
                  </a:lnTo>
                  <a:lnTo>
                    <a:pt x="1367" y="124"/>
                  </a:lnTo>
                  <a:lnTo>
                    <a:pt x="1406" y="158"/>
                  </a:lnTo>
                  <a:lnTo>
                    <a:pt x="1440" y="196"/>
                  </a:lnTo>
                  <a:lnTo>
                    <a:pt x="1469" y="235"/>
                  </a:lnTo>
                  <a:lnTo>
                    <a:pt x="1491" y="277"/>
                  </a:lnTo>
                  <a:lnTo>
                    <a:pt x="1503" y="324"/>
                  </a:lnTo>
                  <a:lnTo>
                    <a:pt x="1503" y="324"/>
                  </a:lnTo>
                  <a:lnTo>
                    <a:pt x="1512" y="371"/>
                  </a:lnTo>
                  <a:lnTo>
                    <a:pt x="1508" y="422"/>
                  </a:lnTo>
                  <a:lnTo>
                    <a:pt x="1499" y="469"/>
                  </a:lnTo>
                  <a:lnTo>
                    <a:pt x="1486" y="516"/>
                  </a:lnTo>
                  <a:lnTo>
                    <a:pt x="1461" y="563"/>
                  </a:lnTo>
                  <a:lnTo>
                    <a:pt x="1435" y="609"/>
                  </a:lnTo>
                  <a:lnTo>
                    <a:pt x="1397" y="656"/>
                  </a:lnTo>
                  <a:lnTo>
                    <a:pt x="1359" y="699"/>
                  </a:lnTo>
                  <a:lnTo>
                    <a:pt x="1312" y="737"/>
                  </a:lnTo>
                  <a:lnTo>
                    <a:pt x="1256" y="780"/>
                  </a:lnTo>
                  <a:lnTo>
                    <a:pt x="1201" y="814"/>
                  </a:lnTo>
                  <a:lnTo>
                    <a:pt x="1141" y="848"/>
                  </a:lnTo>
                  <a:lnTo>
                    <a:pt x="1073" y="878"/>
                  </a:lnTo>
                  <a:lnTo>
                    <a:pt x="1005" y="908"/>
                  </a:lnTo>
                  <a:lnTo>
                    <a:pt x="933" y="929"/>
                  </a:lnTo>
                  <a:lnTo>
                    <a:pt x="856" y="950"/>
                  </a:lnTo>
                  <a:lnTo>
                    <a:pt x="856" y="950"/>
                  </a:lnTo>
                  <a:lnTo>
                    <a:pt x="779" y="963"/>
                  </a:lnTo>
                  <a:lnTo>
                    <a:pt x="703" y="971"/>
                  </a:lnTo>
                  <a:lnTo>
                    <a:pt x="630" y="976"/>
                  </a:lnTo>
                  <a:lnTo>
                    <a:pt x="558" y="976"/>
                  </a:lnTo>
                  <a:lnTo>
                    <a:pt x="485" y="971"/>
                  </a:lnTo>
                  <a:lnTo>
                    <a:pt x="422" y="963"/>
                  </a:lnTo>
                  <a:lnTo>
                    <a:pt x="358" y="950"/>
                  </a:lnTo>
                  <a:lnTo>
                    <a:pt x="298" y="933"/>
                  </a:lnTo>
                  <a:lnTo>
                    <a:pt x="243" y="908"/>
                  </a:lnTo>
                  <a:lnTo>
                    <a:pt x="192" y="882"/>
                  </a:lnTo>
                  <a:lnTo>
                    <a:pt x="145" y="852"/>
                  </a:lnTo>
                  <a:lnTo>
                    <a:pt x="102" y="822"/>
                  </a:lnTo>
                  <a:lnTo>
                    <a:pt x="68" y="784"/>
                  </a:lnTo>
                  <a:lnTo>
                    <a:pt x="42" y="746"/>
                  </a:lnTo>
                  <a:lnTo>
                    <a:pt x="21" y="699"/>
                  </a:lnTo>
                  <a:lnTo>
                    <a:pt x="4" y="656"/>
                  </a:lnTo>
                  <a:lnTo>
                    <a:pt x="4" y="6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3"/>
            <p:cNvSpPr>
              <a:spLocks/>
            </p:cNvSpPr>
            <p:nvPr/>
          </p:nvSpPr>
          <p:spPr bwMode="auto">
            <a:xfrm>
              <a:off x="2994" y="1766"/>
              <a:ext cx="217" cy="191"/>
            </a:xfrm>
            <a:custGeom>
              <a:avLst/>
              <a:gdLst>
                <a:gd name="T0" fmla="*/ 47 w 217"/>
                <a:gd name="T1" fmla="*/ 191 h 191"/>
                <a:gd name="T2" fmla="*/ 47 w 217"/>
                <a:gd name="T3" fmla="*/ 191 h 191"/>
                <a:gd name="T4" fmla="*/ 81 w 217"/>
                <a:gd name="T5" fmla="*/ 179 h 191"/>
                <a:gd name="T6" fmla="*/ 115 w 217"/>
                <a:gd name="T7" fmla="*/ 170 h 191"/>
                <a:gd name="T8" fmla="*/ 115 w 217"/>
                <a:gd name="T9" fmla="*/ 170 h 191"/>
                <a:gd name="T10" fmla="*/ 166 w 217"/>
                <a:gd name="T11" fmla="*/ 162 h 191"/>
                <a:gd name="T12" fmla="*/ 209 w 217"/>
                <a:gd name="T13" fmla="*/ 162 h 191"/>
                <a:gd name="T14" fmla="*/ 209 w 217"/>
                <a:gd name="T15" fmla="*/ 162 h 191"/>
                <a:gd name="T16" fmla="*/ 217 w 217"/>
                <a:gd name="T17" fmla="*/ 132 h 191"/>
                <a:gd name="T18" fmla="*/ 213 w 217"/>
                <a:gd name="T19" fmla="*/ 102 h 191"/>
                <a:gd name="T20" fmla="*/ 204 w 217"/>
                <a:gd name="T21" fmla="*/ 68 h 191"/>
                <a:gd name="T22" fmla="*/ 183 w 217"/>
                <a:gd name="T23" fmla="*/ 42 h 191"/>
                <a:gd name="T24" fmla="*/ 183 w 217"/>
                <a:gd name="T25" fmla="*/ 42 h 191"/>
                <a:gd name="T26" fmla="*/ 166 w 217"/>
                <a:gd name="T27" fmla="*/ 25 h 191"/>
                <a:gd name="T28" fmla="*/ 149 w 217"/>
                <a:gd name="T29" fmla="*/ 12 h 191"/>
                <a:gd name="T30" fmla="*/ 128 w 217"/>
                <a:gd name="T31" fmla="*/ 4 h 191"/>
                <a:gd name="T32" fmla="*/ 106 w 217"/>
                <a:gd name="T33" fmla="*/ 0 h 191"/>
                <a:gd name="T34" fmla="*/ 85 w 217"/>
                <a:gd name="T35" fmla="*/ 0 h 191"/>
                <a:gd name="T36" fmla="*/ 68 w 217"/>
                <a:gd name="T37" fmla="*/ 4 h 191"/>
                <a:gd name="T38" fmla="*/ 47 w 217"/>
                <a:gd name="T39" fmla="*/ 8 h 191"/>
                <a:gd name="T40" fmla="*/ 30 w 217"/>
                <a:gd name="T41" fmla="*/ 21 h 191"/>
                <a:gd name="T42" fmla="*/ 30 w 217"/>
                <a:gd name="T43" fmla="*/ 21 h 191"/>
                <a:gd name="T44" fmla="*/ 17 w 217"/>
                <a:gd name="T45" fmla="*/ 38 h 191"/>
                <a:gd name="T46" fmla="*/ 8 w 217"/>
                <a:gd name="T47" fmla="*/ 55 h 191"/>
                <a:gd name="T48" fmla="*/ 0 w 217"/>
                <a:gd name="T49" fmla="*/ 76 h 191"/>
                <a:gd name="T50" fmla="*/ 0 w 217"/>
                <a:gd name="T51" fmla="*/ 98 h 191"/>
                <a:gd name="T52" fmla="*/ 0 w 217"/>
                <a:gd name="T53" fmla="*/ 119 h 191"/>
                <a:gd name="T54" fmla="*/ 8 w 217"/>
                <a:gd name="T55" fmla="*/ 136 h 191"/>
                <a:gd name="T56" fmla="*/ 17 w 217"/>
                <a:gd name="T57" fmla="*/ 157 h 191"/>
                <a:gd name="T58" fmla="*/ 34 w 217"/>
                <a:gd name="T59" fmla="*/ 179 h 191"/>
                <a:gd name="T60" fmla="*/ 34 w 217"/>
                <a:gd name="T61" fmla="*/ 179 h 191"/>
                <a:gd name="T62" fmla="*/ 47 w 217"/>
                <a:gd name="T63" fmla="*/ 191 h 191"/>
                <a:gd name="T64" fmla="*/ 47 w 217"/>
                <a:gd name="T65"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7" h="191">
                  <a:moveTo>
                    <a:pt x="47" y="191"/>
                  </a:moveTo>
                  <a:lnTo>
                    <a:pt x="47" y="191"/>
                  </a:lnTo>
                  <a:lnTo>
                    <a:pt x="81" y="179"/>
                  </a:lnTo>
                  <a:lnTo>
                    <a:pt x="115" y="170"/>
                  </a:lnTo>
                  <a:lnTo>
                    <a:pt x="115" y="170"/>
                  </a:lnTo>
                  <a:lnTo>
                    <a:pt x="166" y="162"/>
                  </a:lnTo>
                  <a:lnTo>
                    <a:pt x="209" y="162"/>
                  </a:lnTo>
                  <a:lnTo>
                    <a:pt x="209" y="162"/>
                  </a:lnTo>
                  <a:lnTo>
                    <a:pt x="217" y="132"/>
                  </a:lnTo>
                  <a:lnTo>
                    <a:pt x="213" y="102"/>
                  </a:lnTo>
                  <a:lnTo>
                    <a:pt x="204" y="68"/>
                  </a:lnTo>
                  <a:lnTo>
                    <a:pt x="183" y="42"/>
                  </a:lnTo>
                  <a:lnTo>
                    <a:pt x="183" y="42"/>
                  </a:lnTo>
                  <a:lnTo>
                    <a:pt x="166" y="25"/>
                  </a:lnTo>
                  <a:lnTo>
                    <a:pt x="149" y="12"/>
                  </a:lnTo>
                  <a:lnTo>
                    <a:pt x="128" y="4"/>
                  </a:lnTo>
                  <a:lnTo>
                    <a:pt x="106" y="0"/>
                  </a:lnTo>
                  <a:lnTo>
                    <a:pt x="85" y="0"/>
                  </a:lnTo>
                  <a:lnTo>
                    <a:pt x="68" y="4"/>
                  </a:lnTo>
                  <a:lnTo>
                    <a:pt x="47" y="8"/>
                  </a:lnTo>
                  <a:lnTo>
                    <a:pt x="30" y="21"/>
                  </a:lnTo>
                  <a:lnTo>
                    <a:pt x="30" y="21"/>
                  </a:lnTo>
                  <a:lnTo>
                    <a:pt x="17" y="38"/>
                  </a:lnTo>
                  <a:lnTo>
                    <a:pt x="8" y="55"/>
                  </a:lnTo>
                  <a:lnTo>
                    <a:pt x="0" y="76"/>
                  </a:lnTo>
                  <a:lnTo>
                    <a:pt x="0" y="98"/>
                  </a:lnTo>
                  <a:lnTo>
                    <a:pt x="0" y="119"/>
                  </a:lnTo>
                  <a:lnTo>
                    <a:pt x="8" y="136"/>
                  </a:lnTo>
                  <a:lnTo>
                    <a:pt x="17" y="157"/>
                  </a:lnTo>
                  <a:lnTo>
                    <a:pt x="34" y="179"/>
                  </a:lnTo>
                  <a:lnTo>
                    <a:pt x="34" y="179"/>
                  </a:lnTo>
                  <a:lnTo>
                    <a:pt x="47" y="191"/>
                  </a:lnTo>
                  <a:lnTo>
                    <a:pt x="47" y="1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4"/>
            <p:cNvSpPr>
              <a:spLocks/>
            </p:cNvSpPr>
            <p:nvPr/>
          </p:nvSpPr>
          <p:spPr bwMode="auto">
            <a:xfrm>
              <a:off x="2449" y="1885"/>
              <a:ext cx="204" cy="209"/>
            </a:xfrm>
            <a:custGeom>
              <a:avLst/>
              <a:gdLst>
                <a:gd name="T0" fmla="*/ 38 w 204"/>
                <a:gd name="T1" fmla="*/ 209 h 209"/>
                <a:gd name="T2" fmla="*/ 38 w 204"/>
                <a:gd name="T3" fmla="*/ 209 h 209"/>
                <a:gd name="T4" fmla="*/ 76 w 204"/>
                <a:gd name="T5" fmla="*/ 200 h 209"/>
                <a:gd name="T6" fmla="*/ 76 w 204"/>
                <a:gd name="T7" fmla="*/ 200 h 209"/>
                <a:gd name="T8" fmla="*/ 132 w 204"/>
                <a:gd name="T9" fmla="*/ 192 h 209"/>
                <a:gd name="T10" fmla="*/ 178 w 204"/>
                <a:gd name="T11" fmla="*/ 187 h 209"/>
                <a:gd name="T12" fmla="*/ 178 w 204"/>
                <a:gd name="T13" fmla="*/ 187 h 209"/>
                <a:gd name="T14" fmla="*/ 191 w 204"/>
                <a:gd name="T15" fmla="*/ 162 h 209"/>
                <a:gd name="T16" fmla="*/ 200 w 204"/>
                <a:gd name="T17" fmla="*/ 132 h 209"/>
                <a:gd name="T18" fmla="*/ 200 w 204"/>
                <a:gd name="T19" fmla="*/ 132 h 209"/>
                <a:gd name="T20" fmla="*/ 204 w 204"/>
                <a:gd name="T21" fmla="*/ 111 h 209"/>
                <a:gd name="T22" fmla="*/ 200 w 204"/>
                <a:gd name="T23" fmla="*/ 85 h 209"/>
                <a:gd name="T24" fmla="*/ 196 w 204"/>
                <a:gd name="T25" fmla="*/ 64 h 209"/>
                <a:gd name="T26" fmla="*/ 187 w 204"/>
                <a:gd name="T27" fmla="*/ 47 h 209"/>
                <a:gd name="T28" fmla="*/ 174 w 204"/>
                <a:gd name="T29" fmla="*/ 30 h 209"/>
                <a:gd name="T30" fmla="*/ 157 w 204"/>
                <a:gd name="T31" fmla="*/ 17 h 209"/>
                <a:gd name="T32" fmla="*/ 140 w 204"/>
                <a:gd name="T33" fmla="*/ 4 h 209"/>
                <a:gd name="T34" fmla="*/ 123 w 204"/>
                <a:gd name="T35" fmla="*/ 0 h 209"/>
                <a:gd name="T36" fmla="*/ 123 w 204"/>
                <a:gd name="T37" fmla="*/ 0 h 209"/>
                <a:gd name="T38" fmla="*/ 102 w 204"/>
                <a:gd name="T39" fmla="*/ 0 h 209"/>
                <a:gd name="T40" fmla="*/ 81 w 204"/>
                <a:gd name="T41" fmla="*/ 0 h 209"/>
                <a:gd name="T42" fmla="*/ 63 w 204"/>
                <a:gd name="T43" fmla="*/ 8 h 209"/>
                <a:gd name="T44" fmla="*/ 46 w 204"/>
                <a:gd name="T45" fmla="*/ 21 h 209"/>
                <a:gd name="T46" fmla="*/ 29 w 204"/>
                <a:gd name="T47" fmla="*/ 34 h 209"/>
                <a:gd name="T48" fmla="*/ 17 w 204"/>
                <a:gd name="T49" fmla="*/ 55 h 209"/>
                <a:gd name="T50" fmla="*/ 8 w 204"/>
                <a:gd name="T51" fmla="*/ 72 h 209"/>
                <a:gd name="T52" fmla="*/ 0 w 204"/>
                <a:gd name="T53" fmla="*/ 98 h 209"/>
                <a:gd name="T54" fmla="*/ 0 w 204"/>
                <a:gd name="T55" fmla="*/ 98 h 209"/>
                <a:gd name="T56" fmla="*/ 0 w 204"/>
                <a:gd name="T57" fmla="*/ 128 h 209"/>
                <a:gd name="T58" fmla="*/ 4 w 204"/>
                <a:gd name="T59" fmla="*/ 162 h 209"/>
                <a:gd name="T60" fmla="*/ 17 w 204"/>
                <a:gd name="T61" fmla="*/ 187 h 209"/>
                <a:gd name="T62" fmla="*/ 38 w 204"/>
                <a:gd name="T63" fmla="*/ 209 h 209"/>
                <a:gd name="T64" fmla="*/ 38 w 204"/>
                <a:gd name="T65"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4" h="209">
                  <a:moveTo>
                    <a:pt x="38" y="209"/>
                  </a:moveTo>
                  <a:lnTo>
                    <a:pt x="38" y="209"/>
                  </a:lnTo>
                  <a:lnTo>
                    <a:pt x="76" y="200"/>
                  </a:lnTo>
                  <a:lnTo>
                    <a:pt x="76" y="200"/>
                  </a:lnTo>
                  <a:lnTo>
                    <a:pt x="132" y="192"/>
                  </a:lnTo>
                  <a:lnTo>
                    <a:pt x="178" y="187"/>
                  </a:lnTo>
                  <a:lnTo>
                    <a:pt x="178" y="187"/>
                  </a:lnTo>
                  <a:lnTo>
                    <a:pt x="191" y="162"/>
                  </a:lnTo>
                  <a:lnTo>
                    <a:pt x="200" y="132"/>
                  </a:lnTo>
                  <a:lnTo>
                    <a:pt x="200" y="132"/>
                  </a:lnTo>
                  <a:lnTo>
                    <a:pt x="204" y="111"/>
                  </a:lnTo>
                  <a:lnTo>
                    <a:pt x="200" y="85"/>
                  </a:lnTo>
                  <a:lnTo>
                    <a:pt x="196" y="64"/>
                  </a:lnTo>
                  <a:lnTo>
                    <a:pt x="187" y="47"/>
                  </a:lnTo>
                  <a:lnTo>
                    <a:pt x="174" y="30"/>
                  </a:lnTo>
                  <a:lnTo>
                    <a:pt x="157" y="17"/>
                  </a:lnTo>
                  <a:lnTo>
                    <a:pt x="140" y="4"/>
                  </a:lnTo>
                  <a:lnTo>
                    <a:pt x="123" y="0"/>
                  </a:lnTo>
                  <a:lnTo>
                    <a:pt x="123" y="0"/>
                  </a:lnTo>
                  <a:lnTo>
                    <a:pt x="102" y="0"/>
                  </a:lnTo>
                  <a:lnTo>
                    <a:pt x="81" y="0"/>
                  </a:lnTo>
                  <a:lnTo>
                    <a:pt x="63" y="8"/>
                  </a:lnTo>
                  <a:lnTo>
                    <a:pt x="46" y="21"/>
                  </a:lnTo>
                  <a:lnTo>
                    <a:pt x="29" y="34"/>
                  </a:lnTo>
                  <a:lnTo>
                    <a:pt x="17" y="55"/>
                  </a:lnTo>
                  <a:lnTo>
                    <a:pt x="8" y="72"/>
                  </a:lnTo>
                  <a:lnTo>
                    <a:pt x="0" y="98"/>
                  </a:lnTo>
                  <a:lnTo>
                    <a:pt x="0" y="98"/>
                  </a:lnTo>
                  <a:lnTo>
                    <a:pt x="0" y="128"/>
                  </a:lnTo>
                  <a:lnTo>
                    <a:pt x="4" y="162"/>
                  </a:lnTo>
                  <a:lnTo>
                    <a:pt x="17" y="187"/>
                  </a:lnTo>
                  <a:lnTo>
                    <a:pt x="38" y="209"/>
                  </a:lnTo>
                  <a:lnTo>
                    <a:pt x="38" y="2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5"/>
            <p:cNvSpPr>
              <a:spLocks/>
            </p:cNvSpPr>
            <p:nvPr/>
          </p:nvSpPr>
          <p:spPr bwMode="auto">
            <a:xfrm>
              <a:off x="3130" y="1859"/>
              <a:ext cx="81" cy="111"/>
            </a:xfrm>
            <a:custGeom>
              <a:avLst/>
              <a:gdLst>
                <a:gd name="T0" fmla="*/ 4 w 81"/>
                <a:gd name="T1" fmla="*/ 64 h 111"/>
                <a:gd name="T2" fmla="*/ 4 w 81"/>
                <a:gd name="T3" fmla="*/ 64 h 111"/>
                <a:gd name="T4" fmla="*/ 0 w 81"/>
                <a:gd name="T5" fmla="*/ 43 h 111"/>
                <a:gd name="T6" fmla="*/ 4 w 81"/>
                <a:gd name="T7" fmla="*/ 22 h 111"/>
                <a:gd name="T8" fmla="*/ 17 w 81"/>
                <a:gd name="T9" fmla="*/ 5 h 111"/>
                <a:gd name="T10" fmla="*/ 30 w 81"/>
                <a:gd name="T11" fmla="*/ 0 h 111"/>
                <a:gd name="T12" fmla="*/ 30 w 81"/>
                <a:gd name="T13" fmla="*/ 0 h 111"/>
                <a:gd name="T14" fmla="*/ 43 w 81"/>
                <a:gd name="T15" fmla="*/ 0 h 111"/>
                <a:gd name="T16" fmla="*/ 60 w 81"/>
                <a:gd name="T17" fmla="*/ 9 h 111"/>
                <a:gd name="T18" fmla="*/ 68 w 81"/>
                <a:gd name="T19" fmla="*/ 26 h 111"/>
                <a:gd name="T20" fmla="*/ 77 w 81"/>
                <a:gd name="T21" fmla="*/ 47 h 111"/>
                <a:gd name="T22" fmla="*/ 77 w 81"/>
                <a:gd name="T23" fmla="*/ 47 h 111"/>
                <a:gd name="T24" fmla="*/ 81 w 81"/>
                <a:gd name="T25" fmla="*/ 69 h 111"/>
                <a:gd name="T26" fmla="*/ 77 w 81"/>
                <a:gd name="T27" fmla="*/ 90 h 111"/>
                <a:gd name="T28" fmla="*/ 68 w 81"/>
                <a:gd name="T29" fmla="*/ 103 h 111"/>
                <a:gd name="T30" fmla="*/ 56 w 81"/>
                <a:gd name="T31" fmla="*/ 111 h 111"/>
                <a:gd name="T32" fmla="*/ 56 w 81"/>
                <a:gd name="T33" fmla="*/ 111 h 111"/>
                <a:gd name="T34" fmla="*/ 38 w 81"/>
                <a:gd name="T35" fmla="*/ 111 h 111"/>
                <a:gd name="T36" fmla="*/ 26 w 81"/>
                <a:gd name="T37" fmla="*/ 103 h 111"/>
                <a:gd name="T38" fmla="*/ 13 w 81"/>
                <a:gd name="T39" fmla="*/ 86 h 111"/>
                <a:gd name="T40" fmla="*/ 4 w 81"/>
                <a:gd name="T41" fmla="*/ 64 h 111"/>
                <a:gd name="T42" fmla="*/ 4 w 81"/>
                <a:gd name="T43" fmla="*/ 6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111">
                  <a:moveTo>
                    <a:pt x="4" y="64"/>
                  </a:moveTo>
                  <a:lnTo>
                    <a:pt x="4" y="64"/>
                  </a:lnTo>
                  <a:lnTo>
                    <a:pt x="0" y="43"/>
                  </a:lnTo>
                  <a:lnTo>
                    <a:pt x="4" y="22"/>
                  </a:lnTo>
                  <a:lnTo>
                    <a:pt x="17" y="5"/>
                  </a:lnTo>
                  <a:lnTo>
                    <a:pt x="30" y="0"/>
                  </a:lnTo>
                  <a:lnTo>
                    <a:pt x="30" y="0"/>
                  </a:lnTo>
                  <a:lnTo>
                    <a:pt x="43" y="0"/>
                  </a:lnTo>
                  <a:lnTo>
                    <a:pt x="60" y="9"/>
                  </a:lnTo>
                  <a:lnTo>
                    <a:pt x="68" y="26"/>
                  </a:lnTo>
                  <a:lnTo>
                    <a:pt x="77" y="47"/>
                  </a:lnTo>
                  <a:lnTo>
                    <a:pt x="77" y="47"/>
                  </a:lnTo>
                  <a:lnTo>
                    <a:pt x="81" y="69"/>
                  </a:lnTo>
                  <a:lnTo>
                    <a:pt x="77" y="90"/>
                  </a:lnTo>
                  <a:lnTo>
                    <a:pt x="68" y="103"/>
                  </a:lnTo>
                  <a:lnTo>
                    <a:pt x="56" y="111"/>
                  </a:lnTo>
                  <a:lnTo>
                    <a:pt x="56" y="111"/>
                  </a:lnTo>
                  <a:lnTo>
                    <a:pt x="38" y="111"/>
                  </a:lnTo>
                  <a:lnTo>
                    <a:pt x="26" y="103"/>
                  </a:lnTo>
                  <a:lnTo>
                    <a:pt x="13" y="86"/>
                  </a:lnTo>
                  <a:lnTo>
                    <a:pt x="4" y="64"/>
                  </a:lnTo>
                  <a:lnTo>
                    <a:pt x="4"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6"/>
            <p:cNvSpPr>
              <a:spLocks/>
            </p:cNvSpPr>
            <p:nvPr/>
          </p:nvSpPr>
          <p:spPr bwMode="auto">
            <a:xfrm>
              <a:off x="2568" y="1996"/>
              <a:ext cx="77" cy="110"/>
            </a:xfrm>
            <a:custGeom>
              <a:avLst/>
              <a:gdLst>
                <a:gd name="T0" fmla="*/ 0 w 77"/>
                <a:gd name="T1" fmla="*/ 64 h 110"/>
                <a:gd name="T2" fmla="*/ 0 w 77"/>
                <a:gd name="T3" fmla="*/ 64 h 110"/>
                <a:gd name="T4" fmla="*/ 0 w 77"/>
                <a:gd name="T5" fmla="*/ 42 h 110"/>
                <a:gd name="T6" fmla="*/ 4 w 77"/>
                <a:gd name="T7" fmla="*/ 21 h 110"/>
                <a:gd name="T8" fmla="*/ 13 w 77"/>
                <a:gd name="T9" fmla="*/ 8 h 110"/>
                <a:gd name="T10" fmla="*/ 25 w 77"/>
                <a:gd name="T11" fmla="*/ 0 h 110"/>
                <a:gd name="T12" fmla="*/ 25 w 77"/>
                <a:gd name="T13" fmla="*/ 0 h 110"/>
                <a:gd name="T14" fmla="*/ 42 w 77"/>
                <a:gd name="T15" fmla="*/ 0 h 110"/>
                <a:gd name="T16" fmla="*/ 55 w 77"/>
                <a:gd name="T17" fmla="*/ 8 h 110"/>
                <a:gd name="T18" fmla="*/ 68 w 77"/>
                <a:gd name="T19" fmla="*/ 25 h 110"/>
                <a:gd name="T20" fmla="*/ 77 w 77"/>
                <a:gd name="T21" fmla="*/ 47 h 110"/>
                <a:gd name="T22" fmla="*/ 77 w 77"/>
                <a:gd name="T23" fmla="*/ 47 h 110"/>
                <a:gd name="T24" fmla="*/ 77 w 77"/>
                <a:gd name="T25" fmla="*/ 68 h 110"/>
                <a:gd name="T26" fmla="*/ 72 w 77"/>
                <a:gd name="T27" fmla="*/ 89 h 110"/>
                <a:gd name="T28" fmla="*/ 64 w 77"/>
                <a:gd name="T29" fmla="*/ 102 h 110"/>
                <a:gd name="T30" fmla="*/ 51 w 77"/>
                <a:gd name="T31" fmla="*/ 110 h 110"/>
                <a:gd name="T32" fmla="*/ 51 w 77"/>
                <a:gd name="T33" fmla="*/ 110 h 110"/>
                <a:gd name="T34" fmla="*/ 34 w 77"/>
                <a:gd name="T35" fmla="*/ 110 h 110"/>
                <a:gd name="T36" fmla="*/ 21 w 77"/>
                <a:gd name="T37" fmla="*/ 102 h 110"/>
                <a:gd name="T38" fmla="*/ 8 w 77"/>
                <a:gd name="T39" fmla="*/ 85 h 110"/>
                <a:gd name="T40" fmla="*/ 0 w 77"/>
                <a:gd name="T41" fmla="*/ 64 h 110"/>
                <a:gd name="T42" fmla="*/ 0 w 77"/>
                <a:gd name="T43" fmla="*/ 6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110">
                  <a:moveTo>
                    <a:pt x="0" y="64"/>
                  </a:moveTo>
                  <a:lnTo>
                    <a:pt x="0" y="64"/>
                  </a:lnTo>
                  <a:lnTo>
                    <a:pt x="0" y="42"/>
                  </a:lnTo>
                  <a:lnTo>
                    <a:pt x="4" y="21"/>
                  </a:lnTo>
                  <a:lnTo>
                    <a:pt x="13" y="8"/>
                  </a:lnTo>
                  <a:lnTo>
                    <a:pt x="25" y="0"/>
                  </a:lnTo>
                  <a:lnTo>
                    <a:pt x="25" y="0"/>
                  </a:lnTo>
                  <a:lnTo>
                    <a:pt x="42" y="0"/>
                  </a:lnTo>
                  <a:lnTo>
                    <a:pt x="55" y="8"/>
                  </a:lnTo>
                  <a:lnTo>
                    <a:pt x="68" y="25"/>
                  </a:lnTo>
                  <a:lnTo>
                    <a:pt x="77" y="47"/>
                  </a:lnTo>
                  <a:lnTo>
                    <a:pt x="77" y="47"/>
                  </a:lnTo>
                  <a:lnTo>
                    <a:pt x="77" y="68"/>
                  </a:lnTo>
                  <a:lnTo>
                    <a:pt x="72" y="89"/>
                  </a:lnTo>
                  <a:lnTo>
                    <a:pt x="64" y="102"/>
                  </a:lnTo>
                  <a:lnTo>
                    <a:pt x="51" y="110"/>
                  </a:lnTo>
                  <a:lnTo>
                    <a:pt x="51" y="110"/>
                  </a:lnTo>
                  <a:lnTo>
                    <a:pt x="34" y="110"/>
                  </a:lnTo>
                  <a:lnTo>
                    <a:pt x="21" y="102"/>
                  </a:lnTo>
                  <a:lnTo>
                    <a:pt x="8" y="85"/>
                  </a:lnTo>
                  <a:lnTo>
                    <a:pt x="0" y="64"/>
                  </a:lnTo>
                  <a:lnTo>
                    <a:pt x="0"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7"/>
            <p:cNvSpPr>
              <a:spLocks/>
            </p:cNvSpPr>
            <p:nvPr/>
          </p:nvSpPr>
          <p:spPr bwMode="auto">
            <a:xfrm>
              <a:off x="2491" y="2094"/>
              <a:ext cx="741" cy="285"/>
            </a:xfrm>
            <a:custGeom>
              <a:avLst/>
              <a:gdLst>
                <a:gd name="T0" fmla="*/ 741 w 741"/>
                <a:gd name="T1" fmla="*/ 0 h 285"/>
                <a:gd name="T2" fmla="*/ 741 w 741"/>
                <a:gd name="T3" fmla="*/ 0 h 285"/>
                <a:gd name="T4" fmla="*/ 729 w 741"/>
                <a:gd name="T5" fmla="*/ 21 h 285"/>
                <a:gd name="T6" fmla="*/ 686 w 741"/>
                <a:gd name="T7" fmla="*/ 72 h 285"/>
                <a:gd name="T8" fmla="*/ 656 w 741"/>
                <a:gd name="T9" fmla="*/ 106 h 285"/>
                <a:gd name="T10" fmla="*/ 618 w 741"/>
                <a:gd name="T11" fmla="*/ 144 h 285"/>
                <a:gd name="T12" fmla="*/ 579 w 741"/>
                <a:gd name="T13" fmla="*/ 179 h 285"/>
                <a:gd name="T14" fmla="*/ 528 w 741"/>
                <a:gd name="T15" fmla="*/ 213 h 285"/>
                <a:gd name="T16" fmla="*/ 477 w 741"/>
                <a:gd name="T17" fmla="*/ 242 h 285"/>
                <a:gd name="T18" fmla="*/ 422 w 741"/>
                <a:gd name="T19" fmla="*/ 264 h 285"/>
                <a:gd name="T20" fmla="*/ 392 w 741"/>
                <a:gd name="T21" fmla="*/ 272 h 285"/>
                <a:gd name="T22" fmla="*/ 362 w 741"/>
                <a:gd name="T23" fmla="*/ 281 h 285"/>
                <a:gd name="T24" fmla="*/ 328 w 741"/>
                <a:gd name="T25" fmla="*/ 285 h 285"/>
                <a:gd name="T26" fmla="*/ 294 w 741"/>
                <a:gd name="T27" fmla="*/ 285 h 285"/>
                <a:gd name="T28" fmla="*/ 260 w 741"/>
                <a:gd name="T29" fmla="*/ 281 h 285"/>
                <a:gd name="T30" fmla="*/ 226 w 741"/>
                <a:gd name="T31" fmla="*/ 277 h 285"/>
                <a:gd name="T32" fmla="*/ 192 w 741"/>
                <a:gd name="T33" fmla="*/ 268 h 285"/>
                <a:gd name="T34" fmla="*/ 154 w 741"/>
                <a:gd name="T35" fmla="*/ 255 h 285"/>
                <a:gd name="T36" fmla="*/ 115 w 741"/>
                <a:gd name="T37" fmla="*/ 238 h 285"/>
                <a:gd name="T38" fmla="*/ 77 w 741"/>
                <a:gd name="T39" fmla="*/ 217 h 285"/>
                <a:gd name="T40" fmla="*/ 39 w 741"/>
                <a:gd name="T41" fmla="*/ 191 h 285"/>
                <a:gd name="T42" fmla="*/ 0 w 741"/>
                <a:gd name="T43" fmla="*/ 162 h 285"/>
                <a:gd name="T44" fmla="*/ 0 w 741"/>
                <a:gd name="T45" fmla="*/ 162 h 285"/>
                <a:gd name="T46" fmla="*/ 17 w 741"/>
                <a:gd name="T47" fmla="*/ 166 h 285"/>
                <a:gd name="T48" fmla="*/ 60 w 741"/>
                <a:gd name="T49" fmla="*/ 174 h 285"/>
                <a:gd name="T50" fmla="*/ 132 w 741"/>
                <a:gd name="T51" fmla="*/ 179 h 285"/>
                <a:gd name="T52" fmla="*/ 222 w 741"/>
                <a:gd name="T53" fmla="*/ 179 h 285"/>
                <a:gd name="T54" fmla="*/ 277 w 741"/>
                <a:gd name="T55" fmla="*/ 170 h 285"/>
                <a:gd name="T56" fmla="*/ 332 w 741"/>
                <a:gd name="T57" fmla="*/ 162 h 285"/>
                <a:gd name="T58" fmla="*/ 396 w 741"/>
                <a:gd name="T59" fmla="*/ 149 h 285"/>
                <a:gd name="T60" fmla="*/ 460 w 741"/>
                <a:gd name="T61" fmla="*/ 132 h 285"/>
                <a:gd name="T62" fmla="*/ 528 w 741"/>
                <a:gd name="T63" fmla="*/ 110 h 285"/>
                <a:gd name="T64" fmla="*/ 597 w 741"/>
                <a:gd name="T65" fmla="*/ 81 h 285"/>
                <a:gd name="T66" fmla="*/ 669 w 741"/>
                <a:gd name="T67" fmla="*/ 42 h 285"/>
                <a:gd name="T68" fmla="*/ 741 w 741"/>
                <a:gd name="T69" fmla="*/ 0 h 285"/>
                <a:gd name="T70" fmla="*/ 741 w 741"/>
                <a:gd name="T7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1" h="285">
                  <a:moveTo>
                    <a:pt x="741" y="0"/>
                  </a:moveTo>
                  <a:lnTo>
                    <a:pt x="741" y="0"/>
                  </a:lnTo>
                  <a:lnTo>
                    <a:pt x="729" y="21"/>
                  </a:lnTo>
                  <a:lnTo>
                    <a:pt x="686" y="72"/>
                  </a:lnTo>
                  <a:lnTo>
                    <a:pt x="656" y="106"/>
                  </a:lnTo>
                  <a:lnTo>
                    <a:pt x="618" y="144"/>
                  </a:lnTo>
                  <a:lnTo>
                    <a:pt x="579" y="179"/>
                  </a:lnTo>
                  <a:lnTo>
                    <a:pt x="528" y="213"/>
                  </a:lnTo>
                  <a:lnTo>
                    <a:pt x="477" y="242"/>
                  </a:lnTo>
                  <a:lnTo>
                    <a:pt x="422" y="264"/>
                  </a:lnTo>
                  <a:lnTo>
                    <a:pt x="392" y="272"/>
                  </a:lnTo>
                  <a:lnTo>
                    <a:pt x="362" y="281"/>
                  </a:lnTo>
                  <a:lnTo>
                    <a:pt x="328" y="285"/>
                  </a:lnTo>
                  <a:lnTo>
                    <a:pt x="294" y="285"/>
                  </a:lnTo>
                  <a:lnTo>
                    <a:pt x="260" y="281"/>
                  </a:lnTo>
                  <a:lnTo>
                    <a:pt x="226" y="277"/>
                  </a:lnTo>
                  <a:lnTo>
                    <a:pt x="192" y="268"/>
                  </a:lnTo>
                  <a:lnTo>
                    <a:pt x="154" y="255"/>
                  </a:lnTo>
                  <a:lnTo>
                    <a:pt x="115" y="238"/>
                  </a:lnTo>
                  <a:lnTo>
                    <a:pt x="77" y="217"/>
                  </a:lnTo>
                  <a:lnTo>
                    <a:pt x="39" y="191"/>
                  </a:lnTo>
                  <a:lnTo>
                    <a:pt x="0" y="162"/>
                  </a:lnTo>
                  <a:lnTo>
                    <a:pt x="0" y="162"/>
                  </a:lnTo>
                  <a:lnTo>
                    <a:pt x="17" y="166"/>
                  </a:lnTo>
                  <a:lnTo>
                    <a:pt x="60" y="174"/>
                  </a:lnTo>
                  <a:lnTo>
                    <a:pt x="132" y="179"/>
                  </a:lnTo>
                  <a:lnTo>
                    <a:pt x="222" y="179"/>
                  </a:lnTo>
                  <a:lnTo>
                    <a:pt x="277" y="170"/>
                  </a:lnTo>
                  <a:lnTo>
                    <a:pt x="332" y="162"/>
                  </a:lnTo>
                  <a:lnTo>
                    <a:pt x="396" y="149"/>
                  </a:lnTo>
                  <a:lnTo>
                    <a:pt x="460" y="132"/>
                  </a:lnTo>
                  <a:lnTo>
                    <a:pt x="528" y="110"/>
                  </a:lnTo>
                  <a:lnTo>
                    <a:pt x="597" y="81"/>
                  </a:lnTo>
                  <a:lnTo>
                    <a:pt x="669" y="42"/>
                  </a:lnTo>
                  <a:lnTo>
                    <a:pt x="741" y="0"/>
                  </a:lnTo>
                  <a:lnTo>
                    <a:pt x="74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8"/>
            <p:cNvSpPr>
              <a:spLocks/>
            </p:cNvSpPr>
            <p:nvPr/>
          </p:nvSpPr>
          <p:spPr bwMode="auto">
            <a:xfrm>
              <a:off x="3254" y="2307"/>
              <a:ext cx="988" cy="230"/>
            </a:xfrm>
            <a:custGeom>
              <a:avLst/>
              <a:gdLst>
                <a:gd name="T0" fmla="*/ 813 w 988"/>
                <a:gd name="T1" fmla="*/ 12 h 230"/>
                <a:gd name="T2" fmla="*/ 813 w 988"/>
                <a:gd name="T3" fmla="*/ 12 h 230"/>
                <a:gd name="T4" fmla="*/ 800 w 988"/>
                <a:gd name="T5" fmla="*/ 21 h 230"/>
                <a:gd name="T6" fmla="*/ 758 w 988"/>
                <a:gd name="T7" fmla="*/ 42 h 230"/>
                <a:gd name="T8" fmla="*/ 694 w 988"/>
                <a:gd name="T9" fmla="*/ 72 h 230"/>
                <a:gd name="T10" fmla="*/ 605 w 988"/>
                <a:gd name="T11" fmla="*/ 102 h 230"/>
                <a:gd name="T12" fmla="*/ 553 w 988"/>
                <a:gd name="T13" fmla="*/ 119 h 230"/>
                <a:gd name="T14" fmla="*/ 502 w 988"/>
                <a:gd name="T15" fmla="*/ 127 h 230"/>
                <a:gd name="T16" fmla="*/ 443 w 988"/>
                <a:gd name="T17" fmla="*/ 136 h 230"/>
                <a:gd name="T18" fmla="*/ 379 w 988"/>
                <a:gd name="T19" fmla="*/ 140 h 230"/>
                <a:gd name="T20" fmla="*/ 315 w 988"/>
                <a:gd name="T21" fmla="*/ 140 h 230"/>
                <a:gd name="T22" fmla="*/ 247 w 988"/>
                <a:gd name="T23" fmla="*/ 132 h 230"/>
                <a:gd name="T24" fmla="*/ 179 w 988"/>
                <a:gd name="T25" fmla="*/ 123 h 230"/>
                <a:gd name="T26" fmla="*/ 106 w 988"/>
                <a:gd name="T27" fmla="*/ 102 h 230"/>
                <a:gd name="T28" fmla="*/ 106 w 988"/>
                <a:gd name="T29" fmla="*/ 102 h 230"/>
                <a:gd name="T30" fmla="*/ 76 w 988"/>
                <a:gd name="T31" fmla="*/ 110 h 230"/>
                <a:gd name="T32" fmla="*/ 51 w 988"/>
                <a:gd name="T33" fmla="*/ 123 h 230"/>
                <a:gd name="T34" fmla="*/ 25 w 988"/>
                <a:gd name="T35" fmla="*/ 136 h 230"/>
                <a:gd name="T36" fmla="*/ 8 w 988"/>
                <a:gd name="T37" fmla="*/ 153 h 230"/>
                <a:gd name="T38" fmla="*/ 4 w 988"/>
                <a:gd name="T39" fmla="*/ 161 h 230"/>
                <a:gd name="T40" fmla="*/ 0 w 988"/>
                <a:gd name="T41" fmla="*/ 170 h 230"/>
                <a:gd name="T42" fmla="*/ 4 w 988"/>
                <a:gd name="T43" fmla="*/ 183 h 230"/>
                <a:gd name="T44" fmla="*/ 12 w 988"/>
                <a:gd name="T45" fmla="*/ 191 h 230"/>
                <a:gd name="T46" fmla="*/ 29 w 988"/>
                <a:gd name="T47" fmla="*/ 204 h 230"/>
                <a:gd name="T48" fmla="*/ 51 w 988"/>
                <a:gd name="T49" fmla="*/ 217 h 230"/>
                <a:gd name="T50" fmla="*/ 51 w 988"/>
                <a:gd name="T51" fmla="*/ 217 h 230"/>
                <a:gd name="T52" fmla="*/ 72 w 988"/>
                <a:gd name="T53" fmla="*/ 217 h 230"/>
                <a:gd name="T54" fmla="*/ 127 w 988"/>
                <a:gd name="T55" fmla="*/ 225 h 230"/>
                <a:gd name="T56" fmla="*/ 213 w 988"/>
                <a:gd name="T57" fmla="*/ 230 h 230"/>
                <a:gd name="T58" fmla="*/ 323 w 988"/>
                <a:gd name="T59" fmla="*/ 230 h 230"/>
                <a:gd name="T60" fmla="*/ 387 w 988"/>
                <a:gd name="T61" fmla="*/ 225 h 230"/>
                <a:gd name="T62" fmla="*/ 451 w 988"/>
                <a:gd name="T63" fmla="*/ 217 h 230"/>
                <a:gd name="T64" fmla="*/ 519 w 988"/>
                <a:gd name="T65" fmla="*/ 208 h 230"/>
                <a:gd name="T66" fmla="*/ 592 w 988"/>
                <a:gd name="T67" fmla="*/ 191 h 230"/>
                <a:gd name="T68" fmla="*/ 664 w 988"/>
                <a:gd name="T69" fmla="*/ 170 h 230"/>
                <a:gd name="T70" fmla="*/ 737 w 988"/>
                <a:gd name="T71" fmla="*/ 144 h 230"/>
                <a:gd name="T72" fmla="*/ 809 w 988"/>
                <a:gd name="T73" fmla="*/ 110 h 230"/>
                <a:gd name="T74" fmla="*/ 877 w 988"/>
                <a:gd name="T75" fmla="*/ 72 h 230"/>
                <a:gd name="T76" fmla="*/ 877 w 988"/>
                <a:gd name="T77" fmla="*/ 72 h 230"/>
                <a:gd name="T78" fmla="*/ 928 w 988"/>
                <a:gd name="T79" fmla="*/ 68 h 230"/>
                <a:gd name="T80" fmla="*/ 967 w 988"/>
                <a:gd name="T81" fmla="*/ 59 h 230"/>
                <a:gd name="T82" fmla="*/ 979 w 988"/>
                <a:gd name="T83" fmla="*/ 51 h 230"/>
                <a:gd name="T84" fmla="*/ 988 w 988"/>
                <a:gd name="T85" fmla="*/ 42 h 230"/>
                <a:gd name="T86" fmla="*/ 988 w 988"/>
                <a:gd name="T87" fmla="*/ 42 h 230"/>
                <a:gd name="T88" fmla="*/ 988 w 988"/>
                <a:gd name="T89" fmla="*/ 29 h 230"/>
                <a:gd name="T90" fmla="*/ 984 w 988"/>
                <a:gd name="T91" fmla="*/ 12 h 230"/>
                <a:gd name="T92" fmla="*/ 984 w 988"/>
                <a:gd name="T93" fmla="*/ 12 h 230"/>
                <a:gd name="T94" fmla="*/ 979 w 988"/>
                <a:gd name="T95" fmla="*/ 8 h 230"/>
                <a:gd name="T96" fmla="*/ 967 w 988"/>
                <a:gd name="T97" fmla="*/ 4 h 230"/>
                <a:gd name="T98" fmla="*/ 928 w 988"/>
                <a:gd name="T99" fmla="*/ 4 h 230"/>
                <a:gd name="T100" fmla="*/ 886 w 988"/>
                <a:gd name="T101" fmla="*/ 4 h 230"/>
                <a:gd name="T102" fmla="*/ 873 w 988"/>
                <a:gd name="T103" fmla="*/ 4 h 230"/>
                <a:gd name="T104" fmla="*/ 869 w 988"/>
                <a:gd name="T105" fmla="*/ 0 h 230"/>
                <a:gd name="T106" fmla="*/ 813 w 988"/>
                <a:gd name="T107" fmla="*/ 1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8" h="230">
                  <a:moveTo>
                    <a:pt x="813" y="12"/>
                  </a:moveTo>
                  <a:lnTo>
                    <a:pt x="813" y="12"/>
                  </a:lnTo>
                  <a:lnTo>
                    <a:pt x="800" y="21"/>
                  </a:lnTo>
                  <a:lnTo>
                    <a:pt x="758" y="42"/>
                  </a:lnTo>
                  <a:lnTo>
                    <a:pt x="694" y="72"/>
                  </a:lnTo>
                  <a:lnTo>
                    <a:pt x="605" y="102"/>
                  </a:lnTo>
                  <a:lnTo>
                    <a:pt x="553" y="119"/>
                  </a:lnTo>
                  <a:lnTo>
                    <a:pt x="502" y="127"/>
                  </a:lnTo>
                  <a:lnTo>
                    <a:pt x="443" y="136"/>
                  </a:lnTo>
                  <a:lnTo>
                    <a:pt x="379" y="140"/>
                  </a:lnTo>
                  <a:lnTo>
                    <a:pt x="315" y="140"/>
                  </a:lnTo>
                  <a:lnTo>
                    <a:pt x="247" y="132"/>
                  </a:lnTo>
                  <a:lnTo>
                    <a:pt x="179" y="123"/>
                  </a:lnTo>
                  <a:lnTo>
                    <a:pt x="106" y="102"/>
                  </a:lnTo>
                  <a:lnTo>
                    <a:pt x="106" y="102"/>
                  </a:lnTo>
                  <a:lnTo>
                    <a:pt x="76" y="110"/>
                  </a:lnTo>
                  <a:lnTo>
                    <a:pt x="51" y="123"/>
                  </a:lnTo>
                  <a:lnTo>
                    <a:pt x="25" y="136"/>
                  </a:lnTo>
                  <a:lnTo>
                    <a:pt x="8" y="153"/>
                  </a:lnTo>
                  <a:lnTo>
                    <a:pt x="4" y="161"/>
                  </a:lnTo>
                  <a:lnTo>
                    <a:pt x="0" y="170"/>
                  </a:lnTo>
                  <a:lnTo>
                    <a:pt x="4" y="183"/>
                  </a:lnTo>
                  <a:lnTo>
                    <a:pt x="12" y="191"/>
                  </a:lnTo>
                  <a:lnTo>
                    <a:pt x="29" y="204"/>
                  </a:lnTo>
                  <a:lnTo>
                    <a:pt x="51" y="217"/>
                  </a:lnTo>
                  <a:lnTo>
                    <a:pt x="51" y="217"/>
                  </a:lnTo>
                  <a:lnTo>
                    <a:pt x="72" y="217"/>
                  </a:lnTo>
                  <a:lnTo>
                    <a:pt x="127" y="225"/>
                  </a:lnTo>
                  <a:lnTo>
                    <a:pt x="213" y="230"/>
                  </a:lnTo>
                  <a:lnTo>
                    <a:pt x="323" y="230"/>
                  </a:lnTo>
                  <a:lnTo>
                    <a:pt x="387" y="225"/>
                  </a:lnTo>
                  <a:lnTo>
                    <a:pt x="451" y="217"/>
                  </a:lnTo>
                  <a:lnTo>
                    <a:pt x="519" y="208"/>
                  </a:lnTo>
                  <a:lnTo>
                    <a:pt x="592" y="191"/>
                  </a:lnTo>
                  <a:lnTo>
                    <a:pt x="664" y="170"/>
                  </a:lnTo>
                  <a:lnTo>
                    <a:pt x="737" y="144"/>
                  </a:lnTo>
                  <a:lnTo>
                    <a:pt x="809" y="110"/>
                  </a:lnTo>
                  <a:lnTo>
                    <a:pt x="877" y="72"/>
                  </a:lnTo>
                  <a:lnTo>
                    <a:pt x="877" y="72"/>
                  </a:lnTo>
                  <a:lnTo>
                    <a:pt x="928" y="68"/>
                  </a:lnTo>
                  <a:lnTo>
                    <a:pt x="967" y="59"/>
                  </a:lnTo>
                  <a:lnTo>
                    <a:pt x="979" y="51"/>
                  </a:lnTo>
                  <a:lnTo>
                    <a:pt x="988" y="42"/>
                  </a:lnTo>
                  <a:lnTo>
                    <a:pt x="988" y="42"/>
                  </a:lnTo>
                  <a:lnTo>
                    <a:pt x="988" y="29"/>
                  </a:lnTo>
                  <a:lnTo>
                    <a:pt x="984" y="12"/>
                  </a:lnTo>
                  <a:lnTo>
                    <a:pt x="984" y="12"/>
                  </a:lnTo>
                  <a:lnTo>
                    <a:pt x="979" y="8"/>
                  </a:lnTo>
                  <a:lnTo>
                    <a:pt x="967" y="4"/>
                  </a:lnTo>
                  <a:lnTo>
                    <a:pt x="928" y="4"/>
                  </a:lnTo>
                  <a:lnTo>
                    <a:pt x="886" y="4"/>
                  </a:lnTo>
                  <a:lnTo>
                    <a:pt x="873" y="4"/>
                  </a:lnTo>
                  <a:lnTo>
                    <a:pt x="869" y="0"/>
                  </a:lnTo>
                  <a:lnTo>
                    <a:pt x="81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p:cNvSpPr>
            <p:nvPr/>
          </p:nvSpPr>
          <p:spPr bwMode="auto">
            <a:xfrm>
              <a:off x="3254" y="2307"/>
              <a:ext cx="988" cy="230"/>
            </a:xfrm>
            <a:custGeom>
              <a:avLst/>
              <a:gdLst>
                <a:gd name="T0" fmla="*/ 813 w 988"/>
                <a:gd name="T1" fmla="*/ 12 h 230"/>
                <a:gd name="T2" fmla="*/ 813 w 988"/>
                <a:gd name="T3" fmla="*/ 12 h 230"/>
                <a:gd name="T4" fmla="*/ 800 w 988"/>
                <a:gd name="T5" fmla="*/ 21 h 230"/>
                <a:gd name="T6" fmla="*/ 758 w 988"/>
                <a:gd name="T7" fmla="*/ 42 h 230"/>
                <a:gd name="T8" fmla="*/ 694 w 988"/>
                <a:gd name="T9" fmla="*/ 72 h 230"/>
                <a:gd name="T10" fmla="*/ 605 w 988"/>
                <a:gd name="T11" fmla="*/ 102 h 230"/>
                <a:gd name="T12" fmla="*/ 553 w 988"/>
                <a:gd name="T13" fmla="*/ 119 h 230"/>
                <a:gd name="T14" fmla="*/ 502 w 988"/>
                <a:gd name="T15" fmla="*/ 127 h 230"/>
                <a:gd name="T16" fmla="*/ 443 w 988"/>
                <a:gd name="T17" fmla="*/ 136 h 230"/>
                <a:gd name="T18" fmla="*/ 379 w 988"/>
                <a:gd name="T19" fmla="*/ 140 h 230"/>
                <a:gd name="T20" fmla="*/ 315 w 988"/>
                <a:gd name="T21" fmla="*/ 140 h 230"/>
                <a:gd name="T22" fmla="*/ 247 w 988"/>
                <a:gd name="T23" fmla="*/ 132 h 230"/>
                <a:gd name="T24" fmla="*/ 179 w 988"/>
                <a:gd name="T25" fmla="*/ 123 h 230"/>
                <a:gd name="T26" fmla="*/ 106 w 988"/>
                <a:gd name="T27" fmla="*/ 102 h 230"/>
                <a:gd name="T28" fmla="*/ 106 w 988"/>
                <a:gd name="T29" fmla="*/ 102 h 230"/>
                <a:gd name="T30" fmla="*/ 76 w 988"/>
                <a:gd name="T31" fmla="*/ 110 h 230"/>
                <a:gd name="T32" fmla="*/ 51 w 988"/>
                <a:gd name="T33" fmla="*/ 123 h 230"/>
                <a:gd name="T34" fmla="*/ 25 w 988"/>
                <a:gd name="T35" fmla="*/ 136 h 230"/>
                <a:gd name="T36" fmla="*/ 8 w 988"/>
                <a:gd name="T37" fmla="*/ 153 h 230"/>
                <a:gd name="T38" fmla="*/ 4 w 988"/>
                <a:gd name="T39" fmla="*/ 161 h 230"/>
                <a:gd name="T40" fmla="*/ 0 w 988"/>
                <a:gd name="T41" fmla="*/ 170 h 230"/>
                <a:gd name="T42" fmla="*/ 4 w 988"/>
                <a:gd name="T43" fmla="*/ 183 h 230"/>
                <a:gd name="T44" fmla="*/ 12 w 988"/>
                <a:gd name="T45" fmla="*/ 191 h 230"/>
                <a:gd name="T46" fmla="*/ 29 w 988"/>
                <a:gd name="T47" fmla="*/ 204 h 230"/>
                <a:gd name="T48" fmla="*/ 51 w 988"/>
                <a:gd name="T49" fmla="*/ 217 h 230"/>
                <a:gd name="T50" fmla="*/ 51 w 988"/>
                <a:gd name="T51" fmla="*/ 217 h 230"/>
                <a:gd name="T52" fmla="*/ 72 w 988"/>
                <a:gd name="T53" fmla="*/ 217 h 230"/>
                <a:gd name="T54" fmla="*/ 127 w 988"/>
                <a:gd name="T55" fmla="*/ 225 h 230"/>
                <a:gd name="T56" fmla="*/ 213 w 988"/>
                <a:gd name="T57" fmla="*/ 230 h 230"/>
                <a:gd name="T58" fmla="*/ 323 w 988"/>
                <a:gd name="T59" fmla="*/ 230 h 230"/>
                <a:gd name="T60" fmla="*/ 387 w 988"/>
                <a:gd name="T61" fmla="*/ 225 h 230"/>
                <a:gd name="T62" fmla="*/ 451 w 988"/>
                <a:gd name="T63" fmla="*/ 217 h 230"/>
                <a:gd name="T64" fmla="*/ 519 w 988"/>
                <a:gd name="T65" fmla="*/ 208 h 230"/>
                <a:gd name="T66" fmla="*/ 592 w 988"/>
                <a:gd name="T67" fmla="*/ 191 h 230"/>
                <a:gd name="T68" fmla="*/ 664 w 988"/>
                <a:gd name="T69" fmla="*/ 170 h 230"/>
                <a:gd name="T70" fmla="*/ 737 w 988"/>
                <a:gd name="T71" fmla="*/ 144 h 230"/>
                <a:gd name="T72" fmla="*/ 809 w 988"/>
                <a:gd name="T73" fmla="*/ 110 h 230"/>
                <a:gd name="T74" fmla="*/ 877 w 988"/>
                <a:gd name="T75" fmla="*/ 72 h 230"/>
                <a:gd name="T76" fmla="*/ 877 w 988"/>
                <a:gd name="T77" fmla="*/ 72 h 230"/>
                <a:gd name="T78" fmla="*/ 928 w 988"/>
                <a:gd name="T79" fmla="*/ 68 h 230"/>
                <a:gd name="T80" fmla="*/ 967 w 988"/>
                <a:gd name="T81" fmla="*/ 59 h 230"/>
                <a:gd name="T82" fmla="*/ 979 w 988"/>
                <a:gd name="T83" fmla="*/ 51 h 230"/>
                <a:gd name="T84" fmla="*/ 988 w 988"/>
                <a:gd name="T85" fmla="*/ 42 h 230"/>
                <a:gd name="T86" fmla="*/ 988 w 988"/>
                <a:gd name="T87" fmla="*/ 42 h 230"/>
                <a:gd name="T88" fmla="*/ 988 w 988"/>
                <a:gd name="T89" fmla="*/ 29 h 230"/>
                <a:gd name="T90" fmla="*/ 984 w 988"/>
                <a:gd name="T91" fmla="*/ 12 h 230"/>
                <a:gd name="T92" fmla="*/ 984 w 988"/>
                <a:gd name="T93" fmla="*/ 12 h 230"/>
                <a:gd name="T94" fmla="*/ 979 w 988"/>
                <a:gd name="T95" fmla="*/ 8 h 230"/>
                <a:gd name="T96" fmla="*/ 967 w 988"/>
                <a:gd name="T97" fmla="*/ 4 h 230"/>
                <a:gd name="T98" fmla="*/ 928 w 988"/>
                <a:gd name="T99" fmla="*/ 4 h 230"/>
                <a:gd name="T100" fmla="*/ 886 w 988"/>
                <a:gd name="T101" fmla="*/ 4 h 230"/>
                <a:gd name="T102" fmla="*/ 873 w 988"/>
                <a:gd name="T103" fmla="*/ 4 h 230"/>
                <a:gd name="T104" fmla="*/ 869 w 988"/>
                <a:gd name="T105"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88" h="230">
                  <a:moveTo>
                    <a:pt x="813" y="12"/>
                  </a:moveTo>
                  <a:lnTo>
                    <a:pt x="813" y="12"/>
                  </a:lnTo>
                  <a:lnTo>
                    <a:pt x="800" y="21"/>
                  </a:lnTo>
                  <a:lnTo>
                    <a:pt x="758" y="42"/>
                  </a:lnTo>
                  <a:lnTo>
                    <a:pt x="694" y="72"/>
                  </a:lnTo>
                  <a:lnTo>
                    <a:pt x="605" y="102"/>
                  </a:lnTo>
                  <a:lnTo>
                    <a:pt x="553" y="119"/>
                  </a:lnTo>
                  <a:lnTo>
                    <a:pt x="502" y="127"/>
                  </a:lnTo>
                  <a:lnTo>
                    <a:pt x="443" y="136"/>
                  </a:lnTo>
                  <a:lnTo>
                    <a:pt x="379" y="140"/>
                  </a:lnTo>
                  <a:lnTo>
                    <a:pt x="315" y="140"/>
                  </a:lnTo>
                  <a:lnTo>
                    <a:pt x="247" y="132"/>
                  </a:lnTo>
                  <a:lnTo>
                    <a:pt x="179" y="123"/>
                  </a:lnTo>
                  <a:lnTo>
                    <a:pt x="106" y="102"/>
                  </a:lnTo>
                  <a:lnTo>
                    <a:pt x="106" y="102"/>
                  </a:lnTo>
                  <a:lnTo>
                    <a:pt x="76" y="110"/>
                  </a:lnTo>
                  <a:lnTo>
                    <a:pt x="51" y="123"/>
                  </a:lnTo>
                  <a:lnTo>
                    <a:pt x="25" y="136"/>
                  </a:lnTo>
                  <a:lnTo>
                    <a:pt x="8" y="153"/>
                  </a:lnTo>
                  <a:lnTo>
                    <a:pt x="4" y="161"/>
                  </a:lnTo>
                  <a:lnTo>
                    <a:pt x="0" y="170"/>
                  </a:lnTo>
                  <a:lnTo>
                    <a:pt x="4" y="183"/>
                  </a:lnTo>
                  <a:lnTo>
                    <a:pt x="12" y="191"/>
                  </a:lnTo>
                  <a:lnTo>
                    <a:pt x="29" y="204"/>
                  </a:lnTo>
                  <a:lnTo>
                    <a:pt x="51" y="217"/>
                  </a:lnTo>
                  <a:lnTo>
                    <a:pt x="51" y="217"/>
                  </a:lnTo>
                  <a:lnTo>
                    <a:pt x="72" y="217"/>
                  </a:lnTo>
                  <a:lnTo>
                    <a:pt x="127" y="225"/>
                  </a:lnTo>
                  <a:lnTo>
                    <a:pt x="213" y="230"/>
                  </a:lnTo>
                  <a:lnTo>
                    <a:pt x="323" y="230"/>
                  </a:lnTo>
                  <a:lnTo>
                    <a:pt x="387" y="225"/>
                  </a:lnTo>
                  <a:lnTo>
                    <a:pt x="451" y="217"/>
                  </a:lnTo>
                  <a:lnTo>
                    <a:pt x="519" y="208"/>
                  </a:lnTo>
                  <a:lnTo>
                    <a:pt x="592" y="191"/>
                  </a:lnTo>
                  <a:lnTo>
                    <a:pt x="664" y="170"/>
                  </a:lnTo>
                  <a:lnTo>
                    <a:pt x="737" y="144"/>
                  </a:lnTo>
                  <a:lnTo>
                    <a:pt x="809" y="110"/>
                  </a:lnTo>
                  <a:lnTo>
                    <a:pt x="877" y="72"/>
                  </a:lnTo>
                  <a:lnTo>
                    <a:pt x="877" y="72"/>
                  </a:lnTo>
                  <a:lnTo>
                    <a:pt x="928" y="68"/>
                  </a:lnTo>
                  <a:lnTo>
                    <a:pt x="967" y="59"/>
                  </a:lnTo>
                  <a:lnTo>
                    <a:pt x="979" y="51"/>
                  </a:lnTo>
                  <a:lnTo>
                    <a:pt x="988" y="42"/>
                  </a:lnTo>
                  <a:lnTo>
                    <a:pt x="988" y="42"/>
                  </a:lnTo>
                  <a:lnTo>
                    <a:pt x="988" y="29"/>
                  </a:lnTo>
                  <a:lnTo>
                    <a:pt x="984" y="12"/>
                  </a:lnTo>
                  <a:lnTo>
                    <a:pt x="984" y="12"/>
                  </a:lnTo>
                  <a:lnTo>
                    <a:pt x="979" y="8"/>
                  </a:lnTo>
                  <a:lnTo>
                    <a:pt x="967" y="4"/>
                  </a:lnTo>
                  <a:lnTo>
                    <a:pt x="928" y="4"/>
                  </a:lnTo>
                  <a:lnTo>
                    <a:pt x="886" y="4"/>
                  </a:lnTo>
                  <a:lnTo>
                    <a:pt x="873" y="4"/>
                  </a:lnTo>
                  <a:lnTo>
                    <a:pt x="8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9"/>
            <p:cNvSpPr>
              <a:spLocks/>
            </p:cNvSpPr>
            <p:nvPr/>
          </p:nvSpPr>
          <p:spPr bwMode="auto">
            <a:xfrm>
              <a:off x="5234" y="2635"/>
              <a:ext cx="111" cy="25"/>
            </a:xfrm>
            <a:custGeom>
              <a:avLst/>
              <a:gdLst>
                <a:gd name="T0" fmla="*/ 52 w 111"/>
                <a:gd name="T1" fmla="*/ 0 h 25"/>
                <a:gd name="T2" fmla="*/ 111 w 111"/>
                <a:gd name="T3" fmla="*/ 12 h 25"/>
                <a:gd name="T4" fmla="*/ 47 w 111"/>
                <a:gd name="T5" fmla="*/ 25 h 25"/>
                <a:gd name="T6" fmla="*/ 0 w 111"/>
                <a:gd name="T7" fmla="*/ 8 h 25"/>
                <a:gd name="T8" fmla="*/ 52 w 111"/>
                <a:gd name="T9" fmla="*/ 0 h 25"/>
              </a:gdLst>
              <a:ahLst/>
              <a:cxnLst>
                <a:cxn ang="0">
                  <a:pos x="T0" y="T1"/>
                </a:cxn>
                <a:cxn ang="0">
                  <a:pos x="T2" y="T3"/>
                </a:cxn>
                <a:cxn ang="0">
                  <a:pos x="T4" y="T5"/>
                </a:cxn>
                <a:cxn ang="0">
                  <a:pos x="T6" y="T7"/>
                </a:cxn>
                <a:cxn ang="0">
                  <a:pos x="T8" y="T9"/>
                </a:cxn>
              </a:cxnLst>
              <a:rect l="0" t="0" r="r" b="b"/>
              <a:pathLst>
                <a:path w="111" h="25">
                  <a:moveTo>
                    <a:pt x="52" y="0"/>
                  </a:moveTo>
                  <a:lnTo>
                    <a:pt x="111" y="12"/>
                  </a:lnTo>
                  <a:lnTo>
                    <a:pt x="47" y="25"/>
                  </a:lnTo>
                  <a:lnTo>
                    <a:pt x="0" y="8"/>
                  </a:lnTo>
                  <a:lnTo>
                    <a:pt x="5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31"/>
            <p:cNvSpPr>
              <a:spLocks/>
            </p:cNvSpPr>
            <p:nvPr/>
          </p:nvSpPr>
          <p:spPr bwMode="auto">
            <a:xfrm>
              <a:off x="4093" y="1979"/>
              <a:ext cx="336" cy="579"/>
            </a:xfrm>
            <a:custGeom>
              <a:avLst/>
              <a:gdLst>
                <a:gd name="T0" fmla="*/ 30 w 336"/>
                <a:gd name="T1" fmla="*/ 545 h 579"/>
                <a:gd name="T2" fmla="*/ 30 w 336"/>
                <a:gd name="T3" fmla="*/ 545 h 579"/>
                <a:gd name="T4" fmla="*/ 21 w 336"/>
                <a:gd name="T5" fmla="*/ 524 h 579"/>
                <a:gd name="T6" fmla="*/ 13 w 336"/>
                <a:gd name="T7" fmla="*/ 507 h 579"/>
                <a:gd name="T8" fmla="*/ 4 w 336"/>
                <a:gd name="T9" fmla="*/ 464 h 579"/>
                <a:gd name="T10" fmla="*/ 4 w 336"/>
                <a:gd name="T11" fmla="*/ 464 h 579"/>
                <a:gd name="T12" fmla="*/ 4 w 336"/>
                <a:gd name="T13" fmla="*/ 464 h 579"/>
                <a:gd name="T14" fmla="*/ 0 w 336"/>
                <a:gd name="T15" fmla="*/ 421 h 579"/>
                <a:gd name="T16" fmla="*/ 0 w 336"/>
                <a:gd name="T17" fmla="*/ 421 h 579"/>
                <a:gd name="T18" fmla="*/ 0 w 336"/>
                <a:gd name="T19" fmla="*/ 421 h 579"/>
                <a:gd name="T20" fmla="*/ 4 w 336"/>
                <a:gd name="T21" fmla="*/ 383 h 579"/>
                <a:gd name="T22" fmla="*/ 8 w 336"/>
                <a:gd name="T23" fmla="*/ 353 h 579"/>
                <a:gd name="T24" fmla="*/ 17 w 336"/>
                <a:gd name="T25" fmla="*/ 319 h 579"/>
                <a:gd name="T26" fmla="*/ 30 w 336"/>
                <a:gd name="T27" fmla="*/ 289 h 579"/>
                <a:gd name="T28" fmla="*/ 47 w 336"/>
                <a:gd name="T29" fmla="*/ 259 h 579"/>
                <a:gd name="T30" fmla="*/ 64 w 336"/>
                <a:gd name="T31" fmla="*/ 230 h 579"/>
                <a:gd name="T32" fmla="*/ 106 w 336"/>
                <a:gd name="T33" fmla="*/ 174 h 579"/>
                <a:gd name="T34" fmla="*/ 153 w 336"/>
                <a:gd name="T35" fmla="*/ 123 h 579"/>
                <a:gd name="T36" fmla="*/ 204 w 336"/>
                <a:gd name="T37" fmla="*/ 76 h 579"/>
                <a:gd name="T38" fmla="*/ 260 w 336"/>
                <a:gd name="T39" fmla="*/ 38 h 579"/>
                <a:gd name="T40" fmla="*/ 315 w 336"/>
                <a:gd name="T41" fmla="*/ 0 h 579"/>
                <a:gd name="T42" fmla="*/ 315 w 336"/>
                <a:gd name="T43" fmla="*/ 0 h 579"/>
                <a:gd name="T44" fmla="*/ 336 w 336"/>
                <a:gd name="T45" fmla="*/ 25 h 579"/>
                <a:gd name="T46" fmla="*/ 336 w 336"/>
                <a:gd name="T47" fmla="*/ 25 h 579"/>
                <a:gd name="T48" fmla="*/ 285 w 336"/>
                <a:gd name="T49" fmla="*/ 64 h 579"/>
                <a:gd name="T50" fmla="*/ 230 w 336"/>
                <a:gd name="T51" fmla="*/ 106 h 579"/>
                <a:gd name="T52" fmla="*/ 179 w 336"/>
                <a:gd name="T53" fmla="*/ 149 h 579"/>
                <a:gd name="T54" fmla="*/ 136 w 336"/>
                <a:gd name="T55" fmla="*/ 196 h 579"/>
                <a:gd name="T56" fmla="*/ 98 w 336"/>
                <a:gd name="T57" fmla="*/ 247 h 579"/>
                <a:gd name="T58" fmla="*/ 81 w 336"/>
                <a:gd name="T59" fmla="*/ 272 h 579"/>
                <a:gd name="T60" fmla="*/ 68 w 336"/>
                <a:gd name="T61" fmla="*/ 302 h 579"/>
                <a:gd name="T62" fmla="*/ 55 w 336"/>
                <a:gd name="T63" fmla="*/ 328 h 579"/>
                <a:gd name="T64" fmla="*/ 47 w 336"/>
                <a:gd name="T65" fmla="*/ 357 h 579"/>
                <a:gd name="T66" fmla="*/ 42 w 336"/>
                <a:gd name="T67" fmla="*/ 387 h 579"/>
                <a:gd name="T68" fmla="*/ 38 w 336"/>
                <a:gd name="T69" fmla="*/ 421 h 579"/>
                <a:gd name="T70" fmla="*/ 38 w 336"/>
                <a:gd name="T71" fmla="*/ 421 h 579"/>
                <a:gd name="T72" fmla="*/ 38 w 336"/>
                <a:gd name="T73" fmla="*/ 421 h 579"/>
                <a:gd name="T74" fmla="*/ 42 w 336"/>
                <a:gd name="T75" fmla="*/ 460 h 579"/>
                <a:gd name="T76" fmla="*/ 42 w 336"/>
                <a:gd name="T77" fmla="*/ 460 h 579"/>
                <a:gd name="T78" fmla="*/ 42 w 336"/>
                <a:gd name="T79" fmla="*/ 460 h 579"/>
                <a:gd name="T80" fmla="*/ 47 w 336"/>
                <a:gd name="T81" fmla="*/ 494 h 579"/>
                <a:gd name="T82" fmla="*/ 55 w 336"/>
                <a:gd name="T83" fmla="*/ 511 h 579"/>
                <a:gd name="T84" fmla="*/ 64 w 336"/>
                <a:gd name="T85" fmla="*/ 524 h 579"/>
                <a:gd name="T86" fmla="*/ 64 w 336"/>
                <a:gd name="T87" fmla="*/ 524 h 579"/>
                <a:gd name="T88" fmla="*/ 64 w 336"/>
                <a:gd name="T89" fmla="*/ 524 h 579"/>
                <a:gd name="T90" fmla="*/ 72 w 336"/>
                <a:gd name="T91" fmla="*/ 532 h 579"/>
                <a:gd name="T92" fmla="*/ 81 w 336"/>
                <a:gd name="T93" fmla="*/ 536 h 579"/>
                <a:gd name="T94" fmla="*/ 98 w 336"/>
                <a:gd name="T95" fmla="*/ 541 h 579"/>
                <a:gd name="T96" fmla="*/ 115 w 336"/>
                <a:gd name="T97" fmla="*/ 545 h 579"/>
                <a:gd name="T98" fmla="*/ 115 w 336"/>
                <a:gd name="T99" fmla="*/ 545 h 579"/>
                <a:gd name="T100" fmla="*/ 115 w 336"/>
                <a:gd name="T101" fmla="*/ 545 h 579"/>
                <a:gd name="T102" fmla="*/ 111 w 336"/>
                <a:gd name="T103" fmla="*/ 579 h 579"/>
                <a:gd name="T104" fmla="*/ 111 w 336"/>
                <a:gd name="T105" fmla="*/ 579 h 579"/>
                <a:gd name="T106" fmla="*/ 85 w 336"/>
                <a:gd name="T107" fmla="*/ 579 h 579"/>
                <a:gd name="T108" fmla="*/ 64 w 336"/>
                <a:gd name="T109" fmla="*/ 570 h 579"/>
                <a:gd name="T110" fmla="*/ 47 w 336"/>
                <a:gd name="T111" fmla="*/ 558 h 579"/>
                <a:gd name="T112" fmla="*/ 30 w 336"/>
                <a:gd name="T113" fmla="*/ 545 h 579"/>
                <a:gd name="T114" fmla="*/ 30 w 336"/>
                <a:gd name="T115" fmla="*/ 545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579">
                  <a:moveTo>
                    <a:pt x="30" y="545"/>
                  </a:moveTo>
                  <a:lnTo>
                    <a:pt x="30" y="545"/>
                  </a:lnTo>
                  <a:lnTo>
                    <a:pt x="21" y="524"/>
                  </a:lnTo>
                  <a:lnTo>
                    <a:pt x="13" y="507"/>
                  </a:lnTo>
                  <a:lnTo>
                    <a:pt x="4" y="464"/>
                  </a:lnTo>
                  <a:lnTo>
                    <a:pt x="4" y="464"/>
                  </a:lnTo>
                  <a:lnTo>
                    <a:pt x="4" y="464"/>
                  </a:lnTo>
                  <a:lnTo>
                    <a:pt x="0" y="421"/>
                  </a:lnTo>
                  <a:lnTo>
                    <a:pt x="0" y="421"/>
                  </a:lnTo>
                  <a:lnTo>
                    <a:pt x="0" y="421"/>
                  </a:lnTo>
                  <a:lnTo>
                    <a:pt x="4" y="383"/>
                  </a:lnTo>
                  <a:lnTo>
                    <a:pt x="8" y="353"/>
                  </a:lnTo>
                  <a:lnTo>
                    <a:pt x="17" y="319"/>
                  </a:lnTo>
                  <a:lnTo>
                    <a:pt x="30" y="289"/>
                  </a:lnTo>
                  <a:lnTo>
                    <a:pt x="47" y="259"/>
                  </a:lnTo>
                  <a:lnTo>
                    <a:pt x="64" y="230"/>
                  </a:lnTo>
                  <a:lnTo>
                    <a:pt x="106" y="174"/>
                  </a:lnTo>
                  <a:lnTo>
                    <a:pt x="153" y="123"/>
                  </a:lnTo>
                  <a:lnTo>
                    <a:pt x="204" y="76"/>
                  </a:lnTo>
                  <a:lnTo>
                    <a:pt x="260" y="38"/>
                  </a:lnTo>
                  <a:lnTo>
                    <a:pt x="315" y="0"/>
                  </a:lnTo>
                  <a:lnTo>
                    <a:pt x="315" y="0"/>
                  </a:lnTo>
                  <a:lnTo>
                    <a:pt x="336" y="25"/>
                  </a:lnTo>
                  <a:lnTo>
                    <a:pt x="336" y="25"/>
                  </a:lnTo>
                  <a:lnTo>
                    <a:pt x="285" y="64"/>
                  </a:lnTo>
                  <a:lnTo>
                    <a:pt x="230" y="106"/>
                  </a:lnTo>
                  <a:lnTo>
                    <a:pt x="179" y="149"/>
                  </a:lnTo>
                  <a:lnTo>
                    <a:pt x="136" y="196"/>
                  </a:lnTo>
                  <a:lnTo>
                    <a:pt x="98" y="247"/>
                  </a:lnTo>
                  <a:lnTo>
                    <a:pt x="81" y="272"/>
                  </a:lnTo>
                  <a:lnTo>
                    <a:pt x="68" y="302"/>
                  </a:lnTo>
                  <a:lnTo>
                    <a:pt x="55" y="328"/>
                  </a:lnTo>
                  <a:lnTo>
                    <a:pt x="47" y="357"/>
                  </a:lnTo>
                  <a:lnTo>
                    <a:pt x="42" y="387"/>
                  </a:lnTo>
                  <a:lnTo>
                    <a:pt x="38" y="421"/>
                  </a:lnTo>
                  <a:lnTo>
                    <a:pt x="38" y="421"/>
                  </a:lnTo>
                  <a:lnTo>
                    <a:pt x="38" y="421"/>
                  </a:lnTo>
                  <a:lnTo>
                    <a:pt x="42" y="460"/>
                  </a:lnTo>
                  <a:lnTo>
                    <a:pt x="42" y="460"/>
                  </a:lnTo>
                  <a:lnTo>
                    <a:pt x="42" y="460"/>
                  </a:lnTo>
                  <a:lnTo>
                    <a:pt x="47" y="494"/>
                  </a:lnTo>
                  <a:lnTo>
                    <a:pt x="55" y="511"/>
                  </a:lnTo>
                  <a:lnTo>
                    <a:pt x="64" y="524"/>
                  </a:lnTo>
                  <a:lnTo>
                    <a:pt x="64" y="524"/>
                  </a:lnTo>
                  <a:lnTo>
                    <a:pt x="64" y="524"/>
                  </a:lnTo>
                  <a:lnTo>
                    <a:pt x="72" y="532"/>
                  </a:lnTo>
                  <a:lnTo>
                    <a:pt x="81" y="536"/>
                  </a:lnTo>
                  <a:lnTo>
                    <a:pt x="98" y="541"/>
                  </a:lnTo>
                  <a:lnTo>
                    <a:pt x="115" y="545"/>
                  </a:lnTo>
                  <a:lnTo>
                    <a:pt x="115" y="545"/>
                  </a:lnTo>
                  <a:lnTo>
                    <a:pt x="115" y="545"/>
                  </a:lnTo>
                  <a:lnTo>
                    <a:pt x="111" y="579"/>
                  </a:lnTo>
                  <a:lnTo>
                    <a:pt x="111" y="579"/>
                  </a:lnTo>
                  <a:lnTo>
                    <a:pt x="85" y="579"/>
                  </a:lnTo>
                  <a:lnTo>
                    <a:pt x="64" y="570"/>
                  </a:lnTo>
                  <a:lnTo>
                    <a:pt x="47" y="558"/>
                  </a:lnTo>
                  <a:lnTo>
                    <a:pt x="30" y="545"/>
                  </a:lnTo>
                  <a:lnTo>
                    <a:pt x="30" y="545"/>
                  </a:ln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32"/>
            <p:cNvSpPr>
              <a:spLocks noEditPoints="1"/>
            </p:cNvSpPr>
            <p:nvPr/>
          </p:nvSpPr>
          <p:spPr bwMode="auto">
            <a:xfrm>
              <a:off x="4127" y="1574"/>
              <a:ext cx="669" cy="643"/>
            </a:xfrm>
            <a:custGeom>
              <a:avLst/>
              <a:gdLst>
                <a:gd name="T0" fmla="*/ 626 w 669"/>
                <a:gd name="T1" fmla="*/ 200 h 643"/>
                <a:gd name="T2" fmla="*/ 579 w 669"/>
                <a:gd name="T3" fmla="*/ 183 h 643"/>
                <a:gd name="T4" fmla="*/ 511 w 669"/>
                <a:gd name="T5" fmla="*/ 196 h 643"/>
                <a:gd name="T6" fmla="*/ 537 w 669"/>
                <a:gd name="T7" fmla="*/ 136 h 643"/>
                <a:gd name="T8" fmla="*/ 532 w 669"/>
                <a:gd name="T9" fmla="*/ 85 h 643"/>
                <a:gd name="T10" fmla="*/ 490 w 669"/>
                <a:gd name="T11" fmla="*/ 21 h 643"/>
                <a:gd name="T12" fmla="*/ 426 w 669"/>
                <a:gd name="T13" fmla="*/ 0 h 643"/>
                <a:gd name="T14" fmla="*/ 379 w 669"/>
                <a:gd name="T15" fmla="*/ 13 h 643"/>
                <a:gd name="T16" fmla="*/ 341 w 669"/>
                <a:gd name="T17" fmla="*/ 60 h 643"/>
                <a:gd name="T18" fmla="*/ 319 w 669"/>
                <a:gd name="T19" fmla="*/ 145 h 643"/>
                <a:gd name="T20" fmla="*/ 255 w 669"/>
                <a:gd name="T21" fmla="*/ 64 h 643"/>
                <a:gd name="T22" fmla="*/ 226 w 669"/>
                <a:gd name="T23" fmla="*/ 51 h 643"/>
                <a:gd name="T24" fmla="*/ 149 w 669"/>
                <a:gd name="T25" fmla="*/ 64 h 643"/>
                <a:gd name="T26" fmla="*/ 98 w 669"/>
                <a:gd name="T27" fmla="*/ 111 h 643"/>
                <a:gd name="T28" fmla="*/ 85 w 669"/>
                <a:gd name="T29" fmla="*/ 162 h 643"/>
                <a:gd name="T30" fmla="*/ 102 w 669"/>
                <a:gd name="T31" fmla="*/ 217 h 643"/>
                <a:gd name="T32" fmla="*/ 175 w 669"/>
                <a:gd name="T33" fmla="*/ 273 h 643"/>
                <a:gd name="T34" fmla="*/ 89 w 669"/>
                <a:gd name="T35" fmla="*/ 277 h 643"/>
                <a:gd name="T36" fmla="*/ 38 w 669"/>
                <a:gd name="T37" fmla="*/ 302 h 643"/>
                <a:gd name="T38" fmla="*/ 13 w 669"/>
                <a:gd name="T39" fmla="*/ 341 h 643"/>
                <a:gd name="T40" fmla="*/ 0 w 669"/>
                <a:gd name="T41" fmla="*/ 417 h 643"/>
                <a:gd name="T42" fmla="*/ 30 w 669"/>
                <a:gd name="T43" fmla="*/ 481 h 643"/>
                <a:gd name="T44" fmla="*/ 68 w 669"/>
                <a:gd name="T45" fmla="*/ 507 h 643"/>
                <a:gd name="T46" fmla="*/ 123 w 669"/>
                <a:gd name="T47" fmla="*/ 503 h 643"/>
                <a:gd name="T48" fmla="*/ 187 w 669"/>
                <a:gd name="T49" fmla="*/ 464 h 643"/>
                <a:gd name="T50" fmla="*/ 179 w 669"/>
                <a:gd name="T51" fmla="*/ 528 h 643"/>
                <a:gd name="T52" fmla="*/ 192 w 669"/>
                <a:gd name="T53" fmla="*/ 575 h 643"/>
                <a:gd name="T54" fmla="*/ 243 w 669"/>
                <a:gd name="T55" fmla="*/ 630 h 643"/>
                <a:gd name="T56" fmla="*/ 311 w 669"/>
                <a:gd name="T57" fmla="*/ 639 h 643"/>
                <a:gd name="T58" fmla="*/ 358 w 669"/>
                <a:gd name="T59" fmla="*/ 613 h 643"/>
                <a:gd name="T60" fmla="*/ 388 w 669"/>
                <a:gd name="T61" fmla="*/ 545 h 643"/>
                <a:gd name="T62" fmla="*/ 417 w 669"/>
                <a:gd name="T63" fmla="*/ 588 h 643"/>
                <a:gd name="T64" fmla="*/ 460 w 669"/>
                <a:gd name="T65" fmla="*/ 609 h 643"/>
                <a:gd name="T66" fmla="*/ 532 w 669"/>
                <a:gd name="T67" fmla="*/ 605 h 643"/>
                <a:gd name="T68" fmla="*/ 583 w 669"/>
                <a:gd name="T69" fmla="*/ 558 h 643"/>
                <a:gd name="T70" fmla="*/ 596 w 669"/>
                <a:gd name="T71" fmla="*/ 515 h 643"/>
                <a:gd name="T72" fmla="*/ 592 w 669"/>
                <a:gd name="T73" fmla="*/ 469 h 643"/>
                <a:gd name="T74" fmla="*/ 554 w 669"/>
                <a:gd name="T75" fmla="*/ 413 h 643"/>
                <a:gd name="T76" fmla="*/ 618 w 669"/>
                <a:gd name="T77" fmla="*/ 392 h 643"/>
                <a:gd name="T78" fmla="*/ 652 w 669"/>
                <a:gd name="T79" fmla="*/ 354 h 643"/>
                <a:gd name="T80" fmla="*/ 669 w 669"/>
                <a:gd name="T81" fmla="*/ 281 h 643"/>
                <a:gd name="T82" fmla="*/ 639 w 669"/>
                <a:gd name="T83" fmla="*/ 213 h 643"/>
                <a:gd name="T84" fmla="*/ 370 w 669"/>
                <a:gd name="T85" fmla="*/ 354 h 643"/>
                <a:gd name="T86" fmla="*/ 379 w 669"/>
                <a:gd name="T87" fmla="*/ 328 h 643"/>
                <a:gd name="T88" fmla="*/ 370 w 669"/>
                <a:gd name="T89" fmla="*/ 366 h 643"/>
                <a:gd name="T90" fmla="*/ 370 w 669"/>
                <a:gd name="T91" fmla="*/ 354 h 643"/>
                <a:gd name="T92" fmla="*/ 311 w 669"/>
                <a:gd name="T93" fmla="*/ 332 h 643"/>
                <a:gd name="T94" fmla="*/ 277 w 669"/>
                <a:gd name="T95" fmla="*/ 311 h 643"/>
                <a:gd name="T96" fmla="*/ 302 w 669"/>
                <a:gd name="T97" fmla="*/ 319 h 643"/>
                <a:gd name="T98" fmla="*/ 353 w 669"/>
                <a:gd name="T99" fmla="*/ 307 h 643"/>
                <a:gd name="T100" fmla="*/ 353 w 669"/>
                <a:gd name="T101" fmla="*/ 307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69" h="643">
                  <a:moveTo>
                    <a:pt x="639" y="213"/>
                  </a:moveTo>
                  <a:lnTo>
                    <a:pt x="639" y="213"/>
                  </a:lnTo>
                  <a:lnTo>
                    <a:pt x="626" y="200"/>
                  </a:lnTo>
                  <a:lnTo>
                    <a:pt x="609" y="192"/>
                  </a:lnTo>
                  <a:lnTo>
                    <a:pt x="596" y="187"/>
                  </a:lnTo>
                  <a:lnTo>
                    <a:pt x="579" y="183"/>
                  </a:lnTo>
                  <a:lnTo>
                    <a:pt x="545" y="187"/>
                  </a:lnTo>
                  <a:lnTo>
                    <a:pt x="511" y="196"/>
                  </a:lnTo>
                  <a:lnTo>
                    <a:pt x="511" y="196"/>
                  </a:lnTo>
                  <a:lnTo>
                    <a:pt x="524" y="175"/>
                  </a:lnTo>
                  <a:lnTo>
                    <a:pt x="532" y="158"/>
                  </a:lnTo>
                  <a:lnTo>
                    <a:pt x="537" y="136"/>
                  </a:lnTo>
                  <a:lnTo>
                    <a:pt x="537" y="115"/>
                  </a:lnTo>
                  <a:lnTo>
                    <a:pt x="537" y="115"/>
                  </a:lnTo>
                  <a:lnTo>
                    <a:pt x="532" y="85"/>
                  </a:lnTo>
                  <a:lnTo>
                    <a:pt x="520" y="60"/>
                  </a:lnTo>
                  <a:lnTo>
                    <a:pt x="507" y="38"/>
                  </a:lnTo>
                  <a:lnTo>
                    <a:pt x="490" y="21"/>
                  </a:lnTo>
                  <a:lnTo>
                    <a:pt x="468" y="9"/>
                  </a:lnTo>
                  <a:lnTo>
                    <a:pt x="447" y="0"/>
                  </a:lnTo>
                  <a:lnTo>
                    <a:pt x="426" y="0"/>
                  </a:lnTo>
                  <a:lnTo>
                    <a:pt x="400" y="4"/>
                  </a:lnTo>
                  <a:lnTo>
                    <a:pt x="400" y="4"/>
                  </a:lnTo>
                  <a:lnTo>
                    <a:pt x="379" y="13"/>
                  </a:lnTo>
                  <a:lnTo>
                    <a:pt x="362" y="26"/>
                  </a:lnTo>
                  <a:lnTo>
                    <a:pt x="349" y="43"/>
                  </a:lnTo>
                  <a:lnTo>
                    <a:pt x="341" y="60"/>
                  </a:lnTo>
                  <a:lnTo>
                    <a:pt x="328" y="102"/>
                  </a:lnTo>
                  <a:lnTo>
                    <a:pt x="319" y="145"/>
                  </a:lnTo>
                  <a:lnTo>
                    <a:pt x="319" y="145"/>
                  </a:lnTo>
                  <a:lnTo>
                    <a:pt x="302" y="111"/>
                  </a:lnTo>
                  <a:lnTo>
                    <a:pt x="281" y="85"/>
                  </a:lnTo>
                  <a:lnTo>
                    <a:pt x="255" y="64"/>
                  </a:lnTo>
                  <a:lnTo>
                    <a:pt x="238" y="55"/>
                  </a:lnTo>
                  <a:lnTo>
                    <a:pt x="226" y="51"/>
                  </a:lnTo>
                  <a:lnTo>
                    <a:pt x="226" y="51"/>
                  </a:lnTo>
                  <a:lnTo>
                    <a:pt x="200" y="51"/>
                  </a:lnTo>
                  <a:lnTo>
                    <a:pt x="175" y="55"/>
                  </a:lnTo>
                  <a:lnTo>
                    <a:pt x="149" y="64"/>
                  </a:lnTo>
                  <a:lnTo>
                    <a:pt x="128" y="77"/>
                  </a:lnTo>
                  <a:lnTo>
                    <a:pt x="111" y="94"/>
                  </a:lnTo>
                  <a:lnTo>
                    <a:pt x="98" y="111"/>
                  </a:lnTo>
                  <a:lnTo>
                    <a:pt x="89" y="136"/>
                  </a:lnTo>
                  <a:lnTo>
                    <a:pt x="85" y="162"/>
                  </a:lnTo>
                  <a:lnTo>
                    <a:pt x="85" y="162"/>
                  </a:lnTo>
                  <a:lnTo>
                    <a:pt x="89" y="183"/>
                  </a:lnTo>
                  <a:lnTo>
                    <a:pt x="94" y="200"/>
                  </a:lnTo>
                  <a:lnTo>
                    <a:pt x="102" y="217"/>
                  </a:lnTo>
                  <a:lnTo>
                    <a:pt x="115" y="230"/>
                  </a:lnTo>
                  <a:lnTo>
                    <a:pt x="140" y="256"/>
                  </a:lnTo>
                  <a:lnTo>
                    <a:pt x="175" y="273"/>
                  </a:lnTo>
                  <a:lnTo>
                    <a:pt x="175" y="273"/>
                  </a:lnTo>
                  <a:lnTo>
                    <a:pt x="132" y="273"/>
                  </a:lnTo>
                  <a:lnTo>
                    <a:pt x="89" y="277"/>
                  </a:lnTo>
                  <a:lnTo>
                    <a:pt x="72" y="281"/>
                  </a:lnTo>
                  <a:lnTo>
                    <a:pt x="51" y="290"/>
                  </a:lnTo>
                  <a:lnTo>
                    <a:pt x="38" y="302"/>
                  </a:lnTo>
                  <a:lnTo>
                    <a:pt x="25" y="315"/>
                  </a:lnTo>
                  <a:lnTo>
                    <a:pt x="25" y="315"/>
                  </a:lnTo>
                  <a:lnTo>
                    <a:pt x="13" y="341"/>
                  </a:lnTo>
                  <a:lnTo>
                    <a:pt x="4" y="366"/>
                  </a:lnTo>
                  <a:lnTo>
                    <a:pt x="0" y="392"/>
                  </a:lnTo>
                  <a:lnTo>
                    <a:pt x="0" y="417"/>
                  </a:lnTo>
                  <a:lnTo>
                    <a:pt x="4" y="443"/>
                  </a:lnTo>
                  <a:lnTo>
                    <a:pt x="13" y="464"/>
                  </a:lnTo>
                  <a:lnTo>
                    <a:pt x="30" y="481"/>
                  </a:lnTo>
                  <a:lnTo>
                    <a:pt x="51" y="498"/>
                  </a:lnTo>
                  <a:lnTo>
                    <a:pt x="51" y="498"/>
                  </a:lnTo>
                  <a:lnTo>
                    <a:pt x="68" y="507"/>
                  </a:lnTo>
                  <a:lnTo>
                    <a:pt x="89" y="507"/>
                  </a:lnTo>
                  <a:lnTo>
                    <a:pt x="106" y="507"/>
                  </a:lnTo>
                  <a:lnTo>
                    <a:pt x="123" y="503"/>
                  </a:lnTo>
                  <a:lnTo>
                    <a:pt x="158" y="486"/>
                  </a:lnTo>
                  <a:lnTo>
                    <a:pt x="187" y="464"/>
                  </a:lnTo>
                  <a:lnTo>
                    <a:pt x="187" y="464"/>
                  </a:lnTo>
                  <a:lnTo>
                    <a:pt x="183" y="486"/>
                  </a:lnTo>
                  <a:lnTo>
                    <a:pt x="179" y="507"/>
                  </a:lnTo>
                  <a:lnTo>
                    <a:pt x="179" y="528"/>
                  </a:lnTo>
                  <a:lnTo>
                    <a:pt x="183" y="549"/>
                  </a:lnTo>
                  <a:lnTo>
                    <a:pt x="183" y="549"/>
                  </a:lnTo>
                  <a:lnTo>
                    <a:pt x="192" y="575"/>
                  </a:lnTo>
                  <a:lnTo>
                    <a:pt x="204" y="596"/>
                  </a:lnTo>
                  <a:lnTo>
                    <a:pt x="226" y="613"/>
                  </a:lnTo>
                  <a:lnTo>
                    <a:pt x="243" y="630"/>
                  </a:lnTo>
                  <a:lnTo>
                    <a:pt x="264" y="639"/>
                  </a:lnTo>
                  <a:lnTo>
                    <a:pt x="290" y="643"/>
                  </a:lnTo>
                  <a:lnTo>
                    <a:pt x="311" y="639"/>
                  </a:lnTo>
                  <a:lnTo>
                    <a:pt x="336" y="630"/>
                  </a:lnTo>
                  <a:lnTo>
                    <a:pt x="336" y="630"/>
                  </a:lnTo>
                  <a:lnTo>
                    <a:pt x="358" y="613"/>
                  </a:lnTo>
                  <a:lnTo>
                    <a:pt x="370" y="592"/>
                  </a:lnTo>
                  <a:lnTo>
                    <a:pt x="383" y="571"/>
                  </a:lnTo>
                  <a:lnTo>
                    <a:pt x="388" y="545"/>
                  </a:lnTo>
                  <a:lnTo>
                    <a:pt x="388" y="545"/>
                  </a:lnTo>
                  <a:lnTo>
                    <a:pt x="409" y="575"/>
                  </a:lnTo>
                  <a:lnTo>
                    <a:pt x="417" y="588"/>
                  </a:lnTo>
                  <a:lnTo>
                    <a:pt x="434" y="596"/>
                  </a:lnTo>
                  <a:lnTo>
                    <a:pt x="434" y="596"/>
                  </a:lnTo>
                  <a:lnTo>
                    <a:pt x="460" y="609"/>
                  </a:lnTo>
                  <a:lnTo>
                    <a:pt x="485" y="613"/>
                  </a:lnTo>
                  <a:lnTo>
                    <a:pt x="507" y="609"/>
                  </a:lnTo>
                  <a:lnTo>
                    <a:pt x="532" y="605"/>
                  </a:lnTo>
                  <a:lnTo>
                    <a:pt x="554" y="596"/>
                  </a:lnTo>
                  <a:lnTo>
                    <a:pt x="571" y="579"/>
                  </a:lnTo>
                  <a:lnTo>
                    <a:pt x="583" y="558"/>
                  </a:lnTo>
                  <a:lnTo>
                    <a:pt x="596" y="532"/>
                  </a:lnTo>
                  <a:lnTo>
                    <a:pt x="596" y="532"/>
                  </a:lnTo>
                  <a:lnTo>
                    <a:pt x="596" y="515"/>
                  </a:lnTo>
                  <a:lnTo>
                    <a:pt x="596" y="498"/>
                  </a:lnTo>
                  <a:lnTo>
                    <a:pt x="596" y="481"/>
                  </a:lnTo>
                  <a:lnTo>
                    <a:pt x="592" y="469"/>
                  </a:lnTo>
                  <a:lnTo>
                    <a:pt x="575" y="439"/>
                  </a:lnTo>
                  <a:lnTo>
                    <a:pt x="554" y="413"/>
                  </a:lnTo>
                  <a:lnTo>
                    <a:pt x="554" y="413"/>
                  </a:lnTo>
                  <a:lnTo>
                    <a:pt x="588" y="409"/>
                  </a:lnTo>
                  <a:lnTo>
                    <a:pt x="601" y="400"/>
                  </a:lnTo>
                  <a:lnTo>
                    <a:pt x="618" y="392"/>
                  </a:lnTo>
                  <a:lnTo>
                    <a:pt x="618" y="392"/>
                  </a:lnTo>
                  <a:lnTo>
                    <a:pt x="635" y="375"/>
                  </a:lnTo>
                  <a:lnTo>
                    <a:pt x="652" y="354"/>
                  </a:lnTo>
                  <a:lnTo>
                    <a:pt x="664" y="328"/>
                  </a:lnTo>
                  <a:lnTo>
                    <a:pt x="669" y="307"/>
                  </a:lnTo>
                  <a:lnTo>
                    <a:pt x="669" y="281"/>
                  </a:lnTo>
                  <a:lnTo>
                    <a:pt x="664" y="256"/>
                  </a:lnTo>
                  <a:lnTo>
                    <a:pt x="656" y="234"/>
                  </a:lnTo>
                  <a:lnTo>
                    <a:pt x="639" y="213"/>
                  </a:lnTo>
                  <a:lnTo>
                    <a:pt x="639" y="213"/>
                  </a:lnTo>
                  <a:close/>
                  <a:moveTo>
                    <a:pt x="370" y="354"/>
                  </a:moveTo>
                  <a:lnTo>
                    <a:pt x="370" y="354"/>
                  </a:lnTo>
                  <a:lnTo>
                    <a:pt x="366" y="332"/>
                  </a:lnTo>
                  <a:lnTo>
                    <a:pt x="366" y="315"/>
                  </a:lnTo>
                  <a:lnTo>
                    <a:pt x="379" y="328"/>
                  </a:lnTo>
                  <a:lnTo>
                    <a:pt x="375" y="349"/>
                  </a:lnTo>
                  <a:lnTo>
                    <a:pt x="375" y="349"/>
                  </a:lnTo>
                  <a:lnTo>
                    <a:pt x="370" y="366"/>
                  </a:lnTo>
                  <a:lnTo>
                    <a:pt x="370" y="366"/>
                  </a:lnTo>
                  <a:lnTo>
                    <a:pt x="370" y="354"/>
                  </a:lnTo>
                  <a:lnTo>
                    <a:pt x="370" y="354"/>
                  </a:lnTo>
                  <a:close/>
                  <a:moveTo>
                    <a:pt x="319" y="324"/>
                  </a:moveTo>
                  <a:lnTo>
                    <a:pt x="311" y="332"/>
                  </a:lnTo>
                  <a:lnTo>
                    <a:pt x="311" y="332"/>
                  </a:lnTo>
                  <a:lnTo>
                    <a:pt x="307" y="324"/>
                  </a:lnTo>
                  <a:lnTo>
                    <a:pt x="298" y="319"/>
                  </a:lnTo>
                  <a:lnTo>
                    <a:pt x="277" y="311"/>
                  </a:lnTo>
                  <a:lnTo>
                    <a:pt x="277" y="311"/>
                  </a:lnTo>
                  <a:lnTo>
                    <a:pt x="302" y="319"/>
                  </a:lnTo>
                  <a:lnTo>
                    <a:pt x="302" y="319"/>
                  </a:lnTo>
                  <a:lnTo>
                    <a:pt x="319" y="324"/>
                  </a:lnTo>
                  <a:lnTo>
                    <a:pt x="319" y="324"/>
                  </a:lnTo>
                  <a:close/>
                  <a:moveTo>
                    <a:pt x="353" y="307"/>
                  </a:moveTo>
                  <a:lnTo>
                    <a:pt x="353" y="307"/>
                  </a:lnTo>
                  <a:lnTo>
                    <a:pt x="353" y="307"/>
                  </a:lnTo>
                  <a:lnTo>
                    <a:pt x="353" y="307"/>
                  </a:lnTo>
                  <a:lnTo>
                    <a:pt x="353" y="307"/>
                  </a:lnTo>
                  <a:lnTo>
                    <a:pt x="353" y="307"/>
                  </a:ln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33"/>
            <p:cNvSpPr>
              <a:spLocks/>
            </p:cNvSpPr>
            <p:nvPr/>
          </p:nvSpPr>
          <p:spPr bwMode="auto">
            <a:xfrm>
              <a:off x="4382" y="1817"/>
              <a:ext cx="184" cy="183"/>
            </a:xfrm>
            <a:custGeom>
              <a:avLst/>
              <a:gdLst>
                <a:gd name="T0" fmla="*/ 184 w 184"/>
                <a:gd name="T1" fmla="*/ 89 h 183"/>
                <a:gd name="T2" fmla="*/ 184 w 184"/>
                <a:gd name="T3" fmla="*/ 89 h 183"/>
                <a:gd name="T4" fmla="*/ 184 w 184"/>
                <a:gd name="T5" fmla="*/ 111 h 183"/>
                <a:gd name="T6" fmla="*/ 175 w 184"/>
                <a:gd name="T7" fmla="*/ 128 h 183"/>
                <a:gd name="T8" fmla="*/ 167 w 184"/>
                <a:gd name="T9" fmla="*/ 145 h 183"/>
                <a:gd name="T10" fmla="*/ 158 w 184"/>
                <a:gd name="T11" fmla="*/ 157 h 183"/>
                <a:gd name="T12" fmla="*/ 145 w 184"/>
                <a:gd name="T13" fmla="*/ 166 h 183"/>
                <a:gd name="T14" fmla="*/ 128 w 184"/>
                <a:gd name="T15" fmla="*/ 174 h 183"/>
                <a:gd name="T16" fmla="*/ 111 w 184"/>
                <a:gd name="T17" fmla="*/ 183 h 183"/>
                <a:gd name="T18" fmla="*/ 94 w 184"/>
                <a:gd name="T19" fmla="*/ 183 h 183"/>
                <a:gd name="T20" fmla="*/ 94 w 184"/>
                <a:gd name="T21" fmla="*/ 183 h 183"/>
                <a:gd name="T22" fmla="*/ 73 w 184"/>
                <a:gd name="T23" fmla="*/ 183 h 183"/>
                <a:gd name="T24" fmla="*/ 56 w 184"/>
                <a:gd name="T25" fmla="*/ 174 h 183"/>
                <a:gd name="T26" fmla="*/ 39 w 184"/>
                <a:gd name="T27" fmla="*/ 166 h 183"/>
                <a:gd name="T28" fmla="*/ 26 w 184"/>
                <a:gd name="T29" fmla="*/ 157 h 183"/>
                <a:gd name="T30" fmla="*/ 18 w 184"/>
                <a:gd name="T31" fmla="*/ 145 h 183"/>
                <a:gd name="T32" fmla="*/ 9 w 184"/>
                <a:gd name="T33" fmla="*/ 128 h 183"/>
                <a:gd name="T34" fmla="*/ 0 w 184"/>
                <a:gd name="T35" fmla="*/ 111 h 183"/>
                <a:gd name="T36" fmla="*/ 0 w 184"/>
                <a:gd name="T37" fmla="*/ 89 h 183"/>
                <a:gd name="T38" fmla="*/ 0 w 184"/>
                <a:gd name="T39" fmla="*/ 89 h 183"/>
                <a:gd name="T40" fmla="*/ 0 w 184"/>
                <a:gd name="T41" fmla="*/ 72 h 183"/>
                <a:gd name="T42" fmla="*/ 9 w 184"/>
                <a:gd name="T43" fmla="*/ 55 h 183"/>
                <a:gd name="T44" fmla="*/ 18 w 184"/>
                <a:gd name="T45" fmla="*/ 38 h 183"/>
                <a:gd name="T46" fmla="*/ 26 w 184"/>
                <a:gd name="T47" fmla="*/ 25 h 183"/>
                <a:gd name="T48" fmla="*/ 39 w 184"/>
                <a:gd name="T49" fmla="*/ 17 h 183"/>
                <a:gd name="T50" fmla="*/ 56 w 184"/>
                <a:gd name="T51" fmla="*/ 8 h 183"/>
                <a:gd name="T52" fmla="*/ 73 w 184"/>
                <a:gd name="T53" fmla="*/ 0 h 183"/>
                <a:gd name="T54" fmla="*/ 94 w 184"/>
                <a:gd name="T55" fmla="*/ 0 h 183"/>
                <a:gd name="T56" fmla="*/ 94 w 184"/>
                <a:gd name="T57" fmla="*/ 0 h 183"/>
                <a:gd name="T58" fmla="*/ 111 w 184"/>
                <a:gd name="T59" fmla="*/ 0 h 183"/>
                <a:gd name="T60" fmla="*/ 128 w 184"/>
                <a:gd name="T61" fmla="*/ 8 h 183"/>
                <a:gd name="T62" fmla="*/ 145 w 184"/>
                <a:gd name="T63" fmla="*/ 17 h 183"/>
                <a:gd name="T64" fmla="*/ 158 w 184"/>
                <a:gd name="T65" fmla="*/ 25 h 183"/>
                <a:gd name="T66" fmla="*/ 167 w 184"/>
                <a:gd name="T67" fmla="*/ 38 h 183"/>
                <a:gd name="T68" fmla="*/ 175 w 184"/>
                <a:gd name="T69" fmla="*/ 55 h 183"/>
                <a:gd name="T70" fmla="*/ 184 w 184"/>
                <a:gd name="T71" fmla="*/ 72 h 183"/>
                <a:gd name="T72" fmla="*/ 184 w 184"/>
                <a:gd name="T73" fmla="*/ 89 h 183"/>
                <a:gd name="T74" fmla="*/ 184 w 184"/>
                <a:gd name="T75" fmla="*/ 8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4" h="183">
                  <a:moveTo>
                    <a:pt x="184" y="89"/>
                  </a:moveTo>
                  <a:lnTo>
                    <a:pt x="184" y="89"/>
                  </a:lnTo>
                  <a:lnTo>
                    <a:pt x="184" y="111"/>
                  </a:lnTo>
                  <a:lnTo>
                    <a:pt x="175" y="128"/>
                  </a:lnTo>
                  <a:lnTo>
                    <a:pt x="167" y="145"/>
                  </a:lnTo>
                  <a:lnTo>
                    <a:pt x="158" y="157"/>
                  </a:lnTo>
                  <a:lnTo>
                    <a:pt x="145" y="166"/>
                  </a:lnTo>
                  <a:lnTo>
                    <a:pt x="128" y="174"/>
                  </a:lnTo>
                  <a:lnTo>
                    <a:pt x="111" y="183"/>
                  </a:lnTo>
                  <a:lnTo>
                    <a:pt x="94" y="183"/>
                  </a:lnTo>
                  <a:lnTo>
                    <a:pt x="94" y="183"/>
                  </a:lnTo>
                  <a:lnTo>
                    <a:pt x="73" y="183"/>
                  </a:lnTo>
                  <a:lnTo>
                    <a:pt x="56" y="174"/>
                  </a:lnTo>
                  <a:lnTo>
                    <a:pt x="39" y="166"/>
                  </a:lnTo>
                  <a:lnTo>
                    <a:pt x="26" y="157"/>
                  </a:lnTo>
                  <a:lnTo>
                    <a:pt x="18" y="145"/>
                  </a:lnTo>
                  <a:lnTo>
                    <a:pt x="9" y="128"/>
                  </a:lnTo>
                  <a:lnTo>
                    <a:pt x="0" y="111"/>
                  </a:lnTo>
                  <a:lnTo>
                    <a:pt x="0" y="89"/>
                  </a:lnTo>
                  <a:lnTo>
                    <a:pt x="0" y="89"/>
                  </a:lnTo>
                  <a:lnTo>
                    <a:pt x="0" y="72"/>
                  </a:lnTo>
                  <a:lnTo>
                    <a:pt x="9" y="55"/>
                  </a:lnTo>
                  <a:lnTo>
                    <a:pt x="18" y="38"/>
                  </a:lnTo>
                  <a:lnTo>
                    <a:pt x="26" y="25"/>
                  </a:lnTo>
                  <a:lnTo>
                    <a:pt x="39" y="17"/>
                  </a:lnTo>
                  <a:lnTo>
                    <a:pt x="56" y="8"/>
                  </a:lnTo>
                  <a:lnTo>
                    <a:pt x="73" y="0"/>
                  </a:lnTo>
                  <a:lnTo>
                    <a:pt x="94" y="0"/>
                  </a:lnTo>
                  <a:lnTo>
                    <a:pt x="94" y="0"/>
                  </a:lnTo>
                  <a:lnTo>
                    <a:pt x="111" y="0"/>
                  </a:lnTo>
                  <a:lnTo>
                    <a:pt x="128" y="8"/>
                  </a:lnTo>
                  <a:lnTo>
                    <a:pt x="145" y="17"/>
                  </a:lnTo>
                  <a:lnTo>
                    <a:pt x="158" y="25"/>
                  </a:lnTo>
                  <a:lnTo>
                    <a:pt x="167" y="38"/>
                  </a:lnTo>
                  <a:lnTo>
                    <a:pt x="175" y="55"/>
                  </a:lnTo>
                  <a:lnTo>
                    <a:pt x="184" y="72"/>
                  </a:lnTo>
                  <a:lnTo>
                    <a:pt x="184" y="89"/>
                  </a:lnTo>
                  <a:lnTo>
                    <a:pt x="184"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34"/>
            <p:cNvSpPr>
              <a:spLocks/>
            </p:cNvSpPr>
            <p:nvPr/>
          </p:nvSpPr>
          <p:spPr bwMode="auto">
            <a:xfrm>
              <a:off x="4059" y="2273"/>
              <a:ext cx="187" cy="144"/>
            </a:xfrm>
            <a:custGeom>
              <a:avLst/>
              <a:gdLst>
                <a:gd name="T0" fmla="*/ 187 w 187"/>
                <a:gd name="T1" fmla="*/ 72 h 144"/>
                <a:gd name="T2" fmla="*/ 187 w 187"/>
                <a:gd name="T3" fmla="*/ 72 h 144"/>
                <a:gd name="T4" fmla="*/ 187 w 187"/>
                <a:gd name="T5" fmla="*/ 85 h 144"/>
                <a:gd name="T6" fmla="*/ 179 w 187"/>
                <a:gd name="T7" fmla="*/ 102 h 144"/>
                <a:gd name="T8" fmla="*/ 170 w 187"/>
                <a:gd name="T9" fmla="*/ 115 h 144"/>
                <a:gd name="T10" fmla="*/ 162 w 187"/>
                <a:gd name="T11" fmla="*/ 123 h 144"/>
                <a:gd name="T12" fmla="*/ 145 w 187"/>
                <a:gd name="T13" fmla="*/ 132 h 144"/>
                <a:gd name="T14" fmla="*/ 132 w 187"/>
                <a:gd name="T15" fmla="*/ 140 h 144"/>
                <a:gd name="T16" fmla="*/ 110 w 187"/>
                <a:gd name="T17" fmla="*/ 144 h 144"/>
                <a:gd name="T18" fmla="*/ 93 w 187"/>
                <a:gd name="T19" fmla="*/ 144 h 144"/>
                <a:gd name="T20" fmla="*/ 93 w 187"/>
                <a:gd name="T21" fmla="*/ 144 h 144"/>
                <a:gd name="T22" fmla="*/ 76 w 187"/>
                <a:gd name="T23" fmla="*/ 144 h 144"/>
                <a:gd name="T24" fmla="*/ 55 w 187"/>
                <a:gd name="T25" fmla="*/ 140 h 144"/>
                <a:gd name="T26" fmla="*/ 42 w 187"/>
                <a:gd name="T27" fmla="*/ 132 h 144"/>
                <a:gd name="T28" fmla="*/ 25 w 187"/>
                <a:gd name="T29" fmla="*/ 123 h 144"/>
                <a:gd name="T30" fmla="*/ 17 w 187"/>
                <a:gd name="T31" fmla="*/ 115 h 144"/>
                <a:gd name="T32" fmla="*/ 8 w 187"/>
                <a:gd name="T33" fmla="*/ 102 h 144"/>
                <a:gd name="T34" fmla="*/ 0 w 187"/>
                <a:gd name="T35" fmla="*/ 85 h 144"/>
                <a:gd name="T36" fmla="*/ 0 w 187"/>
                <a:gd name="T37" fmla="*/ 72 h 144"/>
                <a:gd name="T38" fmla="*/ 0 w 187"/>
                <a:gd name="T39" fmla="*/ 72 h 144"/>
                <a:gd name="T40" fmla="*/ 0 w 187"/>
                <a:gd name="T41" fmla="*/ 59 h 144"/>
                <a:gd name="T42" fmla="*/ 8 w 187"/>
                <a:gd name="T43" fmla="*/ 42 h 144"/>
                <a:gd name="T44" fmla="*/ 17 w 187"/>
                <a:gd name="T45" fmla="*/ 29 h 144"/>
                <a:gd name="T46" fmla="*/ 25 w 187"/>
                <a:gd name="T47" fmla="*/ 21 h 144"/>
                <a:gd name="T48" fmla="*/ 42 w 187"/>
                <a:gd name="T49" fmla="*/ 12 h 144"/>
                <a:gd name="T50" fmla="*/ 55 w 187"/>
                <a:gd name="T51" fmla="*/ 4 h 144"/>
                <a:gd name="T52" fmla="*/ 76 w 187"/>
                <a:gd name="T53" fmla="*/ 0 h 144"/>
                <a:gd name="T54" fmla="*/ 93 w 187"/>
                <a:gd name="T55" fmla="*/ 0 h 144"/>
                <a:gd name="T56" fmla="*/ 93 w 187"/>
                <a:gd name="T57" fmla="*/ 0 h 144"/>
                <a:gd name="T58" fmla="*/ 110 w 187"/>
                <a:gd name="T59" fmla="*/ 0 h 144"/>
                <a:gd name="T60" fmla="*/ 132 w 187"/>
                <a:gd name="T61" fmla="*/ 4 h 144"/>
                <a:gd name="T62" fmla="*/ 145 w 187"/>
                <a:gd name="T63" fmla="*/ 12 h 144"/>
                <a:gd name="T64" fmla="*/ 162 w 187"/>
                <a:gd name="T65" fmla="*/ 21 h 144"/>
                <a:gd name="T66" fmla="*/ 170 w 187"/>
                <a:gd name="T67" fmla="*/ 29 h 144"/>
                <a:gd name="T68" fmla="*/ 179 w 187"/>
                <a:gd name="T69" fmla="*/ 42 h 144"/>
                <a:gd name="T70" fmla="*/ 187 w 187"/>
                <a:gd name="T71" fmla="*/ 59 h 144"/>
                <a:gd name="T72" fmla="*/ 187 w 187"/>
                <a:gd name="T73" fmla="*/ 72 h 144"/>
                <a:gd name="T74" fmla="*/ 187 w 187"/>
                <a:gd name="T75"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7" h="144">
                  <a:moveTo>
                    <a:pt x="187" y="72"/>
                  </a:moveTo>
                  <a:lnTo>
                    <a:pt x="187" y="72"/>
                  </a:lnTo>
                  <a:lnTo>
                    <a:pt x="187" y="85"/>
                  </a:lnTo>
                  <a:lnTo>
                    <a:pt x="179" y="102"/>
                  </a:lnTo>
                  <a:lnTo>
                    <a:pt x="170" y="115"/>
                  </a:lnTo>
                  <a:lnTo>
                    <a:pt x="162" y="123"/>
                  </a:lnTo>
                  <a:lnTo>
                    <a:pt x="145" y="132"/>
                  </a:lnTo>
                  <a:lnTo>
                    <a:pt x="132" y="140"/>
                  </a:lnTo>
                  <a:lnTo>
                    <a:pt x="110" y="144"/>
                  </a:lnTo>
                  <a:lnTo>
                    <a:pt x="93" y="144"/>
                  </a:lnTo>
                  <a:lnTo>
                    <a:pt x="93" y="144"/>
                  </a:lnTo>
                  <a:lnTo>
                    <a:pt x="76" y="144"/>
                  </a:lnTo>
                  <a:lnTo>
                    <a:pt x="55" y="140"/>
                  </a:lnTo>
                  <a:lnTo>
                    <a:pt x="42" y="132"/>
                  </a:lnTo>
                  <a:lnTo>
                    <a:pt x="25" y="123"/>
                  </a:lnTo>
                  <a:lnTo>
                    <a:pt x="17" y="115"/>
                  </a:lnTo>
                  <a:lnTo>
                    <a:pt x="8" y="102"/>
                  </a:lnTo>
                  <a:lnTo>
                    <a:pt x="0" y="85"/>
                  </a:lnTo>
                  <a:lnTo>
                    <a:pt x="0" y="72"/>
                  </a:lnTo>
                  <a:lnTo>
                    <a:pt x="0" y="72"/>
                  </a:lnTo>
                  <a:lnTo>
                    <a:pt x="0" y="59"/>
                  </a:lnTo>
                  <a:lnTo>
                    <a:pt x="8" y="42"/>
                  </a:lnTo>
                  <a:lnTo>
                    <a:pt x="17" y="29"/>
                  </a:lnTo>
                  <a:lnTo>
                    <a:pt x="25" y="21"/>
                  </a:lnTo>
                  <a:lnTo>
                    <a:pt x="42" y="12"/>
                  </a:lnTo>
                  <a:lnTo>
                    <a:pt x="55" y="4"/>
                  </a:lnTo>
                  <a:lnTo>
                    <a:pt x="76" y="0"/>
                  </a:lnTo>
                  <a:lnTo>
                    <a:pt x="93" y="0"/>
                  </a:lnTo>
                  <a:lnTo>
                    <a:pt x="93" y="0"/>
                  </a:lnTo>
                  <a:lnTo>
                    <a:pt x="110" y="0"/>
                  </a:lnTo>
                  <a:lnTo>
                    <a:pt x="132" y="4"/>
                  </a:lnTo>
                  <a:lnTo>
                    <a:pt x="145" y="12"/>
                  </a:lnTo>
                  <a:lnTo>
                    <a:pt x="162" y="21"/>
                  </a:lnTo>
                  <a:lnTo>
                    <a:pt x="170" y="29"/>
                  </a:lnTo>
                  <a:lnTo>
                    <a:pt x="179" y="42"/>
                  </a:lnTo>
                  <a:lnTo>
                    <a:pt x="187" y="59"/>
                  </a:lnTo>
                  <a:lnTo>
                    <a:pt x="187" y="72"/>
                  </a:lnTo>
                  <a:lnTo>
                    <a:pt x="187"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36216792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31837" y="657525"/>
            <a:ext cx="10210800" cy="1499290"/>
          </a:xfrm>
          <a:prstGeom prst="rect">
            <a:avLst/>
          </a:prstGeom>
        </p:spPr>
        <p:txBody>
          <a:bodyPr lIns="124358" tIns="62179" rIns="124358" bIns="62179"/>
          <a:lstStyle/>
          <a:p>
            <a:pPr defTabSz="1243584">
              <a:spcBef>
                <a:spcPct val="0"/>
              </a:spcBef>
              <a:defRPr/>
            </a:pPr>
            <a:r>
              <a:rPr lang="en-US" sz="6000" b="1" dirty="0">
                <a:solidFill>
                  <a:srgbClr val="990000"/>
                </a:solidFill>
                <a:ea typeface="+mj-ea"/>
                <a:cs typeface="+mj-cs"/>
              </a:rPr>
              <a:t>IT Services </a:t>
            </a:r>
            <a:r>
              <a:rPr lang="en-US" sz="6000" b="1" dirty="0" smtClean="0">
                <a:solidFill>
                  <a:srgbClr val="000000"/>
                </a:solidFill>
                <a:ea typeface="+mj-ea"/>
                <a:cs typeface="+mj-cs"/>
              </a:rPr>
              <a:t>Struggles </a:t>
            </a:r>
            <a:r>
              <a:rPr lang="en-US" sz="6000" b="1" dirty="0">
                <a:solidFill>
                  <a:srgbClr val="000000"/>
                </a:solidFill>
                <a:ea typeface="+mj-ea"/>
                <a:cs typeface="+mj-cs"/>
              </a:rPr>
              <a:t>to Keep Up</a:t>
            </a:r>
          </a:p>
        </p:txBody>
      </p:sp>
      <p:grpSp>
        <p:nvGrpSpPr>
          <p:cNvPr id="6" name="Group 4"/>
          <p:cNvGrpSpPr>
            <a:grpSpLocks noChangeAspect="1"/>
          </p:cNvGrpSpPr>
          <p:nvPr/>
        </p:nvGrpSpPr>
        <p:grpSpPr bwMode="auto">
          <a:xfrm>
            <a:off x="4493265" y="2322198"/>
            <a:ext cx="3117755" cy="3497263"/>
            <a:chOff x="2046" y="1576"/>
            <a:chExt cx="1794" cy="2160"/>
          </a:xfrm>
        </p:grpSpPr>
        <p:sp>
          <p:nvSpPr>
            <p:cNvPr id="7" name="AutoShape 3"/>
            <p:cNvSpPr>
              <a:spLocks noChangeAspect="1" noChangeArrowheads="1" noTextEdit="1"/>
            </p:cNvSpPr>
            <p:nvPr/>
          </p:nvSpPr>
          <p:spPr bwMode="auto">
            <a:xfrm>
              <a:off x="2046" y="1576"/>
              <a:ext cx="1794" cy="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p:nvSpPr>
          <p:spPr bwMode="auto">
            <a:xfrm>
              <a:off x="2073" y="3444"/>
              <a:ext cx="1452" cy="292"/>
            </a:xfrm>
            <a:custGeom>
              <a:avLst/>
              <a:gdLst>
                <a:gd name="T0" fmla="*/ 1452 w 1452"/>
                <a:gd name="T1" fmla="*/ 146 h 292"/>
                <a:gd name="T2" fmla="*/ 1452 w 1452"/>
                <a:gd name="T3" fmla="*/ 146 h 292"/>
                <a:gd name="T4" fmla="*/ 1448 w 1452"/>
                <a:gd name="T5" fmla="*/ 161 h 292"/>
                <a:gd name="T6" fmla="*/ 1437 w 1452"/>
                <a:gd name="T7" fmla="*/ 177 h 292"/>
                <a:gd name="T8" fmla="*/ 1421 w 1452"/>
                <a:gd name="T9" fmla="*/ 188 h 292"/>
                <a:gd name="T10" fmla="*/ 1394 w 1452"/>
                <a:gd name="T11" fmla="*/ 204 h 292"/>
                <a:gd name="T12" fmla="*/ 1364 w 1452"/>
                <a:gd name="T13" fmla="*/ 215 h 292"/>
                <a:gd name="T14" fmla="*/ 1329 w 1452"/>
                <a:gd name="T15" fmla="*/ 227 h 292"/>
                <a:gd name="T16" fmla="*/ 1241 w 1452"/>
                <a:gd name="T17" fmla="*/ 250 h 292"/>
                <a:gd name="T18" fmla="*/ 1133 w 1452"/>
                <a:gd name="T19" fmla="*/ 269 h 292"/>
                <a:gd name="T20" fmla="*/ 1010 w 1452"/>
                <a:gd name="T21" fmla="*/ 280 h 292"/>
                <a:gd name="T22" fmla="*/ 872 w 1452"/>
                <a:gd name="T23" fmla="*/ 288 h 292"/>
                <a:gd name="T24" fmla="*/ 726 w 1452"/>
                <a:gd name="T25" fmla="*/ 292 h 292"/>
                <a:gd name="T26" fmla="*/ 726 w 1452"/>
                <a:gd name="T27" fmla="*/ 292 h 292"/>
                <a:gd name="T28" fmla="*/ 580 w 1452"/>
                <a:gd name="T29" fmla="*/ 288 h 292"/>
                <a:gd name="T30" fmla="*/ 442 w 1452"/>
                <a:gd name="T31" fmla="*/ 280 h 292"/>
                <a:gd name="T32" fmla="*/ 319 w 1452"/>
                <a:gd name="T33" fmla="*/ 269 h 292"/>
                <a:gd name="T34" fmla="*/ 211 w 1452"/>
                <a:gd name="T35" fmla="*/ 250 h 292"/>
                <a:gd name="T36" fmla="*/ 123 w 1452"/>
                <a:gd name="T37" fmla="*/ 227 h 292"/>
                <a:gd name="T38" fmla="*/ 88 w 1452"/>
                <a:gd name="T39" fmla="*/ 215 h 292"/>
                <a:gd name="T40" fmla="*/ 58 w 1452"/>
                <a:gd name="T41" fmla="*/ 204 h 292"/>
                <a:gd name="T42" fmla="*/ 31 w 1452"/>
                <a:gd name="T43" fmla="*/ 188 h 292"/>
                <a:gd name="T44" fmla="*/ 15 w 1452"/>
                <a:gd name="T45" fmla="*/ 177 h 292"/>
                <a:gd name="T46" fmla="*/ 4 w 1452"/>
                <a:gd name="T47" fmla="*/ 161 h 292"/>
                <a:gd name="T48" fmla="*/ 0 w 1452"/>
                <a:gd name="T49" fmla="*/ 146 h 292"/>
                <a:gd name="T50" fmla="*/ 0 w 1452"/>
                <a:gd name="T51" fmla="*/ 146 h 292"/>
                <a:gd name="T52" fmla="*/ 4 w 1452"/>
                <a:gd name="T53" fmla="*/ 131 h 292"/>
                <a:gd name="T54" fmla="*/ 15 w 1452"/>
                <a:gd name="T55" fmla="*/ 115 h 292"/>
                <a:gd name="T56" fmla="*/ 31 w 1452"/>
                <a:gd name="T57" fmla="*/ 104 h 292"/>
                <a:gd name="T58" fmla="*/ 58 w 1452"/>
                <a:gd name="T59" fmla="*/ 88 h 292"/>
                <a:gd name="T60" fmla="*/ 88 w 1452"/>
                <a:gd name="T61" fmla="*/ 77 h 292"/>
                <a:gd name="T62" fmla="*/ 123 w 1452"/>
                <a:gd name="T63" fmla="*/ 65 h 292"/>
                <a:gd name="T64" fmla="*/ 211 w 1452"/>
                <a:gd name="T65" fmla="*/ 42 h 292"/>
                <a:gd name="T66" fmla="*/ 319 w 1452"/>
                <a:gd name="T67" fmla="*/ 23 h 292"/>
                <a:gd name="T68" fmla="*/ 442 w 1452"/>
                <a:gd name="T69" fmla="*/ 11 h 292"/>
                <a:gd name="T70" fmla="*/ 580 w 1452"/>
                <a:gd name="T71" fmla="*/ 4 h 292"/>
                <a:gd name="T72" fmla="*/ 726 w 1452"/>
                <a:gd name="T73" fmla="*/ 0 h 292"/>
                <a:gd name="T74" fmla="*/ 726 w 1452"/>
                <a:gd name="T75" fmla="*/ 0 h 292"/>
                <a:gd name="T76" fmla="*/ 872 w 1452"/>
                <a:gd name="T77" fmla="*/ 4 h 292"/>
                <a:gd name="T78" fmla="*/ 1010 w 1452"/>
                <a:gd name="T79" fmla="*/ 11 h 292"/>
                <a:gd name="T80" fmla="*/ 1133 w 1452"/>
                <a:gd name="T81" fmla="*/ 23 h 292"/>
                <a:gd name="T82" fmla="*/ 1241 w 1452"/>
                <a:gd name="T83" fmla="*/ 42 h 292"/>
                <a:gd name="T84" fmla="*/ 1329 w 1452"/>
                <a:gd name="T85" fmla="*/ 65 h 292"/>
                <a:gd name="T86" fmla="*/ 1364 w 1452"/>
                <a:gd name="T87" fmla="*/ 77 h 292"/>
                <a:gd name="T88" fmla="*/ 1394 w 1452"/>
                <a:gd name="T89" fmla="*/ 88 h 292"/>
                <a:gd name="T90" fmla="*/ 1421 w 1452"/>
                <a:gd name="T91" fmla="*/ 104 h 292"/>
                <a:gd name="T92" fmla="*/ 1437 w 1452"/>
                <a:gd name="T93" fmla="*/ 115 h 292"/>
                <a:gd name="T94" fmla="*/ 1448 w 1452"/>
                <a:gd name="T95" fmla="*/ 131 h 292"/>
                <a:gd name="T96" fmla="*/ 1452 w 1452"/>
                <a:gd name="T97" fmla="*/ 146 h 292"/>
                <a:gd name="T98" fmla="*/ 1452 w 1452"/>
                <a:gd name="T99" fmla="*/ 146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2" h="292">
                  <a:moveTo>
                    <a:pt x="1452" y="146"/>
                  </a:moveTo>
                  <a:lnTo>
                    <a:pt x="1452" y="146"/>
                  </a:lnTo>
                  <a:lnTo>
                    <a:pt x="1448" y="161"/>
                  </a:lnTo>
                  <a:lnTo>
                    <a:pt x="1437" y="177"/>
                  </a:lnTo>
                  <a:lnTo>
                    <a:pt x="1421" y="188"/>
                  </a:lnTo>
                  <a:lnTo>
                    <a:pt x="1394" y="204"/>
                  </a:lnTo>
                  <a:lnTo>
                    <a:pt x="1364" y="215"/>
                  </a:lnTo>
                  <a:lnTo>
                    <a:pt x="1329" y="227"/>
                  </a:lnTo>
                  <a:lnTo>
                    <a:pt x="1241" y="250"/>
                  </a:lnTo>
                  <a:lnTo>
                    <a:pt x="1133" y="269"/>
                  </a:lnTo>
                  <a:lnTo>
                    <a:pt x="1010" y="280"/>
                  </a:lnTo>
                  <a:lnTo>
                    <a:pt x="872" y="288"/>
                  </a:lnTo>
                  <a:lnTo>
                    <a:pt x="726" y="292"/>
                  </a:lnTo>
                  <a:lnTo>
                    <a:pt x="726" y="292"/>
                  </a:lnTo>
                  <a:lnTo>
                    <a:pt x="580" y="288"/>
                  </a:lnTo>
                  <a:lnTo>
                    <a:pt x="442" y="280"/>
                  </a:lnTo>
                  <a:lnTo>
                    <a:pt x="319" y="269"/>
                  </a:lnTo>
                  <a:lnTo>
                    <a:pt x="211" y="250"/>
                  </a:lnTo>
                  <a:lnTo>
                    <a:pt x="123" y="227"/>
                  </a:lnTo>
                  <a:lnTo>
                    <a:pt x="88" y="215"/>
                  </a:lnTo>
                  <a:lnTo>
                    <a:pt x="58" y="204"/>
                  </a:lnTo>
                  <a:lnTo>
                    <a:pt x="31" y="188"/>
                  </a:lnTo>
                  <a:lnTo>
                    <a:pt x="15" y="177"/>
                  </a:lnTo>
                  <a:lnTo>
                    <a:pt x="4" y="161"/>
                  </a:lnTo>
                  <a:lnTo>
                    <a:pt x="0" y="146"/>
                  </a:lnTo>
                  <a:lnTo>
                    <a:pt x="0" y="146"/>
                  </a:lnTo>
                  <a:lnTo>
                    <a:pt x="4" y="131"/>
                  </a:lnTo>
                  <a:lnTo>
                    <a:pt x="15" y="115"/>
                  </a:lnTo>
                  <a:lnTo>
                    <a:pt x="31" y="104"/>
                  </a:lnTo>
                  <a:lnTo>
                    <a:pt x="58" y="88"/>
                  </a:lnTo>
                  <a:lnTo>
                    <a:pt x="88" y="77"/>
                  </a:lnTo>
                  <a:lnTo>
                    <a:pt x="123" y="65"/>
                  </a:lnTo>
                  <a:lnTo>
                    <a:pt x="211" y="42"/>
                  </a:lnTo>
                  <a:lnTo>
                    <a:pt x="319" y="23"/>
                  </a:lnTo>
                  <a:lnTo>
                    <a:pt x="442" y="11"/>
                  </a:lnTo>
                  <a:lnTo>
                    <a:pt x="580" y="4"/>
                  </a:lnTo>
                  <a:lnTo>
                    <a:pt x="726" y="0"/>
                  </a:lnTo>
                  <a:lnTo>
                    <a:pt x="726" y="0"/>
                  </a:lnTo>
                  <a:lnTo>
                    <a:pt x="872" y="4"/>
                  </a:lnTo>
                  <a:lnTo>
                    <a:pt x="1010" y="11"/>
                  </a:lnTo>
                  <a:lnTo>
                    <a:pt x="1133" y="23"/>
                  </a:lnTo>
                  <a:lnTo>
                    <a:pt x="1241" y="42"/>
                  </a:lnTo>
                  <a:lnTo>
                    <a:pt x="1329" y="65"/>
                  </a:lnTo>
                  <a:lnTo>
                    <a:pt x="1364" y="77"/>
                  </a:lnTo>
                  <a:lnTo>
                    <a:pt x="1394" y="88"/>
                  </a:lnTo>
                  <a:lnTo>
                    <a:pt x="1421" y="104"/>
                  </a:lnTo>
                  <a:lnTo>
                    <a:pt x="1437" y="115"/>
                  </a:lnTo>
                  <a:lnTo>
                    <a:pt x="1448" y="131"/>
                  </a:lnTo>
                  <a:lnTo>
                    <a:pt x="1452" y="146"/>
                  </a:lnTo>
                  <a:lnTo>
                    <a:pt x="1452" y="14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p:cNvSpPr>
              <a:spLocks/>
            </p:cNvSpPr>
            <p:nvPr/>
          </p:nvSpPr>
          <p:spPr bwMode="auto">
            <a:xfrm>
              <a:off x="2399" y="2760"/>
              <a:ext cx="907" cy="542"/>
            </a:xfrm>
            <a:custGeom>
              <a:avLst/>
              <a:gdLst>
                <a:gd name="T0" fmla="*/ 4 w 907"/>
                <a:gd name="T1" fmla="*/ 330 h 542"/>
                <a:gd name="T2" fmla="*/ 0 w 907"/>
                <a:gd name="T3" fmla="*/ 0 h 542"/>
                <a:gd name="T4" fmla="*/ 0 w 907"/>
                <a:gd name="T5" fmla="*/ 0 h 542"/>
                <a:gd name="T6" fmla="*/ 43 w 907"/>
                <a:gd name="T7" fmla="*/ 34 h 542"/>
                <a:gd name="T8" fmla="*/ 89 w 907"/>
                <a:gd name="T9" fmla="*/ 69 h 542"/>
                <a:gd name="T10" fmla="*/ 139 w 907"/>
                <a:gd name="T11" fmla="*/ 100 h 542"/>
                <a:gd name="T12" fmla="*/ 192 w 907"/>
                <a:gd name="T13" fmla="*/ 127 h 542"/>
                <a:gd name="T14" fmla="*/ 250 w 907"/>
                <a:gd name="T15" fmla="*/ 154 h 542"/>
                <a:gd name="T16" fmla="*/ 312 w 907"/>
                <a:gd name="T17" fmla="*/ 173 h 542"/>
                <a:gd name="T18" fmla="*/ 373 w 907"/>
                <a:gd name="T19" fmla="*/ 188 h 542"/>
                <a:gd name="T20" fmla="*/ 438 w 907"/>
                <a:gd name="T21" fmla="*/ 200 h 542"/>
                <a:gd name="T22" fmla="*/ 438 w 907"/>
                <a:gd name="T23" fmla="*/ 200 h 542"/>
                <a:gd name="T24" fmla="*/ 504 w 907"/>
                <a:gd name="T25" fmla="*/ 207 h 542"/>
                <a:gd name="T26" fmla="*/ 569 w 907"/>
                <a:gd name="T27" fmla="*/ 211 h 542"/>
                <a:gd name="T28" fmla="*/ 630 w 907"/>
                <a:gd name="T29" fmla="*/ 207 h 542"/>
                <a:gd name="T30" fmla="*/ 692 w 907"/>
                <a:gd name="T31" fmla="*/ 200 h 542"/>
                <a:gd name="T32" fmla="*/ 750 w 907"/>
                <a:gd name="T33" fmla="*/ 184 h 542"/>
                <a:gd name="T34" fmla="*/ 803 w 907"/>
                <a:gd name="T35" fmla="*/ 169 h 542"/>
                <a:gd name="T36" fmla="*/ 857 w 907"/>
                <a:gd name="T37" fmla="*/ 146 h 542"/>
                <a:gd name="T38" fmla="*/ 907 w 907"/>
                <a:gd name="T39" fmla="*/ 123 h 542"/>
                <a:gd name="T40" fmla="*/ 803 w 907"/>
                <a:gd name="T41" fmla="*/ 453 h 542"/>
                <a:gd name="T42" fmla="*/ 803 w 907"/>
                <a:gd name="T43" fmla="*/ 453 h 542"/>
                <a:gd name="T44" fmla="*/ 799 w 907"/>
                <a:gd name="T45" fmla="*/ 469 h 542"/>
                <a:gd name="T46" fmla="*/ 788 w 907"/>
                <a:gd name="T47" fmla="*/ 480 h 542"/>
                <a:gd name="T48" fmla="*/ 776 w 907"/>
                <a:gd name="T49" fmla="*/ 492 h 542"/>
                <a:gd name="T50" fmla="*/ 761 w 907"/>
                <a:gd name="T51" fmla="*/ 503 h 542"/>
                <a:gd name="T52" fmla="*/ 723 w 907"/>
                <a:gd name="T53" fmla="*/ 519 h 542"/>
                <a:gd name="T54" fmla="*/ 673 w 907"/>
                <a:gd name="T55" fmla="*/ 530 h 542"/>
                <a:gd name="T56" fmla="*/ 611 w 907"/>
                <a:gd name="T57" fmla="*/ 538 h 542"/>
                <a:gd name="T58" fmla="*/ 546 w 907"/>
                <a:gd name="T59" fmla="*/ 542 h 542"/>
                <a:gd name="T60" fmla="*/ 477 w 907"/>
                <a:gd name="T61" fmla="*/ 538 h 542"/>
                <a:gd name="T62" fmla="*/ 400 w 907"/>
                <a:gd name="T63" fmla="*/ 526 h 542"/>
                <a:gd name="T64" fmla="*/ 400 w 907"/>
                <a:gd name="T65" fmla="*/ 526 h 542"/>
                <a:gd name="T66" fmla="*/ 323 w 907"/>
                <a:gd name="T67" fmla="*/ 511 h 542"/>
                <a:gd name="T68" fmla="*/ 250 w 907"/>
                <a:gd name="T69" fmla="*/ 492 h 542"/>
                <a:gd name="T70" fmla="*/ 185 w 907"/>
                <a:gd name="T71" fmla="*/ 469 h 542"/>
                <a:gd name="T72" fmla="*/ 123 w 907"/>
                <a:gd name="T73" fmla="*/ 442 h 542"/>
                <a:gd name="T74" fmla="*/ 77 w 907"/>
                <a:gd name="T75" fmla="*/ 415 h 542"/>
                <a:gd name="T76" fmla="*/ 39 w 907"/>
                <a:gd name="T77" fmla="*/ 388 h 542"/>
                <a:gd name="T78" fmla="*/ 23 w 907"/>
                <a:gd name="T79" fmla="*/ 373 h 542"/>
                <a:gd name="T80" fmla="*/ 16 w 907"/>
                <a:gd name="T81" fmla="*/ 357 h 542"/>
                <a:gd name="T82" fmla="*/ 8 w 907"/>
                <a:gd name="T83" fmla="*/ 346 h 542"/>
                <a:gd name="T84" fmla="*/ 4 w 907"/>
                <a:gd name="T85" fmla="*/ 330 h 542"/>
                <a:gd name="T86" fmla="*/ 4 w 907"/>
                <a:gd name="T87" fmla="*/ 33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7" h="542">
                  <a:moveTo>
                    <a:pt x="4" y="330"/>
                  </a:moveTo>
                  <a:lnTo>
                    <a:pt x="0" y="0"/>
                  </a:lnTo>
                  <a:lnTo>
                    <a:pt x="0" y="0"/>
                  </a:lnTo>
                  <a:lnTo>
                    <a:pt x="43" y="34"/>
                  </a:lnTo>
                  <a:lnTo>
                    <a:pt x="89" y="69"/>
                  </a:lnTo>
                  <a:lnTo>
                    <a:pt x="139" y="100"/>
                  </a:lnTo>
                  <a:lnTo>
                    <a:pt x="192" y="127"/>
                  </a:lnTo>
                  <a:lnTo>
                    <a:pt x="250" y="154"/>
                  </a:lnTo>
                  <a:lnTo>
                    <a:pt x="312" y="173"/>
                  </a:lnTo>
                  <a:lnTo>
                    <a:pt x="373" y="188"/>
                  </a:lnTo>
                  <a:lnTo>
                    <a:pt x="438" y="200"/>
                  </a:lnTo>
                  <a:lnTo>
                    <a:pt x="438" y="200"/>
                  </a:lnTo>
                  <a:lnTo>
                    <a:pt x="504" y="207"/>
                  </a:lnTo>
                  <a:lnTo>
                    <a:pt x="569" y="211"/>
                  </a:lnTo>
                  <a:lnTo>
                    <a:pt x="630" y="207"/>
                  </a:lnTo>
                  <a:lnTo>
                    <a:pt x="692" y="200"/>
                  </a:lnTo>
                  <a:lnTo>
                    <a:pt x="750" y="184"/>
                  </a:lnTo>
                  <a:lnTo>
                    <a:pt x="803" y="169"/>
                  </a:lnTo>
                  <a:lnTo>
                    <a:pt x="857" y="146"/>
                  </a:lnTo>
                  <a:lnTo>
                    <a:pt x="907" y="123"/>
                  </a:lnTo>
                  <a:lnTo>
                    <a:pt x="803" y="453"/>
                  </a:lnTo>
                  <a:lnTo>
                    <a:pt x="803" y="453"/>
                  </a:lnTo>
                  <a:lnTo>
                    <a:pt x="799" y="469"/>
                  </a:lnTo>
                  <a:lnTo>
                    <a:pt x="788" y="480"/>
                  </a:lnTo>
                  <a:lnTo>
                    <a:pt x="776" y="492"/>
                  </a:lnTo>
                  <a:lnTo>
                    <a:pt x="761" y="503"/>
                  </a:lnTo>
                  <a:lnTo>
                    <a:pt x="723" y="519"/>
                  </a:lnTo>
                  <a:lnTo>
                    <a:pt x="673" y="530"/>
                  </a:lnTo>
                  <a:lnTo>
                    <a:pt x="611" y="538"/>
                  </a:lnTo>
                  <a:lnTo>
                    <a:pt x="546" y="542"/>
                  </a:lnTo>
                  <a:lnTo>
                    <a:pt x="477" y="538"/>
                  </a:lnTo>
                  <a:lnTo>
                    <a:pt x="400" y="526"/>
                  </a:lnTo>
                  <a:lnTo>
                    <a:pt x="400" y="526"/>
                  </a:lnTo>
                  <a:lnTo>
                    <a:pt x="323" y="511"/>
                  </a:lnTo>
                  <a:lnTo>
                    <a:pt x="250" y="492"/>
                  </a:lnTo>
                  <a:lnTo>
                    <a:pt x="185" y="469"/>
                  </a:lnTo>
                  <a:lnTo>
                    <a:pt x="123" y="442"/>
                  </a:lnTo>
                  <a:lnTo>
                    <a:pt x="77" y="415"/>
                  </a:lnTo>
                  <a:lnTo>
                    <a:pt x="39" y="388"/>
                  </a:lnTo>
                  <a:lnTo>
                    <a:pt x="23" y="373"/>
                  </a:lnTo>
                  <a:lnTo>
                    <a:pt x="16" y="357"/>
                  </a:lnTo>
                  <a:lnTo>
                    <a:pt x="8" y="346"/>
                  </a:lnTo>
                  <a:lnTo>
                    <a:pt x="4" y="330"/>
                  </a:lnTo>
                  <a:lnTo>
                    <a:pt x="4" y="330"/>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2999" y="3098"/>
              <a:ext cx="342" cy="565"/>
            </a:xfrm>
            <a:custGeom>
              <a:avLst/>
              <a:gdLst>
                <a:gd name="T0" fmla="*/ 69 w 342"/>
                <a:gd name="T1" fmla="*/ 15 h 565"/>
                <a:gd name="T2" fmla="*/ 130 w 342"/>
                <a:gd name="T3" fmla="*/ 42 h 565"/>
                <a:gd name="T4" fmla="*/ 215 w 342"/>
                <a:gd name="T5" fmla="*/ 100 h 565"/>
                <a:gd name="T6" fmla="*/ 269 w 342"/>
                <a:gd name="T7" fmla="*/ 154 h 565"/>
                <a:gd name="T8" fmla="*/ 299 w 342"/>
                <a:gd name="T9" fmla="*/ 223 h 565"/>
                <a:gd name="T10" fmla="*/ 307 w 342"/>
                <a:gd name="T11" fmla="*/ 261 h 565"/>
                <a:gd name="T12" fmla="*/ 299 w 342"/>
                <a:gd name="T13" fmla="*/ 300 h 565"/>
                <a:gd name="T14" fmla="*/ 284 w 342"/>
                <a:gd name="T15" fmla="*/ 342 h 565"/>
                <a:gd name="T16" fmla="*/ 253 w 342"/>
                <a:gd name="T17" fmla="*/ 388 h 565"/>
                <a:gd name="T18" fmla="*/ 211 w 342"/>
                <a:gd name="T19" fmla="*/ 438 h 565"/>
                <a:gd name="T20" fmla="*/ 234 w 342"/>
                <a:gd name="T21" fmla="*/ 446 h 565"/>
                <a:gd name="T22" fmla="*/ 284 w 342"/>
                <a:gd name="T23" fmla="*/ 465 h 565"/>
                <a:gd name="T24" fmla="*/ 330 w 342"/>
                <a:gd name="T25" fmla="*/ 500 h 565"/>
                <a:gd name="T26" fmla="*/ 342 w 342"/>
                <a:gd name="T27" fmla="*/ 523 h 565"/>
                <a:gd name="T28" fmla="*/ 338 w 342"/>
                <a:gd name="T29" fmla="*/ 550 h 565"/>
                <a:gd name="T30" fmla="*/ 322 w 342"/>
                <a:gd name="T31" fmla="*/ 557 h 565"/>
                <a:gd name="T32" fmla="*/ 276 w 342"/>
                <a:gd name="T33" fmla="*/ 565 h 565"/>
                <a:gd name="T34" fmla="*/ 138 w 342"/>
                <a:gd name="T35" fmla="*/ 500 h 565"/>
                <a:gd name="T36" fmla="*/ 126 w 342"/>
                <a:gd name="T37" fmla="*/ 484 h 565"/>
                <a:gd name="T38" fmla="*/ 123 w 342"/>
                <a:gd name="T39" fmla="*/ 461 h 565"/>
                <a:gd name="T40" fmla="*/ 153 w 342"/>
                <a:gd name="T41" fmla="*/ 427 h 565"/>
                <a:gd name="T42" fmla="*/ 161 w 342"/>
                <a:gd name="T43" fmla="*/ 415 h 565"/>
                <a:gd name="T44" fmla="*/ 199 w 342"/>
                <a:gd name="T45" fmla="*/ 369 h 565"/>
                <a:gd name="T46" fmla="*/ 223 w 342"/>
                <a:gd name="T47" fmla="*/ 323 h 565"/>
                <a:gd name="T48" fmla="*/ 234 w 342"/>
                <a:gd name="T49" fmla="*/ 265 h 565"/>
                <a:gd name="T50" fmla="*/ 219 w 342"/>
                <a:gd name="T51" fmla="*/ 204 h 565"/>
                <a:gd name="T52" fmla="*/ 169 w 342"/>
                <a:gd name="T53" fmla="*/ 142 h 565"/>
                <a:gd name="T54" fmla="*/ 69 w 342"/>
                <a:gd name="T55" fmla="*/ 85 h 565"/>
                <a:gd name="T56" fmla="*/ 0 w 342"/>
                <a:gd name="T57" fmla="*/ 58 h 565"/>
                <a:gd name="T58" fmla="*/ 0 w 342"/>
                <a:gd name="T59" fmla="*/ 31 h 565"/>
                <a:gd name="T60" fmla="*/ 11 w 342"/>
                <a:gd name="T61" fmla="*/ 4 h 565"/>
                <a:gd name="T62" fmla="*/ 42 w 342"/>
                <a:gd name="T63" fmla="*/ 0 h 565"/>
                <a:gd name="T64" fmla="*/ 69 w 342"/>
                <a:gd name="T65" fmla="*/ 15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2" h="565">
                  <a:moveTo>
                    <a:pt x="69" y="15"/>
                  </a:moveTo>
                  <a:lnTo>
                    <a:pt x="69" y="15"/>
                  </a:lnTo>
                  <a:lnTo>
                    <a:pt x="88" y="23"/>
                  </a:lnTo>
                  <a:lnTo>
                    <a:pt x="130" y="42"/>
                  </a:lnTo>
                  <a:lnTo>
                    <a:pt x="188" y="77"/>
                  </a:lnTo>
                  <a:lnTo>
                    <a:pt x="215" y="100"/>
                  </a:lnTo>
                  <a:lnTo>
                    <a:pt x="246" y="127"/>
                  </a:lnTo>
                  <a:lnTo>
                    <a:pt x="269" y="154"/>
                  </a:lnTo>
                  <a:lnTo>
                    <a:pt x="288" y="188"/>
                  </a:lnTo>
                  <a:lnTo>
                    <a:pt x="299" y="223"/>
                  </a:lnTo>
                  <a:lnTo>
                    <a:pt x="303" y="242"/>
                  </a:lnTo>
                  <a:lnTo>
                    <a:pt x="307" y="261"/>
                  </a:lnTo>
                  <a:lnTo>
                    <a:pt x="303" y="281"/>
                  </a:lnTo>
                  <a:lnTo>
                    <a:pt x="299" y="300"/>
                  </a:lnTo>
                  <a:lnTo>
                    <a:pt x="292" y="323"/>
                  </a:lnTo>
                  <a:lnTo>
                    <a:pt x="284" y="342"/>
                  </a:lnTo>
                  <a:lnTo>
                    <a:pt x="272" y="365"/>
                  </a:lnTo>
                  <a:lnTo>
                    <a:pt x="253" y="388"/>
                  </a:lnTo>
                  <a:lnTo>
                    <a:pt x="234" y="415"/>
                  </a:lnTo>
                  <a:lnTo>
                    <a:pt x="211" y="438"/>
                  </a:lnTo>
                  <a:lnTo>
                    <a:pt x="211" y="438"/>
                  </a:lnTo>
                  <a:lnTo>
                    <a:pt x="234" y="446"/>
                  </a:lnTo>
                  <a:lnTo>
                    <a:pt x="257" y="454"/>
                  </a:lnTo>
                  <a:lnTo>
                    <a:pt x="284" y="465"/>
                  </a:lnTo>
                  <a:lnTo>
                    <a:pt x="311" y="480"/>
                  </a:lnTo>
                  <a:lnTo>
                    <a:pt x="330" y="500"/>
                  </a:lnTo>
                  <a:lnTo>
                    <a:pt x="338" y="511"/>
                  </a:lnTo>
                  <a:lnTo>
                    <a:pt x="342" y="523"/>
                  </a:lnTo>
                  <a:lnTo>
                    <a:pt x="342" y="538"/>
                  </a:lnTo>
                  <a:lnTo>
                    <a:pt x="338" y="550"/>
                  </a:lnTo>
                  <a:lnTo>
                    <a:pt x="338" y="550"/>
                  </a:lnTo>
                  <a:lnTo>
                    <a:pt x="322" y="557"/>
                  </a:lnTo>
                  <a:lnTo>
                    <a:pt x="303" y="565"/>
                  </a:lnTo>
                  <a:lnTo>
                    <a:pt x="276" y="565"/>
                  </a:lnTo>
                  <a:lnTo>
                    <a:pt x="138" y="500"/>
                  </a:lnTo>
                  <a:lnTo>
                    <a:pt x="138" y="500"/>
                  </a:lnTo>
                  <a:lnTo>
                    <a:pt x="134" y="496"/>
                  </a:lnTo>
                  <a:lnTo>
                    <a:pt x="126" y="484"/>
                  </a:lnTo>
                  <a:lnTo>
                    <a:pt x="123" y="473"/>
                  </a:lnTo>
                  <a:lnTo>
                    <a:pt x="123" y="461"/>
                  </a:lnTo>
                  <a:lnTo>
                    <a:pt x="126" y="454"/>
                  </a:lnTo>
                  <a:lnTo>
                    <a:pt x="153" y="427"/>
                  </a:lnTo>
                  <a:lnTo>
                    <a:pt x="153" y="427"/>
                  </a:lnTo>
                  <a:lnTo>
                    <a:pt x="161" y="415"/>
                  </a:lnTo>
                  <a:lnTo>
                    <a:pt x="188" y="388"/>
                  </a:lnTo>
                  <a:lnTo>
                    <a:pt x="199" y="369"/>
                  </a:lnTo>
                  <a:lnTo>
                    <a:pt x="211" y="346"/>
                  </a:lnTo>
                  <a:lnTo>
                    <a:pt x="223" y="323"/>
                  </a:lnTo>
                  <a:lnTo>
                    <a:pt x="230" y="292"/>
                  </a:lnTo>
                  <a:lnTo>
                    <a:pt x="234" y="265"/>
                  </a:lnTo>
                  <a:lnTo>
                    <a:pt x="230" y="234"/>
                  </a:lnTo>
                  <a:lnTo>
                    <a:pt x="219" y="204"/>
                  </a:lnTo>
                  <a:lnTo>
                    <a:pt x="196" y="173"/>
                  </a:lnTo>
                  <a:lnTo>
                    <a:pt x="169" y="142"/>
                  </a:lnTo>
                  <a:lnTo>
                    <a:pt x="126" y="111"/>
                  </a:lnTo>
                  <a:lnTo>
                    <a:pt x="69" y="85"/>
                  </a:lnTo>
                  <a:lnTo>
                    <a:pt x="0" y="58"/>
                  </a:lnTo>
                  <a:lnTo>
                    <a:pt x="0" y="58"/>
                  </a:lnTo>
                  <a:lnTo>
                    <a:pt x="0" y="42"/>
                  </a:lnTo>
                  <a:lnTo>
                    <a:pt x="0" y="31"/>
                  </a:lnTo>
                  <a:lnTo>
                    <a:pt x="4" y="15"/>
                  </a:lnTo>
                  <a:lnTo>
                    <a:pt x="11" y="4"/>
                  </a:lnTo>
                  <a:lnTo>
                    <a:pt x="23" y="0"/>
                  </a:lnTo>
                  <a:lnTo>
                    <a:pt x="42" y="0"/>
                  </a:lnTo>
                  <a:lnTo>
                    <a:pt x="69" y="15"/>
                  </a:lnTo>
                  <a:lnTo>
                    <a:pt x="69" y="15"/>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2242" y="3017"/>
              <a:ext cx="342" cy="565"/>
            </a:xfrm>
            <a:custGeom>
              <a:avLst/>
              <a:gdLst>
                <a:gd name="T0" fmla="*/ 273 w 342"/>
                <a:gd name="T1" fmla="*/ 16 h 565"/>
                <a:gd name="T2" fmla="*/ 273 w 342"/>
                <a:gd name="T3" fmla="*/ 16 h 565"/>
                <a:gd name="T4" fmla="*/ 242 w 342"/>
                <a:gd name="T5" fmla="*/ 31 h 565"/>
                <a:gd name="T6" fmla="*/ 200 w 342"/>
                <a:gd name="T7" fmla="*/ 54 h 565"/>
                <a:gd name="T8" fmla="*/ 146 w 342"/>
                <a:gd name="T9" fmla="*/ 85 h 565"/>
                <a:gd name="T10" fmla="*/ 119 w 342"/>
                <a:gd name="T11" fmla="*/ 104 h 565"/>
                <a:gd name="T12" fmla="*/ 96 w 342"/>
                <a:gd name="T13" fmla="*/ 123 h 565"/>
                <a:gd name="T14" fmla="*/ 73 w 342"/>
                <a:gd name="T15" fmla="*/ 150 h 565"/>
                <a:gd name="T16" fmla="*/ 58 w 342"/>
                <a:gd name="T17" fmla="*/ 177 h 565"/>
                <a:gd name="T18" fmla="*/ 46 w 342"/>
                <a:gd name="T19" fmla="*/ 212 h 565"/>
                <a:gd name="T20" fmla="*/ 46 w 342"/>
                <a:gd name="T21" fmla="*/ 246 h 565"/>
                <a:gd name="T22" fmla="*/ 50 w 342"/>
                <a:gd name="T23" fmla="*/ 289 h 565"/>
                <a:gd name="T24" fmla="*/ 65 w 342"/>
                <a:gd name="T25" fmla="*/ 335 h 565"/>
                <a:gd name="T26" fmla="*/ 92 w 342"/>
                <a:gd name="T27" fmla="*/ 385 h 565"/>
                <a:gd name="T28" fmla="*/ 131 w 342"/>
                <a:gd name="T29" fmla="*/ 438 h 565"/>
                <a:gd name="T30" fmla="*/ 131 w 342"/>
                <a:gd name="T31" fmla="*/ 438 h 565"/>
                <a:gd name="T32" fmla="*/ 107 w 342"/>
                <a:gd name="T33" fmla="*/ 446 h 565"/>
                <a:gd name="T34" fmla="*/ 81 w 342"/>
                <a:gd name="T35" fmla="*/ 454 h 565"/>
                <a:gd name="T36" fmla="*/ 58 w 342"/>
                <a:gd name="T37" fmla="*/ 465 h 565"/>
                <a:gd name="T38" fmla="*/ 31 w 342"/>
                <a:gd name="T39" fmla="*/ 481 h 565"/>
                <a:gd name="T40" fmla="*/ 11 w 342"/>
                <a:gd name="T41" fmla="*/ 500 h 565"/>
                <a:gd name="T42" fmla="*/ 4 w 342"/>
                <a:gd name="T43" fmla="*/ 511 h 565"/>
                <a:gd name="T44" fmla="*/ 0 w 342"/>
                <a:gd name="T45" fmla="*/ 523 h 565"/>
                <a:gd name="T46" fmla="*/ 0 w 342"/>
                <a:gd name="T47" fmla="*/ 538 h 565"/>
                <a:gd name="T48" fmla="*/ 4 w 342"/>
                <a:gd name="T49" fmla="*/ 550 h 565"/>
                <a:gd name="T50" fmla="*/ 4 w 342"/>
                <a:gd name="T51" fmla="*/ 550 h 565"/>
                <a:gd name="T52" fmla="*/ 19 w 342"/>
                <a:gd name="T53" fmla="*/ 558 h 565"/>
                <a:gd name="T54" fmla="*/ 38 w 342"/>
                <a:gd name="T55" fmla="*/ 565 h 565"/>
                <a:gd name="T56" fmla="*/ 65 w 342"/>
                <a:gd name="T57" fmla="*/ 565 h 565"/>
                <a:gd name="T58" fmla="*/ 200 w 342"/>
                <a:gd name="T59" fmla="*/ 500 h 565"/>
                <a:gd name="T60" fmla="*/ 200 w 342"/>
                <a:gd name="T61" fmla="*/ 500 h 565"/>
                <a:gd name="T62" fmla="*/ 207 w 342"/>
                <a:gd name="T63" fmla="*/ 496 h 565"/>
                <a:gd name="T64" fmla="*/ 211 w 342"/>
                <a:gd name="T65" fmla="*/ 485 h 565"/>
                <a:gd name="T66" fmla="*/ 219 w 342"/>
                <a:gd name="T67" fmla="*/ 473 h 565"/>
                <a:gd name="T68" fmla="*/ 215 w 342"/>
                <a:gd name="T69" fmla="*/ 461 h 565"/>
                <a:gd name="T70" fmla="*/ 211 w 342"/>
                <a:gd name="T71" fmla="*/ 454 h 565"/>
                <a:gd name="T72" fmla="*/ 188 w 342"/>
                <a:gd name="T73" fmla="*/ 427 h 565"/>
                <a:gd name="T74" fmla="*/ 188 w 342"/>
                <a:gd name="T75" fmla="*/ 427 h 565"/>
                <a:gd name="T76" fmla="*/ 177 w 342"/>
                <a:gd name="T77" fmla="*/ 408 h 565"/>
                <a:gd name="T78" fmla="*/ 154 w 342"/>
                <a:gd name="T79" fmla="*/ 377 h 565"/>
                <a:gd name="T80" fmla="*/ 131 w 342"/>
                <a:gd name="T81" fmla="*/ 339 h 565"/>
                <a:gd name="T82" fmla="*/ 123 w 342"/>
                <a:gd name="T83" fmla="*/ 312 h 565"/>
                <a:gd name="T84" fmla="*/ 115 w 342"/>
                <a:gd name="T85" fmla="*/ 289 h 565"/>
                <a:gd name="T86" fmla="*/ 115 w 342"/>
                <a:gd name="T87" fmla="*/ 262 h 565"/>
                <a:gd name="T88" fmla="*/ 119 w 342"/>
                <a:gd name="T89" fmla="*/ 231 h 565"/>
                <a:gd name="T90" fmla="*/ 131 w 342"/>
                <a:gd name="T91" fmla="*/ 204 h 565"/>
                <a:gd name="T92" fmla="*/ 150 w 342"/>
                <a:gd name="T93" fmla="*/ 173 h 565"/>
                <a:gd name="T94" fmla="*/ 180 w 342"/>
                <a:gd name="T95" fmla="*/ 142 h 565"/>
                <a:gd name="T96" fmla="*/ 219 w 342"/>
                <a:gd name="T97" fmla="*/ 116 h 565"/>
                <a:gd name="T98" fmla="*/ 273 w 342"/>
                <a:gd name="T99" fmla="*/ 85 h 565"/>
                <a:gd name="T100" fmla="*/ 342 w 342"/>
                <a:gd name="T101" fmla="*/ 58 h 565"/>
                <a:gd name="T102" fmla="*/ 342 w 342"/>
                <a:gd name="T103" fmla="*/ 58 h 565"/>
                <a:gd name="T104" fmla="*/ 342 w 342"/>
                <a:gd name="T105" fmla="*/ 43 h 565"/>
                <a:gd name="T106" fmla="*/ 342 w 342"/>
                <a:gd name="T107" fmla="*/ 31 h 565"/>
                <a:gd name="T108" fmla="*/ 338 w 342"/>
                <a:gd name="T109" fmla="*/ 16 h 565"/>
                <a:gd name="T110" fmla="*/ 330 w 342"/>
                <a:gd name="T111" fmla="*/ 4 h 565"/>
                <a:gd name="T112" fmla="*/ 319 w 342"/>
                <a:gd name="T113" fmla="*/ 0 h 565"/>
                <a:gd name="T114" fmla="*/ 300 w 342"/>
                <a:gd name="T115" fmla="*/ 0 h 565"/>
                <a:gd name="T116" fmla="*/ 273 w 342"/>
                <a:gd name="T117" fmla="*/ 16 h 565"/>
                <a:gd name="T118" fmla="*/ 273 w 342"/>
                <a:gd name="T119" fmla="*/ 1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565">
                  <a:moveTo>
                    <a:pt x="273" y="16"/>
                  </a:moveTo>
                  <a:lnTo>
                    <a:pt x="273" y="16"/>
                  </a:lnTo>
                  <a:lnTo>
                    <a:pt x="242" y="31"/>
                  </a:lnTo>
                  <a:lnTo>
                    <a:pt x="200" y="54"/>
                  </a:lnTo>
                  <a:lnTo>
                    <a:pt x="146" y="85"/>
                  </a:lnTo>
                  <a:lnTo>
                    <a:pt x="119" y="104"/>
                  </a:lnTo>
                  <a:lnTo>
                    <a:pt x="96" y="123"/>
                  </a:lnTo>
                  <a:lnTo>
                    <a:pt x="73" y="150"/>
                  </a:lnTo>
                  <a:lnTo>
                    <a:pt x="58" y="177"/>
                  </a:lnTo>
                  <a:lnTo>
                    <a:pt x="46" y="212"/>
                  </a:lnTo>
                  <a:lnTo>
                    <a:pt x="46" y="246"/>
                  </a:lnTo>
                  <a:lnTo>
                    <a:pt x="50" y="289"/>
                  </a:lnTo>
                  <a:lnTo>
                    <a:pt x="65" y="335"/>
                  </a:lnTo>
                  <a:lnTo>
                    <a:pt x="92" y="385"/>
                  </a:lnTo>
                  <a:lnTo>
                    <a:pt x="131" y="438"/>
                  </a:lnTo>
                  <a:lnTo>
                    <a:pt x="131" y="438"/>
                  </a:lnTo>
                  <a:lnTo>
                    <a:pt x="107" y="446"/>
                  </a:lnTo>
                  <a:lnTo>
                    <a:pt x="81" y="454"/>
                  </a:lnTo>
                  <a:lnTo>
                    <a:pt x="58" y="465"/>
                  </a:lnTo>
                  <a:lnTo>
                    <a:pt x="31" y="481"/>
                  </a:lnTo>
                  <a:lnTo>
                    <a:pt x="11" y="500"/>
                  </a:lnTo>
                  <a:lnTo>
                    <a:pt x="4" y="511"/>
                  </a:lnTo>
                  <a:lnTo>
                    <a:pt x="0" y="523"/>
                  </a:lnTo>
                  <a:lnTo>
                    <a:pt x="0" y="538"/>
                  </a:lnTo>
                  <a:lnTo>
                    <a:pt x="4" y="550"/>
                  </a:lnTo>
                  <a:lnTo>
                    <a:pt x="4" y="550"/>
                  </a:lnTo>
                  <a:lnTo>
                    <a:pt x="19" y="558"/>
                  </a:lnTo>
                  <a:lnTo>
                    <a:pt x="38" y="565"/>
                  </a:lnTo>
                  <a:lnTo>
                    <a:pt x="65" y="565"/>
                  </a:lnTo>
                  <a:lnTo>
                    <a:pt x="200" y="500"/>
                  </a:lnTo>
                  <a:lnTo>
                    <a:pt x="200" y="500"/>
                  </a:lnTo>
                  <a:lnTo>
                    <a:pt x="207" y="496"/>
                  </a:lnTo>
                  <a:lnTo>
                    <a:pt x="211" y="485"/>
                  </a:lnTo>
                  <a:lnTo>
                    <a:pt x="219" y="473"/>
                  </a:lnTo>
                  <a:lnTo>
                    <a:pt x="215" y="461"/>
                  </a:lnTo>
                  <a:lnTo>
                    <a:pt x="211" y="454"/>
                  </a:lnTo>
                  <a:lnTo>
                    <a:pt x="188" y="427"/>
                  </a:lnTo>
                  <a:lnTo>
                    <a:pt x="188" y="427"/>
                  </a:lnTo>
                  <a:lnTo>
                    <a:pt x="177" y="408"/>
                  </a:lnTo>
                  <a:lnTo>
                    <a:pt x="154" y="377"/>
                  </a:lnTo>
                  <a:lnTo>
                    <a:pt x="131" y="339"/>
                  </a:lnTo>
                  <a:lnTo>
                    <a:pt x="123" y="312"/>
                  </a:lnTo>
                  <a:lnTo>
                    <a:pt x="115" y="289"/>
                  </a:lnTo>
                  <a:lnTo>
                    <a:pt x="115" y="262"/>
                  </a:lnTo>
                  <a:lnTo>
                    <a:pt x="119" y="231"/>
                  </a:lnTo>
                  <a:lnTo>
                    <a:pt x="131" y="204"/>
                  </a:lnTo>
                  <a:lnTo>
                    <a:pt x="150" y="173"/>
                  </a:lnTo>
                  <a:lnTo>
                    <a:pt x="180" y="142"/>
                  </a:lnTo>
                  <a:lnTo>
                    <a:pt x="219" y="116"/>
                  </a:lnTo>
                  <a:lnTo>
                    <a:pt x="273" y="85"/>
                  </a:lnTo>
                  <a:lnTo>
                    <a:pt x="342" y="58"/>
                  </a:lnTo>
                  <a:lnTo>
                    <a:pt x="342" y="58"/>
                  </a:lnTo>
                  <a:lnTo>
                    <a:pt x="342" y="43"/>
                  </a:lnTo>
                  <a:lnTo>
                    <a:pt x="342" y="31"/>
                  </a:lnTo>
                  <a:lnTo>
                    <a:pt x="338" y="16"/>
                  </a:lnTo>
                  <a:lnTo>
                    <a:pt x="330" y="4"/>
                  </a:lnTo>
                  <a:lnTo>
                    <a:pt x="319" y="0"/>
                  </a:lnTo>
                  <a:lnTo>
                    <a:pt x="300" y="0"/>
                  </a:lnTo>
                  <a:lnTo>
                    <a:pt x="273" y="16"/>
                  </a:lnTo>
                  <a:lnTo>
                    <a:pt x="273" y="16"/>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2288" y="2179"/>
              <a:ext cx="1160" cy="746"/>
            </a:xfrm>
            <a:custGeom>
              <a:avLst/>
              <a:gdLst>
                <a:gd name="T0" fmla="*/ 1152 w 1160"/>
                <a:gd name="T1" fmla="*/ 500 h 746"/>
                <a:gd name="T2" fmla="*/ 1160 w 1160"/>
                <a:gd name="T3" fmla="*/ 427 h 746"/>
                <a:gd name="T4" fmla="*/ 1141 w 1160"/>
                <a:gd name="T5" fmla="*/ 354 h 746"/>
                <a:gd name="T6" fmla="*/ 1099 w 1160"/>
                <a:gd name="T7" fmla="*/ 281 h 746"/>
                <a:gd name="T8" fmla="*/ 1041 w 1160"/>
                <a:gd name="T9" fmla="*/ 216 h 746"/>
                <a:gd name="T10" fmla="*/ 964 w 1160"/>
                <a:gd name="T11" fmla="*/ 150 h 746"/>
                <a:gd name="T12" fmla="*/ 876 w 1160"/>
                <a:gd name="T13" fmla="*/ 97 h 746"/>
                <a:gd name="T14" fmla="*/ 772 w 1160"/>
                <a:gd name="T15" fmla="*/ 54 h 746"/>
                <a:gd name="T16" fmla="*/ 657 w 1160"/>
                <a:gd name="T17" fmla="*/ 20 h 746"/>
                <a:gd name="T18" fmla="*/ 599 w 1160"/>
                <a:gd name="T19" fmla="*/ 12 h 746"/>
                <a:gd name="T20" fmla="*/ 484 w 1160"/>
                <a:gd name="T21" fmla="*/ 0 h 746"/>
                <a:gd name="T22" fmla="*/ 376 w 1160"/>
                <a:gd name="T23" fmla="*/ 4 h 746"/>
                <a:gd name="T24" fmla="*/ 277 w 1160"/>
                <a:gd name="T25" fmla="*/ 20 h 746"/>
                <a:gd name="T26" fmla="*/ 188 w 1160"/>
                <a:gd name="T27" fmla="*/ 50 h 746"/>
                <a:gd name="T28" fmla="*/ 111 w 1160"/>
                <a:gd name="T29" fmla="*/ 93 h 746"/>
                <a:gd name="T30" fmla="*/ 54 w 1160"/>
                <a:gd name="T31" fmla="*/ 146 h 746"/>
                <a:gd name="T32" fmla="*/ 19 w 1160"/>
                <a:gd name="T33" fmla="*/ 212 h 746"/>
                <a:gd name="T34" fmla="*/ 8 w 1160"/>
                <a:gd name="T35" fmla="*/ 246 h 746"/>
                <a:gd name="T36" fmla="*/ 4 w 1160"/>
                <a:gd name="T37" fmla="*/ 319 h 746"/>
                <a:gd name="T38" fmla="*/ 23 w 1160"/>
                <a:gd name="T39" fmla="*/ 392 h 746"/>
                <a:gd name="T40" fmla="*/ 61 w 1160"/>
                <a:gd name="T41" fmla="*/ 465 h 746"/>
                <a:gd name="T42" fmla="*/ 119 w 1160"/>
                <a:gd name="T43" fmla="*/ 535 h 746"/>
                <a:gd name="T44" fmla="*/ 196 w 1160"/>
                <a:gd name="T45" fmla="*/ 596 h 746"/>
                <a:gd name="T46" fmla="*/ 284 w 1160"/>
                <a:gd name="T47" fmla="*/ 650 h 746"/>
                <a:gd name="T48" fmla="*/ 388 w 1160"/>
                <a:gd name="T49" fmla="*/ 692 h 746"/>
                <a:gd name="T50" fmla="*/ 503 w 1160"/>
                <a:gd name="T51" fmla="*/ 727 h 746"/>
                <a:gd name="T52" fmla="*/ 561 w 1160"/>
                <a:gd name="T53" fmla="*/ 738 h 746"/>
                <a:gd name="T54" fmla="*/ 676 w 1160"/>
                <a:gd name="T55" fmla="*/ 746 h 746"/>
                <a:gd name="T56" fmla="*/ 788 w 1160"/>
                <a:gd name="T57" fmla="*/ 742 h 746"/>
                <a:gd name="T58" fmla="*/ 887 w 1160"/>
                <a:gd name="T59" fmla="*/ 727 h 746"/>
                <a:gd name="T60" fmla="*/ 976 w 1160"/>
                <a:gd name="T61" fmla="*/ 696 h 746"/>
                <a:gd name="T62" fmla="*/ 1049 w 1160"/>
                <a:gd name="T63" fmla="*/ 654 h 746"/>
                <a:gd name="T64" fmla="*/ 1106 w 1160"/>
                <a:gd name="T65" fmla="*/ 600 h 746"/>
                <a:gd name="T66" fmla="*/ 1145 w 1160"/>
                <a:gd name="T67" fmla="*/ 535 h 746"/>
                <a:gd name="T68" fmla="*/ 1152 w 1160"/>
                <a:gd name="T69" fmla="*/ 500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0" h="746">
                  <a:moveTo>
                    <a:pt x="1152" y="500"/>
                  </a:moveTo>
                  <a:lnTo>
                    <a:pt x="1152" y="500"/>
                  </a:lnTo>
                  <a:lnTo>
                    <a:pt x="1160" y="462"/>
                  </a:lnTo>
                  <a:lnTo>
                    <a:pt x="1160" y="427"/>
                  </a:lnTo>
                  <a:lnTo>
                    <a:pt x="1152" y="389"/>
                  </a:lnTo>
                  <a:lnTo>
                    <a:pt x="1141" y="354"/>
                  </a:lnTo>
                  <a:lnTo>
                    <a:pt x="1122" y="316"/>
                  </a:lnTo>
                  <a:lnTo>
                    <a:pt x="1099" y="281"/>
                  </a:lnTo>
                  <a:lnTo>
                    <a:pt x="1072" y="246"/>
                  </a:lnTo>
                  <a:lnTo>
                    <a:pt x="1041" y="216"/>
                  </a:lnTo>
                  <a:lnTo>
                    <a:pt x="1007" y="181"/>
                  </a:lnTo>
                  <a:lnTo>
                    <a:pt x="964" y="150"/>
                  </a:lnTo>
                  <a:lnTo>
                    <a:pt x="922" y="123"/>
                  </a:lnTo>
                  <a:lnTo>
                    <a:pt x="876" y="97"/>
                  </a:lnTo>
                  <a:lnTo>
                    <a:pt x="826" y="73"/>
                  </a:lnTo>
                  <a:lnTo>
                    <a:pt x="772" y="54"/>
                  </a:lnTo>
                  <a:lnTo>
                    <a:pt x="715" y="35"/>
                  </a:lnTo>
                  <a:lnTo>
                    <a:pt x="657" y="20"/>
                  </a:lnTo>
                  <a:lnTo>
                    <a:pt x="657" y="20"/>
                  </a:lnTo>
                  <a:lnTo>
                    <a:pt x="599" y="12"/>
                  </a:lnTo>
                  <a:lnTo>
                    <a:pt x="542" y="4"/>
                  </a:lnTo>
                  <a:lnTo>
                    <a:pt x="484" y="0"/>
                  </a:lnTo>
                  <a:lnTo>
                    <a:pt x="430" y="0"/>
                  </a:lnTo>
                  <a:lnTo>
                    <a:pt x="376" y="4"/>
                  </a:lnTo>
                  <a:lnTo>
                    <a:pt x="323" y="12"/>
                  </a:lnTo>
                  <a:lnTo>
                    <a:pt x="277" y="20"/>
                  </a:lnTo>
                  <a:lnTo>
                    <a:pt x="231" y="35"/>
                  </a:lnTo>
                  <a:lnTo>
                    <a:pt x="188" y="50"/>
                  </a:lnTo>
                  <a:lnTo>
                    <a:pt x="150" y="73"/>
                  </a:lnTo>
                  <a:lnTo>
                    <a:pt x="111" y="93"/>
                  </a:lnTo>
                  <a:lnTo>
                    <a:pt x="81" y="120"/>
                  </a:lnTo>
                  <a:lnTo>
                    <a:pt x="54" y="146"/>
                  </a:lnTo>
                  <a:lnTo>
                    <a:pt x="35" y="177"/>
                  </a:lnTo>
                  <a:lnTo>
                    <a:pt x="19" y="212"/>
                  </a:lnTo>
                  <a:lnTo>
                    <a:pt x="8" y="246"/>
                  </a:lnTo>
                  <a:lnTo>
                    <a:pt x="8" y="246"/>
                  </a:lnTo>
                  <a:lnTo>
                    <a:pt x="0" y="285"/>
                  </a:lnTo>
                  <a:lnTo>
                    <a:pt x="4" y="319"/>
                  </a:lnTo>
                  <a:lnTo>
                    <a:pt x="8" y="358"/>
                  </a:lnTo>
                  <a:lnTo>
                    <a:pt x="23" y="392"/>
                  </a:lnTo>
                  <a:lnTo>
                    <a:pt x="38" y="431"/>
                  </a:lnTo>
                  <a:lnTo>
                    <a:pt x="61" y="465"/>
                  </a:lnTo>
                  <a:lnTo>
                    <a:pt x="88" y="500"/>
                  </a:lnTo>
                  <a:lnTo>
                    <a:pt x="119" y="535"/>
                  </a:lnTo>
                  <a:lnTo>
                    <a:pt x="158" y="565"/>
                  </a:lnTo>
                  <a:lnTo>
                    <a:pt x="196" y="596"/>
                  </a:lnTo>
                  <a:lnTo>
                    <a:pt x="238" y="623"/>
                  </a:lnTo>
                  <a:lnTo>
                    <a:pt x="284" y="650"/>
                  </a:lnTo>
                  <a:lnTo>
                    <a:pt x="334" y="673"/>
                  </a:lnTo>
                  <a:lnTo>
                    <a:pt x="388" y="692"/>
                  </a:lnTo>
                  <a:lnTo>
                    <a:pt x="446" y="711"/>
                  </a:lnTo>
                  <a:lnTo>
                    <a:pt x="503" y="727"/>
                  </a:lnTo>
                  <a:lnTo>
                    <a:pt x="503" y="727"/>
                  </a:lnTo>
                  <a:lnTo>
                    <a:pt x="561" y="738"/>
                  </a:lnTo>
                  <a:lnTo>
                    <a:pt x="619" y="742"/>
                  </a:lnTo>
                  <a:lnTo>
                    <a:pt x="676" y="746"/>
                  </a:lnTo>
                  <a:lnTo>
                    <a:pt x="734" y="746"/>
                  </a:lnTo>
                  <a:lnTo>
                    <a:pt x="788" y="742"/>
                  </a:lnTo>
                  <a:lnTo>
                    <a:pt x="837" y="735"/>
                  </a:lnTo>
                  <a:lnTo>
                    <a:pt x="887" y="727"/>
                  </a:lnTo>
                  <a:lnTo>
                    <a:pt x="930" y="711"/>
                  </a:lnTo>
                  <a:lnTo>
                    <a:pt x="976" y="696"/>
                  </a:lnTo>
                  <a:lnTo>
                    <a:pt x="1014" y="677"/>
                  </a:lnTo>
                  <a:lnTo>
                    <a:pt x="1049" y="654"/>
                  </a:lnTo>
                  <a:lnTo>
                    <a:pt x="1079" y="627"/>
                  </a:lnTo>
                  <a:lnTo>
                    <a:pt x="1106" y="600"/>
                  </a:lnTo>
                  <a:lnTo>
                    <a:pt x="1126" y="569"/>
                  </a:lnTo>
                  <a:lnTo>
                    <a:pt x="1145" y="535"/>
                  </a:lnTo>
                  <a:lnTo>
                    <a:pt x="1152" y="500"/>
                  </a:lnTo>
                  <a:lnTo>
                    <a:pt x="1152" y="500"/>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p:cNvSpPr>
            <p:nvPr/>
          </p:nvSpPr>
          <p:spPr bwMode="auto">
            <a:xfrm>
              <a:off x="2526" y="2322"/>
              <a:ext cx="169" cy="146"/>
            </a:xfrm>
            <a:custGeom>
              <a:avLst/>
              <a:gdLst>
                <a:gd name="T0" fmla="*/ 131 w 169"/>
                <a:gd name="T1" fmla="*/ 146 h 146"/>
                <a:gd name="T2" fmla="*/ 131 w 169"/>
                <a:gd name="T3" fmla="*/ 146 h 146"/>
                <a:gd name="T4" fmla="*/ 108 w 169"/>
                <a:gd name="T5" fmla="*/ 138 h 146"/>
                <a:gd name="T6" fmla="*/ 77 w 169"/>
                <a:gd name="T7" fmla="*/ 130 h 146"/>
                <a:gd name="T8" fmla="*/ 77 w 169"/>
                <a:gd name="T9" fmla="*/ 130 h 146"/>
                <a:gd name="T10" fmla="*/ 39 w 169"/>
                <a:gd name="T11" fmla="*/ 123 h 146"/>
                <a:gd name="T12" fmla="*/ 8 w 169"/>
                <a:gd name="T13" fmla="*/ 123 h 146"/>
                <a:gd name="T14" fmla="*/ 8 w 169"/>
                <a:gd name="T15" fmla="*/ 123 h 146"/>
                <a:gd name="T16" fmla="*/ 0 w 169"/>
                <a:gd name="T17" fmla="*/ 100 h 146"/>
                <a:gd name="T18" fmla="*/ 4 w 169"/>
                <a:gd name="T19" fmla="*/ 76 h 146"/>
                <a:gd name="T20" fmla="*/ 12 w 169"/>
                <a:gd name="T21" fmla="*/ 53 h 146"/>
                <a:gd name="T22" fmla="*/ 27 w 169"/>
                <a:gd name="T23" fmla="*/ 30 h 146"/>
                <a:gd name="T24" fmla="*/ 27 w 169"/>
                <a:gd name="T25" fmla="*/ 30 h 146"/>
                <a:gd name="T26" fmla="*/ 39 w 169"/>
                <a:gd name="T27" fmla="*/ 19 h 146"/>
                <a:gd name="T28" fmla="*/ 54 w 169"/>
                <a:gd name="T29" fmla="*/ 11 h 146"/>
                <a:gd name="T30" fmla="*/ 69 w 169"/>
                <a:gd name="T31" fmla="*/ 3 h 146"/>
                <a:gd name="T32" fmla="*/ 85 w 169"/>
                <a:gd name="T33" fmla="*/ 0 h 146"/>
                <a:gd name="T34" fmla="*/ 100 w 169"/>
                <a:gd name="T35" fmla="*/ 0 h 146"/>
                <a:gd name="T36" fmla="*/ 115 w 169"/>
                <a:gd name="T37" fmla="*/ 0 h 146"/>
                <a:gd name="T38" fmla="*/ 131 w 169"/>
                <a:gd name="T39" fmla="*/ 7 h 146"/>
                <a:gd name="T40" fmla="*/ 142 w 169"/>
                <a:gd name="T41" fmla="*/ 15 h 146"/>
                <a:gd name="T42" fmla="*/ 142 w 169"/>
                <a:gd name="T43" fmla="*/ 15 h 146"/>
                <a:gd name="T44" fmla="*/ 154 w 169"/>
                <a:gd name="T45" fmla="*/ 27 h 146"/>
                <a:gd name="T46" fmla="*/ 162 w 169"/>
                <a:gd name="T47" fmla="*/ 42 h 146"/>
                <a:gd name="T48" fmla="*/ 165 w 169"/>
                <a:gd name="T49" fmla="*/ 57 h 146"/>
                <a:gd name="T50" fmla="*/ 169 w 169"/>
                <a:gd name="T51" fmla="*/ 73 h 146"/>
                <a:gd name="T52" fmla="*/ 165 w 169"/>
                <a:gd name="T53" fmla="*/ 88 h 146"/>
                <a:gd name="T54" fmla="*/ 162 w 169"/>
                <a:gd name="T55" fmla="*/ 103 h 146"/>
                <a:gd name="T56" fmla="*/ 154 w 169"/>
                <a:gd name="T57" fmla="*/ 123 h 146"/>
                <a:gd name="T58" fmla="*/ 142 w 169"/>
                <a:gd name="T59" fmla="*/ 134 h 146"/>
                <a:gd name="T60" fmla="*/ 142 w 169"/>
                <a:gd name="T61" fmla="*/ 134 h 146"/>
                <a:gd name="T62" fmla="*/ 131 w 169"/>
                <a:gd name="T63" fmla="*/ 146 h 146"/>
                <a:gd name="T64" fmla="*/ 131 w 169"/>
                <a:gd name="T6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46">
                  <a:moveTo>
                    <a:pt x="131" y="146"/>
                  </a:moveTo>
                  <a:lnTo>
                    <a:pt x="131" y="146"/>
                  </a:lnTo>
                  <a:lnTo>
                    <a:pt x="108" y="138"/>
                  </a:lnTo>
                  <a:lnTo>
                    <a:pt x="77" y="130"/>
                  </a:lnTo>
                  <a:lnTo>
                    <a:pt x="77" y="130"/>
                  </a:lnTo>
                  <a:lnTo>
                    <a:pt x="39" y="123"/>
                  </a:lnTo>
                  <a:lnTo>
                    <a:pt x="8" y="123"/>
                  </a:lnTo>
                  <a:lnTo>
                    <a:pt x="8" y="123"/>
                  </a:lnTo>
                  <a:lnTo>
                    <a:pt x="0" y="100"/>
                  </a:lnTo>
                  <a:lnTo>
                    <a:pt x="4" y="76"/>
                  </a:lnTo>
                  <a:lnTo>
                    <a:pt x="12" y="53"/>
                  </a:lnTo>
                  <a:lnTo>
                    <a:pt x="27" y="30"/>
                  </a:lnTo>
                  <a:lnTo>
                    <a:pt x="27" y="30"/>
                  </a:lnTo>
                  <a:lnTo>
                    <a:pt x="39" y="19"/>
                  </a:lnTo>
                  <a:lnTo>
                    <a:pt x="54" y="11"/>
                  </a:lnTo>
                  <a:lnTo>
                    <a:pt x="69" y="3"/>
                  </a:lnTo>
                  <a:lnTo>
                    <a:pt x="85" y="0"/>
                  </a:lnTo>
                  <a:lnTo>
                    <a:pt x="100" y="0"/>
                  </a:lnTo>
                  <a:lnTo>
                    <a:pt x="115" y="0"/>
                  </a:lnTo>
                  <a:lnTo>
                    <a:pt x="131" y="7"/>
                  </a:lnTo>
                  <a:lnTo>
                    <a:pt x="142" y="15"/>
                  </a:lnTo>
                  <a:lnTo>
                    <a:pt x="142" y="15"/>
                  </a:lnTo>
                  <a:lnTo>
                    <a:pt x="154" y="27"/>
                  </a:lnTo>
                  <a:lnTo>
                    <a:pt x="162" y="42"/>
                  </a:lnTo>
                  <a:lnTo>
                    <a:pt x="165" y="57"/>
                  </a:lnTo>
                  <a:lnTo>
                    <a:pt x="169" y="73"/>
                  </a:lnTo>
                  <a:lnTo>
                    <a:pt x="165" y="88"/>
                  </a:lnTo>
                  <a:lnTo>
                    <a:pt x="162" y="103"/>
                  </a:lnTo>
                  <a:lnTo>
                    <a:pt x="154" y="123"/>
                  </a:lnTo>
                  <a:lnTo>
                    <a:pt x="142" y="134"/>
                  </a:lnTo>
                  <a:lnTo>
                    <a:pt x="142" y="134"/>
                  </a:lnTo>
                  <a:lnTo>
                    <a:pt x="131" y="146"/>
                  </a:lnTo>
                  <a:lnTo>
                    <a:pt x="131"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p:cNvSpPr>
            <p:nvPr/>
          </p:nvSpPr>
          <p:spPr bwMode="auto">
            <a:xfrm>
              <a:off x="2953" y="2410"/>
              <a:ext cx="157" cy="161"/>
            </a:xfrm>
            <a:custGeom>
              <a:avLst/>
              <a:gdLst>
                <a:gd name="T0" fmla="*/ 130 w 157"/>
                <a:gd name="T1" fmla="*/ 161 h 161"/>
                <a:gd name="T2" fmla="*/ 130 w 157"/>
                <a:gd name="T3" fmla="*/ 161 h 161"/>
                <a:gd name="T4" fmla="*/ 99 w 157"/>
                <a:gd name="T5" fmla="*/ 154 h 161"/>
                <a:gd name="T6" fmla="*/ 99 w 157"/>
                <a:gd name="T7" fmla="*/ 154 h 161"/>
                <a:gd name="T8" fmla="*/ 57 w 157"/>
                <a:gd name="T9" fmla="*/ 146 h 161"/>
                <a:gd name="T10" fmla="*/ 19 w 157"/>
                <a:gd name="T11" fmla="*/ 146 h 161"/>
                <a:gd name="T12" fmla="*/ 19 w 157"/>
                <a:gd name="T13" fmla="*/ 146 h 161"/>
                <a:gd name="T14" fmla="*/ 11 w 157"/>
                <a:gd name="T15" fmla="*/ 127 h 161"/>
                <a:gd name="T16" fmla="*/ 3 w 157"/>
                <a:gd name="T17" fmla="*/ 104 h 161"/>
                <a:gd name="T18" fmla="*/ 3 w 157"/>
                <a:gd name="T19" fmla="*/ 104 h 161"/>
                <a:gd name="T20" fmla="*/ 0 w 157"/>
                <a:gd name="T21" fmla="*/ 85 h 161"/>
                <a:gd name="T22" fmla="*/ 3 w 157"/>
                <a:gd name="T23" fmla="*/ 69 h 161"/>
                <a:gd name="T24" fmla="*/ 7 w 157"/>
                <a:gd name="T25" fmla="*/ 54 h 161"/>
                <a:gd name="T26" fmla="*/ 15 w 157"/>
                <a:gd name="T27" fmla="*/ 38 h 161"/>
                <a:gd name="T28" fmla="*/ 23 w 157"/>
                <a:gd name="T29" fmla="*/ 27 h 161"/>
                <a:gd name="T30" fmla="*/ 34 w 157"/>
                <a:gd name="T31" fmla="*/ 15 h 161"/>
                <a:gd name="T32" fmla="*/ 50 w 157"/>
                <a:gd name="T33" fmla="*/ 8 h 161"/>
                <a:gd name="T34" fmla="*/ 65 w 157"/>
                <a:gd name="T35" fmla="*/ 4 h 161"/>
                <a:gd name="T36" fmla="*/ 65 w 157"/>
                <a:gd name="T37" fmla="*/ 4 h 161"/>
                <a:gd name="T38" fmla="*/ 80 w 157"/>
                <a:gd name="T39" fmla="*/ 0 h 161"/>
                <a:gd name="T40" fmla="*/ 96 w 157"/>
                <a:gd name="T41" fmla="*/ 4 h 161"/>
                <a:gd name="T42" fmla="*/ 111 w 157"/>
                <a:gd name="T43" fmla="*/ 12 h 161"/>
                <a:gd name="T44" fmla="*/ 123 w 157"/>
                <a:gd name="T45" fmla="*/ 19 h 161"/>
                <a:gd name="T46" fmla="*/ 134 w 157"/>
                <a:gd name="T47" fmla="*/ 31 h 161"/>
                <a:gd name="T48" fmla="*/ 146 w 157"/>
                <a:gd name="T49" fmla="*/ 42 h 161"/>
                <a:gd name="T50" fmla="*/ 153 w 157"/>
                <a:gd name="T51" fmla="*/ 58 h 161"/>
                <a:gd name="T52" fmla="*/ 157 w 157"/>
                <a:gd name="T53" fmla="*/ 77 h 161"/>
                <a:gd name="T54" fmla="*/ 157 w 157"/>
                <a:gd name="T55" fmla="*/ 77 h 161"/>
                <a:gd name="T56" fmla="*/ 157 w 157"/>
                <a:gd name="T57" fmla="*/ 104 h 161"/>
                <a:gd name="T58" fmla="*/ 153 w 157"/>
                <a:gd name="T59" fmla="*/ 127 h 161"/>
                <a:gd name="T60" fmla="*/ 142 w 157"/>
                <a:gd name="T61" fmla="*/ 146 h 161"/>
                <a:gd name="T62" fmla="*/ 130 w 157"/>
                <a:gd name="T63" fmla="*/ 161 h 161"/>
                <a:gd name="T64" fmla="*/ 130 w 157"/>
                <a:gd name="T65"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1">
                  <a:moveTo>
                    <a:pt x="130" y="161"/>
                  </a:moveTo>
                  <a:lnTo>
                    <a:pt x="130" y="161"/>
                  </a:lnTo>
                  <a:lnTo>
                    <a:pt x="99" y="154"/>
                  </a:lnTo>
                  <a:lnTo>
                    <a:pt x="99" y="154"/>
                  </a:lnTo>
                  <a:lnTo>
                    <a:pt x="57" y="146"/>
                  </a:lnTo>
                  <a:lnTo>
                    <a:pt x="19" y="146"/>
                  </a:lnTo>
                  <a:lnTo>
                    <a:pt x="19" y="146"/>
                  </a:lnTo>
                  <a:lnTo>
                    <a:pt x="11" y="127"/>
                  </a:lnTo>
                  <a:lnTo>
                    <a:pt x="3" y="104"/>
                  </a:lnTo>
                  <a:lnTo>
                    <a:pt x="3" y="104"/>
                  </a:lnTo>
                  <a:lnTo>
                    <a:pt x="0" y="85"/>
                  </a:lnTo>
                  <a:lnTo>
                    <a:pt x="3" y="69"/>
                  </a:lnTo>
                  <a:lnTo>
                    <a:pt x="7" y="54"/>
                  </a:lnTo>
                  <a:lnTo>
                    <a:pt x="15" y="38"/>
                  </a:lnTo>
                  <a:lnTo>
                    <a:pt x="23" y="27"/>
                  </a:lnTo>
                  <a:lnTo>
                    <a:pt x="34" y="15"/>
                  </a:lnTo>
                  <a:lnTo>
                    <a:pt x="50" y="8"/>
                  </a:lnTo>
                  <a:lnTo>
                    <a:pt x="65" y="4"/>
                  </a:lnTo>
                  <a:lnTo>
                    <a:pt x="65" y="4"/>
                  </a:lnTo>
                  <a:lnTo>
                    <a:pt x="80" y="0"/>
                  </a:lnTo>
                  <a:lnTo>
                    <a:pt x="96" y="4"/>
                  </a:lnTo>
                  <a:lnTo>
                    <a:pt x="111" y="12"/>
                  </a:lnTo>
                  <a:lnTo>
                    <a:pt x="123" y="19"/>
                  </a:lnTo>
                  <a:lnTo>
                    <a:pt x="134" y="31"/>
                  </a:lnTo>
                  <a:lnTo>
                    <a:pt x="146" y="42"/>
                  </a:lnTo>
                  <a:lnTo>
                    <a:pt x="153" y="58"/>
                  </a:lnTo>
                  <a:lnTo>
                    <a:pt x="157" y="77"/>
                  </a:lnTo>
                  <a:lnTo>
                    <a:pt x="157" y="77"/>
                  </a:lnTo>
                  <a:lnTo>
                    <a:pt x="157" y="104"/>
                  </a:lnTo>
                  <a:lnTo>
                    <a:pt x="153" y="127"/>
                  </a:lnTo>
                  <a:lnTo>
                    <a:pt x="142" y="146"/>
                  </a:lnTo>
                  <a:lnTo>
                    <a:pt x="130" y="161"/>
                  </a:lnTo>
                  <a:lnTo>
                    <a:pt x="130"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580" y="2315"/>
              <a:ext cx="61" cy="85"/>
            </a:xfrm>
            <a:custGeom>
              <a:avLst/>
              <a:gdLst>
                <a:gd name="T0" fmla="*/ 58 w 61"/>
                <a:gd name="T1" fmla="*/ 50 h 85"/>
                <a:gd name="T2" fmla="*/ 58 w 61"/>
                <a:gd name="T3" fmla="*/ 50 h 85"/>
                <a:gd name="T4" fmla="*/ 61 w 61"/>
                <a:gd name="T5" fmla="*/ 31 h 85"/>
                <a:gd name="T6" fmla="*/ 58 w 61"/>
                <a:gd name="T7" fmla="*/ 15 h 85"/>
                <a:gd name="T8" fmla="*/ 50 w 61"/>
                <a:gd name="T9" fmla="*/ 8 h 85"/>
                <a:gd name="T10" fmla="*/ 42 w 61"/>
                <a:gd name="T11" fmla="*/ 0 h 85"/>
                <a:gd name="T12" fmla="*/ 42 w 61"/>
                <a:gd name="T13" fmla="*/ 0 h 85"/>
                <a:gd name="T14" fmla="*/ 27 w 61"/>
                <a:gd name="T15" fmla="*/ 0 h 85"/>
                <a:gd name="T16" fmla="*/ 19 w 61"/>
                <a:gd name="T17" fmla="*/ 8 h 85"/>
                <a:gd name="T18" fmla="*/ 8 w 61"/>
                <a:gd name="T19" fmla="*/ 19 h 85"/>
                <a:gd name="T20" fmla="*/ 4 w 61"/>
                <a:gd name="T21" fmla="*/ 38 h 85"/>
                <a:gd name="T22" fmla="*/ 4 w 61"/>
                <a:gd name="T23" fmla="*/ 38 h 85"/>
                <a:gd name="T24" fmla="*/ 0 w 61"/>
                <a:gd name="T25" fmla="*/ 54 h 85"/>
                <a:gd name="T26" fmla="*/ 4 w 61"/>
                <a:gd name="T27" fmla="*/ 69 h 85"/>
                <a:gd name="T28" fmla="*/ 11 w 61"/>
                <a:gd name="T29" fmla="*/ 81 h 85"/>
                <a:gd name="T30" fmla="*/ 23 w 61"/>
                <a:gd name="T31" fmla="*/ 85 h 85"/>
                <a:gd name="T32" fmla="*/ 23 w 61"/>
                <a:gd name="T33" fmla="*/ 85 h 85"/>
                <a:gd name="T34" fmla="*/ 35 w 61"/>
                <a:gd name="T35" fmla="*/ 85 h 85"/>
                <a:gd name="T36" fmla="*/ 46 w 61"/>
                <a:gd name="T37" fmla="*/ 77 h 85"/>
                <a:gd name="T38" fmla="*/ 54 w 61"/>
                <a:gd name="T39" fmla="*/ 65 h 85"/>
                <a:gd name="T40" fmla="*/ 58 w 61"/>
                <a:gd name="T41" fmla="*/ 50 h 85"/>
                <a:gd name="T42" fmla="*/ 58 w 61"/>
                <a:gd name="T43" fmla="*/ 5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5">
                  <a:moveTo>
                    <a:pt x="58" y="50"/>
                  </a:moveTo>
                  <a:lnTo>
                    <a:pt x="58" y="50"/>
                  </a:lnTo>
                  <a:lnTo>
                    <a:pt x="61" y="31"/>
                  </a:lnTo>
                  <a:lnTo>
                    <a:pt x="58" y="15"/>
                  </a:lnTo>
                  <a:lnTo>
                    <a:pt x="50" y="8"/>
                  </a:lnTo>
                  <a:lnTo>
                    <a:pt x="42" y="0"/>
                  </a:lnTo>
                  <a:lnTo>
                    <a:pt x="42" y="0"/>
                  </a:lnTo>
                  <a:lnTo>
                    <a:pt x="27" y="0"/>
                  </a:lnTo>
                  <a:lnTo>
                    <a:pt x="19" y="8"/>
                  </a:lnTo>
                  <a:lnTo>
                    <a:pt x="8" y="19"/>
                  </a:lnTo>
                  <a:lnTo>
                    <a:pt x="4" y="38"/>
                  </a:lnTo>
                  <a:lnTo>
                    <a:pt x="4" y="38"/>
                  </a:lnTo>
                  <a:lnTo>
                    <a:pt x="0" y="54"/>
                  </a:lnTo>
                  <a:lnTo>
                    <a:pt x="4" y="69"/>
                  </a:lnTo>
                  <a:lnTo>
                    <a:pt x="11" y="81"/>
                  </a:lnTo>
                  <a:lnTo>
                    <a:pt x="23" y="85"/>
                  </a:lnTo>
                  <a:lnTo>
                    <a:pt x="23" y="85"/>
                  </a:lnTo>
                  <a:lnTo>
                    <a:pt x="35" y="85"/>
                  </a:lnTo>
                  <a:lnTo>
                    <a:pt x="46" y="77"/>
                  </a:lnTo>
                  <a:lnTo>
                    <a:pt x="54" y="65"/>
                  </a:lnTo>
                  <a:lnTo>
                    <a:pt x="58" y="50"/>
                  </a:lnTo>
                  <a:lnTo>
                    <a:pt x="58" y="50"/>
                  </a:lnTo>
                  <a:close/>
                </a:path>
              </a:pathLst>
            </a:custGeom>
            <a:solidFill>
              <a:srgbClr val="4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990000"/>
                </a:solidFill>
              </a:endParaRPr>
            </a:p>
          </p:txBody>
        </p:sp>
        <p:sp>
          <p:nvSpPr>
            <p:cNvPr id="16" name="Freeform 13"/>
            <p:cNvSpPr>
              <a:spLocks/>
            </p:cNvSpPr>
            <p:nvPr/>
          </p:nvSpPr>
          <p:spPr bwMode="auto">
            <a:xfrm>
              <a:off x="2999" y="2419"/>
              <a:ext cx="61" cy="88"/>
            </a:xfrm>
            <a:custGeom>
              <a:avLst/>
              <a:gdLst>
                <a:gd name="T0" fmla="*/ 57 w 61"/>
                <a:gd name="T1" fmla="*/ 50 h 88"/>
                <a:gd name="T2" fmla="*/ 57 w 61"/>
                <a:gd name="T3" fmla="*/ 50 h 88"/>
                <a:gd name="T4" fmla="*/ 61 w 61"/>
                <a:gd name="T5" fmla="*/ 34 h 88"/>
                <a:gd name="T6" fmla="*/ 57 w 61"/>
                <a:gd name="T7" fmla="*/ 19 h 88"/>
                <a:gd name="T8" fmla="*/ 50 w 61"/>
                <a:gd name="T9" fmla="*/ 7 h 88"/>
                <a:gd name="T10" fmla="*/ 42 w 61"/>
                <a:gd name="T11" fmla="*/ 0 h 88"/>
                <a:gd name="T12" fmla="*/ 42 w 61"/>
                <a:gd name="T13" fmla="*/ 0 h 88"/>
                <a:gd name="T14" fmla="*/ 27 w 61"/>
                <a:gd name="T15" fmla="*/ 0 h 88"/>
                <a:gd name="T16" fmla="*/ 19 w 61"/>
                <a:gd name="T17" fmla="*/ 7 h 88"/>
                <a:gd name="T18" fmla="*/ 7 w 61"/>
                <a:gd name="T19" fmla="*/ 23 h 88"/>
                <a:gd name="T20" fmla="*/ 4 w 61"/>
                <a:gd name="T21" fmla="*/ 38 h 88"/>
                <a:gd name="T22" fmla="*/ 4 w 61"/>
                <a:gd name="T23" fmla="*/ 38 h 88"/>
                <a:gd name="T24" fmla="*/ 0 w 61"/>
                <a:gd name="T25" fmla="*/ 54 h 88"/>
                <a:gd name="T26" fmla="*/ 4 w 61"/>
                <a:gd name="T27" fmla="*/ 69 h 88"/>
                <a:gd name="T28" fmla="*/ 11 w 61"/>
                <a:gd name="T29" fmla="*/ 81 h 88"/>
                <a:gd name="T30" fmla="*/ 23 w 61"/>
                <a:gd name="T31" fmla="*/ 88 h 88"/>
                <a:gd name="T32" fmla="*/ 23 w 61"/>
                <a:gd name="T33" fmla="*/ 88 h 88"/>
                <a:gd name="T34" fmla="*/ 34 w 61"/>
                <a:gd name="T35" fmla="*/ 84 h 88"/>
                <a:gd name="T36" fmla="*/ 46 w 61"/>
                <a:gd name="T37" fmla="*/ 81 h 88"/>
                <a:gd name="T38" fmla="*/ 53 w 61"/>
                <a:gd name="T39" fmla="*/ 65 h 88"/>
                <a:gd name="T40" fmla="*/ 57 w 61"/>
                <a:gd name="T41" fmla="*/ 50 h 88"/>
                <a:gd name="T42" fmla="*/ 57 w 61"/>
                <a:gd name="T43"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8">
                  <a:moveTo>
                    <a:pt x="57" y="50"/>
                  </a:moveTo>
                  <a:lnTo>
                    <a:pt x="57" y="50"/>
                  </a:lnTo>
                  <a:lnTo>
                    <a:pt x="61" y="34"/>
                  </a:lnTo>
                  <a:lnTo>
                    <a:pt x="57" y="19"/>
                  </a:lnTo>
                  <a:lnTo>
                    <a:pt x="50" y="7"/>
                  </a:lnTo>
                  <a:lnTo>
                    <a:pt x="42" y="0"/>
                  </a:lnTo>
                  <a:lnTo>
                    <a:pt x="42" y="0"/>
                  </a:lnTo>
                  <a:lnTo>
                    <a:pt x="27" y="0"/>
                  </a:lnTo>
                  <a:lnTo>
                    <a:pt x="19" y="7"/>
                  </a:lnTo>
                  <a:lnTo>
                    <a:pt x="7" y="23"/>
                  </a:lnTo>
                  <a:lnTo>
                    <a:pt x="4" y="38"/>
                  </a:lnTo>
                  <a:lnTo>
                    <a:pt x="4" y="38"/>
                  </a:lnTo>
                  <a:lnTo>
                    <a:pt x="0" y="54"/>
                  </a:lnTo>
                  <a:lnTo>
                    <a:pt x="4" y="69"/>
                  </a:lnTo>
                  <a:lnTo>
                    <a:pt x="11" y="81"/>
                  </a:lnTo>
                  <a:lnTo>
                    <a:pt x="23" y="88"/>
                  </a:lnTo>
                  <a:lnTo>
                    <a:pt x="23" y="88"/>
                  </a:lnTo>
                  <a:lnTo>
                    <a:pt x="34" y="84"/>
                  </a:lnTo>
                  <a:lnTo>
                    <a:pt x="46" y="81"/>
                  </a:lnTo>
                  <a:lnTo>
                    <a:pt x="53" y="65"/>
                  </a:lnTo>
                  <a:lnTo>
                    <a:pt x="57" y="50"/>
                  </a:lnTo>
                  <a:lnTo>
                    <a:pt x="57" y="50"/>
                  </a:lnTo>
                  <a:close/>
                </a:path>
              </a:pathLst>
            </a:custGeom>
            <a:solidFill>
              <a:srgbClr val="4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990000"/>
                </a:solidFill>
              </a:endParaRPr>
            </a:p>
          </p:txBody>
        </p:sp>
        <p:sp>
          <p:nvSpPr>
            <p:cNvPr id="17" name="Freeform 14"/>
            <p:cNvSpPr>
              <a:spLocks/>
            </p:cNvSpPr>
            <p:nvPr/>
          </p:nvSpPr>
          <p:spPr bwMode="auto">
            <a:xfrm>
              <a:off x="2584" y="2867"/>
              <a:ext cx="142" cy="39"/>
            </a:xfrm>
            <a:custGeom>
              <a:avLst/>
              <a:gdLst>
                <a:gd name="T0" fmla="*/ 80 w 142"/>
                <a:gd name="T1" fmla="*/ 0 h 39"/>
                <a:gd name="T2" fmla="*/ 142 w 142"/>
                <a:gd name="T3" fmla="*/ 20 h 39"/>
                <a:gd name="T4" fmla="*/ 54 w 142"/>
                <a:gd name="T5" fmla="*/ 39 h 39"/>
                <a:gd name="T6" fmla="*/ 0 w 142"/>
                <a:gd name="T7" fmla="*/ 16 h 39"/>
                <a:gd name="T8" fmla="*/ 77 w 142"/>
                <a:gd name="T9" fmla="*/ 0 h 39"/>
                <a:gd name="T10" fmla="*/ 80 w 142"/>
                <a:gd name="T11" fmla="*/ 0 h 39"/>
              </a:gdLst>
              <a:ahLst/>
              <a:cxnLst>
                <a:cxn ang="0">
                  <a:pos x="T0" y="T1"/>
                </a:cxn>
                <a:cxn ang="0">
                  <a:pos x="T2" y="T3"/>
                </a:cxn>
                <a:cxn ang="0">
                  <a:pos x="T4" y="T5"/>
                </a:cxn>
                <a:cxn ang="0">
                  <a:pos x="T6" y="T7"/>
                </a:cxn>
                <a:cxn ang="0">
                  <a:pos x="T8" y="T9"/>
                </a:cxn>
                <a:cxn ang="0">
                  <a:pos x="T10" y="T11"/>
                </a:cxn>
              </a:cxnLst>
              <a:rect l="0" t="0" r="r" b="b"/>
              <a:pathLst>
                <a:path w="142" h="39">
                  <a:moveTo>
                    <a:pt x="80" y="0"/>
                  </a:moveTo>
                  <a:lnTo>
                    <a:pt x="142" y="20"/>
                  </a:lnTo>
                  <a:lnTo>
                    <a:pt x="54" y="39"/>
                  </a:lnTo>
                  <a:lnTo>
                    <a:pt x="0" y="16"/>
                  </a:lnTo>
                  <a:lnTo>
                    <a:pt x="77" y="0"/>
                  </a:lnTo>
                  <a:lnTo>
                    <a:pt x="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p:cNvSpPr>
            <p:nvPr/>
          </p:nvSpPr>
          <p:spPr bwMode="auto">
            <a:xfrm>
              <a:off x="2061" y="2214"/>
              <a:ext cx="565" cy="773"/>
            </a:xfrm>
            <a:custGeom>
              <a:avLst/>
              <a:gdLst>
                <a:gd name="T0" fmla="*/ 108 w 565"/>
                <a:gd name="T1" fmla="*/ 430 h 773"/>
                <a:gd name="T2" fmla="*/ 123 w 565"/>
                <a:gd name="T3" fmla="*/ 384 h 773"/>
                <a:gd name="T4" fmla="*/ 150 w 565"/>
                <a:gd name="T5" fmla="*/ 288 h 773"/>
                <a:gd name="T6" fmla="*/ 166 w 565"/>
                <a:gd name="T7" fmla="*/ 188 h 773"/>
                <a:gd name="T8" fmla="*/ 158 w 565"/>
                <a:gd name="T9" fmla="*/ 150 h 773"/>
                <a:gd name="T10" fmla="*/ 139 w 565"/>
                <a:gd name="T11" fmla="*/ 135 h 773"/>
                <a:gd name="T12" fmla="*/ 119 w 565"/>
                <a:gd name="T13" fmla="*/ 119 h 773"/>
                <a:gd name="T14" fmla="*/ 77 w 565"/>
                <a:gd name="T15" fmla="*/ 85 h 773"/>
                <a:gd name="T16" fmla="*/ 46 w 565"/>
                <a:gd name="T17" fmla="*/ 42 h 773"/>
                <a:gd name="T18" fmla="*/ 46 w 565"/>
                <a:gd name="T19" fmla="*/ 19 h 773"/>
                <a:gd name="T20" fmla="*/ 62 w 565"/>
                <a:gd name="T21" fmla="*/ 0 h 773"/>
                <a:gd name="T22" fmla="*/ 43 w 565"/>
                <a:gd name="T23" fmla="*/ 4 h 773"/>
                <a:gd name="T24" fmla="*/ 12 w 565"/>
                <a:gd name="T25" fmla="*/ 19 h 773"/>
                <a:gd name="T26" fmla="*/ 0 w 565"/>
                <a:gd name="T27" fmla="*/ 38 h 773"/>
                <a:gd name="T28" fmla="*/ 4 w 565"/>
                <a:gd name="T29" fmla="*/ 65 h 773"/>
                <a:gd name="T30" fmla="*/ 27 w 565"/>
                <a:gd name="T31" fmla="*/ 100 h 773"/>
                <a:gd name="T32" fmla="*/ 70 w 565"/>
                <a:gd name="T33" fmla="*/ 150 h 773"/>
                <a:gd name="T34" fmla="*/ 77 w 565"/>
                <a:gd name="T35" fmla="*/ 173 h 773"/>
                <a:gd name="T36" fmla="*/ 85 w 565"/>
                <a:gd name="T37" fmla="*/ 234 h 773"/>
                <a:gd name="T38" fmla="*/ 77 w 565"/>
                <a:gd name="T39" fmla="*/ 319 h 773"/>
                <a:gd name="T40" fmla="*/ 58 w 565"/>
                <a:gd name="T41" fmla="*/ 369 h 773"/>
                <a:gd name="T42" fmla="*/ 31 w 565"/>
                <a:gd name="T43" fmla="*/ 415 h 773"/>
                <a:gd name="T44" fmla="*/ 31 w 565"/>
                <a:gd name="T45" fmla="*/ 419 h 773"/>
                <a:gd name="T46" fmla="*/ 43 w 565"/>
                <a:gd name="T47" fmla="*/ 446 h 773"/>
                <a:gd name="T48" fmla="*/ 108 w 565"/>
                <a:gd name="T49" fmla="*/ 511 h 773"/>
                <a:gd name="T50" fmla="*/ 273 w 565"/>
                <a:gd name="T51" fmla="*/ 626 h 773"/>
                <a:gd name="T52" fmla="*/ 404 w 565"/>
                <a:gd name="T53" fmla="*/ 703 h 773"/>
                <a:gd name="T54" fmla="*/ 519 w 565"/>
                <a:gd name="T55" fmla="*/ 761 h 773"/>
                <a:gd name="T56" fmla="*/ 565 w 565"/>
                <a:gd name="T57" fmla="*/ 773 h 773"/>
                <a:gd name="T58" fmla="*/ 565 w 565"/>
                <a:gd name="T59" fmla="*/ 765 h 773"/>
                <a:gd name="T60" fmla="*/ 542 w 565"/>
                <a:gd name="T61" fmla="*/ 730 h 773"/>
                <a:gd name="T62" fmla="*/ 461 w 565"/>
                <a:gd name="T63" fmla="*/ 653 h 773"/>
                <a:gd name="T64" fmla="*/ 335 w 565"/>
                <a:gd name="T65" fmla="*/ 546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773">
                  <a:moveTo>
                    <a:pt x="335" y="546"/>
                  </a:moveTo>
                  <a:lnTo>
                    <a:pt x="108" y="430"/>
                  </a:lnTo>
                  <a:lnTo>
                    <a:pt x="108" y="430"/>
                  </a:lnTo>
                  <a:lnTo>
                    <a:pt x="123" y="384"/>
                  </a:lnTo>
                  <a:lnTo>
                    <a:pt x="135" y="342"/>
                  </a:lnTo>
                  <a:lnTo>
                    <a:pt x="150" y="288"/>
                  </a:lnTo>
                  <a:lnTo>
                    <a:pt x="162" y="234"/>
                  </a:lnTo>
                  <a:lnTo>
                    <a:pt x="166" y="188"/>
                  </a:lnTo>
                  <a:lnTo>
                    <a:pt x="162" y="169"/>
                  </a:lnTo>
                  <a:lnTo>
                    <a:pt x="158" y="150"/>
                  </a:lnTo>
                  <a:lnTo>
                    <a:pt x="150" y="138"/>
                  </a:lnTo>
                  <a:lnTo>
                    <a:pt x="139" y="135"/>
                  </a:lnTo>
                  <a:lnTo>
                    <a:pt x="139" y="135"/>
                  </a:lnTo>
                  <a:lnTo>
                    <a:pt x="119" y="119"/>
                  </a:lnTo>
                  <a:lnTo>
                    <a:pt x="100" y="104"/>
                  </a:lnTo>
                  <a:lnTo>
                    <a:pt x="77" y="85"/>
                  </a:lnTo>
                  <a:lnTo>
                    <a:pt x="58" y="65"/>
                  </a:lnTo>
                  <a:lnTo>
                    <a:pt x="46" y="42"/>
                  </a:lnTo>
                  <a:lnTo>
                    <a:pt x="46" y="31"/>
                  </a:lnTo>
                  <a:lnTo>
                    <a:pt x="46" y="19"/>
                  </a:lnTo>
                  <a:lnTo>
                    <a:pt x="54" y="12"/>
                  </a:lnTo>
                  <a:lnTo>
                    <a:pt x="62" y="0"/>
                  </a:lnTo>
                  <a:lnTo>
                    <a:pt x="62" y="0"/>
                  </a:lnTo>
                  <a:lnTo>
                    <a:pt x="43" y="4"/>
                  </a:lnTo>
                  <a:lnTo>
                    <a:pt x="23" y="12"/>
                  </a:lnTo>
                  <a:lnTo>
                    <a:pt x="12" y="19"/>
                  </a:lnTo>
                  <a:lnTo>
                    <a:pt x="4" y="27"/>
                  </a:lnTo>
                  <a:lnTo>
                    <a:pt x="0" y="38"/>
                  </a:lnTo>
                  <a:lnTo>
                    <a:pt x="0" y="50"/>
                  </a:lnTo>
                  <a:lnTo>
                    <a:pt x="4" y="65"/>
                  </a:lnTo>
                  <a:lnTo>
                    <a:pt x="16" y="81"/>
                  </a:lnTo>
                  <a:lnTo>
                    <a:pt x="27" y="100"/>
                  </a:lnTo>
                  <a:lnTo>
                    <a:pt x="46" y="123"/>
                  </a:lnTo>
                  <a:lnTo>
                    <a:pt x="70" y="150"/>
                  </a:lnTo>
                  <a:lnTo>
                    <a:pt x="70" y="150"/>
                  </a:lnTo>
                  <a:lnTo>
                    <a:pt x="77" y="173"/>
                  </a:lnTo>
                  <a:lnTo>
                    <a:pt x="81" y="200"/>
                  </a:lnTo>
                  <a:lnTo>
                    <a:pt x="85" y="234"/>
                  </a:lnTo>
                  <a:lnTo>
                    <a:pt x="85" y="277"/>
                  </a:lnTo>
                  <a:lnTo>
                    <a:pt x="77" y="319"/>
                  </a:lnTo>
                  <a:lnTo>
                    <a:pt x="70" y="342"/>
                  </a:lnTo>
                  <a:lnTo>
                    <a:pt x="58" y="369"/>
                  </a:lnTo>
                  <a:lnTo>
                    <a:pt x="46" y="392"/>
                  </a:lnTo>
                  <a:lnTo>
                    <a:pt x="31" y="415"/>
                  </a:lnTo>
                  <a:lnTo>
                    <a:pt x="31" y="415"/>
                  </a:lnTo>
                  <a:lnTo>
                    <a:pt x="31" y="419"/>
                  </a:lnTo>
                  <a:lnTo>
                    <a:pt x="31" y="427"/>
                  </a:lnTo>
                  <a:lnTo>
                    <a:pt x="43" y="446"/>
                  </a:lnTo>
                  <a:lnTo>
                    <a:pt x="66" y="473"/>
                  </a:lnTo>
                  <a:lnTo>
                    <a:pt x="108" y="511"/>
                  </a:lnTo>
                  <a:lnTo>
                    <a:pt x="173" y="561"/>
                  </a:lnTo>
                  <a:lnTo>
                    <a:pt x="273" y="626"/>
                  </a:lnTo>
                  <a:lnTo>
                    <a:pt x="404" y="703"/>
                  </a:lnTo>
                  <a:lnTo>
                    <a:pt x="404" y="703"/>
                  </a:lnTo>
                  <a:lnTo>
                    <a:pt x="469" y="738"/>
                  </a:lnTo>
                  <a:lnTo>
                    <a:pt x="519" y="761"/>
                  </a:lnTo>
                  <a:lnTo>
                    <a:pt x="546" y="773"/>
                  </a:lnTo>
                  <a:lnTo>
                    <a:pt x="565" y="773"/>
                  </a:lnTo>
                  <a:lnTo>
                    <a:pt x="565" y="769"/>
                  </a:lnTo>
                  <a:lnTo>
                    <a:pt x="565" y="765"/>
                  </a:lnTo>
                  <a:lnTo>
                    <a:pt x="561" y="753"/>
                  </a:lnTo>
                  <a:lnTo>
                    <a:pt x="542" y="730"/>
                  </a:lnTo>
                  <a:lnTo>
                    <a:pt x="519" y="707"/>
                  </a:lnTo>
                  <a:lnTo>
                    <a:pt x="461" y="653"/>
                  </a:lnTo>
                  <a:lnTo>
                    <a:pt x="400" y="600"/>
                  </a:lnTo>
                  <a:lnTo>
                    <a:pt x="335" y="546"/>
                  </a:lnTo>
                  <a:lnTo>
                    <a:pt x="335" y="546"/>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2941" y="2656"/>
              <a:ext cx="899" cy="388"/>
            </a:xfrm>
            <a:custGeom>
              <a:avLst/>
              <a:gdLst>
                <a:gd name="T0" fmla="*/ 576 w 899"/>
                <a:gd name="T1" fmla="*/ 319 h 388"/>
                <a:gd name="T2" fmla="*/ 592 w 899"/>
                <a:gd name="T3" fmla="*/ 273 h 388"/>
                <a:gd name="T4" fmla="*/ 626 w 899"/>
                <a:gd name="T5" fmla="*/ 181 h 388"/>
                <a:gd name="T6" fmla="*/ 676 w 899"/>
                <a:gd name="T7" fmla="*/ 88 h 388"/>
                <a:gd name="T8" fmla="*/ 699 w 899"/>
                <a:gd name="T9" fmla="*/ 65 h 388"/>
                <a:gd name="T10" fmla="*/ 726 w 899"/>
                <a:gd name="T11" fmla="*/ 61 h 388"/>
                <a:gd name="T12" fmla="*/ 753 w 899"/>
                <a:gd name="T13" fmla="*/ 61 h 388"/>
                <a:gd name="T14" fmla="*/ 807 w 899"/>
                <a:gd name="T15" fmla="*/ 58 h 388"/>
                <a:gd name="T16" fmla="*/ 853 w 899"/>
                <a:gd name="T17" fmla="*/ 42 h 388"/>
                <a:gd name="T18" fmla="*/ 868 w 899"/>
                <a:gd name="T19" fmla="*/ 23 h 388"/>
                <a:gd name="T20" fmla="*/ 868 w 899"/>
                <a:gd name="T21" fmla="*/ 0 h 388"/>
                <a:gd name="T22" fmla="*/ 880 w 899"/>
                <a:gd name="T23" fmla="*/ 12 h 388"/>
                <a:gd name="T24" fmla="*/ 899 w 899"/>
                <a:gd name="T25" fmla="*/ 46 h 388"/>
                <a:gd name="T26" fmla="*/ 895 w 899"/>
                <a:gd name="T27" fmla="*/ 65 h 388"/>
                <a:gd name="T28" fmla="*/ 876 w 899"/>
                <a:gd name="T29" fmla="*/ 85 h 388"/>
                <a:gd name="T30" fmla="*/ 838 w 899"/>
                <a:gd name="T31" fmla="*/ 100 h 388"/>
                <a:gd name="T32" fmla="*/ 772 w 899"/>
                <a:gd name="T33" fmla="*/ 115 h 388"/>
                <a:gd name="T34" fmla="*/ 753 w 899"/>
                <a:gd name="T35" fmla="*/ 131 h 388"/>
                <a:gd name="T36" fmla="*/ 711 w 899"/>
                <a:gd name="T37" fmla="*/ 173 h 388"/>
                <a:gd name="T38" fmla="*/ 669 w 899"/>
                <a:gd name="T39" fmla="*/ 250 h 388"/>
                <a:gd name="T40" fmla="*/ 653 w 899"/>
                <a:gd name="T41" fmla="*/ 296 h 388"/>
                <a:gd name="T42" fmla="*/ 649 w 899"/>
                <a:gd name="T43" fmla="*/ 354 h 388"/>
                <a:gd name="T44" fmla="*/ 649 w 899"/>
                <a:gd name="T45" fmla="*/ 354 h 388"/>
                <a:gd name="T46" fmla="*/ 622 w 899"/>
                <a:gd name="T47" fmla="*/ 369 h 388"/>
                <a:gd name="T48" fmla="*/ 530 w 899"/>
                <a:gd name="T49" fmla="*/ 384 h 388"/>
                <a:gd name="T50" fmla="*/ 330 w 899"/>
                <a:gd name="T51" fmla="*/ 380 h 388"/>
                <a:gd name="T52" fmla="*/ 181 w 899"/>
                <a:gd name="T53" fmla="*/ 365 h 388"/>
                <a:gd name="T54" fmla="*/ 19 w 899"/>
                <a:gd name="T55" fmla="*/ 342 h 388"/>
                <a:gd name="T56" fmla="*/ 0 w 899"/>
                <a:gd name="T57" fmla="*/ 331 h 388"/>
                <a:gd name="T58" fmla="*/ 8 w 899"/>
                <a:gd name="T59" fmla="*/ 327 h 388"/>
                <a:gd name="T60" fmla="*/ 127 w 899"/>
                <a:gd name="T61" fmla="*/ 315 h 388"/>
                <a:gd name="T62" fmla="*/ 281 w 899"/>
                <a:gd name="T63" fmla="*/ 31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99" h="388">
                  <a:moveTo>
                    <a:pt x="281" y="315"/>
                  </a:moveTo>
                  <a:lnTo>
                    <a:pt x="576" y="319"/>
                  </a:lnTo>
                  <a:lnTo>
                    <a:pt x="576" y="319"/>
                  </a:lnTo>
                  <a:lnTo>
                    <a:pt x="592" y="273"/>
                  </a:lnTo>
                  <a:lnTo>
                    <a:pt x="607" y="231"/>
                  </a:lnTo>
                  <a:lnTo>
                    <a:pt x="626" y="181"/>
                  </a:lnTo>
                  <a:lnTo>
                    <a:pt x="649" y="131"/>
                  </a:lnTo>
                  <a:lnTo>
                    <a:pt x="676" y="88"/>
                  </a:lnTo>
                  <a:lnTo>
                    <a:pt x="688" y="73"/>
                  </a:lnTo>
                  <a:lnTo>
                    <a:pt x="699" y="65"/>
                  </a:lnTo>
                  <a:lnTo>
                    <a:pt x="715" y="58"/>
                  </a:lnTo>
                  <a:lnTo>
                    <a:pt x="726" y="61"/>
                  </a:lnTo>
                  <a:lnTo>
                    <a:pt x="726" y="61"/>
                  </a:lnTo>
                  <a:lnTo>
                    <a:pt x="753" y="61"/>
                  </a:lnTo>
                  <a:lnTo>
                    <a:pt x="776" y="61"/>
                  </a:lnTo>
                  <a:lnTo>
                    <a:pt x="807" y="58"/>
                  </a:lnTo>
                  <a:lnTo>
                    <a:pt x="834" y="50"/>
                  </a:lnTo>
                  <a:lnTo>
                    <a:pt x="853" y="42"/>
                  </a:lnTo>
                  <a:lnTo>
                    <a:pt x="864" y="35"/>
                  </a:lnTo>
                  <a:lnTo>
                    <a:pt x="868" y="23"/>
                  </a:lnTo>
                  <a:lnTo>
                    <a:pt x="868" y="12"/>
                  </a:lnTo>
                  <a:lnTo>
                    <a:pt x="868" y="0"/>
                  </a:lnTo>
                  <a:lnTo>
                    <a:pt x="868" y="0"/>
                  </a:lnTo>
                  <a:lnTo>
                    <a:pt x="880" y="12"/>
                  </a:lnTo>
                  <a:lnTo>
                    <a:pt x="891" y="27"/>
                  </a:lnTo>
                  <a:lnTo>
                    <a:pt x="899" y="46"/>
                  </a:lnTo>
                  <a:lnTo>
                    <a:pt x="899" y="54"/>
                  </a:lnTo>
                  <a:lnTo>
                    <a:pt x="895" y="65"/>
                  </a:lnTo>
                  <a:lnTo>
                    <a:pt x="887" y="73"/>
                  </a:lnTo>
                  <a:lnTo>
                    <a:pt x="876" y="85"/>
                  </a:lnTo>
                  <a:lnTo>
                    <a:pt x="861" y="92"/>
                  </a:lnTo>
                  <a:lnTo>
                    <a:pt x="838" y="100"/>
                  </a:lnTo>
                  <a:lnTo>
                    <a:pt x="811" y="108"/>
                  </a:lnTo>
                  <a:lnTo>
                    <a:pt x="772" y="115"/>
                  </a:lnTo>
                  <a:lnTo>
                    <a:pt x="772" y="115"/>
                  </a:lnTo>
                  <a:lnTo>
                    <a:pt x="753" y="131"/>
                  </a:lnTo>
                  <a:lnTo>
                    <a:pt x="734" y="150"/>
                  </a:lnTo>
                  <a:lnTo>
                    <a:pt x="711" y="173"/>
                  </a:lnTo>
                  <a:lnTo>
                    <a:pt x="688" y="208"/>
                  </a:lnTo>
                  <a:lnTo>
                    <a:pt x="669" y="250"/>
                  </a:lnTo>
                  <a:lnTo>
                    <a:pt x="661" y="273"/>
                  </a:lnTo>
                  <a:lnTo>
                    <a:pt x="653" y="296"/>
                  </a:lnTo>
                  <a:lnTo>
                    <a:pt x="649" y="323"/>
                  </a:lnTo>
                  <a:lnTo>
                    <a:pt x="649" y="354"/>
                  </a:lnTo>
                  <a:lnTo>
                    <a:pt x="649" y="354"/>
                  </a:lnTo>
                  <a:lnTo>
                    <a:pt x="649" y="354"/>
                  </a:lnTo>
                  <a:lnTo>
                    <a:pt x="642" y="361"/>
                  </a:lnTo>
                  <a:lnTo>
                    <a:pt x="622" y="369"/>
                  </a:lnTo>
                  <a:lnTo>
                    <a:pt x="588" y="380"/>
                  </a:lnTo>
                  <a:lnTo>
                    <a:pt x="530" y="384"/>
                  </a:lnTo>
                  <a:lnTo>
                    <a:pt x="446" y="388"/>
                  </a:lnTo>
                  <a:lnTo>
                    <a:pt x="330" y="380"/>
                  </a:lnTo>
                  <a:lnTo>
                    <a:pt x="181" y="365"/>
                  </a:lnTo>
                  <a:lnTo>
                    <a:pt x="181" y="365"/>
                  </a:lnTo>
                  <a:lnTo>
                    <a:pt x="50" y="346"/>
                  </a:lnTo>
                  <a:lnTo>
                    <a:pt x="19" y="342"/>
                  </a:lnTo>
                  <a:lnTo>
                    <a:pt x="0" y="334"/>
                  </a:lnTo>
                  <a:lnTo>
                    <a:pt x="0" y="331"/>
                  </a:lnTo>
                  <a:lnTo>
                    <a:pt x="0" y="331"/>
                  </a:lnTo>
                  <a:lnTo>
                    <a:pt x="8" y="327"/>
                  </a:lnTo>
                  <a:lnTo>
                    <a:pt x="58" y="319"/>
                  </a:lnTo>
                  <a:lnTo>
                    <a:pt x="127" y="315"/>
                  </a:lnTo>
                  <a:lnTo>
                    <a:pt x="200" y="315"/>
                  </a:lnTo>
                  <a:lnTo>
                    <a:pt x="281" y="315"/>
                  </a:lnTo>
                  <a:lnTo>
                    <a:pt x="281" y="315"/>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7"/>
            <p:cNvSpPr>
              <a:spLocks/>
            </p:cNvSpPr>
            <p:nvPr/>
          </p:nvSpPr>
          <p:spPr bwMode="auto">
            <a:xfrm>
              <a:off x="2123" y="1661"/>
              <a:ext cx="365" cy="430"/>
            </a:xfrm>
            <a:custGeom>
              <a:avLst/>
              <a:gdLst>
                <a:gd name="T0" fmla="*/ 361 w 365"/>
                <a:gd name="T1" fmla="*/ 307 h 430"/>
                <a:gd name="T2" fmla="*/ 361 w 365"/>
                <a:gd name="T3" fmla="*/ 307 h 430"/>
                <a:gd name="T4" fmla="*/ 365 w 365"/>
                <a:gd name="T5" fmla="*/ 319 h 430"/>
                <a:gd name="T6" fmla="*/ 365 w 365"/>
                <a:gd name="T7" fmla="*/ 334 h 430"/>
                <a:gd name="T8" fmla="*/ 361 w 365"/>
                <a:gd name="T9" fmla="*/ 345 h 430"/>
                <a:gd name="T10" fmla="*/ 349 w 365"/>
                <a:gd name="T11" fmla="*/ 357 h 430"/>
                <a:gd name="T12" fmla="*/ 242 w 365"/>
                <a:gd name="T13" fmla="*/ 426 h 430"/>
                <a:gd name="T14" fmla="*/ 242 w 365"/>
                <a:gd name="T15" fmla="*/ 426 h 430"/>
                <a:gd name="T16" fmla="*/ 226 w 365"/>
                <a:gd name="T17" fmla="*/ 430 h 430"/>
                <a:gd name="T18" fmla="*/ 215 w 365"/>
                <a:gd name="T19" fmla="*/ 430 h 430"/>
                <a:gd name="T20" fmla="*/ 200 w 365"/>
                <a:gd name="T21" fmla="*/ 426 h 430"/>
                <a:gd name="T22" fmla="*/ 192 w 365"/>
                <a:gd name="T23" fmla="*/ 415 h 430"/>
                <a:gd name="T24" fmla="*/ 4 w 365"/>
                <a:gd name="T25" fmla="*/ 126 h 430"/>
                <a:gd name="T26" fmla="*/ 4 w 365"/>
                <a:gd name="T27" fmla="*/ 126 h 430"/>
                <a:gd name="T28" fmla="*/ 0 w 365"/>
                <a:gd name="T29" fmla="*/ 111 h 430"/>
                <a:gd name="T30" fmla="*/ 0 w 365"/>
                <a:gd name="T31" fmla="*/ 96 h 430"/>
                <a:gd name="T32" fmla="*/ 4 w 365"/>
                <a:gd name="T33" fmla="*/ 84 h 430"/>
                <a:gd name="T34" fmla="*/ 15 w 365"/>
                <a:gd name="T35" fmla="*/ 73 h 430"/>
                <a:gd name="T36" fmla="*/ 123 w 365"/>
                <a:gd name="T37" fmla="*/ 3 h 430"/>
                <a:gd name="T38" fmla="*/ 123 w 365"/>
                <a:gd name="T39" fmla="*/ 3 h 430"/>
                <a:gd name="T40" fmla="*/ 138 w 365"/>
                <a:gd name="T41" fmla="*/ 0 h 430"/>
                <a:gd name="T42" fmla="*/ 150 w 365"/>
                <a:gd name="T43" fmla="*/ 0 h 430"/>
                <a:gd name="T44" fmla="*/ 165 w 365"/>
                <a:gd name="T45" fmla="*/ 3 h 430"/>
                <a:gd name="T46" fmla="*/ 173 w 365"/>
                <a:gd name="T47" fmla="*/ 15 h 430"/>
                <a:gd name="T48" fmla="*/ 361 w 365"/>
                <a:gd name="T49" fmla="*/ 307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5" h="430">
                  <a:moveTo>
                    <a:pt x="361" y="307"/>
                  </a:moveTo>
                  <a:lnTo>
                    <a:pt x="361" y="307"/>
                  </a:lnTo>
                  <a:lnTo>
                    <a:pt x="365" y="319"/>
                  </a:lnTo>
                  <a:lnTo>
                    <a:pt x="365" y="334"/>
                  </a:lnTo>
                  <a:lnTo>
                    <a:pt x="361" y="345"/>
                  </a:lnTo>
                  <a:lnTo>
                    <a:pt x="349" y="357"/>
                  </a:lnTo>
                  <a:lnTo>
                    <a:pt x="242" y="426"/>
                  </a:lnTo>
                  <a:lnTo>
                    <a:pt x="242" y="426"/>
                  </a:lnTo>
                  <a:lnTo>
                    <a:pt x="226" y="430"/>
                  </a:lnTo>
                  <a:lnTo>
                    <a:pt x="215" y="430"/>
                  </a:lnTo>
                  <a:lnTo>
                    <a:pt x="200" y="426"/>
                  </a:lnTo>
                  <a:lnTo>
                    <a:pt x="192" y="415"/>
                  </a:lnTo>
                  <a:lnTo>
                    <a:pt x="4" y="126"/>
                  </a:lnTo>
                  <a:lnTo>
                    <a:pt x="4" y="126"/>
                  </a:lnTo>
                  <a:lnTo>
                    <a:pt x="0" y="111"/>
                  </a:lnTo>
                  <a:lnTo>
                    <a:pt x="0" y="96"/>
                  </a:lnTo>
                  <a:lnTo>
                    <a:pt x="4" y="84"/>
                  </a:lnTo>
                  <a:lnTo>
                    <a:pt x="15" y="73"/>
                  </a:lnTo>
                  <a:lnTo>
                    <a:pt x="123" y="3"/>
                  </a:lnTo>
                  <a:lnTo>
                    <a:pt x="123" y="3"/>
                  </a:lnTo>
                  <a:lnTo>
                    <a:pt x="138" y="0"/>
                  </a:lnTo>
                  <a:lnTo>
                    <a:pt x="150" y="0"/>
                  </a:lnTo>
                  <a:lnTo>
                    <a:pt x="165" y="3"/>
                  </a:lnTo>
                  <a:lnTo>
                    <a:pt x="173" y="15"/>
                  </a:lnTo>
                  <a:lnTo>
                    <a:pt x="361" y="30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8"/>
            <p:cNvSpPr>
              <a:spLocks/>
            </p:cNvSpPr>
            <p:nvPr/>
          </p:nvSpPr>
          <p:spPr bwMode="auto">
            <a:xfrm>
              <a:off x="2200" y="1607"/>
              <a:ext cx="73" cy="100"/>
            </a:xfrm>
            <a:custGeom>
              <a:avLst/>
              <a:gdLst>
                <a:gd name="T0" fmla="*/ 73 w 73"/>
                <a:gd name="T1" fmla="*/ 80 h 100"/>
                <a:gd name="T2" fmla="*/ 73 w 73"/>
                <a:gd name="T3" fmla="*/ 80 h 100"/>
                <a:gd name="T4" fmla="*/ 73 w 73"/>
                <a:gd name="T5" fmla="*/ 92 h 100"/>
                <a:gd name="T6" fmla="*/ 69 w 73"/>
                <a:gd name="T7" fmla="*/ 100 h 100"/>
                <a:gd name="T8" fmla="*/ 69 w 73"/>
                <a:gd name="T9" fmla="*/ 100 h 100"/>
                <a:gd name="T10" fmla="*/ 69 w 73"/>
                <a:gd name="T11" fmla="*/ 100 h 100"/>
                <a:gd name="T12" fmla="*/ 57 w 73"/>
                <a:gd name="T13" fmla="*/ 100 h 100"/>
                <a:gd name="T14" fmla="*/ 50 w 73"/>
                <a:gd name="T15" fmla="*/ 96 h 100"/>
                <a:gd name="T16" fmla="*/ 0 w 73"/>
                <a:gd name="T17" fmla="*/ 15 h 100"/>
                <a:gd name="T18" fmla="*/ 0 w 73"/>
                <a:gd name="T19" fmla="*/ 15 h 100"/>
                <a:gd name="T20" fmla="*/ 0 w 73"/>
                <a:gd name="T21" fmla="*/ 7 h 100"/>
                <a:gd name="T22" fmla="*/ 4 w 73"/>
                <a:gd name="T23" fmla="*/ 0 h 100"/>
                <a:gd name="T24" fmla="*/ 4 w 73"/>
                <a:gd name="T25" fmla="*/ 0 h 100"/>
                <a:gd name="T26" fmla="*/ 4 w 73"/>
                <a:gd name="T27" fmla="*/ 0 h 100"/>
                <a:gd name="T28" fmla="*/ 15 w 73"/>
                <a:gd name="T29" fmla="*/ 0 h 100"/>
                <a:gd name="T30" fmla="*/ 23 w 73"/>
                <a:gd name="T31" fmla="*/ 4 h 100"/>
                <a:gd name="T32" fmla="*/ 73 w 73"/>
                <a:gd name="T33" fmla="*/ 8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00">
                  <a:moveTo>
                    <a:pt x="73" y="80"/>
                  </a:moveTo>
                  <a:lnTo>
                    <a:pt x="73" y="80"/>
                  </a:lnTo>
                  <a:lnTo>
                    <a:pt x="73" y="92"/>
                  </a:lnTo>
                  <a:lnTo>
                    <a:pt x="69" y="100"/>
                  </a:lnTo>
                  <a:lnTo>
                    <a:pt x="69" y="100"/>
                  </a:lnTo>
                  <a:lnTo>
                    <a:pt x="69" y="100"/>
                  </a:lnTo>
                  <a:lnTo>
                    <a:pt x="57" y="100"/>
                  </a:lnTo>
                  <a:lnTo>
                    <a:pt x="50" y="96"/>
                  </a:lnTo>
                  <a:lnTo>
                    <a:pt x="0" y="15"/>
                  </a:lnTo>
                  <a:lnTo>
                    <a:pt x="0" y="15"/>
                  </a:lnTo>
                  <a:lnTo>
                    <a:pt x="0" y="7"/>
                  </a:lnTo>
                  <a:lnTo>
                    <a:pt x="4" y="0"/>
                  </a:lnTo>
                  <a:lnTo>
                    <a:pt x="4" y="0"/>
                  </a:lnTo>
                  <a:lnTo>
                    <a:pt x="4" y="0"/>
                  </a:lnTo>
                  <a:lnTo>
                    <a:pt x="15" y="0"/>
                  </a:lnTo>
                  <a:lnTo>
                    <a:pt x="23" y="4"/>
                  </a:lnTo>
                  <a:lnTo>
                    <a:pt x="73" y="8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9"/>
            <p:cNvSpPr>
              <a:spLocks/>
            </p:cNvSpPr>
            <p:nvPr/>
          </p:nvSpPr>
          <p:spPr bwMode="auto">
            <a:xfrm>
              <a:off x="2154" y="1695"/>
              <a:ext cx="188" cy="188"/>
            </a:xfrm>
            <a:custGeom>
              <a:avLst/>
              <a:gdLst>
                <a:gd name="T0" fmla="*/ 184 w 188"/>
                <a:gd name="T1" fmla="*/ 81 h 188"/>
                <a:gd name="T2" fmla="*/ 184 w 188"/>
                <a:gd name="T3" fmla="*/ 81 h 188"/>
                <a:gd name="T4" fmla="*/ 188 w 188"/>
                <a:gd name="T5" fmla="*/ 96 h 188"/>
                <a:gd name="T6" fmla="*/ 188 w 188"/>
                <a:gd name="T7" fmla="*/ 112 h 188"/>
                <a:gd name="T8" fmla="*/ 184 w 188"/>
                <a:gd name="T9" fmla="*/ 123 h 188"/>
                <a:gd name="T10" fmla="*/ 172 w 188"/>
                <a:gd name="T11" fmla="*/ 135 h 188"/>
                <a:gd name="T12" fmla="*/ 99 w 188"/>
                <a:gd name="T13" fmla="*/ 181 h 188"/>
                <a:gd name="T14" fmla="*/ 99 w 188"/>
                <a:gd name="T15" fmla="*/ 181 h 188"/>
                <a:gd name="T16" fmla="*/ 84 w 188"/>
                <a:gd name="T17" fmla="*/ 188 h 188"/>
                <a:gd name="T18" fmla="*/ 69 w 188"/>
                <a:gd name="T19" fmla="*/ 188 h 188"/>
                <a:gd name="T20" fmla="*/ 57 w 188"/>
                <a:gd name="T21" fmla="*/ 181 h 188"/>
                <a:gd name="T22" fmla="*/ 46 w 188"/>
                <a:gd name="T23" fmla="*/ 169 h 188"/>
                <a:gd name="T24" fmla="*/ 3 w 188"/>
                <a:gd name="T25" fmla="*/ 104 h 188"/>
                <a:gd name="T26" fmla="*/ 3 w 188"/>
                <a:gd name="T27" fmla="*/ 104 h 188"/>
                <a:gd name="T28" fmla="*/ 0 w 188"/>
                <a:gd name="T29" fmla="*/ 92 h 188"/>
                <a:gd name="T30" fmla="*/ 0 w 188"/>
                <a:gd name="T31" fmla="*/ 77 h 188"/>
                <a:gd name="T32" fmla="*/ 3 w 188"/>
                <a:gd name="T33" fmla="*/ 65 h 188"/>
                <a:gd name="T34" fmla="*/ 15 w 188"/>
                <a:gd name="T35" fmla="*/ 54 h 188"/>
                <a:gd name="T36" fmla="*/ 88 w 188"/>
                <a:gd name="T37" fmla="*/ 8 h 188"/>
                <a:gd name="T38" fmla="*/ 88 w 188"/>
                <a:gd name="T39" fmla="*/ 8 h 188"/>
                <a:gd name="T40" fmla="*/ 103 w 188"/>
                <a:gd name="T41" fmla="*/ 0 h 188"/>
                <a:gd name="T42" fmla="*/ 119 w 188"/>
                <a:gd name="T43" fmla="*/ 0 h 188"/>
                <a:gd name="T44" fmla="*/ 130 w 188"/>
                <a:gd name="T45" fmla="*/ 8 h 188"/>
                <a:gd name="T46" fmla="*/ 142 w 188"/>
                <a:gd name="T47" fmla="*/ 16 h 188"/>
                <a:gd name="T48" fmla="*/ 184 w 188"/>
                <a:gd name="T4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 h="188">
                  <a:moveTo>
                    <a:pt x="184" y="81"/>
                  </a:moveTo>
                  <a:lnTo>
                    <a:pt x="184" y="81"/>
                  </a:lnTo>
                  <a:lnTo>
                    <a:pt x="188" y="96"/>
                  </a:lnTo>
                  <a:lnTo>
                    <a:pt x="188" y="112"/>
                  </a:lnTo>
                  <a:lnTo>
                    <a:pt x="184" y="123"/>
                  </a:lnTo>
                  <a:lnTo>
                    <a:pt x="172" y="135"/>
                  </a:lnTo>
                  <a:lnTo>
                    <a:pt x="99" y="181"/>
                  </a:lnTo>
                  <a:lnTo>
                    <a:pt x="99" y="181"/>
                  </a:lnTo>
                  <a:lnTo>
                    <a:pt x="84" y="188"/>
                  </a:lnTo>
                  <a:lnTo>
                    <a:pt x="69" y="188"/>
                  </a:lnTo>
                  <a:lnTo>
                    <a:pt x="57" y="181"/>
                  </a:lnTo>
                  <a:lnTo>
                    <a:pt x="46" y="169"/>
                  </a:lnTo>
                  <a:lnTo>
                    <a:pt x="3" y="104"/>
                  </a:lnTo>
                  <a:lnTo>
                    <a:pt x="3" y="104"/>
                  </a:lnTo>
                  <a:lnTo>
                    <a:pt x="0" y="92"/>
                  </a:lnTo>
                  <a:lnTo>
                    <a:pt x="0" y="77"/>
                  </a:lnTo>
                  <a:lnTo>
                    <a:pt x="3" y="65"/>
                  </a:lnTo>
                  <a:lnTo>
                    <a:pt x="15" y="54"/>
                  </a:lnTo>
                  <a:lnTo>
                    <a:pt x="88" y="8"/>
                  </a:lnTo>
                  <a:lnTo>
                    <a:pt x="88" y="8"/>
                  </a:lnTo>
                  <a:lnTo>
                    <a:pt x="103" y="0"/>
                  </a:lnTo>
                  <a:lnTo>
                    <a:pt x="119" y="0"/>
                  </a:lnTo>
                  <a:lnTo>
                    <a:pt x="130" y="8"/>
                  </a:lnTo>
                  <a:lnTo>
                    <a:pt x="142" y="16"/>
                  </a:lnTo>
                  <a:lnTo>
                    <a:pt x="184"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20"/>
            <p:cNvSpPr>
              <a:spLocks noEditPoints="1"/>
            </p:cNvSpPr>
            <p:nvPr/>
          </p:nvSpPr>
          <p:spPr bwMode="auto">
            <a:xfrm>
              <a:off x="2776" y="1576"/>
              <a:ext cx="323" cy="404"/>
            </a:xfrm>
            <a:custGeom>
              <a:avLst/>
              <a:gdLst>
                <a:gd name="T0" fmla="*/ 173 w 323"/>
                <a:gd name="T1" fmla="*/ 158 h 404"/>
                <a:gd name="T2" fmla="*/ 250 w 323"/>
                <a:gd name="T3" fmla="*/ 158 h 404"/>
                <a:gd name="T4" fmla="*/ 284 w 323"/>
                <a:gd name="T5" fmla="*/ 169 h 404"/>
                <a:gd name="T6" fmla="*/ 311 w 323"/>
                <a:gd name="T7" fmla="*/ 200 h 404"/>
                <a:gd name="T8" fmla="*/ 319 w 323"/>
                <a:gd name="T9" fmla="*/ 234 h 404"/>
                <a:gd name="T10" fmla="*/ 315 w 323"/>
                <a:gd name="T11" fmla="*/ 277 h 404"/>
                <a:gd name="T12" fmla="*/ 300 w 323"/>
                <a:gd name="T13" fmla="*/ 304 h 404"/>
                <a:gd name="T14" fmla="*/ 246 w 323"/>
                <a:gd name="T15" fmla="*/ 342 h 404"/>
                <a:gd name="T16" fmla="*/ 223 w 323"/>
                <a:gd name="T17" fmla="*/ 365 h 404"/>
                <a:gd name="T18" fmla="*/ 242 w 323"/>
                <a:gd name="T19" fmla="*/ 380 h 404"/>
                <a:gd name="T20" fmla="*/ 180 w 323"/>
                <a:gd name="T21" fmla="*/ 396 h 404"/>
                <a:gd name="T22" fmla="*/ 188 w 323"/>
                <a:gd name="T23" fmla="*/ 388 h 404"/>
                <a:gd name="T24" fmla="*/ 184 w 323"/>
                <a:gd name="T25" fmla="*/ 361 h 404"/>
                <a:gd name="T26" fmla="*/ 96 w 323"/>
                <a:gd name="T27" fmla="*/ 365 h 404"/>
                <a:gd name="T28" fmla="*/ 58 w 323"/>
                <a:gd name="T29" fmla="*/ 357 h 404"/>
                <a:gd name="T30" fmla="*/ 42 w 323"/>
                <a:gd name="T31" fmla="*/ 365 h 404"/>
                <a:gd name="T32" fmla="*/ 61 w 323"/>
                <a:gd name="T33" fmla="*/ 281 h 404"/>
                <a:gd name="T34" fmla="*/ 69 w 323"/>
                <a:gd name="T35" fmla="*/ 296 h 404"/>
                <a:gd name="T36" fmla="*/ 104 w 323"/>
                <a:gd name="T37" fmla="*/ 307 h 404"/>
                <a:gd name="T38" fmla="*/ 150 w 323"/>
                <a:gd name="T39" fmla="*/ 311 h 404"/>
                <a:gd name="T40" fmla="*/ 150 w 323"/>
                <a:gd name="T41" fmla="*/ 231 h 404"/>
                <a:gd name="T42" fmla="*/ 65 w 323"/>
                <a:gd name="T43" fmla="*/ 238 h 404"/>
                <a:gd name="T44" fmla="*/ 27 w 323"/>
                <a:gd name="T45" fmla="*/ 215 h 404"/>
                <a:gd name="T46" fmla="*/ 4 w 323"/>
                <a:gd name="T47" fmla="*/ 177 h 404"/>
                <a:gd name="T48" fmla="*/ 0 w 323"/>
                <a:gd name="T49" fmla="*/ 135 h 404"/>
                <a:gd name="T50" fmla="*/ 19 w 323"/>
                <a:gd name="T51" fmla="*/ 100 h 404"/>
                <a:gd name="T52" fmla="*/ 73 w 323"/>
                <a:gd name="T53" fmla="*/ 54 h 404"/>
                <a:gd name="T54" fmla="*/ 96 w 323"/>
                <a:gd name="T55" fmla="*/ 35 h 404"/>
                <a:gd name="T56" fmla="*/ 77 w 323"/>
                <a:gd name="T57" fmla="*/ 23 h 404"/>
                <a:gd name="T58" fmla="*/ 138 w 323"/>
                <a:gd name="T59" fmla="*/ 8 h 404"/>
                <a:gd name="T60" fmla="*/ 131 w 323"/>
                <a:gd name="T61" fmla="*/ 15 h 404"/>
                <a:gd name="T62" fmla="*/ 134 w 323"/>
                <a:gd name="T63" fmla="*/ 38 h 404"/>
                <a:gd name="T64" fmla="*/ 177 w 323"/>
                <a:gd name="T65" fmla="*/ 35 h 404"/>
                <a:gd name="T66" fmla="*/ 250 w 323"/>
                <a:gd name="T67" fmla="*/ 38 h 404"/>
                <a:gd name="T68" fmla="*/ 269 w 323"/>
                <a:gd name="T69" fmla="*/ 35 h 404"/>
                <a:gd name="T70" fmla="*/ 242 w 323"/>
                <a:gd name="T71" fmla="*/ 111 h 404"/>
                <a:gd name="T72" fmla="*/ 238 w 323"/>
                <a:gd name="T73" fmla="*/ 104 h 404"/>
                <a:gd name="T74" fmla="*/ 207 w 323"/>
                <a:gd name="T75" fmla="*/ 92 h 404"/>
                <a:gd name="T76" fmla="*/ 165 w 323"/>
                <a:gd name="T77" fmla="*/ 161 h 404"/>
                <a:gd name="T78" fmla="*/ 115 w 323"/>
                <a:gd name="T79" fmla="*/ 100 h 404"/>
                <a:gd name="T80" fmla="*/ 73 w 323"/>
                <a:gd name="T81" fmla="*/ 119 h 404"/>
                <a:gd name="T82" fmla="*/ 61 w 323"/>
                <a:gd name="T83" fmla="*/ 142 h 404"/>
                <a:gd name="T84" fmla="*/ 65 w 323"/>
                <a:gd name="T85" fmla="*/ 161 h 404"/>
                <a:gd name="T86" fmla="*/ 81 w 323"/>
                <a:gd name="T87" fmla="*/ 169 h 404"/>
                <a:gd name="T88" fmla="*/ 131 w 323"/>
                <a:gd name="T89" fmla="*/ 165 h 404"/>
                <a:gd name="T90" fmla="*/ 203 w 323"/>
                <a:gd name="T91" fmla="*/ 300 h 404"/>
                <a:gd name="T92" fmla="*/ 238 w 323"/>
                <a:gd name="T93" fmla="*/ 281 h 404"/>
                <a:gd name="T94" fmla="*/ 253 w 323"/>
                <a:gd name="T95" fmla="*/ 261 h 404"/>
                <a:gd name="T96" fmla="*/ 253 w 323"/>
                <a:gd name="T97" fmla="*/ 238 h 404"/>
                <a:gd name="T98" fmla="*/ 246 w 323"/>
                <a:gd name="T99" fmla="*/ 227 h 404"/>
                <a:gd name="T100" fmla="*/ 230 w 323"/>
                <a:gd name="T101" fmla="*/ 223 h 404"/>
                <a:gd name="T102" fmla="*/ 184 w 323"/>
                <a:gd name="T103" fmla="*/ 22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3" h="404">
                  <a:moveTo>
                    <a:pt x="165" y="161"/>
                  </a:moveTo>
                  <a:lnTo>
                    <a:pt x="173" y="158"/>
                  </a:lnTo>
                  <a:lnTo>
                    <a:pt x="173" y="158"/>
                  </a:lnTo>
                  <a:lnTo>
                    <a:pt x="203" y="154"/>
                  </a:lnTo>
                  <a:lnTo>
                    <a:pt x="227" y="154"/>
                  </a:lnTo>
                  <a:lnTo>
                    <a:pt x="250" y="158"/>
                  </a:lnTo>
                  <a:lnTo>
                    <a:pt x="265" y="161"/>
                  </a:lnTo>
                  <a:lnTo>
                    <a:pt x="265" y="161"/>
                  </a:lnTo>
                  <a:lnTo>
                    <a:pt x="284" y="169"/>
                  </a:lnTo>
                  <a:lnTo>
                    <a:pt x="300" y="181"/>
                  </a:lnTo>
                  <a:lnTo>
                    <a:pt x="300" y="181"/>
                  </a:lnTo>
                  <a:lnTo>
                    <a:pt x="311" y="200"/>
                  </a:lnTo>
                  <a:lnTo>
                    <a:pt x="319" y="219"/>
                  </a:lnTo>
                  <a:lnTo>
                    <a:pt x="319" y="219"/>
                  </a:lnTo>
                  <a:lnTo>
                    <a:pt x="319" y="234"/>
                  </a:lnTo>
                  <a:lnTo>
                    <a:pt x="323" y="246"/>
                  </a:lnTo>
                  <a:lnTo>
                    <a:pt x="319" y="261"/>
                  </a:lnTo>
                  <a:lnTo>
                    <a:pt x="315" y="277"/>
                  </a:lnTo>
                  <a:lnTo>
                    <a:pt x="315" y="277"/>
                  </a:lnTo>
                  <a:lnTo>
                    <a:pt x="307" y="288"/>
                  </a:lnTo>
                  <a:lnTo>
                    <a:pt x="300" y="304"/>
                  </a:lnTo>
                  <a:lnTo>
                    <a:pt x="273" y="327"/>
                  </a:lnTo>
                  <a:lnTo>
                    <a:pt x="273" y="327"/>
                  </a:lnTo>
                  <a:lnTo>
                    <a:pt x="246" y="342"/>
                  </a:lnTo>
                  <a:lnTo>
                    <a:pt x="219" y="354"/>
                  </a:lnTo>
                  <a:lnTo>
                    <a:pt x="223" y="365"/>
                  </a:lnTo>
                  <a:lnTo>
                    <a:pt x="223" y="365"/>
                  </a:lnTo>
                  <a:lnTo>
                    <a:pt x="230" y="377"/>
                  </a:lnTo>
                  <a:lnTo>
                    <a:pt x="230" y="377"/>
                  </a:lnTo>
                  <a:lnTo>
                    <a:pt x="242" y="380"/>
                  </a:lnTo>
                  <a:lnTo>
                    <a:pt x="242" y="384"/>
                  </a:lnTo>
                  <a:lnTo>
                    <a:pt x="180" y="404"/>
                  </a:lnTo>
                  <a:lnTo>
                    <a:pt x="180" y="396"/>
                  </a:lnTo>
                  <a:lnTo>
                    <a:pt x="180" y="396"/>
                  </a:lnTo>
                  <a:lnTo>
                    <a:pt x="188" y="388"/>
                  </a:lnTo>
                  <a:lnTo>
                    <a:pt x="188" y="388"/>
                  </a:lnTo>
                  <a:lnTo>
                    <a:pt x="188" y="377"/>
                  </a:lnTo>
                  <a:lnTo>
                    <a:pt x="184" y="361"/>
                  </a:lnTo>
                  <a:lnTo>
                    <a:pt x="184" y="361"/>
                  </a:lnTo>
                  <a:lnTo>
                    <a:pt x="157" y="365"/>
                  </a:lnTo>
                  <a:lnTo>
                    <a:pt x="127" y="365"/>
                  </a:lnTo>
                  <a:lnTo>
                    <a:pt x="96" y="365"/>
                  </a:lnTo>
                  <a:lnTo>
                    <a:pt x="65" y="357"/>
                  </a:lnTo>
                  <a:lnTo>
                    <a:pt x="65" y="357"/>
                  </a:lnTo>
                  <a:lnTo>
                    <a:pt x="58" y="357"/>
                  </a:lnTo>
                  <a:lnTo>
                    <a:pt x="58" y="357"/>
                  </a:lnTo>
                  <a:lnTo>
                    <a:pt x="50" y="365"/>
                  </a:lnTo>
                  <a:lnTo>
                    <a:pt x="42" y="365"/>
                  </a:lnTo>
                  <a:lnTo>
                    <a:pt x="58" y="281"/>
                  </a:lnTo>
                  <a:lnTo>
                    <a:pt x="61" y="281"/>
                  </a:lnTo>
                  <a:lnTo>
                    <a:pt x="61" y="281"/>
                  </a:lnTo>
                  <a:lnTo>
                    <a:pt x="65" y="284"/>
                  </a:lnTo>
                  <a:lnTo>
                    <a:pt x="65" y="284"/>
                  </a:lnTo>
                  <a:lnTo>
                    <a:pt x="69" y="296"/>
                  </a:lnTo>
                  <a:lnTo>
                    <a:pt x="84" y="304"/>
                  </a:lnTo>
                  <a:lnTo>
                    <a:pt x="84" y="304"/>
                  </a:lnTo>
                  <a:lnTo>
                    <a:pt x="104" y="307"/>
                  </a:lnTo>
                  <a:lnTo>
                    <a:pt x="127" y="311"/>
                  </a:lnTo>
                  <a:lnTo>
                    <a:pt x="127" y="311"/>
                  </a:lnTo>
                  <a:lnTo>
                    <a:pt x="150" y="311"/>
                  </a:lnTo>
                  <a:lnTo>
                    <a:pt x="169" y="307"/>
                  </a:lnTo>
                  <a:lnTo>
                    <a:pt x="150" y="231"/>
                  </a:lnTo>
                  <a:lnTo>
                    <a:pt x="150" y="231"/>
                  </a:lnTo>
                  <a:lnTo>
                    <a:pt x="100" y="238"/>
                  </a:lnTo>
                  <a:lnTo>
                    <a:pt x="100" y="238"/>
                  </a:lnTo>
                  <a:lnTo>
                    <a:pt x="65" y="238"/>
                  </a:lnTo>
                  <a:lnTo>
                    <a:pt x="65" y="238"/>
                  </a:lnTo>
                  <a:lnTo>
                    <a:pt x="42" y="231"/>
                  </a:lnTo>
                  <a:lnTo>
                    <a:pt x="27" y="215"/>
                  </a:lnTo>
                  <a:lnTo>
                    <a:pt x="27" y="215"/>
                  </a:lnTo>
                  <a:lnTo>
                    <a:pt x="11" y="196"/>
                  </a:lnTo>
                  <a:lnTo>
                    <a:pt x="4" y="177"/>
                  </a:lnTo>
                  <a:lnTo>
                    <a:pt x="4" y="177"/>
                  </a:lnTo>
                  <a:lnTo>
                    <a:pt x="0" y="154"/>
                  </a:lnTo>
                  <a:lnTo>
                    <a:pt x="0" y="135"/>
                  </a:lnTo>
                  <a:lnTo>
                    <a:pt x="8" y="115"/>
                  </a:lnTo>
                  <a:lnTo>
                    <a:pt x="19" y="100"/>
                  </a:lnTo>
                  <a:lnTo>
                    <a:pt x="19" y="100"/>
                  </a:lnTo>
                  <a:lnTo>
                    <a:pt x="31" y="81"/>
                  </a:lnTo>
                  <a:lnTo>
                    <a:pt x="50" y="69"/>
                  </a:lnTo>
                  <a:lnTo>
                    <a:pt x="73" y="54"/>
                  </a:lnTo>
                  <a:lnTo>
                    <a:pt x="100" y="46"/>
                  </a:lnTo>
                  <a:lnTo>
                    <a:pt x="96" y="35"/>
                  </a:lnTo>
                  <a:lnTo>
                    <a:pt x="96" y="35"/>
                  </a:lnTo>
                  <a:lnTo>
                    <a:pt x="92" y="27"/>
                  </a:lnTo>
                  <a:lnTo>
                    <a:pt x="92" y="27"/>
                  </a:lnTo>
                  <a:lnTo>
                    <a:pt x="77" y="23"/>
                  </a:lnTo>
                  <a:lnTo>
                    <a:pt x="77" y="15"/>
                  </a:lnTo>
                  <a:lnTo>
                    <a:pt x="138" y="0"/>
                  </a:lnTo>
                  <a:lnTo>
                    <a:pt x="138" y="8"/>
                  </a:lnTo>
                  <a:lnTo>
                    <a:pt x="138" y="8"/>
                  </a:lnTo>
                  <a:lnTo>
                    <a:pt x="131" y="15"/>
                  </a:lnTo>
                  <a:lnTo>
                    <a:pt x="131" y="15"/>
                  </a:lnTo>
                  <a:lnTo>
                    <a:pt x="131" y="27"/>
                  </a:lnTo>
                  <a:lnTo>
                    <a:pt x="134" y="38"/>
                  </a:lnTo>
                  <a:lnTo>
                    <a:pt x="134" y="38"/>
                  </a:lnTo>
                  <a:lnTo>
                    <a:pt x="154" y="35"/>
                  </a:lnTo>
                  <a:lnTo>
                    <a:pt x="177" y="35"/>
                  </a:lnTo>
                  <a:lnTo>
                    <a:pt x="177" y="35"/>
                  </a:lnTo>
                  <a:lnTo>
                    <a:pt x="242" y="38"/>
                  </a:lnTo>
                  <a:lnTo>
                    <a:pt x="242" y="38"/>
                  </a:lnTo>
                  <a:lnTo>
                    <a:pt x="250" y="38"/>
                  </a:lnTo>
                  <a:lnTo>
                    <a:pt x="250" y="38"/>
                  </a:lnTo>
                  <a:lnTo>
                    <a:pt x="261" y="31"/>
                  </a:lnTo>
                  <a:lnTo>
                    <a:pt x="269" y="35"/>
                  </a:lnTo>
                  <a:lnTo>
                    <a:pt x="250" y="115"/>
                  </a:lnTo>
                  <a:lnTo>
                    <a:pt x="242" y="111"/>
                  </a:lnTo>
                  <a:lnTo>
                    <a:pt x="242" y="111"/>
                  </a:lnTo>
                  <a:lnTo>
                    <a:pt x="242" y="111"/>
                  </a:lnTo>
                  <a:lnTo>
                    <a:pt x="242" y="111"/>
                  </a:lnTo>
                  <a:lnTo>
                    <a:pt x="238" y="104"/>
                  </a:lnTo>
                  <a:lnTo>
                    <a:pt x="230" y="100"/>
                  </a:lnTo>
                  <a:lnTo>
                    <a:pt x="207" y="92"/>
                  </a:lnTo>
                  <a:lnTo>
                    <a:pt x="207" y="92"/>
                  </a:lnTo>
                  <a:lnTo>
                    <a:pt x="177" y="88"/>
                  </a:lnTo>
                  <a:lnTo>
                    <a:pt x="146" y="88"/>
                  </a:lnTo>
                  <a:lnTo>
                    <a:pt x="165" y="161"/>
                  </a:lnTo>
                  <a:close/>
                  <a:moveTo>
                    <a:pt x="131" y="165"/>
                  </a:moveTo>
                  <a:lnTo>
                    <a:pt x="115" y="100"/>
                  </a:lnTo>
                  <a:lnTo>
                    <a:pt x="115" y="100"/>
                  </a:lnTo>
                  <a:lnTo>
                    <a:pt x="84" y="111"/>
                  </a:lnTo>
                  <a:lnTo>
                    <a:pt x="84" y="111"/>
                  </a:lnTo>
                  <a:lnTo>
                    <a:pt x="73" y="119"/>
                  </a:lnTo>
                  <a:lnTo>
                    <a:pt x="65" y="131"/>
                  </a:lnTo>
                  <a:lnTo>
                    <a:pt x="65" y="131"/>
                  </a:lnTo>
                  <a:lnTo>
                    <a:pt x="61" y="142"/>
                  </a:lnTo>
                  <a:lnTo>
                    <a:pt x="65" y="154"/>
                  </a:lnTo>
                  <a:lnTo>
                    <a:pt x="65" y="154"/>
                  </a:lnTo>
                  <a:lnTo>
                    <a:pt x="65" y="161"/>
                  </a:lnTo>
                  <a:lnTo>
                    <a:pt x="73" y="165"/>
                  </a:lnTo>
                  <a:lnTo>
                    <a:pt x="73" y="165"/>
                  </a:lnTo>
                  <a:lnTo>
                    <a:pt x="81" y="169"/>
                  </a:lnTo>
                  <a:lnTo>
                    <a:pt x="92" y="169"/>
                  </a:lnTo>
                  <a:lnTo>
                    <a:pt x="92" y="169"/>
                  </a:lnTo>
                  <a:lnTo>
                    <a:pt x="131" y="165"/>
                  </a:lnTo>
                  <a:lnTo>
                    <a:pt x="131" y="165"/>
                  </a:lnTo>
                  <a:close/>
                  <a:moveTo>
                    <a:pt x="184" y="227"/>
                  </a:moveTo>
                  <a:lnTo>
                    <a:pt x="203" y="300"/>
                  </a:lnTo>
                  <a:lnTo>
                    <a:pt x="203" y="300"/>
                  </a:lnTo>
                  <a:lnTo>
                    <a:pt x="223" y="292"/>
                  </a:lnTo>
                  <a:lnTo>
                    <a:pt x="238" y="281"/>
                  </a:lnTo>
                  <a:lnTo>
                    <a:pt x="238" y="281"/>
                  </a:lnTo>
                  <a:lnTo>
                    <a:pt x="246" y="269"/>
                  </a:lnTo>
                  <a:lnTo>
                    <a:pt x="253" y="261"/>
                  </a:lnTo>
                  <a:lnTo>
                    <a:pt x="253" y="250"/>
                  </a:lnTo>
                  <a:lnTo>
                    <a:pt x="253" y="238"/>
                  </a:lnTo>
                  <a:lnTo>
                    <a:pt x="253" y="238"/>
                  </a:lnTo>
                  <a:lnTo>
                    <a:pt x="250" y="234"/>
                  </a:lnTo>
                  <a:lnTo>
                    <a:pt x="246" y="227"/>
                  </a:lnTo>
                  <a:lnTo>
                    <a:pt x="246" y="227"/>
                  </a:lnTo>
                  <a:lnTo>
                    <a:pt x="238" y="223"/>
                  </a:lnTo>
                  <a:lnTo>
                    <a:pt x="230" y="223"/>
                  </a:lnTo>
                  <a:lnTo>
                    <a:pt x="230" y="223"/>
                  </a:lnTo>
                  <a:lnTo>
                    <a:pt x="211" y="223"/>
                  </a:lnTo>
                  <a:lnTo>
                    <a:pt x="184" y="227"/>
                  </a:lnTo>
                  <a:lnTo>
                    <a:pt x="184" y="2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1"/>
            <p:cNvSpPr>
              <a:spLocks noEditPoints="1"/>
            </p:cNvSpPr>
            <p:nvPr/>
          </p:nvSpPr>
          <p:spPr bwMode="auto">
            <a:xfrm>
              <a:off x="2488" y="1691"/>
              <a:ext cx="219" cy="81"/>
            </a:xfrm>
            <a:custGeom>
              <a:avLst/>
              <a:gdLst>
                <a:gd name="T0" fmla="*/ 15 w 219"/>
                <a:gd name="T1" fmla="*/ 81 h 81"/>
                <a:gd name="T2" fmla="*/ 15 w 219"/>
                <a:gd name="T3" fmla="*/ 81 h 81"/>
                <a:gd name="T4" fmla="*/ 15 w 219"/>
                <a:gd name="T5" fmla="*/ 81 h 81"/>
                <a:gd name="T6" fmla="*/ 15 w 219"/>
                <a:gd name="T7" fmla="*/ 81 h 81"/>
                <a:gd name="T8" fmla="*/ 15 w 219"/>
                <a:gd name="T9" fmla="*/ 81 h 81"/>
                <a:gd name="T10" fmla="*/ 15 w 219"/>
                <a:gd name="T11" fmla="*/ 81 h 81"/>
                <a:gd name="T12" fmla="*/ 15 w 219"/>
                <a:gd name="T13" fmla="*/ 81 h 81"/>
                <a:gd name="T14" fmla="*/ 0 w 219"/>
                <a:gd name="T15" fmla="*/ 50 h 81"/>
                <a:gd name="T16" fmla="*/ 0 w 219"/>
                <a:gd name="T17" fmla="*/ 50 h 81"/>
                <a:gd name="T18" fmla="*/ 54 w 219"/>
                <a:gd name="T19" fmla="*/ 27 h 81"/>
                <a:gd name="T20" fmla="*/ 111 w 219"/>
                <a:gd name="T21" fmla="*/ 12 h 81"/>
                <a:gd name="T22" fmla="*/ 165 w 219"/>
                <a:gd name="T23" fmla="*/ 4 h 81"/>
                <a:gd name="T24" fmla="*/ 219 w 219"/>
                <a:gd name="T25" fmla="*/ 0 h 81"/>
                <a:gd name="T26" fmla="*/ 219 w 219"/>
                <a:gd name="T27" fmla="*/ 0 h 81"/>
                <a:gd name="T28" fmla="*/ 219 w 219"/>
                <a:gd name="T29" fmla="*/ 35 h 81"/>
                <a:gd name="T30" fmla="*/ 219 w 219"/>
                <a:gd name="T31" fmla="*/ 35 h 81"/>
                <a:gd name="T32" fmla="*/ 169 w 219"/>
                <a:gd name="T33" fmla="*/ 39 h 81"/>
                <a:gd name="T34" fmla="*/ 115 w 219"/>
                <a:gd name="T35" fmla="*/ 46 h 81"/>
                <a:gd name="T36" fmla="*/ 65 w 219"/>
                <a:gd name="T37" fmla="*/ 62 h 81"/>
                <a:gd name="T38" fmla="*/ 15 w 219"/>
                <a:gd name="T39" fmla="*/ 81 h 81"/>
                <a:gd name="T40" fmla="*/ 15 w 219"/>
                <a:gd name="T41" fmla="*/ 81 h 81"/>
                <a:gd name="T42" fmla="*/ 0 w 219"/>
                <a:gd name="T43" fmla="*/ 50 h 81"/>
                <a:gd name="T44" fmla="*/ 0 w 219"/>
                <a:gd name="T45"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9" h="81">
                  <a:moveTo>
                    <a:pt x="15" y="81"/>
                  </a:moveTo>
                  <a:lnTo>
                    <a:pt x="15" y="81"/>
                  </a:lnTo>
                  <a:lnTo>
                    <a:pt x="15" y="81"/>
                  </a:lnTo>
                  <a:lnTo>
                    <a:pt x="15" y="81"/>
                  </a:lnTo>
                  <a:lnTo>
                    <a:pt x="15" y="81"/>
                  </a:lnTo>
                  <a:lnTo>
                    <a:pt x="15" y="81"/>
                  </a:lnTo>
                  <a:lnTo>
                    <a:pt x="15" y="81"/>
                  </a:lnTo>
                  <a:close/>
                  <a:moveTo>
                    <a:pt x="0" y="50"/>
                  </a:moveTo>
                  <a:lnTo>
                    <a:pt x="0" y="50"/>
                  </a:lnTo>
                  <a:lnTo>
                    <a:pt x="54" y="27"/>
                  </a:lnTo>
                  <a:lnTo>
                    <a:pt x="111" y="12"/>
                  </a:lnTo>
                  <a:lnTo>
                    <a:pt x="165" y="4"/>
                  </a:lnTo>
                  <a:lnTo>
                    <a:pt x="219" y="0"/>
                  </a:lnTo>
                  <a:lnTo>
                    <a:pt x="219" y="0"/>
                  </a:lnTo>
                  <a:lnTo>
                    <a:pt x="219" y="35"/>
                  </a:lnTo>
                  <a:lnTo>
                    <a:pt x="219" y="35"/>
                  </a:lnTo>
                  <a:lnTo>
                    <a:pt x="169" y="39"/>
                  </a:lnTo>
                  <a:lnTo>
                    <a:pt x="115" y="46"/>
                  </a:lnTo>
                  <a:lnTo>
                    <a:pt x="65" y="62"/>
                  </a:lnTo>
                  <a:lnTo>
                    <a:pt x="15" y="81"/>
                  </a:lnTo>
                  <a:lnTo>
                    <a:pt x="15" y="81"/>
                  </a:lnTo>
                  <a:lnTo>
                    <a:pt x="0" y="50"/>
                  </a:lnTo>
                  <a:lnTo>
                    <a:pt x="0" y="5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2"/>
            <p:cNvSpPr>
              <a:spLocks noEditPoints="1"/>
            </p:cNvSpPr>
            <p:nvPr/>
          </p:nvSpPr>
          <p:spPr bwMode="auto">
            <a:xfrm>
              <a:off x="2561" y="1818"/>
              <a:ext cx="100" cy="50"/>
            </a:xfrm>
            <a:custGeom>
              <a:avLst/>
              <a:gdLst>
                <a:gd name="T0" fmla="*/ 11 w 100"/>
                <a:gd name="T1" fmla="*/ 42 h 50"/>
                <a:gd name="T2" fmla="*/ 11 w 100"/>
                <a:gd name="T3" fmla="*/ 42 h 50"/>
                <a:gd name="T4" fmla="*/ 4 w 100"/>
                <a:gd name="T5" fmla="*/ 39 h 50"/>
                <a:gd name="T6" fmla="*/ 0 w 100"/>
                <a:gd name="T7" fmla="*/ 27 h 50"/>
                <a:gd name="T8" fmla="*/ 0 w 100"/>
                <a:gd name="T9" fmla="*/ 27 h 50"/>
                <a:gd name="T10" fmla="*/ 0 w 100"/>
                <a:gd name="T11" fmla="*/ 27 h 50"/>
                <a:gd name="T12" fmla="*/ 4 w 100"/>
                <a:gd name="T13" fmla="*/ 16 h 50"/>
                <a:gd name="T14" fmla="*/ 7 w 100"/>
                <a:gd name="T15" fmla="*/ 12 h 50"/>
                <a:gd name="T16" fmla="*/ 7 w 100"/>
                <a:gd name="T17" fmla="*/ 12 h 50"/>
                <a:gd name="T18" fmla="*/ 7 w 100"/>
                <a:gd name="T19" fmla="*/ 12 h 50"/>
                <a:gd name="T20" fmla="*/ 15 w 100"/>
                <a:gd name="T21" fmla="*/ 8 h 50"/>
                <a:gd name="T22" fmla="*/ 15 w 100"/>
                <a:gd name="T23" fmla="*/ 8 h 50"/>
                <a:gd name="T24" fmla="*/ 15 w 100"/>
                <a:gd name="T25" fmla="*/ 8 h 50"/>
                <a:gd name="T26" fmla="*/ 27 w 100"/>
                <a:gd name="T27" fmla="*/ 4 h 50"/>
                <a:gd name="T28" fmla="*/ 27 w 100"/>
                <a:gd name="T29" fmla="*/ 4 h 50"/>
                <a:gd name="T30" fmla="*/ 27 w 100"/>
                <a:gd name="T31" fmla="*/ 4 h 50"/>
                <a:gd name="T32" fmla="*/ 54 w 100"/>
                <a:gd name="T33" fmla="*/ 0 h 50"/>
                <a:gd name="T34" fmla="*/ 54 w 100"/>
                <a:gd name="T35" fmla="*/ 0 h 50"/>
                <a:gd name="T36" fmla="*/ 54 w 100"/>
                <a:gd name="T37" fmla="*/ 0 h 50"/>
                <a:gd name="T38" fmla="*/ 100 w 100"/>
                <a:gd name="T39" fmla="*/ 0 h 50"/>
                <a:gd name="T40" fmla="*/ 100 w 100"/>
                <a:gd name="T41" fmla="*/ 0 h 50"/>
                <a:gd name="T42" fmla="*/ 100 w 100"/>
                <a:gd name="T43" fmla="*/ 35 h 50"/>
                <a:gd name="T44" fmla="*/ 100 w 100"/>
                <a:gd name="T45" fmla="*/ 35 h 50"/>
                <a:gd name="T46" fmla="*/ 65 w 100"/>
                <a:gd name="T47" fmla="*/ 35 h 50"/>
                <a:gd name="T48" fmla="*/ 65 w 100"/>
                <a:gd name="T49" fmla="*/ 35 h 50"/>
                <a:gd name="T50" fmla="*/ 65 w 100"/>
                <a:gd name="T51" fmla="*/ 35 h 50"/>
                <a:gd name="T52" fmla="*/ 30 w 100"/>
                <a:gd name="T53" fmla="*/ 39 h 50"/>
                <a:gd name="T54" fmla="*/ 30 w 100"/>
                <a:gd name="T55" fmla="*/ 39 h 50"/>
                <a:gd name="T56" fmla="*/ 30 w 100"/>
                <a:gd name="T57" fmla="*/ 39 h 50"/>
                <a:gd name="T58" fmla="*/ 30 w 100"/>
                <a:gd name="T59" fmla="*/ 39 h 50"/>
                <a:gd name="T60" fmla="*/ 30 w 100"/>
                <a:gd name="T61" fmla="*/ 39 h 50"/>
                <a:gd name="T62" fmla="*/ 27 w 100"/>
                <a:gd name="T63" fmla="*/ 35 h 50"/>
                <a:gd name="T64" fmla="*/ 23 w 100"/>
                <a:gd name="T65" fmla="*/ 50 h 50"/>
                <a:gd name="T66" fmla="*/ 23 w 100"/>
                <a:gd name="T67" fmla="*/ 50 h 50"/>
                <a:gd name="T68" fmla="*/ 11 w 100"/>
                <a:gd name="T69" fmla="*/ 42 h 50"/>
                <a:gd name="T70" fmla="*/ 11 w 100"/>
                <a:gd name="T71" fmla="*/ 42 h 50"/>
                <a:gd name="T72" fmla="*/ 30 w 100"/>
                <a:gd name="T73" fmla="*/ 35 h 50"/>
                <a:gd name="T74" fmla="*/ 27 w 100"/>
                <a:gd name="T75" fmla="*/ 31 h 50"/>
                <a:gd name="T76" fmla="*/ 27 w 100"/>
                <a:gd name="T77" fmla="*/ 31 h 50"/>
                <a:gd name="T78" fmla="*/ 30 w 100"/>
                <a:gd name="T79" fmla="*/ 35 h 50"/>
                <a:gd name="T80" fmla="*/ 30 w 100"/>
                <a:gd name="T81" fmla="*/ 35 h 50"/>
                <a:gd name="T82" fmla="*/ 38 w 100"/>
                <a:gd name="T83" fmla="*/ 27 h 50"/>
                <a:gd name="T84" fmla="*/ 30 w 100"/>
                <a:gd name="T85" fmla="*/ 27 h 50"/>
                <a:gd name="T86" fmla="*/ 30 w 100"/>
                <a:gd name="T87" fmla="*/ 27 h 50"/>
                <a:gd name="T88" fmla="*/ 38 w 100"/>
                <a:gd name="T89" fmla="*/ 27 h 50"/>
                <a:gd name="T90" fmla="*/ 38 w 100"/>
                <a:gd name="T91"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 h="50">
                  <a:moveTo>
                    <a:pt x="11" y="42"/>
                  </a:moveTo>
                  <a:lnTo>
                    <a:pt x="11" y="42"/>
                  </a:lnTo>
                  <a:lnTo>
                    <a:pt x="4" y="39"/>
                  </a:lnTo>
                  <a:lnTo>
                    <a:pt x="0" y="27"/>
                  </a:lnTo>
                  <a:lnTo>
                    <a:pt x="0" y="27"/>
                  </a:lnTo>
                  <a:lnTo>
                    <a:pt x="0" y="27"/>
                  </a:lnTo>
                  <a:lnTo>
                    <a:pt x="4" y="16"/>
                  </a:lnTo>
                  <a:lnTo>
                    <a:pt x="7" y="12"/>
                  </a:lnTo>
                  <a:lnTo>
                    <a:pt x="7" y="12"/>
                  </a:lnTo>
                  <a:lnTo>
                    <a:pt x="7" y="12"/>
                  </a:lnTo>
                  <a:lnTo>
                    <a:pt x="15" y="8"/>
                  </a:lnTo>
                  <a:lnTo>
                    <a:pt x="15" y="8"/>
                  </a:lnTo>
                  <a:lnTo>
                    <a:pt x="15" y="8"/>
                  </a:lnTo>
                  <a:lnTo>
                    <a:pt x="27" y="4"/>
                  </a:lnTo>
                  <a:lnTo>
                    <a:pt x="27" y="4"/>
                  </a:lnTo>
                  <a:lnTo>
                    <a:pt x="27" y="4"/>
                  </a:lnTo>
                  <a:lnTo>
                    <a:pt x="54" y="0"/>
                  </a:lnTo>
                  <a:lnTo>
                    <a:pt x="54" y="0"/>
                  </a:lnTo>
                  <a:lnTo>
                    <a:pt x="54" y="0"/>
                  </a:lnTo>
                  <a:lnTo>
                    <a:pt x="100" y="0"/>
                  </a:lnTo>
                  <a:lnTo>
                    <a:pt x="100" y="0"/>
                  </a:lnTo>
                  <a:lnTo>
                    <a:pt x="100" y="35"/>
                  </a:lnTo>
                  <a:lnTo>
                    <a:pt x="100" y="35"/>
                  </a:lnTo>
                  <a:lnTo>
                    <a:pt x="65" y="35"/>
                  </a:lnTo>
                  <a:lnTo>
                    <a:pt x="65" y="35"/>
                  </a:lnTo>
                  <a:lnTo>
                    <a:pt x="65" y="35"/>
                  </a:lnTo>
                  <a:lnTo>
                    <a:pt x="30" y="39"/>
                  </a:lnTo>
                  <a:lnTo>
                    <a:pt x="30" y="39"/>
                  </a:lnTo>
                  <a:lnTo>
                    <a:pt x="30" y="39"/>
                  </a:lnTo>
                  <a:lnTo>
                    <a:pt x="30" y="39"/>
                  </a:lnTo>
                  <a:lnTo>
                    <a:pt x="30" y="39"/>
                  </a:lnTo>
                  <a:lnTo>
                    <a:pt x="27" y="35"/>
                  </a:lnTo>
                  <a:lnTo>
                    <a:pt x="23" y="50"/>
                  </a:lnTo>
                  <a:lnTo>
                    <a:pt x="23" y="50"/>
                  </a:lnTo>
                  <a:lnTo>
                    <a:pt x="11" y="42"/>
                  </a:lnTo>
                  <a:lnTo>
                    <a:pt x="11" y="42"/>
                  </a:lnTo>
                  <a:close/>
                  <a:moveTo>
                    <a:pt x="30" y="35"/>
                  </a:moveTo>
                  <a:lnTo>
                    <a:pt x="27" y="31"/>
                  </a:lnTo>
                  <a:lnTo>
                    <a:pt x="27" y="31"/>
                  </a:lnTo>
                  <a:lnTo>
                    <a:pt x="30" y="35"/>
                  </a:lnTo>
                  <a:lnTo>
                    <a:pt x="30" y="35"/>
                  </a:lnTo>
                  <a:close/>
                  <a:moveTo>
                    <a:pt x="38" y="27"/>
                  </a:moveTo>
                  <a:lnTo>
                    <a:pt x="30" y="27"/>
                  </a:lnTo>
                  <a:lnTo>
                    <a:pt x="30" y="27"/>
                  </a:lnTo>
                  <a:lnTo>
                    <a:pt x="38" y="27"/>
                  </a:lnTo>
                  <a:lnTo>
                    <a:pt x="38" y="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3"/>
            <p:cNvSpPr>
              <a:spLocks/>
            </p:cNvSpPr>
            <p:nvPr/>
          </p:nvSpPr>
          <p:spPr bwMode="auto">
            <a:xfrm>
              <a:off x="3214" y="1772"/>
              <a:ext cx="84" cy="58"/>
            </a:xfrm>
            <a:custGeom>
              <a:avLst/>
              <a:gdLst>
                <a:gd name="T0" fmla="*/ 0 w 84"/>
                <a:gd name="T1" fmla="*/ 31 h 58"/>
                <a:gd name="T2" fmla="*/ 11 w 84"/>
                <a:gd name="T3" fmla="*/ 0 h 58"/>
                <a:gd name="T4" fmla="*/ 11 w 84"/>
                <a:gd name="T5" fmla="*/ 0 h 58"/>
                <a:gd name="T6" fmla="*/ 50 w 84"/>
                <a:gd name="T7" fmla="*/ 15 h 58"/>
                <a:gd name="T8" fmla="*/ 84 w 84"/>
                <a:gd name="T9" fmla="*/ 23 h 58"/>
                <a:gd name="T10" fmla="*/ 84 w 84"/>
                <a:gd name="T11" fmla="*/ 23 h 58"/>
                <a:gd name="T12" fmla="*/ 84 w 84"/>
                <a:gd name="T13" fmla="*/ 23 h 58"/>
                <a:gd name="T14" fmla="*/ 81 w 84"/>
                <a:gd name="T15" fmla="*/ 58 h 58"/>
                <a:gd name="T16" fmla="*/ 81 w 84"/>
                <a:gd name="T17" fmla="*/ 58 h 58"/>
                <a:gd name="T18" fmla="*/ 38 w 84"/>
                <a:gd name="T19" fmla="*/ 46 h 58"/>
                <a:gd name="T20" fmla="*/ 0 w 84"/>
                <a:gd name="T21" fmla="*/ 31 h 58"/>
                <a:gd name="T22" fmla="*/ 0 w 84"/>
                <a:gd name="T23"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58">
                  <a:moveTo>
                    <a:pt x="0" y="31"/>
                  </a:moveTo>
                  <a:lnTo>
                    <a:pt x="11" y="0"/>
                  </a:lnTo>
                  <a:lnTo>
                    <a:pt x="11" y="0"/>
                  </a:lnTo>
                  <a:lnTo>
                    <a:pt x="50" y="15"/>
                  </a:lnTo>
                  <a:lnTo>
                    <a:pt x="84" y="23"/>
                  </a:lnTo>
                  <a:lnTo>
                    <a:pt x="84" y="23"/>
                  </a:lnTo>
                  <a:lnTo>
                    <a:pt x="84" y="23"/>
                  </a:lnTo>
                  <a:lnTo>
                    <a:pt x="81" y="58"/>
                  </a:lnTo>
                  <a:lnTo>
                    <a:pt x="81" y="58"/>
                  </a:lnTo>
                  <a:lnTo>
                    <a:pt x="38" y="46"/>
                  </a:lnTo>
                  <a:lnTo>
                    <a:pt x="0" y="31"/>
                  </a:lnTo>
                  <a:lnTo>
                    <a:pt x="0" y="3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4"/>
            <p:cNvSpPr>
              <a:spLocks/>
            </p:cNvSpPr>
            <p:nvPr/>
          </p:nvSpPr>
          <p:spPr bwMode="auto">
            <a:xfrm>
              <a:off x="3675" y="2287"/>
              <a:ext cx="92" cy="204"/>
            </a:xfrm>
            <a:custGeom>
              <a:avLst/>
              <a:gdLst>
                <a:gd name="T0" fmla="*/ 57 w 92"/>
                <a:gd name="T1" fmla="*/ 200 h 204"/>
                <a:gd name="T2" fmla="*/ 57 w 92"/>
                <a:gd name="T3" fmla="*/ 200 h 204"/>
                <a:gd name="T4" fmla="*/ 57 w 92"/>
                <a:gd name="T5" fmla="*/ 169 h 204"/>
                <a:gd name="T6" fmla="*/ 57 w 92"/>
                <a:gd name="T7" fmla="*/ 169 h 204"/>
                <a:gd name="T8" fmla="*/ 57 w 92"/>
                <a:gd name="T9" fmla="*/ 169 h 204"/>
                <a:gd name="T10" fmla="*/ 54 w 92"/>
                <a:gd name="T11" fmla="*/ 127 h 204"/>
                <a:gd name="T12" fmla="*/ 46 w 92"/>
                <a:gd name="T13" fmla="*/ 92 h 204"/>
                <a:gd name="T14" fmla="*/ 38 w 92"/>
                <a:gd name="T15" fmla="*/ 73 h 204"/>
                <a:gd name="T16" fmla="*/ 27 w 92"/>
                <a:gd name="T17" fmla="*/ 58 h 204"/>
                <a:gd name="T18" fmla="*/ 15 w 92"/>
                <a:gd name="T19" fmla="*/ 42 h 204"/>
                <a:gd name="T20" fmla="*/ 0 w 92"/>
                <a:gd name="T21" fmla="*/ 27 h 204"/>
                <a:gd name="T22" fmla="*/ 0 w 92"/>
                <a:gd name="T23" fmla="*/ 27 h 204"/>
                <a:gd name="T24" fmla="*/ 23 w 92"/>
                <a:gd name="T25" fmla="*/ 0 h 204"/>
                <a:gd name="T26" fmla="*/ 23 w 92"/>
                <a:gd name="T27" fmla="*/ 0 h 204"/>
                <a:gd name="T28" fmla="*/ 42 w 92"/>
                <a:gd name="T29" fmla="*/ 19 h 204"/>
                <a:gd name="T30" fmla="*/ 54 w 92"/>
                <a:gd name="T31" fmla="*/ 38 h 204"/>
                <a:gd name="T32" fmla="*/ 69 w 92"/>
                <a:gd name="T33" fmla="*/ 58 h 204"/>
                <a:gd name="T34" fmla="*/ 77 w 92"/>
                <a:gd name="T35" fmla="*/ 77 h 204"/>
                <a:gd name="T36" fmla="*/ 84 w 92"/>
                <a:gd name="T37" fmla="*/ 100 h 204"/>
                <a:gd name="T38" fmla="*/ 88 w 92"/>
                <a:gd name="T39" fmla="*/ 123 h 204"/>
                <a:gd name="T40" fmla="*/ 92 w 92"/>
                <a:gd name="T41" fmla="*/ 169 h 204"/>
                <a:gd name="T42" fmla="*/ 92 w 92"/>
                <a:gd name="T43" fmla="*/ 169 h 204"/>
                <a:gd name="T44" fmla="*/ 92 w 92"/>
                <a:gd name="T45" fmla="*/ 169 h 204"/>
                <a:gd name="T46" fmla="*/ 92 w 92"/>
                <a:gd name="T47" fmla="*/ 204 h 204"/>
                <a:gd name="T48" fmla="*/ 92 w 92"/>
                <a:gd name="T49" fmla="*/ 204 h 204"/>
                <a:gd name="T50" fmla="*/ 57 w 92"/>
                <a:gd name="T51" fmla="*/ 200 h 204"/>
                <a:gd name="T52" fmla="*/ 57 w 92"/>
                <a:gd name="T53" fmla="*/ 20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204">
                  <a:moveTo>
                    <a:pt x="57" y="200"/>
                  </a:moveTo>
                  <a:lnTo>
                    <a:pt x="57" y="200"/>
                  </a:lnTo>
                  <a:lnTo>
                    <a:pt x="57" y="169"/>
                  </a:lnTo>
                  <a:lnTo>
                    <a:pt x="57" y="169"/>
                  </a:lnTo>
                  <a:lnTo>
                    <a:pt x="57" y="169"/>
                  </a:lnTo>
                  <a:lnTo>
                    <a:pt x="54" y="127"/>
                  </a:lnTo>
                  <a:lnTo>
                    <a:pt x="46" y="92"/>
                  </a:lnTo>
                  <a:lnTo>
                    <a:pt x="38" y="73"/>
                  </a:lnTo>
                  <a:lnTo>
                    <a:pt x="27" y="58"/>
                  </a:lnTo>
                  <a:lnTo>
                    <a:pt x="15" y="42"/>
                  </a:lnTo>
                  <a:lnTo>
                    <a:pt x="0" y="27"/>
                  </a:lnTo>
                  <a:lnTo>
                    <a:pt x="0" y="27"/>
                  </a:lnTo>
                  <a:lnTo>
                    <a:pt x="23" y="0"/>
                  </a:lnTo>
                  <a:lnTo>
                    <a:pt x="23" y="0"/>
                  </a:lnTo>
                  <a:lnTo>
                    <a:pt x="42" y="19"/>
                  </a:lnTo>
                  <a:lnTo>
                    <a:pt x="54" y="38"/>
                  </a:lnTo>
                  <a:lnTo>
                    <a:pt x="69" y="58"/>
                  </a:lnTo>
                  <a:lnTo>
                    <a:pt x="77" y="77"/>
                  </a:lnTo>
                  <a:lnTo>
                    <a:pt x="84" y="100"/>
                  </a:lnTo>
                  <a:lnTo>
                    <a:pt x="88" y="123"/>
                  </a:lnTo>
                  <a:lnTo>
                    <a:pt x="92" y="169"/>
                  </a:lnTo>
                  <a:lnTo>
                    <a:pt x="92" y="169"/>
                  </a:lnTo>
                  <a:lnTo>
                    <a:pt x="92" y="169"/>
                  </a:lnTo>
                  <a:lnTo>
                    <a:pt x="92" y="204"/>
                  </a:lnTo>
                  <a:lnTo>
                    <a:pt x="92" y="204"/>
                  </a:lnTo>
                  <a:lnTo>
                    <a:pt x="57" y="200"/>
                  </a:lnTo>
                  <a:lnTo>
                    <a:pt x="57" y="20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5"/>
            <p:cNvSpPr>
              <a:spLocks/>
            </p:cNvSpPr>
            <p:nvPr/>
          </p:nvSpPr>
          <p:spPr bwMode="auto">
            <a:xfrm>
              <a:off x="3563" y="2310"/>
              <a:ext cx="62" cy="112"/>
            </a:xfrm>
            <a:custGeom>
              <a:avLst/>
              <a:gdLst>
                <a:gd name="T0" fmla="*/ 0 w 62"/>
                <a:gd name="T1" fmla="*/ 15 h 112"/>
                <a:gd name="T2" fmla="*/ 31 w 62"/>
                <a:gd name="T3" fmla="*/ 0 h 112"/>
                <a:gd name="T4" fmla="*/ 31 w 62"/>
                <a:gd name="T5" fmla="*/ 0 h 112"/>
                <a:gd name="T6" fmla="*/ 43 w 62"/>
                <a:gd name="T7" fmla="*/ 27 h 112"/>
                <a:gd name="T8" fmla="*/ 50 w 62"/>
                <a:gd name="T9" fmla="*/ 54 h 112"/>
                <a:gd name="T10" fmla="*/ 62 w 62"/>
                <a:gd name="T11" fmla="*/ 104 h 112"/>
                <a:gd name="T12" fmla="*/ 62 w 62"/>
                <a:gd name="T13" fmla="*/ 104 h 112"/>
                <a:gd name="T14" fmla="*/ 27 w 62"/>
                <a:gd name="T15" fmla="*/ 112 h 112"/>
                <a:gd name="T16" fmla="*/ 27 w 62"/>
                <a:gd name="T17" fmla="*/ 112 h 112"/>
                <a:gd name="T18" fmla="*/ 16 w 62"/>
                <a:gd name="T19" fmla="*/ 62 h 112"/>
                <a:gd name="T20" fmla="*/ 8 w 62"/>
                <a:gd name="T21" fmla="*/ 39 h 112"/>
                <a:gd name="T22" fmla="*/ 0 w 62"/>
                <a:gd name="T23" fmla="*/ 15 h 112"/>
                <a:gd name="T24" fmla="*/ 0 w 62"/>
                <a:gd name="T25" fmla="*/ 1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112">
                  <a:moveTo>
                    <a:pt x="0" y="15"/>
                  </a:moveTo>
                  <a:lnTo>
                    <a:pt x="31" y="0"/>
                  </a:lnTo>
                  <a:lnTo>
                    <a:pt x="31" y="0"/>
                  </a:lnTo>
                  <a:lnTo>
                    <a:pt x="43" y="27"/>
                  </a:lnTo>
                  <a:lnTo>
                    <a:pt x="50" y="54"/>
                  </a:lnTo>
                  <a:lnTo>
                    <a:pt x="62" y="104"/>
                  </a:lnTo>
                  <a:lnTo>
                    <a:pt x="62" y="104"/>
                  </a:lnTo>
                  <a:lnTo>
                    <a:pt x="27" y="112"/>
                  </a:lnTo>
                  <a:lnTo>
                    <a:pt x="27" y="112"/>
                  </a:lnTo>
                  <a:lnTo>
                    <a:pt x="16" y="62"/>
                  </a:lnTo>
                  <a:lnTo>
                    <a:pt x="8" y="39"/>
                  </a:lnTo>
                  <a:lnTo>
                    <a:pt x="0" y="15"/>
                  </a:lnTo>
                  <a:lnTo>
                    <a:pt x="0" y="1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6"/>
            <p:cNvSpPr>
              <a:spLocks/>
            </p:cNvSpPr>
            <p:nvPr/>
          </p:nvSpPr>
          <p:spPr bwMode="auto">
            <a:xfrm>
              <a:off x="2046" y="1991"/>
              <a:ext cx="54" cy="100"/>
            </a:xfrm>
            <a:custGeom>
              <a:avLst/>
              <a:gdLst>
                <a:gd name="T0" fmla="*/ 0 w 54"/>
                <a:gd name="T1" fmla="*/ 65 h 100"/>
                <a:gd name="T2" fmla="*/ 0 w 54"/>
                <a:gd name="T3" fmla="*/ 65 h 100"/>
                <a:gd name="T4" fmla="*/ 0 w 54"/>
                <a:gd name="T5" fmla="*/ 46 h 100"/>
                <a:gd name="T6" fmla="*/ 8 w 54"/>
                <a:gd name="T7" fmla="*/ 27 h 100"/>
                <a:gd name="T8" fmla="*/ 23 w 54"/>
                <a:gd name="T9" fmla="*/ 12 h 100"/>
                <a:gd name="T10" fmla="*/ 35 w 54"/>
                <a:gd name="T11" fmla="*/ 0 h 100"/>
                <a:gd name="T12" fmla="*/ 35 w 54"/>
                <a:gd name="T13" fmla="*/ 0 h 100"/>
                <a:gd name="T14" fmla="*/ 54 w 54"/>
                <a:gd name="T15" fmla="*/ 31 h 100"/>
                <a:gd name="T16" fmla="*/ 54 w 54"/>
                <a:gd name="T17" fmla="*/ 31 h 100"/>
                <a:gd name="T18" fmla="*/ 46 w 54"/>
                <a:gd name="T19" fmla="*/ 39 h 100"/>
                <a:gd name="T20" fmla="*/ 38 w 54"/>
                <a:gd name="T21" fmla="*/ 46 h 100"/>
                <a:gd name="T22" fmla="*/ 35 w 54"/>
                <a:gd name="T23" fmla="*/ 58 h 100"/>
                <a:gd name="T24" fmla="*/ 35 w 54"/>
                <a:gd name="T25" fmla="*/ 65 h 100"/>
                <a:gd name="T26" fmla="*/ 35 w 54"/>
                <a:gd name="T27" fmla="*/ 65 h 100"/>
                <a:gd name="T28" fmla="*/ 35 w 54"/>
                <a:gd name="T29" fmla="*/ 65 h 100"/>
                <a:gd name="T30" fmla="*/ 35 w 54"/>
                <a:gd name="T31" fmla="*/ 77 h 100"/>
                <a:gd name="T32" fmla="*/ 38 w 54"/>
                <a:gd name="T33" fmla="*/ 85 h 100"/>
                <a:gd name="T34" fmla="*/ 38 w 54"/>
                <a:gd name="T35" fmla="*/ 85 h 100"/>
                <a:gd name="T36" fmla="*/ 38 w 54"/>
                <a:gd name="T37" fmla="*/ 85 h 100"/>
                <a:gd name="T38" fmla="*/ 8 w 54"/>
                <a:gd name="T39" fmla="*/ 100 h 100"/>
                <a:gd name="T40" fmla="*/ 8 w 54"/>
                <a:gd name="T41" fmla="*/ 100 h 100"/>
                <a:gd name="T42" fmla="*/ 0 w 54"/>
                <a:gd name="T43" fmla="*/ 85 h 100"/>
                <a:gd name="T44" fmla="*/ 0 w 54"/>
                <a:gd name="T45" fmla="*/ 65 h 100"/>
                <a:gd name="T46" fmla="*/ 0 w 54"/>
                <a:gd name="T47" fmla="*/ 6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100">
                  <a:moveTo>
                    <a:pt x="0" y="65"/>
                  </a:moveTo>
                  <a:lnTo>
                    <a:pt x="0" y="65"/>
                  </a:lnTo>
                  <a:lnTo>
                    <a:pt x="0" y="46"/>
                  </a:lnTo>
                  <a:lnTo>
                    <a:pt x="8" y="27"/>
                  </a:lnTo>
                  <a:lnTo>
                    <a:pt x="23" y="12"/>
                  </a:lnTo>
                  <a:lnTo>
                    <a:pt x="35" y="0"/>
                  </a:lnTo>
                  <a:lnTo>
                    <a:pt x="35" y="0"/>
                  </a:lnTo>
                  <a:lnTo>
                    <a:pt x="54" y="31"/>
                  </a:lnTo>
                  <a:lnTo>
                    <a:pt x="54" y="31"/>
                  </a:lnTo>
                  <a:lnTo>
                    <a:pt x="46" y="39"/>
                  </a:lnTo>
                  <a:lnTo>
                    <a:pt x="38" y="46"/>
                  </a:lnTo>
                  <a:lnTo>
                    <a:pt x="35" y="58"/>
                  </a:lnTo>
                  <a:lnTo>
                    <a:pt x="35" y="65"/>
                  </a:lnTo>
                  <a:lnTo>
                    <a:pt x="35" y="65"/>
                  </a:lnTo>
                  <a:lnTo>
                    <a:pt x="35" y="65"/>
                  </a:lnTo>
                  <a:lnTo>
                    <a:pt x="35" y="77"/>
                  </a:lnTo>
                  <a:lnTo>
                    <a:pt x="38" y="85"/>
                  </a:lnTo>
                  <a:lnTo>
                    <a:pt x="38" y="85"/>
                  </a:lnTo>
                  <a:lnTo>
                    <a:pt x="38" y="85"/>
                  </a:lnTo>
                  <a:lnTo>
                    <a:pt x="8" y="100"/>
                  </a:lnTo>
                  <a:lnTo>
                    <a:pt x="8" y="100"/>
                  </a:lnTo>
                  <a:lnTo>
                    <a:pt x="0" y="85"/>
                  </a:lnTo>
                  <a:lnTo>
                    <a:pt x="0" y="65"/>
                  </a:lnTo>
                  <a:lnTo>
                    <a:pt x="0" y="6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7"/>
            <p:cNvSpPr>
              <a:spLocks/>
            </p:cNvSpPr>
            <p:nvPr/>
          </p:nvSpPr>
          <p:spPr bwMode="auto">
            <a:xfrm>
              <a:off x="2146" y="2056"/>
              <a:ext cx="69" cy="85"/>
            </a:xfrm>
            <a:custGeom>
              <a:avLst/>
              <a:gdLst>
                <a:gd name="T0" fmla="*/ 0 w 69"/>
                <a:gd name="T1" fmla="*/ 77 h 85"/>
                <a:gd name="T2" fmla="*/ 0 w 69"/>
                <a:gd name="T3" fmla="*/ 77 h 85"/>
                <a:gd name="T4" fmla="*/ 8 w 69"/>
                <a:gd name="T5" fmla="*/ 54 h 85"/>
                <a:gd name="T6" fmla="*/ 19 w 69"/>
                <a:gd name="T7" fmla="*/ 35 h 85"/>
                <a:gd name="T8" fmla="*/ 38 w 69"/>
                <a:gd name="T9" fmla="*/ 0 h 85"/>
                <a:gd name="T10" fmla="*/ 38 w 69"/>
                <a:gd name="T11" fmla="*/ 0 h 85"/>
                <a:gd name="T12" fmla="*/ 69 w 69"/>
                <a:gd name="T13" fmla="*/ 23 h 85"/>
                <a:gd name="T14" fmla="*/ 69 w 69"/>
                <a:gd name="T15" fmla="*/ 23 h 85"/>
                <a:gd name="T16" fmla="*/ 46 w 69"/>
                <a:gd name="T17" fmla="*/ 54 h 85"/>
                <a:gd name="T18" fmla="*/ 38 w 69"/>
                <a:gd name="T19" fmla="*/ 70 h 85"/>
                <a:gd name="T20" fmla="*/ 34 w 69"/>
                <a:gd name="T21" fmla="*/ 85 h 85"/>
                <a:gd name="T22" fmla="*/ 34 w 69"/>
                <a:gd name="T23" fmla="*/ 85 h 85"/>
                <a:gd name="T24" fmla="*/ 0 w 69"/>
                <a:gd name="T25" fmla="*/ 77 h 85"/>
                <a:gd name="T26" fmla="*/ 0 w 69"/>
                <a:gd name="T27"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85">
                  <a:moveTo>
                    <a:pt x="0" y="77"/>
                  </a:moveTo>
                  <a:lnTo>
                    <a:pt x="0" y="77"/>
                  </a:lnTo>
                  <a:lnTo>
                    <a:pt x="8" y="54"/>
                  </a:lnTo>
                  <a:lnTo>
                    <a:pt x="19" y="35"/>
                  </a:lnTo>
                  <a:lnTo>
                    <a:pt x="38" y="0"/>
                  </a:lnTo>
                  <a:lnTo>
                    <a:pt x="38" y="0"/>
                  </a:lnTo>
                  <a:lnTo>
                    <a:pt x="69" y="23"/>
                  </a:lnTo>
                  <a:lnTo>
                    <a:pt x="69" y="23"/>
                  </a:lnTo>
                  <a:lnTo>
                    <a:pt x="46" y="54"/>
                  </a:lnTo>
                  <a:lnTo>
                    <a:pt x="38" y="70"/>
                  </a:lnTo>
                  <a:lnTo>
                    <a:pt x="34" y="85"/>
                  </a:lnTo>
                  <a:lnTo>
                    <a:pt x="34" y="85"/>
                  </a:lnTo>
                  <a:lnTo>
                    <a:pt x="0" y="77"/>
                  </a:lnTo>
                  <a:lnTo>
                    <a:pt x="0" y="7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8"/>
            <p:cNvSpPr>
              <a:spLocks/>
            </p:cNvSpPr>
            <p:nvPr/>
          </p:nvSpPr>
          <p:spPr bwMode="auto">
            <a:xfrm>
              <a:off x="3636" y="2641"/>
              <a:ext cx="200" cy="103"/>
            </a:xfrm>
            <a:custGeom>
              <a:avLst/>
              <a:gdLst>
                <a:gd name="T0" fmla="*/ 0 w 200"/>
                <a:gd name="T1" fmla="*/ 84 h 103"/>
                <a:gd name="T2" fmla="*/ 0 w 200"/>
                <a:gd name="T3" fmla="*/ 84 h 103"/>
                <a:gd name="T4" fmla="*/ 16 w 200"/>
                <a:gd name="T5" fmla="*/ 69 h 103"/>
                <a:gd name="T6" fmla="*/ 16 w 200"/>
                <a:gd name="T7" fmla="*/ 69 h 103"/>
                <a:gd name="T8" fmla="*/ 23 w 200"/>
                <a:gd name="T9" fmla="*/ 53 h 103"/>
                <a:gd name="T10" fmla="*/ 35 w 200"/>
                <a:gd name="T11" fmla="*/ 42 h 103"/>
                <a:gd name="T12" fmla="*/ 35 w 200"/>
                <a:gd name="T13" fmla="*/ 42 h 103"/>
                <a:gd name="T14" fmla="*/ 62 w 200"/>
                <a:gd name="T15" fmla="*/ 27 h 103"/>
                <a:gd name="T16" fmla="*/ 62 w 200"/>
                <a:gd name="T17" fmla="*/ 27 h 103"/>
                <a:gd name="T18" fmla="*/ 70 w 200"/>
                <a:gd name="T19" fmla="*/ 23 h 103"/>
                <a:gd name="T20" fmla="*/ 77 w 200"/>
                <a:gd name="T21" fmla="*/ 27 h 103"/>
                <a:gd name="T22" fmla="*/ 81 w 200"/>
                <a:gd name="T23" fmla="*/ 30 h 103"/>
                <a:gd name="T24" fmla="*/ 81 w 200"/>
                <a:gd name="T25" fmla="*/ 30 h 103"/>
                <a:gd name="T26" fmla="*/ 81 w 200"/>
                <a:gd name="T27" fmla="*/ 38 h 103"/>
                <a:gd name="T28" fmla="*/ 81 w 200"/>
                <a:gd name="T29" fmla="*/ 42 h 103"/>
                <a:gd name="T30" fmla="*/ 85 w 200"/>
                <a:gd name="T31" fmla="*/ 42 h 103"/>
                <a:gd name="T32" fmla="*/ 85 w 200"/>
                <a:gd name="T33" fmla="*/ 42 h 103"/>
                <a:gd name="T34" fmla="*/ 93 w 200"/>
                <a:gd name="T35" fmla="*/ 42 h 103"/>
                <a:gd name="T36" fmla="*/ 100 w 200"/>
                <a:gd name="T37" fmla="*/ 38 h 103"/>
                <a:gd name="T38" fmla="*/ 112 w 200"/>
                <a:gd name="T39" fmla="*/ 27 h 103"/>
                <a:gd name="T40" fmla="*/ 112 w 200"/>
                <a:gd name="T41" fmla="*/ 27 h 103"/>
                <a:gd name="T42" fmla="*/ 116 w 200"/>
                <a:gd name="T43" fmla="*/ 19 h 103"/>
                <a:gd name="T44" fmla="*/ 123 w 200"/>
                <a:gd name="T45" fmla="*/ 7 h 103"/>
                <a:gd name="T46" fmla="*/ 123 w 200"/>
                <a:gd name="T47" fmla="*/ 7 h 103"/>
                <a:gd name="T48" fmla="*/ 135 w 200"/>
                <a:gd name="T49" fmla="*/ 3 h 103"/>
                <a:gd name="T50" fmla="*/ 146 w 200"/>
                <a:gd name="T51" fmla="*/ 0 h 103"/>
                <a:gd name="T52" fmla="*/ 146 w 200"/>
                <a:gd name="T53" fmla="*/ 0 h 103"/>
                <a:gd name="T54" fmla="*/ 158 w 200"/>
                <a:gd name="T55" fmla="*/ 3 h 103"/>
                <a:gd name="T56" fmla="*/ 166 w 200"/>
                <a:gd name="T57" fmla="*/ 7 h 103"/>
                <a:gd name="T58" fmla="*/ 185 w 200"/>
                <a:gd name="T59" fmla="*/ 23 h 103"/>
                <a:gd name="T60" fmla="*/ 185 w 200"/>
                <a:gd name="T61" fmla="*/ 23 h 103"/>
                <a:gd name="T62" fmla="*/ 192 w 200"/>
                <a:gd name="T63" fmla="*/ 34 h 103"/>
                <a:gd name="T64" fmla="*/ 196 w 200"/>
                <a:gd name="T65" fmla="*/ 42 h 103"/>
                <a:gd name="T66" fmla="*/ 200 w 200"/>
                <a:gd name="T67" fmla="*/ 53 h 103"/>
                <a:gd name="T68" fmla="*/ 200 w 200"/>
                <a:gd name="T69" fmla="*/ 53 h 103"/>
                <a:gd name="T70" fmla="*/ 196 w 200"/>
                <a:gd name="T71" fmla="*/ 65 h 103"/>
                <a:gd name="T72" fmla="*/ 185 w 200"/>
                <a:gd name="T73" fmla="*/ 73 h 103"/>
                <a:gd name="T74" fmla="*/ 166 w 200"/>
                <a:gd name="T75" fmla="*/ 84 h 103"/>
                <a:gd name="T76" fmla="*/ 166 w 200"/>
                <a:gd name="T77" fmla="*/ 84 h 103"/>
                <a:gd name="T78" fmla="*/ 150 w 200"/>
                <a:gd name="T79" fmla="*/ 88 h 103"/>
                <a:gd name="T80" fmla="*/ 135 w 200"/>
                <a:gd name="T81" fmla="*/ 88 h 103"/>
                <a:gd name="T82" fmla="*/ 108 w 200"/>
                <a:gd name="T83" fmla="*/ 92 h 103"/>
                <a:gd name="T84" fmla="*/ 108 w 200"/>
                <a:gd name="T85" fmla="*/ 92 h 103"/>
                <a:gd name="T86" fmla="*/ 77 w 200"/>
                <a:gd name="T87" fmla="*/ 100 h 103"/>
                <a:gd name="T88" fmla="*/ 46 w 200"/>
                <a:gd name="T89" fmla="*/ 103 h 103"/>
                <a:gd name="T90" fmla="*/ 46 w 200"/>
                <a:gd name="T91" fmla="*/ 103 h 103"/>
                <a:gd name="T92" fmla="*/ 39 w 200"/>
                <a:gd name="T93" fmla="*/ 103 h 103"/>
                <a:gd name="T94" fmla="*/ 31 w 200"/>
                <a:gd name="T95" fmla="*/ 103 h 103"/>
                <a:gd name="T96" fmla="*/ 31 w 200"/>
                <a:gd name="T97" fmla="*/ 103 h 103"/>
                <a:gd name="T98" fmla="*/ 27 w 200"/>
                <a:gd name="T99" fmla="*/ 96 h 103"/>
                <a:gd name="T100" fmla="*/ 23 w 200"/>
                <a:gd name="T101" fmla="*/ 92 h 103"/>
                <a:gd name="T102" fmla="*/ 23 w 200"/>
                <a:gd name="T103" fmla="*/ 92 h 103"/>
                <a:gd name="T104" fmla="*/ 12 w 200"/>
                <a:gd name="T105" fmla="*/ 92 h 103"/>
                <a:gd name="T106" fmla="*/ 4 w 200"/>
                <a:gd name="T107" fmla="*/ 88 h 103"/>
                <a:gd name="T108" fmla="*/ 4 w 200"/>
                <a:gd name="T109" fmla="*/ 88 h 103"/>
                <a:gd name="T110" fmla="*/ 4 w 200"/>
                <a:gd name="T111" fmla="*/ 88 h 103"/>
                <a:gd name="T112" fmla="*/ 0 w 200"/>
                <a:gd name="T113" fmla="*/ 8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0" h="103">
                  <a:moveTo>
                    <a:pt x="0" y="84"/>
                  </a:moveTo>
                  <a:lnTo>
                    <a:pt x="0" y="84"/>
                  </a:lnTo>
                  <a:lnTo>
                    <a:pt x="16" y="69"/>
                  </a:lnTo>
                  <a:lnTo>
                    <a:pt x="16" y="69"/>
                  </a:lnTo>
                  <a:lnTo>
                    <a:pt x="23" y="53"/>
                  </a:lnTo>
                  <a:lnTo>
                    <a:pt x="35" y="42"/>
                  </a:lnTo>
                  <a:lnTo>
                    <a:pt x="35" y="42"/>
                  </a:lnTo>
                  <a:lnTo>
                    <a:pt x="62" y="27"/>
                  </a:lnTo>
                  <a:lnTo>
                    <a:pt x="62" y="27"/>
                  </a:lnTo>
                  <a:lnTo>
                    <a:pt x="70" y="23"/>
                  </a:lnTo>
                  <a:lnTo>
                    <a:pt x="77" y="27"/>
                  </a:lnTo>
                  <a:lnTo>
                    <a:pt x="81" y="30"/>
                  </a:lnTo>
                  <a:lnTo>
                    <a:pt x="81" y="30"/>
                  </a:lnTo>
                  <a:lnTo>
                    <a:pt x="81" y="38"/>
                  </a:lnTo>
                  <a:lnTo>
                    <a:pt x="81" y="42"/>
                  </a:lnTo>
                  <a:lnTo>
                    <a:pt x="85" y="42"/>
                  </a:lnTo>
                  <a:lnTo>
                    <a:pt x="85" y="42"/>
                  </a:lnTo>
                  <a:lnTo>
                    <a:pt x="93" y="42"/>
                  </a:lnTo>
                  <a:lnTo>
                    <a:pt x="100" y="38"/>
                  </a:lnTo>
                  <a:lnTo>
                    <a:pt x="112" y="27"/>
                  </a:lnTo>
                  <a:lnTo>
                    <a:pt x="112" y="27"/>
                  </a:lnTo>
                  <a:lnTo>
                    <a:pt x="116" y="19"/>
                  </a:lnTo>
                  <a:lnTo>
                    <a:pt x="123" y="7"/>
                  </a:lnTo>
                  <a:lnTo>
                    <a:pt x="123" y="7"/>
                  </a:lnTo>
                  <a:lnTo>
                    <a:pt x="135" y="3"/>
                  </a:lnTo>
                  <a:lnTo>
                    <a:pt x="146" y="0"/>
                  </a:lnTo>
                  <a:lnTo>
                    <a:pt x="146" y="0"/>
                  </a:lnTo>
                  <a:lnTo>
                    <a:pt x="158" y="3"/>
                  </a:lnTo>
                  <a:lnTo>
                    <a:pt x="166" y="7"/>
                  </a:lnTo>
                  <a:lnTo>
                    <a:pt x="185" y="23"/>
                  </a:lnTo>
                  <a:lnTo>
                    <a:pt x="185" y="23"/>
                  </a:lnTo>
                  <a:lnTo>
                    <a:pt x="192" y="34"/>
                  </a:lnTo>
                  <a:lnTo>
                    <a:pt x="196" y="42"/>
                  </a:lnTo>
                  <a:lnTo>
                    <a:pt x="200" y="53"/>
                  </a:lnTo>
                  <a:lnTo>
                    <a:pt x="200" y="53"/>
                  </a:lnTo>
                  <a:lnTo>
                    <a:pt x="196" y="65"/>
                  </a:lnTo>
                  <a:lnTo>
                    <a:pt x="185" y="73"/>
                  </a:lnTo>
                  <a:lnTo>
                    <a:pt x="166" y="84"/>
                  </a:lnTo>
                  <a:lnTo>
                    <a:pt x="166" y="84"/>
                  </a:lnTo>
                  <a:lnTo>
                    <a:pt x="150" y="88"/>
                  </a:lnTo>
                  <a:lnTo>
                    <a:pt x="135" y="88"/>
                  </a:lnTo>
                  <a:lnTo>
                    <a:pt x="108" y="92"/>
                  </a:lnTo>
                  <a:lnTo>
                    <a:pt x="108" y="92"/>
                  </a:lnTo>
                  <a:lnTo>
                    <a:pt x="77" y="100"/>
                  </a:lnTo>
                  <a:lnTo>
                    <a:pt x="46" y="103"/>
                  </a:lnTo>
                  <a:lnTo>
                    <a:pt x="46" y="103"/>
                  </a:lnTo>
                  <a:lnTo>
                    <a:pt x="39" y="103"/>
                  </a:lnTo>
                  <a:lnTo>
                    <a:pt x="31" y="103"/>
                  </a:lnTo>
                  <a:lnTo>
                    <a:pt x="31" y="103"/>
                  </a:lnTo>
                  <a:lnTo>
                    <a:pt x="27" y="96"/>
                  </a:lnTo>
                  <a:lnTo>
                    <a:pt x="23" y="92"/>
                  </a:lnTo>
                  <a:lnTo>
                    <a:pt x="23" y="92"/>
                  </a:lnTo>
                  <a:lnTo>
                    <a:pt x="12" y="92"/>
                  </a:lnTo>
                  <a:lnTo>
                    <a:pt x="4" y="88"/>
                  </a:lnTo>
                  <a:lnTo>
                    <a:pt x="4" y="88"/>
                  </a:lnTo>
                  <a:lnTo>
                    <a:pt x="4" y="88"/>
                  </a:lnTo>
                  <a:lnTo>
                    <a:pt x="0" y="84"/>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9"/>
            <p:cNvSpPr>
              <a:spLocks/>
            </p:cNvSpPr>
            <p:nvPr/>
          </p:nvSpPr>
          <p:spPr bwMode="auto">
            <a:xfrm>
              <a:off x="2073" y="2214"/>
              <a:ext cx="146" cy="154"/>
            </a:xfrm>
            <a:custGeom>
              <a:avLst/>
              <a:gdLst>
                <a:gd name="T0" fmla="*/ 146 w 146"/>
                <a:gd name="T1" fmla="*/ 154 h 154"/>
                <a:gd name="T2" fmla="*/ 146 w 146"/>
                <a:gd name="T3" fmla="*/ 154 h 154"/>
                <a:gd name="T4" fmla="*/ 146 w 146"/>
                <a:gd name="T5" fmla="*/ 127 h 154"/>
                <a:gd name="T6" fmla="*/ 142 w 146"/>
                <a:gd name="T7" fmla="*/ 96 h 154"/>
                <a:gd name="T8" fmla="*/ 138 w 146"/>
                <a:gd name="T9" fmla="*/ 81 h 154"/>
                <a:gd name="T10" fmla="*/ 131 w 146"/>
                <a:gd name="T11" fmla="*/ 69 h 154"/>
                <a:gd name="T12" fmla="*/ 123 w 146"/>
                <a:gd name="T13" fmla="*/ 58 h 154"/>
                <a:gd name="T14" fmla="*/ 115 w 146"/>
                <a:gd name="T15" fmla="*/ 54 h 154"/>
                <a:gd name="T16" fmla="*/ 115 w 146"/>
                <a:gd name="T17" fmla="*/ 54 h 154"/>
                <a:gd name="T18" fmla="*/ 111 w 146"/>
                <a:gd name="T19" fmla="*/ 77 h 154"/>
                <a:gd name="T20" fmla="*/ 111 w 146"/>
                <a:gd name="T21" fmla="*/ 88 h 154"/>
                <a:gd name="T22" fmla="*/ 104 w 146"/>
                <a:gd name="T23" fmla="*/ 96 h 154"/>
                <a:gd name="T24" fmla="*/ 104 w 146"/>
                <a:gd name="T25" fmla="*/ 96 h 154"/>
                <a:gd name="T26" fmla="*/ 96 w 146"/>
                <a:gd name="T27" fmla="*/ 96 h 154"/>
                <a:gd name="T28" fmla="*/ 92 w 146"/>
                <a:gd name="T29" fmla="*/ 96 h 154"/>
                <a:gd name="T30" fmla="*/ 84 w 146"/>
                <a:gd name="T31" fmla="*/ 85 h 154"/>
                <a:gd name="T32" fmla="*/ 84 w 146"/>
                <a:gd name="T33" fmla="*/ 73 h 154"/>
                <a:gd name="T34" fmla="*/ 81 w 146"/>
                <a:gd name="T35" fmla="*/ 62 h 154"/>
                <a:gd name="T36" fmla="*/ 81 w 146"/>
                <a:gd name="T37" fmla="*/ 62 h 154"/>
                <a:gd name="T38" fmla="*/ 81 w 146"/>
                <a:gd name="T39" fmla="*/ 38 h 154"/>
                <a:gd name="T40" fmla="*/ 81 w 146"/>
                <a:gd name="T41" fmla="*/ 19 h 154"/>
                <a:gd name="T42" fmla="*/ 77 w 146"/>
                <a:gd name="T43" fmla="*/ 12 h 154"/>
                <a:gd name="T44" fmla="*/ 73 w 146"/>
                <a:gd name="T45" fmla="*/ 8 h 154"/>
                <a:gd name="T46" fmla="*/ 61 w 146"/>
                <a:gd name="T47" fmla="*/ 4 h 154"/>
                <a:gd name="T48" fmla="*/ 50 w 146"/>
                <a:gd name="T49" fmla="*/ 0 h 154"/>
                <a:gd name="T50" fmla="*/ 50 w 146"/>
                <a:gd name="T51" fmla="*/ 0 h 154"/>
                <a:gd name="T52" fmla="*/ 34 w 146"/>
                <a:gd name="T53" fmla="*/ 4 h 154"/>
                <a:gd name="T54" fmla="*/ 19 w 146"/>
                <a:gd name="T55" fmla="*/ 12 h 154"/>
                <a:gd name="T56" fmla="*/ 11 w 146"/>
                <a:gd name="T57" fmla="*/ 23 h 154"/>
                <a:gd name="T58" fmla="*/ 4 w 146"/>
                <a:gd name="T59" fmla="*/ 35 h 154"/>
                <a:gd name="T60" fmla="*/ 0 w 146"/>
                <a:gd name="T61" fmla="*/ 50 h 154"/>
                <a:gd name="T62" fmla="*/ 0 w 146"/>
                <a:gd name="T63" fmla="*/ 65 h 154"/>
                <a:gd name="T64" fmla="*/ 8 w 146"/>
                <a:gd name="T65" fmla="*/ 81 h 154"/>
                <a:gd name="T66" fmla="*/ 19 w 146"/>
                <a:gd name="T67" fmla="*/ 92 h 154"/>
                <a:gd name="T68" fmla="*/ 19 w 146"/>
                <a:gd name="T69" fmla="*/ 92 h 154"/>
                <a:gd name="T70" fmla="*/ 50 w 146"/>
                <a:gd name="T71" fmla="*/ 127 h 154"/>
                <a:gd name="T72" fmla="*/ 69 w 146"/>
                <a:gd name="T73" fmla="*/ 142 h 154"/>
                <a:gd name="T74" fmla="*/ 88 w 146"/>
                <a:gd name="T75" fmla="*/ 154 h 154"/>
                <a:gd name="T76" fmla="*/ 88 w 146"/>
                <a:gd name="T77" fmla="*/ 154 h 154"/>
                <a:gd name="T78" fmla="*/ 100 w 146"/>
                <a:gd name="T79" fmla="*/ 154 h 154"/>
                <a:gd name="T80" fmla="*/ 107 w 146"/>
                <a:gd name="T81" fmla="*/ 154 h 154"/>
                <a:gd name="T82" fmla="*/ 115 w 146"/>
                <a:gd name="T83" fmla="*/ 150 h 154"/>
                <a:gd name="T84" fmla="*/ 127 w 146"/>
                <a:gd name="T85" fmla="*/ 146 h 154"/>
                <a:gd name="T86" fmla="*/ 146 w 146"/>
                <a:gd name="T8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6" h="154">
                  <a:moveTo>
                    <a:pt x="146" y="154"/>
                  </a:moveTo>
                  <a:lnTo>
                    <a:pt x="146" y="154"/>
                  </a:lnTo>
                  <a:lnTo>
                    <a:pt x="146" y="127"/>
                  </a:lnTo>
                  <a:lnTo>
                    <a:pt x="142" y="96"/>
                  </a:lnTo>
                  <a:lnTo>
                    <a:pt x="138" y="81"/>
                  </a:lnTo>
                  <a:lnTo>
                    <a:pt x="131" y="69"/>
                  </a:lnTo>
                  <a:lnTo>
                    <a:pt x="123" y="58"/>
                  </a:lnTo>
                  <a:lnTo>
                    <a:pt x="115" y="54"/>
                  </a:lnTo>
                  <a:lnTo>
                    <a:pt x="115" y="54"/>
                  </a:lnTo>
                  <a:lnTo>
                    <a:pt x="111" y="77"/>
                  </a:lnTo>
                  <a:lnTo>
                    <a:pt x="111" y="88"/>
                  </a:lnTo>
                  <a:lnTo>
                    <a:pt x="104" y="96"/>
                  </a:lnTo>
                  <a:lnTo>
                    <a:pt x="104" y="96"/>
                  </a:lnTo>
                  <a:lnTo>
                    <a:pt x="96" y="96"/>
                  </a:lnTo>
                  <a:lnTo>
                    <a:pt x="92" y="96"/>
                  </a:lnTo>
                  <a:lnTo>
                    <a:pt x="84" y="85"/>
                  </a:lnTo>
                  <a:lnTo>
                    <a:pt x="84" y="73"/>
                  </a:lnTo>
                  <a:lnTo>
                    <a:pt x="81" y="62"/>
                  </a:lnTo>
                  <a:lnTo>
                    <a:pt x="81" y="62"/>
                  </a:lnTo>
                  <a:lnTo>
                    <a:pt x="81" y="38"/>
                  </a:lnTo>
                  <a:lnTo>
                    <a:pt x="81" y="19"/>
                  </a:lnTo>
                  <a:lnTo>
                    <a:pt x="77" y="12"/>
                  </a:lnTo>
                  <a:lnTo>
                    <a:pt x="73" y="8"/>
                  </a:lnTo>
                  <a:lnTo>
                    <a:pt x="61" y="4"/>
                  </a:lnTo>
                  <a:lnTo>
                    <a:pt x="50" y="0"/>
                  </a:lnTo>
                  <a:lnTo>
                    <a:pt x="50" y="0"/>
                  </a:lnTo>
                  <a:lnTo>
                    <a:pt x="34" y="4"/>
                  </a:lnTo>
                  <a:lnTo>
                    <a:pt x="19" y="12"/>
                  </a:lnTo>
                  <a:lnTo>
                    <a:pt x="11" y="23"/>
                  </a:lnTo>
                  <a:lnTo>
                    <a:pt x="4" y="35"/>
                  </a:lnTo>
                  <a:lnTo>
                    <a:pt x="0" y="50"/>
                  </a:lnTo>
                  <a:lnTo>
                    <a:pt x="0" y="65"/>
                  </a:lnTo>
                  <a:lnTo>
                    <a:pt x="8" y="81"/>
                  </a:lnTo>
                  <a:lnTo>
                    <a:pt x="19" y="92"/>
                  </a:lnTo>
                  <a:lnTo>
                    <a:pt x="19" y="92"/>
                  </a:lnTo>
                  <a:lnTo>
                    <a:pt x="50" y="127"/>
                  </a:lnTo>
                  <a:lnTo>
                    <a:pt x="69" y="142"/>
                  </a:lnTo>
                  <a:lnTo>
                    <a:pt x="88" y="154"/>
                  </a:lnTo>
                  <a:lnTo>
                    <a:pt x="88" y="154"/>
                  </a:lnTo>
                  <a:lnTo>
                    <a:pt x="100" y="154"/>
                  </a:lnTo>
                  <a:lnTo>
                    <a:pt x="107" y="154"/>
                  </a:lnTo>
                  <a:lnTo>
                    <a:pt x="115" y="150"/>
                  </a:lnTo>
                  <a:lnTo>
                    <a:pt x="127" y="146"/>
                  </a:lnTo>
                  <a:lnTo>
                    <a:pt x="146" y="154"/>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0"/>
            <p:cNvSpPr>
              <a:spLocks/>
            </p:cNvSpPr>
            <p:nvPr/>
          </p:nvSpPr>
          <p:spPr bwMode="auto">
            <a:xfrm>
              <a:off x="2580" y="2571"/>
              <a:ext cx="311" cy="170"/>
            </a:xfrm>
            <a:custGeom>
              <a:avLst/>
              <a:gdLst>
                <a:gd name="T0" fmla="*/ 15 w 311"/>
                <a:gd name="T1" fmla="*/ 31 h 170"/>
                <a:gd name="T2" fmla="*/ 15 w 311"/>
                <a:gd name="T3" fmla="*/ 31 h 170"/>
                <a:gd name="T4" fmla="*/ 4 w 311"/>
                <a:gd name="T5" fmla="*/ 35 h 170"/>
                <a:gd name="T6" fmla="*/ 0 w 311"/>
                <a:gd name="T7" fmla="*/ 43 h 170"/>
                <a:gd name="T8" fmla="*/ 0 w 311"/>
                <a:gd name="T9" fmla="*/ 50 h 170"/>
                <a:gd name="T10" fmla="*/ 4 w 311"/>
                <a:gd name="T11" fmla="*/ 54 h 170"/>
                <a:gd name="T12" fmla="*/ 15 w 311"/>
                <a:gd name="T13" fmla="*/ 62 h 170"/>
                <a:gd name="T14" fmla="*/ 38 w 311"/>
                <a:gd name="T15" fmla="*/ 70 h 170"/>
                <a:gd name="T16" fmla="*/ 96 w 311"/>
                <a:gd name="T17" fmla="*/ 77 h 170"/>
                <a:gd name="T18" fmla="*/ 138 w 311"/>
                <a:gd name="T19" fmla="*/ 85 h 170"/>
                <a:gd name="T20" fmla="*/ 138 w 311"/>
                <a:gd name="T21" fmla="*/ 85 h 170"/>
                <a:gd name="T22" fmla="*/ 154 w 311"/>
                <a:gd name="T23" fmla="*/ 93 h 170"/>
                <a:gd name="T24" fmla="*/ 169 w 311"/>
                <a:gd name="T25" fmla="*/ 104 h 170"/>
                <a:gd name="T26" fmla="*/ 204 w 311"/>
                <a:gd name="T27" fmla="*/ 135 h 170"/>
                <a:gd name="T28" fmla="*/ 238 w 311"/>
                <a:gd name="T29" fmla="*/ 158 h 170"/>
                <a:gd name="T30" fmla="*/ 254 w 311"/>
                <a:gd name="T31" fmla="*/ 166 h 170"/>
                <a:gd name="T32" fmla="*/ 269 w 311"/>
                <a:gd name="T33" fmla="*/ 170 h 170"/>
                <a:gd name="T34" fmla="*/ 269 w 311"/>
                <a:gd name="T35" fmla="*/ 170 h 170"/>
                <a:gd name="T36" fmla="*/ 292 w 311"/>
                <a:gd name="T37" fmla="*/ 162 h 170"/>
                <a:gd name="T38" fmla="*/ 307 w 311"/>
                <a:gd name="T39" fmla="*/ 154 h 170"/>
                <a:gd name="T40" fmla="*/ 311 w 311"/>
                <a:gd name="T41" fmla="*/ 143 h 170"/>
                <a:gd name="T42" fmla="*/ 307 w 311"/>
                <a:gd name="T43" fmla="*/ 127 h 170"/>
                <a:gd name="T44" fmla="*/ 300 w 311"/>
                <a:gd name="T45" fmla="*/ 116 h 170"/>
                <a:gd name="T46" fmla="*/ 292 w 311"/>
                <a:gd name="T47" fmla="*/ 100 h 170"/>
                <a:gd name="T48" fmla="*/ 269 w 311"/>
                <a:gd name="T49" fmla="*/ 77 h 170"/>
                <a:gd name="T50" fmla="*/ 269 w 311"/>
                <a:gd name="T51" fmla="*/ 77 h 170"/>
                <a:gd name="T52" fmla="*/ 250 w 311"/>
                <a:gd name="T53" fmla="*/ 58 h 170"/>
                <a:gd name="T54" fmla="*/ 227 w 311"/>
                <a:gd name="T55" fmla="*/ 39 h 170"/>
                <a:gd name="T56" fmla="*/ 196 w 311"/>
                <a:gd name="T57" fmla="*/ 20 h 170"/>
                <a:gd name="T58" fmla="*/ 157 w 311"/>
                <a:gd name="T59" fmla="*/ 4 h 170"/>
                <a:gd name="T60" fmla="*/ 134 w 311"/>
                <a:gd name="T61" fmla="*/ 0 h 170"/>
                <a:gd name="T62" fmla="*/ 111 w 311"/>
                <a:gd name="T63" fmla="*/ 0 h 170"/>
                <a:gd name="T64" fmla="*/ 88 w 311"/>
                <a:gd name="T65" fmla="*/ 0 h 170"/>
                <a:gd name="T66" fmla="*/ 65 w 311"/>
                <a:gd name="T67" fmla="*/ 8 h 170"/>
                <a:gd name="T68" fmla="*/ 42 w 311"/>
                <a:gd name="T69" fmla="*/ 16 h 170"/>
                <a:gd name="T70" fmla="*/ 15 w 311"/>
                <a:gd name="T71" fmla="*/ 31 h 170"/>
                <a:gd name="T72" fmla="*/ 15 w 311"/>
                <a:gd name="T73" fmla="*/ 3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1" h="170">
                  <a:moveTo>
                    <a:pt x="15" y="31"/>
                  </a:moveTo>
                  <a:lnTo>
                    <a:pt x="15" y="31"/>
                  </a:lnTo>
                  <a:lnTo>
                    <a:pt x="4" y="35"/>
                  </a:lnTo>
                  <a:lnTo>
                    <a:pt x="0" y="43"/>
                  </a:lnTo>
                  <a:lnTo>
                    <a:pt x="0" y="50"/>
                  </a:lnTo>
                  <a:lnTo>
                    <a:pt x="4" y="54"/>
                  </a:lnTo>
                  <a:lnTo>
                    <a:pt x="15" y="62"/>
                  </a:lnTo>
                  <a:lnTo>
                    <a:pt x="38" y="70"/>
                  </a:lnTo>
                  <a:lnTo>
                    <a:pt x="96" y="77"/>
                  </a:lnTo>
                  <a:lnTo>
                    <a:pt x="138" y="85"/>
                  </a:lnTo>
                  <a:lnTo>
                    <a:pt x="138" y="85"/>
                  </a:lnTo>
                  <a:lnTo>
                    <a:pt x="154" y="93"/>
                  </a:lnTo>
                  <a:lnTo>
                    <a:pt x="169" y="104"/>
                  </a:lnTo>
                  <a:lnTo>
                    <a:pt x="204" y="135"/>
                  </a:lnTo>
                  <a:lnTo>
                    <a:pt x="238" y="158"/>
                  </a:lnTo>
                  <a:lnTo>
                    <a:pt x="254" y="166"/>
                  </a:lnTo>
                  <a:lnTo>
                    <a:pt x="269" y="170"/>
                  </a:lnTo>
                  <a:lnTo>
                    <a:pt x="269" y="170"/>
                  </a:lnTo>
                  <a:lnTo>
                    <a:pt x="292" y="162"/>
                  </a:lnTo>
                  <a:lnTo>
                    <a:pt x="307" y="154"/>
                  </a:lnTo>
                  <a:lnTo>
                    <a:pt x="311" y="143"/>
                  </a:lnTo>
                  <a:lnTo>
                    <a:pt x="307" y="127"/>
                  </a:lnTo>
                  <a:lnTo>
                    <a:pt x="300" y="116"/>
                  </a:lnTo>
                  <a:lnTo>
                    <a:pt x="292" y="100"/>
                  </a:lnTo>
                  <a:lnTo>
                    <a:pt x="269" y="77"/>
                  </a:lnTo>
                  <a:lnTo>
                    <a:pt x="269" y="77"/>
                  </a:lnTo>
                  <a:lnTo>
                    <a:pt x="250" y="58"/>
                  </a:lnTo>
                  <a:lnTo>
                    <a:pt x="227" y="39"/>
                  </a:lnTo>
                  <a:lnTo>
                    <a:pt x="196" y="20"/>
                  </a:lnTo>
                  <a:lnTo>
                    <a:pt x="157" y="4"/>
                  </a:lnTo>
                  <a:lnTo>
                    <a:pt x="134" y="0"/>
                  </a:lnTo>
                  <a:lnTo>
                    <a:pt x="111" y="0"/>
                  </a:lnTo>
                  <a:lnTo>
                    <a:pt x="88" y="0"/>
                  </a:lnTo>
                  <a:lnTo>
                    <a:pt x="65" y="8"/>
                  </a:lnTo>
                  <a:lnTo>
                    <a:pt x="42" y="16"/>
                  </a:lnTo>
                  <a:lnTo>
                    <a:pt x="15" y="31"/>
                  </a:lnTo>
                  <a:lnTo>
                    <a:pt x="15"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1"/>
            <p:cNvSpPr>
              <a:spLocks/>
            </p:cNvSpPr>
            <p:nvPr/>
          </p:nvSpPr>
          <p:spPr bwMode="auto">
            <a:xfrm>
              <a:off x="3364" y="1810"/>
              <a:ext cx="403" cy="396"/>
            </a:xfrm>
            <a:custGeom>
              <a:avLst/>
              <a:gdLst>
                <a:gd name="T0" fmla="*/ 403 w 403"/>
                <a:gd name="T1" fmla="*/ 200 h 396"/>
                <a:gd name="T2" fmla="*/ 403 w 403"/>
                <a:gd name="T3" fmla="*/ 200 h 396"/>
                <a:gd name="T4" fmla="*/ 399 w 403"/>
                <a:gd name="T5" fmla="*/ 239 h 396"/>
                <a:gd name="T6" fmla="*/ 388 w 403"/>
                <a:gd name="T7" fmla="*/ 277 h 396"/>
                <a:gd name="T8" fmla="*/ 368 w 403"/>
                <a:gd name="T9" fmla="*/ 308 h 396"/>
                <a:gd name="T10" fmla="*/ 345 w 403"/>
                <a:gd name="T11" fmla="*/ 339 h 396"/>
                <a:gd name="T12" fmla="*/ 315 w 403"/>
                <a:gd name="T13" fmla="*/ 362 h 396"/>
                <a:gd name="T14" fmla="*/ 280 w 403"/>
                <a:gd name="T15" fmla="*/ 381 h 396"/>
                <a:gd name="T16" fmla="*/ 242 w 403"/>
                <a:gd name="T17" fmla="*/ 392 h 396"/>
                <a:gd name="T18" fmla="*/ 199 w 403"/>
                <a:gd name="T19" fmla="*/ 396 h 396"/>
                <a:gd name="T20" fmla="*/ 199 w 403"/>
                <a:gd name="T21" fmla="*/ 396 h 396"/>
                <a:gd name="T22" fmla="*/ 161 w 403"/>
                <a:gd name="T23" fmla="*/ 392 h 396"/>
                <a:gd name="T24" fmla="*/ 123 w 403"/>
                <a:gd name="T25" fmla="*/ 381 h 396"/>
                <a:gd name="T26" fmla="*/ 88 w 403"/>
                <a:gd name="T27" fmla="*/ 362 h 396"/>
                <a:gd name="T28" fmla="*/ 57 w 403"/>
                <a:gd name="T29" fmla="*/ 339 h 396"/>
                <a:gd name="T30" fmla="*/ 34 w 403"/>
                <a:gd name="T31" fmla="*/ 308 h 396"/>
                <a:gd name="T32" fmla="*/ 15 w 403"/>
                <a:gd name="T33" fmla="*/ 277 h 396"/>
                <a:gd name="T34" fmla="*/ 3 w 403"/>
                <a:gd name="T35" fmla="*/ 239 h 396"/>
                <a:gd name="T36" fmla="*/ 0 w 403"/>
                <a:gd name="T37" fmla="*/ 200 h 396"/>
                <a:gd name="T38" fmla="*/ 0 w 403"/>
                <a:gd name="T39" fmla="*/ 200 h 396"/>
                <a:gd name="T40" fmla="*/ 3 w 403"/>
                <a:gd name="T41" fmla="*/ 158 h 396"/>
                <a:gd name="T42" fmla="*/ 15 w 403"/>
                <a:gd name="T43" fmla="*/ 123 h 396"/>
                <a:gd name="T44" fmla="*/ 34 w 403"/>
                <a:gd name="T45" fmla="*/ 89 h 396"/>
                <a:gd name="T46" fmla="*/ 57 w 403"/>
                <a:gd name="T47" fmla="*/ 58 h 396"/>
                <a:gd name="T48" fmla="*/ 88 w 403"/>
                <a:gd name="T49" fmla="*/ 35 h 396"/>
                <a:gd name="T50" fmla="*/ 123 w 403"/>
                <a:gd name="T51" fmla="*/ 16 h 396"/>
                <a:gd name="T52" fmla="*/ 161 w 403"/>
                <a:gd name="T53" fmla="*/ 4 h 396"/>
                <a:gd name="T54" fmla="*/ 199 w 403"/>
                <a:gd name="T55" fmla="*/ 0 h 396"/>
                <a:gd name="T56" fmla="*/ 199 w 403"/>
                <a:gd name="T57" fmla="*/ 0 h 396"/>
                <a:gd name="T58" fmla="*/ 242 w 403"/>
                <a:gd name="T59" fmla="*/ 4 h 396"/>
                <a:gd name="T60" fmla="*/ 280 w 403"/>
                <a:gd name="T61" fmla="*/ 16 h 396"/>
                <a:gd name="T62" fmla="*/ 315 w 403"/>
                <a:gd name="T63" fmla="*/ 35 h 396"/>
                <a:gd name="T64" fmla="*/ 345 w 403"/>
                <a:gd name="T65" fmla="*/ 58 h 396"/>
                <a:gd name="T66" fmla="*/ 368 w 403"/>
                <a:gd name="T67" fmla="*/ 89 h 396"/>
                <a:gd name="T68" fmla="*/ 388 w 403"/>
                <a:gd name="T69" fmla="*/ 123 h 396"/>
                <a:gd name="T70" fmla="*/ 399 w 403"/>
                <a:gd name="T71" fmla="*/ 158 h 396"/>
                <a:gd name="T72" fmla="*/ 403 w 403"/>
                <a:gd name="T73" fmla="*/ 200 h 396"/>
                <a:gd name="T74" fmla="*/ 403 w 403"/>
                <a:gd name="T75" fmla="*/ 20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396">
                  <a:moveTo>
                    <a:pt x="403" y="200"/>
                  </a:moveTo>
                  <a:lnTo>
                    <a:pt x="403" y="200"/>
                  </a:lnTo>
                  <a:lnTo>
                    <a:pt x="399" y="239"/>
                  </a:lnTo>
                  <a:lnTo>
                    <a:pt x="388" y="277"/>
                  </a:lnTo>
                  <a:lnTo>
                    <a:pt x="368" y="308"/>
                  </a:lnTo>
                  <a:lnTo>
                    <a:pt x="345" y="339"/>
                  </a:lnTo>
                  <a:lnTo>
                    <a:pt x="315" y="362"/>
                  </a:lnTo>
                  <a:lnTo>
                    <a:pt x="280" y="381"/>
                  </a:lnTo>
                  <a:lnTo>
                    <a:pt x="242" y="392"/>
                  </a:lnTo>
                  <a:lnTo>
                    <a:pt x="199" y="396"/>
                  </a:lnTo>
                  <a:lnTo>
                    <a:pt x="199" y="396"/>
                  </a:lnTo>
                  <a:lnTo>
                    <a:pt x="161" y="392"/>
                  </a:lnTo>
                  <a:lnTo>
                    <a:pt x="123" y="381"/>
                  </a:lnTo>
                  <a:lnTo>
                    <a:pt x="88" y="362"/>
                  </a:lnTo>
                  <a:lnTo>
                    <a:pt x="57" y="339"/>
                  </a:lnTo>
                  <a:lnTo>
                    <a:pt x="34" y="308"/>
                  </a:lnTo>
                  <a:lnTo>
                    <a:pt x="15" y="277"/>
                  </a:lnTo>
                  <a:lnTo>
                    <a:pt x="3" y="239"/>
                  </a:lnTo>
                  <a:lnTo>
                    <a:pt x="0" y="200"/>
                  </a:lnTo>
                  <a:lnTo>
                    <a:pt x="0" y="200"/>
                  </a:lnTo>
                  <a:lnTo>
                    <a:pt x="3" y="158"/>
                  </a:lnTo>
                  <a:lnTo>
                    <a:pt x="15" y="123"/>
                  </a:lnTo>
                  <a:lnTo>
                    <a:pt x="34" y="89"/>
                  </a:lnTo>
                  <a:lnTo>
                    <a:pt x="57" y="58"/>
                  </a:lnTo>
                  <a:lnTo>
                    <a:pt x="88" y="35"/>
                  </a:lnTo>
                  <a:lnTo>
                    <a:pt x="123" y="16"/>
                  </a:lnTo>
                  <a:lnTo>
                    <a:pt x="161" y="4"/>
                  </a:lnTo>
                  <a:lnTo>
                    <a:pt x="199" y="0"/>
                  </a:lnTo>
                  <a:lnTo>
                    <a:pt x="199" y="0"/>
                  </a:lnTo>
                  <a:lnTo>
                    <a:pt x="242" y="4"/>
                  </a:lnTo>
                  <a:lnTo>
                    <a:pt x="280" y="16"/>
                  </a:lnTo>
                  <a:lnTo>
                    <a:pt x="315" y="35"/>
                  </a:lnTo>
                  <a:lnTo>
                    <a:pt x="345" y="58"/>
                  </a:lnTo>
                  <a:lnTo>
                    <a:pt x="368" y="89"/>
                  </a:lnTo>
                  <a:lnTo>
                    <a:pt x="388" y="123"/>
                  </a:lnTo>
                  <a:lnTo>
                    <a:pt x="399" y="158"/>
                  </a:lnTo>
                  <a:lnTo>
                    <a:pt x="403" y="200"/>
                  </a:lnTo>
                  <a:lnTo>
                    <a:pt x="403" y="20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32"/>
            <p:cNvSpPr>
              <a:spLocks/>
            </p:cNvSpPr>
            <p:nvPr/>
          </p:nvSpPr>
          <p:spPr bwMode="auto">
            <a:xfrm>
              <a:off x="3410" y="1860"/>
              <a:ext cx="307" cy="296"/>
            </a:xfrm>
            <a:custGeom>
              <a:avLst/>
              <a:gdLst>
                <a:gd name="T0" fmla="*/ 307 w 307"/>
                <a:gd name="T1" fmla="*/ 150 h 296"/>
                <a:gd name="T2" fmla="*/ 307 w 307"/>
                <a:gd name="T3" fmla="*/ 150 h 296"/>
                <a:gd name="T4" fmla="*/ 303 w 307"/>
                <a:gd name="T5" fmla="*/ 177 h 296"/>
                <a:gd name="T6" fmla="*/ 296 w 307"/>
                <a:gd name="T7" fmla="*/ 208 h 296"/>
                <a:gd name="T8" fmla="*/ 280 w 307"/>
                <a:gd name="T9" fmla="*/ 231 h 296"/>
                <a:gd name="T10" fmla="*/ 265 w 307"/>
                <a:gd name="T11" fmla="*/ 254 h 296"/>
                <a:gd name="T12" fmla="*/ 242 w 307"/>
                <a:gd name="T13" fmla="*/ 273 h 296"/>
                <a:gd name="T14" fmla="*/ 215 w 307"/>
                <a:gd name="T15" fmla="*/ 285 h 296"/>
                <a:gd name="T16" fmla="*/ 184 w 307"/>
                <a:gd name="T17" fmla="*/ 296 h 296"/>
                <a:gd name="T18" fmla="*/ 153 w 307"/>
                <a:gd name="T19" fmla="*/ 296 h 296"/>
                <a:gd name="T20" fmla="*/ 153 w 307"/>
                <a:gd name="T21" fmla="*/ 296 h 296"/>
                <a:gd name="T22" fmla="*/ 123 w 307"/>
                <a:gd name="T23" fmla="*/ 296 h 296"/>
                <a:gd name="T24" fmla="*/ 96 w 307"/>
                <a:gd name="T25" fmla="*/ 285 h 296"/>
                <a:gd name="T26" fmla="*/ 69 w 307"/>
                <a:gd name="T27" fmla="*/ 273 h 296"/>
                <a:gd name="T28" fmla="*/ 46 w 307"/>
                <a:gd name="T29" fmla="*/ 254 h 296"/>
                <a:gd name="T30" fmla="*/ 27 w 307"/>
                <a:gd name="T31" fmla="*/ 231 h 296"/>
                <a:gd name="T32" fmla="*/ 15 w 307"/>
                <a:gd name="T33" fmla="*/ 208 h 296"/>
                <a:gd name="T34" fmla="*/ 4 w 307"/>
                <a:gd name="T35" fmla="*/ 177 h 296"/>
                <a:gd name="T36" fmla="*/ 0 w 307"/>
                <a:gd name="T37" fmla="*/ 150 h 296"/>
                <a:gd name="T38" fmla="*/ 0 w 307"/>
                <a:gd name="T39" fmla="*/ 150 h 296"/>
                <a:gd name="T40" fmla="*/ 4 w 307"/>
                <a:gd name="T41" fmla="*/ 120 h 296"/>
                <a:gd name="T42" fmla="*/ 15 w 307"/>
                <a:gd name="T43" fmla="*/ 93 h 296"/>
                <a:gd name="T44" fmla="*/ 27 w 307"/>
                <a:gd name="T45" fmla="*/ 66 h 296"/>
                <a:gd name="T46" fmla="*/ 46 w 307"/>
                <a:gd name="T47" fmla="*/ 43 h 296"/>
                <a:gd name="T48" fmla="*/ 69 w 307"/>
                <a:gd name="T49" fmla="*/ 27 h 296"/>
                <a:gd name="T50" fmla="*/ 96 w 307"/>
                <a:gd name="T51" fmla="*/ 12 h 296"/>
                <a:gd name="T52" fmla="*/ 123 w 307"/>
                <a:gd name="T53" fmla="*/ 4 h 296"/>
                <a:gd name="T54" fmla="*/ 153 w 307"/>
                <a:gd name="T55" fmla="*/ 0 h 296"/>
                <a:gd name="T56" fmla="*/ 153 w 307"/>
                <a:gd name="T57" fmla="*/ 0 h 296"/>
                <a:gd name="T58" fmla="*/ 184 w 307"/>
                <a:gd name="T59" fmla="*/ 4 h 296"/>
                <a:gd name="T60" fmla="*/ 215 w 307"/>
                <a:gd name="T61" fmla="*/ 12 h 296"/>
                <a:gd name="T62" fmla="*/ 242 w 307"/>
                <a:gd name="T63" fmla="*/ 27 h 296"/>
                <a:gd name="T64" fmla="*/ 265 w 307"/>
                <a:gd name="T65" fmla="*/ 43 h 296"/>
                <a:gd name="T66" fmla="*/ 280 w 307"/>
                <a:gd name="T67" fmla="*/ 66 h 296"/>
                <a:gd name="T68" fmla="*/ 296 w 307"/>
                <a:gd name="T69" fmla="*/ 93 h 296"/>
                <a:gd name="T70" fmla="*/ 303 w 307"/>
                <a:gd name="T71" fmla="*/ 120 h 296"/>
                <a:gd name="T72" fmla="*/ 307 w 307"/>
                <a:gd name="T73" fmla="*/ 150 h 296"/>
                <a:gd name="T74" fmla="*/ 307 w 307"/>
                <a:gd name="T75" fmla="*/ 15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7" h="296">
                  <a:moveTo>
                    <a:pt x="307" y="150"/>
                  </a:moveTo>
                  <a:lnTo>
                    <a:pt x="307" y="150"/>
                  </a:lnTo>
                  <a:lnTo>
                    <a:pt x="303" y="177"/>
                  </a:lnTo>
                  <a:lnTo>
                    <a:pt x="296" y="208"/>
                  </a:lnTo>
                  <a:lnTo>
                    <a:pt x="280" y="231"/>
                  </a:lnTo>
                  <a:lnTo>
                    <a:pt x="265" y="254"/>
                  </a:lnTo>
                  <a:lnTo>
                    <a:pt x="242" y="273"/>
                  </a:lnTo>
                  <a:lnTo>
                    <a:pt x="215" y="285"/>
                  </a:lnTo>
                  <a:lnTo>
                    <a:pt x="184" y="296"/>
                  </a:lnTo>
                  <a:lnTo>
                    <a:pt x="153" y="296"/>
                  </a:lnTo>
                  <a:lnTo>
                    <a:pt x="153" y="296"/>
                  </a:lnTo>
                  <a:lnTo>
                    <a:pt x="123" y="296"/>
                  </a:lnTo>
                  <a:lnTo>
                    <a:pt x="96" y="285"/>
                  </a:lnTo>
                  <a:lnTo>
                    <a:pt x="69" y="273"/>
                  </a:lnTo>
                  <a:lnTo>
                    <a:pt x="46" y="254"/>
                  </a:lnTo>
                  <a:lnTo>
                    <a:pt x="27" y="231"/>
                  </a:lnTo>
                  <a:lnTo>
                    <a:pt x="15" y="208"/>
                  </a:lnTo>
                  <a:lnTo>
                    <a:pt x="4" y="177"/>
                  </a:lnTo>
                  <a:lnTo>
                    <a:pt x="0" y="150"/>
                  </a:lnTo>
                  <a:lnTo>
                    <a:pt x="0" y="150"/>
                  </a:lnTo>
                  <a:lnTo>
                    <a:pt x="4" y="120"/>
                  </a:lnTo>
                  <a:lnTo>
                    <a:pt x="15" y="93"/>
                  </a:lnTo>
                  <a:lnTo>
                    <a:pt x="27" y="66"/>
                  </a:lnTo>
                  <a:lnTo>
                    <a:pt x="46" y="43"/>
                  </a:lnTo>
                  <a:lnTo>
                    <a:pt x="69" y="27"/>
                  </a:lnTo>
                  <a:lnTo>
                    <a:pt x="96" y="12"/>
                  </a:lnTo>
                  <a:lnTo>
                    <a:pt x="123" y="4"/>
                  </a:lnTo>
                  <a:lnTo>
                    <a:pt x="153" y="0"/>
                  </a:lnTo>
                  <a:lnTo>
                    <a:pt x="153" y="0"/>
                  </a:lnTo>
                  <a:lnTo>
                    <a:pt x="184" y="4"/>
                  </a:lnTo>
                  <a:lnTo>
                    <a:pt x="215" y="12"/>
                  </a:lnTo>
                  <a:lnTo>
                    <a:pt x="242" y="27"/>
                  </a:lnTo>
                  <a:lnTo>
                    <a:pt x="265" y="43"/>
                  </a:lnTo>
                  <a:lnTo>
                    <a:pt x="280" y="66"/>
                  </a:lnTo>
                  <a:lnTo>
                    <a:pt x="296" y="93"/>
                  </a:lnTo>
                  <a:lnTo>
                    <a:pt x="303" y="120"/>
                  </a:lnTo>
                  <a:lnTo>
                    <a:pt x="307" y="150"/>
                  </a:lnTo>
                  <a:lnTo>
                    <a:pt x="307" y="1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3"/>
            <p:cNvSpPr>
              <a:spLocks/>
            </p:cNvSpPr>
            <p:nvPr/>
          </p:nvSpPr>
          <p:spPr bwMode="auto">
            <a:xfrm>
              <a:off x="3521" y="1918"/>
              <a:ext cx="165" cy="115"/>
            </a:xfrm>
            <a:custGeom>
              <a:avLst/>
              <a:gdLst>
                <a:gd name="T0" fmla="*/ 0 w 165"/>
                <a:gd name="T1" fmla="*/ 0 h 115"/>
                <a:gd name="T2" fmla="*/ 12 w 165"/>
                <a:gd name="T3" fmla="*/ 115 h 115"/>
                <a:gd name="T4" fmla="*/ 165 w 165"/>
                <a:gd name="T5" fmla="*/ 62 h 115"/>
                <a:gd name="T6" fmla="*/ 35 w 165"/>
                <a:gd name="T7" fmla="*/ 73 h 115"/>
                <a:gd name="T8" fmla="*/ 0 w 165"/>
                <a:gd name="T9" fmla="*/ 0 h 115"/>
              </a:gdLst>
              <a:ahLst/>
              <a:cxnLst>
                <a:cxn ang="0">
                  <a:pos x="T0" y="T1"/>
                </a:cxn>
                <a:cxn ang="0">
                  <a:pos x="T2" y="T3"/>
                </a:cxn>
                <a:cxn ang="0">
                  <a:pos x="T4" y="T5"/>
                </a:cxn>
                <a:cxn ang="0">
                  <a:pos x="T6" y="T7"/>
                </a:cxn>
                <a:cxn ang="0">
                  <a:pos x="T8" y="T9"/>
                </a:cxn>
              </a:cxnLst>
              <a:rect l="0" t="0" r="r" b="b"/>
              <a:pathLst>
                <a:path w="165" h="115">
                  <a:moveTo>
                    <a:pt x="0" y="0"/>
                  </a:moveTo>
                  <a:lnTo>
                    <a:pt x="12" y="115"/>
                  </a:lnTo>
                  <a:lnTo>
                    <a:pt x="165" y="62"/>
                  </a:lnTo>
                  <a:lnTo>
                    <a:pt x="35" y="73"/>
                  </a:lnTo>
                  <a:lnTo>
                    <a:pt x="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4"/>
            <p:cNvSpPr>
              <a:spLocks/>
            </p:cNvSpPr>
            <p:nvPr/>
          </p:nvSpPr>
          <p:spPr bwMode="auto">
            <a:xfrm>
              <a:off x="3452" y="1887"/>
              <a:ext cx="38" cy="35"/>
            </a:xfrm>
            <a:custGeom>
              <a:avLst/>
              <a:gdLst>
                <a:gd name="T0" fmla="*/ 0 w 38"/>
                <a:gd name="T1" fmla="*/ 8 h 35"/>
                <a:gd name="T2" fmla="*/ 23 w 38"/>
                <a:gd name="T3" fmla="*/ 35 h 35"/>
                <a:gd name="T4" fmla="*/ 38 w 38"/>
                <a:gd name="T5" fmla="*/ 27 h 35"/>
                <a:gd name="T6" fmla="*/ 15 w 38"/>
                <a:gd name="T7" fmla="*/ 0 h 35"/>
                <a:gd name="T8" fmla="*/ 0 w 38"/>
                <a:gd name="T9" fmla="*/ 8 h 35"/>
              </a:gdLst>
              <a:ahLst/>
              <a:cxnLst>
                <a:cxn ang="0">
                  <a:pos x="T0" y="T1"/>
                </a:cxn>
                <a:cxn ang="0">
                  <a:pos x="T2" y="T3"/>
                </a:cxn>
                <a:cxn ang="0">
                  <a:pos x="T4" y="T5"/>
                </a:cxn>
                <a:cxn ang="0">
                  <a:pos x="T6" y="T7"/>
                </a:cxn>
                <a:cxn ang="0">
                  <a:pos x="T8" y="T9"/>
                </a:cxn>
              </a:cxnLst>
              <a:rect l="0" t="0" r="r" b="b"/>
              <a:pathLst>
                <a:path w="38" h="35">
                  <a:moveTo>
                    <a:pt x="0" y="8"/>
                  </a:moveTo>
                  <a:lnTo>
                    <a:pt x="23" y="35"/>
                  </a:lnTo>
                  <a:lnTo>
                    <a:pt x="38" y="27"/>
                  </a:lnTo>
                  <a:lnTo>
                    <a:pt x="15" y="0"/>
                  </a:lnTo>
                  <a:lnTo>
                    <a:pt x="0" y="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5"/>
            <p:cNvSpPr>
              <a:spLocks/>
            </p:cNvSpPr>
            <p:nvPr/>
          </p:nvSpPr>
          <p:spPr bwMode="auto">
            <a:xfrm>
              <a:off x="3640" y="2103"/>
              <a:ext cx="35" cy="38"/>
            </a:xfrm>
            <a:custGeom>
              <a:avLst/>
              <a:gdLst>
                <a:gd name="T0" fmla="*/ 0 w 35"/>
                <a:gd name="T1" fmla="*/ 7 h 38"/>
                <a:gd name="T2" fmla="*/ 23 w 35"/>
                <a:gd name="T3" fmla="*/ 38 h 38"/>
                <a:gd name="T4" fmla="*/ 35 w 35"/>
                <a:gd name="T5" fmla="*/ 30 h 38"/>
                <a:gd name="T6" fmla="*/ 16 w 35"/>
                <a:gd name="T7" fmla="*/ 0 h 38"/>
                <a:gd name="T8" fmla="*/ 0 w 35"/>
                <a:gd name="T9" fmla="*/ 7 h 38"/>
              </a:gdLst>
              <a:ahLst/>
              <a:cxnLst>
                <a:cxn ang="0">
                  <a:pos x="T0" y="T1"/>
                </a:cxn>
                <a:cxn ang="0">
                  <a:pos x="T2" y="T3"/>
                </a:cxn>
                <a:cxn ang="0">
                  <a:pos x="T4" y="T5"/>
                </a:cxn>
                <a:cxn ang="0">
                  <a:pos x="T6" y="T7"/>
                </a:cxn>
                <a:cxn ang="0">
                  <a:pos x="T8" y="T9"/>
                </a:cxn>
              </a:cxnLst>
              <a:rect l="0" t="0" r="r" b="b"/>
              <a:pathLst>
                <a:path w="35" h="38">
                  <a:moveTo>
                    <a:pt x="0" y="7"/>
                  </a:moveTo>
                  <a:lnTo>
                    <a:pt x="23" y="38"/>
                  </a:lnTo>
                  <a:lnTo>
                    <a:pt x="35" y="30"/>
                  </a:lnTo>
                  <a:lnTo>
                    <a:pt x="16" y="0"/>
                  </a:lnTo>
                  <a:lnTo>
                    <a:pt x="0" y="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6"/>
            <p:cNvSpPr>
              <a:spLocks/>
            </p:cNvSpPr>
            <p:nvPr/>
          </p:nvSpPr>
          <p:spPr bwMode="auto">
            <a:xfrm>
              <a:off x="3471" y="2114"/>
              <a:ext cx="31" cy="39"/>
            </a:xfrm>
            <a:custGeom>
              <a:avLst/>
              <a:gdLst>
                <a:gd name="T0" fmla="*/ 12 w 31"/>
                <a:gd name="T1" fmla="*/ 39 h 39"/>
                <a:gd name="T2" fmla="*/ 31 w 31"/>
                <a:gd name="T3" fmla="*/ 12 h 39"/>
                <a:gd name="T4" fmla="*/ 23 w 31"/>
                <a:gd name="T5" fmla="*/ 0 h 39"/>
                <a:gd name="T6" fmla="*/ 0 w 31"/>
                <a:gd name="T7" fmla="*/ 27 h 39"/>
                <a:gd name="T8" fmla="*/ 12 w 31"/>
                <a:gd name="T9" fmla="*/ 39 h 39"/>
              </a:gdLst>
              <a:ahLst/>
              <a:cxnLst>
                <a:cxn ang="0">
                  <a:pos x="T0" y="T1"/>
                </a:cxn>
                <a:cxn ang="0">
                  <a:pos x="T2" y="T3"/>
                </a:cxn>
                <a:cxn ang="0">
                  <a:pos x="T4" y="T5"/>
                </a:cxn>
                <a:cxn ang="0">
                  <a:pos x="T6" y="T7"/>
                </a:cxn>
                <a:cxn ang="0">
                  <a:pos x="T8" y="T9"/>
                </a:cxn>
              </a:cxnLst>
              <a:rect l="0" t="0" r="r" b="b"/>
              <a:pathLst>
                <a:path w="31" h="39">
                  <a:moveTo>
                    <a:pt x="12" y="39"/>
                  </a:moveTo>
                  <a:lnTo>
                    <a:pt x="31" y="12"/>
                  </a:lnTo>
                  <a:lnTo>
                    <a:pt x="23" y="0"/>
                  </a:lnTo>
                  <a:lnTo>
                    <a:pt x="0" y="27"/>
                  </a:lnTo>
                  <a:lnTo>
                    <a:pt x="12" y="3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p:cNvSpPr>
              <a:spLocks/>
            </p:cNvSpPr>
            <p:nvPr/>
          </p:nvSpPr>
          <p:spPr bwMode="auto">
            <a:xfrm>
              <a:off x="3625" y="1872"/>
              <a:ext cx="31" cy="38"/>
            </a:xfrm>
            <a:custGeom>
              <a:avLst/>
              <a:gdLst>
                <a:gd name="T0" fmla="*/ 11 w 31"/>
                <a:gd name="T1" fmla="*/ 38 h 38"/>
                <a:gd name="T2" fmla="*/ 31 w 31"/>
                <a:gd name="T3" fmla="*/ 8 h 38"/>
                <a:gd name="T4" fmla="*/ 23 w 31"/>
                <a:gd name="T5" fmla="*/ 0 h 38"/>
                <a:gd name="T6" fmla="*/ 0 w 31"/>
                <a:gd name="T7" fmla="*/ 27 h 38"/>
                <a:gd name="T8" fmla="*/ 11 w 31"/>
                <a:gd name="T9" fmla="*/ 38 h 38"/>
              </a:gdLst>
              <a:ahLst/>
              <a:cxnLst>
                <a:cxn ang="0">
                  <a:pos x="T0" y="T1"/>
                </a:cxn>
                <a:cxn ang="0">
                  <a:pos x="T2" y="T3"/>
                </a:cxn>
                <a:cxn ang="0">
                  <a:pos x="T4" y="T5"/>
                </a:cxn>
                <a:cxn ang="0">
                  <a:pos x="T6" y="T7"/>
                </a:cxn>
                <a:cxn ang="0">
                  <a:pos x="T8" y="T9"/>
                </a:cxn>
              </a:cxnLst>
              <a:rect l="0" t="0" r="r" b="b"/>
              <a:pathLst>
                <a:path w="31" h="38">
                  <a:moveTo>
                    <a:pt x="11" y="38"/>
                  </a:moveTo>
                  <a:lnTo>
                    <a:pt x="31" y="8"/>
                  </a:lnTo>
                  <a:lnTo>
                    <a:pt x="23" y="0"/>
                  </a:lnTo>
                  <a:lnTo>
                    <a:pt x="0" y="27"/>
                  </a:lnTo>
                  <a:lnTo>
                    <a:pt x="11" y="3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p:cNvSpPr>
              <a:spLocks/>
            </p:cNvSpPr>
            <p:nvPr/>
          </p:nvSpPr>
          <p:spPr bwMode="auto">
            <a:xfrm>
              <a:off x="3686" y="2006"/>
              <a:ext cx="43" cy="16"/>
            </a:xfrm>
            <a:custGeom>
              <a:avLst/>
              <a:gdLst>
                <a:gd name="T0" fmla="*/ 43 w 43"/>
                <a:gd name="T1" fmla="*/ 0 h 16"/>
                <a:gd name="T2" fmla="*/ 4 w 43"/>
                <a:gd name="T3" fmla="*/ 0 h 16"/>
                <a:gd name="T4" fmla="*/ 0 w 43"/>
                <a:gd name="T5" fmla="*/ 12 h 16"/>
                <a:gd name="T6" fmla="*/ 35 w 43"/>
                <a:gd name="T7" fmla="*/ 16 h 16"/>
                <a:gd name="T8" fmla="*/ 43 w 43"/>
                <a:gd name="T9" fmla="*/ 0 h 16"/>
              </a:gdLst>
              <a:ahLst/>
              <a:cxnLst>
                <a:cxn ang="0">
                  <a:pos x="T0" y="T1"/>
                </a:cxn>
                <a:cxn ang="0">
                  <a:pos x="T2" y="T3"/>
                </a:cxn>
                <a:cxn ang="0">
                  <a:pos x="T4" y="T5"/>
                </a:cxn>
                <a:cxn ang="0">
                  <a:pos x="T6" y="T7"/>
                </a:cxn>
                <a:cxn ang="0">
                  <a:pos x="T8" y="T9"/>
                </a:cxn>
              </a:cxnLst>
              <a:rect l="0" t="0" r="r" b="b"/>
              <a:pathLst>
                <a:path w="43" h="16">
                  <a:moveTo>
                    <a:pt x="43" y="0"/>
                  </a:moveTo>
                  <a:lnTo>
                    <a:pt x="4" y="0"/>
                  </a:lnTo>
                  <a:lnTo>
                    <a:pt x="0" y="12"/>
                  </a:lnTo>
                  <a:lnTo>
                    <a:pt x="35" y="16"/>
                  </a:lnTo>
                  <a:lnTo>
                    <a:pt x="43"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p:cNvSpPr>
              <a:spLocks/>
            </p:cNvSpPr>
            <p:nvPr/>
          </p:nvSpPr>
          <p:spPr bwMode="auto">
            <a:xfrm>
              <a:off x="3398" y="2003"/>
              <a:ext cx="42" cy="19"/>
            </a:xfrm>
            <a:custGeom>
              <a:avLst/>
              <a:gdLst>
                <a:gd name="T0" fmla="*/ 42 w 42"/>
                <a:gd name="T1" fmla="*/ 3 h 19"/>
                <a:gd name="T2" fmla="*/ 8 w 42"/>
                <a:gd name="T3" fmla="*/ 0 h 19"/>
                <a:gd name="T4" fmla="*/ 0 w 42"/>
                <a:gd name="T5" fmla="*/ 15 h 19"/>
                <a:gd name="T6" fmla="*/ 39 w 42"/>
                <a:gd name="T7" fmla="*/ 19 h 19"/>
                <a:gd name="T8" fmla="*/ 42 w 42"/>
                <a:gd name="T9" fmla="*/ 3 h 19"/>
              </a:gdLst>
              <a:ahLst/>
              <a:cxnLst>
                <a:cxn ang="0">
                  <a:pos x="T0" y="T1"/>
                </a:cxn>
                <a:cxn ang="0">
                  <a:pos x="T2" y="T3"/>
                </a:cxn>
                <a:cxn ang="0">
                  <a:pos x="T4" y="T5"/>
                </a:cxn>
                <a:cxn ang="0">
                  <a:pos x="T6" y="T7"/>
                </a:cxn>
                <a:cxn ang="0">
                  <a:pos x="T8" y="T9"/>
                </a:cxn>
              </a:cxnLst>
              <a:rect l="0" t="0" r="r" b="b"/>
              <a:pathLst>
                <a:path w="42" h="19">
                  <a:moveTo>
                    <a:pt x="42" y="3"/>
                  </a:moveTo>
                  <a:lnTo>
                    <a:pt x="8" y="0"/>
                  </a:lnTo>
                  <a:lnTo>
                    <a:pt x="0" y="15"/>
                  </a:lnTo>
                  <a:lnTo>
                    <a:pt x="39" y="19"/>
                  </a:lnTo>
                  <a:lnTo>
                    <a:pt x="42" y="3"/>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40426286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p:cNvSpPr txBox="1">
            <a:spLocks/>
          </p:cNvSpPr>
          <p:nvPr/>
        </p:nvSpPr>
        <p:spPr>
          <a:xfrm>
            <a:off x="731837" y="497054"/>
            <a:ext cx="11823932" cy="1499290"/>
          </a:xfrm>
          <a:prstGeom prst="rect">
            <a:avLst/>
          </a:prstGeom>
        </p:spPr>
        <p:txBody>
          <a:bodyPr lIns="124358" tIns="62179" rIns="124358" bIns="62179"/>
          <a:lstStyle/>
          <a:p>
            <a:pPr defTabSz="1243584">
              <a:spcAft>
                <a:spcPts val="1632"/>
              </a:spcAft>
              <a:defRPr/>
            </a:pPr>
            <a:r>
              <a:rPr lang="en-US" sz="6000" b="1" dirty="0">
                <a:solidFill>
                  <a:prstClr val="black"/>
                </a:solidFill>
              </a:rPr>
              <a:t>The Outcome</a:t>
            </a:r>
          </a:p>
          <a:p>
            <a:pPr defTabSz="1243584">
              <a:defRPr/>
            </a:pPr>
            <a:r>
              <a:rPr lang="en-US" sz="4600" dirty="0">
                <a:solidFill>
                  <a:prstClr val="black"/>
                </a:solidFill>
              </a:rPr>
              <a:t>The SharePoint Implementation continues to grow, expand and </a:t>
            </a:r>
            <a:r>
              <a:rPr lang="en-US" sz="4600" b="1" dirty="0">
                <a:solidFill>
                  <a:prstClr val="black"/>
                </a:solidFill>
              </a:rPr>
              <a:t>provide more value</a:t>
            </a:r>
            <a:r>
              <a:rPr lang="en-US" sz="4600" dirty="0">
                <a:solidFill>
                  <a:prstClr val="black"/>
                </a:solidFill>
              </a:rPr>
              <a:t>.</a:t>
            </a:r>
          </a:p>
        </p:txBody>
      </p:sp>
      <p:sp>
        <p:nvSpPr>
          <p:cNvPr id="72"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solidFill>
                <a:prstClr val="black"/>
              </a:solidFill>
            </a:endParaRPr>
          </a:p>
        </p:txBody>
      </p:sp>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37" name="Rectangle 36"/>
          <p:cNvSpPr/>
          <p:nvPr/>
        </p:nvSpPr>
        <p:spPr>
          <a:xfrm>
            <a:off x="7443023"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38" name="Group 4"/>
          <p:cNvGrpSpPr>
            <a:grpSpLocks noChangeAspect="1"/>
          </p:cNvGrpSpPr>
          <p:nvPr/>
        </p:nvGrpSpPr>
        <p:grpSpPr bwMode="auto">
          <a:xfrm>
            <a:off x="1802571" y="4359748"/>
            <a:ext cx="1062866" cy="1269377"/>
            <a:chOff x="530" y="1856"/>
            <a:chExt cx="587" cy="784"/>
          </a:xfrm>
        </p:grpSpPr>
        <p:sp>
          <p:nvSpPr>
            <p:cNvPr id="4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27"/>
          <p:cNvGrpSpPr>
            <a:grpSpLocks noChangeAspect="1"/>
          </p:cNvGrpSpPr>
          <p:nvPr/>
        </p:nvGrpSpPr>
        <p:grpSpPr bwMode="auto">
          <a:xfrm>
            <a:off x="9337467" y="4288420"/>
            <a:ext cx="1605170" cy="1190042"/>
            <a:chOff x="4366" y="1912"/>
            <a:chExt cx="838" cy="735"/>
          </a:xfrm>
        </p:grpSpPr>
        <p:sp>
          <p:nvSpPr>
            <p:cNvPr id="49"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4510006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a:spLocks/>
          </p:cNvSpPr>
          <p:nvPr/>
        </p:nvSpPr>
        <p:spPr>
          <a:xfrm>
            <a:off x="731837" y="525462"/>
            <a:ext cx="9804520" cy="1499290"/>
          </a:xfrm>
          <a:prstGeom prst="rect">
            <a:avLst/>
          </a:prstGeom>
        </p:spPr>
        <p:txBody>
          <a:bodyPr lIns="124358" tIns="62179" rIns="124358" bIns="62179"/>
          <a:lstStyle/>
          <a:p>
            <a:pPr defTabSz="1243584">
              <a:spcBef>
                <a:spcPct val="0"/>
              </a:spcBef>
              <a:spcAft>
                <a:spcPts val="1632"/>
              </a:spcAft>
              <a:defRPr/>
            </a:pPr>
            <a:r>
              <a:rPr lang="en-US" sz="6000" b="1" dirty="0">
                <a:solidFill>
                  <a:prstClr val="black"/>
                </a:solidFill>
              </a:rPr>
              <a:t>What to watch out for…</a:t>
            </a:r>
          </a:p>
          <a:p>
            <a:pPr defTabSz="1243584">
              <a:defRPr/>
            </a:pPr>
            <a:r>
              <a:rPr lang="en-US" sz="4600" dirty="0">
                <a:solidFill>
                  <a:prstClr val="black"/>
                </a:solidFill>
              </a:rPr>
              <a:t>You need to </a:t>
            </a:r>
            <a:r>
              <a:rPr lang="en-US" sz="4600" b="1" dirty="0">
                <a:solidFill>
                  <a:prstClr val="black"/>
                </a:solidFill>
              </a:rPr>
              <a:t>plan support for new work/requests</a:t>
            </a:r>
            <a:r>
              <a:rPr lang="en-US" sz="4600" dirty="0">
                <a:solidFill>
                  <a:prstClr val="black"/>
                </a:solidFill>
              </a:rPr>
              <a:t> otherwise people will lose confidence.</a:t>
            </a:r>
          </a:p>
        </p:txBody>
      </p:sp>
      <p:sp>
        <p:nvSpPr>
          <p:cNvPr id="37"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solidFill>
                <a:prstClr val="black"/>
              </a:solidFill>
            </a:endParaRPr>
          </a:p>
        </p:txBody>
      </p:sp>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68" name="Rectangle 67"/>
          <p:cNvSpPr/>
          <p:nvPr/>
        </p:nvSpPr>
        <p:spPr>
          <a:xfrm>
            <a:off x="7443023"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69" name="Group 4"/>
          <p:cNvGrpSpPr>
            <a:grpSpLocks noChangeAspect="1"/>
          </p:cNvGrpSpPr>
          <p:nvPr/>
        </p:nvGrpSpPr>
        <p:grpSpPr bwMode="auto">
          <a:xfrm>
            <a:off x="1802571" y="4359748"/>
            <a:ext cx="1062866" cy="1269377"/>
            <a:chOff x="530" y="1856"/>
            <a:chExt cx="587" cy="784"/>
          </a:xfrm>
        </p:grpSpPr>
        <p:sp>
          <p:nvSpPr>
            <p:cNvPr id="7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8" name="Group 27"/>
          <p:cNvGrpSpPr>
            <a:grpSpLocks noChangeAspect="1"/>
          </p:cNvGrpSpPr>
          <p:nvPr/>
        </p:nvGrpSpPr>
        <p:grpSpPr bwMode="auto">
          <a:xfrm>
            <a:off x="9337467" y="4288420"/>
            <a:ext cx="1605170" cy="1190042"/>
            <a:chOff x="4366" y="1912"/>
            <a:chExt cx="838" cy="735"/>
          </a:xfrm>
        </p:grpSpPr>
        <p:sp>
          <p:nvSpPr>
            <p:cNvPr id="79"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2253371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827" r="55865" b="494"/>
          <a:stretch/>
        </p:blipFill>
        <p:spPr bwMode="auto">
          <a:xfrm>
            <a:off x="10430458" y="1677396"/>
            <a:ext cx="16551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77" name="Picture 76"/>
          <p:cNvPicPr>
            <a:picLocks noChangeAspect="1"/>
          </p:cNvPicPr>
          <p:nvPr/>
        </p:nvPicPr>
        <p:blipFill rotWithShape="1">
          <a:blip r:embed="rId4">
            <a:extLst>
              <a:ext uri="{28A0092B-C50C-407E-A947-70E740481C1C}">
                <a14:useLocalDpi xmlns:a14="http://schemas.microsoft.com/office/drawing/2010/main" val="0"/>
              </a:ext>
            </a:extLst>
          </a:blip>
          <a:srcRect l="10556" r="50739" b="13166"/>
          <a:stretch/>
        </p:blipFill>
        <p:spPr>
          <a:xfrm>
            <a:off x="8732837" y="1678484"/>
            <a:ext cx="1676400" cy="4333378"/>
          </a:xfrm>
          <a:prstGeom prst="rect">
            <a:avLst/>
          </a:prstGeom>
        </p:spPr>
      </p:pic>
      <p:grpSp>
        <p:nvGrpSpPr>
          <p:cNvPr id="5" name="Group 4"/>
          <p:cNvGrpSpPr/>
          <p:nvPr/>
        </p:nvGrpSpPr>
        <p:grpSpPr>
          <a:xfrm>
            <a:off x="503237" y="1820862"/>
            <a:ext cx="3917999" cy="4171880"/>
            <a:chOff x="503237" y="1820862"/>
            <a:chExt cx="3917999" cy="4171880"/>
          </a:xfrm>
        </p:grpSpPr>
        <p:pic>
          <p:nvPicPr>
            <p:cNvPr id="34" name="Picture 6" descr="http://venturebeat.files.wordpress.com/2009/05/ibm-logojpg.png"/>
            <p:cNvPicPr>
              <a:picLocks noChangeAspect="1" noChangeArrowheads="1"/>
            </p:cNvPicPr>
            <p:nvPr/>
          </p:nvPicPr>
          <p:blipFill rotWithShape="1">
            <a:blip r:embed="rId5">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descr="http://www.nfrastructure.com/images/partners/EMC-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http://www.verney.ca/assets/image/Opentext%20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2" descr="http://img1.findthebest.com/sites/default/files/1020/media/images/CRM_OnDemand_Customer_Relationship_Management.jpg"/>
            <p:cNvPicPr>
              <a:picLocks noChangeAspect="1" noChangeArrowheads="1"/>
            </p:cNvPicPr>
            <p:nvPr/>
          </p:nvPicPr>
          <p:blipFill rotWithShape="1">
            <a:blip r:embed="rId8">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6" descr="http://s1.cdn.memeburn.com/wp-content/uploads/google_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9"/>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2" name="Group 41"/>
          <p:cNvGrpSpPr/>
          <p:nvPr/>
        </p:nvGrpSpPr>
        <p:grpSpPr>
          <a:xfrm>
            <a:off x="2235595" y="1668462"/>
            <a:ext cx="4363642" cy="4343400"/>
            <a:chOff x="3116125" y="3116262"/>
            <a:chExt cx="4363642" cy="4343400"/>
          </a:xfrm>
        </p:grpSpPr>
        <p:sp>
          <p:nvSpPr>
            <p:cNvPr id="43" name="Rectangle 42"/>
            <p:cNvSpPr/>
            <p:nvPr/>
          </p:nvSpPr>
          <p:spPr bwMode="auto">
            <a:xfrm>
              <a:off x="3116125" y="3116262"/>
              <a:ext cx="4343400" cy="4343400"/>
            </a:xfrm>
            <a:prstGeom prst="rect">
              <a:avLst/>
            </a:prstGeom>
            <a:solidFill>
              <a:schemeClr val="bg1"/>
            </a:soli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4" name="Picture 3" descr="C:\Documents and Settings\rharbridge\My Documents\My Pictures\Microsoft Clip Organizer\j0149419.wmf"/>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extLst>
              <a:ext uri="{909E8E84-426E-40DD-AFC4-6F175D3DCCD1}">
                <a14:hiddenFill xmlns:a14="http://schemas.microsoft.com/office/drawing/2010/main">
                  <a:solidFill>
                    <a:srgbClr val="FFFFFF"/>
                  </a:solidFill>
                </a14:hiddenFill>
              </a:ext>
            </a:extLst>
          </p:spPr>
        </p:pic>
      </p:grpSp>
      <p:pic>
        <p:nvPicPr>
          <p:cNvPr id="46" name="Picture 6" descr="C:\Documents and Settings\rharbridge\Local Settings\Temporary Internet Files\Content.IE5\7TSLBMO1\MPj04305840000[1].jpg"/>
          <p:cNvPicPr>
            <a:picLocks noChangeAspect="1" noChangeArrowheads="1"/>
          </p:cNvPicPr>
          <p:nvPr/>
        </p:nvPicPr>
        <p:blipFill rotWithShape="1">
          <a:blip r:embed="rId12" cstate="email">
            <a:extLst>
              <a:ext uri="{BEBA8EAE-BF5A-486C-A8C5-ECC9F3942E4B}">
                <a14:imgProps xmlns:a14="http://schemas.microsoft.com/office/drawing/2010/main">
                  <a14:imgLayer r:embed="rId13">
                    <a14:imgEffect>
                      <a14:saturation sat="33000"/>
                    </a14:imgEffect>
                  </a14:imgLayer>
                </a14:imgProps>
              </a:ext>
              <a:ext uri="{28A0092B-C50C-407E-A947-70E740481C1C}">
                <a14:useLocalDpi xmlns:a14="http://schemas.microsoft.com/office/drawing/2010/main"/>
              </a:ext>
            </a:extLst>
          </a:blip>
          <a:srcRect l="39340" r="39551" b="1235"/>
          <a:stretch/>
        </p:blipFill>
        <p:spPr bwMode="auto">
          <a:xfrm>
            <a:off x="5380037" y="1668463"/>
            <a:ext cx="1676400" cy="4343399"/>
          </a:xfrm>
          <a:prstGeom prst="rect">
            <a:avLst/>
          </a:prstGeom>
          <a:noFill/>
          <a:effectLst/>
        </p:spPr>
      </p:pic>
      <p:pic>
        <p:nvPicPr>
          <p:cNvPr id="41" name="Picture 2"/>
          <p:cNvPicPr>
            <a:picLocks noChangeAspect="1" noChangeArrowheads="1"/>
          </p:cNvPicPr>
          <p:nvPr/>
        </p:nvPicPr>
        <p:blipFill rotWithShape="1">
          <a:blip r:embed="rId14" cstate="email">
            <a:extLst>
              <a:ext uri="{28A0092B-C50C-407E-A947-70E740481C1C}">
                <a14:useLocalDpi xmlns:a14="http://schemas.microsoft.com/office/drawing/2010/main"/>
              </a:ext>
            </a:extLst>
          </a:blip>
          <a:srcRect r="73399"/>
          <a:stretch/>
        </p:blipFill>
        <p:spPr bwMode="auto">
          <a:xfrm>
            <a:off x="2044540" y="1668462"/>
            <a:ext cx="1659097"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67640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ts val="1200"/>
              </a:spcBef>
              <a:spcAft>
                <a:spcPts val="600"/>
              </a:spcAft>
            </a:pPr>
            <a:r>
              <a:rPr lang="en-US" sz="6000" dirty="0" smtClean="0">
                <a:gradFill>
                  <a:gsLst>
                    <a:gs pos="0">
                      <a:srgbClr val="FFFFFF"/>
                    </a:gs>
                    <a:gs pos="100000">
                      <a:srgbClr val="FFFFFF"/>
                    </a:gs>
                  </a:gsLst>
                  <a:lin ang="5400000" scaled="0"/>
                </a:gradFill>
              </a:rPr>
              <a:t>1</a:t>
            </a:r>
            <a:endParaRPr lang="en-US" sz="6000" b="1" dirty="0">
              <a:gradFill>
                <a:gsLst>
                  <a:gs pos="0">
                    <a:srgbClr val="FFFFFF"/>
                  </a:gs>
                  <a:gs pos="100000">
                    <a:srgbClr val="FFFFFF"/>
                  </a:gs>
                </a:gsLst>
                <a:lin ang="5400000" scaled="0"/>
              </a:gradFill>
            </a:endParaRPr>
          </a:p>
        </p:txBody>
      </p:sp>
      <p:sp>
        <p:nvSpPr>
          <p:cNvPr id="14" name="Rectangle 13"/>
          <p:cNvSpPr/>
          <p:nvPr/>
        </p:nvSpPr>
        <p:spPr bwMode="auto">
          <a:xfrm>
            <a:off x="2027237" y="1668462"/>
            <a:ext cx="167640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2</a:t>
            </a:r>
            <a:endParaRPr lang="en-US" sz="6000" dirty="0">
              <a:gradFill>
                <a:gsLst>
                  <a:gs pos="0">
                    <a:srgbClr val="FFFFFF"/>
                  </a:gs>
                  <a:gs pos="100000">
                    <a:srgbClr val="FFFFFF"/>
                  </a:gs>
                </a:gsLst>
                <a:lin ang="5400000" scaled="0"/>
              </a:gradFill>
            </a:endParaRPr>
          </a:p>
        </p:txBody>
      </p:sp>
      <p:sp>
        <p:nvSpPr>
          <p:cNvPr id="15" name="Rectangle 14"/>
          <p:cNvSpPr/>
          <p:nvPr/>
        </p:nvSpPr>
        <p:spPr bwMode="auto">
          <a:xfrm>
            <a:off x="3703637" y="1668462"/>
            <a:ext cx="167640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3</a:t>
            </a:r>
            <a:endParaRPr lang="en-US" sz="800" dirty="0">
              <a:gradFill>
                <a:gsLst>
                  <a:gs pos="0">
                    <a:srgbClr val="FFFFFF"/>
                  </a:gs>
                  <a:gs pos="100000">
                    <a:srgbClr val="FFFFFF"/>
                  </a:gs>
                </a:gsLst>
                <a:lin ang="5400000" scaled="0"/>
              </a:gradFill>
            </a:endParaRPr>
          </a:p>
        </p:txBody>
      </p:sp>
      <p:sp>
        <p:nvSpPr>
          <p:cNvPr id="16" name="Rectangle 15"/>
          <p:cNvSpPr/>
          <p:nvPr/>
        </p:nvSpPr>
        <p:spPr bwMode="auto">
          <a:xfrm>
            <a:off x="5380037" y="1668462"/>
            <a:ext cx="167640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4</a:t>
            </a:r>
            <a:endParaRPr lang="en-US" sz="800" dirty="0">
              <a:gradFill>
                <a:gsLst>
                  <a:gs pos="0">
                    <a:srgbClr val="FFFFFF"/>
                  </a:gs>
                  <a:gs pos="100000">
                    <a:srgbClr val="FFFFFF"/>
                  </a:gs>
                </a:gsLst>
                <a:lin ang="5400000" scaled="0"/>
              </a:gradFill>
            </a:endParaRPr>
          </a:p>
        </p:txBody>
      </p:sp>
      <p:sp>
        <p:nvSpPr>
          <p:cNvPr id="19" name="Rectangle 18"/>
          <p:cNvSpPr/>
          <p:nvPr/>
        </p:nvSpPr>
        <p:spPr bwMode="auto">
          <a:xfrm>
            <a:off x="10409237" y="1668462"/>
            <a:ext cx="167640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7</a:t>
            </a:r>
            <a:endParaRPr lang="en-US" sz="800" dirty="0">
              <a:gradFill>
                <a:gsLst>
                  <a:gs pos="0">
                    <a:srgbClr val="FFFFFF"/>
                  </a:gs>
                  <a:gs pos="100000">
                    <a:srgbClr val="FFFFFF"/>
                  </a:gs>
                </a:gsLst>
                <a:lin ang="5400000" scaled="0"/>
              </a:gradFill>
            </a:endParaRPr>
          </a:p>
        </p:txBody>
      </p:sp>
      <p:sp>
        <p:nvSpPr>
          <p:cNvPr id="18" name="Rectangle 17"/>
          <p:cNvSpPr/>
          <p:nvPr/>
        </p:nvSpPr>
        <p:spPr bwMode="auto">
          <a:xfrm>
            <a:off x="8728152" y="1668462"/>
            <a:ext cx="167640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6</a:t>
            </a:r>
            <a:endParaRPr lang="en-US" sz="800" dirty="0">
              <a:gradFill>
                <a:gsLst>
                  <a:gs pos="0">
                    <a:srgbClr val="FFFFFF"/>
                  </a:gs>
                  <a:gs pos="100000">
                    <a:srgbClr val="FFFFFF"/>
                  </a:gs>
                </a:gsLst>
                <a:lin ang="5400000" scaled="0"/>
              </a:gradFill>
            </a:endParaRPr>
          </a:p>
        </p:txBody>
      </p:sp>
      <p:pic>
        <p:nvPicPr>
          <p:cNvPr id="75" name="Picture 74"/>
          <p:cNvPicPr>
            <a:picLocks noChangeAspect="1"/>
          </p:cNvPicPr>
          <p:nvPr/>
        </p:nvPicPr>
        <p:blipFill rotWithShape="1">
          <a:blip r:embed="rId15"/>
          <a:srcRect l="38919" r="41165"/>
          <a:stretch/>
        </p:blipFill>
        <p:spPr>
          <a:xfrm>
            <a:off x="7056437" y="1678447"/>
            <a:ext cx="1676400" cy="4333415"/>
          </a:xfrm>
          <a:prstGeom prst="rect">
            <a:avLst/>
          </a:prstGeom>
        </p:spPr>
      </p:pic>
      <p:sp>
        <p:nvSpPr>
          <p:cNvPr id="17" name="Rectangle 16"/>
          <p:cNvSpPr/>
          <p:nvPr/>
        </p:nvSpPr>
        <p:spPr bwMode="auto">
          <a:xfrm>
            <a:off x="7051752" y="1668462"/>
            <a:ext cx="167640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5</a:t>
            </a:r>
            <a:endParaRPr lang="en-US" sz="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5012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4292995" y="1668462"/>
            <a:ext cx="4363642" cy="4343400"/>
            <a:chOff x="3116125" y="3116262"/>
            <a:chExt cx="4363642" cy="4343400"/>
          </a:xfrm>
        </p:grpSpPr>
        <p:sp>
          <p:nvSpPr>
            <p:cNvPr id="38" name="Rectangle 37"/>
            <p:cNvSpPr/>
            <p:nvPr/>
          </p:nvSpPr>
          <p:spPr bwMode="auto">
            <a:xfrm>
              <a:off x="3116125" y="3116262"/>
              <a:ext cx="4343400" cy="4343400"/>
            </a:xfrm>
            <a:prstGeom prst="rect">
              <a:avLst/>
            </a:prstGeom>
            <a:solidFill>
              <a:schemeClr val="bg1"/>
            </a:soli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9" name="Picture 3" descr="C:\Documents and Settings\rharbridge\My Documents\My Pictures\Microsoft Clip Organizer\j0149419.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extLst>
              <a:ext uri="{909E8E84-426E-40DD-AFC4-6F175D3DCCD1}">
                <a14:hiddenFill xmlns:a14="http://schemas.microsoft.com/office/drawing/2010/main">
                  <a:solidFill>
                    <a:srgbClr val="FFFFFF"/>
                  </a:solidFill>
                </a14:hiddenFill>
              </a:ext>
            </a:extLst>
          </p:spPr>
        </p:pic>
      </p:grpSp>
      <p:pic>
        <p:nvPicPr>
          <p:cNvPr id="36"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r="80452"/>
          <a:stretch/>
        </p:blipFill>
        <p:spPr bwMode="auto">
          <a:xfrm>
            <a:off x="4694238" y="1678459"/>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6" descr="http://venturebeat.files.wordpress.com/2009/05/ibm-logojpg.png"/>
          <p:cNvPicPr>
            <a:picLocks noChangeAspect="1" noChangeArrowheads="1"/>
          </p:cNvPicPr>
          <p:nvPr/>
        </p:nvPicPr>
        <p:blipFill rotWithShape="1">
          <a:blip r:embed="rId5">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8">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10">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434340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r>
              <a:rPr lang="en-US" sz="4000" dirty="0" smtClean="0">
                <a:gradFill>
                  <a:gsLst>
                    <a:gs pos="0">
                      <a:srgbClr val="FFFFFF"/>
                    </a:gs>
                    <a:gs pos="100000">
                      <a:srgbClr val="FFFFFF"/>
                    </a:gs>
                  </a:gsLst>
                  <a:lin ang="5400000" scaled="0"/>
                </a:gradFill>
              </a:rPr>
              <a:t>1. Making The Right </a:t>
            </a:r>
            <a:r>
              <a:rPr lang="en-US" sz="4000" b="1" dirty="0" smtClean="0">
                <a:gradFill>
                  <a:gsLst>
                    <a:gs pos="0">
                      <a:srgbClr val="FFFFFF"/>
                    </a:gs>
                    <a:gs pos="100000">
                      <a:srgbClr val="FFFFFF"/>
                    </a:gs>
                  </a:gsLst>
                  <a:lin ang="5400000" scaled="0"/>
                </a:gradFill>
              </a:rPr>
              <a:t>Technology Decisions</a:t>
            </a:r>
            <a:endParaRPr lang="en-US" sz="4000" b="1" dirty="0">
              <a:gradFill>
                <a:gsLst>
                  <a:gs pos="0">
                    <a:srgbClr val="FFFFFF"/>
                  </a:gs>
                  <a:gs pos="100000">
                    <a:srgbClr val="FFFFFF"/>
                  </a:gs>
                </a:gsLst>
                <a:lin ang="5400000" scaled="0"/>
              </a:gradFill>
            </a:endParaRPr>
          </a:p>
        </p:txBody>
      </p:sp>
      <p:sp>
        <p:nvSpPr>
          <p:cNvPr id="30" name="Rectangle 29"/>
          <p:cNvSpPr/>
          <p:nvPr/>
        </p:nvSpPr>
        <p:spPr bwMode="auto">
          <a:xfrm>
            <a:off x="4678997"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1" name="Rectangle 30"/>
          <p:cNvSpPr/>
          <p:nvPr/>
        </p:nvSpPr>
        <p:spPr bwMode="auto">
          <a:xfrm>
            <a:off x="5925589" y="1668462"/>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0" name="Picture 6" descr="C:\Documents and Settings\rharbridge\Local Settings\Temporary Internet Files\Content.IE5\7TSLBMO1\MPj04305840000[1].jpg"/>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l="45598" r="38858" b="1235"/>
          <a:stretch/>
        </p:blipFill>
        <p:spPr bwMode="auto">
          <a:xfrm>
            <a:off x="7132637" y="1668463"/>
            <a:ext cx="1234440" cy="4343399"/>
          </a:xfrm>
          <a:prstGeom prst="rect">
            <a:avLst/>
          </a:prstGeom>
          <a:noFill/>
          <a:effectLst/>
        </p:spPr>
      </p:pic>
      <p:sp>
        <p:nvSpPr>
          <p:cNvPr id="41" name="Rectangle 40"/>
          <p:cNvSpPr/>
          <p:nvPr/>
        </p:nvSpPr>
        <p:spPr bwMode="auto">
          <a:xfrm>
            <a:off x="7132637"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7" name="Picture 66"/>
          <p:cNvPicPr>
            <a:picLocks noChangeAspect="1"/>
          </p:cNvPicPr>
          <p:nvPr/>
        </p:nvPicPr>
        <p:blipFill rotWithShape="1">
          <a:blip r:embed="rId17"/>
          <a:srcRect l="42250" r="43266"/>
          <a:stretch/>
        </p:blipFill>
        <p:spPr>
          <a:xfrm>
            <a:off x="8403579" y="1675938"/>
            <a:ext cx="1219200" cy="4333415"/>
          </a:xfrm>
          <a:prstGeom prst="rect">
            <a:avLst/>
          </a:prstGeom>
        </p:spPr>
      </p:pic>
      <p:sp>
        <p:nvSpPr>
          <p:cNvPr id="68" name="Rectangle 67"/>
          <p:cNvSpPr/>
          <p:nvPr/>
        </p:nvSpPr>
        <p:spPr bwMode="auto">
          <a:xfrm>
            <a:off x="8376296" y="1665953"/>
            <a:ext cx="1246484"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9" name="Picture 68"/>
          <p:cNvPicPr>
            <a:picLocks noChangeAspect="1"/>
          </p:cNvPicPr>
          <p:nvPr/>
        </p:nvPicPr>
        <p:blipFill rotWithShape="1">
          <a:blip r:embed="rId18">
            <a:extLst>
              <a:ext uri="{28A0092B-C50C-407E-A947-70E740481C1C}">
                <a14:useLocalDpi xmlns:a14="http://schemas.microsoft.com/office/drawing/2010/main" val="0"/>
              </a:ext>
            </a:extLst>
          </a:blip>
          <a:srcRect l="10556" r="61295" b="13166"/>
          <a:stretch/>
        </p:blipFill>
        <p:spPr>
          <a:xfrm>
            <a:off x="9647237" y="1678484"/>
            <a:ext cx="1219200" cy="4333378"/>
          </a:xfrm>
          <a:prstGeom prst="rect">
            <a:avLst/>
          </a:prstGeom>
        </p:spPr>
      </p:pic>
      <p:sp>
        <p:nvSpPr>
          <p:cNvPr id="66" name="Rectangle 65"/>
          <p:cNvSpPr/>
          <p:nvPr/>
        </p:nvSpPr>
        <p:spPr bwMode="auto">
          <a:xfrm>
            <a:off x="963199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0" name="Picture 2"/>
          <p:cNvPicPr>
            <a:picLocks noChangeAspect="1" noChangeArrowheads="1"/>
          </p:cNvPicPr>
          <p:nvPr/>
        </p:nvPicPr>
        <p:blipFill rotWithShape="1">
          <a:blip r:embed="rId19">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71" name="Rectangle 70"/>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Rounded Rectangle 31"/>
          <p:cNvSpPr/>
          <p:nvPr/>
        </p:nvSpPr>
        <p:spPr bwMode="auto">
          <a:xfrm>
            <a:off x="427037" y="3787904"/>
            <a:ext cx="4166093" cy="2058171"/>
          </a:xfrm>
          <a:prstGeom prst="roundRect">
            <a:avLst/>
          </a:prstGeom>
          <a:solidFill>
            <a:schemeClr val="accent1">
              <a:lumMod val="50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3600" dirty="0" smtClean="0">
                <a:solidFill>
                  <a:schemeClr val="bg1"/>
                </a:solidFill>
              </a:rPr>
              <a:t>Key: Understand </a:t>
            </a:r>
            <a:r>
              <a:rPr lang="en-US" sz="3600" b="1" dirty="0" smtClean="0">
                <a:solidFill>
                  <a:schemeClr val="bg1"/>
                </a:solidFill>
              </a:rPr>
              <a:t>Business Needs </a:t>
            </a:r>
            <a:r>
              <a:rPr lang="en-US" sz="3600" dirty="0" smtClean="0">
                <a:solidFill>
                  <a:schemeClr val="bg1"/>
                </a:solidFill>
              </a:rPr>
              <a:t>&amp; </a:t>
            </a:r>
            <a:r>
              <a:rPr lang="en-US" sz="3600" b="1" dirty="0" smtClean="0">
                <a:solidFill>
                  <a:schemeClr val="bg1"/>
                </a:solidFill>
              </a:rPr>
              <a:t>Map</a:t>
            </a:r>
            <a:r>
              <a:rPr lang="en-US" sz="3600" dirty="0" smtClean="0">
                <a:solidFill>
                  <a:schemeClr val="bg1"/>
                </a:solidFill>
              </a:rPr>
              <a:t> To Them</a:t>
            </a:r>
            <a:endParaRPr lang="en-US" sz="3600" dirty="0">
              <a:solidFill>
                <a:schemeClr val="bg1"/>
              </a:solidFill>
            </a:endParaRPr>
          </a:p>
        </p:txBody>
      </p:sp>
    </p:spTree>
    <p:extLst>
      <p:ext uri="{BB962C8B-B14F-4D97-AF65-F5344CB8AC3E}">
        <p14:creationId xmlns:p14="http://schemas.microsoft.com/office/powerpoint/2010/main" val="14093938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p:cNvGrpSpPr/>
          <p:nvPr/>
        </p:nvGrpSpPr>
        <p:grpSpPr>
          <a:xfrm>
            <a:off x="4292995" y="1678447"/>
            <a:ext cx="4363642" cy="4343400"/>
            <a:chOff x="3116125" y="3116262"/>
            <a:chExt cx="4363642" cy="4343400"/>
          </a:xfrm>
        </p:grpSpPr>
        <p:sp>
          <p:nvSpPr>
            <p:cNvPr id="42" name="Rectangle 41"/>
            <p:cNvSpPr/>
            <p:nvPr/>
          </p:nvSpPr>
          <p:spPr bwMode="auto">
            <a:xfrm>
              <a:off x="3116125" y="3116262"/>
              <a:ext cx="4343400" cy="4343400"/>
            </a:xfrm>
            <a:prstGeom prst="rect">
              <a:avLst/>
            </a:prstGeom>
            <a:solidFill>
              <a:schemeClr val="bg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3" name="Picture 3" descr="C:\Documents and Settings\rharbridge\My Documents\My Pictures\Microsoft Clip Organizer\j0149419.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4">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7">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9">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4"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6" name="Picture 2"/>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r="30636"/>
          <a:stretch/>
        </p:blipFill>
        <p:spPr bwMode="auto">
          <a:xfrm>
            <a:off x="1587340" y="1685382"/>
            <a:ext cx="4326097"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sp>
        <p:nvSpPr>
          <p:cNvPr id="30" name="Rectangle 29"/>
          <p:cNvSpPr/>
          <p:nvPr/>
        </p:nvSpPr>
        <p:spPr bwMode="auto">
          <a:xfrm>
            <a:off x="1583733" y="1668462"/>
            <a:ext cx="434340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r>
              <a:rPr lang="en-US" sz="4000" dirty="0" smtClean="0">
                <a:gradFill>
                  <a:gsLst>
                    <a:gs pos="0">
                      <a:srgbClr val="FFFFFF"/>
                    </a:gs>
                    <a:gs pos="100000">
                      <a:srgbClr val="FFFFFF"/>
                    </a:gs>
                  </a:gsLst>
                  <a:lin ang="5400000" scaled="0"/>
                </a:gradFill>
              </a:rPr>
              <a:t>2. Achieving </a:t>
            </a:r>
            <a:r>
              <a:rPr lang="en-US" sz="4000" b="1" dirty="0" smtClean="0">
                <a:gradFill>
                  <a:gsLst>
                    <a:gs pos="0">
                      <a:srgbClr val="FFFFFF"/>
                    </a:gs>
                    <a:gs pos="100000">
                      <a:srgbClr val="FFFFFF"/>
                    </a:gs>
                  </a:gsLst>
                  <a:lin ang="5400000" scaled="0"/>
                </a:gradFill>
              </a:rPr>
              <a:t>Buy In </a:t>
            </a:r>
            <a:r>
              <a:rPr lang="en-US" sz="4000" dirty="0" smtClean="0">
                <a:gradFill>
                  <a:gsLst>
                    <a:gs pos="0">
                      <a:srgbClr val="FFFFFF"/>
                    </a:gs>
                    <a:gs pos="100000">
                      <a:srgbClr val="FFFFFF"/>
                    </a:gs>
                  </a:gsLst>
                  <a:lin ang="5400000" scaled="0"/>
                </a:gradFill>
              </a:rPr>
              <a:t>And Setting </a:t>
            </a:r>
            <a:r>
              <a:rPr lang="en-US" sz="4000" b="1" dirty="0" smtClean="0">
                <a:gradFill>
                  <a:gsLst>
                    <a:gs pos="0">
                      <a:srgbClr val="FFFFFF"/>
                    </a:gs>
                    <a:gs pos="100000">
                      <a:srgbClr val="FFFFFF"/>
                    </a:gs>
                  </a:gsLst>
                  <a:lin ang="5400000" scaled="0"/>
                </a:gradFill>
              </a:rPr>
              <a:t>Expectations</a:t>
            </a:r>
            <a:endParaRPr lang="en-US" sz="4000" b="1" dirty="0">
              <a:gradFill>
                <a:gsLst>
                  <a:gs pos="0">
                    <a:srgbClr val="FFFFFF"/>
                  </a:gs>
                  <a:gs pos="100000">
                    <a:srgbClr val="FFFFFF"/>
                  </a:gs>
                </a:gsLst>
                <a:lin ang="5400000" scaled="0"/>
              </a:gradFill>
            </a:endParaRPr>
          </a:p>
        </p:txBody>
      </p:sp>
      <p:sp>
        <p:nvSpPr>
          <p:cNvPr id="31" name="Rectangle 30"/>
          <p:cNvSpPr/>
          <p:nvPr/>
        </p:nvSpPr>
        <p:spPr bwMode="auto">
          <a:xfrm>
            <a:off x="5925589" y="1668462"/>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4" name="Picture 6" descr="C:\Documents and Settings\rharbridge\Local Settings\Temporary Internet Files\Content.IE5\7TSLBMO1\MPj04305840000[1].jpg"/>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l="45598" r="38858" b="1235"/>
          <a:stretch/>
        </p:blipFill>
        <p:spPr bwMode="auto">
          <a:xfrm>
            <a:off x="7132637" y="1668463"/>
            <a:ext cx="1234440" cy="4343399"/>
          </a:xfrm>
          <a:prstGeom prst="rect">
            <a:avLst/>
          </a:prstGeom>
          <a:noFill/>
          <a:effectLst/>
        </p:spPr>
      </p:pic>
      <p:sp>
        <p:nvSpPr>
          <p:cNvPr id="45" name="Rectangle 44"/>
          <p:cNvSpPr/>
          <p:nvPr/>
        </p:nvSpPr>
        <p:spPr bwMode="auto">
          <a:xfrm>
            <a:off x="7132637"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2" name="Picture 71"/>
          <p:cNvPicPr>
            <a:picLocks noChangeAspect="1"/>
          </p:cNvPicPr>
          <p:nvPr/>
        </p:nvPicPr>
        <p:blipFill rotWithShape="1">
          <a:blip r:embed="rId17"/>
          <a:srcRect l="42250" r="43266"/>
          <a:stretch/>
        </p:blipFill>
        <p:spPr>
          <a:xfrm>
            <a:off x="8403579" y="1675938"/>
            <a:ext cx="1219200" cy="4333415"/>
          </a:xfrm>
          <a:prstGeom prst="rect">
            <a:avLst/>
          </a:prstGeom>
        </p:spPr>
      </p:pic>
      <p:sp>
        <p:nvSpPr>
          <p:cNvPr id="73" name="Rectangle 72"/>
          <p:cNvSpPr/>
          <p:nvPr/>
        </p:nvSpPr>
        <p:spPr bwMode="auto">
          <a:xfrm>
            <a:off x="8388339" y="1665953"/>
            <a:ext cx="123444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4" name="Picture 73"/>
          <p:cNvPicPr>
            <a:picLocks noChangeAspect="1"/>
          </p:cNvPicPr>
          <p:nvPr/>
        </p:nvPicPr>
        <p:blipFill rotWithShape="1">
          <a:blip r:embed="rId18">
            <a:extLst>
              <a:ext uri="{28A0092B-C50C-407E-A947-70E740481C1C}">
                <a14:useLocalDpi xmlns:a14="http://schemas.microsoft.com/office/drawing/2010/main" val="0"/>
              </a:ext>
            </a:extLst>
          </a:blip>
          <a:srcRect l="10556" r="61295" b="13166"/>
          <a:stretch/>
        </p:blipFill>
        <p:spPr>
          <a:xfrm>
            <a:off x="9647237" y="1678484"/>
            <a:ext cx="1219200" cy="4333378"/>
          </a:xfrm>
          <a:prstGeom prst="rect">
            <a:avLst/>
          </a:prstGeom>
        </p:spPr>
      </p:pic>
      <p:sp>
        <p:nvSpPr>
          <p:cNvPr id="75" name="Rectangle 74"/>
          <p:cNvSpPr/>
          <p:nvPr/>
        </p:nvSpPr>
        <p:spPr bwMode="auto">
          <a:xfrm>
            <a:off x="963199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6" name="Picture 2"/>
          <p:cNvPicPr>
            <a:picLocks noChangeAspect="1" noChangeArrowheads="1"/>
          </p:cNvPicPr>
          <p:nvPr/>
        </p:nvPicPr>
        <p:blipFill rotWithShape="1">
          <a:blip r:embed="rId19">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77" name="Rectangle 76"/>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Rounded Rectangle 31"/>
          <p:cNvSpPr/>
          <p:nvPr/>
        </p:nvSpPr>
        <p:spPr bwMode="auto">
          <a:xfrm>
            <a:off x="1671144" y="3787904"/>
            <a:ext cx="4166093" cy="2058171"/>
          </a:xfrm>
          <a:prstGeom prst="roundRect">
            <a:avLst/>
          </a:prstGeom>
          <a:solidFill>
            <a:schemeClr val="tx2">
              <a:lumMod val="75000"/>
              <a:lumOff val="25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3600" dirty="0" smtClean="0">
                <a:solidFill>
                  <a:schemeClr val="bg1"/>
                </a:solidFill>
              </a:rPr>
              <a:t>Key: Share </a:t>
            </a:r>
            <a:r>
              <a:rPr lang="en-US" sz="3600" b="1" dirty="0" smtClean="0">
                <a:solidFill>
                  <a:schemeClr val="bg1"/>
                </a:solidFill>
              </a:rPr>
              <a:t>Alignment</a:t>
            </a:r>
            <a:r>
              <a:rPr lang="en-US" sz="3600" dirty="0" smtClean="0">
                <a:solidFill>
                  <a:schemeClr val="bg1"/>
                </a:solidFill>
              </a:rPr>
              <a:t>, Vision &amp; </a:t>
            </a:r>
            <a:r>
              <a:rPr lang="en-US" sz="3600" b="1" dirty="0" smtClean="0">
                <a:solidFill>
                  <a:schemeClr val="bg1"/>
                </a:solidFill>
              </a:rPr>
              <a:t>Expectations</a:t>
            </a:r>
            <a:endParaRPr lang="en-US" sz="3600" b="1" dirty="0">
              <a:solidFill>
                <a:schemeClr val="bg1"/>
              </a:solidFill>
            </a:endParaRPr>
          </a:p>
        </p:txBody>
      </p:sp>
    </p:spTree>
    <p:extLst>
      <p:ext uri="{BB962C8B-B14F-4D97-AF65-F5344CB8AC3E}">
        <p14:creationId xmlns:p14="http://schemas.microsoft.com/office/powerpoint/2010/main" val="31179185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3">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6">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8">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Group 4"/>
          <p:cNvGrpSpPr/>
          <p:nvPr/>
        </p:nvGrpSpPr>
        <p:grpSpPr>
          <a:xfrm>
            <a:off x="2800432" y="1668462"/>
            <a:ext cx="4363642" cy="4343400"/>
            <a:chOff x="3116125" y="3116262"/>
            <a:chExt cx="4363642" cy="4343400"/>
          </a:xfrm>
        </p:grpSpPr>
        <p:sp>
          <p:nvSpPr>
            <p:cNvPr id="40" name="Rectangle 39"/>
            <p:cNvSpPr/>
            <p:nvPr/>
          </p:nvSpPr>
          <p:spPr bwMode="auto">
            <a:xfrm>
              <a:off x="3116125" y="3116262"/>
              <a:ext cx="4343400" cy="4343400"/>
            </a:xfrm>
            <a:prstGeom prst="rect">
              <a:avLst/>
            </a:prstGeom>
            <a:solidFill>
              <a:schemeClr val="bg1"/>
            </a:soli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9" name="Picture 3" descr="C:\Documents and Settings\rharbridge\My Documents\My Pictures\Microsoft Clip Organizer\j0149419.wmf"/>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extLst>
              <a:ext uri="{909E8E84-426E-40DD-AFC4-6F175D3DCCD1}">
                <a14:hiddenFill xmlns:a14="http://schemas.microsoft.com/office/drawing/2010/main">
                  <a:solidFill>
                    <a:srgbClr val="FFFFFF"/>
                  </a:solidFill>
                </a14:hiddenFill>
              </a:ext>
            </a:extLst>
          </p:spPr>
        </p:pic>
      </p:grpSp>
      <p:sp>
        <p:nvSpPr>
          <p:cNvPr id="31" name="Rectangle 30"/>
          <p:cNvSpPr/>
          <p:nvPr/>
        </p:nvSpPr>
        <p:spPr bwMode="auto">
          <a:xfrm>
            <a:off x="2804477" y="1668462"/>
            <a:ext cx="434340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4000" dirty="0" smtClean="0">
                <a:gradFill>
                  <a:gsLst>
                    <a:gs pos="0">
                      <a:srgbClr val="FFFFFF"/>
                    </a:gs>
                    <a:gs pos="100000">
                      <a:srgbClr val="FFFFFF"/>
                    </a:gs>
                  </a:gsLst>
                  <a:lin ang="5400000" scaled="0"/>
                </a:gradFill>
              </a:rPr>
              <a:t>3. Determining And </a:t>
            </a:r>
            <a:r>
              <a:rPr lang="en-US" sz="4000" b="1" dirty="0" smtClean="0">
                <a:gradFill>
                  <a:gsLst>
                    <a:gs pos="0">
                      <a:srgbClr val="FFFFFF"/>
                    </a:gs>
                    <a:gs pos="100000">
                      <a:srgbClr val="FFFFFF"/>
                    </a:gs>
                  </a:gsLst>
                  <a:lin ang="5400000" scaled="0"/>
                </a:gradFill>
              </a:rPr>
              <a:t>Supporting ROI</a:t>
            </a:r>
            <a:endParaRPr lang="en-US" sz="4000" b="1" dirty="0">
              <a:gradFill>
                <a:gsLst>
                  <a:gs pos="0">
                    <a:srgbClr val="FFFFFF"/>
                  </a:gs>
                  <a:gs pos="100000">
                    <a:srgbClr val="FFFFFF"/>
                  </a:gs>
                </a:gsLst>
                <a:lin ang="5400000" scaled="0"/>
              </a:gradFill>
            </a:endParaRPr>
          </a:p>
        </p:txBody>
      </p:sp>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pic>
        <p:nvPicPr>
          <p:cNvPr id="37" name="Picture 2"/>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r="80452"/>
          <a:stretch/>
        </p:blipFill>
        <p:spPr bwMode="auto">
          <a:xfrm>
            <a:off x="1585278" y="1678459"/>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1570037"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6" name="Picture 6" descr="C:\Documents and Settings\rharbridge\Local Settings\Temporary Internet Files\Content.IE5\7TSLBMO1\MPj04305840000[1].jpg"/>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l="45598" r="38858" b="1235"/>
          <a:stretch/>
        </p:blipFill>
        <p:spPr bwMode="auto">
          <a:xfrm>
            <a:off x="7132637" y="1668463"/>
            <a:ext cx="1234440" cy="4343399"/>
          </a:xfrm>
          <a:prstGeom prst="rect">
            <a:avLst/>
          </a:prstGeom>
          <a:noFill/>
          <a:effectLst/>
        </p:spPr>
      </p:pic>
      <p:sp>
        <p:nvSpPr>
          <p:cNvPr id="57" name="Rectangle 56"/>
          <p:cNvSpPr/>
          <p:nvPr/>
        </p:nvSpPr>
        <p:spPr bwMode="auto">
          <a:xfrm>
            <a:off x="7132637"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1" name="Picture 70"/>
          <p:cNvPicPr>
            <a:picLocks noChangeAspect="1"/>
          </p:cNvPicPr>
          <p:nvPr/>
        </p:nvPicPr>
        <p:blipFill rotWithShape="1">
          <a:blip r:embed="rId17"/>
          <a:srcRect l="42250" r="43266"/>
          <a:stretch/>
        </p:blipFill>
        <p:spPr>
          <a:xfrm>
            <a:off x="8382317" y="1678447"/>
            <a:ext cx="1219200" cy="4333415"/>
          </a:xfrm>
          <a:prstGeom prst="rect">
            <a:avLst/>
          </a:prstGeom>
        </p:spPr>
      </p:pic>
      <p:sp>
        <p:nvSpPr>
          <p:cNvPr id="72" name="Rectangle 71"/>
          <p:cNvSpPr/>
          <p:nvPr/>
        </p:nvSpPr>
        <p:spPr bwMode="auto">
          <a:xfrm>
            <a:off x="8367077" y="1668462"/>
            <a:ext cx="123444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3" name="Picture 72"/>
          <p:cNvPicPr>
            <a:picLocks noChangeAspect="1"/>
          </p:cNvPicPr>
          <p:nvPr/>
        </p:nvPicPr>
        <p:blipFill rotWithShape="1">
          <a:blip r:embed="rId18">
            <a:extLst>
              <a:ext uri="{28A0092B-C50C-407E-A947-70E740481C1C}">
                <a14:useLocalDpi xmlns:a14="http://schemas.microsoft.com/office/drawing/2010/main" val="0"/>
              </a:ext>
            </a:extLst>
          </a:blip>
          <a:srcRect l="10556" r="61295" b="13166"/>
          <a:stretch/>
        </p:blipFill>
        <p:spPr>
          <a:xfrm>
            <a:off x="9647237" y="1678484"/>
            <a:ext cx="1219200" cy="4333378"/>
          </a:xfrm>
          <a:prstGeom prst="rect">
            <a:avLst/>
          </a:prstGeom>
        </p:spPr>
      </p:pic>
      <p:sp>
        <p:nvSpPr>
          <p:cNvPr id="74" name="Rectangle 73"/>
          <p:cNvSpPr/>
          <p:nvPr/>
        </p:nvSpPr>
        <p:spPr bwMode="auto">
          <a:xfrm>
            <a:off x="963199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5" name="Picture 2"/>
          <p:cNvPicPr>
            <a:picLocks noChangeAspect="1" noChangeArrowheads="1"/>
          </p:cNvPicPr>
          <p:nvPr/>
        </p:nvPicPr>
        <p:blipFill rotWithShape="1">
          <a:blip r:embed="rId19">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76" name="Rectangle 75"/>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Rounded Rectangle 31"/>
          <p:cNvSpPr/>
          <p:nvPr/>
        </p:nvSpPr>
        <p:spPr bwMode="auto">
          <a:xfrm>
            <a:off x="2890344" y="3787904"/>
            <a:ext cx="4166093" cy="2058171"/>
          </a:xfrm>
          <a:prstGeom prst="roundRect">
            <a:avLst/>
          </a:prstGeom>
          <a:solidFill>
            <a:schemeClr val="accent4">
              <a:lumMod val="50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3600" dirty="0" smtClean="0">
                <a:solidFill>
                  <a:schemeClr val="bg1"/>
                </a:solidFill>
              </a:rPr>
              <a:t>Key: </a:t>
            </a:r>
            <a:r>
              <a:rPr lang="en-US" sz="3600" b="1" dirty="0" smtClean="0">
                <a:solidFill>
                  <a:schemeClr val="bg1"/>
                </a:solidFill>
              </a:rPr>
              <a:t>Measure</a:t>
            </a:r>
            <a:r>
              <a:rPr lang="en-US" sz="3600" dirty="0" smtClean="0">
                <a:solidFill>
                  <a:schemeClr val="bg1"/>
                </a:solidFill>
              </a:rPr>
              <a:t> To Improve &amp; </a:t>
            </a:r>
            <a:r>
              <a:rPr lang="en-US" sz="3600" b="1" dirty="0" smtClean="0">
                <a:solidFill>
                  <a:schemeClr val="bg1"/>
                </a:solidFill>
              </a:rPr>
              <a:t>Return More</a:t>
            </a:r>
            <a:endParaRPr lang="en-US" sz="3600" b="1" dirty="0">
              <a:solidFill>
                <a:schemeClr val="bg1"/>
              </a:solidFill>
            </a:endParaRPr>
          </a:p>
        </p:txBody>
      </p:sp>
    </p:spTree>
    <p:extLst>
      <p:ext uri="{BB962C8B-B14F-4D97-AF65-F5344CB8AC3E}">
        <p14:creationId xmlns:p14="http://schemas.microsoft.com/office/powerpoint/2010/main" val="860823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3">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6">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8">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1189037" y="1678447"/>
            <a:ext cx="4363642" cy="4343400"/>
            <a:chOff x="3116125" y="3116262"/>
            <a:chExt cx="4363642" cy="4343400"/>
          </a:xfrm>
        </p:grpSpPr>
        <p:sp>
          <p:nvSpPr>
            <p:cNvPr id="36" name="Rectangle 35"/>
            <p:cNvSpPr/>
            <p:nvPr/>
          </p:nvSpPr>
          <p:spPr bwMode="auto">
            <a:xfrm>
              <a:off x="3116125" y="3116262"/>
              <a:ext cx="4343400" cy="4343400"/>
            </a:xfrm>
            <a:prstGeom prst="rect">
              <a:avLst/>
            </a:prstGeom>
            <a:solidFill>
              <a:schemeClr val="bg1"/>
            </a:soli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1" name="Picture 3" descr="C:\Documents and Settings\rharbridge\My Documents\My Pictures\Microsoft Clip Organizer\j0149419.wmf"/>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extLst>
              <a:ext uri="{909E8E84-426E-40DD-AFC4-6F175D3DCCD1}">
                <a14:hiddenFill xmlns:a14="http://schemas.microsoft.com/office/drawing/2010/main">
                  <a:solidFill>
                    <a:srgbClr val="FFFFFF"/>
                  </a:solidFill>
                </a14:hiddenFill>
              </a:ext>
            </a:extLst>
          </p:spPr>
        </p:pic>
      </p:grpSp>
      <p:pic>
        <p:nvPicPr>
          <p:cNvPr id="43" name="Picture 6" descr="C:\Documents and Settings\rharbridge\Local Settings\Temporary Internet Files\Content.IE5\7TSLBMO1\MPj04305840000[1].jpg"/>
          <p:cNvPicPr>
            <a:picLocks noChangeAspect="1" noChangeArrowheads="1"/>
          </p:cNvPicPr>
          <p:nvPr/>
        </p:nvPicPr>
        <p:blipFill rotWithShape="1">
          <a:blip r:embed="rId15" cstate="email">
            <a:extLst>
              <a:ext uri="{BEBA8EAE-BF5A-486C-A8C5-ECC9F3942E4B}">
                <a14:imgProps xmlns:a14="http://schemas.microsoft.com/office/drawing/2010/main">
                  <a14:imgLayer r:embed="rId16">
                    <a14:imgEffect>
                      <a14:saturation sat="33000"/>
                    </a14:imgEffect>
                  </a14:imgLayer>
                </a14:imgProps>
              </a:ext>
              <a:ext uri="{28A0092B-C50C-407E-A947-70E740481C1C}">
                <a14:useLocalDpi xmlns:a14="http://schemas.microsoft.com/office/drawing/2010/main"/>
              </a:ext>
            </a:extLst>
          </a:blip>
          <a:srcRect l="26744" r="17923"/>
          <a:stretch/>
        </p:blipFill>
        <p:spPr bwMode="auto">
          <a:xfrm>
            <a:off x="4046039" y="1665953"/>
            <a:ext cx="4340353" cy="4343400"/>
          </a:xfrm>
          <a:prstGeom prst="rect">
            <a:avLst/>
          </a:prstGeom>
          <a:noFill/>
          <a:effectLst/>
        </p:spPr>
      </p:pic>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sp>
        <p:nvSpPr>
          <p:cNvPr id="32" name="Rectangle 31"/>
          <p:cNvSpPr/>
          <p:nvPr/>
        </p:nvSpPr>
        <p:spPr bwMode="auto">
          <a:xfrm>
            <a:off x="4046039" y="1665954"/>
            <a:ext cx="434340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4000" dirty="0" smtClean="0">
                <a:gradFill>
                  <a:gsLst>
                    <a:gs pos="0">
                      <a:srgbClr val="FFFFFF"/>
                    </a:gs>
                    <a:gs pos="100000">
                      <a:srgbClr val="FFFFFF"/>
                    </a:gs>
                  </a:gsLst>
                  <a:lin ang="5400000" scaled="0"/>
                </a:gradFill>
              </a:rPr>
              <a:t>4. Implementing Successful </a:t>
            </a:r>
            <a:r>
              <a:rPr lang="en-US" sz="4000" b="1" dirty="0" smtClean="0">
                <a:gradFill>
                  <a:gsLst>
                    <a:gs pos="0">
                      <a:srgbClr val="FFFFFF"/>
                    </a:gs>
                    <a:gs pos="100000">
                      <a:srgbClr val="FFFFFF"/>
                    </a:gs>
                  </a:gsLst>
                  <a:lin ang="5400000" scaled="0"/>
                </a:gradFill>
              </a:rPr>
              <a:t>Governance</a:t>
            </a:r>
            <a:endParaRPr lang="en-US" sz="4000" b="1" dirty="0">
              <a:gradFill>
                <a:gsLst>
                  <a:gs pos="0">
                    <a:srgbClr val="FFFFFF"/>
                  </a:gs>
                  <a:gs pos="100000">
                    <a:srgbClr val="FFFFFF"/>
                  </a:gs>
                </a:gsLst>
                <a:lin ang="5400000" scaled="0"/>
              </a:gradFill>
            </a:endParaRPr>
          </a:p>
        </p:txBody>
      </p:sp>
      <p:pic>
        <p:nvPicPr>
          <p:cNvPr id="37" name="Picture 2"/>
          <p:cNvPicPr>
            <a:picLocks noChangeAspect="1" noChangeArrowheads="1"/>
          </p:cNvPicPr>
          <p:nvPr/>
        </p:nvPicPr>
        <p:blipFill rotWithShape="1">
          <a:blip r:embed="rId17" cstate="email">
            <a:extLst>
              <a:ext uri="{28A0092B-C50C-407E-A947-70E740481C1C}">
                <a14:useLocalDpi xmlns:a14="http://schemas.microsoft.com/office/drawing/2010/main"/>
              </a:ext>
            </a:extLst>
          </a:blip>
          <a:srcRect r="80452"/>
          <a:stretch/>
        </p:blipFill>
        <p:spPr bwMode="auto">
          <a:xfrm>
            <a:off x="1585278" y="1678459"/>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1570037"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2809995" y="1665954"/>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3" name="Picture 52"/>
          <p:cNvPicPr>
            <a:picLocks noChangeAspect="1"/>
          </p:cNvPicPr>
          <p:nvPr/>
        </p:nvPicPr>
        <p:blipFill rotWithShape="1">
          <a:blip r:embed="rId18"/>
          <a:srcRect l="42250" r="43266"/>
          <a:stretch/>
        </p:blipFill>
        <p:spPr>
          <a:xfrm>
            <a:off x="8403579" y="1675938"/>
            <a:ext cx="1219200" cy="4333415"/>
          </a:xfrm>
          <a:prstGeom prst="rect">
            <a:avLst/>
          </a:prstGeom>
        </p:spPr>
      </p:pic>
      <p:sp>
        <p:nvSpPr>
          <p:cNvPr id="54" name="Rectangle 53"/>
          <p:cNvSpPr/>
          <p:nvPr/>
        </p:nvSpPr>
        <p:spPr bwMode="auto">
          <a:xfrm>
            <a:off x="8388339" y="1665953"/>
            <a:ext cx="123444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5" name="Picture 54"/>
          <p:cNvPicPr>
            <a:picLocks noChangeAspect="1"/>
          </p:cNvPicPr>
          <p:nvPr/>
        </p:nvPicPr>
        <p:blipFill rotWithShape="1">
          <a:blip r:embed="rId19">
            <a:extLst>
              <a:ext uri="{28A0092B-C50C-407E-A947-70E740481C1C}">
                <a14:useLocalDpi xmlns:a14="http://schemas.microsoft.com/office/drawing/2010/main" val="0"/>
              </a:ext>
            </a:extLst>
          </a:blip>
          <a:srcRect l="10556" r="61295" b="13166"/>
          <a:stretch/>
        </p:blipFill>
        <p:spPr>
          <a:xfrm>
            <a:off x="9647237" y="1678484"/>
            <a:ext cx="1219200" cy="4333378"/>
          </a:xfrm>
          <a:prstGeom prst="rect">
            <a:avLst/>
          </a:prstGeom>
        </p:spPr>
      </p:pic>
      <p:sp>
        <p:nvSpPr>
          <p:cNvPr id="56" name="Rectangle 55"/>
          <p:cNvSpPr/>
          <p:nvPr/>
        </p:nvSpPr>
        <p:spPr bwMode="auto">
          <a:xfrm>
            <a:off x="963199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7" name="Picture 2"/>
          <p:cNvPicPr>
            <a:picLocks noChangeAspect="1" noChangeArrowheads="1"/>
          </p:cNvPicPr>
          <p:nvPr/>
        </p:nvPicPr>
        <p:blipFill rotWithShape="1">
          <a:blip r:embed="rId20">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58" name="Rectangle 57"/>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1" name="Rounded Rectangle 30"/>
          <p:cNvSpPr/>
          <p:nvPr/>
        </p:nvSpPr>
        <p:spPr bwMode="auto">
          <a:xfrm>
            <a:off x="4160837" y="3787904"/>
            <a:ext cx="4166093" cy="2058171"/>
          </a:xfrm>
          <a:prstGeom prst="roundRect">
            <a:avLst/>
          </a:prstGeom>
          <a:solidFill>
            <a:schemeClr val="tx1"/>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3600" dirty="0" smtClean="0">
                <a:solidFill>
                  <a:schemeClr val="bg1"/>
                </a:solidFill>
              </a:rPr>
              <a:t>Key: Use </a:t>
            </a:r>
            <a:r>
              <a:rPr lang="en-US" sz="3600" b="1" dirty="0" smtClean="0">
                <a:solidFill>
                  <a:schemeClr val="bg1"/>
                </a:solidFill>
              </a:rPr>
              <a:t>Team Work</a:t>
            </a:r>
            <a:r>
              <a:rPr lang="en-US" sz="3600" dirty="0" smtClean="0">
                <a:solidFill>
                  <a:schemeClr val="bg1"/>
                </a:solidFill>
              </a:rPr>
              <a:t> &amp; Execute With </a:t>
            </a:r>
            <a:r>
              <a:rPr lang="en-US" sz="3600" b="1" dirty="0" smtClean="0">
                <a:solidFill>
                  <a:schemeClr val="bg1"/>
                </a:solidFill>
              </a:rPr>
              <a:t>Patterns</a:t>
            </a:r>
            <a:endParaRPr lang="en-US" sz="3600" b="1" dirty="0">
              <a:solidFill>
                <a:schemeClr val="bg1"/>
              </a:solidFill>
            </a:endParaRPr>
          </a:p>
        </p:txBody>
      </p:sp>
    </p:spTree>
    <p:extLst>
      <p:ext uri="{BB962C8B-B14F-4D97-AF65-F5344CB8AC3E}">
        <p14:creationId xmlns:p14="http://schemas.microsoft.com/office/powerpoint/2010/main" val="1058550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4"/>
          <p:cNvGrpSpPr>
            <a:grpSpLocks noChangeAspect="1"/>
          </p:cNvGrpSpPr>
          <p:nvPr/>
        </p:nvGrpSpPr>
        <p:grpSpPr bwMode="auto">
          <a:xfrm>
            <a:off x="6184368" y="2885542"/>
            <a:ext cx="2696293" cy="2807525"/>
            <a:chOff x="2090" y="2043"/>
            <a:chExt cx="1554" cy="1734"/>
          </a:xfrm>
        </p:grpSpPr>
        <p:sp>
          <p:nvSpPr>
            <p:cNvPr id="52" name="Freeform 5"/>
            <p:cNvSpPr>
              <a:spLocks/>
            </p:cNvSpPr>
            <p:nvPr/>
          </p:nvSpPr>
          <p:spPr bwMode="auto">
            <a:xfrm>
              <a:off x="2090" y="3624"/>
              <a:ext cx="1554" cy="153"/>
            </a:xfrm>
            <a:custGeom>
              <a:avLst/>
              <a:gdLst>
                <a:gd name="T0" fmla="*/ 1554 w 1554"/>
                <a:gd name="T1" fmla="*/ 78 h 153"/>
                <a:gd name="T2" fmla="*/ 1554 w 1554"/>
                <a:gd name="T3" fmla="*/ 78 h 153"/>
                <a:gd name="T4" fmla="*/ 1550 w 1554"/>
                <a:gd name="T5" fmla="*/ 71 h 153"/>
                <a:gd name="T6" fmla="*/ 1538 w 1554"/>
                <a:gd name="T7" fmla="*/ 63 h 153"/>
                <a:gd name="T8" fmla="*/ 1518 w 1554"/>
                <a:gd name="T9" fmla="*/ 55 h 153"/>
                <a:gd name="T10" fmla="*/ 1491 w 1554"/>
                <a:gd name="T11" fmla="*/ 47 h 153"/>
                <a:gd name="T12" fmla="*/ 1420 w 1554"/>
                <a:gd name="T13" fmla="*/ 35 h 153"/>
                <a:gd name="T14" fmla="*/ 1326 w 1554"/>
                <a:gd name="T15" fmla="*/ 24 h 153"/>
                <a:gd name="T16" fmla="*/ 1212 w 1554"/>
                <a:gd name="T17" fmla="*/ 12 h 153"/>
                <a:gd name="T18" fmla="*/ 1079 w 1554"/>
                <a:gd name="T19" fmla="*/ 8 h 153"/>
                <a:gd name="T20" fmla="*/ 934 w 1554"/>
                <a:gd name="T21" fmla="*/ 4 h 153"/>
                <a:gd name="T22" fmla="*/ 777 w 1554"/>
                <a:gd name="T23" fmla="*/ 0 h 153"/>
                <a:gd name="T24" fmla="*/ 777 w 1554"/>
                <a:gd name="T25" fmla="*/ 0 h 153"/>
                <a:gd name="T26" fmla="*/ 620 w 1554"/>
                <a:gd name="T27" fmla="*/ 4 h 153"/>
                <a:gd name="T28" fmla="*/ 475 w 1554"/>
                <a:gd name="T29" fmla="*/ 8 h 153"/>
                <a:gd name="T30" fmla="*/ 341 w 1554"/>
                <a:gd name="T31" fmla="*/ 12 h 153"/>
                <a:gd name="T32" fmla="*/ 228 w 1554"/>
                <a:gd name="T33" fmla="*/ 24 h 153"/>
                <a:gd name="T34" fmla="*/ 133 w 1554"/>
                <a:gd name="T35" fmla="*/ 35 h 153"/>
                <a:gd name="T36" fmla="*/ 63 w 1554"/>
                <a:gd name="T37" fmla="*/ 47 h 153"/>
                <a:gd name="T38" fmla="*/ 35 w 1554"/>
                <a:gd name="T39" fmla="*/ 55 h 153"/>
                <a:gd name="T40" fmla="*/ 16 w 1554"/>
                <a:gd name="T41" fmla="*/ 63 h 153"/>
                <a:gd name="T42" fmla="*/ 4 w 1554"/>
                <a:gd name="T43" fmla="*/ 71 h 153"/>
                <a:gd name="T44" fmla="*/ 0 w 1554"/>
                <a:gd name="T45" fmla="*/ 78 h 153"/>
                <a:gd name="T46" fmla="*/ 0 w 1554"/>
                <a:gd name="T47" fmla="*/ 78 h 153"/>
                <a:gd name="T48" fmla="*/ 4 w 1554"/>
                <a:gd name="T49" fmla="*/ 86 h 153"/>
                <a:gd name="T50" fmla="*/ 16 w 1554"/>
                <a:gd name="T51" fmla="*/ 94 h 153"/>
                <a:gd name="T52" fmla="*/ 35 w 1554"/>
                <a:gd name="T53" fmla="*/ 102 h 153"/>
                <a:gd name="T54" fmla="*/ 63 w 1554"/>
                <a:gd name="T55" fmla="*/ 106 h 153"/>
                <a:gd name="T56" fmla="*/ 133 w 1554"/>
                <a:gd name="T57" fmla="*/ 122 h 153"/>
                <a:gd name="T58" fmla="*/ 228 w 1554"/>
                <a:gd name="T59" fmla="*/ 133 h 153"/>
                <a:gd name="T60" fmla="*/ 341 w 1554"/>
                <a:gd name="T61" fmla="*/ 141 h 153"/>
                <a:gd name="T62" fmla="*/ 475 w 1554"/>
                <a:gd name="T63" fmla="*/ 149 h 153"/>
                <a:gd name="T64" fmla="*/ 620 w 1554"/>
                <a:gd name="T65" fmla="*/ 153 h 153"/>
                <a:gd name="T66" fmla="*/ 777 w 1554"/>
                <a:gd name="T67" fmla="*/ 153 h 153"/>
                <a:gd name="T68" fmla="*/ 777 w 1554"/>
                <a:gd name="T69" fmla="*/ 153 h 153"/>
                <a:gd name="T70" fmla="*/ 934 w 1554"/>
                <a:gd name="T71" fmla="*/ 153 h 153"/>
                <a:gd name="T72" fmla="*/ 1079 w 1554"/>
                <a:gd name="T73" fmla="*/ 149 h 153"/>
                <a:gd name="T74" fmla="*/ 1212 w 1554"/>
                <a:gd name="T75" fmla="*/ 141 h 153"/>
                <a:gd name="T76" fmla="*/ 1326 w 1554"/>
                <a:gd name="T77" fmla="*/ 133 h 153"/>
                <a:gd name="T78" fmla="*/ 1420 w 1554"/>
                <a:gd name="T79" fmla="*/ 122 h 153"/>
                <a:gd name="T80" fmla="*/ 1491 w 1554"/>
                <a:gd name="T81" fmla="*/ 106 h 153"/>
                <a:gd name="T82" fmla="*/ 1518 w 1554"/>
                <a:gd name="T83" fmla="*/ 102 h 153"/>
                <a:gd name="T84" fmla="*/ 1538 w 1554"/>
                <a:gd name="T85" fmla="*/ 94 h 153"/>
                <a:gd name="T86" fmla="*/ 1550 w 1554"/>
                <a:gd name="T87" fmla="*/ 86 h 153"/>
                <a:gd name="T88" fmla="*/ 1554 w 1554"/>
                <a:gd name="T89" fmla="*/ 78 h 153"/>
                <a:gd name="T90" fmla="*/ 1554 w 1554"/>
                <a:gd name="T91" fmla="*/ 7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54" h="153">
                  <a:moveTo>
                    <a:pt x="1554" y="78"/>
                  </a:moveTo>
                  <a:lnTo>
                    <a:pt x="1554" y="78"/>
                  </a:lnTo>
                  <a:lnTo>
                    <a:pt x="1550" y="71"/>
                  </a:lnTo>
                  <a:lnTo>
                    <a:pt x="1538" y="63"/>
                  </a:lnTo>
                  <a:lnTo>
                    <a:pt x="1518" y="55"/>
                  </a:lnTo>
                  <a:lnTo>
                    <a:pt x="1491" y="47"/>
                  </a:lnTo>
                  <a:lnTo>
                    <a:pt x="1420" y="35"/>
                  </a:lnTo>
                  <a:lnTo>
                    <a:pt x="1326" y="24"/>
                  </a:lnTo>
                  <a:lnTo>
                    <a:pt x="1212" y="12"/>
                  </a:lnTo>
                  <a:lnTo>
                    <a:pt x="1079" y="8"/>
                  </a:lnTo>
                  <a:lnTo>
                    <a:pt x="934" y="4"/>
                  </a:lnTo>
                  <a:lnTo>
                    <a:pt x="777" y="0"/>
                  </a:lnTo>
                  <a:lnTo>
                    <a:pt x="777" y="0"/>
                  </a:lnTo>
                  <a:lnTo>
                    <a:pt x="620" y="4"/>
                  </a:lnTo>
                  <a:lnTo>
                    <a:pt x="475" y="8"/>
                  </a:lnTo>
                  <a:lnTo>
                    <a:pt x="341" y="12"/>
                  </a:lnTo>
                  <a:lnTo>
                    <a:pt x="228" y="24"/>
                  </a:lnTo>
                  <a:lnTo>
                    <a:pt x="133" y="35"/>
                  </a:lnTo>
                  <a:lnTo>
                    <a:pt x="63" y="47"/>
                  </a:lnTo>
                  <a:lnTo>
                    <a:pt x="35" y="55"/>
                  </a:lnTo>
                  <a:lnTo>
                    <a:pt x="16" y="63"/>
                  </a:lnTo>
                  <a:lnTo>
                    <a:pt x="4" y="71"/>
                  </a:lnTo>
                  <a:lnTo>
                    <a:pt x="0" y="78"/>
                  </a:lnTo>
                  <a:lnTo>
                    <a:pt x="0" y="78"/>
                  </a:lnTo>
                  <a:lnTo>
                    <a:pt x="4" y="86"/>
                  </a:lnTo>
                  <a:lnTo>
                    <a:pt x="16" y="94"/>
                  </a:lnTo>
                  <a:lnTo>
                    <a:pt x="35" y="102"/>
                  </a:lnTo>
                  <a:lnTo>
                    <a:pt x="63" y="106"/>
                  </a:lnTo>
                  <a:lnTo>
                    <a:pt x="133" y="122"/>
                  </a:lnTo>
                  <a:lnTo>
                    <a:pt x="228" y="133"/>
                  </a:lnTo>
                  <a:lnTo>
                    <a:pt x="341" y="141"/>
                  </a:lnTo>
                  <a:lnTo>
                    <a:pt x="475" y="149"/>
                  </a:lnTo>
                  <a:lnTo>
                    <a:pt x="620" y="153"/>
                  </a:lnTo>
                  <a:lnTo>
                    <a:pt x="777" y="153"/>
                  </a:lnTo>
                  <a:lnTo>
                    <a:pt x="777" y="153"/>
                  </a:lnTo>
                  <a:lnTo>
                    <a:pt x="934" y="153"/>
                  </a:lnTo>
                  <a:lnTo>
                    <a:pt x="1079" y="149"/>
                  </a:lnTo>
                  <a:lnTo>
                    <a:pt x="1212" y="141"/>
                  </a:lnTo>
                  <a:lnTo>
                    <a:pt x="1326" y="133"/>
                  </a:lnTo>
                  <a:lnTo>
                    <a:pt x="1420" y="122"/>
                  </a:lnTo>
                  <a:lnTo>
                    <a:pt x="1491" y="106"/>
                  </a:lnTo>
                  <a:lnTo>
                    <a:pt x="1518" y="102"/>
                  </a:lnTo>
                  <a:lnTo>
                    <a:pt x="1538" y="94"/>
                  </a:lnTo>
                  <a:lnTo>
                    <a:pt x="1550" y="86"/>
                  </a:lnTo>
                  <a:lnTo>
                    <a:pt x="1554" y="78"/>
                  </a:lnTo>
                  <a:lnTo>
                    <a:pt x="1554" y="78"/>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6"/>
            <p:cNvSpPr>
              <a:spLocks/>
            </p:cNvSpPr>
            <p:nvPr/>
          </p:nvSpPr>
          <p:spPr bwMode="auto">
            <a:xfrm>
              <a:off x="2306" y="2761"/>
              <a:ext cx="1094" cy="553"/>
            </a:xfrm>
            <a:custGeom>
              <a:avLst/>
              <a:gdLst>
                <a:gd name="T0" fmla="*/ 541 w 1094"/>
                <a:gd name="T1" fmla="*/ 169 h 553"/>
                <a:gd name="T2" fmla="*/ 541 w 1094"/>
                <a:gd name="T3" fmla="*/ 169 h 553"/>
                <a:gd name="T4" fmla="*/ 463 w 1094"/>
                <a:gd name="T5" fmla="*/ 169 h 553"/>
                <a:gd name="T6" fmla="*/ 388 w 1094"/>
                <a:gd name="T7" fmla="*/ 157 h 553"/>
                <a:gd name="T8" fmla="*/ 314 w 1094"/>
                <a:gd name="T9" fmla="*/ 145 h 553"/>
                <a:gd name="T10" fmla="*/ 243 w 1094"/>
                <a:gd name="T11" fmla="*/ 125 h 553"/>
                <a:gd name="T12" fmla="*/ 176 w 1094"/>
                <a:gd name="T13" fmla="*/ 102 h 553"/>
                <a:gd name="T14" fmla="*/ 114 w 1094"/>
                <a:gd name="T15" fmla="*/ 74 h 553"/>
                <a:gd name="T16" fmla="*/ 55 w 1094"/>
                <a:gd name="T17" fmla="*/ 39 h 553"/>
                <a:gd name="T18" fmla="*/ 0 w 1094"/>
                <a:gd name="T19" fmla="*/ 4 h 553"/>
                <a:gd name="T20" fmla="*/ 66 w 1094"/>
                <a:gd name="T21" fmla="*/ 396 h 553"/>
                <a:gd name="T22" fmla="*/ 66 w 1094"/>
                <a:gd name="T23" fmla="*/ 396 h 553"/>
                <a:gd name="T24" fmla="*/ 66 w 1094"/>
                <a:gd name="T25" fmla="*/ 396 h 553"/>
                <a:gd name="T26" fmla="*/ 70 w 1094"/>
                <a:gd name="T27" fmla="*/ 412 h 553"/>
                <a:gd name="T28" fmla="*/ 78 w 1094"/>
                <a:gd name="T29" fmla="*/ 428 h 553"/>
                <a:gd name="T30" fmla="*/ 94 w 1094"/>
                <a:gd name="T31" fmla="*/ 443 h 553"/>
                <a:gd name="T32" fmla="*/ 110 w 1094"/>
                <a:gd name="T33" fmla="*/ 455 h 553"/>
                <a:gd name="T34" fmla="*/ 133 w 1094"/>
                <a:gd name="T35" fmla="*/ 471 h 553"/>
                <a:gd name="T36" fmla="*/ 157 w 1094"/>
                <a:gd name="T37" fmla="*/ 482 h 553"/>
                <a:gd name="T38" fmla="*/ 216 w 1094"/>
                <a:gd name="T39" fmla="*/ 506 h 553"/>
                <a:gd name="T40" fmla="*/ 282 w 1094"/>
                <a:gd name="T41" fmla="*/ 526 h 553"/>
                <a:gd name="T42" fmla="*/ 361 w 1094"/>
                <a:gd name="T43" fmla="*/ 541 h 553"/>
                <a:gd name="T44" fmla="*/ 447 w 1094"/>
                <a:gd name="T45" fmla="*/ 549 h 553"/>
                <a:gd name="T46" fmla="*/ 537 w 1094"/>
                <a:gd name="T47" fmla="*/ 553 h 553"/>
                <a:gd name="T48" fmla="*/ 537 w 1094"/>
                <a:gd name="T49" fmla="*/ 553 h 553"/>
                <a:gd name="T50" fmla="*/ 627 w 1094"/>
                <a:gd name="T51" fmla="*/ 549 h 553"/>
                <a:gd name="T52" fmla="*/ 710 w 1094"/>
                <a:gd name="T53" fmla="*/ 541 h 553"/>
                <a:gd name="T54" fmla="*/ 788 w 1094"/>
                <a:gd name="T55" fmla="*/ 526 h 553"/>
                <a:gd name="T56" fmla="*/ 859 w 1094"/>
                <a:gd name="T57" fmla="*/ 506 h 553"/>
                <a:gd name="T58" fmla="*/ 918 w 1094"/>
                <a:gd name="T59" fmla="*/ 482 h 553"/>
                <a:gd name="T60" fmla="*/ 941 w 1094"/>
                <a:gd name="T61" fmla="*/ 471 h 553"/>
                <a:gd name="T62" fmla="*/ 961 w 1094"/>
                <a:gd name="T63" fmla="*/ 455 h 553"/>
                <a:gd name="T64" fmla="*/ 981 w 1094"/>
                <a:gd name="T65" fmla="*/ 443 h 553"/>
                <a:gd name="T66" fmla="*/ 992 w 1094"/>
                <a:gd name="T67" fmla="*/ 428 h 553"/>
                <a:gd name="T68" fmla="*/ 1004 w 1094"/>
                <a:gd name="T69" fmla="*/ 412 h 553"/>
                <a:gd name="T70" fmla="*/ 1008 w 1094"/>
                <a:gd name="T71" fmla="*/ 396 h 553"/>
                <a:gd name="T72" fmla="*/ 1094 w 1094"/>
                <a:gd name="T73" fmla="*/ 0 h 553"/>
                <a:gd name="T74" fmla="*/ 1094 w 1094"/>
                <a:gd name="T75" fmla="*/ 0 h 553"/>
                <a:gd name="T76" fmla="*/ 1035 w 1094"/>
                <a:gd name="T77" fmla="*/ 39 h 553"/>
                <a:gd name="T78" fmla="*/ 977 w 1094"/>
                <a:gd name="T79" fmla="*/ 71 h 553"/>
                <a:gd name="T80" fmla="*/ 910 w 1094"/>
                <a:gd name="T81" fmla="*/ 98 h 553"/>
                <a:gd name="T82" fmla="*/ 843 w 1094"/>
                <a:gd name="T83" fmla="*/ 125 h 553"/>
                <a:gd name="T84" fmla="*/ 769 w 1094"/>
                <a:gd name="T85" fmla="*/ 145 h 553"/>
                <a:gd name="T86" fmla="*/ 694 w 1094"/>
                <a:gd name="T87" fmla="*/ 157 h 553"/>
                <a:gd name="T88" fmla="*/ 620 w 1094"/>
                <a:gd name="T89" fmla="*/ 169 h 553"/>
                <a:gd name="T90" fmla="*/ 541 w 1094"/>
                <a:gd name="T91" fmla="*/ 169 h 553"/>
                <a:gd name="T92" fmla="*/ 541 w 1094"/>
                <a:gd name="T93" fmla="*/ 169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4" h="553">
                  <a:moveTo>
                    <a:pt x="541" y="169"/>
                  </a:moveTo>
                  <a:lnTo>
                    <a:pt x="541" y="169"/>
                  </a:lnTo>
                  <a:lnTo>
                    <a:pt x="463" y="169"/>
                  </a:lnTo>
                  <a:lnTo>
                    <a:pt x="388" y="157"/>
                  </a:lnTo>
                  <a:lnTo>
                    <a:pt x="314" y="145"/>
                  </a:lnTo>
                  <a:lnTo>
                    <a:pt x="243" y="125"/>
                  </a:lnTo>
                  <a:lnTo>
                    <a:pt x="176" y="102"/>
                  </a:lnTo>
                  <a:lnTo>
                    <a:pt x="114" y="74"/>
                  </a:lnTo>
                  <a:lnTo>
                    <a:pt x="55" y="39"/>
                  </a:lnTo>
                  <a:lnTo>
                    <a:pt x="0" y="4"/>
                  </a:lnTo>
                  <a:lnTo>
                    <a:pt x="66" y="396"/>
                  </a:lnTo>
                  <a:lnTo>
                    <a:pt x="66" y="396"/>
                  </a:lnTo>
                  <a:lnTo>
                    <a:pt x="66" y="396"/>
                  </a:lnTo>
                  <a:lnTo>
                    <a:pt x="70" y="412"/>
                  </a:lnTo>
                  <a:lnTo>
                    <a:pt x="78" y="428"/>
                  </a:lnTo>
                  <a:lnTo>
                    <a:pt x="94" y="443"/>
                  </a:lnTo>
                  <a:lnTo>
                    <a:pt x="110" y="455"/>
                  </a:lnTo>
                  <a:lnTo>
                    <a:pt x="133" y="471"/>
                  </a:lnTo>
                  <a:lnTo>
                    <a:pt x="157" y="482"/>
                  </a:lnTo>
                  <a:lnTo>
                    <a:pt x="216" y="506"/>
                  </a:lnTo>
                  <a:lnTo>
                    <a:pt x="282" y="526"/>
                  </a:lnTo>
                  <a:lnTo>
                    <a:pt x="361" y="541"/>
                  </a:lnTo>
                  <a:lnTo>
                    <a:pt x="447" y="549"/>
                  </a:lnTo>
                  <a:lnTo>
                    <a:pt x="537" y="553"/>
                  </a:lnTo>
                  <a:lnTo>
                    <a:pt x="537" y="553"/>
                  </a:lnTo>
                  <a:lnTo>
                    <a:pt x="627" y="549"/>
                  </a:lnTo>
                  <a:lnTo>
                    <a:pt x="710" y="541"/>
                  </a:lnTo>
                  <a:lnTo>
                    <a:pt x="788" y="526"/>
                  </a:lnTo>
                  <a:lnTo>
                    <a:pt x="859" y="506"/>
                  </a:lnTo>
                  <a:lnTo>
                    <a:pt x="918" y="482"/>
                  </a:lnTo>
                  <a:lnTo>
                    <a:pt x="941" y="471"/>
                  </a:lnTo>
                  <a:lnTo>
                    <a:pt x="961" y="455"/>
                  </a:lnTo>
                  <a:lnTo>
                    <a:pt x="981" y="443"/>
                  </a:lnTo>
                  <a:lnTo>
                    <a:pt x="992" y="428"/>
                  </a:lnTo>
                  <a:lnTo>
                    <a:pt x="1004" y="412"/>
                  </a:lnTo>
                  <a:lnTo>
                    <a:pt x="1008" y="396"/>
                  </a:lnTo>
                  <a:lnTo>
                    <a:pt x="1094" y="0"/>
                  </a:lnTo>
                  <a:lnTo>
                    <a:pt x="1094" y="0"/>
                  </a:lnTo>
                  <a:lnTo>
                    <a:pt x="1035" y="39"/>
                  </a:lnTo>
                  <a:lnTo>
                    <a:pt x="977" y="71"/>
                  </a:lnTo>
                  <a:lnTo>
                    <a:pt x="910" y="98"/>
                  </a:lnTo>
                  <a:lnTo>
                    <a:pt x="843" y="125"/>
                  </a:lnTo>
                  <a:lnTo>
                    <a:pt x="769" y="145"/>
                  </a:lnTo>
                  <a:lnTo>
                    <a:pt x="694" y="157"/>
                  </a:lnTo>
                  <a:lnTo>
                    <a:pt x="620" y="169"/>
                  </a:lnTo>
                  <a:lnTo>
                    <a:pt x="541" y="169"/>
                  </a:lnTo>
                  <a:lnTo>
                    <a:pt x="541" y="1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7"/>
            <p:cNvSpPr>
              <a:spLocks/>
            </p:cNvSpPr>
            <p:nvPr/>
          </p:nvSpPr>
          <p:spPr bwMode="auto">
            <a:xfrm>
              <a:off x="3083" y="3094"/>
              <a:ext cx="396" cy="659"/>
            </a:xfrm>
            <a:custGeom>
              <a:avLst/>
              <a:gdLst>
                <a:gd name="T0" fmla="*/ 78 w 396"/>
                <a:gd name="T1" fmla="*/ 20 h 659"/>
                <a:gd name="T2" fmla="*/ 78 w 396"/>
                <a:gd name="T3" fmla="*/ 20 h 659"/>
                <a:gd name="T4" fmla="*/ 105 w 396"/>
                <a:gd name="T5" fmla="*/ 47 h 659"/>
                <a:gd name="T6" fmla="*/ 133 w 396"/>
                <a:gd name="T7" fmla="*/ 83 h 659"/>
                <a:gd name="T8" fmla="*/ 160 w 396"/>
                <a:gd name="T9" fmla="*/ 134 h 659"/>
                <a:gd name="T10" fmla="*/ 192 w 396"/>
                <a:gd name="T11" fmla="*/ 204 h 659"/>
                <a:gd name="T12" fmla="*/ 207 w 396"/>
                <a:gd name="T13" fmla="*/ 244 h 659"/>
                <a:gd name="T14" fmla="*/ 219 w 396"/>
                <a:gd name="T15" fmla="*/ 287 h 659"/>
                <a:gd name="T16" fmla="*/ 231 w 396"/>
                <a:gd name="T17" fmla="*/ 338 h 659"/>
                <a:gd name="T18" fmla="*/ 239 w 396"/>
                <a:gd name="T19" fmla="*/ 393 h 659"/>
                <a:gd name="T20" fmla="*/ 243 w 396"/>
                <a:gd name="T21" fmla="*/ 452 h 659"/>
                <a:gd name="T22" fmla="*/ 243 w 396"/>
                <a:gd name="T23" fmla="*/ 514 h 659"/>
                <a:gd name="T24" fmla="*/ 243 w 396"/>
                <a:gd name="T25" fmla="*/ 514 h 659"/>
                <a:gd name="T26" fmla="*/ 274 w 396"/>
                <a:gd name="T27" fmla="*/ 522 h 659"/>
                <a:gd name="T28" fmla="*/ 302 w 396"/>
                <a:gd name="T29" fmla="*/ 530 h 659"/>
                <a:gd name="T30" fmla="*/ 333 w 396"/>
                <a:gd name="T31" fmla="*/ 546 h 659"/>
                <a:gd name="T32" fmla="*/ 361 w 396"/>
                <a:gd name="T33" fmla="*/ 561 h 659"/>
                <a:gd name="T34" fmla="*/ 372 w 396"/>
                <a:gd name="T35" fmla="*/ 573 h 659"/>
                <a:gd name="T36" fmla="*/ 384 w 396"/>
                <a:gd name="T37" fmla="*/ 585 h 659"/>
                <a:gd name="T38" fmla="*/ 392 w 396"/>
                <a:gd name="T39" fmla="*/ 597 h 659"/>
                <a:gd name="T40" fmla="*/ 396 w 396"/>
                <a:gd name="T41" fmla="*/ 612 h 659"/>
                <a:gd name="T42" fmla="*/ 396 w 396"/>
                <a:gd name="T43" fmla="*/ 628 h 659"/>
                <a:gd name="T44" fmla="*/ 392 w 396"/>
                <a:gd name="T45" fmla="*/ 644 h 659"/>
                <a:gd name="T46" fmla="*/ 392 w 396"/>
                <a:gd name="T47" fmla="*/ 644 h 659"/>
                <a:gd name="T48" fmla="*/ 388 w 396"/>
                <a:gd name="T49" fmla="*/ 648 h 659"/>
                <a:gd name="T50" fmla="*/ 372 w 396"/>
                <a:gd name="T51" fmla="*/ 656 h 659"/>
                <a:gd name="T52" fmla="*/ 353 w 396"/>
                <a:gd name="T53" fmla="*/ 659 h 659"/>
                <a:gd name="T54" fmla="*/ 321 w 396"/>
                <a:gd name="T55" fmla="*/ 659 h 659"/>
                <a:gd name="T56" fmla="*/ 160 w 396"/>
                <a:gd name="T57" fmla="*/ 585 h 659"/>
                <a:gd name="T58" fmla="*/ 160 w 396"/>
                <a:gd name="T59" fmla="*/ 585 h 659"/>
                <a:gd name="T60" fmla="*/ 156 w 396"/>
                <a:gd name="T61" fmla="*/ 581 h 659"/>
                <a:gd name="T62" fmla="*/ 149 w 396"/>
                <a:gd name="T63" fmla="*/ 569 h 659"/>
                <a:gd name="T64" fmla="*/ 145 w 396"/>
                <a:gd name="T65" fmla="*/ 554 h 659"/>
                <a:gd name="T66" fmla="*/ 145 w 396"/>
                <a:gd name="T67" fmla="*/ 542 h 659"/>
                <a:gd name="T68" fmla="*/ 149 w 396"/>
                <a:gd name="T69" fmla="*/ 530 h 659"/>
                <a:gd name="T70" fmla="*/ 176 w 396"/>
                <a:gd name="T71" fmla="*/ 499 h 659"/>
                <a:gd name="T72" fmla="*/ 176 w 396"/>
                <a:gd name="T73" fmla="*/ 499 h 659"/>
                <a:gd name="T74" fmla="*/ 180 w 396"/>
                <a:gd name="T75" fmla="*/ 455 h 659"/>
                <a:gd name="T76" fmla="*/ 180 w 396"/>
                <a:gd name="T77" fmla="*/ 404 h 659"/>
                <a:gd name="T78" fmla="*/ 172 w 396"/>
                <a:gd name="T79" fmla="*/ 346 h 659"/>
                <a:gd name="T80" fmla="*/ 164 w 396"/>
                <a:gd name="T81" fmla="*/ 310 h 659"/>
                <a:gd name="T82" fmla="*/ 153 w 396"/>
                <a:gd name="T83" fmla="*/ 275 h 659"/>
                <a:gd name="T84" fmla="*/ 137 w 396"/>
                <a:gd name="T85" fmla="*/ 240 h 659"/>
                <a:gd name="T86" fmla="*/ 121 w 396"/>
                <a:gd name="T87" fmla="*/ 204 h 659"/>
                <a:gd name="T88" fmla="*/ 98 w 396"/>
                <a:gd name="T89" fmla="*/ 169 h 659"/>
                <a:gd name="T90" fmla="*/ 70 w 396"/>
                <a:gd name="T91" fmla="*/ 134 h 659"/>
                <a:gd name="T92" fmla="*/ 39 w 396"/>
                <a:gd name="T93" fmla="*/ 98 h 659"/>
                <a:gd name="T94" fmla="*/ 0 w 396"/>
                <a:gd name="T95" fmla="*/ 67 h 659"/>
                <a:gd name="T96" fmla="*/ 0 w 396"/>
                <a:gd name="T97" fmla="*/ 67 h 659"/>
                <a:gd name="T98" fmla="*/ 0 w 396"/>
                <a:gd name="T99" fmla="*/ 51 h 659"/>
                <a:gd name="T100" fmla="*/ 0 w 396"/>
                <a:gd name="T101" fmla="*/ 36 h 659"/>
                <a:gd name="T102" fmla="*/ 3 w 396"/>
                <a:gd name="T103" fmla="*/ 20 h 659"/>
                <a:gd name="T104" fmla="*/ 11 w 396"/>
                <a:gd name="T105" fmla="*/ 8 h 659"/>
                <a:gd name="T106" fmla="*/ 15 w 396"/>
                <a:gd name="T107" fmla="*/ 4 h 659"/>
                <a:gd name="T108" fmla="*/ 23 w 396"/>
                <a:gd name="T109" fmla="*/ 0 h 659"/>
                <a:gd name="T110" fmla="*/ 35 w 396"/>
                <a:gd name="T111" fmla="*/ 0 h 659"/>
                <a:gd name="T112" fmla="*/ 47 w 396"/>
                <a:gd name="T113" fmla="*/ 4 h 659"/>
                <a:gd name="T114" fmla="*/ 78 w 396"/>
                <a:gd name="T115" fmla="*/ 20 h 659"/>
                <a:gd name="T116" fmla="*/ 78 w 396"/>
                <a:gd name="T117" fmla="*/ 2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659">
                  <a:moveTo>
                    <a:pt x="78" y="20"/>
                  </a:moveTo>
                  <a:lnTo>
                    <a:pt x="78" y="20"/>
                  </a:lnTo>
                  <a:lnTo>
                    <a:pt x="105" y="47"/>
                  </a:lnTo>
                  <a:lnTo>
                    <a:pt x="133" y="83"/>
                  </a:lnTo>
                  <a:lnTo>
                    <a:pt x="160" y="134"/>
                  </a:lnTo>
                  <a:lnTo>
                    <a:pt x="192" y="204"/>
                  </a:lnTo>
                  <a:lnTo>
                    <a:pt x="207" y="244"/>
                  </a:lnTo>
                  <a:lnTo>
                    <a:pt x="219" y="287"/>
                  </a:lnTo>
                  <a:lnTo>
                    <a:pt x="231" y="338"/>
                  </a:lnTo>
                  <a:lnTo>
                    <a:pt x="239" y="393"/>
                  </a:lnTo>
                  <a:lnTo>
                    <a:pt x="243" y="452"/>
                  </a:lnTo>
                  <a:lnTo>
                    <a:pt x="243" y="514"/>
                  </a:lnTo>
                  <a:lnTo>
                    <a:pt x="243" y="514"/>
                  </a:lnTo>
                  <a:lnTo>
                    <a:pt x="274" y="522"/>
                  </a:lnTo>
                  <a:lnTo>
                    <a:pt x="302" y="530"/>
                  </a:lnTo>
                  <a:lnTo>
                    <a:pt x="333" y="546"/>
                  </a:lnTo>
                  <a:lnTo>
                    <a:pt x="361" y="561"/>
                  </a:lnTo>
                  <a:lnTo>
                    <a:pt x="372" y="573"/>
                  </a:lnTo>
                  <a:lnTo>
                    <a:pt x="384" y="585"/>
                  </a:lnTo>
                  <a:lnTo>
                    <a:pt x="392" y="597"/>
                  </a:lnTo>
                  <a:lnTo>
                    <a:pt x="396" y="612"/>
                  </a:lnTo>
                  <a:lnTo>
                    <a:pt x="396" y="628"/>
                  </a:lnTo>
                  <a:lnTo>
                    <a:pt x="392" y="644"/>
                  </a:lnTo>
                  <a:lnTo>
                    <a:pt x="392" y="644"/>
                  </a:lnTo>
                  <a:lnTo>
                    <a:pt x="388" y="648"/>
                  </a:lnTo>
                  <a:lnTo>
                    <a:pt x="372" y="656"/>
                  </a:lnTo>
                  <a:lnTo>
                    <a:pt x="353" y="659"/>
                  </a:lnTo>
                  <a:lnTo>
                    <a:pt x="321" y="659"/>
                  </a:lnTo>
                  <a:lnTo>
                    <a:pt x="160" y="585"/>
                  </a:lnTo>
                  <a:lnTo>
                    <a:pt x="160" y="585"/>
                  </a:lnTo>
                  <a:lnTo>
                    <a:pt x="156" y="581"/>
                  </a:lnTo>
                  <a:lnTo>
                    <a:pt x="149" y="569"/>
                  </a:lnTo>
                  <a:lnTo>
                    <a:pt x="145" y="554"/>
                  </a:lnTo>
                  <a:lnTo>
                    <a:pt x="145" y="542"/>
                  </a:lnTo>
                  <a:lnTo>
                    <a:pt x="149" y="530"/>
                  </a:lnTo>
                  <a:lnTo>
                    <a:pt x="176" y="499"/>
                  </a:lnTo>
                  <a:lnTo>
                    <a:pt x="176" y="499"/>
                  </a:lnTo>
                  <a:lnTo>
                    <a:pt x="180" y="455"/>
                  </a:lnTo>
                  <a:lnTo>
                    <a:pt x="180" y="404"/>
                  </a:lnTo>
                  <a:lnTo>
                    <a:pt x="172" y="346"/>
                  </a:lnTo>
                  <a:lnTo>
                    <a:pt x="164" y="310"/>
                  </a:lnTo>
                  <a:lnTo>
                    <a:pt x="153" y="275"/>
                  </a:lnTo>
                  <a:lnTo>
                    <a:pt x="137" y="240"/>
                  </a:lnTo>
                  <a:lnTo>
                    <a:pt x="121" y="204"/>
                  </a:lnTo>
                  <a:lnTo>
                    <a:pt x="98" y="169"/>
                  </a:lnTo>
                  <a:lnTo>
                    <a:pt x="70" y="134"/>
                  </a:lnTo>
                  <a:lnTo>
                    <a:pt x="39" y="98"/>
                  </a:lnTo>
                  <a:lnTo>
                    <a:pt x="0" y="67"/>
                  </a:lnTo>
                  <a:lnTo>
                    <a:pt x="0" y="67"/>
                  </a:lnTo>
                  <a:lnTo>
                    <a:pt x="0" y="51"/>
                  </a:lnTo>
                  <a:lnTo>
                    <a:pt x="0" y="36"/>
                  </a:lnTo>
                  <a:lnTo>
                    <a:pt x="3" y="20"/>
                  </a:lnTo>
                  <a:lnTo>
                    <a:pt x="11" y="8"/>
                  </a:lnTo>
                  <a:lnTo>
                    <a:pt x="15" y="4"/>
                  </a:lnTo>
                  <a:lnTo>
                    <a:pt x="23" y="0"/>
                  </a:lnTo>
                  <a:lnTo>
                    <a:pt x="35" y="0"/>
                  </a:lnTo>
                  <a:lnTo>
                    <a:pt x="47" y="4"/>
                  </a:lnTo>
                  <a:lnTo>
                    <a:pt x="78" y="20"/>
                  </a:lnTo>
                  <a:lnTo>
                    <a:pt x="7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8"/>
            <p:cNvSpPr>
              <a:spLocks/>
            </p:cNvSpPr>
            <p:nvPr/>
          </p:nvSpPr>
          <p:spPr bwMode="auto">
            <a:xfrm>
              <a:off x="2247" y="3094"/>
              <a:ext cx="396" cy="659"/>
            </a:xfrm>
            <a:custGeom>
              <a:avLst/>
              <a:gdLst>
                <a:gd name="T0" fmla="*/ 318 w 396"/>
                <a:gd name="T1" fmla="*/ 20 h 659"/>
                <a:gd name="T2" fmla="*/ 318 w 396"/>
                <a:gd name="T3" fmla="*/ 20 h 659"/>
                <a:gd name="T4" fmla="*/ 290 w 396"/>
                <a:gd name="T5" fmla="*/ 47 h 659"/>
                <a:gd name="T6" fmla="*/ 263 w 396"/>
                <a:gd name="T7" fmla="*/ 83 h 659"/>
                <a:gd name="T8" fmla="*/ 235 w 396"/>
                <a:gd name="T9" fmla="*/ 134 h 659"/>
                <a:gd name="T10" fmla="*/ 204 w 396"/>
                <a:gd name="T11" fmla="*/ 204 h 659"/>
                <a:gd name="T12" fmla="*/ 188 w 396"/>
                <a:gd name="T13" fmla="*/ 244 h 659"/>
                <a:gd name="T14" fmla="*/ 176 w 396"/>
                <a:gd name="T15" fmla="*/ 287 h 659"/>
                <a:gd name="T16" fmla="*/ 169 w 396"/>
                <a:gd name="T17" fmla="*/ 338 h 659"/>
                <a:gd name="T18" fmla="*/ 157 w 396"/>
                <a:gd name="T19" fmla="*/ 393 h 659"/>
                <a:gd name="T20" fmla="*/ 153 w 396"/>
                <a:gd name="T21" fmla="*/ 452 h 659"/>
                <a:gd name="T22" fmla="*/ 153 w 396"/>
                <a:gd name="T23" fmla="*/ 514 h 659"/>
                <a:gd name="T24" fmla="*/ 153 w 396"/>
                <a:gd name="T25" fmla="*/ 514 h 659"/>
                <a:gd name="T26" fmla="*/ 122 w 396"/>
                <a:gd name="T27" fmla="*/ 522 h 659"/>
                <a:gd name="T28" fmla="*/ 94 w 396"/>
                <a:gd name="T29" fmla="*/ 530 h 659"/>
                <a:gd name="T30" fmla="*/ 63 w 396"/>
                <a:gd name="T31" fmla="*/ 546 h 659"/>
                <a:gd name="T32" fmla="*/ 35 w 396"/>
                <a:gd name="T33" fmla="*/ 561 h 659"/>
                <a:gd name="T34" fmla="*/ 23 w 396"/>
                <a:gd name="T35" fmla="*/ 573 h 659"/>
                <a:gd name="T36" fmla="*/ 12 w 396"/>
                <a:gd name="T37" fmla="*/ 585 h 659"/>
                <a:gd name="T38" fmla="*/ 4 w 396"/>
                <a:gd name="T39" fmla="*/ 597 h 659"/>
                <a:gd name="T40" fmla="*/ 0 w 396"/>
                <a:gd name="T41" fmla="*/ 612 h 659"/>
                <a:gd name="T42" fmla="*/ 0 w 396"/>
                <a:gd name="T43" fmla="*/ 628 h 659"/>
                <a:gd name="T44" fmla="*/ 4 w 396"/>
                <a:gd name="T45" fmla="*/ 644 h 659"/>
                <a:gd name="T46" fmla="*/ 4 w 396"/>
                <a:gd name="T47" fmla="*/ 644 h 659"/>
                <a:gd name="T48" fmla="*/ 8 w 396"/>
                <a:gd name="T49" fmla="*/ 648 h 659"/>
                <a:gd name="T50" fmla="*/ 23 w 396"/>
                <a:gd name="T51" fmla="*/ 656 h 659"/>
                <a:gd name="T52" fmla="*/ 43 w 396"/>
                <a:gd name="T53" fmla="*/ 659 h 659"/>
                <a:gd name="T54" fmla="*/ 74 w 396"/>
                <a:gd name="T55" fmla="*/ 659 h 659"/>
                <a:gd name="T56" fmla="*/ 235 w 396"/>
                <a:gd name="T57" fmla="*/ 585 h 659"/>
                <a:gd name="T58" fmla="*/ 235 w 396"/>
                <a:gd name="T59" fmla="*/ 585 h 659"/>
                <a:gd name="T60" fmla="*/ 239 w 396"/>
                <a:gd name="T61" fmla="*/ 581 h 659"/>
                <a:gd name="T62" fmla="*/ 247 w 396"/>
                <a:gd name="T63" fmla="*/ 569 h 659"/>
                <a:gd name="T64" fmla="*/ 255 w 396"/>
                <a:gd name="T65" fmla="*/ 554 h 659"/>
                <a:gd name="T66" fmla="*/ 251 w 396"/>
                <a:gd name="T67" fmla="*/ 542 h 659"/>
                <a:gd name="T68" fmla="*/ 247 w 396"/>
                <a:gd name="T69" fmla="*/ 530 h 659"/>
                <a:gd name="T70" fmla="*/ 220 w 396"/>
                <a:gd name="T71" fmla="*/ 499 h 659"/>
                <a:gd name="T72" fmla="*/ 220 w 396"/>
                <a:gd name="T73" fmla="*/ 499 h 659"/>
                <a:gd name="T74" fmla="*/ 216 w 396"/>
                <a:gd name="T75" fmla="*/ 455 h 659"/>
                <a:gd name="T76" fmla="*/ 216 w 396"/>
                <a:gd name="T77" fmla="*/ 404 h 659"/>
                <a:gd name="T78" fmla="*/ 224 w 396"/>
                <a:gd name="T79" fmla="*/ 346 h 659"/>
                <a:gd name="T80" fmla="*/ 231 w 396"/>
                <a:gd name="T81" fmla="*/ 310 h 659"/>
                <a:gd name="T82" fmla="*/ 243 w 396"/>
                <a:gd name="T83" fmla="*/ 275 h 659"/>
                <a:gd name="T84" fmla="*/ 259 w 396"/>
                <a:gd name="T85" fmla="*/ 240 h 659"/>
                <a:gd name="T86" fmla="*/ 275 w 396"/>
                <a:gd name="T87" fmla="*/ 204 h 659"/>
                <a:gd name="T88" fmla="*/ 298 w 396"/>
                <a:gd name="T89" fmla="*/ 169 h 659"/>
                <a:gd name="T90" fmla="*/ 326 w 396"/>
                <a:gd name="T91" fmla="*/ 134 h 659"/>
                <a:gd name="T92" fmla="*/ 357 w 396"/>
                <a:gd name="T93" fmla="*/ 98 h 659"/>
                <a:gd name="T94" fmla="*/ 396 w 396"/>
                <a:gd name="T95" fmla="*/ 67 h 659"/>
                <a:gd name="T96" fmla="*/ 396 w 396"/>
                <a:gd name="T97" fmla="*/ 67 h 659"/>
                <a:gd name="T98" fmla="*/ 396 w 396"/>
                <a:gd name="T99" fmla="*/ 51 h 659"/>
                <a:gd name="T100" fmla="*/ 396 w 396"/>
                <a:gd name="T101" fmla="*/ 36 h 659"/>
                <a:gd name="T102" fmla="*/ 392 w 396"/>
                <a:gd name="T103" fmla="*/ 20 h 659"/>
                <a:gd name="T104" fmla="*/ 384 w 396"/>
                <a:gd name="T105" fmla="*/ 8 h 659"/>
                <a:gd name="T106" fmla="*/ 380 w 396"/>
                <a:gd name="T107" fmla="*/ 4 h 659"/>
                <a:gd name="T108" fmla="*/ 373 w 396"/>
                <a:gd name="T109" fmla="*/ 0 h 659"/>
                <a:gd name="T110" fmla="*/ 361 w 396"/>
                <a:gd name="T111" fmla="*/ 0 h 659"/>
                <a:gd name="T112" fmla="*/ 349 w 396"/>
                <a:gd name="T113" fmla="*/ 4 h 659"/>
                <a:gd name="T114" fmla="*/ 318 w 396"/>
                <a:gd name="T115" fmla="*/ 20 h 659"/>
                <a:gd name="T116" fmla="*/ 318 w 396"/>
                <a:gd name="T117" fmla="*/ 2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659">
                  <a:moveTo>
                    <a:pt x="318" y="20"/>
                  </a:moveTo>
                  <a:lnTo>
                    <a:pt x="318" y="20"/>
                  </a:lnTo>
                  <a:lnTo>
                    <a:pt x="290" y="47"/>
                  </a:lnTo>
                  <a:lnTo>
                    <a:pt x="263" y="83"/>
                  </a:lnTo>
                  <a:lnTo>
                    <a:pt x="235" y="134"/>
                  </a:lnTo>
                  <a:lnTo>
                    <a:pt x="204" y="204"/>
                  </a:lnTo>
                  <a:lnTo>
                    <a:pt x="188" y="244"/>
                  </a:lnTo>
                  <a:lnTo>
                    <a:pt x="176" y="287"/>
                  </a:lnTo>
                  <a:lnTo>
                    <a:pt x="169" y="338"/>
                  </a:lnTo>
                  <a:lnTo>
                    <a:pt x="157" y="393"/>
                  </a:lnTo>
                  <a:lnTo>
                    <a:pt x="153" y="452"/>
                  </a:lnTo>
                  <a:lnTo>
                    <a:pt x="153" y="514"/>
                  </a:lnTo>
                  <a:lnTo>
                    <a:pt x="153" y="514"/>
                  </a:lnTo>
                  <a:lnTo>
                    <a:pt x="122" y="522"/>
                  </a:lnTo>
                  <a:lnTo>
                    <a:pt x="94" y="530"/>
                  </a:lnTo>
                  <a:lnTo>
                    <a:pt x="63" y="546"/>
                  </a:lnTo>
                  <a:lnTo>
                    <a:pt x="35" y="561"/>
                  </a:lnTo>
                  <a:lnTo>
                    <a:pt x="23" y="573"/>
                  </a:lnTo>
                  <a:lnTo>
                    <a:pt x="12" y="585"/>
                  </a:lnTo>
                  <a:lnTo>
                    <a:pt x="4" y="597"/>
                  </a:lnTo>
                  <a:lnTo>
                    <a:pt x="0" y="612"/>
                  </a:lnTo>
                  <a:lnTo>
                    <a:pt x="0" y="628"/>
                  </a:lnTo>
                  <a:lnTo>
                    <a:pt x="4" y="644"/>
                  </a:lnTo>
                  <a:lnTo>
                    <a:pt x="4" y="644"/>
                  </a:lnTo>
                  <a:lnTo>
                    <a:pt x="8" y="648"/>
                  </a:lnTo>
                  <a:lnTo>
                    <a:pt x="23" y="656"/>
                  </a:lnTo>
                  <a:lnTo>
                    <a:pt x="43" y="659"/>
                  </a:lnTo>
                  <a:lnTo>
                    <a:pt x="74" y="659"/>
                  </a:lnTo>
                  <a:lnTo>
                    <a:pt x="235" y="585"/>
                  </a:lnTo>
                  <a:lnTo>
                    <a:pt x="235" y="585"/>
                  </a:lnTo>
                  <a:lnTo>
                    <a:pt x="239" y="581"/>
                  </a:lnTo>
                  <a:lnTo>
                    <a:pt x="247" y="569"/>
                  </a:lnTo>
                  <a:lnTo>
                    <a:pt x="255" y="554"/>
                  </a:lnTo>
                  <a:lnTo>
                    <a:pt x="251" y="542"/>
                  </a:lnTo>
                  <a:lnTo>
                    <a:pt x="247" y="530"/>
                  </a:lnTo>
                  <a:lnTo>
                    <a:pt x="220" y="499"/>
                  </a:lnTo>
                  <a:lnTo>
                    <a:pt x="220" y="499"/>
                  </a:lnTo>
                  <a:lnTo>
                    <a:pt x="216" y="455"/>
                  </a:lnTo>
                  <a:lnTo>
                    <a:pt x="216" y="404"/>
                  </a:lnTo>
                  <a:lnTo>
                    <a:pt x="224" y="346"/>
                  </a:lnTo>
                  <a:lnTo>
                    <a:pt x="231" y="310"/>
                  </a:lnTo>
                  <a:lnTo>
                    <a:pt x="243" y="275"/>
                  </a:lnTo>
                  <a:lnTo>
                    <a:pt x="259" y="240"/>
                  </a:lnTo>
                  <a:lnTo>
                    <a:pt x="275" y="204"/>
                  </a:lnTo>
                  <a:lnTo>
                    <a:pt x="298" y="169"/>
                  </a:lnTo>
                  <a:lnTo>
                    <a:pt x="326" y="134"/>
                  </a:lnTo>
                  <a:lnTo>
                    <a:pt x="357" y="98"/>
                  </a:lnTo>
                  <a:lnTo>
                    <a:pt x="396" y="67"/>
                  </a:lnTo>
                  <a:lnTo>
                    <a:pt x="396" y="67"/>
                  </a:lnTo>
                  <a:lnTo>
                    <a:pt x="396" y="51"/>
                  </a:lnTo>
                  <a:lnTo>
                    <a:pt x="396" y="36"/>
                  </a:lnTo>
                  <a:lnTo>
                    <a:pt x="392" y="20"/>
                  </a:lnTo>
                  <a:lnTo>
                    <a:pt x="384" y="8"/>
                  </a:lnTo>
                  <a:lnTo>
                    <a:pt x="380" y="4"/>
                  </a:lnTo>
                  <a:lnTo>
                    <a:pt x="373" y="0"/>
                  </a:lnTo>
                  <a:lnTo>
                    <a:pt x="361" y="0"/>
                  </a:lnTo>
                  <a:lnTo>
                    <a:pt x="349" y="4"/>
                  </a:lnTo>
                  <a:lnTo>
                    <a:pt x="318" y="20"/>
                  </a:lnTo>
                  <a:lnTo>
                    <a:pt x="31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p:nvSpPr>
          <p:spPr bwMode="auto">
            <a:xfrm>
              <a:off x="2164" y="2043"/>
              <a:ext cx="1370" cy="843"/>
            </a:xfrm>
            <a:custGeom>
              <a:avLst/>
              <a:gdLst>
                <a:gd name="T0" fmla="*/ 1370 w 1370"/>
                <a:gd name="T1" fmla="*/ 424 h 843"/>
                <a:gd name="T2" fmla="*/ 1358 w 1370"/>
                <a:gd name="T3" fmla="*/ 337 h 843"/>
                <a:gd name="T4" fmla="*/ 1319 w 1370"/>
                <a:gd name="T5" fmla="*/ 259 h 843"/>
                <a:gd name="T6" fmla="*/ 1256 w 1370"/>
                <a:gd name="T7" fmla="*/ 188 h 843"/>
                <a:gd name="T8" fmla="*/ 1170 w 1370"/>
                <a:gd name="T9" fmla="*/ 125 h 843"/>
                <a:gd name="T10" fmla="*/ 1068 w 1370"/>
                <a:gd name="T11" fmla="*/ 74 h 843"/>
                <a:gd name="T12" fmla="*/ 954 w 1370"/>
                <a:gd name="T13" fmla="*/ 35 h 843"/>
                <a:gd name="T14" fmla="*/ 824 w 1370"/>
                <a:gd name="T15" fmla="*/ 12 h 843"/>
                <a:gd name="T16" fmla="*/ 687 w 1370"/>
                <a:gd name="T17" fmla="*/ 0 h 843"/>
                <a:gd name="T18" fmla="*/ 616 w 1370"/>
                <a:gd name="T19" fmla="*/ 4 h 843"/>
                <a:gd name="T20" fmla="*/ 483 w 1370"/>
                <a:gd name="T21" fmla="*/ 20 h 843"/>
                <a:gd name="T22" fmla="*/ 358 w 1370"/>
                <a:gd name="T23" fmla="*/ 51 h 843"/>
                <a:gd name="T24" fmla="*/ 248 w 1370"/>
                <a:gd name="T25" fmla="*/ 98 h 843"/>
                <a:gd name="T26" fmla="*/ 157 w 1370"/>
                <a:gd name="T27" fmla="*/ 157 h 843"/>
                <a:gd name="T28" fmla="*/ 83 w 1370"/>
                <a:gd name="T29" fmla="*/ 224 h 843"/>
                <a:gd name="T30" fmla="*/ 32 w 1370"/>
                <a:gd name="T31" fmla="*/ 298 h 843"/>
                <a:gd name="T32" fmla="*/ 4 w 1370"/>
                <a:gd name="T33" fmla="*/ 380 h 843"/>
                <a:gd name="T34" fmla="*/ 0 w 1370"/>
                <a:gd name="T35" fmla="*/ 424 h 843"/>
                <a:gd name="T36" fmla="*/ 12 w 1370"/>
                <a:gd name="T37" fmla="*/ 506 h 843"/>
                <a:gd name="T38" fmla="*/ 51 w 1370"/>
                <a:gd name="T39" fmla="*/ 584 h 843"/>
                <a:gd name="T40" fmla="*/ 118 w 1370"/>
                <a:gd name="T41" fmla="*/ 659 h 843"/>
                <a:gd name="T42" fmla="*/ 201 w 1370"/>
                <a:gd name="T43" fmla="*/ 722 h 843"/>
                <a:gd name="T44" fmla="*/ 303 w 1370"/>
                <a:gd name="T45" fmla="*/ 773 h 843"/>
                <a:gd name="T46" fmla="*/ 420 w 1370"/>
                <a:gd name="T47" fmla="*/ 812 h 843"/>
                <a:gd name="T48" fmla="*/ 546 w 1370"/>
                <a:gd name="T49" fmla="*/ 836 h 843"/>
                <a:gd name="T50" fmla="*/ 687 w 1370"/>
                <a:gd name="T51" fmla="*/ 843 h 843"/>
                <a:gd name="T52" fmla="*/ 754 w 1370"/>
                <a:gd name="T53" fmla="*/ 840 h 843"/>
                <a:gd name="T54" fmla="*/ 891 w 1370"/>
                <a:gd name="T55" fmla="*/ 824 h 843"/>
                <a:gd name="T56" fmla="*/ 1013 w 1370"/>
                <a:gd name="T57" fmla="*/ 792 h 843"/>
                <a:gd name="T58" fmla="*/ 1123 w 1370"/>
                <a:gd name="T59" fmla="*/ 745 h 843"/>
                <a:gd name="T60" fmla="*/ 1217 w 1370"/>
                <a:gd name="T61" fmla="*/ 690 h 843"/>
                <a:gd name="T62" fmla="*/ 1287 w 1370"/>
                <a:gd name="T63" fmla="*/ 624 h 843"/>
                <a:gd name="T64" fmla="*/ 1342 w 1370"/>
                <a:gd name="T65" fmla="*/ 549 h 843"/>
                <a:gd name="T66" fmla="*/ 1370 w 1370"/>
                <a:gd name="T67" fmla="*/ 467 h 843"/>
                <a:gd name="T68" fmla="*/ 1370 w 1370"/>
                <a:gd name="T69" fmla="*/ 42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0" h="843">
                  <a:moveTo>
                    <a:pt x="1370" y="424"/>
                  </a:moveTo>
                  <a:lnTo>
                    <a:pt x="1370" y="424"/>
                  </a:lnTo>
                  <a:lnTo>
                    <a:pt x="1370" y="380"/>
                  </a:lnTo>
                  <a:lnTo>
                    <a:pt x="1358" y="337"/>
                  </a:lnTo>
                  <a:lnTo>
                    <a:pt x="1342" y="298"/>
                  </a:lnTo>
                  <a:lnTo>
                    <a:pt x="1319" y="259"/>
                  </a:lnTo>
                  <a:lnTo>
                    <a:pt x="1287" y="224"/>
                  </a:lnTo>
                  <a:lnTo>
                    <a:pt x="1256" y="188"/>
                  </a:lnTo>
                  <a:lnTo>
                    <a:pt x="1217" y="157"/>
                  </a:lnTo>
                  <a:lnTo>
                    <a:pt x="1170" y="125"/>
                  </a:lnTo>
                  <a:lnTo>
                    <a:pt x="1123" y="98"/>
                  </a:lnTo>
                  <a:lnTo>
                    <a:pt x="1068" y="74"/>
                  </a:lnTo>
                  <a:lnTo>
                    <a:pt x="1013" y="51"/>
                  </a:lnTo>
                  <a:lnTo>
                    <a:pt x="954" y="35"/>
                  </a:lnTo>
                  <a:lnTo>
                    <a:pt x="891" y="20"/>
                  </a:lnTo>
                  <a:lnTo>
                    <a:pt x="824" y="12"/>
                  </a:lnTo>
                  <a:lnTo>
                    <a:pt x="754" y="4"/>
                  </a:lnTo>
                  <a:lnTo>
                    <a:pt x="687" y="0"/>
                  </a:lnTo>
                  <a:lnTo>
                    <a:pt x="687" y="0"/>
                  </a:lnTo>
                  <a:lnTo>
                    <a:pt x="616" y="4"/>
                  </a:lnTo>
                  <a:lnTo>
                    <a:pt x="546" y="12"/>
                  </a:lnTo>
                  <a:lnTo>
                    <a:pt x="483" y="20"/>
                  </a:lnTo>
                  <a:lnTo>
                    <a:pt x="420" y="35"/>
                  </a:lnTo>
                  <a:lnTo>
                    <a:pt x="358" y="51"/>
                  </a:lnTo>
                  <a:lnTo>
                    <a:pt x="303" y="74"/>
                  </a:lnTo>
                  <a:lnTo>
                    <a:pt x="248" y="98"/>
                  </a:lnTo>
                  <a:lnTo>
                    <a:pt x="201" y="125"/>
                  </a:lnTo>
                  <a:lnTo>
                    <a:pt x="157" y="157"/>
                  </a:lnTo>
                  <a:lnTo>
                    <a:pt x="118" y="188"/>
                  </a:lnTo>
                  <a:lnTo>
                    <a:pt x="83" y="224"/>
                  </a:lnTo>
                  <a:lnTo>
                    <a:pt x="51" y="259"/>
                  </a:lnTo>
                  <a:lnTo>
                    <a:pt x="32" y="298"/>
                  </a:lnTo>
                  <a:lnTo>
                    <a:pt x="12" y="337"/>
                  </a:lnTo>
                  <a:lnTo>
                    <a:pt x="4" y="380"/>
                  </a:lnTo>
                  <a:lnTo>
                    <a:pt x="0" y="424"/>
                  </a:lnTo>
                  <a:lnTo>
                    <a:pt x="0" y="424"/>
                  </a:lnTo>
                  <a:lnTo>
                    <a:pt x="4" y="467"/>
                  </a:lnTo>
                  <a:lnTo>
                    <a:pt x="12" y="506"/>
                  </a:lnTo>
                  <a:lnTo>
                    <a:pt x="32" y="549"/>
                  </a:lnTo>
                  <a:lnTo>
                    <a:pt x="51" y="584"/>
                  </a:lnTo>
                  <a:lnTo>
                    <a:pt x="83" y="624"/>
                  </a:lnTo>
                  <a:lnTo>
                    <a:pt x="118" y="659"/>
                  </a:lnTo>
                  <a:lnTo>
                    <a:pt x="157" y="690"/>
                  </a:lnTo>
                  <a:lnTo>
                    <a:pt x="201" y="722"/>
                  </a:lnTo>
                  <a:lnTo>
                    <a:pt x="248" y="745"/>
                  </a:lnTo>
                  <a:lnTo>
                    <a:pt x="303" y="773"/>
                  </a:lnTo>
                  <a:lnTo>
                    <a:pt x="358" y="792"/>
                  </a:lnTo>
                  <a:lnTo>
                    <a:pt x="420" y="812"/>
                  </a:lnTo>
                  <a:lnTo>
                    <a:pt x="483" y="824"/>
                  </a:lnTo>
                  <a:lnTo>
                    <a:pt x="546" y="836"/>
                  </a:lnTo>
                  <a:lnTo>
                    <a:pt x="616" y="840"/>
                  </a:lnTo>
                  <a:lnTo>
                    <a:pt x="687" y="843"/>
                  </a:lnTo>
                  <a:lnTo>
                    <a:pt x="687" y="843"/>
                  </a:lnTo>
                  <a:lnTo>
                    <a:pt x="754" y="840"/>
                  </a:lnTo>
                  <a:lnTo>
                    <a:pt x="824" y="836"/>
                  </a:lnTo>
                  <a:lnTo>
                    <a:pt x="891" y="824"/>
                  </a:lnTo>
                  <a:lnTo>
                    <a:pt x="954" y="812"/>
                  </a:lnTo>
                  <a:lnTo>
                    <a:pt x="1013" y="792"/>
                  </a:lnTo>
                  <a:lnTo>
                    <a:pt x="1068" y="773"/>
                  </a:lnTo>
                  <a:lnTo>
                    <a:pt x="1123" y="745"/>
                  </a:lnTo>
                  <a:lnTo>
                    <a:pt x="1170" y="722"/>
                  </a:lnTo>
                  <a:lnTo>
                    <a:pt x="1217" y="690"/>
                  </a:lnTo>
                  <a:lnTo>
                    <a:pt x="1256" y="659"/>
                  </a:lnTo>
                  <a:lnTo>
                    <a:pt x="1287" y="624"/>
                  </a:lnTo>
                  <a:lnTo>
                    <a:pt x="1319" y="584"/>
                  </a:lnTo>
                  <a:lnTo>
                    <a:pt x="1342" y="549"/>
                  </a:lnTo>
                  <a:lnTo>
                    <a:pt x="1358" y="506"/>
                  </a:lnTo>
                  <a:lnTo>
                    <a:pt x="1370" y="467"/>
                  </a:lnTo>
                  <a:lnTo>
                    <a:pt x="1370" y="424"/>
                  </a:lnTo>
                  <a:lnTo>
                    <a:pt x="1370" y="4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p:nvSpPr>
          <p:spPr bwMode="auto">
            <a:xfrm>
              <a:off x="2474" y="2263"/>
              <a:ext cx="189" cy="164"/>
            </a:xfrm>
            <a:custGeom>
              <a:avLst/>
              <a:gdLst>
                <a:gd name="T0" fmla="*/ 99 w 189"/>
                <a:gd name="T1" fmla="*/ 157 h 164"/>
                <a:gd name="T2" fmla="*/ 99 w 189"/>
                <a:gd name="T3" fmla="*/ 157 h 164"/>
                <a:gd name="T4" fmla="*/ 130 w 189"/>
                <a:gd name="T5" fmla="*/ 157 h 164"/>
                <a:gd name="T6" fmla="*/ 161 w 189"/>
                <a:gd name="T7" fmla="*/ 160 h 164"/>
                <a:gd name="T8" fmla="*/ 161 w 189"/>
                <a:gd name="T9" fmla="*/ 160 h 164"/>
                <a:gd name="T10" fmla="*/ 173 w 189"/>
                <a:gd name="T11" fmla="*/ 145 h 164"/>
                <a:gd name="T12" fmla="*/ 173 w 189"/>
                <a:gd name="T13" fmla="*/ 145 h 164"/>
                <a:gd name="T14" fmla="*/ 181 w 189"/>
                <a:gd name="T15" fmla="*/ 125 h 164"/>
                <a:gd name="T16" fmla="*/ 185 w 189"/>
                <a:gd name="T17" fmla="*/ 106 h 164"/>
                <a:gd name="T18" fmla="*/ 189 w 189"/>
                <a:gd name="T19" fmla="*/ 86 h 164"/>
                <a:gd name="T20" fmla="*/ 185 w 189"/>
                <a:gd name="T21" fmla="*/ 66 h 164"/>
                <a:gd name="T22" fmla="*/ 181 w 189"/>
                <a:gd name="T23" fmla="*/ 51 h 164"/>
                <a:gd name="T24" fmla="*/ 173 w 189"/>
                <a:gd name="T25" fmla="*/ 35 h 164"/>
                <a:gd name="T26" fmla="*/ 157 w 189"/>
                <a:gd name="T27" fmla="*/ 19 h 164"/>
                <a:gd name="T28" fmla="*/ 146 w 189"/>
                <a:gd name="T29" fmla="*/ 7 h 164"/>
                <a:gd name="T30" fmla="*/ 146 w 189"/>
                <a:gd name="T31" fmla="*/ 7 h 164"/>
                <a:gd name="T32" fmla="*/ 126 w 189"/>
                <a:gd name="T33" fmla="*/ 4 h 164"/>
                <a:gd name="T34" fmla="*/ 110 w 189"/>
                <a:gd name="T35" fmla="*/ 0 h 164"/>
                <a:gd name="T36" fmla="*/ 91 w 189"/>
                <a:gd name="T37" fmla="*/ 0 h 164"/>
                <a:gd name="T38" fmla="*/ 71 w 189"/>
                <a:gd name="T39" fmla="*/ 4 h 164"/>
                <a:gd name="T40" fmla="*/ 55 w 189"/>
                <a:gd name="T41" fmla="*/ 11 h 164"/>
                <a:gd name="T42" fmla="*/ 40 w 189"/>
                <a:gd name="T43" fmla="*/ 23 h 164"/>
                <a:gd name="T44" fmla="*/ 24 w 189"/>
                <a:gd name="T45" fmla="*/ 39 h 164"/>
                <a:gd name="T46" fmla="*/ 12 w 189"/>
                <a:gd name="T47" fmla="*/ 55 h 164"/>
                <a:gd name="T48" fmla="*/ 12 w 189"/>
                <a:gd name="T49" fmla="*/ 55 h 164"/>
                <a:gd name="T50" fmla="*/ 0 w 189"/>
                <a:gd name="T51" fmla="*/ 82 h 164"/>
                <a:gd name="T52" fmla="*/ 0 w 189"/>
                <a:gd name="T53" fmla="*/ 113 h 164"/>
                <a:gd name="T54" fmla="*/ 4 w 189"/>
                <a:gd name="T55" fmla="*/ 141 h 164"/>
                <a:gd name="T56" fmla="*/ 12 w 189"/>
                <a:gd name="T57" fmla="*/ 164 h 164"/>
                <a:gd name="T58" fmla="*/ 12 w 189"/>
                <a:gd name="T59" fmla="*/ 164 h 164"/>
                <a:gd name="T60" fmla="*/ 51 w 189"/>
                <a:gd name="T61" fmla="*/ 157 h 164"/>
                <a:gd name="T62" fmla="*/ 99 w 189"/>
                <a:gd name="T63" fmla="*/ 157 h 164"/>
                <a:gd name="T64" fmla="*/ 99 w 189"/>
                <a:gd name="T65" fmla="*/ 15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64">
                  <a:moveTo>
                    <a:pt x="99" y="157"/>
                  </a:moveTo>
                  <a:lnTo>
                    <a:pt x="99" y="157"/>
                  </a:lnTo>
                  <a:lnTo>
                    <a:pt x="130" y="157"/>
                  </a:lnTo>
                  <a:lnTo>
                    <a:pt x="161" y="160"/>
                  </a:lnTo>
                  <a:lnTo>
                    <a:pt x="161" y="160"/>
                  </a:lnTo>
                  <a:lnTo>
                    <a:pt x="173" y="145"/>
                  </a:lnTo>
                  <a:lnTo>
                    <a:pt x="173" y="145"/>
                  </a:lnTo>
                  <a:lnTo>
                    <a:pt x="181" y="125"/>
                  </a:lnTo>
                  <a:lnTo>
                    <a:pt x="185" y="106"/>
                  </a:lnTo>
                  <a:lnTo>
                    <a:pt x="189" y="86"/>
                  </a:lnTo>
                  <a:lnTo>
                    <a:pt x="185" y="66"/>
                  </a:lnTo>
                  <a:lnTo>
                    <a:pt x="181" y="51"/>
                  </a:lnTo>
                  <a:lnTo>
                    <a:pt x="173" y="35"/>
                  </a:lnTo>
                  <a:lnTo>
                    <a:pt x="157" y="19"/>
                  </a:lnTo>
                  <a:lnTo>
                    <a:pt x="146" y="7"/>
                  </a:lnTo>
                  <a:lnTo>
                    <a:pt x="146" y="7"/>
                  </a:lnTo>
                  <a:lnTo>
                    <a:pt x="126" y="4"/>
                  </a:lnTo>
                  <a:lnTo>
                    <a:pt x="110" y="0"/>
                  </a:lnTo>
                  <a:lnTo>
                    <a:pt x="91" y="0"/>
                  </a:lnTo>
                  <a:lnTo>
                    <a:pt x="71" y="4"/>
                  </a:lnTo>
                  <a:lnTo>
                    <a:pt x="55" y="11"/>
                  </a:lnTo>
                  <a:lnTo>
                    <a:pt x="40" y="23"/>
                  </a:lnTo>
                  <a:lnTo>
                    <a:pt x="24" y="39"/>
                  </a:lnTo>
                  <a:lnTo>
                    <a:pt x="12" y="55"/>
                  </a:lnTo>
                  <a:lnTo>
                    <a:pt x="12" y="55"/>
                  </a:lnTo>
                  <a:lnTo>
                    <a:pt x="0" y="82"/>
                  </a:lnTo>
                  <a:lnTo>
                    <a:pt x="0" y="113"/>
                  </a:lnTo>
                  <a:lnTo>
                    <a:pt x="4" y="141"/>
                  </a:lnTo>
                  <a:lnTo>
                    <a:pt x="12" y="164"/>
                  </a:lnTo>
                  <a:lnTo>
                    <a:pt x="12" y="164"/>
                  </a:lnTo>
                  <a:lnTo>
                    <a:pt x="51" y="157"/>
                  </a:lnTo>
                  <a:lnTo>
                    <a:pt x="99" y="157"/>
                  </a:lnTo>
                  <a:lnTo>
                    <a:pt x="99" y="1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p:nvSpPr>
          <p:spPr bwMode="auto">
            <a:xfrm>
              <a:off x="2981" y="2263"/>
              <a:ext cx="184" cy="180"/>
            </a:xfrm>
            <a:custGeom>
              <a:avLst/>
              <a:gdLst>
                <a:gd name="T0" fmla="*/ 39 w 184"/>
                <a:gd name="T1" fmla="*/ 180 h 180"/>
                <a:gd name="T2" fmla="*/ 39 w 184"/>
                <a:gd name="T3" fmla="*/ 180 h 180"/>
                <a:gd name="T4" fmla="*/ 82 w 184"/>
                <a:gd name="T5" fmla="*/ 172 h 180"/>
                <a:gd name="T6" fmla="*/ 129 w 184"/>
                <a:gd name="T7" fmla="*/ 172 h 180"/>
                <a:gd name="T8" fmla="*/ 129 w 184"/>
                <a:gd name="T9" fmla="*/ 172 h 180"/>
                <a:gd name="T10" fmla="*/ 164 w 184"/>
                <a:gd name="T11" fmla="*/ 172 h 180"/>
                <a:gd name="T12" fmla="*/ 164 w 184"/>
                <a:gd name="T13" fmla="*/ 172 h 180"/>
                <a:gd name="T14" fmla="*/ 180 w 184"/>
                <a:gd name="T15" fmla="*/ 149 h 180"/>
                <a:gd name="T16" fmla="*/ 184 w 184"/>
                <a:gd name="T17" fmla="*/ 125 h 180"/>
                <a:gd name="T18" fmla="*/ 184 w 184"/>
                <a:gd name="T19" fmla="*/ 94 h 180"/>
                <a:gd name="T20" fmla="*/ 176 w 184"/>
                <a:gd name="T21" fmla="*/ 66 h 180"/>
                <a:gd name="T22" fmla="*/ 176 w 184"/>
                <a:gd name="T23" fmla="*/ 66 h 180"/>
                <a:gd name="T24" fmla="*/ 168 w 184"/>
                <a:gd name="T25" fmla="*/ 47 h 180"/>
                <a:gd name="T26" fmla="*/ 153 w 184"/>
                <a:gd name="T27" fmla="*/ 31 h 180"/>
                <a:gd name="T28" fmla="*/ 141 w 184"/>
                <a:gd name="T29" fmla="*/ 19 h 180"/>
                <a:gd name="T30" fmla="*/ 125 w 184"/>
                <a:gd name="T31" fmla="*/ 7 h 180"/>
                <a:gd name="T32" fmla="*/ 105 w 184"/>
                <a:gd name="T33" fmla="*/ 4 h 180"/>
                <a:gd name="T34" fmla="*/ 90 w 184"/>
                <a:gd name="T35" fmla="*/ 0 h 180"/>
                <a:gd name="T36" fmla="*/ 70 w 184"/>
                <a:gd name="T37" fmla="*/ 0 h 180"/>
                <a:gd name="T38" fmla="*/ 51 w 184"/>
                <a:gd name="T39" fmla="*/ 7 h 180"/>
                <a:gd name="T40" fmla="*/ 51 w 184"/>
                <a:gd name="T41" fmla="*/ 7 h 180"/>
                <a:gd name="T42" fmla="*/ 35 w 184"/>
                <a:gd name="T43" fmla="*/ 15 h 180"/>
                <a:gd name="T44" fmla="*/ 23 w 184"/>
                <a:gd name="T45" fmla="*/ 27 h 180"/>
                <a:gd name="T46" fmla="*/ 11 w 184"/>
                <a:gd name="T47" fmla="*/ 43 h 180"/>
                <a:gd name="T48" fmla="*/ 3 w 184"/>
                <a:gd name="T49" fmla="*/ 58 h 180"/>
                <a:gd name="T50" fmla="*/ 0 w 184"/>
                <a:gd name="T51" fmla="*/ 78 h 180"/>
                <a:gd name="T52" fmla="*/ 0 w 184"/>
                <a:gd name="T53" fmla="*/ 98 h 180"/>
                <a:gd name="T54" fmla="*/ 3 w 184"/>
                <a:gd name="T55" fmla="*/ 117 h 180"/>
                <a:gd name="T56" fmla="*/ 7 w 184"/>
                <a:gd name="T57" fmla="*/ 137 h 180"/>
                <a:gd name="T58" fmla="*/ 7 w 184"/>
                <a:gd name="T59" fmla="*/ 137 h 180"/>
                <a:gd name="T60" fmla="*/ 19 w 184"/>
                <a:gd name="T61" fmla="*/ 160 h 180"/>
                <a:gd name="T62" fmla="*/ 39 w 184"/>
                <a:gd name="T63" fmla="*/ 180 h 180"/>
                <a:gd name="T64" fmla="*/ 39 w 184"/>
                <a:gd name="T6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80">
                  <a:moveTo>
                    <a:pt x="39" y="180"/>
                  </a:moveTo>
                  <a:lnTo>
                    <a:pt x="39" y="180"/>
                  </a:lnTo>
                  <a:lnTo>
                    <a:pt x="82" y="172"/>
                  </a:lnTo>
                  <a:lnTo>
                    <a:pt x="129" y="172"/>
                  </a:lnTo>
                  <a:lnTo>
                    <a:pt x="129" y="172"/>
                  </a:lnTo>
                  <a:lnTo>
                    <a:pt x="164" y="172"/>
                  </a:lnTo>
                  <a:lnTo>
                    <a:pt x="164" y="172"/>
                  </a:lnTo>
                  <a:lnTo>
                    <a:pt x="180" y="149"/>
                  </a:lnTo>
                  <a:lnTo>
                    <a:pt x="184" y="125"/>
                  </a:lnTo>
                  <a:lnTo>
                    <a:pt x="184" y="94"/>
                  </a:lnTo>
                  <a:lnTo>
                    <a:pt x="176" y="66"/>
                  </a:lnTo>
                  <a:lnTo>
                    <a:pt x="176" y="66"/>
                  </a:lnTo>
                  <a:lnTo>
                    <a:pt x="168" y="47"/>
                  </a:lnTo>
                  <a:lnTo>
                    <a:pt x="153" y="31"/>
                  </a:lnTo>
                  <a:lnTo>
                    <a:pt x="141" y="19"/>
                  </a:lnTo>
                  <a:lnTo>
                    <a:pt x="125" y="7"/>
                  </a:lnTo>
                  <a:lnTo>
                    <a:pt x="105" y="4"/>
                  </a:lnTo>
                  <a:lnTo>
                    <a:pt x="90" y="0"/>
                  </a:lnTo>
                  <a:lnTo>
                    <a:pt x="70" y="0"/>
                  </a:lnTo>
                  <a:lnTo>
                    <a:pt x="51" y="7"/>
                  </a:lnTo>
                  <a:lnTo>
                    <a:pt x="51" y="7"/>
                  </a:lnTo>
                  <a:lnTo>
                    <a:pt x="35" y="15"/>
                  </a:lnTo>
                  <a:lnTo>
                    <a:pt x="23" y="27"/>
                  </a:lnTo>
                  <a:lnTo>
                    <a:pt x="11" y="43"/>
                  </a:lnTo>
                  <a:lnTo>
                    <a:pt x="3" y="58"/>
                  </a:lnTo>
                  <a:lnTo>
                    <a:pt x="0" y="78"/>
                  </a:lnTo>
                  <a:lnTo>
                    <a:pt x="0" y="98"/>
                  </a:lnTo>
                  <a:lnTo>
                    <a:pt x="3" y="117"/>
                  </a:lnTo>
                  <a:lnTo>
                    <a:pt x="7" y="137"/>
                  </a:lnTo>
                  <a:lnTo>
                    <a:pt x="7" y="137"/>
                  </a:lnTo>
                  <a:lnTo>
                    <a:pt x="19" y="160"/>
                  </a:lnTo>
                  <a:lnTo>
                    <a:pt x="39" y="180"/>
                  </a:lnTo>
                  <a:lnTo>
                    <a:pt x="39" y="1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12"/>
            <p:cNvSpPr>
              <a:spLocks/>
            </p:cNvSpPr>
            <p:nvPr/>
          </p:nvSpPr>
          <p:spPr bwMode="auto">
            <a:xfrm>
              <a:off x="2541" y="2298"/>
              <a:ext cx="67" cy="102"/>
            </a:xfrm>
            <a:custGeom>
              <a:avLst/>
              <a:gdLst>
                <a:gd name="T0" fmla="*/ 67 w 67"/>
                <a:gd name="T1" fmla="*/ 51 h 102"/>
                <a:gd name="T2" fmla="*/ 67 w 67"/>
                <a:gd name="T3" fmla="*/ 51 h 102"/>
                <a:gd name="T4" fmla="*/ 67 w 67"/>
                <a:gd name="T5" fmla="*/ 31 h 102"/>
                <a:gd name="T6" fmla="*/ 59 w 67"/>
                <a:gd name="T7" fmla="*/ 16 h 102"/>
                <a:gd name="T8" fmla="*/ 47 w 67"/>
                <a:gd name="T9" fmla="*/ 4 h 102"/>
                <a:gd name="T10" fmla="*/ 35 w 67"/>
                <a:gd name="T11" fmla="*/ 0 h 102"/>
                <a:gd name="T12" fmla="*/ 35 w 67"/>
                <a:gd name="T13" fmla="*/ 0 h 102"/>
                <a:gd name="T14" fmla="*/ 20 w 67"/>
                <a:gd name="T15" fmla="*/ 4 h 102"/>
                <a:gd name="T16" fmla="*/ 12 w 67"/>
                <a:gd name="T17" fmla="*/ 16 h 102"/>
                <a:gd name="T18" fmla="*/ 4 w 67"/>
                <a:gd name="T19" fmla="*/ 31 h 102"/>
                <a:gd name="T20" fmla="*/ 0 w 67"/>
                <a:gd name="T21" fmla="*/ 51 h 102"/>
                <a:gd name="T22" fmla="*/ 0 w 67"/>
                <a:gd name="T23" fmla="*/ 51 h 102"/>
                <a:gd name="T24" fmla="*/ 4 w 67"/>
                <a:gd name="T25" fmla="*/ 71 h 102"/>
                <a:gd name="T26" fmla="*/ 12 w 67"/>
                <a:gd name="T27" fmla="*/ 86 h 102"/>
                <a:gd name="T28" fmla="*/ 20 w 67"/>
                <a:gd name="T29" fmla="*/ 98 h 102"/>
                <a:gd name="T30" fmla="*/ 35 w 67"/>
                <a:gd name="T31" fmla="*/ 102 h 102"/>
                <a:gd name="T32" fmla="*/ 35 w 67"/>
                <a:gd name="T33" fmla="*/ 102 h 102"/>
                <a:gd name="T34" fmla="*/ 47 w 67"/>
                <a:gd name="T35" fmla="*/ 98 h 102"/>
                <a:gd name="T36" fmla="*/ 59 w 67"/>
                <a:gd name="T37" fmla="*/ 86 h 102"/>
                <a:gd name="T38" fmla="*/ 67 w 67"/>
                <a:gd name="T39" fmla="*/ 71 h 102"/>
                <a:gd name="T40" fmla="*/ 67 w 67"/>
                <a:gd name="T41" fmla="*/ 51 h 102"/>
                <a:gd name="T42" fmla="*/ 67 w 67"/>
                <a:gd name="T43"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102">
                  <a:moveTo>
                    <a:pt x="67" y="51"/>
                  </a:moveTo>
                  <a:lnTo>
                    <a:pt x="67" y="51"/>
                  </a:lnTo>
                  <a:lnTo>
                    <a:pt x="67" y="31"/>
                  </a:lnTo>
                  <a:lnTo>
                    <a:pt x="59" y="16"/>
                  </a:lnTo>
                  <a:lnTo>
                    <a:pt x="47" y="4"/>
                  </a:lnTo>
                  <a:lnTo>
                    <a:pt x="35" y="0"/>
                  </a:lnTo>
                  <a:lnTo>
                    <a:pt x="35" y="0"/>
                  </a:lnTo>
                  <a:lnTo>
                    <a:pt x="20" y="4"/>
                  </a:lnTo>
                  <a:lnTo>
                    <a:pt x="12" y="16"/>
                  </a:lnTo>
                  <a:lnTo>
                    <a:pt x="4" y="31"/>
                  </a:lnTo>
                  <a:lnTo>
                    <a:pt x="0" y="51"/>
                  </a:lnTo>
                  <a:lnTo>
                    <a:pt x="0" y="51"/>
                  </a:lnTo>
                  <a:lnTo>
                    <a:pt x="4" y="71"/>
                  </a:lnTo>
                  <a:lnTo>
                    <a:pt x="12" y="86"/>
                  </a:lnTo>
                  <a:lnTo>
                    <a:pt x="20" y="98"/>
                  </a:lnTo>
                  <a:lnTo>
                    <a:pt x="35" y="102"/>
                  </a:lnTo>
                  <a:lnTo>
                    <a:pt x="35" y="102"/>
                  </a:lnTo>
                  <a:lnTo>
                    <a:pt x="47" y="98"/>
                  </a:lnTo>
                  <a:lnTo>
                    <a:pt x="59" y="86"/>
                  </a:lnTo>
                  <a:lnTo>
                    <a:pt x="67" y="71"/>
                  </a:lnTo>
                  <a:lnTo>
                    <a:pt x="67" y="51"/>
                  </a:lnTo>
                  <a:lnTo>
                    <a:pt x="67"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13"/>
            <p:cNvSpPr>
              <a:spLocks/>
            </p:cNvSpPr>
            <p:nvPr/>
          </p:nvSpPr>
          <p:spPr bwMode="auto">
            <a:xfrm>
              <a:off x="3043" y="2314"/>
              <a:ext cx="71" cy="102"/>
            </a:xfrm>
            <a:custGeom>
              <a:avLst/>
              <a:gdLst>
                <a:gd name="T0" fmla="*/ 71 w 71"/>
                <a:gd name="T1" fmla="*/ 51 h 102"/>
                <a:gd name="T2" fmla="*/ 71 w 71"/>
                <a:gd name="T3" fmla="*/ 51 h 102"/>
                <a:gd name="T4" fmla="*/ 67 w 71"/>
                <a:gd name="T5" fmla="*/ 31 h 102"/>
                <a:gd name="T6" fmla="*/ 59 w 71"/>
                <a:gd name="T7" fmla="*/ 11 h 102"/>
                <a:gd name="T8" fmla="*/ 51 w 71"/>
                <a:gd name="T9" fmla="*/ 4 h 102"/>
                <a:gd name="T10" fmla="*/ 36 w 71"/>
                <a:gd name="T11" fmla="*/ 0 h 102"/>
                <a:gd name="T12" fmla="*/ 36 w 71"/>
                <a:gd name="T13" fmla="*/ 0 h 102"/>
                <a:gd name="T14" fmla="*/ 24 w 71"/>
                <a:gd name="T15" fmla="*/ 4 h 102"/>
                <a:gd name="T16" fmla="*/ 12 w 71"/>
                <a:gd name="T17" fmla="*/ 11 h 102"/>
                <a:gd name="T18" fmla="*/ 4 w 71"/>
                <a:gd name="T19" fmla="*/ 31 h 102"/>
                <a:gd name="T20" fmla="*/ 0 w 71"/>
                <a:gd name="T21" fmla="*/ 51 h 102"/>
                <a:gd name="T22" fmla="*/ 0 w 71"/>
                <a:gd name="T23" fmla="*/ 51 h 102"/>
                <a:gd name="T24" fmla="*/ 4 w 71"/>
                <a:gd name="T25" fmla="*/ 70 h 102"/>
                <a:gd name="T26" fmla="*/ 12 w 71"/>
                <a:gd name="T27" fmla="*/ 86 h 102"/>
                <a:gd name="T28" fmla="*/ 24 w 71"/>
                <a:gd name="T29" fmla="*/ 98 h 102"/>
                <a:gd name="T30" fmla="*/ 36 w 71"/>
                <a:gd name="T31" fmla="*/ 102 h 102"/>
                <a:gd name="T32" fmla="*/ 36 w 71"/>
                <a:gd name="T33" fmla="*/ 102 h 102"/>
                <a:gd name="T34" fmla="*/ 51 w 71"/>
                <a:gd name="T35" fmla="*/ 98 h 102"/>
                <a:gd name="T36" fmla="*/ 59 w 71"/>
                <a:gd name="T37" fmla="*/ 86 h 102"/>
                <a:gd name="T38" fmla="*/ 67 w 71"/>
                <a:gd name="T39" fmla="*/ 70 h 102"/>
                <a:gd name="T40" fmla="*/ 71 w 71"/>
                <a:gd name="T41" fmla="*/ 51 h 102"/>
                <a:gd name="T42" fmla="*/ 71 w 71"/>
                <a:gd name="T43"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102">
                  <a:moveTo>
                    <a:pt x="71" y="51"/>
                  </a:moveTo>
                  <a:lnTo>
                    <a:pt x="71" y="51"/>
                  </a:lnTo>
                  <a:lnTo>
                    <a:pt x="67" y="31"/>
                  </a:lnTo>
                  <a:lnTo>
                    <a:pt x="59" y="11"/>
                  </a:lnTo>
                  <a:lnTo>
                    <a:pt x="51" y="4"/>
                  </a:lnTo>
                  <a:lnTo>
                    <a:pt x="36" y="0"/>
                  </a:lnTo>
                  <a:lnTo>
                    <a:pt x="36" y="0"/>
                  </a:lnTo>
                  <a:lnTo>
                    <a:pt x="24" y="4"/>
                  </a:lnTo>
                  <a:lnTo>
                    <a:pt x="12" y="11"/>
                  </a:lnTo>
                  <a:lnTo>
                    <a:pt x="4" y="31"/>
                  </a:lnTo>
                  <a:lnTo>
                    <a:pt x="0" y="51"/>
                  </a:lnTo>
                  <a:lnTo>
                    <a:pt x="0" y="51"/>
                  </a:lnTo>
                  <a:lnTo>
                    <a:pt x="4" y="70"/>
                  </a:lnTo>
                  <a:lnTo>
                    <a:pt x="12" y="86"/>
                  </a:lnTo>
                  <a:lnTo>
                    <a:pt x="24" y="98"/>
                  </a:lnTo>
                  <a:lnTo>
                    <a:pt x="36" y="102"/>
                  </a:lnTo>
                  <a:lnTo>
                    <a:pt x="36" y="102"/>
                  </a:lnTo>
                  <a:lnTo>
                    <a:pt x="51" y="98"/>
                  </a:lnTo>
                  <a:lnTo>
                    <a:pt x="59" y="86"/>
                  </a:lnTo>
                  <a:lnTo>
                    <a:pt x="67" y="70"/>
                  </a:lnTo>
                  <a:lnTo>
                    <a:pt x="71" y="51"/>
                  </a:lnTo>
                  <a:lnTo>
                    <a:pt x="71"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14"/>
            <p:cNvSpPr>
              <a:spLocks/>
            </p:cNvSpPr>
            <p:nvPr/>
          </p:nvSpPr>
          <p:spPr bwMode="auto">
            <a:xfrm>
              <a:off x="2392" y="2537"/>
              <a:ext cx="883" cy="255"/>
            </a:xfrm>
            <a:custGeom>
              <a:avLst/>
              <a:gdLst>
                <a:gd name="T0" fmla="*/ 0 w 883"/>
                <a:gd name="T1" fmla="*/ 0 h 255"/>
                <a:gd name="T2" fmla="*/ 0 w 883"/>
                <a:gd name="T3" fmla="*/ 0 h 255"/>
                <a:gd name="T4" fmla="*/ 24 w 883"/>
                <a:gd name="T5" fmla="*/ 24 h 255"/>
                <a:gd name="T6" fmla="*/ 82 w 883"/>
                <a:gd name="T7" fmla="*/ 79 h 255"/>
                <a:gd name="T8" fmla="*/ 126 w 883"/>
                <a:gd name="T9" fmla="*/ 114 h 255"/>
                <a:gd name="T10" fmla="*/ 177 w 883"/>
                <a:gd name="T11" fmla="*/ 149 h 255"/>
                <a:gd name="T12" fmla="*/ 235 w 883"/>
                <a:gd name="T13" fmla="*/ 185 h 255"/>
                <a:gd name="T14" fmla="*/ 294 w 883"/>
                <a:gd name="T15" fmla="*/ 216 h 255"/>
                <a:gd name="T16" fmla="*/ 361 w 883"/>
                <a:gd name="T17" fmla="*/ 236 h 255"/>
                <a:gd name="T18" fmla="*/ 396 w 883"/>
                <a:gd name="T19" fmla="*/ 247 h 255"/>
                <a:gd name="T20" fmla="*/ 432 w 883"/>
                <a:gd name="T21" fmla="*/ 251 h 255"/>
                <a:gd name="T22" fmla="*/ 467 w 883"/>
                <a:gd name="T23" fmla="*/ 255 h 255"/>
                <a:gd name="T24" fmla="*/ 506 w 883"/>
                <a:gd name="T25" fmla="*/ 251 h 255"/>
                <a:gd name="T26" fmla="*/ 541 w 883"/>
                <a:gd name="T27" fmla="*/ 247 h 255"/>
                <a:gd name="T28" fmla="*/ 581 w 883"/>
                <a:gd name="T29" fmla="*/ 240 h 255"/>
                <a:gd name="T30" fmla="*/ 616 w 883"/>
                <a:gd name="T31" fmla="*/ 228 h 255"/>
                <a:gd name="T32" fmla="*/ 655 w 883"/>
                <a:gd name="T33" fmla="*/ 212 h 255"/>
                <a:gd name="T34" fmla="*/ 694 w 883"/>
                <a:gd name="T35" fmla="*/ 192 h 255"/>
                <a:gd name="T36" fmla="*/ 734 w 883"/>
                <a:gd name="T37" fmla="*/ 165 h 255"/>
                <a:gd name="T38" fmla="*/ 769 w 883"/>
                <a:gd name="T39" fmla="*/ 130 h 255"/>
                <a:gd name="T40" fmla="*/ 808 w 883"/>
                <a:gd name="T41" fmla="*/ 94 h 255"/>
                <a:gd name="T42" fmla="*/ 847 w 883"/>
                <a:gd name="T43" fmla="*/ 51 h 255"/>
                <a:gd name="T44" fmla="*/ 883 w 883"/>
                <a:gd name="T45" fmla="*/ 0 h 255"/>
                <a:gd name="T46" fmla="*/ 883 w 883"/>
                <a:gd name="T47" fmla="*/ 0 h 255"/>
                <a:gd name="T48" fmla="*/ 867 w 883"/>
                <a:gd name="T49" fmla="*/ 8 h 255"/>
                <a:gd name="T50" fmla="*/ 816 w 883"/>
                <a:gd name="T51" fmla="*/ 32 h 255"/>
                <a:gd name="T52" fmla="*/ 742 w 883"/>
                <a:gd name="T53" fmla="*/ 59 h 255"/>
                <a:gd name="T54" fmla="*/ 691 w 883"/>
                <a:gd name="T55" fmla="*/ 71 h 255"/>
                <a:gd name="T56" fmla="*/ 636 w 883"/>
                <a:gd name="T57" fmla="*/ 83 h 255"/>
                <a:gd name="T58" fmla="*/ 573 w 883"/>
                <a:gd name="T59" fmla="*/ 90 h 255"/>
                <a:gd name="T60" fmla="*/ 506 w 883"/>
                <a:gd name="T61" fmla="*/ 98 h 255"/>
                <a:gd name="T62" fmla="*/ 436 w 883"/>
                <a:gd name="T63" fmla="*/ 98 h 255"/>
                <a:gd name="T64" fmla="*/ 357 w 883"/>
                <a:gd name="T65" fmla="*/ 94 h 255"/>
                <a:gd name="T66" fmla="*/ 275 w 883"/>
                <a:gd name="T67" fmla="*/ 83 h 255"/>
                <a:gd name="T68" fmla="*/ 188 w 883"/>
                <a:gd name="T69" fmla="*/ 63 h 255"/>
                <a:gd name="T70" fmla="*/ 98 w 883"/>
                <a:gd name="T71" fmla="*/ 36 h 255"/>
                <a:gd name="T72" fmla="*/ 0 w 883"/>
                <a:gd name="T73" fmla="*/ 0 h 255"/>
                <a:gd name="T74" fmla="*/ 0 w 883"/>
                <a:gd name="T75"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3" h="255">
                  <a:moveTo>
                    <a:pt x="0" y="0"/>
                  </a:moveTo>
                  <a:lnTo>
                    <a:pt x="0" y="0"/>
                  </a:lnTo>
                  <a:lnTo>
                    <a:pt x="24" y="24"/>
                  </a:lnTo>
                  <a:lnTo>
                    <a:pt x="82" y="79"/>
                  </a:lnTo>
                  <a:lnTo>
                    <a:pt x="126" y="114"/>
                  </a:lnTo>
                  <a:lnTo>
                    <a:pt x="177" y="149"/>
                  </a:lnTo>
                  <a:lnTo>
                    <a:pt x="235" y="185"/>
                  </a:lnTo>
                  <a:lnTo>
                    <a:pt x="294" y="216"/>
                  </a:lnTo>
                  <a:lnTo>
                    <a:pt x="361" y="236"/>
                  </a:lnTo>
                  <a:lnTo>
                    <a:pt x="396" y="247"/>
                  </a:lnTo>
                  <a:lnTo>
                    <a:pt x="432" y="251"/>
                  </a:lnTo>
                  <a:lnTo>
                    <a:pt x="467" y="255"/>
                  </a:lnTo>
                  <a:lnTo>
                    <a:pt x="506" y="251"/>
                  </a:lnTo>
                  <a:lnTo>
                    <a:pt x="541" y="247"/>
                  </a:lnTo>
                  <a:lnTo>
                    <a:pt x="581" y="240"/>
                  </a:lnTo>
                  <a:lnTo>
                    <a:pt x="616" y="228"/>
                  </a:lnTo>
                  <a:lnTo>
                    <a:pt x="655" y="212"/>
                  </a:lnTo>
                  <a:lnTo>
                    <a:pt x="694" y="192"/>
                  </a:lnTo>
                  <a:lnTo>
                    <a:pt x="734" y="165"/>
                  </a:lnTo>
                  <a:lnTo>
                    <a:pt x="769" y="130"/>
                  </a:lnTo>
                  <a:lnTo>
                    <a:pt x="808" y="94"/>
                  </a:lnTo>
                  <a:lnTo>
                    <a:pt x="847" y="51"/>
                  </a:lnTo>
                  <a:lnTo>
                    <a:pt x="883" y="0"/>
                  </a:lnTo>
                  <a:lnTo>
                    <a:pt x="883" y="0"/>
                  </a:lnTo>
                  <a:lnTo>
                    <a:pt x="867" y="8"/>
                  </a:lnTo>
                  <a:lnTo>
                    <a:pt x="816" y="32"/>
                  </a:lnTo>
                  <a:lnTo>
                    <a:pt x="742" y="59"/>
                  </a:lnTo>
                  <a:lnTo>
                    <a:pt x="691" y="71"/>
                  </a:lnTo>
                  <a:lnTo>
                    <a:pt x="636" y="83"/>
                  </a:lnTo>
                  <a:lnTo>
                    <a:pt x="573" y="90"/>
                  </a:lnTo>
                  <a:lnTo>
                    <a:pt x="506" y="98"/>
                  </a:lnTo>
                  <a:lnTo>
                    <a:pt x="436" y="98"/>
                  </a:lnTo>
                  <a:lnTo>
                    <a:pt x="357" y="94"/>
                  </a:lnTo>
                  <a:lnTo>
                    <a:pt x="275" y="83"/>
                  </a:lnTo>
                  <a:lnTo>
                    <a:pt x="188" y="63"/>
                  </a:lnTo>
                  <a:lnTo>
                    <a:pt x="98" y="36"/>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5"/>
            <p:cNvSpPr>
              <a:spLocks/>
            </p:cNvSpPr>
            <p:nvPr/>
          </p:nvSpPr>
          <p:spPr bwMode="auto">
            <a:xfrm>
              <a:off x="2129" y="2816"/>
              <a:ext cx="310" cy="396"/>
            </a:xfrm>
            <a:custGeom>
              <a:avLst/>
              <a:gdLst>
                <a:gd name="T0" fmla="*/ 181 w 310"/>
                <a:gd name="T1" fmla="*/ 0 h 396"/>
                <a:gd name="T2" fmla="*/ 98 w 310"/>
                <a:gd name="T3" fmla="*/ 31 h 396"/>
                <a:gd name="T4" fmla="*/ 35 w 310"/>
                <a:gd name="T5" fmla="*/ 67 h 396"/>
                <a:gd name="T6" fmla="*/ 8 w 310"/>
                <a:gd name="T7" fmla="*/ 94 h 396"/>
                <a:gd name="T8" fmla="*/ 0 w 310"/>
                <a:gd name="T9" fmla="*/ 129 h 396"/>
                <a:gd name="T10" fmla="*/ 20 w 310"/>
                <a:gd name="T11" fmla="*/ 169 h 396"/>
                <a:gd name="T12" fmla="*/ 43 w 310"/>
                <a:gd name="T13" fmla="*/ 192 h 396"/>
                <a:gd name="T14" fmla="*/ 102 w 310"/>
                <a:gd name="T15" fmla="*/ 208 h 396"/>
                <a:gd name="T16" fmla="*/ 145 w 310"/>
                <a:gd name="T17" fmla="*/ 231 h 396"/>
                <a:gd name="T18" fmla="*/ 157 w 310"/>
                <a:gd name="T19" fmla="*/ 259 h 396"/>
                <a:gd name="T20" fmla="*/ 157 w 310"/>
                <a:gd name="T21" fmla="*/ 267 h 396"/>
                <a:gd name="T22" fmla="*/ 130 w 310"/>
                <a:gd name="T23" fmla="*/ 286 h 396"/>
                <a:gd name="T24" fmla="*/ 110 w 310"/>
                <a:gd name="T25" fmla="*/ 310 h 396"/>
                <a:gd name="T26" fmla="*/ 106 w 310"/>
                <a:gd name="T27" fmla="*/ 345 h 396"/>
                <a:gd name="T28" fmla="*/ 110 w 310"/>
                <a:gd name="T29" fmla="*/ 365 h 396"/>
                <a:gd name="T30" fmla="*/ 130 w 310"/>
                <a:gd name="T31" fmla="*/ 392 h 396"/>
                <a:gd name="T32" fmla="*/ 149 w 310"/>
                <a:gd name="T33" fmla="*/ 396 h 396"/>
                <a:gd name="T34" fmla="*/ 173 w 310"/>
                <a:gd name="T35" fmla="*/ 392 h 396"/>
                <a:gd name="T36" fmla="*/ 208 w 310"/>
                <a:gd name="T37" fmla="*/ 369 h 396"/>
                <a:gd name="T38" fmla="*/ 251 w 310"/>
                <a:gd name="T39" fmla="*/ 322 h 396"/>
                <a:gd name="T40" fmla="*/ 291 w 310"/>
                <a:gd name="T41" fmla="*/ 278 h 396"/>
                <a:gd name="T42" fmla="*/ 310 w 310"/>
                <a:gd name="T43" fmla="*/ 243 h 396"/>
                <a:gd name="T44" fmla="*/ 271 w 310"/>
                <a:gd name="T45" fmla="*/ 274 h 396"/>
                <a:gd name="T46" fmla="*/ 251 w 310"/>
                <a:gd name="T47" fmla="*/ 290 h 396"/>
                <a:gd name="T48" fmla="*/ 240 w 310"/>
                <a:gd name="T49" fmla="*/ 239 h 396"/>
                <a:gd name="T50" fmla="*/ 212 w 310"/>
                <a:gd name="T51" fmla="*/ 184 h 396"/>
                <a:gd name="T52" fmla="*/ 181 w 310"/>
                <a:gd name="T53" fmla="*/ 153 h 396"/>
                <a:gd name="T54" fmla="*/ 153 w 310"/>
                <a:gd name="T55" fmla="*/ 145 h 396"/>
                <a:gd name="T56" fmla="*/ 137 w 310"/>
                <a:gd name="T57" fmla="*/ 145 h 396"/>
                <a:gd name="T58" fmla="*/ 137 w 310"/>
                <a:gd name="T59" fmla="*/ 129 h 396"/>
                <a:gd name="T60" fmla="*/ 153 w 310"/>
                <a:gd name="T61" fmla="*/ 106 h 396"/>
                <a:gd name="T62" fmla="*/ 200 w 310"/>
                <a:gd name="T63" fmla="*/ 82 h 396"/>
                <a:gd name="T64" fmla="*/ 236 w 310"/>
                <a:gd name="T65" fmla="*/ 67 h 396"/>
                <a:gd name="T66" fmla="*/ 275 w 310"/>
                <a:gd name="T67" fmla="*/ 51 h 396"/>
                <a:gd name="T68" fmla="*/ 275 w 310"/>
                <a:gd name="T69" fmla="*/ 39 h 396"/>
                <a:gd name="T70" fmla="*/ 251 w 310"/>
                <a:gd name="T71" fmla="*/ 23 h 396"/>
                <a:gd name="T72" fmla="*/ 181 w 310"/>
                <a:gd name="T73"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0" h="396">
                  <a:moveTo>
                    <a:pt x="181" y="0"/>
                  </a:moveTo>
                  <a:lnTo>
                    <a:pt x="181" y="0"/>
                  </a:lnTo>
                  <a:lnTo>
                    <a:pt x="137" y="12"/>
                  </a:lnTo>
                  <a:lnTo>
                    <a:pt x="98" y="31"/>
                  </a:lnTo>
                  <a:lnTo>
                    <a:pt x="55" y="51"/>
                  </a:lnTo>
                  <a:lnTo>
                    <a:pt x="35" y="67"/>
                  </a:lnTo>
                  <a:lnTo>
                    <a:pt x="20" y="78"/>
                  </a:lnTo>
                  <a:lnTo>
                    <a:pt x="8" y="94"/>
                  </a:lnTo>
                  <a:lnTo>
                    <a:pt x="0" y="114"/>
                  </a:lnTo>
                  <a:lnTo>
                    <a:pt x="0" y="129"/>
                  </a:lnTo>
                  <a:lnTo>
                    <a:pt x="4" y="149"/>
                  </a:lnTo>
                  <a:lnTo>
                    <a:pt x="20" y="169"/>
                  </a:lnTo>
                  <a:lnTo>
                    <a:pt x="43" y="192"/>
                  </a:lnTo>
                  <a:lnTo>
                    <a:pt x="43" y="192"/>
                  </a:lnTo>
                  <a:lnTo>
                    <a:pt x="63" y="196"/>
                  </a:lnTo>
                  <a:lnTo>
                    <a:pt x="102" y="208"/>
                  </a:lnTo>
                  <a:lnTo>
                    <a:pt x="126" y="220"/>
                  </a:lnTo>
                  <a:lnTo>
                    <a:pt x="145" y="231"/>
                  </a:lnTo>
                  <a:lnTo>
                    <a:pt x="157" y="247"/>
                  </a:lnTo>
                  <a:lnTo>
                    <a:pt x="157" y="259"/>
                  </a:lnTo>
                  <a:lnTo>
                    <a:pt x="157" y="267"/>
                  </a:lnTo>
                  <a:lnTo>
                    <a:pt x="157" y="267"/>
                  </a:lnTo>
                  <a:lnTo>
                    <a:pt x="149" y="274"/>
                  </a:lnTo>
                  <a:lnTo>
                    <a:pt x="130" y="286"/>
                  </a:lnTo>
                  <a:lnTo>
                    <a:pt x="118" y="298"/>
                  </a:lnTo>
                  <a:lnTo>
                    <a:pt x="110" y="310"/>
                  </a:lnTo>
                  <a:lnTo>
                    <a:pt x="106" y="325"/>
                  </a:lnTo>
                  <a:lnTo>
                    <a:pt x="106" y="345"/>
                  </a:lnTo>
                  <a:lnTo>
                    <a:pt x="106" y="345"/>
                  </a:lnTo>
                  <a:lnTo>
                    <a:pt x="110" y="365"/>
                  </a:lnTo>
                  <a:lnTo>
                    <a:pt x="118" y="376"/>
                  </a:lnTo>
                  <a:lnTo>
                    <a:pt x="130" y="392"/>
                  </a:lnTo>
                  <a:lnTo>
                    <a:pt x="137" y="396"/>
                  </a:lnTo>
                  <a:lnTo>
                    <a:pt x="149" y="396"/>
                  </a:lnTo>
                  <a:lnTo>
                    <a:pt x="161" y="396"/>
                  </a:lnTo>
                  <a:lnTo>
                    <a:pt x="173" y="392"/>
                  </a:lnTo>
                  <a:lnTo>
                    <a:pt x="189" y="380"/>
                  </a:lnTo>
                  <a:lnTo>
                    <a:pt x="208" y="369"/>
                  </a:lnTo>
                  <a:lnTo>
                    <a:pt x="228" y="349"/>
                  </a:lnTo>
                  <a:lnTo>
                    <a:pt x="251" y="322"/>
                  </a:lnTo>
                  <a:lnTo>
                    <a:pt x="251" y="322"/>
                  </a:lnTo>
                  <a:lnTo>
                    <a:pt x="291" y="278"/>
                  </a:lnTo>
                  <a:lnTo>
                    <a:pt x="306" y="251"/>
                  </a:lnTo>
                  <a:lnTo>
                    <a:pt x="310" y="243"/>
                  </a:lnTo>
                  <a:lnTo>
                    <a:pt x="298" y="251"/>
                  </a:lnTo>
                  <a:lnTo>
                    <a:pt x="271" y="274"/>
                  </a:lnTo>
                  <a:lnTo>
                    <a:pt x="251" y="290"/>
                  </a:lnTo>
                  <a:lnTo>
                    <a:pt x="251" y="290"/>
                  </a:lnTo>
                  <a:lnTo>
                    <a:pt x="247" y="267"/>
                  </a:lnTo>
                  <a:lnTo>
                    <a:pt x="240" y="239"/>
                  </a:lnTo>
                  <a:lnTo>
                    <a:pt x="228" y="212"/>
                  </a:lnTo>
                  <a:lnTo>
                    <a:pt x="212" y="184"/>
                  </a:lnTo>
                  <a:lnTo>
                    <a:pt x="192" y="161"/>
                  </a:lnTo>
                  <a:lnTo>
                    <a:pt x="181" y="153"/>
                  </a:lnTo>
                  <a:lnTo>
                    <a:pt x="169" y="149"/>
                  </a:lnTo>
                  <a:lnTo>
                    <a:pt x="153" y="145"/>
                  </a:lnTo>
                  <a:lnTo>
                    <a:pt x="137" y="145"/>
                  </a:lnTo>
                  <a:lnTo>
                    <a:pt x="137" y="145"/>
                  </a:lnTo>
                  <a:lnTo>
                    <a:pt x="134" y="137"/>
                  </a:lnTo>
                  <a:lnTo>
                    <a:pt x="137" y="129"/>
                  </a:lnTo>
                  <a:lnTo>
                    <a:pt x="141" y="118"/>
                  </a:lnTo>
                  <a:lnTo>
                    <a:pt x="153" y="106"/>
                  </a:lnTo>
                  <a:lnTo>
                    <a:pt x="173" y="94"/>
                  </a:lnTo>
                  <a:lnTo>
                    <a:pt x="200" y="82"/>
                  </a:lnTo>
                  <a:lnTo>
                    <a:pt x="236" y="67"/>
                  </a:lnTo>
                  <a:lnTo>
                    <a:pt x="236" y="67"/>
                  </a:lnTo>
                  <a:lnTo>
                    <a:pt x="267" y="55"/>
                  </a:lnTo>
                  <a:lnTo>
                    <a:pt x="275" y="51"/>
                  </a:lnTo>
                  <a:lnTo>
                    <a:pt x="275" y="43"/>
                  </a:lnTo>
                  <a:lnTo>
                    <a:pt x="275" y="39"/>
                  </a:lnTo>
                  <a:lnTo>
                    <a:pt x="271" y="31"/>
                  </a:lnTo>
                  <a:lnTo>
                    <a:pt x="251" y="23"/>
                  </a:lnTo>
                  <a:lnTo>
                    <a:pt x="208" y="8"/>
                  </a:lnTo>
                  <a:lnTo>
                    <a:pt x="181" y="0"/>
                  </a:lnTo>
                  <a:lnTo>
                    <a:pt x="1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6"/>
            <p:cNvSpPr>
              <a:spLocks/>
            </p:cNvSpPr>
            <p:nvPr/>
          </p:nvSpPr>
          <p:spPr bwMode="auto">
            <a:xfrm>
              <a:off x="3243" y="2832"/>
              <a:ext cx="310" cy="396"/>
            </a:xfrm>
            <a:custGeom>
              <a:avLst/>
              <a:gdLst>
                <a:gd name="T0" fmla="*/ 126 w 310"/>
                <a:gd name="T1" fmla="*/ 0 h 396"/>
                <a:gd name="T2" fmla="*/ 212 w 310"/>
                <a:gd name="T3" fmla="*/ 31 h 396"/>
                <a:gd name="T4" fmla="*/ 271 w 310"/>
                <a:gd name="T5" fmla="*/ 66 h 396"/>
                <a:gd name="T6" fmla="*/ 299 w 310"/>
                <a:gd name="T7" fmla="*/ 94 h 396"/>
                <a:gd name="T8" fmla="*/ 310 w 310"/>
                <a:gd name="T9" fmla="*/ 129 h 396"/>
                <a:gd name="T10" fmla="*/ 287 w 310"/>
                <a:gd name="T11" fmla="*/ 168 h 396"/>
                <a:gd name="T12" fmla="*/ 263 w 310"/>
                <a:gd name="T13" fmla="*/ 192 h 396"/>
                <a:gd name="T14" fmla="*/ 204 w 310"/>
                <a:gd name="T15" fmla="*/ 207 h 396"/>
                <a:gd name="T16" fmla="*/ 165 w 310"/>
                <a:gd name="T17" fmla="*/ 231 h 396"/>
                <a:gd name="T18" fmla="*/ 150 w 310"/>
                <a:gd name="T19" fmla="*/ 258 h 396"/>
                <a:gd name="T20" fmla="*/ 150 w 310"/>
                <a:gd name="T21" fmla="*/ 266 h 396"/>
                <a:gd name="T22" fmla="*/ 181 w 310"/>
                <a:gd name="T23" fmla="*/ 286 h 396"/>
                <a:gd name="T24" fmla="*/ 197 w 310"/>
                <a:gd name="T25" fmla="*/ 309 h 396"/>
                <a:gd name="T26" fmla="*/ 204 w 310"/>
                <a:gd name="T27" fmla="*/ 345 h 396"/>
                <a:gd name="T28" fmla="*/ 201 w 310"/>
                <a:gd name="T29" fmla="*/ 360 h 396"/>
                <a:gd name="T30" fmla="*/ 181 w 310"/>
                <a:gd name="T31" fmla="*/ 392 h 396"/>
                <a:gd name="T32" fmla="*/ 161 w 310"/>
                <a:gd name="T33" fmla="*/ 396 h 396"/>
                <a:gd name="T34" fmla="*/ 134 w 310"/>
                <a:gd name="T35" fmla="*/ 388 h 396"/>
                <a:gd name="T36" fmla="*/ 102 w 310"/>
                <a:gd name="T37" fmla="*/ 368 h 396"/>
                <a:gd name="T38" fmla="*/ 55 w 310"/>
                <a:gd name="T39" fmla="*/ 321 h 396"/>
                <a:gd name="T40" fmla="*/ 20 w 310"/>
                <a:gd name="T41" fmla="*/ 274 h 396"/>
                <a:gd name="T42" fmla="*/ 0 w 310"/>
                <a:gd name="T43" fmla="*/ 243 h 396"/>
                <a:gd name="T44" fmla="*/ 40 w 310"/>
                <a:gd name="T45" fmla="*/ 274 h 396"/>
                <a:gd name="T46" fmla="*/ 55 w 310"/>
                <a:gd name="T47" fmla="*/ 290 h 396"/>
                <a:gd name="T48" fmla="*/ 71 w 310"/>
                <a:gd name="T49" fmla="*/ 239 h 396"/>
                <a:gd name="T50" fmla="*/ 95 w 310"/>
                <a:gd name="T51" fmla="*/ 184 h 396"/>
                <a:gd name="T52" fmla="*/ 126 w 310"/>
                <a:gd name="T53" fmla="*/ 153 h 396"/>
                <a:gd name="T54" fmla="*/ 157 w 310"/>
                <a:gd name="T55" fmla="*/ 145 h 396"/>
                <a:gd name="T56" fmla="*/ 173 w 310"/>
                <a:gd name="T57" fmla="*/ 145 h 396"/>
                <a:gd name="T58" fmla="*/ 169 w 310"/>
                <a:gd name="T59" fmla="*/ 129 h 396"/>
                <a:gd name="T60" fmla="*/ 153 w 310"/>
                <a:gd name="T61" fmla="*/ 105 h 396"/>
                <a:gd name="T62" fmla="*/ 110 w 310"/>
                <a:gd name="T63" fmla="*/ 82 h 396"/>
                <a:gd name="T64" fmla="*/ 71 w 310"/>
                <a:gd name="T65" fmla="*/ 66 h 396"/>
                <a:gd name="T66" fmla="*/ 36 w 310"/>
                <a:gd name="T67" fmla="*/ 51 h 396"/>
                <a:gd name="T68" fmla="*/ 36 w 310"/>
                <a:gd name="T69" fmla="*/ 39 h 396"/>
                <a:gd name="T70" fmla="*/ 55 w 310"/>
                <a:gd name="T71" fmla="*/ 23 h 396"/>
                <a:gd name="T72" fmla="*/ 126 w 310"/>
                <a:gd name="T73"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0" h="396">
                  <a:moveTo>
                    <a:pt x="126" y="0"/>
                  </a:moveTo>
                  <a:lnTo>
                    <a:pt x="126" y="0"/>
                  </a:lnTo>
                  <a:lnTo>
                    <a:pt x="169" y="11"/>
                  </a:lnTo>
                  <a:lnTo>
                    <a:pt x="212" y="31"/>
                  </a:lnTo>
                  <a:lnTo>
                    <a:pt x="252" y="51"/>
                  </a:lnTo>
                  <a:lnTo>
                    <a:pt x="271" y="66"/>
                  </a:lnTo>
                  <a:lnTo>
                    <a:pt x="287" y="78"/>
                  </a:lnTo>
                  <a:lnTo>
                    <a:pt x="299" y="94"/>
                  </a:lnTo>
                  <a:lnTo>
                    <a:pt x="306" y="113"/>
                  </a:lnTo>
                  <a:lnTo>
                    <a:pt x="310" y="129"/>
                  </a:lnTo>
                  <a:lnTo>
                    <a:pt x="303" y="149"/>
                  </a:lnTo>
                  <a:lnTo>
                    <a:pt x="287" y="168"/>
                  </a:lnTo>
                  <a:lnTo>
                    <a:pt x="263" y="192"/>
                  </a:lnTo>
                  <a:lnTo>
                    <a:pt x="263" y="192"/>
                  </a:lnTo>
                  <a:lnTo>
                    <a:pt x="244" y="196"/>
                  </a:lnTo>
                  <a:lnTo>
                    <a:pt x="204" y="207"/>
                  </a:lnTo>
                  <a:lnTo>
                    <a:pt x="181" y="219"/>
                  </a:lnTo>
                  <a:lnTo>
                    <a:pt x="165" y="231"/>
                  </a:lnTo>
                  <a:lnTo>
                    <a:pt x="153" y="247"/>
                  </a:lnTo>
                  <a:lnTo>
                    <a:pt x="150" y="258"/>
                  </a:lnTo>
                  <a:lnTo>
                    <a:pt x="150" y="266"/>
                  </a:lnTo>
                  <a:lnTo>
                    <a:pt x="150" y="266"/>
                  </a:lnTo>
                  <a:lnTo>
                    <a:pt x="157" y="270"/>
                  </a:lnTo>
                  <a:lnTo>
                    <a:pt x="181" y="286"/>
                  </a:lnTo>
                  <a:lnTo>
                    <a:pt x="189" y="298"/>
                  </a:lnTo>
                  <a:lnTo>
                    <a:pt x="197" y="309"/>
                  </a:lnTo>
                  <a:lnTo>
                    <a:pt x="204" y="325"/>
                  </a:lnTo>
                  <a:lnTo>
                    <a:pt x="204" y="345"/>
                  </a:lnTo>
                  <a:lnTo>
                    <a:pt x="204" y="345"/>
                  </a:lnTo>
                  <a:lnTo>
                    <a:pt x="201" y="360"/>
                  </a:lnTo>
                  <a:lnTo>
                    <a:pt x="193" y="376"/>
                  </a:lnTo>
                  <a:lnTo>
                    <a:pt x="181" y="392"/>
                  </a:lnTo>
                  <a:lnTo>
                    <a:pt x="169" y="396"/>
                  </a:lnTo>
                  <a:lnTo>
                    <a:pt x="161" y="396"/>
                  </a:lnTo>
                  <a:lnTo>
                    <a:pt x="150" y="396"/>
                  </a:lnTo>
                  <a:lnTo>
                    <a:pt x="134" y="388"/>
                  </a:lnTo>
                  <a:lnTo>
                    <a:pt x="118" y="380"/>
                  </a:lnTo>
                  <a:lnTo>
                    <a:pt x="102" y="368"/>
                  </a:lnTo>
                  <a:lnTo>
                    <a:pt x="79" y="349"/>
                  </a:lnTo>
                  <a:lnTo>
                    <a:pt x="55" y="321"/>
                  </a:lnTo>
                  <a:lnTo>
                    <a:pt x="55" y="321"/>
                  </a:lnTo>
                  <a:lnTo>
                    <a:pt x="20" y="274"/>
                  </a:lnTo>
                  <a:lnTo>
                    <a:pt x="0" y="251"/>
                  </a:lnTo>
                  <a:lnTo>
                    <a:pt x="0" y="243"/>
                  </a:lnTo>
                  <a:lnTo>
                    <a:pt x="8" y="247"/>
                  </a:lnTo>
                  <a:lnTo>
                    <a:pt x="40" y="274"/>
                  </a:lnTo>
                  <a:lnTo>
                    <a:pt x="55" y="290"/>
                  </a:lnTo>
                  <a:lnTo>
                    <a:pt x="55" y="290"/>
                  </a:lnTo>
                  <a:lnTo>
                    <a:pt x="63" y="266"/>
                  </a:lnTo>
                  <a:lnTo>
                    <a:pt x="71" y="239"/>
                  </a:lnTo>
                  <a:lnTo>
                    <a:pt x="79" y="211"/>
                  </a:lnTo>
                  <a:lnTo>
                    <a:pt x="95" y="184"/>
                  </a:lnTo>
                  <a:lnTo>
                    <a:pt x="114" y="160"/>
                  </a:lnTo>
                  <a:lnTo>
                    <a:pt x="126" y="153"/>
                  </a:lnTo>
                  <a:lnTo>
                    <a:pt x="142" y="145"/>
                  </a:lnTo>
                  <a:lnTo>
                    <a:pt x="157" y="145"/>
                  </a:lnTo>
                  <a:lnTo>
                    <a:pt x="173" y="145"/>
                  </a:lnTo>
                  <a:lnTo>
                    <a:pt x="173" y="145"/>
                  </a:lnTo>
                  <a:lnTo>
                    <a:pt x="173" y="137"/>
                  </a:lnTo>
                  <a:lnTo>
                    <a:pt x="169" y="129"/>
                  </a:lnTo>
                  <a:lnTo>
                    <a:pt x="165" y="117"/>
                  </a:lnTo>
                  <a:lnTo>
                    <a:pt x="153" y="105"/>
                  </a:lnTo>
                  <a:lnTo>
                    <a:pt x="138" y="94"/>
                  </a:lnTo>
                  <a:lnTo>
                    <a:pt x="110" y="82"/>
                  </a:lnTo>
                  <a:lnTo>
                    <a:pt x="71" y="66"/>
                  </a:lnTo>
                  <a:lnTo>
                    <a:pt x="71" y="66"/>
                  </a:lnTo>
                  <a:lnTo>
                    <a:pt x="44" y="54"/>
                  </a:lnTo>
                  <a:lnTo>
                    <a:pt x="36" y="51"/>
                  </a:lnTo>
                  <a:lnTo>
                    <a:pt x="32" y="43"/>
                  </a:lnTo>
                  <a:lnTo>
                    <a:pt x="36" y="39"/>
                  </a:lnTo>
                  <a:lnTo>
                    <a:pt x="40" y="31"/>
                  </a:lnTo>
                  <a:lnTo>
                    <a:pt x="55" y="23"/>
                  </a:lnTo>
                  <a:lnTo>
                    <a:pt x="102" y="3"/>
                  </a:lnTo>
                  <a:lnTo>
                    <a:pt x="126" y="0"/>
                  </a:lnTo>
                  <a:lnTo>
                    <a:pt x="1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5" name="Group 31"/>
          <p:cNvGrpSpPr>
            <a:grpSpLocks noChangeAspect="1"/>
          </p:cNvGrpSpPr>
          <p:nvPr/>
        </p:nvGrpSpPr>
        <p:grpSpPr bwMode="auto">
          <a:xfrm>
            <a:off x="7421781" y="3213543"/>
            <a:ext cx="1382680" cy="781896"/>
            <a:chOff x="816" y="2038"/>
            <a:chExt cx="631" cy="396"/>
          </a:xfrm>
          <a:solidFill>
            <a:srgbClr val="F57D05"/>
          </a:solidFill>
        </p:grpSpPr>
        <p:sp>
          <p:nvSpPr>
            <p:cNvPr id="86" name="Freeform 35"/>
            <p:cNvSpPr>
              <a:spLocks/>
            </p:cNvSpPr>
            <p:nvPr/>
          </p:nvSpPr>
          <p:spPr bwMode="auto">
            <a:xfrm>
              <a:off x="989" y="2260"/>
              <a:ext cx="299" cy="140"/>
            </a:xfrm>
            <a:custGeom>
              <a:avLst/>
              <a:gdLst>
                <a:gd name="T0" fmla="*/ 0 w 299"/>
                <a:gd name="T1" fmla="*/ 115 h 140"/>
                <a:gd name="T2" fmla="*/ 1 w 299"/>
                <a:gd name="T3" fmla="*/ 118 h 140"/>
                <a:gd name="T4" fmla="*/ 1 w 299"/>
                <a:gd name="T5" fmla="*/ 119 h 140"/>
                <a:gd name="T6" fmla="*/ 1 w 299"/>
                <a:gd name="T7" fmla="*/ 122 h 140"/>
                <a:gd name="T8" fmla="*/ 1 w 299"/>
                <a:gd name="T9" fmla="*/ 125 h 140"/>
                <a:gd name="T10" fmla="*/ 1 w 299"/>
                <a:gd name="T11" fmla="*/ 128 h 140"/>
                <a:gd name="T12" fmla="*/ 1 w 299"/>
                <a:gd name="T13" fmla="*/ 133 h 140"/>
                <a:gd name="T14" fmla="*/ 0 w 299"/>
                <a:gd name="T15" fmla="*/ 136 h 140"/>
                <a:gd name="T16" fmla="*/ 0 w 299"/>
                <a:gd name="T17" fmla="*/ 140 h 140"/>
                <a:gd name="T18" fmla="*/ 10 w 299"/>
                <a:gd name="T19" fmla="*/ 140 h 140"/>
                <a:gd name="T20" fmla="*/ 22 w 299"/>
                <a:gd name="T21" fmla="*/ 140 h 140"/>
                <a:gd name="T22" fmla="*/ 34 w 299"/>
                <a:gd name="T23" fmla="*/ 140 h 140"/>
                <a:gd name="T24" fmla="*/ 49 w 299"/>
                <a:gd name="T25" fmla="*/ 139 h 140"/>
                <a:gd name="T26" fmla="*/ 64 w 299"/>
                <a:gd name="T27" fmla="*/ 137 h 140"/>
                <a:gd name="T28" fmla="*/ 79 w 299"/>
                <a:gd name="T29" fmla="*/ 136 h 140"/>
                <a:gd name="T30" fmla="*/ 97 w 299"/>
                <a:gd name="T31" fmla="*/ 133 h 140"/>
                <a:gd name="T32" fmla="*/ 114 w 299"/>
                <a:gd name="T33" fmla="*/ 128 h 140"/>
                <a:gd name="T34" fmla="*/ 134 w 299"/>
                <a:gd name="T35" fmla="*/ 124 h 140"/>
                <a:gd name="T36" fmla="*/ 155 w 299"/>
                <a:gd name="T37" fmla="*/ 119 h 140"/>
                <a:gd name="T38" fmla="*/ 176 w 299"/>
                <a:gd name="T39" fmla="*/ 113 h 140"/>
                <a:gd name="T40" fmla="*/ 199 w 299"/>
                <a:gd name="T41" fmla="*/ 106 h 140"/>
                <a:gd name="T42" fmla="*/ 222 w 299"/>
                <a:gd name="T43" fmla="*/ 97 h 140"/>
                <a:gd name="T44" fmla="*/ 247 w 299"/>
                <a:gd name="T45" fmla="*/ 87 h 140"/>
                <a:gd name="T46" fmla="*/ 273 w 299"/>
                <a:gd name="T47" fmla="*/ 76 h 140"/>
                <a:gd name="T48" fmla="*/ 299 w 299"/>
                <a:gd name="T49" fmla="*/ 63 h 140"/>
                <a:gd name="T50" fmla="*/ 290 w 299"/>
                <a:gd name="T51" fmla="*/ 49 h 140"/>
                <a:gd name="T52" fmla="*/ 285 w 299"/>
                <a:gd name="T53" fmla="*/ 34 h 140"/>
                <a:gd name="T54" fmla="*/ 279 w 299"/>
                <a:gd name="T55" fmla="*/ 18 h 140"/>
                <a:gd name="T56" fmla="*/ 274 w 299"/>
                <a:gd name="T57" fmla="*/ 0 h 140"/>
                <a:gd name="T58" fmla="*/ 264 w 299"/>
                <a:gd name="T59" fmla="*/ 9 h 140"/>
                <a:gd name="T60" fmla="*/ 253 w 299"/>
                <a:gd name="T61" fmla="*/ 18 h 140"/>
                <a:gd name="T62" fmla="*/ 241 w 299"/>
                <a:gd name="T63" fmla="*/ 28 h 140"/>
                <a:gd name="T64" fmla="*/ 229 w 299"/>
                <a:gd name="T65" fmla="*/ 37 h 140"/>
                <a:gd name="T66" fmla="*/ 216 w 299"/>
                <a:gd name="T67" fmla="*/ 46 h 140"/>
                <a:gd name="T68" fmla="*/ 201 w 299"/>
                <a:gd name="T69" fmla="*/ 55 h 140"/>
                <a:gd name="T70" fmla="*/ 185 w 299"/>
                <a:gd name="T71" fmla="*/ 63 h 140"/>
                <a:gd name="T72" fmla="*/ 168 w 299"/>
                <a:gd name="T73" fmla="*/ 72 h 140"/>
                <a:gd name="T74" fmla="*/ 152 w 299"/>
                <a:gd name="T75" fmla="*/ 79 h 140"/>
                <a:gd name="T76" fmla="*/ 132 w 299"/>
                <a:gd name="T77" fmla="*/ 87 h 140"/>
                <a:gd name="T78" fmla="*/ 113 w 299"/>
                <a:gd name="T79" fmla="*/ 92 h 140"/>
                <a:gd name="T80" fmla="*/ 92 w 299"/>
                <a:gd name="T81" fmla="*/ 98 h 140"/>
                <a:gd name="T82" fmla="*/ 71 w 299"/>
                <a:gd name="T83" fmla="*/ 104 h 140"/>
                <a:gd name="T84" fmla="*/ 49 w 299"/>
                <a:gd name="T85" fmla="*/ 109 h 140"/>
                <a:gd name="T86" fmla="*/ 25 w 299"/>
                <a:gd name="T87" fmla="*/ 112 h 140"/>
                <a:gd name="T88" fmla="*/ 0 w 299"/>
                <a:gd name="T89"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9" h="140">
                  <a:moveTo>
                    <a:pt x="0" y="115"/>
                  </a:moveTo>
                  <a:lnTo>
                    <a:pt x="1" y="118"/>
                  </a:lnTo>
                  <a:lnTo>
                    <a:pt x="1" y="119"/>
                  </a:lnTo>
                  <a:lnTo>
                    <a:pt x="1" y="122"/>
                  </a:lnTo>
                  <a:lnTo>
                    <a:pt x="1" y="125"/>
                  </a:lnTo>
                  <a:lnTo>
                    <a:pt x="1" y="128"/>
                  </a:lnTo>
                  <a:lnTo>
                    <a:pt x="1" y="133"/>
                  </a:lnTo>
                  <a:lnTo>
                    <a:pt x="0" y="136"/>
                  </a:lnTo>
                  <a:lnTo>
                    <a:pt x="0" y="140"/>
                  </a:lnTo>
                  <a:lnTo>
                    <a:pt x="10" y="140"/>
                  </a:lnTo>
                  <a:lnTo>
                    <a:pt x="22" y="140"/>
                  </a:lnTo>
                  <a:lnTo>
                    <a:pt x="34" y="140"/>
                  </a:lnTo>
                  <a:lnTo>
                    <a:pt x="49" y="139"/>
                  </a:lnTo>
                  <a:lnTo>
                    <a:pt x="64" y="137"/>
                  </a:lnTo>
                  <a:lnTo>
                    <a:pt x="79" y="136"/>
                  </a:lnTo>
                  <a:lnTo>
                    <a:pt x="97" y="133"/>
                  </a:lnTo>
                  <a:lnTo>
                    <a:pt x="114" y="128"/>
                  </a:lnTo>
                  <a:lnTo>
                    <a:pt x="134" y="124"/>
                  </a:lnTo>
                  <a:lnTo>
                    <a:pt x="155" y="119"/>
                  </a:lnTo>
                  <a:lnTo>
                    <a:pt x="176" y="113"/>
                  </a:lnTo>
                  <a:lnTo>
                    <a:pt x="199" y="106"/>
                  </a:lnTo>
                  <a:lnTo>
                    <a:pt x="222" y="97"/>
                  </a:lnTo>
                  <a:lnTo>
                    <a:pt x="247" y="87"/>
                  </a:lnTo>
                  <a:lnTo>
                    <a:pt x="273" y="76"/>
                  </a:lnTo>
                  <a:lnTo>
                    <a:pt x="299" y="63"/>
                  </a:lnTo>
                  <a:lnTo>
                    <a:pt x="290" y="49"/>
                  </a:lnTo>
                  <a:lnTo>
                    <a:pt x="285" y="34"/>
                  </a:lnTo>
                  <a:lnTo>
                    <a:pt x="279" y="18"/>
                  </a:lnTo>
                  <a:lnTo>
                    <a:pt x="274" y="0"/>
                  </a:lnTo>
                  <a:lnTo>
                    <a:pt x="264" y="9"/>
                  </a:lnTo>
                  <a:lnTo>
                    <a:pt x="253" y="18"/>
                  </a:lnTo>
                  <a:lnTo>
                    <a:pt x="241" y="28"/>
                  </a:lnTo>
                  <a:lnTo>
                    <a:pt x="229" y="37"/>
                  </a:lnTo>
                  <a:lnTo>
                    <a:pt x="216" y="46"/>
                  </a:lnTo>
                  <a:lnTo>
                    <a:pt x="201" y="55"/>
                  </a:lnTo>
                  <a:lnTo>
                    <a:pt x="185" y="63"/>
                  </a:lnTo>
                  <a:lnTo>
                    <a:pt x="168" y="72"/>
                  </a:lnTo>
                  <a:lnTo>
                    <a:pt x="152" y="79"/>
                  </a:lnTo>
                  <a:lnTo>
                    <a:pt x="132" y="87"/>
                  </a:lnTo>
                  <a:lnTo>
                    <a:pt x="113" y="92"/>
                  </a:lnTo>
                  <a:lnTo>
                    <a:pt x="92" y="98"/>
                  </a:lnTo>
                  <a:lnTo>
                    <a:pt x="71" y="104"/>
                  </a:lnTo>
                  <a:lnTo>
                    <a:pt x="49" y="109"/>
                  </a:lnTo>
                  <a:lnTo>
                    <a:pt x="25" y="112"/>
                  </a:ln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7" name="Freeform 36"/>
            <p:cNvSpPr>
              <a:spLocks/>
            </p:cNvSpPr>
            <p:nvPr/>
          </p:nvSpPr>
          <p:spPr bwMode="auto">
            <a:xfrm>
              <a:off x="1350" y="2126"/>
              <a:ext cx="97" cy="198"/>
            </a:xfrm>
            <a:custGeom>
              <a:avLst/>
              <a:gdLst>
                <a:gd name="T0" fmla="*/ 53 w 97"/>
                <a:gd name="T1" fmla="*/ 0 h 198"/>
                <a:gd name="T2" fmla="*/ 43 w 97"/>
                <a:gd name="T3" fmla="*/ 3 h 198"/>
                <a:gd name="T4" fmla="*/ 32 w 97"/>
                <a:gd name="T5" fmla="*/ 9 h 198"/>
                <a:gd name="T6" fmla="*/ 23 w 97"/>
                <a:gd name="T7" fmla="*/ 18 h 198"/>
                <a:gd name="T8" fmla="*/ 16 w 97"/>
                <a:gd name="T9" fmla="*/ 30 h 198"/>
                <a:gd name="T10" fmla="*/ 9 w 97"/>
                <a:gd name="T11" fmla="*/ 45 h 198"/>
                <a:gd name="T12" fmla="*/ 4 w 97"/>
                <a:gd name="T13" fmla="*/ 61 h 198"/>
                <a:gd name="T14" fmla="*/ 1 w 97"/>
                <a:gd name="T15" fmla="*/ 79 h 198"/>
                <a:gd name="T16" fmla="*/ 0 w 97"/>
                <a:gd name="T17" fmla="*/ 98 h 198"/>
                <a:gd name="T18" fmla="*/ 1 w 97"/>
                <a:gd name="T19" fmla="*/ 118 h 198"/>
                <a:gd name="T20" fmla="*/ 4 w 97"/>
                <a:gd name="T21" fmla="*/ 136 h 198"/>
                <a:gd name="T22" fmla="*/ 9 w 97"/>
                <a:gd name="T23" fmla="*/ 152 h 198"/>
                <a:gd name="T24" fmla="*/ 14 w 97"/>
                <a:gd name="T25" fmla="*/ 167 h 198"/>
                <a:gd name="T26" fmla="*/ 23 w 97"/>
                <a:gd name="T27" fmla="*/ 179 h 198"/>
                <a:gd name="T28" fmla="*/ 32 w 97"/>
                <a:gd name="T29" fmla="*/ 189 h 198"/>
                <a:gd name="T30" fmla="*/ 41 w 97"/>
                <a:gd name="T31" fmla="*/ 195 h 198"/>
                <a:gd name="T32" fmla="*/ 52 w 97"/>
                <a:gd name="T33" fmla="*/ 198 h 198"/>
                <a:gd name="T34" fmla="*/ 61 w 97"/>
                <a:gd name="T35" fmla="*/ 194 h 198"/>
                <a:gd name="T36" fmla="*/ 68 w 97"/>
                <a:gd name="T37" fmla="*/ 186 h 198"/>
                <a:gd name="T38" fmla="*/ 76 w 97"/>
                <a:gd name="T39" fmla="*/ 177 h 198"/>
                <a:gd name="T40" fmla="*/ 83 w 97"/>
                <a:gd name="T41" fmla="*/ 165 h 198"/>
                <a:gd name="T42" fmla="*/ 88 w 97"/>
                <a:gd name="T43" fmla="*/ 150 h 198"/>
                <a:gd name="T44" fmla="*/ 92 w 97"/>
                <a:gd name="T45" fmla="*/ 136 h 198"/>
                <a:gd name="T46" fmla="*/ 95 w 97"/>
                <a:gd name="T47" fmla="*/ 118 h 198"/>
                <a:gd name="T48" fmla="*/ 97 w 97"/>
                <a:gd name="T49" fmla="*/ 98 h 198"/>
                <a:gd name="T50" fmla="*/ 94 w 97"/>
                <a:gd name="T51" fmla="*/ 62 h 198"/>
                <a:gd name="T52" fmla="*/ 83 w 97"/>
                <a:gd name="T53" fmla="*/ 33 h 198"/>
                <a:gd name="T54" fmla="*/ 70 w 97"/>
                <a:gd name="T55" fmla="*/ 12 h 198"/>
                <a:gd name="T56" fmla="*/ 53 w 97"/>
                <a:gd name="T57"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198">
                  <a:moveTo>
                    <a:pt x="53" y="0"/>
                  </a:moveTo>
                  <a:lnTo>
                    <a:pt x="43" y="3"/>
                  </a:lnTo>
                  <a:lnTo>
                    <a:pt x="32" y="9"/>
                  </a:lnTo>
                  <a:lnTo>
                    <a:pt x="23" y="18"/>
                  </a:lnTo>
                  <a:lnTo>
                    <a:pt x="16" y="30"/>
                  </a:lnTo>
                  <a:lnTo>
                    <a:pt x="9" y="45"/>
                  </a:lnTo>
                  <a:lnTo>
                    <a:pt x="4" y="61"/>
                  </a:lnTo>
                  <a:lnTo>
                    <a:pt x="1" y="79"/>
                  </a:lnTo>
                  <a:lnTo>
                    <a:pt x="0" y="98"/>
                  </a:lnTo>
                  <a:lnTo>
                    <a:pt x="1" y="118"/>
                  </a:lnTo>
                  <a:lnTo>
                    <a:pt x="4" y="136"/>
                  </a:lnTo>
                  <a:lnTo>
                    <a:pt x="9" y="152"/>
                  </a:lnTo>
                  <a:lnTo>
                    <a:pt x="14" y="167"/>
                  </a:lnTo>
                  <a:lnTo>
                    <a:pt x="23" y="179"/>
                  </a:lnTo>
                  <a:lnTo>
                    <a:pt x="32" y="189"/>
                  </a:lnTo>
                  <a:lnTo>
                    <a:pt x="41" y="195"/>
                  </a:lnTo>
                  <a:lnTo>
                    <a:pt x="52" y="198"/>
                  </a:lnTo>
                  <a:lnTo>
                    <a:pt x="61" y="194"/>
                  </a:lnTo>
                  <a:lnTo>
                    <a:pt x="68" y="186"/>
                  </a:lnTo>
                  <a:lnTo>
                    <a:pt x="76" y="177"/>
                  </a:lnTo>
                  <a:lnTo>
                    <a:pt x="83" y="165"/>
                  </a:lnTo>
                  <a:lnTo>
                    <a:pt x="88" y="150"/>
                  </a:lnTo>
                  <a:lnTo>
                    <a:pt x="92" y="136"/>
                  </a:lnTo>
                  <a:lnTo>
                    <a:pt x="95" y="118"/>
                  </a:lnTo>
                  <a:lnTo>
                    <a:pt x="97" y="98"/>
                  </a:lnTo>
                  <a:lnTo>
                    <a:pt x="94" y="62"/>
                  </a:lnTo>
                  <a:lnTo>
                    <a:pt x="83" y="33"/>
                  </a:lnTo>
                  <a:lnTo>
                    <a:pt x="70" y="12"/>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8" name="Freeform 37"/>
            <p:cNvSpPr>
              <a:spLocks/>
            </p:cNvSpPr>
            <p:nvPr/>
          </p:nvSpPr>
          <p:spPr bwMode="auto">
            <a:xfrm>
              <a:off x="1291" y="2123"/>
              <a:ext cx="72" cy="203"/>
            </a:xfrm>
            <a:custGeom>
              <a:avLst/>
              <a:gdLst>
                <a:gd name="T0" fmla="*/ 72 w 72"/>
                <a:gd name="T1" fmla="*/ 0 h 203"/>
                <a:gd name="T2" fmla="*/ 54 w 72"/>
                <a:gd name="T3" fmla="*/ 0 h 203"/>
                <a:gd name="T4" fmla="*/ 48 w 72"/>
                <a:gd name="T5" fmla="*/ 1 h 203"/>
                <a:gd name="T6" fmla="*/ 42 w 72"/>
                <a:gd name="T7" fmla="*/ 3 h 203"/>
                <a:gd name="T8" fmla="*/ 36 w 72"/>
                <a:gd name="T9" fmla="*/ 7 h 203"/>
                <a:gd name="T10" fmla="*/ 30 w 72"/>
                <a:gd name="T11" fmla="*/ 12 h 203"/>
                <a:gd name="T12" fmla="*/ 24 w 72"/>
                <a:gd name="T13" fmla="*/ 19 h 203"/>
                <a:gd name="T14" fmla="*/ 18 w 72"/>
                <a:gd name="T15" fmla="*/ 27 h 203"/>
                <a:gd name="T16" fmla="*/ 14 w 72"/>
                <a:gd name="T17" fmla="*/ 36 h 203"/>
                <a:gd name="T18" fmla="*/ 9 w 72"/>
                <a:gd name="T19" fmla="*/ 46 h 203"/>
                <a:gd name="T20" fmla="*/ 5 w 72"/>
                <a:gd name="T21" fmla="*/ 58 h 203"/>
                <a:gd name="T22" fmla="*/ 3 w 72"/>
                <a:gd name="T23" fmla="*/ 71 h 203"/>
                <a:gd name="T24" fmla="*/ 0 w 72"/>
                <a:gd name="T25" fmla="*/ 86 h 203"/>
                <a:gd name="T26" fmla="*/ 0 w 72"/>
                <a:gd name="T27" fmla="*/ 101 h 203"/>
                <a:gd name="T28" fmla="*/ 0 w 72"/>
                <a:gd name="T29" fmla="*/ 103 h 203"/>
                <a:gd name="T30" fmla="*/ 0 w 72"/>
                <a:gd name="T31" fmla="*/ 104 h 203"/>
                <a:gd name="T32" fmla="*/ 0 w 72"/>
                <a:gd name="T33" fmla="*/ 107 h 203"/>
                <a:gd name="T34" fmla="*/ 0 w 72"/>
                <a:gd name="T35" fmla="*/ 109 h 203"/>
                <a:gd name="T36" fmla="*/ 3 w 72"/>
                <a:gd name="T37" fmla="*/ 133 h 203"/>
                <a:gd name="T38" fmla="*/ 9 w 72"/>
                <a:gd name="T39" fmla="*/ 153 h 203"/>
                <a:gd name="T40" fmla="*/ 17 w 72"/>
                <a:gd name="T41" fmla="*/ 171 h 203"/>
                <a:gd name="T42" fmla="*/ 26 w 72"/>
                <a:gd name="T43" fmla="*/ 186 h 203"/>
                <a:gd name="T44" fmla="*/ 32 w 72"/>
                <a:gd name="T45" fmla="*/ 192 h 203"/>
                <a:gd name="T46" fmla="*/ 39 w 72"/>
                <a:gd name="T47" fmla="*/ 197 h 203"/>
                <a:gd name="T48" fmla="*/ 45 w 72"/>
                <a:gd name="T49" fmla="*/ 201 h 203"/>
                <a:gd name="T50" fmla="*/ 53 w 72"/>
                <a:gd name="T51" fmla="*/ 203 h 203"/>
                <a:gd name="T52" fmla="*/ 53 w 72"/>
                <a:gd name="T53" fmla="*/ 203 h 203"/>
                <a:gd name="T54" fmla="*/ 54 w 72"/>
                <a:gd name="T55" fmla="*/ 203 h 203"/>
                <a:gd name="T56" fmla="*/ 54 w 72"/>
                <a:gd name="T57" fmla="*/ 203 h 203"/>
                <a:gd name="T58" fmla="*/ 54 w 72"/>
                <a:gd name="T59" fmla="*/ 203 h 203"/>
                <a:gd name="T60" fmla="*/ 72 w 72"/>
                <a:gd name="T61" fmla="*/ 203 h 203"/>
                <a:gd name="T62" fmla="*/ 59 w 72"/>
                <a:gd name="T63" fmla="*/ 185 h 203"/>
                <a:gd name="T64" fmla="*/ 47 w 72"/>
                <a:gd name="T65" fmla="*/ 161 h 203"/>
                <a:gd name="T66" fmla="*/ 41 w 72"/>
                <a:gd name="T67" fmla="*/ 133 h 203"/>
                <a:gd name="T68" fmla="*/ 38 w 72"/>
                <a:gd name="T69" fmla="*/ 101 h 203"/>
                <a:gd name="T70" fmla="*/ 41 w 72"/>
                <a:gd name="T71" fmla="*/ 70 h 203"/>
                <a:gd name="T72" fmla="*/ 47 w 72"/>
                <a:gd name="T73" fmla="*/ 43 h 203"/>
                <a:gd name="T74" fmla="*/ 59 w 72"/>
                <a:gd name="T75" fmla="*/ 19 h 203"/>
                <a:gd name="T76" fmla="*/ 72 w 72"/>
                <a:gd name="T7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 h="203">
                  <a:moveTo>
                    <a:pt x="72" y="0"/>
                  </a:moveTo>
                  <a:lnTo>
                    <a:pt x="54" y="0"/>
                  </a:lnTo>
                  <a:lnTo>
                    <a:pt x="48" y="1"/>
                  </a:lnTo>
                  <a:lnTo>
                    <a:pt x="42" y="3"/>
                  </a:lnTo>
                  <a:lnTo>
                    <a:pt x="36" y="7"/>
                  </a:lnTo>
                  <a:lnTo>
                    <a:pt x="30" y="12"/>
                  </a:lnTo>
                  <a:lnTo>
                    <a:pt x="24" y="19"/>
                  </a:lnTo>
                  <a:lnTo>
                    <a:pt x="18" y="27"/>
                  </a:lnTo>
                  <a:lnTo>
                    <a:pt x="14" y="36"/>
                  </a:lnTo>
                  <a:lnTo>
                    <a:pt x="9" y="46"/>
                  </a:lnTo>
                  <a:lnTo>
                    <a:pt x="5" y="58"/>
                  </a:lnTo>
                  <a:lnTo>
                    <a:pt x="3" y="71"/>
                  </a:lnTo>
                  <a:lnTo>
                    <a:pt x="0" y="86"/>
                  </a:lnTo>
                  <a:lnTo>
                    <a:pt x="0" y="101"/>
                  </a:lnTo>
                  <a:lnTo>
                    <a:pt x="0" y="103"/>
                  </a:lnTo>
                  <a:lnTo>
                    <a:pt x="0" y="104"/>
                  </a:lnTo>
                  <a:lnTo>
                    <a:pt x="0" y="107"/>
                  </a:lnTo>
                  <a:lnTo>
                    <a:pt x="0" y="109"/>
                  </a:lnTo>
                  <a:lnTo>
                    <a:pt x="3" y="133"/>
                  </a:lnTo>
                  <a:lnTo>
                    <a:pt x="9" y="153"/>
                  </a:lnTo>
                  <a:lnTo>
                    <a:pt x="17" y="171"/>
                  </a:lnTo>
                  <a:lnTo>
                    <a:pt x="26" y="186"/>
                  </a:lnTo>
                  <a:lnTo>
                    <a:pt x="32" y="192"/>
                  </a:lnTo>
                  <a:lnTo>
                    <a:pt x="39" y="197"/>
                  </a:lnTo>
                  <a:lnTo>
                    <a:pt x="45" y="201"/>
                  </a:lnTo>
                  <a:lnTo>
                    <a:pt x="53" y="203"/>
                  </a:lnTo>
                  <a:lnTo>
                    <a:pt x="53" y="203"/>
                  </a:lnTo>
                  <a:lnTo>
                    <a:pt x="54" y="203"/>
                  </a:lnTo>
                  <a:lnTo>
                    <a:pt x="54" y="203"/>
                  </a:lnTo>
                  <a:lnTo>
                    <a:pt x="54" y="203"/>
                  </a:lnTo>
                  <a:lnTo>
                    <a:pt x="72" y="203"/>
                  </a:lnTo>
                  <a:lnTo>
                    <a:pt x="59" y="185"/>
                  </a:lnTo>
                  <a:lnTo>
                    <a:pt x="47" y="161"/>
                  </a:lnTo>
                  <a:lnTo>
                    <a:pt x="41" y="133"/>
                  </a:lnTo>
                  <a:lnTo>
                    <a:pt x="38" y="101"/>
                  </a:lnTo>
                  <a:lnTo>
                    <a:pt x="41" y="70"/>
                  </a:lnTo>
                  <a:lnTo>
                    <a:pt x="47" y="43"/>
                  </a:lnTo>
                  <a:lnTo>
                    <a:pt x="59" y="19"/>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9" name="Freeform 40"/>
            <p:cNvSpPr>
              <a:spLocks/>
            </p:cNvSpPr>
            <p:nvPr/>
          </p:nvSpPr>
          <p:spPr bwMode="auto">
            <a:xfrm>
              <a:off x="816" y="2357"/>
              <a:ext cx="143" cy="77"/>
            </a:xfrm>
            <a:custGeom>
              <a:avLst/>
              <a:gdLst>
                <a:gd name="T0" fmla="*/ 71 w 143"/>
                <a:gd name="T1" fmla="*/ 77 h 77"/>
                <a:gd name="T2" fmla="*/ 77 w 143"/>
                <a:gd name="T3" fmla="*/ 77 h 77"/>
                <a:gd name="T4" fmla="*/ 85 w 143"/>
                <a:gd name="T5" fmla="*/ 76 h 77"/>
                <a:gd name="T6" fmla="*/ 91 w 143"/>
                <a:gd name="T7" fmla="*/ 76 h 77"/>
                <a:gd name="T8" fmla="*/ 97 w 143"/>
                <a:gd name="T9" fmla="*/ 74 h 77"/>
                <a:gd name="T10" fmla="*/ 103 w 143"/>
                <a:gd name="T11" fmla="*/ 73 h 77"/>
                <a:gd name="T12" fmla="*/ 107 w 143"/>
                <a:gd name="T13" fmla="*/ 70 h 77"/>
                <a:gd name="T14" fmla="*/ 113 w 143"/>
                <a:gd name="T15" fmla="*/ 69 h 77"/>
                <a:gd name="T16" fmla="*/ 117 w 143"/>
                <a:gd name="T17" fmla="*/ 66 h 77"/>
                <a:gd name="T18" fmla="*/ 126 w 143"/>
                <a:gd name="T19" fmla="*/ 61 h 77"/>
                <a:gd name="T20" fmla="*/ 134 w 143"/>
                <a:gd name="T21" fmla="*/ 55 h 77"/>
                <a:gd name="T22" fmla="*/ 138 w 143"/>
                <a:gd name="T23" fmla="*/ 48 h 77"/>
                <a:gd name="T24" fmla="*/ 143 w 143"/>
                <a:gd name="T25" fmla="*/ 40 h 77"/>
                <a:gd name="T26" fmla="*/ 143 w 143"/>
                <a:gd name="T27" fmla="*/ 39 h 77"/>
                <a:gd name="T28" fmla="*/ 143 w 143"/>
                <a:gd name="T29" fmla="*/ 39 h 77"/>
                <a:gd name="T30" fmla="*/ 143 w 143"/>
                <a:gd name="T31" fmla="*/ 39 h 77"/>
                <a:gd name="T32" fmla="*/ 143 w 143"/>
                <a:gd name="T33" fmla="*/ 39 h 77"/>
                <a:gd name="T34" fmla="*/ 140 w 143"/>
                <a:gd name="T35" fmla="*/ 30 h 77"/>
                <a:gd name="T36" fmla="*/ 134 w 143"/>
                <a:gd name="T37" fmla="*/ 22 h 77"/>
                <a:gd name="T38" fmla="*/ 125 w 143"/>
                <a:gd name="T39" fmla="*/ 16 h 77"/>
                <a:gd name="T40" fmla="*/ 116 w 143"/>
                <a:gd name="T41" fmla="*/ 10 h 77"/>
                <a:gd name="T42" fmla="*/ 111 w 143"/>
                <a:gd name="T43" fmla="*/ 7 h 77"/>
                <a:gd name="T44" fmla="*/ 105 w 143"/>
                <a:gd name="T45" fmla="*/ 6 h 77"/>
                <a:gd name="T46" fmla="*/ 101 w 143"/>
                <a:gd name="T47" fmla="*/ 4 h 77"/>
                <a:gd name="T48" fmla="*/ 95 w 143"/>
                <a:gd name="T49" fmla="*/ 3 h 77"/>
                <a:gd name="T50" fmla="*/ 89 w 143"/>
                <a:gd name="T51" fmla="*/ 1 h 77"/>
                <a:gd name="T52" fmla="*/ 83 w 143"/>
                <a:gd name="T53" fmla="*/ 0 h 77"/>
                <a:gd name="T54" fmla="*/ 77 w 143"/>
                <a:gd name="T55" fmla="*/ 0 h 77"/>
                <a:gd name="T56" fmla="*/ 71 w 143"/>
                <a:gd name="T57" fmla="*/ 0 h 77"/>
                <a:gd name="T58" fmla="*/ 59 w 143"/>
                <a:gd name="T59" fmla="*/ 1 h 77"/>
                <a:gd name="T60" fmla="*/ 47 w 143"/>
                <a:gd name="T61" fmla="*/ 3 h 77"/>
                <a:gd name="T62" fmla="*/ 35 w 143"/>
                <a:gd name="T63" fmla="*/ 6 h 77"/>
                <a:gd name="T64" fmla="*/ 25 w 143"/>
                <a:gd name="T65" fmla="*/ 10 h 77"/>
                <a:gd name="T66" fmla="*/ 16 w 143"/>
                <a:gd name="T67" fmla="*/ 16 h 77"/>
                <a:gd name="T68" fmla="*/ 9 w 143"/>
                <a:gd name="T69" fmla="*/ 24 h 77"/>
                <a:gd name="T70" fmla="*/ 4 w 143"/>
                <a:gd name="T71" fmla="*/ 31 h 77"/>
                <a:gd name="T72" fmla="*/ 0 w 143"/>
                <a:gd name="T73" fmla="*/ 39 h 77"/>
                <a:gd name="T74" fmla="*/ 4 w 143"/>
                <a:gd name="T75" fmla="*/ 46 h 77"/>
                <a:gd name="T76" fmla="*/ 9 w 143"/>
                <a:gd name="T77" fmla="*/ 54 h 77"/>
                <a:gd name="T78" fmla="*/ 16 w 143"/>
                <a:gd name="T79" fmla="*/ 60 h 77"/>
                <a:gd name="T80" fmla="*/ 25 w 143"/>
                <a:gd name="T81" fmla="*/ 66 h 77"/>
                <a:gd name="T82" fmla="*/ 35 w 143"/>
                <a:gd name="T83" fmla="*/ 70 h 77"/>
                <a:gd name="T84" fmla="*/ 47 w 143"/>
                <a:gd name="T85" fmla="*/ 74 h 77"/>
                <a:gd name="T86" fmla="*/ 59 w 143"/>
                <a:gd name="T87" fmla="*/ 76 h 77"/>
                <a:gd name="T88" fmla="*/ 71 w 143"/>
                <a:gd name="T8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 h="77">
                  <a:moveTo>
                    <a:pt x="71" y="77"/>
                  </a:moveTo>
                  <a:lnTo>
                    <a:pt x="77" y="77"/>
                  </a:lnTo>
                  <a:lnTo>
                    <a:pt x="85" y="76"/>
                  </a:lnTo>
                  <a:lnTo>
                    <a:pt x="91" y="76"/>
                  </a:lnTo>
                  <a:lnTo>
                    <a:pt x="97" y="74"/>
                  </a:lnTo>
                  <a:lnTo>
                    <a:pt x="103" y="73"/>
                  </a:lnTo>
                  <a:lnTo>
                    <a:pt x="107" y="70"/>
                  </a:lnTo>
                  <a:lnTo>
                    <a:pt x="113" y="69"/>
                  </a:lnTo>
                  <a:lnTo>
                    <a:pt x="117" y="66"/>
                  </a:lnTo>
                  <a:lnTo>
                    <a:pt x="126" y="61"/>
                  </a:lnTo>
                  <a:lnTo>
                    <a:pt x="134" y="55"/>
                  </a:lnTo>
                  <a:lnTo>
                    <a:pt x="138" y="48"/>
                  </a:lnTo>
                  <a:lnTo>
                    <a:pt x="143" y="40"/>
                  </a:lnTo>
                  <a:lnTo>
                    <a:pt x="143" y="39"/>
                  </a:lnTo>
                  <a:lnTo>
                    <a:pt x="143" y="39"/>
                  </a:lnTo>
                  <a:lnTo>
                    <a:pt x="143" y="39"/>
                  </a:lnTo>
                  <a:lnTo>
                    <a:pt x="143" y="39"/>
                  </a:lnTo>
                  <a:lnTo>
                    <a:pt x="140" y="30"/>
                  </a:lnTo>
                  <a:lnTo>
                    <a:pt x="134" y="22"/>
                  </a:lnTo>
                  <a:lnTo>
                    <a:pt x="125" y="16"/>
                  </a:lnTo>
                  <a:lnTo>
                    <a:pt x="116" y="10"/>
                  </a:lnTo>
                  <a:lnTo>
                    <a:pt x="111" y="7"/>
                  </a:lnTo>
                  <a:lnTo>
                    <a:pt x="105" y="6"/>
                  </a:lnTo>
                  <a:lnTo>
                    <a:pt x="101" y="4"/>
                  </a:lnTo>
                  <a:lnTo>
                    <a:pt x="95" y="3"/>
                  </a:lnTo>
                  <a:lnTo>
                    <a:pt x="89" y="1"/>
                  </a:lnTo>
                  <a:lnTo>
                    <a:pt x="83" y="0"/>
                  </a:lnTo>
                  <a:lnTo>
                    <a:pt x="77" y="0"/>
                  </a:lnTo>
                  <a:lnTo>
                    <a:pt x="71" y="0"/>
                  </a:lnTo>
                  <a:lnTo>
                    <a:pt x="59" y="1"/>
                  </a:lnTo>
                  <a:lnTo>
                    <a:pt x="47" y="3"/>
                  </a:lnTo>
                  <a:lnTo>
                    <a:pt x="35" y="6"/>
                  </a:lnTo>
                  <a:lnTo>
                    <a:pt x="25" y="10"/>
                  </a:lnTo>
                  <a:lnTo>
                    <a:pt x="16" y="16"/>
                  </a:lnTo>
                  <a:lnTo>
                    <a:pt x="9" y="24"/>
                  </a:lnTo>
                  <a:lnTo>
                    <a:pt x="4" y="31"/>
                  </a:lnTo>
                  <a:lnTo>
                    <a:pt x="0" y="39"/>
                  </a:lnTo>
                  <a:lnTo>
                    <a:pt x="4" y="46"/>
                  </a:lnTo>
                  <a:lnTo>
                    <a:pt x="9" y="54"/>
                  </a:lnTo>
                  <a:lnTo>
                    <a:pt x="16" y="60"/>
                  </a:lnTo>
                  <a:lnTo>
                    <a:pt x="25" y="66"/>
                  </a:lnTo>
                  <a:lnTo>
                    <a:pt x="35" y="70"/>
                  </a:lnTo>
                  <a:lnTo>
                    <a:pt x="47" y="74"/>
                  </a:lnTo>
                  <a:lnTo>
                    <a:pt x="59" y="76"/>
                  </a:lnTo>
                  <a:lnTo>
                    <a:pt x="71"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90" name="Freeform 41"/>
            <p:cNvSpPr>
              <a:spLocks/>
            </p:cNvSpPr>
            <p:nvPr/>
          </p:nvSpPr>
          <p:spPr bwMode="auto">
            <a:xfrm>
              <a:off x="1235" y="2347"/>
              <a:ext cx="156" cy="68"/>
            </a:xfrm>
            <a:custGeom>
              <a:avLst/>
              <a:gdLst>
                <a:gd name="T0" fmla="*/ 110 w 156"/>
                <a:gd name="T1" fmla="*/ 10 h 68"/>
                <a:gd name="T2" fmla="*/ 101 w 156"/>
                <a:gd name="T3" fmla="*/ 8 h 68"/>
                <a:gd name="T4" fmla="*/ 94 w 156"/>
                <a:gd name="T5" fmla="*/ 7 h 68"/>
                <a:gd name="T6" fmla="*/ 85 w 156"/>
                <a:gd name="T7" fmla="*/ 4 h 68"/>
                <a:gd name="T8" fmla="*/ 77 w 156"/>
                <a:gd name="T9" fmla="*/ 0 h 68"/>
                <a:gd name="T10" fmla="*/ 70 w 156"/>
                <a:gd name="T11" fmla="*/ 2 h 68"/>
                <a:gd name="T12" fmla="*/ 59 w 156"/>
                <a:gd name="T13" fmla="*/ 7 h 68"/>
                <a:gd name="T14" fmla="*/ 47 w 156"/>
                <a:gd name="T15" fmla="*/ 13 h 68"/>
                <a:gd name="T16" fmla="*/ 36 w 156"/>
                <a:gd name="T17" fmla="*/ 19 h 68"/>
                <a:gd name="T18" fmla="*/ 24 w 156"/>
                <a:gd name="T19" fmla="*/ 23 h 68"/>
                <a:gd name="T20" fmla="*/ 13 w 156"/>
                <a:gd name="T21" fmla="*/ 28 h 68"/>
                <a:gd name="T22" fmla="*/ 4 w 156"/>
                <a:gd name="T23" fmla="*/ 32 h 68"/>
                <a:gd name="T24" fmla="*/ 0 w 156"/>
                <a:gd name="T25" fmla="*/ 34 h 68"/>
                <a:gd name="T26" fmla="*/ 7 w 156"/>
                <a:gd name="T27" fmla="*/ 41 h 68"/>
                <a:gd name="T28" fmla="*/ 15 w 156"/>
                <a:gd name="T29" fmla="*/ 47 h 68"/>
                <a:gd name="T30" fmla="*/ 24 w 156"/>
                <a:gd name="T31" fmla="*/ 53 h 68"/>
                <a:gd name="T32" fmla="*/ 33 w 156"/>
                <a:gd name="T33" fmla="*/ 59 h 68"/>
                <a:gd name="T34" fmla="*/ 41 w 156"/>
                <a:gd name="T35" fmla="*/ 62 h 68"/>
                <a:gd name="T36" fmla="*/ 50 w 156"/>
                <a:gd name="T37" fmla="*/ 65 h 68"/>
                <a:gd name="T38" fmla="*/ 59 w 156"/>
                <a:gd name="T39" fmla="*/ 68 h 68"/>
                <a:gd name="T40" fmla="*/ 70 w 156"/>
                <a:gd name="T41" fmla="*/ 68 h 68"/>
                <a:gd name="T42" fmla="*/ 82 w 156"/>
                <a:gd name="T43" fmla="*/ 67 h 68"/>
                <a:gd name="T44" fmla="*/ 95 w 156"/>
                <a:gd name="T45" fmla="*/ 64 h 68"/>
                <a:gd name="T46" fmla="*/ 107 w 156"/>
                <a:gd name="T47" fmla="*/ 59 h 68"/>
                <a:gd name="T48" fmla="*/ 118 w 156"/>
                <a:gd name="T49" fmla="*/ 52 h 68"/>
                <a:gd name="T50" fmla="*/ 128 w 156"/>
                <a:gd name="T51" fmla="*/ 44 h 68"/>
                <a:gd name="T52" fmla="*/ 138 w 156"/>
                <a:gd name="T53" fmla="*/ 34 h 68"/>
                <a:gd name="T54" fmla="*/ 147 w 156"/>
                <a:gd name="T55" fmla="*/ 23 h 68"/>
                <a:gd name="T56" fmla="*/ 156 w 156"/>
                <a:gd name="T57" fmla="*/ 10 h 68"/>
                <a:gd name="T58" fmla="*/ 110 w 156"/>
                <a:gd name="T59"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68">
                  <a:moveTo>
                    <a:pt x="110" y="10"/>
                  </a:moveTo>
                  <a:lnTo>
                    <a:pt x="101" y="8"/>
                  </a:lnTo>
                  <a:lnTo>
                    <a:pt x="94" y="7"/>
                  </a:lnTo>
                  <a:lnTo>
                    <a:pt x="85" y="4"/>
                  </a:lnTo>
                  <a:lnTo>
                    <a:pt x="77" y="0"/>
                  </a:lnTo>
                  <a:lnTo>
                    <a:pt x="70" y="2"/>
                  </a:lnTo>
                  <a:lnTo>
                    <a:pt x="59" y="7"/>
                  </a:lnTo>
                  <a:lnTo>
                    <a:pt x="47" y="13"/>
                  </a:lnTo>
                  <a:lnTo>
                    <a:pt x="36" y="19"/>
                  </a:lnTo>
                  <a:lnTo>
                    <a:pt x="24" y="23"/>
                  </a:lnTo>
                  <a:lnTo>
                    <a:pt x="13" y="28"/>
                  </a:lnTo>
                  <a:lnTo>
                    <a:pt x="4" y="32"/>
                  </a:lnTo>
                  <a:lnTo>
                    <a:pt x="0" y="34"/>
                  </a:lnTo>
                  <a:lnTo>
                    <a:pt x="7" y="41"/>
                  </a:lnTo>
                  <a:lnTo>
                    <a:pt x="15" y="47"/>
                  </a:lnTo>
                  <a:lnTo>
                    <a:pt x="24" y="53"/>
                  </a:lnTo>
                  <a:lnTo>
                    <a:pt x="33" y="59"/>
                  </a:lnTo>
                  <a:lnTo>
                    <a:pt x="41" y="62"/>
                  </a:lnTo>
                  <a:lnTo>
                    <a:pt x="50" y="65"/>
                  </a:lnTo>
                  <a:lnTo>
                    <a:pt x="59" y="68"/>
                  </a:lnTo>
                  <a:lnTo>
                    <a:pt x="70" y="68"/>
                  </a:lnTo>
                  <a:lnTo>
                    <a:pt x="82" y="67"/>
                  </a:lnTo>
                  <a:lnTo>
                    <a:pt x="95" y="64"/>
                  </a:lnTo>
                  <a:lnTo>
                    <a:pt x="107" y="59"/>
                  </a:lnTo>
                  <a:lnTo>
                    <a:pt x="118" y="52"/>
                  </a:lnTo>
                  <a:lnTo>
                    <a:pt x="128" y="44"/>
                  </a:lnTo>
                  <a:lnTo>
                    <a:pt x="138" y="34"/>
                  </a:lnTo>
                  <a:lnTo>
                    <a:pt x="147" y="23"/>
                  </a:lnTo>
                  <a:lnTo>
                    <a:pt x="156" y="10"/>
                  </a:lnTo>
                  <a:lnTo>
                    <a:pt x="1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91" name="Freeform 42"/>
            <p:cNvSpPr>
              <a:spLocks/>
            </p:cNvSpPr>
            <p:nvPr/>
          </p:nvSpPr>
          <p:spPr bwMode="auto">
            <a:xfrm>
              <a:off x="1183" y="2038"/>
              <a:ext cx="134" cy="241"/>
            </a:xfrm>
            <a:custGeom>
              <a:avLst/>
              <a:gdLst>
                <a:gd name="T0" fmla="*/ 123 w 134"/>
                <a:gd name="T1" fmla="*/ 22 h 241"/>
                <a:gd name="T2" fmla="*/ 126 w 134"/>
                <a:gd name="T3" fmla="*/ 22 h 241"/>
                <a:gd name="T4" fmla="*/ 128 w 134"/>
                <a:gd name="T5" fmla="*/ 22 h 241"/>
                <a:gd name="T6" fmla="*/ 131 w 134"/>
                <a:gd name="T7" fmla="*/ 22 h 241"/>
                <a:gd name="T8" fmla="*/ 132 w 134"/>
                <a:gd name="T9" fmla="*/ 22 h 241"/>
                <a:gd name="T10" fmla="*/ 113 w 134"/>
                <a:gd name="T11" fmla="*/ 28 h 241"/>
                <a:gd name="T12" fmla="*/ 95 w 134"/>
                <a:gd name="T13" fmla="*/ 39 h 241"/>
                <a:gd name="T14" fmla="*/ 80 w 134"/>
                <a:gd name="T15" fmla="*/ 55 h 241"/>
                <a:gd name="T16" fmla="*/ 65 w 134"/>
                <a:gd name="T17" fmla="*/ 76 h 241"/>
                <a:gd name="T18" fmla="*/ 55 w 134"/>
                <a:gd name="T19" fmla="*/ 100 h 241"/>
                <a:gd name="T20" fmla="*/ 46 w 134"/>
                <a:gd name="T21" fmla="*/ 127 h 241"/>
                <a:gd name="T22" fmla="*/ 40 w 134"/>
                <a:gd name="T23" fmla="*/ 156 h 241"/>
                <a:gd name="T24" fmla="*/ 38 w 134"/>
                <a:gd name="T25" fmla="*/ 189 h 241"/>
                <a:gd name="T26" fmla="*/ 38 w 134"/>
                <a:gd name="T27" fmla="*/ 197 h 241"/>
                <a:gd name="T28" fmla="*/ 40 w 134"/>
                <a:gd name="T29" fmla="*/ 203 h 241"/>
                <a:gd name="T30" fmla="*/ 40 w 134"/>
                <a:gd name="T31" fmla="*/ 210 h 241"/>
                <a:gd name="T32" fmla="*/ 40 w 134"/>
                <a:gd name="T33" fmla="*/ 218 h 241"/>
                <a:gd name="T34" fmla="*/ 50 w 134"/>
                <a:gd name="T35" fmla="*/ 209 h 241"/>
                <a:gd name="T36" fmla="*/ 61 w 134"/>
                <a:gd name="T37" fmla="*/ 200 h 241"/>
                <a:gd name="T38" fmla="*/ 70 w 134"/>
                <a:gd name="T39" fmla="*/ 191 h 241"/>
                <a:gd name="T40" fmla="*/ 77 w 134"/>
                <a:gd name="T41" fmla="*/ 182 h 241"/>
                <a:gd name="T42" fmla="*/ 79 w 134"/>
                <a:gd name="T43" fmla="*/ 161 h 241"/>
                <a:gd name="T44" fmla="*/ 82 w 134"/>
                <a:gd name="T45" fmla="*/ 142 h 241"/>
                <a:gd name="T46" fmla="*/ 88 w 134"/>
                <a:gd name="T47" fmla="*/ 124 h 241"/>
                <a:gd name="T48" fmla="*/ 93 w 134"/>
                <a:gd name="T49" fmla="*/ 107 h 241"/>
                <a:gd name="T50" fmla="*/ 102 w 134"/>
                <a:gd name="T51" fmla="*/ 92 h 241"/>
                <a:gd name="T52" fmla="*/ 111 w 134"/>
                <a:gd name="T53" fmla="*/ 80 h 241"/>
                <a:gd name="T54" fmla="*/ 122 w 134"/>
                <a:gd name="T55" fmla="*/ 70 h 241"/>
                <a:gd name="T56" fmla="*/ 134 w 134"/>
                <a:gd name="T57" fmla="*/ 63 h 241"/>
                <a:gd name="T58" fmla="*/ 134 w 134"/>
                <a:gd name="T59" fmla="*/ 0 h 241"/>
                <a:gd name="T60" fmla="*/ 131 w 134"/>
                <a:gd name="T61" fmla="*/ 0 h 241"/>
                <a:gd name="T62" fmla="*/ 128 w 134"/>
                <a:gd name="T63" fmla="*/ 0 h 241"/>
                <a:gd name="T64" fmla="*/ 125 w 134"/>
                <a:gd name="T65" fmla="*/ 0 h 241"/>
                <a:gd name="T66" fmla="*/ 122 w 134"/>
                <a:gd name="T67" fmla="*/ 0 h 241"/>
                <a:gd name="T68" fmla="*/ 98 w 134"/>
                <a:gd name="T69" fmla="*/ 4 h 241"/>
                <a:gd name="T70" fmla="*/ 74 w 134"/>
                <a:gd name="T71" fmla="*/ 15 h 241"/>
                <a:gd name="T72" fmla="*/ 53 w 134"/>
                <a:gd name="T73" fmla="*/ 31 h 241"/>
                <a:gd name="T74" fmla="*/ 35 w 134"/>
                <a:gd name="T75" fmla="*/ 55 h 241"/>
                <a:gd name="T76" fmla="*/ 20 w 134"/>
                <a:gd name="T77" fmla="*/ 82 h 241"/>
                <a:gd name="T78" fmla="*/ 8 w 134"/>
                <a:gd name="T79" fmla="*/ 115 h 241"/>
                <a:gd name="T80" fmla="*/ 3 w 134"/>
                <a:gd name="T81" fmla="*/ 149 h 241"/>
                <a:gd name="T82" fmla="*/ 0 w 134"/>
                <a:gd name="T83" fmla="*/ 188 h 241"/>
                <a:gd name="T84" fmla="*/ 0 w 134"/>
                <a:gd name="T85" fmla="*/ 203 h 241"/>
                <a:gd name="T86" fmla="*/ 1 w 134"/>
                <a:gd name="T87" fmla="*/ 216 h 241"/>
                <a:gd name="T88" fmla="*/ 4 w 134"/>
                <a:gd name="T89" fmla="*/ 229 h 241"/>
                <a:gd name="T90" fmla="*/ 5 w 134"/>
                <a:gd name="T91" fmla="*/ 241 h 241"/>
                <a:gd name="T92" fmla="*/ 10 w 134"/>
                <a:gd name="T93" fmla="*/ 238 h 241"/>
                <a:gd name="T94" fmla="*/ 16 w 134"/>
                <a:gd name="T95" fmla="*/ 235 h 241"/>
                <a:gd name="T96" fmla="*/ 20 w 134"/>
                <a:gd name="T97" fmla="*/ 232 h 241"/>
                <a:gd name="T98" fmla="*/ 25 w 134"/>
                <a:gd name="T99" fmla="*/ 229 h 241"/>
                <a:gd name="T100" fmla="*/ 23 w 134"/>
                <a:gd name="T101" fmla="*/ 219 h 241"/>
                <a:gd name="T102" fmla="*/ 22 w 134"/>
                <a:gd name="T103" fmla="*/ 209 h 241"/>
                <a:gd name="T104" fmla="*/ 20 w 134"/>
                <a:gd name="T105" fmla="*/ 200 h 241"/>
                <a:gd name="T106" fmla="*/ 20 w 134"/>
                <a:gd name="T107" fmla="*/ 189 h 241"/>
                <a:gd name="T108" fmla="*/ 22 w 134"/>
                <a:gd name="T109" fmla="*/ 155 h 241"/>
                <a:gd name="T110" fmla="*/ 28 w 134"/>
                <a:gd name="T111" fmla="*/ 124 h 241"/>
                <a:gd name="T112" fmla="*/ 38 w 134"/>
                <a:gd name="T113" fmla="*/ 95 h 241"/>
                <a:gd name="T114" fmla="*/ 50 w 134"/>
                <a:gd name="T115" fmla="*/ 71 h 241"/>
                <a:gd name="T116" fmla="*/ 65 w 134"/>
                <a:gd name="T117" fmla="*/ 51 h 241"/>
                <a:gd name="T118" fmla="*/ 83 w 134"/>
                <a:gd name="T119" fmla="*/ 36 h 241"/>
                <a:gd name="T120" fmla="*/ 102 w 134"/>
                <a:gd name="T121" fmla="*/ 25 h 241"/>
                <a:gd name="T122" fmla="*/ 123 w 134"/>
                <a:gd name="T123" fmla="*/ 2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241">
                  <a:moveTo>
                    <a:pt x="123" y="22"/>
                  </a:moveTo>
                  <a:lnTo>
                    <a:pt x="126" y="22"/>
                  </a:lnTo>
                  <a:lnTo>
                    <a:pt x="128" y="22"/>
                  </a:lnTo>
                  <a:lnTo>
                    <a:pt x="131" y="22"/>
                  </a:lnTo>
                  <a:lnTo>
                    <a:pt x="132" y="22"/>
                  </a:lnTo>
                  <a:lnTo>
                    <a:pt x="113" y="28"/>
                  </a:lnTo>
                  <a:lnTo>
                    <a:pt x="95" y="39"/>
                  </a:lnTo>
                  <a:lnTo>
                    <a:pt x="80" y="55"/>
                  </a:lnTo>
                  <a:lnTo>
                    <a:pt x="65" y="76"/>
                  </a:lnTo>
                  <a:lnTo>
                    <a:pt x="55" y="100"/>
                  </a:lnTo>
                  <a:lnTo>
                    <a:pt x="46" y="127"/>
                  </a:lnTo>
                  <a:lnTo>
                    <a:pt x="40" y="156"/>
                  </a:lnTo>
                  <a:lnTo>
                    <a:pt x="38" y="189"/>
                  </a:lnTo>
                  <a:lnTo>
                    <a:pt x="38" y="197"/>
                  </a:lnTo>
                  <a:lnTo>
                    <a:pt x="40" y="203"/>
                  </a:lnTo>
                  <a:lnTo>
                    <a:pt x="40" y="210"/>
                  </a:lnTo>
                  <a:lnTo>
                    <a:pt x="40" y="218"/>
                  </a:lnTo>
                  <a:lnTo>
                    <a:pt x="50" y="209"/>
                  </a:lnTo>
                  <a:lnTo>
                    <a:pt x="61" y="200"/>
                  </a:lnTo>
                  <a:lnTo>
                    <a:pt x="70" y="191"/>
                  </a:lnTo>
                  <a:lnTo>
                    <a:pt x="77" y="182"/>
                  </a:lnTo>
                  <a:lnTo>
                    <a:pt x="79" y="161"/>
                  </a:lnTo>
                  <a:lnTo>
                    <a:pt x="82" y="142"/>
                  </a:lnTo>
                  <a:lnTo>
                    <a:pt x="88" y="124"/>
                  </a:lnTo>
                  <a:lnTo>
                    <a:pt x="93" y="107"/>
                  </a:lnTo>
                  <a:lnTo>
                    <a:pt x="102" y="92"/>
                  </a:lnTo>
                  <a:lnTo>
                    <a:pt x="111" y="80"/>
                  </a:lnTo>
                  <a:lnTo>
                    <a:pt x="122" y="70"/>
                  </a:lnTo>
                  <a:lnTo>
                    <a:pt x="134" y="63"/>
                  </a:lnTo>
                  <a:lnTo>
                    <a:pt x="134" y="0"/>
                  </a:lnTo>
                  <a:lnTo>
                    <a:pt x="131" y="0"/>
                  </a:lnTo>
                  <a:lnTo>
                    <a:pt x="128" y="0"/>
                  </a:lnTo>
                  <a:lnTo>
                    <a:pt x="125" y="0"/>
                  </a:lnTo>
                  <a:lnTo>
                    <a:pt x="122" y="0"/>
                  </a:lnTo>
                  <a:lnTo>
                    <a:pt x="98" y="4"/>
                  </a:lnTo>
                  <a:lnTo>
                    <a:pt x="74" y="15"/>
                  </a:lnTo>
                  <a:lnTo>
                    <a:pt x="53" y="31"/>
                  </a:lnTo>
                  <a:lnTo>
                    <a:pt x="35" y="55"/>
                  </a:lnTo>
                  <a:lnTo>
                    <a:pt x="20" y="82"/>
                  </a:lnTo>
                  <a:lnTo>
                    <a:pt x="8" y="115"/>
                  </a:lnTo>
                  <a:lnTo>
                    <a:pt x="3" y="149"/>
                  </a:lnTo>
                  <a:lnTo>
                    <a:pt x="0" y="188"/>
                  </a:lnTo>
                  <a:lnTo>
                    <a:pt x="0" y="203"/>
                  </a:lnTo>
                  <a:lnTo>
                    <a:pt x="1" y="216"/>
                  </a:lnTo>
                  <a:lnTo>
                    <a:pt x="4" y="229"/>
                  </a:lnTo>
                  <a:lnTo>
                    <a:pt x="5" y="241"/>
                  </a:lnTo>
                  <a:lnTo>
                    <a:pt x="10" y="238"/>
                  </a:lnTo>
                  <a:lnTo>
                    <a:pt x="16" y="235"/>
                  </a:lnTo>
                  <a:lnTo>
                    <a:pt x="20" y="232"/>
                  </a:lnTo>
                  <a:lnTo>
                    <a:pt x="25" y="229"/>
                  </a:lnTo>
                  <a:lnTo>
                    <a:pt x="23" y="219"/>
                  </a:lnTo>
                  <a:lnTo>
                    <a:pt x="22" y="209"/>
                  </a:lnTo>
                  <a:lnTo>
                    <a:pt x="20" y="200"/>
                  </a:lnTo>
                  <a:lnTo>
                    <a:pt x="20" y="189"/>
                  </a:lnTo>
                  <a:lnTo>
                    <a:pt x="22" y="155"/>
                  </a:lnTo>
                  <a:lnTo>
                    <a:pt x="28" y="124"/>
                  </a:lnTo>
                  <a:lnTo>
                    <a:pt x="38" y="95"/>
                  </a:lnTo>
                  <a:lnTo>
                    <a:pt x="50" y="71"/>
                  </a:lnTo>
                  <a:lnTo>
                    <a:pt x="65" y="51"/>
                  </a:lnTo>
                  <a:lnTo>
                    <a:pt x="83" y="36"/>
                  </a:lnTo>
                  <a:lnTo>
                    <a:pt x="102" y="25"/>
                  </a:lnTo>
                  <a:lnTo>
                    <a:pt x="12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92" name="Freeform 43"/>
            <p:cNvSpPr>
              <a:spLocks/>
            </p:cNvSpPr>
            <p:nvPr/>
          </p:nvSpPr>
          <p:spPr bwMode="auto">
            <a:xfrm>
              <a:off x="1203" y="2060"/>
              <a:ext cx="112" cy="207"/>
            </a:xfrm>
            <a:custGeom>
              <a:avLst/>
              <a:gdLst>
                <a:gd name="T0" fmla="*/ 18 w 112"/>
                <a:gd name="T1" fmla="*/ 167 h 207"/>
                <a:gd name="T2" fmla="*/ 20 w 112"/>
                <a:gd name="T3" fmla="*/ 134 h 207"/>
                <a:gd name="T4" fmla="*/ 26 w 112"/>
                <a:gd name="T5" fmla="*/ 105 h 207"/>
                <a:gd name="T6" fmla="*/ 35 w 112"/>
                <a:gd name="T7" fmla="*/ 78 h 207"/>
                <a:gd name="T8" fmla="*/ 45 w 112"/>
                <a:gd name="T9" fmla="*/ 54 h 207"/>
                <a:gd name="T10" fmla="*/ 60 w 112"/>
                <a:gd name="T11" fmla="*/ 33 h 207"/>
                <a:gd name="T12" fmla="*/ 75 w 112"/>
                <a:gd name="T13" fmla="*/ 17 h 207"/>
                <a:gd name="T14" fmla="*/ 93 w 112"/>
                <a:gd name="T15" fmla="*/ 6 h 207"/>
                <a:gd name="T16" fmla="*/ 112 w 112"/>
                <a:gd name="T17" fmla="*/ 0 h 207"/>
                <a:gd name="T18" fmla="*/ 111 w 112"/>
                <a:gd name="T19" fmla="*/ 0 h 207"/>
                <a:gd name="T20" fmla="*/ 108 w 112"/>
                <a:gd name="T21" fmla="*/ 0 h 207"/>
                <a:gd name="T22" fmla="*/ 106 w 112"/>
                <a:gd name="T23" fmla="*/ 0 h 207"/>
                <a:gd name="T24" fmla="*/ 103 w 112"/>
                <a:gd name="T25" fmla="*/ 0 h 207"/>
                <a:gd name="T26" fmla="*/ 82 w 112"/>
                <a:gd name="T27" fmla="*/ 3 h 207"/>
                <a:gd name="T28" fmla="*/ 63 w 112"/>
                <a:gd name="T29" fmla="*/ 14 h 207"/>
                <a:gd name="T30" fmla="*/ 45 w 112"/>
                <a:gd name="T31" fmla="*/ 29 h 207"/>
                <a:gd name="T32" fmla="*/ 30 w 112"/>
                <a:gd name="T33" fmla="*/ 49 h 207"/>
                <a:gd name="T34" fmla="*/ 18 w 112"/>
                <a:gd name="T35" fmla="*/ 73 h 207"/>
                <a:gd name="T36" fmla="*/ 8 w 112"/>
                <a:gd name="T37" fmla="*/ 102 h 207"/>
                <a:gd name="T38" fmla="*/ 2 w 112"/>
                <a:gd name="T39" fmla="*/ 133 h 207"/>
                <a:gd name="T40" fmla="*/ 0 w 112"/>
                <a:gd name="T41" fmla="*/ 167 h 207"/>
                <a:gd name="T42" fmla="*/ 0 w 112"/>
                <a:gd name="T43" fmla="*/ 178 h 207"/>
                <a:gd name="T44" fmla="*/ 2 w 112"/>
                <a:gd name="T45" fmla="*/ 187 h 207"/>
                <a:gd name="T46" fmla="*/ 3 w 112"/>
                <a:gd name="T47" fmla="*/ 197 h 207"/>
                <a:gd name="T48" fmla="*/ 5 w 112"/>
                <a:gd name="T49" fmla="*/ 207 h 207"/>
                <a:gd name="T50" fmla="*/ 8 w 112"/>
                <a:gd name="T51" fmla="*/ 205 h 207"/>
                <a:gd name="T52" fmla="*/ 12 w 112"/>
                <a:gd name="T53" fmla="*/ 202 h 207"/>
                <a:gd name="T54" fmla="*/ 17 w 112"/>
                <a:gd name="T55" fmla="*/ 199 h 207"/>
                <a:gd name="T56" fmla="*/ 20 w 112"/>
                <a:gd name="T57" fmla="*/ 196 h 207"/>
                <a:gd name="T58" fmla="*/ 20 w 112"/>
                <a:gd name="T59" fmla="*/ 188 h 207"/>
                <a:gd name="T60" fmla="*/ 20 w 112"/>
                <a:gd name="T61" fmla="*/ 181 h 207"/>
                <a:gd name="T62" fmla="*/ 18 w 112"/>
                <a:gd name="T63" fmla="*/ 175 h 207"/>
                <a:gd name="T64" fmla="*/ 18 w 112"/>
                <a:gd name="T65" fmla="*/ 16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207">
                  <a:moveTo>
                    <a:pt x="18" y="167"/>
                  </a:moveTo>
                  <a:lnTo>
                    <a:pt x="20" y="134"/>
                  </a:lnTo>
                  <a:lnTo>
                    <a:pt x="26" y="105"/>
                  </a:lnTo>
                  <a:lnTo>
                    <a:pt x="35" y="78"/>
                  </a:lnTo>
                  <a:lnTo>
                    <a:pt x="45" y="54"/>
                  </a:lnTo>
                  <a:lnTo>
                    <a:pt x="60" y="33"/>
                  </a:lnTo>
                  <a:lnTo>
                    <a:pt x="75" y="17"/>
                  </a:lnTo>
                  <a:lnTo>
                    <a:pt x="93" y="6"/>
                  </a:lnTo>
                  <a:lnTo>
                    <a:pt x="112" y="0"/>
                  </a:lnTo>
                  <a:lnTo>
                    <a:pt x="111" y="0"/>
                  </a:lnTo>
                  <a:lnTo>
                    <a:pt x="108" y="0"/>
                  </a:lnTo>
                  <a:lnTo>
                    <a:pt x="106" y="0"/>
                  </a:lnTo>
                  <a:lnTo>
                    <a:pt x="103" y="0"/>
                  </a:lnTo>
                  <a:lnTo>
                    <a:pt x="82" y="3"/>
                  </a:lnTo>
                  <a:lnTo>
                    <a:pt x="63" y="14"/>
                  </a:lnTo>
                  <a:lnTo>
                    <a:pt x="45" y="29"/>
                  </a:lnTo>
                  <a:lnTo>
                    <a:pt x="30" y="49"/>
                  </a:lnTo>
                  <a:lnTo>
                    <a:pt x="18" y="73"/>
                  </a:lnTo>
                  <a:lnTo>
                    <a:pt x="8" y="102"/>
                  </a:lnTo>
                  <a:lnTo>
                    <a:pt x="2" y="133"/>
                  </a:lnTo>
                  <a:lnTo>
                    <a:pt x="0" y="167"/>
                  </a:lnTo>
                  <a:lnTo>
                    <a:pt x="0" y="178"/>
                  </a:lnTo>
                  <a:lnTo>
                    <a:pt x="2" y="187"/>
                  </a:lnTo>
                  <a:lnTo>
                    <a:pt x="3" y="197"/>
                  </a:lnTo>
                  <a:lnTo>
                    <a:pt x="5" y="207"/>
                  </a:lnTo>
                  <a:lnTo>
                    <a:pt x="8" y="205"/>
                  </a:lnTo>
                  <a:lnTo>
                    <a:pt x="12" y="202"/>
                  </a:lnTo>
                  <a:lnTo>
                    <a:pt x="17" y="199"/>
                  </a:lnTo>
                  <a:lnTo>
                    <a:pt x="20" y="196"/>
                  </a:lnTo>
                  <a:lnTo>
                    <a:pt x="20" y="188"/>
                  </a:lnTo>
                  <a:lnTo>
                    <a:pt x="20" y="181"/>
                  </a:lnTo>
                  <a:lnTo>
                    <a:pt x="18" y="175"/>
                  </a:lnTo>
                  <a:lnTo>
                    <a:pt x="18" y="167"/>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grpSp>
      <p:sp>
        <p:nvSpPr>
          <p:cNvPr id="93" name="Freeform 38"/>
          <p:cNvSpPr>
            <a:spLocks/>
          </p:cNvSpPr>
          <p:nvPr/>
        </p:nvSpPr>
        <p:spPr bwMode="auto">
          <a:xfrm rot="16200000">
            <a:off x="6082392" y="3412862"/>
            <a:ext cx="543019" cy="166910"/>
          </a:xfrm>
          <a:custGeom>
            <a:avLst/>
            <a:gdLst>
              <a:gd name="T0" fmla="*/ 114 w 212"/>
              <a:gd name="T1" fmla="*/ 0 h 95"/>
              <a:gd name="T2" fmla="*/ 118 w 212"/>
              <a:gd name="T3" fmla="*/ 2 h 95"/>
              <a:gd name="T4" fmla="*/ 129 w 212"/>
              <a:gd name="T5" fmla="*/ 6 h 95"/>
              <a:gd name="T6" fmla="*/ 142 w 212"/>
              <a:gd name="T7" fmla="*/ 10 h 95"/>
              <a:gd name="T8" fmla="*/ 156 w 212"/>
              <a:gd name="T9" fmla="*/ 16 h 95"/>
              <a:gd name="T10" fmla="*/ 169 w 212"/>
              <a:gd name="T11" fmla="*/ 22 h 95"/>
              <a:gd name="T12" fmla="*/ 181 w 212"/>
              <a:gd name="T13" fmla="*/ 27 h 95"/>
              <a:gd name="T14" fmla="*/ 190 w 212"/>
              <a:gd name="T15" fmla="*/ 30 h 95"/>
              <a:gd name="T16" fmla="*/ 193 w 212"/>
              <a:gd name="T17" fmla="*/ 31 h 95"/>
              <a:gd name="T18" fmla="*/ 196 w 212"/>
              <a:gd name="T19" fmla="*/ 34 h 95"/>
              <a:gd name="T20" fmla="*/ 203 w 212"/>
              <a:gd name="T21" fmla="*/ 40 h 95"/>
              <a:gd name="T22" fmla="*/ 209 w 212"/>
              <a:gd name="T23" fmla="*/ 52 h 95"/>
              <a:gd name="T24" fmla="*/ 212 w 212"/>
              <a:gd name="T25" fmla="*/ 70 h 95"/>
              <a:gd name="T26" fmla="*/ 212 w 212"/>
              <a:gd name="T27" fmla="*/ 72 h 95"/>
              <a:gd name="T28" fmla="*/ 212 w 212"/>
              <a:gd name="T29" fmla="*/ 78 h 95"/>
              <a:gd name="T30" fmla="*/ 212 w 212"/>
              <a:gd name="T31" fmla="*/ 87 h 95"/>
              <a:gd name="T32" fmla="*/ 212 w 212"/>
              <a:gd name="T33" fmla="*/ 95 h 95"/>
              <a:gd name="T34" fmla="*/ 176 w 212"/>
              <a:gd name="T35" fmla="*/ 82 h 95"/>
              <a:gd name="T36" fmla="*/ 142 w 212"/>
              <a:gd name="T37" fmla="*/ 73 h 95"/>
              <a:gd name="T38" fmla="*/ 112 w 212"/>
              <a:gd name="T39" fmla="*/ 70 h 95"/>
              <a:gd name="T40" fmla="*/ 84 w 212"/>
              <a:gd name="T41" fmla="*/ 70 h 95"/>
              <a:gd name="T42" fmla="*/ 59 w 212"/>
              <a:gd name="T43" fmla="*/ 73 h 95"/>
              <a:gd name="T44" fmla="*/ 35 w 212"/>
              <a:gd name="T45" fmla="*/ 79 h 95"/>
              <a:gd name="T46" fmla="*/ 17 w 212"/>
              <a:gd name="T47" fmla="*/ 85 h 95"/>
              <a:gd name="T48" fmla="*/ 0 w 212"/>
              <a:gd name="T49" fmla="*/ 92 h 95"/>
              <a:gd name="T50" fmla="*/ 0 w 212"/>
              <a:gd name="T51" fmla="*/ 84 h 95"/>
              <a:gd name="T52" fmla="*/ 0 w 212"/>
              <a:gd name="T53" fmla="*/ 76 h 95"/>
              <a:gd name="T54" fmla="*/ 0 w 212"/>
              <a:gd name="T55" fmla="*/ 70 h 95"/>
              <a:gd name="T56" fmla="*/ 0 w 212"/>
              <a:gd name="T57" fmla="*/ 69 h 95"/>
              <a:gd name="T58" fmla="*/ 0 w 212"/>
              <a:gd name="T59" fmla="*/ 69 h 95"/>
              <a:gd name="T60" fmla="*/ 0 w 212"/>
              <a:gd name="T61" fmla="*/ 67 h 95"/>
              <a:gd name="T62" fmla="*/ 0 w 212"/>
              <a:gd name="T63" fmla="*/ 67 h 95"/>
              <a:gd name="T64" fmla="*/ 0 w 212"/>
              <a:gd name="T65" fmla="*/ 67 h 95"/>
              <a:gd name="T66" fmla="*/ 0 w 212"/>
              <a:gd name="T67" fmla="*/ 67 h 95"/>
              <a:gd name="T68" fmla="*/ 0 w 212"/>
              <a:gd name="T69" fmla="*/ 66 h 95"/>
              <a:gd name="T70" fmla="*/ 0 w 212"/>
              <a:gd name="T71" fmla="*/ 66 h 95"/>
              <a:gd name="T72" fmla="*/ 0 w 212"/>
              <a:gd name="T73" fmla="*/ 64 h 95"/>
              <a:gd name="T74" fmla="*/ 0 w 212"/>
              <a:gd name="T75" fmla="*/ 55 h 95"/>
              <a:gd name="T76" fmla="*/ 3 w 212"/>
              <a:gd name="T77" fmla="*/ 45 h 95"/>
              <a:gd name="T78" fmla="*/ 9 w 212"/>
              <a:gd name="T79" fmla="*/ 31 h 95"/>
              <a:gd name="T80" fmla="*/ 21 w 212"/>
              <a:gd name="T81" fmla="*/ 21 h 95"/>
              <a:gd name="T82" fmla="*/ 24 w 212"/>
              <a:gd name="T83" fmla="*/ 18 h 95"/>
              <a:gd name="T84" fmla="*/ 33 w 212"/>
              <a:gd name="T85" fmla="*/ 12 h 95"/>
              <a:gd name="T86" fmla="*/ 42 w 212"/>
              <a:gd name="T87" fmla="*/ 6 h 95"/>
              <a:gd name="T88" fmla="*/ 51 w 212"/>
              <a:gd name="T89" fmla="*/ 0 h 95"/>
              <a:gd name="T90" fmla="*/ 56 w 212"/>
              <a:gd name="T91" fmla="*/ 0 h 95"/>
              <a:gd name="T92" fmla="*/ 65 w 212"/>
              <a:gd name="T93" fmla="*/ 0 h 95"/>
              <a:gd name="T94" fmla="*/ 74 w 212"/>
              <a:gd name="T95" fmla="*/ 0 h 95"/>
              <a:gd name="T96" fmla="*/ 84 w 212"/>
              <a:gd name="T97" fmla="*/ 0 h 95"/>
              <a:gd name="T98" fmla="*/ 94 w 212"/>
              <a:gd name="T99" fmla="*/ 0 h 95"/>
              <a:gd name="T100" fmla="*/ 103 w 212"/>
              <a:gd name="T101" fmla="*/ 0 h 95"/>
              <a:gd name="T102" fmla="*/ 111 w 212"/>
              <a:gd name="T103" fmla="*/ 0 h 95"/>
              <a:gd name="T104" fmla="*/ 114 w 212"/>
              <a:gd name="T10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95">
                <a:moveTo>
                  <a:pt x="114" y="0"/>
                </a:moveTo>
                <a:lnTo>
                  <a:pt x="118" y="2"/>
                </a:lnTo>
                <a:lnTo>
                  <a:pt x="129" y="6"/>
                </a:lnTo>
                <a:lnTo>
                  <a:pt x="142" y="10"/>
                </a:lnTo>
                <a:lnTo>
                  <a:pt x="156" y="16"/>
                </a:lnTo>
                <a:lnTo>
                  <a:pt x="169" y="22"/>
                </a:lnTo>
                <a:lnTo>
                  <a:pt x="181" y="27"/>
                </a:lnTo>
                <a:lnTo>
                  <a:pt x="190" y="30"/>
                </a:lnTo>
                <a:lnTo>
                  <a:pt x="193" y="31"/>
                </a:lnTo>
                <a:lnTo>
                  <a:pt x="196" y="34"/>
                </a:lnTo>
                <a:lnTo>
                  <a:pt x="203" y="40"/>
                </a:lnTo>
                <a:lnTo>
                  <a:pt x="209" y="52"/>
                </a:lnTo>
                <a:lnTo>
                  <a:pt x="212" y="70"/>
                </a:lnTo>
                <a:lnTo>
                  <a:pt x="212" y="72"/>
                </a:lnTo>
                <a:lnTo>
                  <a:pt x="212" y="78"/>
                </a:lnTo>
                <a:lnTo>
                  <a:pt x="212" y="87"/>
                </a:lnTo>
                <a:lnTo>
                  <a:pt x="212" y="95"/>
                </a:lnTo>
                <a:lnTo>
                  <a:pt x="176" y="82"/>
                </a:lnTo>
                <a:lnTo>
                  <a:pt x="142" y="73"/>
                </a:lnTo>
                <a:lnTo>
                  <a:pt x="112" y="70"/>
                </a:lnTo>
                <a:lnTo>
                  <a:pt x="84" y="70"/>
                </a:lnTo>
                <a:lnTo>
                  <a:pt x="59" y="73"/>
                </a:lnTo>
                <a:lnTo>
                  <a:pt x="35" y="79"/>
                </a:lnTo>
                <a:lnTo>
                  <a:pt x="17" y="85"/>
                </a:lnTo>
                <a:lnTo>
                  <a:pt x="0" y="92"/>
                </a:lnTo>
                <a:lnTo>
                  <a:pt x="0" y="84"/>
                </a:lnTo>
                <a:lnTo>
                  <a:pt x="0" y="76"/>
                </a:lnTo>
                <a:lnTo>
                  <a:pt x="0" y="70"/>
                </a:lnTo>
                <a:lnTo>
                  <a:pt x="0" y="69"/>
                </a:lnTo>
                <a:lnTo>
                  <a:pt x="0" y="69"/>
                </a:lnTo>
                <a:lnTo>
                  <a:pt x="0" y="67"/>
                </a:lnTo>
                <a:lnTo>
                  <a:pt x="0" y="67"/>
                </a:lnTo>
                <a:lnTo>
                  <a:pt x="0" y="67"/>
                </a:lnTo>
                <a:lnTo>
                  <a:pt x="0" y="67"/>
                </a:lnTo>
                <a:lnTo>
                  <a:pt x="0" y="66"/>
                </a:lnTo>
                <a:lnTo>
                  <a:pt x="0" y="66"/>
                </a:lnTo>
                <a:lnTo>
                  <a:pt x="0" y="64"/>
                </a:lnTo>
                <a:lnTo>
                  <a:pt x="0" y="55"/>
                </a:lnTo>
                <a:lnTo>
                  <a:pt x="3" y="45"/>
                </a:lnTo>
                <a:lnTo>
                  <a:pt x="9" y="31"/>
                </a:lnTo>
                <a:lnTo>
                  <a:pt x="21" y="21"/>
                </a:lnTo>
                <a:lnTo>
                  <a:pt x="24" y="18"/>
                </a:lnTo>
                <a:lnTo>
                  <a:pt x="33" y="12"/>
                </a:lnTo>
                <a:lnTo>
                  <a:pt x="42" y="6"/>
                </a:lnTo>
                <a:lnTo>
                  <a:pt x="51" y="0"/>
                </a:lnTo>
                <a:lnTo>
                  <a:pt x="56" y="0"/>
                </a:lnTo>
                <a:lnTo>
                  <a:pt x="65" y="0"/>
                </a:lnTo>
                <a:lnTo>
                  <a:pt x="74" y="0"/>
                </a:lnTo>
                <a:lnTo>
                  <a:pt x="84" y="0"/>
                </a:lnTo>
                <a:lnTo>
                  <a:pt x="94" y="0"/>
                </a:lnTo>
                <a:lnTo>
                  <a:pt x="103" y="0"/>
                </a:lnTo>
                <a:lnTo>
                  <a:pt x="111" y="0"/>
                </a:lnTo>
                <a:lnTo>
                  <a:pt x="114" y="0"/>
                </a:lnTo>
                <a:close/>
              </a:path>
            </a:pathLst>
          </a:custGeom>
          <a:solidFill>
            <a:srgbClr val="F57D05"/>
          </a:solidFill>
          <a:ln>
            <a:noFill/>
          </a:ln>
        </p:spPr>
        <p:txBody>
          <a:bodyPr vert="horz" wrap="square" lIns="124358" tIns="62179" rIns="124358" bIns="62179" numCol="1" anchor="t" anchorCtr="0" compatLnSpc="1">
            <a:prstTxWarp prst="textNoShape">
              <a:avLst/>
            </a:prstTxWarp>
          </a:bodyPr>
          <a:lstStyle/>
          <a:p>
            <a:endParaRPr lang="en-US" dirty="0">
              <a:solidFill>
                <a:srgbClr val="CC6600"/>
              </a:solidFill>
            </a:endParaRPr>
          </a:p>
        </p:txBody>
      </p:sp>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3">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6">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8">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1189037" y="1678447"/>
            <a:ext cx="4363642" cy="4343400"/>
            <a:chOff x="3116125" y="3116262"/>
            <a:chExt cx="4363642" cy="4343400"/>
          </a:xfrm>
        </p:grpSpPr>
        <p:sp>
          <p:nvSpPr>
            <p:cNvPr id="36" name="Rectangle 35"/>
            <p:cNvSpPr/>
            <p:nvPr/>
          </p:nvSpPr>
          <p:spPr bwMode="auto">
            <a:xfrm>
              <a:off x="3116125" y="3116262"/>
              <a:ext cx="4343400" cy="4343400"/>
            </a:xfrm>
            <a:prstGeom prst="rect">
              <a:avLst/>
            </a:prstGeom>
            <a:solidFill>
              <a:schemeClr val="bg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1" name="Picture 3" descr="C:\Documents and Settings\rharbridge\My Documents\My Pictures\Microsoft Clip Organizer\j0149419.wmf"/>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pic>
        <p:nvPicPr>
          <p:cNvPr id="37" name="Picture 2"/>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r="80452"/>
          <a:stretch/>
        </p:blipFill>
        <p:spPr bwMode="auto">
          <a:xfrm>
            <a:off x="1585278" y="1678459"/>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1570037"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2818946" y="1668462"/>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9" name="Picture 6" descr="C:\Documents and Settings\rharbridge\Local Settings\Temporary Internet Files\Content.IE5\7TSLBMO1\MPj04305840000[1].jpg"/>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l="45598" r="38858" b="1235"/>
          <a:stretch/>
        </p:blipFill>
        <p:spPr bwMode="auto">
          <a:xfrm>
            <a:off x="4056060" y="1668463"/>
            <a:ext cx="1234440" cy="4343399"/>
          </a:xfrm>
          <a:prstGeom prst="rect">
            <a:avLst/>
          </a:prstGeom>
          <a:noFill/>
          <a:effectLst/>
        </p:spPr>
      </p:pic>
      <p:sp>
        <p:nvSpPr>
          <p:cNvPr id="50" name="Rectangle 49"/>
          <p:cNvSpPr/>
          <p:nvPr/>
        </p:nvSpPr>
        <p:spPr bwMode="auto">
          <a:xfrm>
            <a:off x="4056060"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 name="Picture 6"/>
          <p:cNvPicPr>
            <a:picLocks noChangeAspect="1"/>
          </p:cNvPicPr>
          <p:nvPr/>
        </p:nvPicPr>
        <p:blipFill rotWithShape="1">
          <a:blip r:embed="rId17"/>
          <a:srcRect l="20522" r="27875"/>
          <a:stretch/>
        </p:blipFill>
        <p:spPr>
          <a:xfrm>
            <a:off x="5303837" y="1678447"/>
            <a:ext cx="4343400" cy="4333415"/>
          </a:xfrm>
          <a:prstGeom prst="rect">
            <a:avLst/>
          </a:prstGeom>
        </p:spPr>
      </p:pic>
      <p:sp>
        <p:nvSpPr>
          <p:cNvPr id="33" name="Rectangle 32"/>
          <p:cNvSpPr/>
          <p:nvPr/>
        </p:nvSpPr>
        <p:spPr bwMode="auto">
          <a:xfrm>
            <a:off x="5304610" y="1668462"/>
            <a:ext cx="4342627"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3600" dirty="0" smtClean="0">
                <a:gradFill>
                  <a:gsLst>
                    <a:gs pos="0">
                      <a:srgbClr val="FFFFFF"/>
                    </a:gs>
                    <a:gs pos="100000">
                      <a:srgbClr val="FFFFFF"/>
                    </a:gs>
                  </a:gsLst>
                  <a:lin ang="5400000" scaled="0"/>
                </a:gradFill>
              </a:rPr>
              <a:t>5. Approaching And </a:t>
            </a:r>
            <a:r>
              <a:rPr lang="en-US" sz="3600" b="1" dirty="0" smtClean="0">
                <a:gradFill>
                  <a:gsLst>
                    <a:gs pos="0">
                      <a:srgbClr val="FFFFFF"/>
                    </a:gs>
                    <a:gs pos="100000">
                      <a:srgbClr val="FFFFFF"/>
                    </a:gs>
                  </a:gsLst>
                  <a:lin ang="5400000" scaled="0"/>
                </a:gradFill>
              </a:rPr>
              <a:t>Supporting</a:t>
            </a:r>
            <a:r>
              <a:rPr lang="en-US" sz="3600" dirty="0" smtClean="0">
                <a:gradFill>
                  <a:gsLst>
                    <a:gs pos="0">
                      <a:srgbClr val="FFFFFF"/>
                    </a:gs>
                    <a:gs pos="100000">
                      <a:srgbClr val="FFFFFF"/>
                    </a:gs>
                  </a:gsLst>
                  <a:lin ang="5400000" scaled="0"/>
                </a:gradFill>
              </a:rPr>
              <a:t> SharePoint</a:t>
            </a:r>
            <a:endParaRPr lang="en-US" sz="3600" b="1" dirty="0">
              <a:gradFill>
                <a:gsLst>
                  <a:gs pos="0">
                    <a:srgbClr val="FFFFFF"/>
                  </a:gs>
                  <a:gs pos="100000">
                    <a:srgbClr val="FFFFFF"/>
                  </a:gs>
                </a:gsLst>
                <a:lin ang="5400000" scaled="0"/>
              </a:gradFill>
            </a:endParaRPr>
          </a:p>
        </p:txBody>
      </p:sp>
      <p:pic>
        <p:nvPicPr>
          <p:cNvPr id="101" name="Picture 100"/>
          <p:cNvPicPr>
            <a:picLocks noChangeAspect="1"/>
          </p:cNvPicPr>
          <p:nvPr/>
        </p:nvPicPr>
        <p:blipFill rotWithShape="1">
          <a:blip r:embed="rId18">
            <a:extLst>
              <a:ext uri="{28A0092B-C50C-407E-A947-70E740481C1C}">
                <a14:useLocalDpi xmlns:a14="http://schemas.microsoft.com/office/drawing/2010/main" val="0"/>
              </a:ext>
            </a:extLst>
          </a:blip>
          <a:srcRect l="10556" r="61295" b="13166"/>
          <a:stretch/>
        </p:blipFill>
        <p:spPr>
          <a:xfrm>
            <a:off x="9647237" y="1678484"/>
            <a:ext cx="1219200" cy="4333378"/>
          </a:xfrm>
          <a:prstGeom prst="rect">
            <a:avLst/>
          </a:prstGeom>
        </p:spPr>
      </p:pic>
      <p:sp>
        <p:nvSpPr>
          <p:cNvPr id="102" name="Rectangle 101"/>
          <p:cNvSpPr/>
          <p:nvPr/>
        </p:nvSpPr>
        <p:spPr bwMode="auto">
          <a:xfrm>
            <a:off x="963199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3" name="Picture 2"/>
          <p:cNvPicPr>
            <a:picLocks noChangeAspect="1" noChangeArrowheads="1"/>
          </p:cNvPicPr>
          <p:nvPr/>
        </p:nvPicPr>
        <p:blipFill rotWithShape="1">
          <a:blip r:embed="rId19">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104" name="Rectangle 103"/>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9" name="Rounded Rectangle 58"/>
          <p:cNvSpPr/>
          <p:nvPr/>
        </p:nvSpPr>
        <p:spPr bwMode="auto">
          <a:xfrm>
            <a:off x="5380037" y="3787904"/>
            <a:ext cx="4166093" cy="2058171"/>
          </a:xfrm>
          <a:prstGeom prst="roundRect">
            <a:avLst/>
          </a:prstGeom>
          <a:solidFill>
            <a:schemeClr val="accent3">
              <a:lumMod val="75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3600" dirty="0" smtClean="0">
                <a:solidFill>
                  <a:schemeClr val="bg1"/>
                </a:solidFill>
              </a:rPr>
              <a:t>Key: Be </a:t>
            </a:r>
            <a:r>
              <a:rPr lang="en-US" sz="3600" b="1" dirty="0" smtClean="0">
                <a:solidFill>
                  <a:schemeClr val="bg1"/>
                </a:solidFill>
              </a:rPr>
              <a:t>Iterative</a:t>
            </a:r>
            <a:r>
              <a:rPr lang="en-US" sz="3600" dirty="0" smtClean="0">
                <a:solidFill>
                  <a:schemeClr val="bg1"/>
                </a:solidFill>
              </a:rPr>
              <a:t>, Leverage Others, &amp; </a:t>
            </a:r>
            <a:r>
              <a:rPr lang="en-US" sz="3600" b="1" dirty="0" smtClean="0">
                <a:solidFill>
                  <a:schemeClr val="bg1"/>
                </a:solidFill>
              </a:rPr>
              <a:t>Respond</a:t>
            </a:r>
            <a:endParaRPr lang="en-US" sz="3600" b="1" dirty="0">
              <a:solidFill>
                <a:schemeClr val="bg1"/>
              </a:solidFill>
            </a:endParaRPr>
          </a:p>
        </p:txBody>
      </p:sp>
    </p:spTree>
    <p:extLst>
      <p:ext uri="{BB962C8B-B14F-4D97-AF65-F5344CB8AC3E}">
        <p14:creationId xmlns:p14="http://schemas.microsoft.com/office/powerpoint/2010/main" val="34464296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4">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7">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9">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4"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 name="Picture 4"/>
          <p:cNvPicPr>
            <a:picLocks noChangeAspect="1"/>
          </p:cNvPicPr>
          <p:nvPr/>
        </p:nvPicPr>
        <p:blipFill rotWithShape="1">
          <a:blip r:embed="rId15"/>
          <a:srcRect l="17467" r="9170"/>
          <a:stretch/>
        </p:blipFill>
        <p:spPr>
          <a:xfrm>
            <a:off x="1951037" y="1668462"/>
            <a:ext cx="3200400" cy="4343400"/>
          </a:xfrm>
          <a:prstGeom prst="rect">
            <a:avLst/>
          </a:prstGeom>
        </p:spPr>
      </p:pic>
      <p:grpSp>
        <p:nvGrpSpPr>
          <p:cNvPr id="59" name="Group 4"/>
          <p:cNvGrpSpPr>
            <a:grpSpLocks noChangeAspect="1"/>
          </p:cNvGrpSpPr>
          <p:nvPr/>
        </p:nvGrpSpPr>
        <p:grpSpPr bwMode="auto">
          <a:xfrm>
            <a:off x="4131544" y="2899537"/>
            <a:ext cx="2696293" cy="2807525"/>
            <a:chOff x="2090" y="2043"/>
            <a:chExt cx="1554" cy="1734"/>
          </a:xfrm>
        </p:grpSpPr>
        <p:sp>
          <p:nvSpPr>
            <p:cNvPr id="60" name="Freeform 5"/>
            <p:cNvSpPr>
              <a:spLocks/>
            </p:cNvSpPr>
            <p:nvPr/>
          </p:nvSpPr>
          <p:spPr bwMode="auto">
            <a:xfrm>
              <a:off x="2090" y="3624"/>
              <a:ext cx="1554" cy="153"/>
            </a:xfrm>
            <a:custGeom>
              <a:avLst/>
              <a:gdLst>
                <a:gd name="T0" fmla="*/ 1554 w 1554"/>
                <a:gd name="T1" fmla="*/ 78 h 153"/>
                <a:gd name="T2" fmla="*/ 1554 w 1554"/>
                <a:gd name="T3" fmla="*/ 78 h 153"/>
                <a:gd name="T4" fmla="*/ 1550 w 1554"/>
                <a:gd name="T5" fmla="*/ 71 h 153"/>
                <a:gd name="T6" fmla="*/ 1538 w 1554"/>
                <a:gd name="T7" fmla="*/ 63 h 153"/>
                <a:gd name="T8" fmla="*/ 1518 w 1554"/>
                <a:gd name="T9" fmla="*/ 55 h 153"/>
                <a:gd name="T10" fmla="*/ 1491 w 1554"/>
                <a:gd name="T11" fmla="*/ 47 h 153"/>
                <a:gd name="T12" fmla="*/ 1420 w 1554"/>
                <a:gd name="T13" fmla="*/ 35 h 153"/>
                <a:gd name="T14" fmla="*/ 1326 w 1554"/>
                <a:gd name="T15" fmla="*/ 24 h 153"/>
                <a:gd name="T16" fmla="*/ 1212 w 1554"/>
                <a:gd name="T17" fmla="*/ 12 h 153"/>
                <a:gd name="T18" fmla="*/ 1079 w 1554"/>
                <a:gd name="T19" fmla="*/ 8 h 153"/>
                <a:gd name="T20" fmla="*/ 934 w 1554"/>
                <a:gd name="T21" fmla="*/ 4 h 153"/>
                <a:gd name="T22" fmla="*/ 777 w 1554"/>
                <a:gd name="T23" fmla="*/ 0 h 153"/>
                <a:gd name="T24" fmla="*/ 777 w 1554"/>
                <a:gd name="T25" fmla="*/ 0 h 153"/>
                <a:gd name="T26" fmla="*/ 620 w 1554"/>
                <a:gd name="T27" fmla="*/ 4 h 153"/>
                <a:gd name="T28" fmla="*/ 475 w 1554"/>
                <a:gd name="T29" fmla="*/ 8 h 153"/>
                <a:gd name="T30" fmla="*/ 341 w 1554"/>
                <a:gd name="T31" fmla="*/ 12 h 153"/>
                <a:gd name="T32" fmla="*/ 228 w 1554"/>
                <a:gd name="T33" fmla="*/ 24 h 153"/>
                <a:gd name="T34" fmla="*/ 133 w 1554"/>
                <a:gd name="T35" fmla="*/ 35 h 153"/>
                <a:gd name="T36" fmla="*/ 63 w 1554"/>
                <a:gd name="T37" fmla="*/ 47 h 153"/>
                <a:gd name="T38" fmla="*/ 35 w 1554"/>
                <a:gd name="T39" fmla="*/ 55 h 153"/>
                <a:gd name="T40" fmla="*/ 16 w 1554"/>
                <a:gd name="T41" fmla="*/ 63 h 153"/>
                <a:gd name="T42" fmla="*/ 4 w 1554"/>
                <a:gd name="T43" fmla="*/ 71 h 153"/>
                <a:gd name="T44" fmla="*/ 0 w 1554"/>
                <a:gd name="T45" fmla="*/ 78 h 153"/>
                <a:gd name="T46" fmla="*/ 0 w 1554"/>
                <a:gd name="T47" fmla="*/ 78 h 153"/>
                <a:gd name="T48" fmla="*/ 4 w 1554"/>
                <a:gd name="T49" fmla="*/ 86 h 153"/>
                <a:gd name="T50" fmla="*/ 16 w 1554"/>
                <a:gd name="T51" fmla="*/ 94 h 153"/>
                <a:gd name="T52" fmla="*/ 35 w 1554"/>
                <a:gd name="T53" fmla="*/ 102 h 153"/>
                <a:gd name="T54" fmla="*/ 63 w 1554"/>
                <a:gd name="T55" fmla="*/ 106 h 153"/>
                <a:gd name="T56" fmla="*/ 133 w 1554"/>
                <a:gd name="T57" fmla="*/ 122 h 153"/>
                <a:gd name="T58" fmla="*/ 228 w 1554"/>
                <a:gd name="T59" fmla="*/ 133 h 153"/>
                <a:gd name="T60" fmla="*/ 341 w 1554"/>
                <a:gd name="T61" fmla="*/ 141 h 153"/>
                <a:gd name="T62" fmla="*/ 475 w 1554"/>
                <a:gd name="T63" fmla="*/ 149 h 153"/>
                <a:gd name="T64" fmla="*/ 620 w 1554"/>
                <a:gd name="T65" fmla="*/ 153 h 153"/>
                <a:gd name="T66" fmla="*/ 777 w 1554"/>
                <a:gd name="T67" fmla="*/ 153 h 153"/>
                <a:gd name="T68" fmla="*/ 777 w 1554"/>
                <a:gd name="T69" fmla="*/ 153 h 153"/>
                <a:gd name="T70" fmla="*/ 934 w 1554"/>
                <a:gd name="T71" fmla="*/ 153 h 153"/>
                <a:gd name="T72" fmla="*/ 1079 w 1554"/>
                <a:gd name="T73" fmla="*/ 149 h 153"/>
                <a:gd name="T74" fmla="*/ 1212 w 1554"/>
                <a:gd name="T75" fmla="*/ 141 h 153"/>
                <a:gd name="T76" fmla="*/ 1326 w 1554"/>
                <a:gd name="T77" fmla="*/ 133 h 153"/>
                <a:gd name="T78" fmla="*/ 1420 w 1554"/>
                <a:gd name="T79" fmla="*/ 122 h 153"/>
                <a:gd name="T80" fmla="*/ 1491 w 1554"/>
                <a:gd name="T81" fmla="*/ 106 h 153"/>
                <a:gd name="T82" fmla="*/ 1518 w 1554"/>
                <a:gd name="T83" fmla="*/ 102 h 153"/>
                <a:gd name="T84" fmla="*/ 1538 w 1554"/>
                <a:gd name="T85" fmla="*/ 94 h 153"/>
                <a:gd name="T86" fmla="*/ 1550 w 1554"/>
                <a:gd name="T87" fmla="*/ 86 h 153"/>
                <a:gd name="T88" fmla="*/ 1554 w 1554"/>
                <a:gd name="T89" fmla="*/ 78 h 153"/>
                <a:gd name="T90" fmla="*/ 1554 w 1554"/>
                <a:gd name="T91" fmla="*/ 7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54" h="153">
                  <a:moveTo>
                    <a:pt x="1554" y="78"/>
                  </a:moveTo>
                  <a:lnTo>
                    <a:pt x="1554" y="78"/>
                  </a:lnTo>
                  <a:lnTo>
                    <a:pt x="1550" y="71"/>
                  </a:lnTo>
                  <a:lnTo>
                    <a:pt x="1538" y="63"/>
                  </a:lnTo>
                  <a:lnTo>
                    <a:pt x="1518" y="55"/>
                  </a:lnTo>
                  <a:lnTo>
                    <a:pt x="1491" y="47"/>
                  </a:lnTo>
                  <a:lnTo>
                    <a:pt x="1420" y="35"/>
                  </a:lnTo>
                  <a:lnTo>
                    <a:pt x="1326" y="24"/>
                  </a:lnTo>
                  <a:lnTo>
                    <a:pt x="1212" y="12"/>
                  </a:lnTo>
                  <a:lnTo>
                    <a:pt x="1079" y="8"/>
                  </a:lnTo>
                  <a:lnTo>
                    <a:pt x="934" y="4"/>
                  </a:lnTo>
                  <a:lnTo>
                    <a:pt x="777" y="0"/>
                  </a:lnTo>
                  <a:lnTo>
                    <a:pt x="777" y="0"/>
                  </a:lnTo>
                  <a:lnTo>
                    <a:pt x="620" y="4"/>
                  </a:lnTo>
                  <a:lnTo>
                    <a:pt x="475" y="8"/>
                  </a:lnTo>
                  <a:lnTo>
                    <a:pt x="341" y="12"/>
                  </a:lnTo>
                  <a:lnTo>
                    <a:pt x="228" y="24"/>
                  </a:lnTo>
                  <a:lnTo>
                    <a:pt x="133" y="35"/>
                  </a:lnTo>
                  <a:lnTo>
                    <a:pt x="63" y="47"/>
                  </a:lnTo>
                  <a:lnTo>
                    <a:pt x="35" y="55"/>
                  </a:lnTo>
                  <a:lnTo>
                    <a:pt x="16" y="63"/>
                  </a:lnTo>
                  <a:lnTo>
                    <a:pt x="4" y="71"/>
                  </a:lnTo>
                  <a:lnTo>
                    <a:pt x="0" y="78"/>
                  </a:lnTo>
                  <a:lnTo>
                    <a:pt x="0" y="78"/>
                  </a:lnTo>
                  <a:lnTo>
                    <a:pt x="4" y="86"/>
                  </a:lnTo>
                  <a:lnTo>
                    <a:pt x="16" y="94"/>
                  </a:lnTo>
                  <a:lnTo>
                    <a:pt x="35" y="102"/>
                  </a:lnTo>
                  <a:lnTo>
                    <a:pt x="63" y="106"/>
                  </a:lnTo>
                  <a:lnTo>
                    <a:pt x="133" y="122"/>
                  </a:lnTo>
                  <a:lnTo>
                    <a:pt x="228" y="133"/>
                  </a:lnTo>
                  <a:lnTo>
                    <a:pt x="341" y="141"/>
                  </a:lnTo>
                  <a:lnTo>
                    <a:pt x="475" y="149"/>
                  </a:lnTo>
                  <a:lnTo>
                    <a:pt x="620" y="153"/>
                  </a:lnTo>
                  <a:lnTo>
                    <a:pt x="777" y="153"/>
                  </a:lnTo>
                  <a:lnTo>
                    <a:pt x="777" y="153"/>
                  </a:lnTo>
                  <a:lnTo>
                    <a:pt x="934" y="153"/>
                  </a:lnTo>
                  <a:lnTo>
                    <a:pt x="1079" y="149"/>
                  </a:lnTo>
                  <a:lnTo>
                    <a:pt x="1212" y="141"/>
                  </a:lnTo>
                  <a:lnTo>
                    <a:pt x="1326" y="133"/>
                  </a:lnTo>
                  <a:lnTo>
                    <a:pt x="1420" y="122"/>
                  </a:lnTo>
                  <a:lnTo>
                    <a:pt x="1491" y="106"/>
                  </a:lnTo>
                  <a:lnTo>
                    <a:pt x="1518" y="102"/>
                  </a:lnTo>
                  <a:lnTo>
                    <a:pt x="1538" y="94"/>
                  </a:lnTo>
                  <a:lnTo>
                    <a:pt x="1550" y="86"/>
                  </a:lnTo>
                  <a:lnTo>
                    <a:pt x="1554" y="78"/>
                  </a:lnTo>
                  <a:lnTo>
                    <a:pt x="1554" y="78"/>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6"/>
            <p:cNvSpPr>
              <a:spLocks/>
            </p:cNvSpPr>
            <p:nvPr/>
          </p:nvSpPr>
          <p:spPr bwMode="auto">
            <a:xfrm>
              <a:off x="2306" y="2761"/>
              <a:ext cx="1094" cy="553"/>
            </a:xfrm>
            <a:custGeom>
              <a:avLst/>
              <a:gdLst>
                <a:gd name="T0" fmla="*/ 541 w 1094"/>
                <a:gd name="T1" fmla="*/ 169 h 553"/>
                <a:gd name="T2" fmla="*/ 541 w 1094"/>
                <a:gd name="T3" fmla="*/ 169 h 553"/>
                <a:gd name="T4" fmla="*/ 463 w 1094"/>
                <a:gd name="T5" fmla="*/ 169 h 553"/>
                <a:gd name="T6" fmla="*/ 388 w 1094"/>
                <a:gd name="T7" fmla="*/ 157 h 553"/>
                <a:gd name="T8" fmla="*/ 314 w 1094"/>
                <a:gd name="T9" fmla="*/ 145 h 553"/>
                <a:gd name="T10" fmla="*/ 243 w 1094"/>
                <a:gd name="T11" fmla="*/ 125 h 553"/>
                <a:gd name="T12" fmla="*/ 176 w 1094"/>
                <a:gd name="T13" fmla="*/ 102 h 553"/>
                <a:gd name="T14" fmla="*/ 114 w 1094"/>
                <a:gd name="T15" fmla="*/ 74 h 553"/>
                <a:gd name="T16" fmla="*/ 55 w 1094"/>
                <a:gd name="T17" fmla="*/ 39 h 553"/>
                <a:gd name="T18" fmla="*/ 0 w 1094"/>
                <a:gd name="T19" fmla="*/ 4 h 553"/>
                <a:gd name="T20" fmla="*/ 66 w 1094"/>
                <a:gd name="T21" fmla="*/ 396 h 553"/>
                <a:gd name="T22" fmla="*/ 66 w 1094"/>
                <a:gd name="T23" fmla="*/ 396 h 553"/>
                <a:gd name="T24" fmla="*/ 66 w 1094"/>
                <a:gd name="T25" fmla="*/ 396 h 553"/>
                <a:gd name="T26" fmla="*/ 70 w 1094"/>
                <a:gd name="T27" fmla="*/ 412 h 553"/>
                <a:gd name="T28" fmla="*/ 78 w 1094"/>
                <a:gd name="T29" fmla="*/ 428 h 553"/>
                <a:gd name="T30" fmla="*/ 94 w 1094"/>
                <a:gd name="T31" fmla="*/ 443 h 553"/>
                <a:gd name="T32" fmla="*/ 110 w 1094"/>
                <a:gd name="T33" fmla="*/ 455 h 553"/>
                <a:gd name="T34" fmla="*/ 133 w 1094"/>
                <a:gd name="T35" fmla="*/ 471 h 553"/>
                <a:gd name="T36" fmla="*/ 157 w 1094"/>
                <a:gd name="T37" fmla="*/ 482 h 553"/>
                <a:gd name="T38" fmla="*/ 216 w 1094"/>
                <a:gd name="T39" fmla="*/ 506 h 553"/>
                <a:gd name="T40" fmla="*/ 282 w 1094"/>
                <a:gd name="T41" fmla="*/ 526 h 553"/>
                <a:gd name="T42" fmla="*/ 361 w 1094"/>
                <a:gd name="T43" fmla="*/ 541 h 553"/>
                <a:gd name="T44" fmla="*/ 447 w 1094"/>
                <a:gd name="T45" fmla="*/ 549 h 553"/>
                <a:gd name="T46" fmla="*/ 537 w 1094"/>
                <a:gd name="T47" fmla="*/ 553 h 553"/>
                <a:gd name="T48" fmla="*/ 537 w 1094"/>
                <a:gd name="T49" fmla="*/ 553 h 553"/>
                <a:gd name="T50" fmla="*/ 627 w 1094"/>
                <a:gd name="T51" fmla="*/ 549 h 553"/>
                <a:gd name="T52" fmla="*/ 710 w 1094"/>
                <a:gd name="T53" fmla="*/ 541 h 553"/>
                <a:gd name="T54" fmla="*/ 788 w 1094"/>
                <a:gd name="T55" fmla="*/ 526 h 553"/>
                <a:gd name="T56" fmla="*/ 859 w 1094"/>
                <a:gd name="T57" fmla="*/ 506 h 553"/>
                <a:gd name="T58" fmla="*/ 918 w 1094"/>
                <a:gd name="T59" fmla="*/ 482 h 553"/>
                <a:gd name="T60" fmla="*/ 941 w 1094"/>
                <a:gd name="T61" fmla="*/ 471 h 553"/>
                <a:gd name="T62" fmla="*/ 961 w 1094"/>
                <a:gd name="T63" fmla="*/ 455 h 553"/>
                <a:gd name="T64" fmla="*/ 981 w 1094"/>
                <a:gd name="T65" fmla="*/ 443 h 553"/>
                <a:gd name="T66" fmla="*/ 992 w 1094"/>
                <a:gd name="T67" fmla="*/ 428 h 553"/>
                <a:gd name="T68" fmla="*/ 1004 w 1094"/>
                <a:gd name="T69" fmla="*/ 412 h 553"/>
                <a:gd name="T70" fmla="*/ 1008 w 1094"/>
                <a:gd name="T71" fmla="*/ 396 h 553"/>
                <a:gd name="T72" fmla="*/ 1094 w 1094"/>
                <a:gd name="T73" fmla="*/ 0 h 553"/>
                <a:gd name="T74" fmla="*/ 1094 w 1094"/>
                <a:gd name="T75" fmla="*/ 0 h 553"/>
                <a:gd name="T76" fmla="*/ 1035 w 1094"/>
                <a:gd name="T77" fmla="*/ 39 h 553"/>
                <a:gd name="T78" fmla="*/ 977 w 1094"/>
                <a:gd name="T79" fmla="*/ 71 h 553"/>
                <a:gd name="T80" fmla="*/ 910 w 1094"/>
                <a:gd name="T81" fmla="*/ 98 h 553"/>
                <a:gd name="T82" fmla="*/ 843 w 1094"/>
                <a:gd name="T83" fmla="*/ 125 h 553"/>
                <a:gd name="T84" fmla="*/ 769 w 1094"/>
                <a:gd name="T85" fmla="*/ 145 h 553"/>
                <a:gd name="T86" fmla="*/ 694 w 1094"/>
                <a:gd name="T87" fmla="*/ 157 h 553"/>
                <a:gd name="T88" fmla="*/ 620 w 1094"/>
                <a:gd name="T89" fmla="*/ 169 h 553"/>
                <a:gd name="T90" fmla="*/ 541 w 1094"/>
                <a:gd name="T91" fmla="*/ 169 h 553"/>
                <a:gd name="T92" fmla="*/ 541 w 1094"/>
                <a:gd name="T93" fmla="*/ 169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4" h="553">
                  <a:moveTo>
                    <a:pt x="541" y="169"/>
                  </a:moveTo>
                  <a:lnTo>
                    <a:pt x="541" y="169"/>
                  </a:lnTo>
                  <a:lnTo>
                    <a:pt x="463" y="169"/>
                  </a:lnTo>
                  <a:lnTo>
                    <a:pt x="388" y="157"/>
                  </a:lnTo>
                  <a:lnTo>
                    <a:pt x="314" y="145"/>
                  </a:lnTo>
                  <a:lnTo>
                    <a:pt x="243" y="125"/>
                  </a:lnTo>
                  <a:lnTo>
                    <a:pt x="176" y="102"/>
                  </a:lnTo>
                  <a:lnTo>
                    <a:pt x="114" y="74"/>
                  </a:lnTo>
                  <a:lnTo>
                    <a:pt x="55" y="39"/>
                  </a:lnTo>
                  <a:lnTo>
                    <a:pt x="0" y="4"/>
                  </a:lnTo>
                  <a:lnTo>
                    <a:pt x="66" y="396"/>
                  </a:lnTo>
                  <a:lnTo>
                    <a:pt x="66" y="396"/>
                  </a:lnTo>
                  <a:lnTo>
                    <a:pt x="66" y="396"/>
                  </a:lnTo>
                  <a:lnTo>
                    <a:pt x="70" y="412"/>
                  </a:lnTo>
                  <a:lnTo>
                    <a:pt x="78" y="428"/>
                  </a:lnTo>
                  <a:lnTo>
                    <a:pt x="94" y="443"/>
                  </a:lnTo>
                  <a:lnTo>
                    <a:pt x="110" y="455"/>
                  </a:lnTo>
                  <a:lnTo>
                    <a:pt x="133" y="471"/>
                  </a:lnTo>
                  <a:lnTo>
                    <a:pt x="157" y="482"/>
                  </a:lnTo>
                  <a:lnTo>
                    <a:pt x="216" y="506"/>
                  </a:lnTo>
                  <a:lnTo>
                    <a:pt x="282" y="526"/>
                  </a:lnTo>
                  <a:lnTo>
                    <a:pt x="361" y="541"/>
                  </a:lnTo>
                  <a:lnTo>
                    <a:pt x="447" y="549"/>
                  </a:lnTo>
                  <a:lnTo>
                    <a:pt x="537" y="553"/>
                  </a:lnTo>
                  <a:lnTo>
                    <a:pt x="537" y="553"/>
                  </a:lnTo>
                  <a:lnTo>
                    <a:pt x="627" y="549"/>
                  </a:lnTo>
                  <a:lnTo>
                    <a:pt x="710" y="541"/>
                  </a:lnTo>
                  <a:lnTo>
                    <a:pt x="788" y="526"/>
                  </a:lnTo>
                  <a:lnTo>
                    <a:pt x="859" y="506"/>
                  </a:lnTo>
                  <a:lnTo>
                    <a:pt x="918" y="482"/>
                  </a:lnTo>
                  <a:lnTo>
                    <a:pt x="941" y="471"/>
                  </a:lnTo>
                  <a:lnTo>
                    <a:pt x="961" y="455"/>
                  </a:lnTo>
                  <a:lnTo>
                    <a:pt x="981" y="443"/>
                  </a:lnTo>
                  <a:lnTo>
                    <a:pt x="992" y="428"/>
                  </a:lnTo>
                  <a:lnTo>
                    <a:pt x="1004" y="412"/>
                  </a:lnTo>
                  <a:lnTo>
                    <a:pt x="1008" y="396"/>
                  </a:lnTo>
                  <a:lnTo>
                    <a:pt x="1094" y="0"/>
                  </a:lnTo>
                  <a:lnTo>
                    <a:pt x="1094" y="0"/>
                  </a:lnTo>
                  <a:lnTo>
                    <a:pt x="1035" y="39"/>
                  </a:lnTo>
                  <a:lnTo>
                    <a:pt x="977" y="71"/>
                  </a:lnTo>
                  <a:lnTo>
                    <a:pt x="910" y="98"/>
                  </a:lnTo>
                  <a:lnTo>
                    <a:pt x="843" y="125"/>
                  </a:lnTo>
                  <a:lnTo>
                    <a:pt x="769" y="145"/>
                  </a:lnTo>
                  <a:lnTo>
                    <a:pt x="694" y="157"/>
                  </a:lnTo>
                  <a:lnTo>
                    <a:pt x="620" y="169"/>
                  </a:lnTo>
                  <a:lnTo>
                    <a:pt x="541" y="169"/>
                  </a:lnTo>
                  <a:lnTo>
                    <a:pt x="541" y="1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7"/>
            <p:cNvSpPr>
              <a:spLocks/>
            </p:cNvSpPr>
            <p:nvPr/>
          </p:nvSpPr>
          <p:spPr bwMode="auto">
            <a:xfrm>
              <a:off x="3083" y="3094"/>
              <a:ext cx="396" cy="659"/>
            </a:xfrm>
            <a:custGeom>
              <a:avLst/>
              <a:gdLst>
                <a:gd name="T0" fmla="*/ 78 w 396"/>
                <a:gd name="T1" fmla="*/ 20 h 659"/>
                <a:gd name="T2" fmla="*/ 78 w 396"/>
                <a:gd name="T3" fmla="*/ 20 h 659"/>
                <a:gd name="T4" fmla="*/ 105 w 396"/>
                <a:gd name="T5" fmla="*/ 47 h 659"/>
                <a:gd name="T6" fmla="*/ 133 w 396"/>
                <a:gd name="T7" fmla="*/ 83 h 659"/>
                <a:gd name="T8" fmla="*/ 160 w 396"/>
                <a:gd name="T9" fmla="*/ 134 h 659"/>
                <a:gd name="T10" fmla="*/ 192 w 396"/>
                <a:gd name="T11" fmla="*/ 204 h 659"/>
                <a:gd name="T12" fmla="*/ 207 w 396"/>
                <a:gd name="T13" fmla="*/ 244 h 659"/>
                <a:gd name="T14" fmla="*/ 219 w 396"/>
                <a:gd name="T15" fmla="*/ 287 h 659"/>
                <a:gd name="T16" fmla="*/ 231 w 396"/>
                <a:gd name="T17" fmla="*/ 338 h 659"/>
                <a:gd name="T18" fmla="*/ 239 w 396"/>
                <a:gd name="T19" fmla="*/ 393 h 659"/>
                <a:gd name="T20" fmla="*/ 243 w 396"/>
                <a:gd name="T21" fmla="*/ 452 h 659"/>
                <a:gd name="T22" fmla="*/ 243 w 396"/>
                <a:gd name="T23" fmla="*/ 514 h 659"/>
                <a:gd name="T24" fmla="*/ 243 w 396"/>
                <a:gd name="T25" fmla="*/ 514 h 659"/>
                <a:gd name="T26" fmla="*/ 274 w 396"/>
                <a:gd name="T27" fmla="*/ 522 h 659"/>
                <a:gd name="T28" fmla="*/ 302 w 396"/>
                <a:gd name="T29" fmla="*/ 530 h 659"/>
                <a:gd name="T30" fmla="*/ 333 w 396"/>
                <a:gd name="T31" fmla="*/ 546 h 659"/>
                <a:gd name="T32" fmla="*/ 361 w 396"/>
                <a:gd name="T33" fmla="*/ 561 h 659"/>
                <a:gd name="T34" fmla="*/ 372 w 396"/>
                <a:gd name="T35" fmla="*/ 573 h 659"/>
                <a:gd name="T36" fmla="*/ 384 w 396"/>
                <a:gd name="T37" fmla="*/ 585 h 659"/>
                <a:gd name="T38" fmla="*/ 392 w 396"/>
                <a:gd name="T39" fmla="*/ 597 h 659"/>
                <a:gd name="T40" fmla="*/ 396 w 396"/>
                <a:gd name="T41" fmla="*/ 612 h 659"/>
                <a:gd name="T42" fmla="*/ 396 w 396"/>
                <a:gd name="T43" fmla="*/ 628 h 659"/>
                <a:gd name="T44" fmla="*/ 392 w 396"/>
                <a:gd name="T45" fmla="*/ 644 h 659"/>
                <a:gd name="T46" fmla="*/ 392 w 396"/>
                <a:gd name="T47" fmla="*/ 644 h 659"/>
                <a:gd name="T48" fmla="*/ 388 w 396"/>
                <a:gd name="T49" fmla="*/ 648 h 659"/>
                <a:gd name="T50" fmla="*/ 372 w 396"/>
                <a:gd name="T51" fmla="*/ 656 h 659"/>
                <a:gd name="T52" fmla="*/ 353 w 396"/>
                <a:gd name="T53" fmla="*/ 659 h 659"/>
                <a:gd name="T54" fmla="*/ 321 w 396"/>
                <a:gd name="T55" fmla="*/ 659 h 659"/>
                <a:gd name="T56" fmla="*/ 160 w 396"/>
                <a:gd name="T57" fmla="*/ 585 h 659"/>
                <a:gd name="T58" fmla="*/ 160 w 396"/>
                <a:gd name="T59" fmla="*/ 585 h 659"/>
                <a:gd name="T60" fmla="*/ 156 w 396"/>
                <a:gd name="T61" fmla="*/ 581 h 659"/>
                <a:gd name="T62" fmla="*/ 149 w 396"/>
                <a:gd name="T63" fmla="*/ 569 h 659"/>
                <a:gd name="T64" fmla="*/ 145 w 396"/>
                <a:gd name="T65" fmla="*/ 554 h 659"/>
                <a:gd name="T66" fmla="*/ 145 w 396"/>
                <a:gd name="T67" fmla="*/ 542 h 659"/>
                <a:gd name="T68" fmla="*/ 149 w 396"/>
                <a:gd name="T69" fmla="*/ 530 h 659"/>
                <a:gd name="T70" fmla="*/ 176 w 396"/>
                <a:gd name="T71" fmla="*/ 499 h 659"/>
                <a:gd name="T72" fmla="*/ 176 w 396"/>
                <a:gd name="T73" fmla="*/ 499 h 659"/>
                <a:gd name="T74" fmla="*/ 180 w 396"/>
                <a:gd name="T75" fmla="*/ 455 h 659"/>
                <a:gd name="T76" fmla="*/ 180 w 396"/>
                <a:gd name="T77" fmla="*/ 404 h 659"/>
                <a:gd name="T78" fmla="*/ 172 w 396"/>
                <a:gd name="T79" fmla="*/ 346 h 659"/>
                <a:gd name="T80" fmla="*/ 164 w 396"/>
                <a:gd name="T81" fmla="*/ 310 h 659"/>
                <a:gd name="T82" fmla="*/ 153 w 396"/>
                <a:gd name="T83" fmla="*/ 275 h 659"/>
                <a:gd name="T84" fmla="*/ 137 w 396"/>
                <a:gd name="T85" fmla="*/ 240 h 659"/>
                <a:gd name="T86" fmla="*/ 121 w 396"/>
                <a:gd name="T87" fmla="*/ 204 h 659"/>
                <a:gd name="T88" fmla="*/ 98 w 396"/>
                <a:gd name="T89" fmla="*/ 169 h 659"/>
                <a:gd name="T90" fmla="*/ 70 w 396"/>
                <a:gd name="T91" fmla="*/ 134 h 659"/>
                <a:gd name="T92" fmla="*/ 39 w 396"/>
                <a:gd name="T93" fmla="*/ 98 h 659"/>
                <a:gd name="T94" fmla="*/ 0 w 396"/>
                <a:gd name="T95" fmla="*/ 67 h 659"/>
                <a:gd name="T96" fmla="*/ 0 w 396"/>
                <a:gd name="T97" fmla="*/ 67 h 659"/>
                <a:gd name="T98" fmla="*/ 0 w 396"/>
                <a:gd name="T99" fmla="*/ 51 h 659"/>
                <a:gd name="T100" fmla="*/ 0 w 396"/>
                <a:gd name="T101" fmla="*/ 36 h 659"/>
                <a:gd name="T102" fmla="*/ 3 w 396"/>
                <a:gd name="T103" fmla="*/ 20 h 659"/>
                <a:gd name="T104" fmla="*/ 11 w 396"/>
                <a:gd name="T105" fmla="*/ 8 h 659"/>
                <a:gd name="T106" fmla="*/ 15 w 396"/>
                <a:gd name="T107" fmla="*/ 4 h 659"/>
                <a:gd name="T108" fmla="*/ 23 w 396"/>
                <a:gd name="T109" fmla="*/ 0 h 659"/>
                <a:gd name="T110" fmla="*/ 35 w 396"/>
                <a:gd name="T111" fmla="*/ 0 h 659"/>
                <a:gd name="T112" fmla="*/ 47 w 396"/>
                <a:gd name="T113" fmla="*/ 4 h 659"/>
                <a:gd name="T114" fmla="*/ 78 w 396"/>
                <a:gd name="T115" fmla="*/ 20 h 659"/>
                <a:gd name="T116" fmla="*/ 78 w 396"/>
                <a:gd name="T117" fmla="*/ 2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659">
                  <a:moveTo>
                    <a:pt x="78" y="20"/>
                  </a:moveTo>
                  <a:lnTo>
                    <a:pt x="78" y="20"/>
                  </a:lnTo>
                  <a:lnTo>
                    <a:pt x="105" y="47"/>
                  </a:lnTo>
                  <a:lnTo>
                    <a:pt x="133" y="83"/>
                  </a:lnTo>
                  <a:lnTo>
                    <a:pt x="160" y="134"/>
                  </a:lnTo>
                  <a:lnTo>
                    <a:pt x="192" y="204"/>
                  </a:lnTo>
                  <a:lnTo>
                    <a:pt x="207" y="244"/>
                  </a:lnTo>
                  <a:lnTo>
                    <a:pt x="219" y="287"/>
                  </a:lnTo>
                  <a:lnTo>
                    <a:pt x="231" y="338"/>
                  </a:lnTo>
                  <a:lnTo>
                    <a:pt x="239" y="393"/>
                  </a:lnTo>
                  <a:lnTo>
                    <a:pt x="243" y="452"/>
                  </a:lnTo>
                  <a:lnTo>
                    <a:pt x="243" y="514"/>
                  </a:lnTo>
                  <a:lnTo>
                    <a:pt x="243" y="514"/>
                  </a:lnTo>
                  <a:lnTo>
                    <a:pt x="274" y="522"/>
                  </a:lnTo>
                  <a:lnTo>
                    <a:pt x="302" y="530"/>
                  </a:lnTo>
                  <a:lnTo>
                    <a:pt x="333" y="546"/>
                  </a:lnTo>
                  <a:lnTo>
                    <a:pt x="361" y="561"/>
                  </a:lnTo>
                  <a:lnTo>
                    <a:pt x="372" y="573"/>
                  </a:lnTo>
                  <a:lnTo>
                    <a:pt x="384" y="585"/>
                  </a:lnTo>
                  <a:lnTo>
                    <a:pt x="392" y="597"/>
                  </a:lnTo>
                  <a:lnTo>
                    <a:pt x="396" y="612"/>
                  </a:lnTo>
                  <a:lnTo>
                    <a:pt x="396" y="628"/>
                  </a:lnTo>
                  <a:lnTo>
                    <a:pt x="392" y="644"/>
                  </a:lnTo>
                  <a:lnTo>
                    <a:pt x="392" y="644"/>
                  </a:lnTo>
                  <a:lnTo>
                    <a:pt x="388" y="648"/>
                  </a:lnTo>
                  <a:lnTo>
                    <a:pt x="372" y="656"/>
                  </a:lnTo>
                  <a:lnTo>
                    <a:pt x="353" y="659"/>
                  </a:lnTo>
                  <a:lnTo>
                    <a:pt x="321" y="659"/>
                  </a:lnTo>
                  <a:lnTo>
                    <a:pt x="160" y="585"/>
                  </a:lnTo>
                  <a:lnTo>
                    <a:pt x="160" y="585"/>
                  </a:lnTo>
                  <a:lnTo>
                    <a:pt x="156" y="581"/>
                  </a:lnTo>
                  <a:lnTo>
                    <a:pt x="149" y="569"/>
                  </a:lnTo>
                  <a:lnTo>
                    <a:pt x="145" y="554"/>
                  </a:lnTo>
                  <a:lnTo>
                    <a:pt x="145" y="542"/>
                  </a:lnTo>
                  <a:lnTo>
                    <a:pt x="149" y="530"/>
                  </a:lnTo>
                  <a:lnTo>
                    <a:pt x="176" y="499"/>
                  </a:lnTo>
                  <a:lnTo>
                    <a:pt x="176" y="499"/>
                  </a:lnTo>
                  <a:lnTo>
                    <a:pt x="180" y="455"/>
                  </a:lnTo>
                  <a:lnTo>
                    <a:pt x="180" y="404"/>
                  </a:lnTo>
                  <a:lnTo>
                    <a:pt x="172" y="346"/>
                  </a:lnTo>
                  <a:lnTo>
                    <a:pt x="164" y="310"/>
                  </a:lnTo>
                  <a:lnTo>
                    <a:pt x="153" y="275"/>
                  </a:lnTo>
                  <a:lnTo>
                    <a:pt x="137" y="240"/>
                  </a:lnTo>
                  <a:lnTo>
                    <a:pt x="121" y="204"/>
                  </a:lnTo>
                  <a:lnTo>
                    <a:pt x="98" y="169"/>
                  </a:lnTo>
                  <a:lnTo>
                    <a:pt x="70" y="134"/>
                  </a:lnTo>
                  <a:lnTo>
                    <a:pt x="39" y="98"/>
                  </a:lnTo>
                  <a:lnTo>
                    <a:pt x="0" y="67"/>
                  </a:lnTo>
                  <a:lnTo>
                    <a:pt x="0" y="67"/>
                  </a:lnTo>
                  <a:lnTo>
                    <a:pt x="0" y="51"/>
                  </a:lnTo>
                  <a:lnTo>
                    <a:pt x="0" y="36"/>
                  </a:lnTo>
                  <a:lnTo>
                    <a:pt x="3" y="20"/>
                  </a:lnTo>
                  <a:lnTo>
                    <a:pt x="11" y="8"/>
                  </a:lnTo>
                  <a:lnTo>
                    <a:pt x="15" y="4"/>
                  </a:lnTo>
                  <a:lnTo>
                    <a:pt x="23" y="0"/>
                  </a:lnTo>
                  <a:lnTo>
                    <a:pt x="35" y="0"/>
                  </a:lnTo>
                  <a:lnTo>
                    <a:pt x="47" y="4"/>
                  </a:lnTo>
                  <a:lnTo>
                    <a:pt x="78" y="20"/>
                  </a:lnTo>
                  <a:lnTo>
                    <a:pt x="7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8"/>
            <p:cNvSpPr>
              <a:spLocks/>
            </p:cNvSpPr>
            <p:nvPr/>
          </p:nvSpPr>
          <p:spPr bwMode="auto">
            <a:xfrm>
              <a:off x="2247" y="3094"/>
              <a:ext cx="396" cy="659"/>
            </a:xfrm>
            <a:custGeom>
              <a:avLst/>
              <a:gdLst>
                <a:gd name="T0" fmla="*/ 318 w 396"/>
                <a:gd name="T1" fmla="*/ 20 h 659"/>
                <a:gd name="T2" fmla="*/ 318 w 396"/>
                <a:gd name="T3" fmla="*/ 20 h 659"/>
                <a:gd name="T4" fmla="*/ 290 w 396"/>
                <a:gd name="T5" fmla="*/ 47 h 659"/>
                <a:gd name="T6" fmla="*/ 263 w 396"/>
                <a:gd name="T7" fmla="*/ 83 h 659"/>
                <a:gd name="T8" fmla="*/ 235 w 396"/>
                <a:gd name="T9" fmla="*/ 134 h 659"/>
                <a:gd name="T10" fmla="*/ 204 w 396"/>
                <a:gd name="T11" fmla="*/ 204 h 659"/>
                <a:gd name="T12" fmla="*/ 188 w 396"/>
                <a:gd name="T13" fmla="*/ 244 h 659"/>
                <a:gd name="T14" fmla="*/ 176 w 396"/>
                <a:gd name="T15" fmla="*/ 287 h 659"/>
                <a:gd name="T16" fmla="*/ 169 w 396"/>
                <a:gd name="T17" fmla="*/ 338 h 659"/>
                <a:gd name="T18" fmla="*/ 157 w 396"/>
                <a:gd name="T19" fmla="*/ 393 h 659"/>
                <a:gd name="T20" fmla="*/ 153 w 396"/>
                <a:gd name="T21" fmla="*/ 452 h 659"/>
                <a:gd name="T22" fmla="*/ 153 w 396"/>
                <a:gd name="T23" fmla="*/ 514 h 659"/>
                <a:gd name="T24" fmla="*/ 153 w 396"/>
                <a:gd name="T25" fmla="*/ 514 h 659"/>
                <a:gd name="T26" fmla="*/ 122 w 396"/>
                <a:gd name="T27" fmla="*/ 522 h 659"/>
                <a:gd name="T28" fmla="*/ 94 w 396"/>
                <a:gd name="T29" fmla="*/ 530 h 659"/>
                <a:gd name="T30" fmla="*/ 63 w 396"/>
                <a:gd name="T31" fmla="*/ 546 h 659"/>
                <a:gd name="T32" fmla="*/ 35 w 396"/>
                <a:gd name="T33" fmla="*/ 561 h 659"/>
                <a:gd name="T34" fmla="*/ 23 w 396"/>
                <a:gd name="T35" fmla="*/ 573 h 659"/>
                <a:gd name="T36" fmla="*/ 12 w 396"/>
                <a:gd name="T37" fmla="*/ 585 h 659"/>
                <a:gd name="T38" fmla="*/ 4 w 396"/>
                <a:gd name="T39" fmla="*/ 597 h 659"/>
                <a:gd name="T40" fmla="*/ 0 w 396"/>
                <a:gd name="T41" fmla="*/ 612 h 659"/>
                <a:gd name="T42" fmla="*/ 0 w 396"/>
                <a:gd name="T43" fmla="*/ 628 h 659"/>
                <a:gd name="T44" fmla="*/ 4 w 396"/>
                <a:gd name="T45" fmla="*/ 644 h 659"/>
                <a:gd name="T46" fmla="*/ 4 w 396"/>
                <a:gd name="T47" fmla="*/ 644 h 659"/>
                <a:gd name="T48" fmla="*/ 8 w 396"/>
                <a:gd name="T49" fmla="*/ 648 h 659"/>
                <a:gd name="T50" fmla="*/ 23 w 396"/>
                <a:gd name="T51" fmla="*/ 656 h 659"/>
                <a:gd name="T52" fmla="*/ 43 w 396"/>
                <a:gd name="T53" fmla="*/ 659 h 659"/>
                <a:gd name="T54" fmla="*/ 74 w 396"/>
                <a:gd name="T55" fmla="*/ 659 h 659"/>
                <a:gd name="T56" fmla="*/ 235 w 396"/>
                <a:gd name="T57" fmla="*/ 585 h 659"/>
                <a:gd name="T58" fmla="*/ 235 w 396"/>
                <a:gd name="T59" fmla="*/ 585 h 659"/>
                <a:gd name="T60" fmla="*/ 239 w 396"/>
                <a:gd name="T61" fmla="*/ 581 h 659"/>
                <a:gd name="T62" fmla="*/ 247 w 396"/>
                <a:gd name="T63" fmla="*/ 569 h 659"/>
                <a:gd name="T64" fmla="*/ 255 w 396"/>
                <a:gd name="T65" fmla="*/ 554 h 659"/>
                <a:gd name="T66" fmla="*/ 251 w 396"/>
                <a:gd name="T67" fmla="*/ 542 h 659"/>
                <a:gd name="T68" fmla="*/ 247 w 396"/>
                <a:gd name="T69" fmla="*/ 530 h 659"/>
                <a:gd name="T70" fmla="*/ 220 w 396"/>
                <a:gd name="T71" fmla="*/ 499 h 659"/>
                <a:gd name="T72" fmla="*/ 220 w 396"/>
                <a:gd name="T73" fmla="*/ 499 h 659"/>
                <a:gd name="T74" fmla="*/ 216 w 396"/>
                <a:gd name="T75" fmla="*/ 455 h 659"/>
                <a:gd name="T76" fmla="*/ 216 w 396"/>
                <a:gd name="T77" fmla="*/ 404 h 659"/>
                <a:gd name="T78" fmla="*/ 224 w 396"/>
                <a:gd name="T79" fmla="*/ 346 h 659"/>
                <a:gd name="T80" fmla="*/ 231 w 396"/>
                <a:gd name="T81" fmla="*/ 310 h 659"/>
                <a:gd name="T82" fmla="*/ 243 w 396"/>
                <a:gd name="T83" fmla="*/ 275 h 659"/>
                <a:gd name="T84" fmla="*/ 259 w 396"/>
                <a:gd name="T85" fmla="*/ 240 h 659"/>
                <a:gd name="T86" fmla="*/ 275 w 396"/>
                <a:gd name="T87" fmla="*/ 204 h 659"/>
                <a:gd name="T88" fmla="*/ 298 w 396"/>
                <a:gd name="T89" fmla="*/ 169 h 659"/>
                <a:gd name="T90" fmla="*/ 326 w 396"/>
                <a:gd name="T91" fmla="*/ 134 h 659"/>
                <a:gd name="T92" fmla="*/ 357 w 396"/>
                <a:gd name="T93" fmla="*/ 98 h 659"/>
                <a:gd name="T94" fmla="*/ 396 w 396"/>
                <a:gd name="T95" fmla="*/ 67 h 659"/>
                <a:gd name="T96" fmla="*/ 396 w 396"/>
                <a:gd name="T97" fmla="*/ 67 h 659"/>
                <a:gd name="T98" fmla="*/ 396 w 396"/>
                <a:gd name="T99" fmla="*/ 51 h 659"/>
                <a:gd name="T100" fmla="*/ 396 w 396"/>
                <a:gd name="T101" fmla="*/ 36 h 659"/>
                <a:gd name="T102" fmla="*/ 392 w 396"/>
                <a:gd name="T103" fmla="*/ 20 h 659"/>
                <a:gd name="T104" fmla="*/ 384 w 396"/>
                <a:gd name="T105" fmla="*/ 8 h 659"/>
                <a:gd name="T106" fmla="*/ 380 w 396"/>
                <a:gd name="T107" fmla="*/ 4 h 659"/>
                <a:gd name="T108" fmla="*/ 373 w 396"/>
                <a:gd name="T109" fmla="*/ 0 h 659"/>
                <a:gd name="T110" fmla="*/ 361 w 396"/>
                <a:gd name="T111" fmla="*/ 0 h 659"/>
                <a:gd name="T112" fmla="*/ 349 w 396"/>
                <a:gd name="T113" fmla="*/ 4 h 659"/>
                <a:gd name="T114" fmla="*/ 318 w 396"/>
                <a:gd name="T115" fmla="*/ 20 h 659"/>
                <a:gd name="T116" fmla="*/ 318 w 396"/>
                <a:gd name="T117" fmla="*/ 2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659">
                  <a:moveTo>
                    <a:pt x="318" y="20"/>
                  </a:moveTo>
                  <a:lnTo>
                    <a:pt x="318" y="20"/>
                  </a:lnTo>
                  <a:lnTo>
                    <a:pt x="290" y="47"/>
                  </a:lnTo>
                  <a:lnTo>
                    <a:pt x="263" y="83"/>
                  </a:lnTo>
                  <a:lnTo>
                    <a:pt x="235" y="134"/>
                  </a:lnTo>
                  <a:lnTo>
                    <a:pt x="204" y="204"/>
                  </a:lnTo>
                  <a:lnTo>
                    <a:pt x="188" y="244"/>
                  </a:lnTo>
                  <a:lnTo>
                    <a:pt x="176" y="287"/>
                  </a:lnTo>
                  <a:lnTo>
                    <a:pt x="169" y="338"/>
                  </a:lnTo>
                  <a:lnTo>
                    <a:pt x="157" y="393"/>
                  </a:lnTo>
                  <a:lnTo>
                    <a:pt x="153" y="452"/>
                  </a:lnTo>
                  <a:lnTo>
                    <a:pt x="153" y="514"/>
                  </a:lnTo>
                  <a:lnTo>
                    <a:pt x="153" y="514"/>
                  </a:lnTo>
                  <a:lnTo>
                    <a:pt x="122" y="522"/>
                  </a:lnTo>
                  <a:lnTo>
                    <a:pt x="94" y="530"/>
                  </a:lnTo>
                  <a:lnTo>
                    <a:pt x="63" y="546"/>
                  </a:lnTo>
                  <a:lnTo>
                    <a:pt x="35" y="561"/>
                  </a:lnTo>
                  <a:lnTo>
                    <a:pt x="23" y="573"/>
                  </a:lnTo>
                  <a:lnTo>
                    <a:pt x="12" y="585"/>
                  </a:lnTo>
                  <a:lnTo>
                    <a:pt x="4" y="597"/>
                  </a:lnTo>
                  <a:lnTo>
                    <a:pt x="0" y="612"/>
                  </a:lnTo>
                  <a:lnTo>
                    <a:pt x="0" y="628"/>
                  </a:lnTo>
                  <a:lnTo>
                    <a:pt x="4" y="644"/>
                  </a:lnTo>
                  <a:lnTo>
                    <a:pt x="4" y="644"/>
                  </a:lnTo>
                  <a:lnTo>
                    <a:pt x="8" y="648"/>
                  </a:lnTo>
                  <a:lnTo>
                    <a:pt x="23" y="656"/>
                  </a:lnTo>
                  <a:lnTo>
                    <a:pt x="43" y="659"/>
                  </a:lnTo>
                  <a:lnTo>
                    <a:pt x="74" y="659"/>
                  </a:lnTo>
                  <a:lnTo>
                    <a:pt x="235" y="585"/>
                  </a:lnTo>
                  <a:lnTo>
                    <a:pt x="235" y="585"/>
                  </a:lnTo>
                  <a:lnTo>
                    <a:pt x="239" y="581"/>
                  </a:lnTo>
                  <a:lnTo>
                    <a:pt x="247" y="569"/>
                  </a:lnTo>
                  <a:lnTo>
                    <a:pt x="255" y="554"/>
                  </a:lnTo>
                  <a:lnTo>
                    <a:pt x="251" y="542"/>
                  </a:lnTo>
                  <a:lnTo>
                    <a:pt x="247" y="530"/>
                  </a:lnTo>
                  <a:lnTo>
                    <a:pt x="220" y="499"/>
                  </a:lnTo>
                  <a:lnTo>
                    <a:pt x="220" y="499"/>
                  </a:lnTo>
                  <a:lnTo>
                    <a:pt x="216" y="455"/>
                  </a:lnTo>
                  <a:lnTo>
                    <a:pt x="216" y="404"/>
                  </a:lnTo>
                  <a:lnTo>
                    <a:pt x="224" y="346"/>
                  </a:lnTo>
                  <a:lnTo>
                    <a:pt x="231" y="310"/>
                  </a:lnTo>
                  <a:lnTo>
                    <a:pt x="243" y="275"/>
                  </a:lnTo>
                  <a:lnTo>
                    <a:pt x="259" y="240"/>
                  </a:lnTo>
                  <a:lnTo>
                    <a:pt x="275" y="204"/>
                  </a:lnTo>
                  <a:lnTo>
                    <a:pt x="298" y="169"/>
                  </a:lnTo>
                  <a:lnTo>
                    <a:pt x="326" y="134"/>
                  </a:lnTo>
                  <a:lnTo>
                    <a:pt x="357" y="98"/>
                  </a:lnTo>
                  <a:lnTo>
                    <a:pt x="396" y="67"/>
                  </a:lnTo>
                  <a:lnTo>
                    <a:pt x="396" y="67"/>
                  </a:lnTo>
                  <a:lnTo>
                    <a:pt x="396" y="51"/>
                  </a:lnTo>
                  <a:lnTo>
                    <a:pt x="396" y="36"/>
                  </a:lnTo>
                  <a:lnTo>
                    <a:pt x="392" y="20"/>
                  </a:lnTo>
                  <a:lnTo>
                    <a:pt x="384" y="8"/>
                  </a:lnTo>
                  <a:lnTo>
                    <a:pt x="380" y="4"/>
                  </a:lnTo>
                  <a:lnTo>
                    <a:pt x="373" y="0"/>
                  </a:lnTo>
                  <a:lnTo>
                    <a:pt x="361" y="0"/>
                  </a:lnTo>
                  <a:lnTo>
                    <a:pt x="349" y="4"/>
                  </a:lnTo>
                  <a:lnTo>
                    <a:pt x="318" y="20"/>
                  </a:lnTo>
                  <a:lnTo>
                    <a:pt x="31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9"/>
            <p:cNvSpPr>
              <a:spLocks/>
            </p:cNvSpPr>
            <p:nvPr/>
          </p:nvSpPr>
          <p:spPr bwMode="auto">
            <a:xfrm>
              <a:off x="2164" y="2043"/>
              <a:ext cx="1370" cy="843"/>
            </a:xfrm>
            <a:custGeom>
              <a:avLst/>
              <a:gdLst>
                <a:gd name="T0" fmla="*/ 1370 w 1370"/>
                <a:gd name="T1" fmla="*/ 424 h 843"/>
                <a:gd name="T2" fmla="*/ 1358 w 1370"/>
                <a:gd name="T3" fmla="*/ 337 h 843"/>
                <a:gd name="T4" fmla="*/ 1319 w 1370"/>
                <a:gd name="T5" fmla="*/ 259 h 843"/>
                <a:gd name="T6" fmla="*/ 1256 w 1370"/>
                <a:gd name="T7" fmla="*/ 188 h 843"/>
                <a:gd name="T8" fmla="*/ 1170 w 1370"/>
                <a:gd name="T9" fmla="*/ 125 h 843"/>
                <a:gd name="T10" fmla="*/ 1068 w 1370"/>
                <a:gd name="T11" fmla="*/ 74 h 843"/>
                <a:gd name="T12" fmla="*/ 954 w 1370"/>
                <a:gd name="T13" fmla="*/ 35 h 843"/>
                <a:gd name="T14" fmla="*/ 824 w 1370"/>
                <a:gd name="T15" fmla="*/ 12 h 843"/>
                <a:gd name="T16" fmla="*/ 687 w 1370"/>
                <a:gd name="T17" fmla="*/ 0 h 843"/>
                <a:gd name="T18" fmla="*/ 616 w 1370"/>
                <a:gd name="T19" fmla="*/ 4 h 843"/>
                <a:gd name="T20" fmla="*/ 483 w 1370"/>
                <a:gd name="T21" fmla="*/ 20 h 843"/>
                <a:gd name="T22" fmla="*/ 358 w 1370"/>
                <a:gd name="T23" fmla="*/ 51 h 843"/>
                <a:gd name="T24" fmla="*/ 248 w 1370"/>
                <a:gd name="T25" fmla="*/ 98 h 843"/>
                <a:gd name="T26" fmla="*/ 157 w 1370"/>
                <a:gd name="T27" fmla="*/ 157 h 843"/>
                <a:gd name="T28" fmla="*/ 83 w 1370"/>
                <a:gd name="T29" fmla="*/ 224 h 843"/>
                <a:gd name="T30" fmla="*/ 32 w 1370"/>
                <a:gd name="T31" fmla="*/ 298 h 843"/>
                <a:gd name="T32" fmla="*/ 4 w 1370"/>
                <a:gd name="T33" fmla="*/ 380 h 843"/>
                <a:gd name="T34" fmla="*/ 0 w 1370"/>
                <a:gd name="T35" fmla="*/ 424 h 843"/>
                <a:gd name="T36" fmla="*/ 12 w 1370"/>
                <a:gd name="T37" fmla="*/ 506 h 843"/>
                <a:gd name="T38" fmla="*/ 51 w 1370"/>
                <a:gd name="T39" fmla="*/ 584 h 843"/>
                <a:gd name="T40" fmla="*/ 118 w 1370"/>
                <a:gd name="T41" fmla="*/ 659 h 843"/>
                <a:gd name="T42" fmla="*/ 201 w 1370"/>
                <a:gd name="T43" fmla="*/ 722 h 843"/>
                <a:gd name="T44" fmla="*/ 303 w 1370"/>
                <a:gd name="T45" fmla="*/ 773 h 843"/>
                <a:gd name="T46" fmla="*/ 420 w 1370"/>
                <a:gd name="T47" fmla="*/ 812 h 843"/>
                <a:gd name="T48" fmla="*/ 546 w 1370"/>
                <a:gd name="T49" fmla="*/ 836 h 843"/>
                <a:gd name="T50" fmla="*/ 687 w 1370"/>
                <a:gd name="T51" fmla="*/ 843 h 843"/>
                <a:gd name="T52" fmla="*/ 754 w 1370"/>
                <a:gd name="T53" fmla="*/ 840 h 843"/>
                <a:gd name="T54" fmla="*/ 891 w 1370"/>
                <a:gd name="T55" fmla="*/ 824 h 843"/>
                <a:gd name="T56" fmla="*/ 1013 w 1370"/>
                <a:gd name="T57" fmla="*/ 792 h 843"/>
                <a:gd name="T58" fmla="*/ 1123 w 1370"/>
                <a:gd name="T59" fmla="*/ 745 h 843"/>
                <a:gd name="T60" fmla="*/ 1217 w 1370"/>
                <a:gd name="T61" fmla="*/ 690 h 843"/>
                <a:gd name="T62" fmla="*/ 1287 w 1370"/>
                <a:gd name="T63" fmla="*/ 624 h 843"/>
                <a:gd name="T64" fmla="*/ 1342 w 1370"/>
                <a:gd name="T65" fmla="*/ 549 h 843"/>
                <a:gd name="T66" fmla="*/ 1370 w 1370"/>
                <a:gd name="T67" fmla="*/ 467 h 843"/>
                <a:gd name="T68" fmla="*/ 1370 w 1370"/>
                <a:gd name="T69" fmla="*/ 42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0" h="843">
                  <a:moveTo>
                    <a:pt x="1370" y="424"/>
                  </a:moveTo>
                  <a:lnTo>
                    <a:pt x="1370" y="424"/>
                  </a:lnTo>
                  <a:lnTo>
                    <a:pt x="1370" y="380"/>
                  </a:lnTo>
                  <a:lnTo>
                    <a:pt x="1358" y="337"/>
                  </a:lnTo>
                  <a:lnTo>
                    <a:pt x="1342" y="298"/>
                  </a:lnTo>
                  <a:lnTo>
                    <a:pt x="1319" y="259"/>
                  </a:lnTo>
                  <a:lnTo>
                    <a:pt x="1287" y="224"/>
                  </a:lnTo>
                  <a:lnTo>
                    <a:pt x="1256" y="188"/>
                  </a:lnTo>
                  <a:lnTo>
                    <a:pt x="1217" y="157"/>
                  </a:lnTo>
                  <a:lnTo>
                    <a:pt x="1170" y="125"/>
                  </a:lnTo>
                  <a:lnTo>
                    <a:pt x="1123" y="98"/>
                  </a:lnTo>
                  <a:lnTo>
                    <a:pt x="1068" y="74"/>
                  </a:lnTo>
                  <a:lnTo>
                    <a:pt x="1013" y="51"/>
                  </a:lnTo>
                  <a:lnTo>
                    <a:pt x="954" y="35"/>
                  </a:lnTo>
                  <a:lnTo>
                    <a:pt x="891" y="20"/>
                  </a:lnTo>
                  <a:lnTo>
                    <a:pt x="824" y="12"/>
                  </a:lnTo>
                  <a:lnTo>
                    <a:pt x="754" y="4"/>
                  </a:lnTo>
                  <a:lnTo>
                    <a:pt x="687" y="0"/>
                  </a:lnTo>
                  <a:lnTo>
                    <a:pt x="687" y="0"/>
                  </a:lnTo>
                  <a:lnTo>
                    <a:pt x="616" y="4"/>
                  </a:lnTo>
                  <a:lnTo>
                    <a:pt x="546" y="12"/>
                  </a:lnTo>
                  <a:lnTo>
                    <a:pt x="483" y="20"/>
                  </a:lnTo>
                  <a:lnTo>
                    <a:pt x="420" y="35"/>
                  </a:lnTo>
                  <a:lnTo>
                    <a:pt x="358" y="51"/>
                  </a:lnTo>
                  <a:lnTo>
                    <a:pt x="303" y="74"/>
                  </a:lnTo>
                  <a:lnTo>
                    <a:pt x="248" y="98"/>
                  </a:lnTo>
                  <a:lnTo>
                    <a:pt x="201" y="125"/>
                  </a:lnTo>
                  <a:lnTo>
                    <a:pt x="157" y="157"/>
                  </a:lnTo>
                  <a:lnTo>
                    <a:pt x="118" y="188"/>
                  </a:lnTo>
                  <a:lnTo>
                    <a:pt x="83" y="224"/>
                  </a:lnTo>
                  <a:lnTo>
                    <a:pt x="51" y="259"/>
                  </a:lnTo>
                  <a:lnTo>
                    <a:pt x="32" y="298"/>
                  </a:lnTo>
                  <a:lnTo>
                    <a:pt x="12" y="337"/>
                  </a:lnTo>
                  <a:lnTo>
                    <a:pt x="4" y="380"/>
                  </a:lnTo>
                  <a:lnTo>
                    <a:pt x="0" y="424"/>
                  </a:lnTo>
                  <a:lnTo>
                    <a:pt x="0" y="424"/>
                  </a:lnTo>
                  <a:lnTo>
                    <a:pt x="4" y="467"/>
                  </a:lnTo>
                  <a:lnTo>
                    <a:pt x="12" y="506"/>
                  </a:lnTo>
                  <a:lnTo>
                    <a:pt x="32" y="549"/>
                  </a:lnTo>
                  <a:lnTo>
                    <a:pt x="51" y="584"/>
                  </a:lnTo>
                  <a:lnTo>
                    <a:pt x="83" y="624"/>
                  </a:lnTo>
                  <a:lnTo>
                    <a:pt x="118" y="659"/>
                  </a:lnTo>
                  <a:lnTo>
                    <a:pt x="157" y="690"/>
                  </a:lnTo>
                  <a:lnTo>
                    <a:pt x="201" y="722"/>
                  </a:lnTo>
                  <a:lnTo>
                    <a:pt x="248" y="745"/>
                  </a:lnTo>
                  <a:lnTo>
                    <a:pt x="303" y="773"/>
                  </a:lnTo>
                  <a:lnTo>
                    <a:pt x="358" y="792"/>
                  </a:lnTo>
                  <a:lnTo>
                    <a:pt x="420" y="812"/>
                  </a:lnTo>
                  <a:lnTo>
                    <a:pt x="483" y="824"/>
                  </a:lnTo>
                  <a:lnTo>
                    <a:pt x="546" y="836"/>
                  </a:lnTo>
                  <a:lnTo>
                    <a:pt x="616" y="840"/>
                  </a:lnTo>
                  <a:lnTo>
                    <a:pt x="687" y="843"/>
                  </a:lnTo>
                  <a:lnTo>
                    <a:pt x="687" y="843"/>
                  </a:lnTo>
                  <a:lnTo>
                    <a:pt x="754" y="840"/>
                  </a:lnTo>
                  <a:lnTo>
                    <a:pt x="824" y="836"/>
                  </a:lnTo>
                  <a:lnTo>
                    <a:pt x="891" y="824"/>
                  </a:lnTo>
                  <a:lnTo>
                    <a:pt x="954" y="812"/>
                  </a:lnTo>
                  <a:lnTo>
                    <a:pt x="1013" y="792"/>
                  </a:lnTo>
                  <a:lnTo>
                    <a:pt x="1068" y="773"/>
                  </a:lnTo>
                  <a:lnTo>
                    <a:pt x="1123" y="745"/>
                  </a:lnTo>
                  <a:lnTo>
                    <a:pt x="1170" y="722"/>
                  </a:lnTo>
                  <a:lnTo>
                    <a:pt x="1217" y="690"/>
                  </a:lnTo>
                  <a:lnTo>
                    <a:pt x="1256" y="659"/>
                  </a:lnTo>
                  <a:lnTo>
                    <a:pt x="1287" y="624"/>
                  </a:lnTo>
                  <a:lnTo>
                    <a:pt x="1319" y="584"/>
                  </a:lnTo>
                  <a:lnTo>
                    <a:pt x="1342" y="549"/>
                  </a:lnTo>
                  <a:lnTo>
                    <a:pt x="1358" y="506"/>
                  </a:lnTo>
                  <a:lnTo>
                    <a:pt x="1370" y="467"/>
                  </a:lnTo>
                  <a:lnTo>
                    <a:pt x="1370" y="424"/>
                  </a:lnTo>
                  <a:lnTo>
                    <a:pt x="1370" y="4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10"/>
            <p:cNvSpPr>
              <a:spLocks/>
            </p:cNvSpPr>
            <p:nvPr/>
          </p:nvSpPr>
          <p:spPr bwMode="auto">
            <a:xfrm>
              <a:off x="2474" y="2263"/>
              <a:ext cx="189" cy="164"/>
            </a:xfrm>
            <a:custGeom>
              <a:avLst/>
              <a:gdLst>
                <a:gd name="T0" fmla="*/ 99 w 189"/>
                <a:gd name="T1" fmla="*/ 157 h 164"/>
                <a:gd name="T2" fmla="*/ 99 w 189"/>
                <a:gd name="T3" fmla="*/ 157 h 164"/>
                <a:gd name="T4" fmla="*/ 130 w 189"/>
                <a:gd name="T5" fmla="*/ 157 h 164"/>
                <a:gd name="T6" fmla="*/ 161 w 189"/>
                <a:gd name="T7" fmla="*/ 160 h 164"/>
                <a:gd name="T8" fmla="*/ 161 w 189"/>
                <a:gd name="T9" fmla="*/ 160 h 164"/>
                <a:gd name="T10" fmla="*/ 173 w 189"/>
                <a:gd name="T11" fmla="*/ 145 h 164"/>
                <a:gd name="T12" fmla="*/ 173 w 189"/>
                <a:gd name="T13" fmla="*/ 145 h 164"/>
                <a:gd name="T14" fmla="*/ 181 w 189"/>
                <a:gd name="T15" fmla="*/ 125 h 164"/>
                <a:gd name="T16" fmla="*/ 185 w 189"/>
                <a:gd name="T17" fmla="*/ 106 h 164"/>
                <a:gd name="T18" fmla="*/ 189 w 189"/>
                <a:gd name="T19" fmla="*/ 86 h 164"/>
                <a:gd name="T20" fmla="*/ 185 w 189"/>
                <a:gd name="T21" fmla="*/ 66 h 164"/>
                <a:gd name="T22" fmla="*/ 181 w 189"/>
                <a:gd name="T23" fmla="*/ 51 h 164"/>
                <a:gd name="T24" fmla="*/ 173 w 189"/>
                <a:gd name="T25" fmla="*/ 35 h 164"/>
                <a:gd name="T26" fmla="*/ 157 w 189"/>
                <a:gd name="T27" fmla="*/ 19 h 164"/>
                <a:gd name="T28" fmla="*/ 146 w 189"/>
                <a:gd name="T29" fmla="*/ 7 h 164"/>
                <a:gd name="T30" fmla="*/ 146 w 189"/>
                <a:gd name="T31" fmla="*/ 7 h 164"/>
                <a:gd name="T32" fmla="*/ 126 w 189"/>
                <a:gd name="T33" fmla="*/ 4 h 164"/>
                <a:gd name="T34" fmla="*/ 110 w 189"/>
                <a:gd name="T35" fmla="*/ 0 h 164"/>
                <a:gd name="T36" fmla="*/ 91 w 189"/>
                <a:gd name="T37" fmla="*/ 0 h 164"/>
                <a:gd name="T38" fmla="*/ 71 w 189"/>
                <a:gd name="T39" fmla="*/ 4 h 164"/>
                <a:gd name="T40" fmla="*/ 55 w 189"/>
                <a:gd name="T41" fmla="*/ 11 h 164"/>
                <a:gd name="T42" fmla="*/ 40 w 189"/>
                <a:gd name="T43" fmla="*/ 23 h 164"/>
                <a:gd name="T44" fmla="*/ 24 w 189"/>
                <a:gd name="T45" fmla="*/ 39 h 164"/>
                <a:gd name="T46" fmla="*/ 12 w 189"/>
                <a:gd name="T47" fmla="*/ 55 h 164"/>
                <a:gd name="T48" fmla="*/ 12 w 189"/>
                <a:gd name="T49" fmla="*/ 55 h 164"/>
                <a:gd name="T50" fmla="*/ 0 w 189"/>
                <a:gd name="T51" fmla="*/ 82 h 164"/>
                <a:gd name="T52" fmla="*/ 0 w 189"/>
                <a:gd name="T53" fmla="*/ 113 h 164"/>
                <a:gd name="T54" fmla="*/ 4 w 189"/>
                <a:gd name="T55" fmla="*/ 141 h 164"/>
                <a:gd name="T56" fmla="*/ 12 w 189"/>
                <a:gd name="T57" fmla="*/ 164 h 164"/>
                <a:gd name="T58" fmla="*/ 12 w 189"/>
                <a:gd name="T59" fmla="*/ 164 h 164"/>
                <a:gd name="T60" fmla="*/ 51 w 189"/>
                <a:gd name="T61" fmla="*/ 157 h 164"/>
                <a:gd name="T62" fmla="*/ 99 w 189"/>
                <a:gd name="T63" fmla="*/ 157 h 164"/>
                <a:gd name="T64" fmla="*/ 99 w 189"/>
                <a:gd name="T65" fmla="*/ 15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64">
                  <a:moveTo>
                    <a:pt x="99" y="157"/>
                  </a:moveTo>
                  <a:lnTo>
                    <a:pt x="99" y="157"/>
                  </a:lnTo>
                  <a:lnTo>
                    <a:pt x="130" y="157"/>
                  </a:lnTo>
                  <a:lnTo>
                    <a:pt x="161" y="160"/>
                  </a:lnTo>
                  <a:lnTo>
                    <a:pt x="161" y="160"/>
                  </a:lnTo>
                  <a:lnTo>
                    <a:pt x="173" y="145"/>
                  </a:lnTo>
                  <a:lnTo>
                    <a:pt x="173" y="145"/>
                  </a:lnTo>
                  <a:lnTo>
                    <a:pt x="181" y="125"/>
                  </a:lnTo>
                  <a:lnTo>
                    <a:pt x="185" y="106"/>
                  </a:lnTo>
                  <a:lnTo>
                    <a:pt x="189" y="86"/>
                  </a:lnTo>
                  <a:lnTo>
                    <a:pt x="185" y="66"/>
                  </a:lnTo>
                  <a:lnTo>
                    <a:pt x="181" y="51"/>
                  </a:lnTo>
                  <a:lnTo>
                    <a:pt x="173" y="35"/>
                  </a:lnTo>
                  <a:lnTo>
                    <a:pt x="157" y="19"/>
                  </a:lnTo>
                  <a:lnTo>
                    <a:pt x="146" y="7"/>
                  </a:lnTo>
                  <a:lnTo>
                    <a:pt x="146" y="7"/>
                  </a:lnTo>
                  <a:lnTo>
                    <a:pt x="126" y="4"/>
                  </a:lnTo>
                  <a:lnTo>
                    <a:pt x="110" y="0"/>
                  </a:lnTo>
                  <a:lnTo>
                    <a:pt x="91" y="0"/>
                  </a:lnTo>
                  <a:lnTo>
                    <a:pt x="71" y="4"/>
                  </a:lnTo>
                  <a:lnTo>
                    <a:pt x="55" y="11"/>
                  </a:lnTo>
                  <a:lnTo>
                    <a:pt x="40" y="23"/>
                  </a:lnTo>
                  <a:lnTo>
                    <a:pt x="24" y="39"/>
                  </a:lnTo>
                  <a:lnTo>
                    <a:pt x="12" y="55"/>
                  </a:lnTo>
                  <a:lnTo>
                    <a:pt x="12" y="55"/>
                  </a:lnTo>
                  <a:lnTo>
                    <a:pt x="0" y="82"/>
                  </a:lnTo>
                  <a:lnTo>
                    <a:pt x="0" y="113"/>
                  </a:lnTo>
                  <a:lnTo>
                    <a:pt x="4" y="141"/>
                  </a:lnTo>
                  <a:lnTo>
                    <a:pt x="12" y="164"/>
                  </a:lnTo>
                  <a:lnTo>
                    <a:pt x="12" y="164"/>
                  </a:lnTo>
                  <a:lnTo>
                    <a:pt x="51" y="157"/>
                  </a:lnTo>
                  <a:lnTo>
                    <a:pt x="99" y="157"/>
                  </a:lnTo>
                  <a:lnTo>
                    <a:pt x="99" y="1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11"/>
            <p:cNvSpPr>
              <a:spLocks/>
            </p:cNvSpPr>
            <p:nvPr/>
          </p:nvSpPr>
          <p:spPr bwMode="auto">
            <a:xfrm>
              <a:off x="2981" y="2263"/>
              <a:ext cx="184" cy="180"/>
            </a:xfrm>
            <a:custGeom>
              <a:avLst/>
              <a:gdLst>
                <a:gd name="T0" fmla="*/ 39 w 184"/>
                <a:gd name="T1" fmla="*/ 180 h 180"/>
                <a:gd name="T2" fmla="*/ 39 w 184"/>
                <a:gd name="T3" fmla="*/ 180 h 180"/>
                <a:gd name="T4" fmla="*/ 82 w 184"/>
                <a:gd name="T5" fmla="*/ 172 h 180"/>
                <a:gd name="T6" fmla="*/ 129 w 184"/>
                <a:gd name="T7" fmla="*/ 172 h 180"/>
                <a:gd name="T8" fmla="*/ 129 w 184"/>
                <a:gd name="T9" fmla="*/ 172 h 180"/>
                <a:gd name="T10" fmla="*/ 164 w 184"/>
                <a:gd name="T11" fmla="*/ 172 h 180"/>
                <a:gd name="T12" fmla="*/ 164 w 184"/>
                <a:gd name="T13" fmla="*/ 172 h 180"/>
                <a:gd name="T14" fmla="*/ 180 w 184"/>
                <a:gd name="T15" fmla="*/ 149 h 180"/>
                <a:gd name="T16" fmla="*/ 184 w 184"/>
                <a:gd name="T17" fmla="*/ 125 h 180"/>
                <a:gd name="T18" fmla="*/ 184 w 184"/>
                <a:gd name="T19" fmla="*/ 94 h 180"/>
                <a:gd name="T20" fmla="*/ 176 w 184"/>
                <a:gd name="T21" fmla="*/ 66 h 180"/>
                <a:gd name="T22" fmla="*/ 176 w 184"/>
                <a:gd name="T23" fmla="*/ 66 h 180"/>
                <a:gd name="T24" fmla="*/ 168 w 184"/>
                <a:gd name="T25" fmla="*/ 47 h 180"/>
                <a:gd name="T26" fmla="*/ 153 w 184"/>
                <a:gd name="T27" fmla="*/ 31 h 180"/>
                <a:gd name="T28" fmla="*/ 141 w 184"/>
                <a:gd name="T29" fmla="*/ 19 h 180"/>
                <a:gd name="T30" fmla="*/ 125 w 184"/>
                <a:gd name="T31" fmla="*/ 7 h 180"/>
                <a:gd name="T32" fmla="*/ 105 w 184"/>
                <a:gd name="T33" fmla="*/ 4 h 180"/>
                <a:gd name="T34" fmla="*/ 90 w 184"/>
                <a:gd name="T35" fmla="*/ 0 h 180"/>
                <a:gd name="T36" fmla="*/ 70 w 184"/>
                <a:gd name="T37" fmla="*/ 0 h 180"/>
                <a:gd name="T38" fmla="*/ 51 w 184"/>
                <a:gd name="T39" fmla="*/ 7 h 180"/>
                <a:gd name="T40" fmla="*/ 51 w 184"/>
                <a:gd name="T41" fmla="*/ 7 h 180"/>
                <a:gd name="T42" fmla="*/ 35 w 184"/>
                <a:gd name="T43" fmla="*/ 15 h 180"/>
                <a:gd name="T44" fmla="*/ 23 w 184"/>
                <a:gd name="T45" fmla="*/ 27 h 180"/>
                <a:gd name="T46" fmla="*/ 11 w 184"/>
                <a:gd name="T47" fmla="*/ 43 h 180"/>
                <a:gd name="T48" fmla="*/ 3 w 184"/>
                <a:gd name="T49" fmla="*/ 58 h 180"/>
                <a:gd name="T50" fmla="*/ 0 w 184"/>
                <a:gd name="T51" fmla="*/ 78 h 180"/>
                <a:gd name="T52" fmla="*/ 0 w 184"/>
                <a:gd name="T53" fmla="*/ 98 h 180"/>
                <a:gd name="T54" fmla="*/ 3 w 184"/>
                <a:gd name="T55" fmla="*/ 117 h 180"/>
                <a:gd name="T56" fmla="*/ 7 w 184"/>
                <a:gd name="T57" fmla="*/ 137 h 180"/>
                <a:gd name="T58" fmla="*/ 7 w 184"/>
                <a:gd name="T59" fmla="*/ 137 h 180"/>
                <a:gd name="T60" fmla="*/ 19 w 184"/>
                <a:gd name="T61" fmla="*/ 160 h 180"/>
                <a:gd name="T62" fmla="*/ 39 w 184"/>
                <a:gd name="T63" fmla="*/ 180 h 180"/>
                <a:gd name="T64" fmla="*/ 39 w 184"/>
                <a:gd name="T6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80">
                  <a:moveTo>
                    <a:pt x="39" y="180"/>
                  </a:moveTo>
                  <a:lnTo>
                    <a:pt x="39" y="180"/>
                  </a:lnTo>
                  <a:lnTo>
                    <a:pt x="82" y="172"/>
                  </a:lnTo>
                  <a:lnTo>
                    <a:pt x="129" y="172"/>
                  </a:lnTo>
                  <a:lnTo>
                    <a:pt x="129" y="172"/>
                  </a:lnTo>
                  <a:lnTo>
                    <a:pt x="164" y="172"/>
                  </a:lnTo>
                  <a:lnTo>
                    <a:pt x="164" y="172"/>
                  </a:lnTo>
                  <a:lnTo>
                    <a:pt x="180" y="149"/>
                  </a:lnTo>
                  <a:lnTo>
                    <a:pt x="184" y="125"/>
                  </a:lnTo>
                  <a:lnTo>
                    <a:pt x="184" y="94"/>
                  </a:lnTo>
                  <a:lnTo>
                    <a:pt x="176" y="66"/>
                  </a:lnTo>
                  <a:lnTo>
                    <a:pt x="176" y="66"/>
                  </a:lnTo>
                  <a:lnTo>
                    <a:pt x="168" y="47"/>
                  </a:lnTo>
                  <a:lnTo>
                    <a:pt x="153" y="31"/>
                  </a:lnTo>
                  <a:lnTo>
                    <a:pt x="141" y="19"/>
                  </a:lnTo>
                  <a:lnTo>
                    <a:pt x="125" y="7"/>
                  </a:lnTo>
                  <a:lnTo>
                    <a:pt x="105" y="4"/>
                  </a:lnTo>
                  <a:lnTo>
                    <a:pt x="90" y="0"/>
                  </a:lnTo>
                  <a:lnTo>
                    <a:pt x="70" y="0"/>
                  </a:lnTo>
                  <a:lnTo>
                    <a:pt x="51" y="7"/>
                  </a:lnTo>
                  <a:lnTo>
                    <a:pt x="51" y="7"/>
                  </a:lnTo>
                  <a:lnTo>
                    <a:pt x="35" y="15"/>
                  </a:lnTo>
                  <a:lnTo>
                    <a:pt x="23" y="27"/>
                  </a:lnTo>
                  <a:lnTo>
                    <a:pt x="11" y="43"/>
                  </a:lnTo>
                  <a:lnTo>
                    <a:pt x="3" y="58"/>
                  </a:lnTo>
                  <a:lnTo>
                    <a:pt x="0" y="78"/>
                  </a:lnTo>
                  <a:lnTo>
                    <a:pt x="0" y="98"/>
                  </a:lnTo>
                  <a:lnTo>
                    <a:pt x="3" y="117"/>
                  </a:lnTo>
                  <a:lnTo>
                    <a:pt x="7" y="137"/>
                  </a:lnTo>
                  <a:lnTo>
                    <a:pt x="7" y="137"/>
                  </a:lnTo>
                  <a:lnTo>
                    <a:pt x="19" y="160"/>
                  </a:lnTo>
                  <a:lnTo>
                    <a:pt x="39" y="180"/>
                  </a:lnTo>
                  <a:lnTo>
                    <a:pt x="39" y="1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12"/>
            <p:cNvSpPr>
              <a:spLocks/>
            </p:cNvSpPr>
            <p:nvPr/>
          </p:nvSpPr>
          <p:spPr bwMode="auto">
            <a:xfrm>
              <a:off x="2541" y="2298"/>
              <a:ext cx="67" cy="102"/>
            </a:xfrm>
            <a:custGeom>
              <a:avLst/>
              <a:gdLst>
                <a:gd name="T0" fmla="*/ 67 w 67"/>
                <a:gd name="T1" fmla="*/ 51 h 102"/>
                <a:gd name="T2" fmla="*/ 67 w 67"/>
                <a:gd name="T3" fmla="*/ 51 h 102"/>
                <a:gd name="T4" fmla="*/ 67 w 67"/>
                <a:gd name="T5" fmla="*/ 31 h 102"/>
                <a:gd name="T6" fmla="*/ 59 w 67"/>
                <a:gd name="T7" fmla="*/ 16 h 102"/>
                <a:gd name="T8" fmla="*/ 47 w 67"/>
                <a:gd name="T9" fmla="*/ 4 h 102"/>
                <a:gd name="T10" fmla="*/ 35 w 67"/>
                <a:gd name="T11" fmla="*/ 0 h 102"/>
                <a:gd name="T12" fmla="*/ 35 w 67"/>
                <a:gd name="T13" fmla="*/ 0 h 102"/>
                <a:gd name="T14" fmla="*/ 20 w 67"/>
                <a:gd name="T15" fmla="*/ 4 h 102"/>
                <a:gd name="T16" fmla="*/ 12 w 67"/>
                <a:gd name="T17" fmla="*/ 16 h 102"/>
                <a:gd name="T18" fmla="*/ 4 w 67"/>
                <a:gd name="T19" fmla="*/ 31 h 102"/>
                <a:gd name="T20" fmla="*/ 0 w 67"/>
                <a:gd name="T21" fmla="*/ 51 h 102"/>
                <a:gd name="T22" fmla="*/ 0 w 67"/>
                <a:gd name="T23" fmla="*/ 51 h 102"/>
                <a:gd name="T24" fmla="*/ 4 w 67"/>
                <a:gd name="T25" fmla="*/ 71 h 102"/>
                <a:gd name="T26" fmla="*/ 12 w 67"/>
                <a:gd name="T27" fmla="*/ 86 h 102"/>
                <a:gd name="T28" fmla="*/ 20 w 67"/>
                <a:gd name="T29" fmla="*/ 98 h 102"/>
                <a:gd name="T30" fmla="*/ 35 w 67"/>
                <a:gd name="T31" fmla="*/ 102 h 102"/>
                <a:gd name="T32" fmla="*/ 35 w 67"/>
                <a:gd name="T33" fmla="*/ 102 h 102"/>
                <a:gd name="T34" fmla="*/ 47 w 67"/>
                <a:gd name="T35" fmla="*/ 98 h 102"/>
                <a:gd name="T36" fmla="*/ 59 w 67"/>
                <a:gd name="T37" fmla="*/ 86 h 102"/>
                <a:gd name="T38" fmla="*/ 67 w 67"/>
                <a:gd name="T39" fmla="*/ 71 h 102"/>
                <a:gd name="T40" fmla="*/ 67 w 67"/>
                <a:gd name="T41" fmla="*/ 51 h 102"/>
                <a:gd name="T42" fmla="*/ 67 w 67"/>
                <a:gd name="T43"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102">
                  <a:moveTo>
                    <a:pt x="67" y="51"/>
                  </a:moveTo>
                  <a:lnTo>
                    <a:pt x="67" y="51"/>
                  </a:lnTo>
                  <a:lnTo>
                    <a:pt x="67" y="31"/>
                  </a:lnTo>
                  <a:lnTo>
                    <a:pt x="59" y="16"/>
                  </a:lnTo>
                  <a:lnTo>
                    <a:pt x="47" y="4"/>
                  </a:lnTo>
                  <a:lnTo>
                    <a:pt x="35" y="0"/>
                  </a:lnTo>
                  <a:lnTo>
                    <a:pt x="35" y="0"/>
                  </a:lnTo>
                  <a:lnTo>
                    <a:pt x="20" y="4"/>
                  </a:lnTo>
                  <a:lnTo>
                    <a:pt x="12" y="16"/>
                  </a:lnTo>
                  <a:lnTo>
                    <a:pt x="4" y="31"/>
                  </a:lnTo>
                  <a:lnTo>
                    <a:pt x="0" y="51"/>
                  </a:lnTo>
                  <a:lnTo>
                    <a:pt x="0" y="51"/>
                  </a:lnTo>
                  <a:lnTo>
                    <a:pt x="4" y="71"/>
                  </a:lnTo>
                  <a:lnTo>
                    <a:pt x="12" y="86"/>
                  </a:lnTo>
                  <a:lnTo>
                    <a:pt x="20" y="98"/>
                  </a:lnTo>
                  <a:lnTo>
                    <a:pt x="35" y="102"/>
                  </a:lnTo>
                  <a:lnTo>
                    <a:pt x="35" y="102"/>
                  </a:lnTo>
                  <a:lnTo>
                    <a:pt x="47" y="98"/>
                  </a:lnTo>
                  <a:lnTo>
                    <a:pt x="59" y="86"/>
                  </a:lnTo>
                  <a:lnTo>
                    <a:pt x="67" y="71"/>
                  </a:lnTo>
                  <a:lnTo>
                    <a:pt x="67" y="51"/>
                  </a:lnTo>
                  <a:lnTo>
                    <a:pt x="67"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13"/>
            <p:cNvSpPr>
              <a:spLocks/>
            </p:cNvSpPr>
            <p:nvPr/>
          </p:nvSpPr>
          <p:spPr bwMode="auto">
            <a:xfrm>
              <a:off x="3043" y="2314"/>
              <a:ext cx="71" cy="102"/>
            </a:xfrm>
            <a:custGeom>
              <a:avLst/>
              <a:gdLst>
                <a:gd name="T0" fmla="*/ 71 w 71"/>
                <a:gd name="T1" fmla="*/ 51 h 102"/>
                <a:gd name="T2" fmla="*/ 71 w 71"/>
                <a:gd name="T3" fmla="*/ 51 h 102"/>
                <a:gd name="T4" fmla="*/ 67 w 71"/>
                <a:gd name="T5" fmla="*/ 31 h 102"/>
                <a:gd name="T6" fmla="*/ 59 w 71"/>
                <a:gd name="T7" fmla="*/ 11 h 102"/>
                <a:gd name="T8" fmla="*/ 51 w 71"/>
                <a:gd name="T9" fmla="*/ 4 h 102"/>
                <a:gd name="T10" fmla="*/ 36 w 71"/>
                <a:gd name="T11" fmla="*/ 0 h 102"/>
                <a:gd name="T12" fmla="*/ 36 w 71"/>
                <a:gd name="T13" fmla="*/ 0 h 102"/>
                <a:gd name="T14" fmla="*/ 24 w 71"/>
                <a:gd name="T15" fmla="*/ 4 h 102"/>
                <a:gd name="T16" fmla="*/ 12 w 71"/>
                <a:gd name="T17" fmla="*/ 11 h 102"/>
                <a:gd name="T18" fmla="*/ 4 w 71"/>
                <a:gd name="T19" fmla="*/ 31 h 102"/>
                <a:gd name="T20" fmla="*/ 0 w 71"/>
                <a:gd name="T21" fmla="*/ 51 h 102"/>
                <a:gd name="T22" fmla="*/ 0 w 71"/>
                <a:gd name="T23" fmla="*/ 51 h 102"/>
                <a:gd name="T24" fmla="*/ 4 w 71"/>
                <a:gd name="T25" fmla="*/ 70 h 102"/>
                <a:gd name="T26" fmla="*/ 12 w 71"/>
                <a:gd name="T27" fmla="*/ 86 h 102"/>
                <a:gd name="T28" fmla="*/ 24 w 71"/>
                <a:gd name="T29" fmla="*/ 98 h 102"/>
                <a:gd name="T30" fmla="*/ 36 w 71"/>
                <a:gd name="T31" fmla="*/ 102 h 102"/>
                <a:gd name="T32" fmla="*/ 36 w 71"/>
                <a:gd name="T33" fmla="*/ 102 h 102"/>
                <a:gd name="T34" fmla="*/ 51 w 71"/>
                <a:gd name="T35" fmla="*/ 98 h 102"/>
                <a:gd name="T36" fmla="*/ 59 w 71"/>
                <a:gd name="T37" fmla="*/ 86 h 102"/>
                <a:gd name="T38" fmla="*/ 67 w 71"/>
                <a:gd name="T39" fmla="*/ 70 h 102"/>
                <a:gd name="T40" fmla="*/ 71 w 71"/>
                <a:gd name="T41" fmla="*/ 51 h 102"/>
                <a:gd name="T42" fmla="*/ 71 w 71"/>
                <a:gd name="T43"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102">
                  <a:moveTo>
                    <a:pt x="71" y="51"/>
                  </a:moveTo>
                  <a:lnTo>
                    <a:pt x="71" y="51"/>
                  </a:lnTo>
                  <a:lnTo>
                    <a:pt x="67" y="31"/>
                  </a:lnTo>
                  <a:lnTo>
                    <a:pt x="59" y="11"/>
                  </a:lnTo>
                  <a:lnTo>
                    <a:pt x="51" y="4"/>
                  </a:lnTo>
                  <a:lnTo>
                    <a:pt x="36" y="0"/>
                  </a:lnTo>
                  <a:lnTo>
                    <a:pt x="36" y="0"/>
                  </a:lnTo>
                  <a:lnTo>
                    <a:pt x="24" y="4"/>
                  </a:lnTo>
                  <a:lnTo>
                    <a:pt x="12" y="11"/>
                  </a:lnTo>
                  <a:lnTo>
                    <a:pt x="4" y="31"/>
                  </a:lnTo>
                  <a:lnTo>
                    <a:pt x="0" y="51"/>
                  </a:lnTo>
                  <a:lnTo>
                    <a:pt x="0" y="51"/>
                  </a:lnTo>
                  <a:lnTo>
                    <a:pt x="4" y="70"/>
                  </a:lnTo>
                  <a:lnTo>
                    <a:pt x="12" y="86"/>
                  </a:lnTo>
                  <a:lnTo>
                    <a:pt x="24" y="98"/>
                  </a:lnTo>
                  <a:lnTo>
                    <a:pt x="36" y="102"/>
                  </a:lnTo>
                  <a:lnTo>
                    <a:pt x="36" y="102"/>
                  </a:lnTo>
                  <a:lnTo>
                    <a:pt x="51" y="98"/>
                  </a:lnTo>
                  <a:lnTo>
                    <a:pt x="59" y="86"/>
                  </a:lnTo>
                  <a:lnTo>
                    <a:pt x="67" y="70"/>
                  </a:lnTo>
                  <a:lnTo>
                    <a:pt x="71" y="51"/>
                  </a:lnTo>
                  <a:lnTo>
                    <a:pt x="71"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14"/>
            <p:cNvSpPr>
              <a:spLocks/>
            </p:cNvSpPr>
            <p:nvPr/>
          </p:nvSpPr>
          <p:spPr bwMode="auto">
            <a:xfrm>
              <a:off x="2392" y="2537"/>
              <a:ext cx="883" cy="255"/>
            </a:xfrm>
            <a:custGeom>
              <a:avLst/>
              <a:gdLst>
                <a:gd name="T0" fmla="*/ 0 w 883"/>
                <a:gd name="T1" fmla="*/ 0 h 255"/>
                <a:gd name="T2" fmla="*/ 0 w 883"/>
                <a:gd name="T3" fmla="*/ 0 h 255"/>
                <a:gd name="T4" fmla="*/ 24 w 883"/>
                <a:gd name="T5" fmla="*/ 24 h 255"/>
                <a:gd name="T6" fmla="*/ 82 w 883"/>
                <a:gd name="T7" fmla="*/ 79 h 255"/>
                <a:gd name="T8" fmla="*/ 126 w 883"/>
                <a:gd name="T9" fmla="*/ 114 h 255"/>
                <a:gd name="T10" fmla="*/ 177 w 883"/>
                <a:gd name="T11" fmla="*/ 149 h 255"/>
                <a:gd name="T12" fmla="*/ 235 w 883"/>
                <a:gd name="T13" fmla="*/ 185 h 255"/>
                <a:gd name="T14" fmla="*/ 294 w 883"/>
                <a:gd name="T15" fmla="*/ 216 h 255"/>
                <a:gd name="T16" fmla="*/ 361 w 883"/>
                <a:gd name="T17" fmla="*/ 236 h 255"/>
                <a:gd name="T18" fmla="*/ 396 w 883"/>
                <a:gd name="T19" fmla="*/ 247 h 255"/>
                <a:gd name="T20" fmla="*/ 432 w 883"/>
                <a:gd name="T21" fmla="*/ 251 h 255"/>
                <a:gd name="T22" fmla="*/ 467 w 883"/>
                <a:gd name="T23" fmla="*/ 255 h 255"/>
                <a:gd name="T24" fmla="*/ 506 w 883"/>
                <a:gd name="T25" fmla="*/ 251 h 255"/>
                <a:gd name="T26" fmla="*/ 541 w 883"/>
                <a:gd name="T27" fmla="*/ 247 h 255"/>
                <a:gd name="T28" fmla="*/ 581 w 883"/>
                <a:gd name="T29" fmla="*/ 240 h 255"/>
                <a:gd name="T30" fmla="*/ 616 w 883"/>
                <a:gd name="T31" fmla="*/ 228 h 255"/>
                <a:gd name="T32" fmla="*/ 655 w 883"/>
                <a:gd name="T33" fmla="*/ 212 h 255"/>
                <a:gd name="T34" fmla="*/ 694 w 883"/>
                <a:gd name="T35" fmla="*/ 192 h 255"/>
                <a:gd name="T36" fmla="*/ 734 w 883"/>
                <a:gd name="T37" fmla="*/ 165 h 255"/>
                <a:gd name="T38" fmla="*/ 769 w 883"/>
                <a:gd name="T39" fmla="*/ 130 h 255"/>
                <a:gd name="T40" fmla="*/ 808 w 883"/>
                <a:gd name="T41" fmla="*/ 94 h 255"/>
                <a:gd name="T42" fmla="*/ 847 w 883"/>
                <a:gd name="T43" fmla="*/ 51 h 255"/>
                <a:gd name="T44" fmla="*/ 883 w 883"/>
                <a:gd name="T45" fmla="*/ 0 h 255"/>
                <a:gd name="T46" fmla="*/ 883 w 883"/>
                <a:gd name="T47" fmla="*/ 0 h 255"/>
                <a:gd name="T48" fmla="*/ 867 w 883"/>
                <a:gd name="T49" fmla="*/ 8 h 255"/>
                <a:gd name="T50" fmla="*/ 816 w 883"/>
                <a:gd name="T51" fmla="*/ 32 h 255"/>
                <a:gd name="T52" fmla="*/ 742 w 883"/>
                <a:gd name="T53" fmla="*/ 59 h 255"/>
                <a:gd name="T54" fmla="*/ 691 w 883"/>
                <a:gd name="T55" fmla="*/ 71 h 255"/>
                <a:gd name="T56" fmla="*/ 636 w 883"/>
                <a:gd name="T57" fmla="*/ 83 h 255"/>
                <a:gd name="T58" fmla="*/ 573 w 883"/>
                <a:gd name="T59" fmla="*/ 90 h 255"/>
                <a:gd name="T60" fmla="*/ 506 w 883"/>
                <a:gd name="T61" fmla="*/ 98 h 255"/>
                <a:gd name="T62" fmla="*/ 436 w 883"/>
                <a:gd name="T63" fmla="*/ 98 h 255"/>
                <a:gd name="T64" fmla="*/ 357 w 883"/>
                <a:gd name="T65" fmla="*/ 94 h 255"/>
                <a:gd name="T66" fmla="*/ 275 w 883"/>
                <a:gd name="T67" fmla="*/ 83 h 255"/>
                <a:gd name="T68" fmla="*/ 188 w 883"/>
                <a:gd name="T69" fmla="*/ 63 h 255"/>
                <a:gd name="T70" fmla="*/ 98 w 883"/>
                <a:gd name="T71" fmla="*/ 36 h 255"/>
                <a:gd name="T72" fmla="*/ 0 w 883"/>
                <a:gd name="T73" fmla="*/ 0 h 255"/>
                <a:gd name="T74" fmla="*/ 0 w 883"/>
                <a:gd name="T75"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3" h="255">
                  <a:moveTo>
                    <a:pt x="0" y="0"/>
                  </a:moveTo>
                  <a:lnTo>
                    <a:pt x="0" y="0"/>
                  </a:lnTo>
                  <a:lnTo>
                    <a:pt x="24" y="24"/>
                  </a:lnTo>
                  <a:lnTo>
                    <a:pt x="82" y="79"/>
                  </a:lnTo>
                  <a:lnTo>
                    <a:pt x="126" y="114"/>
                  </a:lnTo>
                  <a:lnTo>
                    <a:pt x="177" y="149"/>
                  </a:lnTo>
                  <a:lnTo>
                    <a:pt x="235" y="185"/>
                  </a:lnTo>
                  <a:lnTo>
                    <a:pt x="294" y="216"/>
                  </a:lnTo>
                  <a:lnTo>
                    <a:pt x="361" y="236"/>
                  </a:lnTo>
                  <a:lnTo>
                    <a:pt x="396" y="247"/>
                  </a:lnTo>
                  <a:lnTo>
                    <a:pt x="432" y="251"/>
                  </a:lnTo>
                  <a:lnTo>
                    <a:pt x="467" y="255"/>
                  </a:lnTo>
                  <a:lnTo>
                    <a:pt x="506" y="251"/>
                  </a:lnTo>
                  <a:lnTo>
                    <a:pt x="541" y="247"/>
                  </a:lnTo>
                  <a:lnTo>
                    <a:pt x="581" y="240"/>
                  </a:lnTo>
                  <a:lnTo>
                    <a:pt x="616" y="228"/>
                  </a:lnTo>
                  <a:lnTo>
                    <a:pt x="655" y="212"/>
                  </a:lnTo>
                  <a:lnTo>
                    <a:pt x="694" y="192"/>
                  </a:lnTo>
                  <a:lnTo>
                    <a:pt x="734" y="165"/>
                  </a:lnTo>
                  <a:lnTo>
                    <a:pt x="769" y="130"/>
                  </a:lnTo>
                  <a:lnTo>
                    <a:pt x="808" y="94"/>
                  </a:lnTo>
                  <a:lnTo>
                    <a:pt x="847" y="51"/>
                  </a:lnTo>
                  <a:lnTo>
                    <a:pt x="883" y="0"/>
                  </a:lnTo>
                  <a:lnTo>
                    <a:pt x="883" y="0"/>
                  </a:lnTo>
                  <a:lnTo>
                    <a:pt x="867" y="8"/>
                  </a:lnTo>
                  <a:lnTo>
                    <a:pt x="816" y="32"/>
                  </a:lnTo>
                  <a:lnTo>
                    <a:pt x="742" y="59"/>
                  </a:lnTo>
                  <a:lnTo>
                    <a:pt x="691" y="71"/>
                  </a:lnTo>
                  <a:lnTo>
                    <a:pt x="636" y="83"/>
                  </a:lnTo>
                  <a:lnTo>
                    <a:pt x="573" y="90"/>
                  </a:lnTo>
                  <a:lnTo>
                    <a:pt x="506" y="98"/>
                  </a:lnTo>
                  <a:lnTo>
                    <a:pt x="436" y="98"/>
                  </a:lnTo>
                  <a:lnTo>
                    <a:pt x="357" y="94"/>
                  </a:lnTo>
                  <a:lnTo>
                    <a:pt x="275" y="83"/>
                  </a:lnTo>
                  <a:lnTo>
                    <a:pt x="188" y="63"/>
                  </a:lnTo>
                  <a:lnTo>
                    <a:pt x="98" y="36"/>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15"/>
            <p:cNvSpPr>
              <a:spLocks/>
            </p:cNvSpPr>
            <p:nvPr/>
          </p:nvSpPr>
          <p:spPr bwMode="auto">
            <a:xfrm>
              <a:off x="2129" y="2816"/>
              <a:ext cx="310" cy="396"/>
            </a:xfrm>
            <a:custGeom>
              <a:avLst/>
              <a:gdLst>
                <a:gd name="T0" fmla="*/ 181 w 310"/>
                <a:gd name="T1" fmla="*/ 0 h 396"/>
                <a:gd name="T2" fmla="*/ 98 w 310"/>
                <a:gd name="T3" fmla="*/ 31 h 396"/>
                <a:gd name="T4" fmla="*/ 35 w 310"/>
                <a:gd name="T5" fmla="*/ 67 h 396"/>
                <a:gd name="T6" fmla="*/ 8 w 310"/>
                <a:gd name="T7" fmla="*/ 94 h 396"/>
                <a:gd name="T8" fmla="*/ 0 w 310"/>
                <a:gd name="T9" fmla="*/ 129 h 396"/>
                <a:gd name="T10" fmla="*/ 20 w 310"/>
                <a:gd name="T11" fmla="*/ 169 h 396"/>
                <a:gd name="T12" fmla="*/ 43 w 310"/>
                <a:gd name="T13" fmla="*/ 192 h 396"/>
                <a:gd name="T14" fmla="*/ 102 w 310"/>
                <a:gd name="T15" fmla="*/ 208 h 396"/>
                <a:gd name="T16" fmla="*/ 145 w 310"/>
                <a:gd name="T17" fmla="*/ 231 h 396"/>
                <a:gd name="T18" fmla="*/ 157 w 310"/>
                <a:gd name="T19" fmla="*/ 259 h 396"/>
                <a:gd name="T20" fmla="*/ 157 w 310"/>
                <a:gd name="T21" fmla="*/ 267 h 396"/>
                <a:gd name="T22" fmla="*/ 130 w 310"/>
                <a:gd name="T23" fmla="*/ 286 h 396"/>
                <a:gd name="T24" fmla="*/ 110 w 310"/>
                <a:gd name="T25" fmla="*/ 310 h 396"/>
                <a:gd name="T26" fmla="*/ 106 w 310"/>
                <a:gd name="T27" fmla="*/ 345 h 396"/>
                <a:gd name="T28" fmla="*/ 110 w 310"/>
                <a:gd name="T29" fmla="*/ 365 h 396"/>
                <a:gd name="T30" fmla="*/ 130 w 310"/>
                <a:gd name="T31" fmla="*/ 392 h 396"/>
                <a:gd name="T32" fmla="*/ 149 w 310"/>
                <a:gd name="T33" fmla="*/ 396 h 396"/>
                <a:gd name="T34" fmla="*/ 173 w 310"/>
                <a:gd name="T35" fmla="*/ 392 h 396"/>
                <a:gd name="T36" fmla="*/ 208 w 310"/>
                <a:gd name="T37" fmla="*/ 369 h 396"/>
                <a:gd name="T38" fmla="*/ 251 w 310"/>
                <a:gd name="T39" fmla="*/ 322 h 396"/>
                <a:gd name="T40" fmla="*/ 291 w 310"/>
                <a:gd name="T41" fmla="*/ 278 h 396"/>
                <a:gd name="T42" fmla="*/ 310 w 310"/>
                <a:gd name="T43" fmla="*/ 243 h 396"/>
                <a:gd name="T44" fmla="*/ 271 w 310"/>
                <a:gd name="T45" fmla="*/ 274 h 396"/>
                <a:gd name="T46" fmla="*/ 251 w 310"/>
                <a:gd name="T47" fmla="*/ 290 h 396"/>
                <a:gd name="T48" fmla="*/ 240 w 310"/>
                <a:gd name="T49" fmla="*/ 239 h 396"/>
                <a:gd name="T50" fmla="*/ 212 w 310"/>
                <a:gd name="T51" fmla="*/ 184 h 396"/>
                <a:gd name="T52" fmla="*/ 181 w 310"/>
                <a:gd name="T53" fmla="*/ 153 h 396"/>
                <a:gd name="T54" fmla="*/ 153 w 310"/>
                <a:gd name="T55" fmla="*/ 145 h 396"/>
                <a:gd name="T56" fmla="*/ 137 w 310"/>
                <a:gd name="T57" fmla="*/ 145 h 396"/>
                <a:gd name="T58" fmla="*/ 137 w 310"/>
                <a:gd name="T59" fmla="*/ 129 h 396"/>
                <a:gd name="T60" fmla="*/ 153 w 310"/>
                <a:gd name="T61" fmla="*/ 106 h 396"/>
                <a:gd name="T62" fmla="*/ 200 w 310"/>
                <a:gd name="T63" fmla="*/ 82 h 396"/>
                <a:gd name="T64" fmla="*/ 236 w 310"/>
                <a:gd name="T65" fmla="*/ 67 h 396"/>
                <a:gd name="T66" fmla="*/ 275 w 310"/>
                <a:gd name="T67" fmla="*/ 51 h 396"/>
                <a:gd name="T68" fmla="*/ 275 w 310"/>
                <a:gd name="T69" fmla="*/ 39 h 396"/>
                <a:gd name="T70" fmla="*/ 251 w 310"/>
                <a:gd name="T71" fmla="*/ 23 h 396"/>
                <a:gd name="T72" fmla="*/ 181 w 310"/>
                <a:gd name="T73"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0" h="396">
                  <a:moveTo>
                    <a:pt x="181" y="0"/>
                  </a:moveTo>
                  <a:lnTo>
                    <a:pt x="181" y="0"/>
                  </a:lnTo>
                  <a:lnTo>
                    <a:pt x="137" y="12"/>
                  </a:lnTo>
                  <a:lnTo>
                    <a:pt x="98" y="31"/>
                  </a:lnTo>
                  <a:lnTo>
                    <a:pt x="55" y="51"/>
                  </a:lnTo>
                  <a:lnTo>
                    <a:pt x="35" y="67"/>
                  </a:lnTo>
                  <a:lnTo>
                    <a:pt x="20" y="78"/>
                  </a:lnTo>
                  <a:lnTo>
                    <a:pt x="8" y="94"/>
                  </a:lnTo>
                  <a:lnTo>
                    <a:pt x="0" y="114"/>
                  </a:lnTo>
                  <a:lnTo>
                    <a:pt x="0" y="129"/>
                  </a:lnTo>
                  <a:lnTo>
                    <a:pt x="4" y="149"/>
                  </a:lnTo>
                  <a:lnTo>
                    <a:pt x="20" y="169"/>
                  </a:lnTo>
                  <a:lnTo>
                    <a:pt x="43" y="192"/>
                  </a:lnTo>
                  <a:lnTo>
                    <a:pt x="43" y="192"/>
                  </a:lnTo>
                  <a:lnTo>
                    <a:pt x="63" y="196"/>
                  </a:lnTo>
                  <a:lnTo>
                    <a:pt x="102" y="208"/>
                  </a:lnTo>
                  <a:lnTo>
                    <a:pt x="126" y="220"/>
                  </a:lnTo>
                  <a:lnTo>
                    <a:pt x="145" y="231"/>
                  </a:lnTo>
                  <a:lnTo>
                    <a:pt x="157" y="247"/>
                  </a:lnTo>
                  <a:lnTo>
                    <a:pt x="157" y="259"/>
                  </a:lnTo>
                  <a:lnTo>
                    <a:pt x="157" y="267"/>
                  </a:lnTo>
                  <a:lnTo>
                    <a:pt x="157" y="267"/>
                  </a:lnTo>
                  <a:lnTo>
                    <a:pt x="149" y="274"/>
                  </a:lnTo>
                  <a:lnTo>
                    <a:pt x="130" y="286"/>
                  </a:lnTo>
                  <a:lnTo>
                    <a:pt x="118" y="298"/>
                  </a:lnTo>
                  <a:lnTo>
                    <a:pt x="110" y="310"/>
                  </a:lnTo>
                  <a:lnTo>
                    <a:pt x="106" y="325"/>
                  </a:lnTo>
                  <a:lnTo>
                    <a:pt x="106" y="345"/>
                  </a:lnTo>
                  <a:lnTo>
                    <a:pt x="106" y="345"/>
                  </a:lnTo>
                  <a:lnTo>
                    <a:pt x="110" y="365"/>
                  </a:lnTo>
                  <a:lnTo>
                    <a:pt x="118" y="376"/>
                  </a:lnTo>
                  <a:lnTo>
                    <a:pt x="130" y="392"/>
                  </a:lnTo>
                  <a:lnTo>
                    <a:pt x="137" y="396"/>
                  </a:lnTo>
                  <a:lnTo>
                    <a:pt x="149" y="396"/>
                  </a:lnTo>
                  <a:lnTo>
                    <a:pt x="161" y="396"/>
                  </a:lnTo>
                  <a:lnTo>
                    <a:pt x="173" y="392"/>
                  </a:lnTo>
                  <a:lnTo>
                    <a:pt x="189" y="380"/>
                  </a:lnTo>
                  <a:lnTo>
                    <a:pt x="208" y="369"/>
                  </a:lnTo>
                  <a:lnTo>
                    <a:pt x="228" y="349"/>
                  </a:lnTo>
                  <a:lnTo>
                    <a:pt x="251" y="322"/>
                  </a:lnTo>
                  <a:lnTo>
                    <a:pt x="251" y="322"/>
                  </a:lnTo>
                  <a:lnTo>
                    <a:pt x="291" y="278"/>
                  </a:lnTo>
                  <a:lnTo>
                    <a:pt x="306" y="251"/>
                  </a:lnTo>
                  <a:lnTo>
                    <a:pt x="310" y="243"/>
                  </a:lnTo>
                  <a:lnTo>
                    <a:pt x="298" y="251"/>
                  </a:lnTo>
                  <a:lnTo>
                    <a:pt x="271" y="274"/>
                  </a:lnTo>
                  <a:lnTo>
                    <a:pt x="251" y="290"/>
                  </a:lnTo>
                  <a:lnTo>
                    <a:pt x="251" y="290"/>
                  </a:lnTo>
                  <a:lnTo>
                    <a:pt x="247" y="267"/>
                  </a:lnTo>
                  <a:lnTo>
                    <a:pt x="240" y="239"/>
                  </a:lnTo>
                  <a:lnTo>
                    <a:pt x="228" y="212"/>
                  </a:lnTo>
                  <a:lnTo>
                    <a:pt x="212" y="184"/>
                  </a:lnTo>
                  <a:lnTo>
                    <a:pt x="192" y="161"/>
                  </a:lnTo>
                  <a:lnTo>
                    <a:pt x="181" y="153"/>
                  </a:lnTo>
                  <a:lnTo>
                    <a:pt x="169" y="149"/>
                  </a:lnTo>
                  <a:lnTo>
                    <a:pt x="153" y="145"/>
                  </a:lnTo>
                  <a:lnTo>
                    <a:pt x="137" y="145"/>
                  </a:lnTo>
                  <a:lnTo>
                    <a:pt x="137" y="145"/>
                  </a:lnTo>
                  <a:lnTo>
                    <a:pt x="134" y="137"/>
                  </a:lnTo>
                  <a:lnTo>
                    <a:pt x="137" y="129"/>
                  </a:lnTo>
                  <a:lnTo>
                    <a:pt x="141" y="118"/>
                  </a:lnTo>
                  <a:lnTo>
                    <a:pt x="153" y="106"/>
                  </a:lnTo>
                  <a:lnTo>
                    <a:pt x="173" y="94"/>
                  </a:lnTo>
                  <a:lnTo>
                    <a:pt x="200" y="82"/>
                  </a:lnTo>
                  <a:lnTo>
                    <a:pt x="236" y="67"/>
                  </a:lnTo>
                  <a:lnTo>
                    <a:pt x="236" y="67"/>
                  </a:lnTo>
                  <a:lnTo>
                    <a:pt x="267" y="55"/>
                  </a:lnTo>
                  <a:lnTo>
                    <a:pt x="275" y="51"/>
                  </a:lnTo>
                  <a:lnTo>
                    <a:pt x="275" y="43"/>
                  </a:lnTo>
                  <a:lnTo>
                    <a:pt x="275" y="39"/>
                  </a:lnTo>
                  <a:lnTo>
                    <a:pt x="271" y="31"/>
                  </a:lnTo>
                  <a:lnTo>
                    <a:pt x="251" y="23"/>
                  </a:lnTo>
                  <a:lnTo>
                    <a:pt x="208" y="8"/>
                  </a:lnTo>
                  <a:lnTo>
                    <a:pt x="181" y="0"/>
                  </a:lnTo>
                  <a:lnTo>
                    <a:pt x="1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6"/>
            <p:cNvSpPr>
              <a:spLocks/>
            </p:cNvSpPr>
            <p:nvPr/>
          </p:nvSpPr>
          <p:spPr bwMode="auto">
            <a:xfrm>
              <a:off x="3243" y="2832"/>
              <a:ext cx="310" cy="396"/>
            </a:xfrm>
            <a:custGeom>
              <a:avLst/>
              <a:gdLst>
                <a:gd name="T0" fmla="*/ 126 w 310"/>
                <a:gd name="T1" fmla="*/ 0 h 396"/>
                <a:gd name="T2" fmla="*/ 212 w 310"/>
                <a:gd name="T3" fmla="*/ 31 h 396"/>
                <a:gd name="T4" fmla="*/ 271 w 310"/>
                <a:gd name="T5" fmla="*/ 66 h 396"/>
                <a:gd name="T6" fmla="*/ 299 w 310"/>
                <a:gd name="T7" fmla="*/ 94 h 396"/>
                <a:gd name="T8" fmla="*/ 310 w 310"/>
                <a:gd name="T9" fmla="*/ 129 h 396"/>
                <a:gd name="T10" fmla="*/ 287 w 310"/>
                <a:gd name="T11" fmla="*/ 168 h 396"/>
                <a:gd name="T12" fmla="*/ 263 w 310"/>
                <a:gd name="T13" fmla="*/ 192 h 396"/>
                <a:gd name="T14" fmla="*/ 204 w 310"/>
                <a:gd name="T15" fmla="*/ 207 h 396"/>
                <a:gd name="T16" fmla="*/ 165 w 310"/>
                <a:gd name="T17" fmla="*/ 231 h 396"/>
                <a:gd name="T18" fmla="*/ 150 w 310"/>
                <a:gd name="T19" fmla="*/ 258 h 396"/>
                <a:gd name="T20" fmla="*/ 150 w 310"/>
                <a:gd name="T21" fmla="*/ 266 h 396"/>
                <a:gd name="T22" fmla="*/ 181 w 310"/>
                <a:gd name="T23" fmla="*/ 286 h 396"/>
                <a:gd name="T24" fmla="*/ 197 w 310"/>
                <a:gd name="T25" fmla="*/ 309 h 396"/>
                <a:gd name="T26" fmla="*/ 204 w 310"/>
                <a:gd name="T27" fmla="*/ 345 h 396"/>
                <a:gd name="T28" fmla="*/ 201 w 310"/>
                <a:gd name="T29" fmla="*/ 360 h 396"/>
                <a:gd name="T30" fmla="*/ 181 w 310"/>
                <a:gd name="T31" fmla="*/ 392 h 396"/>
                <a:gd name="T32" fmla="*/ 161 w 310"/>
                <a:gd name="T33" fmla="*/ 396 h 396"/>
                <a:gd name="T34" fmla="*/ 134 w 310"/>
                <a:gd name="T35" fmla="*/ 388 h 396"/>
                <a:gd name="T36" fmla="*/ 102 w 310"/>
                <a:gd name="T37" fmla="*/ 368 h 396"/>
                <a:gd name="T38" fmla="*/ 55 w 310"/>
                <a:gd name="T39" fmla="*/ 321 h 396"/>
                <a:gd name="T40" fmla="*/ 20 w 310"/>
                <a:gd name="T41" fmla="*/ 274 h 396"/>
                <a:gd name="T42" fmla="*/ 0 w 310"/>
                <a:gd name="T43" fmla="*/ 243 h 396"/>
                <a:gd name="T44" fmla="*/ 40 w 310"/>
                <a:gd name="T45" fmla="*/ 274 h 396"/>
                <a:gd name="T46" fmla="*/ 55 w 310"/>
                <a:gd name="T47" fmla="*/ 290 h 396"/>
                <a:gd name="T48" fmla="*/ 71 w 310"/>
                <a:gd name="T49" fmla="*/ 239 h 396"/>
                <a:gd name="T50" fmla="*/ 95 w 310"/>
                <a:gd name="T51" fmla="*/ 184 h 396"/>
                <a:gd name="T52" fmla="*/ 126 w 310"/>
                <a:gd name="T53" fmla="*/ 153 h 396"/>
                <a:gd name="T54" fmla="*/ 157 w 310"/>
                <a:gd name="T55" fmla="*/ 145 h 396"/>
                <a:gd name="T56" fmla="*/ 173 w 310"/>
                <a:gd name="T57" fmla="*/ 145 h 396"/>
                <a:gd name="T58" fmla="*/ 169 w 310"/>
                <a:gd name="T59" fmla="*/ 129 h 396"/>
                <a:gd name="T60" fmla="*/ 153 w 310"/>
                <a:gd name="T61" fmla="*/ 105 h 396"/>
                <a:gd name="T62" fmla="*/ 110 w 310"/>
                <a:gd name="T63" fmla="*/ 82 h 396"/>
                <a:gd name="T64" fmla="*/ 71 w 310"/>
                <a:gd name="T65" fmla="*/ 66 h 396"/>
                <a:gd name="T66" fmla="*/ 36 w 310"/>
                <a:gd name="T67" fmla="*/ 51 h 396"/>
                <a:gd name="T68" fmla="*/ 36 w 310"/>
                <a:gd name="T69" fmla="*/ 39 h 396"/>
                <a:gd name="T70" fmla="*/ 55 w 310"/>
                <a:gd name="T71" fmla="*/ 23 h 396"/>
                <a:gd name="T72" fmla="*/ 126 w 310"/>
                <a:gd name="T73"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0" h="396">
                  <a:moveTo>
                    <a:pt x="126" y="0"/>
                  </a:moveTo>
                  <a:lnTo>
                    <a:pt x="126" y="0"/>
                  </a:lnTo>
                  <a:lnTo>
                    <a:pt x="169" y="11"/>
                  </a:lnTo>
                  <a:lnTo>
                    <a:pt x="212" y="31"/>
                  </a:lnTo>
                  <a:lnTo>
                    <a:pt x="252" y="51"/>
                  </a:lnTo>
                  <a:lnTo>
                    <a:pt x="271" y="66"/>
                  </a:lnTo>
                  <a:lnTo>
                    <a:pt x="287" y="78"/>
                  </a:lnTo>
                  <a:lnTo>
                    <a:pt x="299" y="94"/>
                  </a:lnTo>
                  <a:lnTo>
                    <a:pt x="306" y="113"/>
                  </a:lnTo>
                  <a:lnTo>
                    <a:pt x="310" y="129"/>
                  </a:lnTo>
                  <a:lnTo>
                    <a:pt x="303" y="149"/>
                  </a:lnTo>
                  <a:lnTo>
                    <a:pt x="287" y="168"/>
                  </a:lnTo>
                  <a:lnTo>
                    <a:pt x="263" y="192"/>
                  </a:lnTo>
                  <a:lnTo>
                    <a:pt x="263" y="192"/>
                  </a:lnTo>
                  <a:lnTo>
                    <a:pt x="244" y="196"/>
                  </a:lnTo>
                  <a:lnTo>
                    <a:pt x="204" y="207"/>
                  </a:lnTo>
                  <a:lnTo>
                    <a:pt x="181" y="219"/>
                  </a:lnTo>
                  <a:lnTo>
                    <a:pt x="165" y="231"/>
                  </a:lnTo>
                  <a:lnTo>
                    <a:pt x="153" y="247"/>
                  </a:lnTo>
                  <a:lnTo>
                    <a:pt x="150" y="258"/>
                  </a:lnTo>
                  <a:lnTo>
                    <a:pt x="150" y="266"/>
                  </a:lnTo>
                  <a:lnTo>
                    <a:pt x="150" y="266"/>
                  </a:lnTo>
                  <a:lnTo>
                    <a:pt x="157" y="270"/>
                  </a:lnTo>
                  <a:lnTo>
                    <a:pt x="181" y="286"/>
                  </a:lnTo>
                  <a:lnTo>
                    <a:pt x="189" y="298"/>
                  </a:lnTo>
                  <a:lnTo>
                    <a:pt x="197" y="309"/>
                  </a:lnTo>
                  <a:lnTo>
                    <a:pt x="204" y="325"/>
                  </a:lnTo>
                  <a:lnTo>
                    <a:pt x="204" y="345"/>
                  </a:lnTo>
                  <a:lnTo>
                    <a:pt x="204" y="345"/>
                  </a:lnTo>
                  <a:lnTo>
                    <a:pt x="201" y="360"/>
                  </a:lnTo>
                  <a:lnTo>
                    <a:pt x="193" y="376"/>
                  </a:lnTo>
                  <a:lnTo>
                    <a:pt x="181" y="392"/>
                  </a:lnTo>
                  <a:lnTo>
                    <a:pt x="169" y="396"/>
                  </a:lnTo>
                  <a:lnTo>
                    <a:pt x="161" y="396"/>
                  </a:lnTo>
                  <a:lnTo>
                    <a:pt x="150" y="396"/>
                  </a:lnTo>
                  <a:lnTo>
                    <a:pt x="134" y="388"/>
                  </a:lnTo>
                  <a:lnTo>
                    <a:pt x="118" y="380"/>
                  </a:lnTo>
                  <a:lnTo>
                    <a:pt x="102" y="368"/>
                  </a:lnTo>
                  <a:lnTo>
                    <a:pt x="79" y="349"/>
                  </a:lnTo>
                  <a:lnTo>
                    <a:pt x="55" y="321"/>
                  </a:lnTo>
                  <a:lnTo>
                    <a:pt x="55" y="321"/>
                  </a:lnTo>
                  <a:lnTo>
                    <a:pt x="20" y="274"/>
                  </a:lnTo>
                  <a:lnTo>
                    <a:pt x="0" y="251"/>
                  </a:lnTo>
                  <a:lnTo>
                    <a:pt x="0" y="243"/>
                  </a:lnTo>
                  <a:lnTo>
                    <a:pt x="8" y="247"/>
                  </a:lnTo>
                  <a:lnTo>
                    <a:pt x="40" y="274"/>
                  </a:lnTo>
                  <a:lnTo>
                    <a:pt x="55" y="290"/>
                  </a:lnTo>
                  <a:lnTo>
                    <a:pt x="55" y="290"/>
                  </a:lnTo>
                  <a:lnTo>
                    <a:pt x="63" y="266"/>
                  </a:lnTo>
                  <a:lnTo>
                    <a:pt x="71" y="239"/>
                  </a:lnTo>
                  <a:lnTo>
                    <a:pt x="79" y="211"/>
                  </a:lnTo>
                  <a:lnTo>
                    <a:pt x="95" y="184"/>
                  </a:lnTo>
                  <a:lnTo>
                    <a:pt x="114" y="160"/>
                  </a:lnTo>
                  <a:lnTo>
                    <a:pt x="126" y="153"/>
                  </a:lnTo>
                  <a:lnTo>
                    <a:pt x="142" y="145"/>
                  </a:lnTo>
                  <a:lnTo>
                    <a:pt x="157" y="145"/>
                  </a:lnTo>
                  <a:lnTo>
                    <a:pt x="173" y="145"/>
                  </a:lnTo>
                  <a:lnTo>
                    <a:pt x="173" y="145"/>
                  </a:lnTo>
                  <a:lnTo>
                    <a:pt x="173" y="137"/>
                  </a:lnTo>
                  <a:lnTo>
                    <a:pt x="169" y="129"/>
                  </a:lnTo>
                  <a:lnTo>
                    <a:pt x="165" y="117"/>
                  </a:lnTo>
                  <a:lnTo>
                    <a:pt x="153" y="105"/>
                  </a:lnTo>
                  <a:lnTo>
                    <a:pt x="138" y="94"/>
                  </a:lnTo>
                  <a:lnTo>
                    <a:pt x="110" y="82"/>
                  </a:lnTo>
                  <a:lnTo>
                    <a:pt x="71" y="66"/>
                  </a:lnTo>
                  <a:lnTo>
                    <a:pt x="71" y="66"/>
                  </a:lnTo>
                  <a:lnTo>
                    <a:pt x="44" y="54"/>
                  </a:lnTo>
                  <a:lnTo>
                    <a:pt x="36" y="51"/>
                  </a:lnTo>
                  <a:lnTo>
                    <a:pt x="32" y="43"/>
                  </a:lnTo>
                  <a:lnTo>
                    <a:pt x="36" y="39"/>
                  </a:lnTo>
                  <a:lnTo>
                    <a:pt x="40" y="31"/>
                  </a:lnTo>
                  <a:lnTo>
                    <a:pt x="55" y="23"/>
                  </a:lnTo>
                  <a:lnTo>
                    <a:pt x="102" y="3"/>
                  </a:lnTo>
                  <a:lnTo>
                    <a:pt x="126" y="0"/>
                  </a:lnTo>
                  <a:lnTo>
                    <a:pt x="1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6" name="Group 31"/>
          <p:cNvGrpSpPr>
            <a:grpSpLocks noChangeAspect="1"/>
          </p:cNvGrpSpPr>
          <p:nvPr/>
        </p:nvGrpSpPr>
        <p:grpSpPr bwMode="auto">
          <a:xfrm>
            <a:off x="5368957" y="3227538"/>
            <a:ext cx="1382680" cy="781896"/>
            <a:chOff x="816" y="2038"/>
            <a:chExt cx="631" cy="396"/>
          </a:xfrm>
          <a:solidFill>
            <a:srgbClr val="F57D05"/>
          </a:solidFill>
        </p:grpSpPr>
        <p:sp>
          <p:nvSpPr>
            <p:cNvPr id="77" name="Freeform 35"/>
            <p:cNvSpPr>
              <a:spLocks/>
            </p:cNvSpPr>
            <p:nvPr/>
          </p:nvSpPr>
          <p:spPr bwMode="auto">
            <a:xfrm>
              <a:off x="989" y="2260"/>
              <a:ext cx="299" cy="140"/>
            </a:xfrm>
            <a:custGeom>
              <a:avLst/>
              <a:gdLst>
                <a:gd name="T0" fmla="*/ 0 w 299"/>
                <a:gd name="T1" fmla="*/ 115 h 140"/>
                <a:gd name="T2" fmla="*/ 1 w 299"/>
                <a:gd name="T3" fmla="*/ 118 h 140"/>
                <a:gd name="T4" fmla="*/ 1 w 299"/>
                <a:gd name="T5" fmla="*/ 119 h 140"/>
                <a:gd name="T6" fmla="*/ 1 w 299"/>
                <a:gd name="T7" fmla="*/ 122 h 140"/>
                <a:gd name="T8" fmla="*/ 1 w 299"/>
                <a:gd name="T9" fmla="*/ 125 h 140"/>
                <a:gd name="T10" fmla="*/ 1 w 299"/>
                <a:gd name="T11" fmla="*/ 128 h 140"/>
                <a:gd name="T12" fmla="*/ 1 w 299"/>
                <a:gd name="T13" fmla="*/ 133 h 140"/>
                <a:gd name="T14" fmla="*/ 0 w 299"/>
                <a:gd name="T15" fmla="*/ 136 h 140"/>
                <a:gd name="T16" fmla="*/ 0 w 299"/>
                <a:gd name="T17" fmla="*/ 140 h 140"/>
                <a:gd name="T18" fmla="*/ 10 w 299"/>
                <a:gd name="T19" fmla="*/ 140 h 140"/>
                <a:gd name="T20" fmla="*/ 22 w 299"/>
                <a:gd name="T21" fmla="*/ 140 h 140"/>
                <a:gd name="T22" fmla="*/ 34 w 299"/>
                <a:gd name="T23" fmla="*/ 140 h 140"/>
                <a:gd name="T24" fmla="*/ 49 w 299"/>
                <a:gd name="T25" fmla="*/ 139 h 140"/>
                <a:gd name="T26" fmla="*/ 64 w 299"/>
                <a:gd name="T27" fmla="*/ 137 h 140"/>
                <a:gd name="T28" fmla="*/ 79 w 299"/>
                <a:gd name="T29" fmla="*/ 136 h 140"/>
                <a:gd name="T30" fmla="*/ 97 w 299"/>
                <a:gd name="T31" fmla="*/ 133 h 140"/>
                <a:gd name="T32" fmla="*/ 114 w 299"/>
                <a:gd name="T33" fmla="*/ 128 h 140"/>
                <a:gd name="T34" fmla="*/ 134 w 299"/>
                <a:gd name="T35" fmla="*/ 124 h 140"/>
                <a:gd name="T36" fmla="*/ 155 w 299"/>
                <a:gd name="T37" fmla="*/ 119 h 140"/>
                <a:gd name="T38" fmla="*/ 176 w 299"/>
                <a:gd name="T39" fmla="*/ 113 h 140"/>
                <a:gd name="T40" fmla="*/ 199 w 299"/>
                <a:gd name="T41" fmla="*/ 106 h 140"/>
                <a:gd name="T42" fmla="*/ 222 w 299"/>
                <a:gd name="T43" fmla="*/ 97 h 140"/>
                <a:gd name="T44" fmla="*/ 247 w 299"/>
                <a:gd name="T45" fmla="*/ 87 h 140"/>
                <a:gd name="T46" fmla="*/ 273 w 299"/>
                <a:gd name="T47" fmla="*/ 76 h 140"/>
                <a:gd name="T48" fmla="*/ 299 w 299"/>
                <a:gd name="T49" fmla="*/ 63 h 140"/>
                <a:gd name="T50" fmla="*/ 290 w 299"/>
                <a:gd name="T51" fmla="*/ 49 h 140"/>
                <a:gd name="T52" fmla="*/ 285 w 299"/>
                <a:gd name="T53" fmla="*/ 34 h 140"/>
                <a:gd name="T54" fmla="*/ 279 w 299"/>
                <a:gd name="T55" fmla="*/ 18 h 140"/>
                <a:gd name="T56" fmla="*/ 274 w 299"/>
                <a:gd name="T57" fmla="*/ 0 h 140"/>
                <a:gd name="T58" fmla="*/ 264 w 299"/>
                <a:gd name="T59" fmla="*/ 9 h 140"/>
                <a:gd name="T60" fmla="*/ 253 w 299"/>
                <a:gd name="T61" fmla="*/ 18 h 140"/>
                <a:gd name="T62" fmla="*/ 241 w 299"/>
                <a:gd name="T63" fmla="*/ 28 h 140"/>
                <a:gd name="T64" fmla="*/ 229 w 299"/>
                <a:gd name="T65" fmla="*/ 37 h 140"/>
                <a:gd name="T66" fmla="*/ 216 w 299"/>
                <a:gd name="T67" fmla="*/ 46 h 140"/>
                <a:gd name="T68" fmla="*/ 201 w 299"/>
                <a:gd name="T69" fmla="*/ 55 h 140"/>
                <a:gd name="T70" fmla="*/ 185 w 299"/>
                <a:gd name="T71" fmla="*/ 63 h 140"/>
                <a:gd name="T72" fmla="*/ 168 w 299"/>
                <a:gd name="T73" fmla="*/ 72 h 140"/>
                <a:gd name="T74" fmla="*/ 152 w 299"/>
                <a:gd name="T75" fmla="*/ 79 h 140"/>
                <a:gd name="T76" fmla="*/ 132 w 299"/>
                <a:gd name="T77" fmla="*/ 87 h 140"/>
                <a:gd name="T78" fmla="*/ 113 w 299"/>
                <a:gd name="T79" fmla="*/ 92 h 140"/>
                <a:gd name="T80" fmla="*/ 92 w 299"/>
                <a:gd name="T81" fmla="*/ 98 h 140"/>
                <a:gd name="T82" fmla="*/ 71 w 299"/>
                <a:gd name="T83" fmla="*/ 104 h 140"/>
                <a:gd name="T84" fmla="*/ 49 w 299"/>
                <a:gd name="T85" fmla="*/ 109 h 140"/>
                <a:gd name="T86" fmla="*/ 25 w 299"/>
                <a:gd name="T87" fmla="*/ 112 h 140"/>
                <a:gd name="T88" fmla="*/ 0 w 299"/>
                <a:gd name="T89"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9" h="140">
                  <a:moveTo>
                    <a:pt x="0" y="115"/>
                  </a:moveTo>
                  <a:lnTo>
                    <a:pt x="1" y="118"/>
                  </a:lnTo>
                  <a:lnTo>
                    <a:pt x="1" y="119"/>
                  </a:lnTo>
                  <a:lnTo>
                    <a:pt x="1" y="122"/>
                  </a:lnTo>
                  <a:lnTo>
                    <a:pt x="1" y="125"/>
                  </a:lnTo>
                  <a:lnTo>
                    <a:pt x="1" y="128"/>
                  </a:lnTo>
                  <a:lnTo>
                    <a:pt x="1" y="133"/>
                  </a:lnTo>
                  <a:lnTo>
                    <a:pt x="0" y="136"/>
                  </a:lnTo>
                  <a:lnTo>
                    <a:pt x="0" y="140"/>
                  </a:lnTo>
                  <a:lnTo>
                    <a:pt x="10" y="140"/>
                  </a:lnTo>
                  <a:lnTo>
                    <a:pt x="22" y="140"/>
                  </a:lnTo>
                  <a:lnTo>
                    <a:pt x="34" y="140"/>
                  </a:lnTo>
                  <a:lnTo>
                    <a:pt x="49" y="139"/>
                  </a:lnTo>
                  <a:lnTo>
                    <a:pt x="64" y="137"/>
                  </a:lnTo>
                  <a:lnTo>
                    <a:pt x="79" y="136"/>
                  </a:lnTo>
                  <a:lnTo>
                    <a:pt x="97" y="133"/>
                  </a:lnTo>
                  <a:lnTo>
                    <a:pt x="114" y="128"/>
                  </a:lnTo>
                  <a:lnTo>
                    <a:pt x="134" y="124"/>
                  </a:lnTo>
                  <a:lnTo>
                    <a:pt x="155" y="119"/>
                  </a:lnTo>
                  <a:lnTo>
                    <a:pt x="176" y="113"/>
                  </a:lnTo>
                  <a:lnTo>
                    <a:pt x="199" y="106"/>
                  </a:lnTo>
                  <a:lnTo>
                    <a:pt x="222" y="97"/>
                  </a:lnTo>
                  <a:lnTo>
                    <a:pt x="247" y="87"/>
                  </a:lnTo>
                  <a:lnTo>
                    <a:pt x="273" y="76"/>
                  </a:lnTo>
                  <a:lnTo>
                    <a:pt x="299" y="63"/>
                  </a:lnTo>
                  <a:lnTo>
                    <a:pt x="290" y="49"/>
                  </a:lnTo>
                  <a:lnTo>
                    <a:pt x="285" y="34"/>
                  </a:lnTo>
                  <a:lnTo>
                    <a:pt x="279" y="18"/>
                  </a:lnTo>
                  <a:lnTo>
                    <a:pt x="274" y="0"/>
                  </a:lnTo>
                  <a:lnTo>
                    <a:pt x="264" y="9"/>
                  </a:lnTo>
                  <a:lnTo>
                    <a:pt x="253" y="18"/>
                  </a:lnTo>
                  <a:lnTo>
                    <a:pt x="241" y="28"/>
                  </a:lnTo>
                  <a:lnTo>
                    <a:pt x="229" y="37"/>
                  </a:lnTo>
                  <a:lnTo>
                    <a:pt x="216" y="46"/>
                  </a:lnTo>
                  <a:lnTo>
                    <a:pt x="201" y="55"/>
                  </a:lnTo>
                  <a:lnTo>
                    <a:pt x="185" y="63"/>
                  </a:lnTo>
                  <a:lnTo>
                    <a:pt x="168" y="72"/>
                  </a:lnTo>
                  <a:lnTo>
                    <a:pt x="152" y="79"/>
                  </a:lnTo>
                  <a:lnTo>
                    <a:pt x="132" y="87"/>
                  </a:lnTo>
                  <a:lnTo>
                    <a:pt x="113" y="92"/>
                  </a:lnTo>
                  <a:lnTo>
                    <a:pt x="92" y="98"/>
                  </a:lnTo>
                  <a:lnTo>
                    <a:pt x="71" y="104"/>
                  </a:lnTo>
                  <a:lnTo>
                    <a:pt x="49" y="109"/>
                  </a:lnTo>
                  <a:lnTo>
                    <a:pt x="25" y="112"/>
                  </a:ln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78" name="Freeform 36"/>
            <p:cNvSpPr>
              <a:spLocks/>
            </p:cNvSpPr>
            <p:nvPr/>
          </p:nvSpPr>
          <p:spPr bwMode="auto">
            <a:xfrm>
              <a:off x="1350" y="2126"/>
              <a:ext cx="97" cy="198"/>
            </a:xfrm>
            <a:custGeom>
              <a:avLst/>
              <a:gdLst>
                <a:gd name="T0" fmla="*/ 53 w 97"/>
                <a:gd name="T1" fmla="*/ 0 h 198"/>
                <a:gd name="T2" fmla="*/ 43 w 97"/>
                <a:gd name="T3" fmla="*/ 3 h 198"/>
                <a:gd name="T4" fmla="*/ 32 w 97"/>
                <a:gd name="T5" fmla="*/ 9 h 198"/>
                <a:gd name="T6" fmla="*/ 23 w 97"/>
                <a:gd name="T7" fmla="*/ 18 h 198"/>
                <a:gd name="T8" fmla="*/ 16 w 97"/>
                <a:gd name="T9" fmla="*/ 30 h 198"/>
                <a:gd name="T10" fmla="*/ 9 w 97"/>
                <a:gd name="T11" fmla="*/ 45 h 198"/>
                <a:gd name="T12" fmla="*/ 4 w 97"/>
                <a:gd name="T13" fmla="*/ 61 h 198"/>
                <a:gd name="T14" fmla="*/ 1 w 97"/>
                <a:gd name="T15" fmla="*/ 79 h 198"/>
                <a:gd name="T16" fmla="*/ 0 w 97"/>
                <a:gd name="T17" fmla="*/ 98 h 198"/>
                <a:gd name="T18" fmla="*/ 1 w 97"/>
                <a:gd name="T19" fmla="*/ 118 h 198"/>
                <a:gd name="T20" fmla="*/ 4 w 97"/>
                <a:gd name="T21" fmla="*/ 136 h 198"/>
                <a:gd name="T22" fmla="*/ 9 w 97"/>
                <a:gd name="T23" fmla="*/ 152 h 198"/>
                <a:gd name="T24" fmla="*/ 14 w 97"/>
                <a:gd name="T25" fmla="*/ 167 h 198"/>
                <a:gd name="T26" fmla="*/ 23 w 97"/>
                <a:gd name="T27" fmla="*/ 179 h 198"/>
                <a:gd name="T28" fmla="*/ 32 w 97"/>
                <a:gd name="T29" fmla="*/ 189 h 198"/>
                <a:gd name="T30" fmla="*/ 41 w 97"/>
                <a:gd name="T31" fmla="*/ 195 h 198"/>
                <a:gd name="T32" fmla="*/ 52 w 97"/>
                <a:gd name="T33" fmla="*/ 198 h 198"/>
                <a:gd name="T34" fmla="*/ 61 w 97"/>
                <a:gd name="T35" fmla="*/ 194 h 198"/>
                <a:gd name="T36" fmla="*/ 68 w 97"/>
                <a:gd name="T37" fmla="*/ 186 h 198"/>
                <a:gd name="T38" fmla="*/ 76 w 97"/>
                <a:gd name="T39" fmla="*/ 177 h 198"/>
                <a:gd name="T40" fmla="*/ 83 w 97"/>
                <a:gd name="T41" fmla="*/ 165 h 198"/>
                <a:gd name="T42" fmla="*/ 88 w 97"/>
                <a:gd name="T43" fmla="*/ 150 h 198"/>
                <a:gd name="T44" fmla="*/ 92 w 97"/>
                <a:gd name="T45" fmla="*/ 136 h 198"/>
                <a:gd name="T46" fmla="*/ 95 w 97"/>
                <a:gd name="T47" fmla="*/ 118 h 198"/>
                <a:gd name="T48" fmla="*/ 97 w 97"/>
                <a:gd name="T49" fmla="*/ 98 h 198"/>
                <a:gd name="T50" fmla="*/ 94 w 97"/>
                <a:gd name="T51" fmla="*/ 62 h 198"/>
                <a:gd name="T52" fmla="*/ 83 w 97"/>
                <a:gd name="T53" fmla="*/ 33 h 198"/>
                <a:gd name="T54" fmla="*/ 70 w 97"/>
                <a:gd name="T55" fmla="*/ 12 h 198"/>
                <a:gd name="T56" fmla="*/ 53 w 97"/>
                <a:gd name="T57"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198">
                  <a:moveTo>
                    <a:pt x="53" y="0"/>
                  </a:moveTo>
                  <a:lnTo>
                    <a:pt x="43" y="3"/>
                  </a:lnTo>
                  <a:lnTo>
                    <a:pt x="32" y="9"/>
                  </a:lnTo>
                  <a:lnTo>
                    <a:pt x="23" y="18"/>
                  </a:lnTo>
                  <a:lnTo>
                    <a:pt x="16" y="30"/>
                  </a:lnTo>
                  <a:lnTo>
                    <a:pt x="9" y="45"/>
                  </a:lnTo>
                  <a:lnTo>
                    <a:pt x="4" y="61"/>
                  </a:lnTo>
                  <a:lnTo>
                    <a:pt x="1" y="79"/>
                  </a:lnTo>
                  <a:lnTo>
                    <a:pt x="0" y="98"/>
                  </a:lnTo>
                  <a:lnTo>
                    <a:pt x="1" y="118"/>
                  </a:lnTo>
                  <a:lnTo>
                    <a:pt x="4" y="136"/>
                  </a:lnTo>
                  <a:lnTo>
                    <a:pt x="9" y="152"/>
                  </a:lnTo>
                  <a:lnTo>
                    <a:pt x="14" y="167"/>
                  </a:lnTo>
                  <a:lnTo>
                    <a:pt x="23" y="179"/>
                  </a:lnTo>
                  <a:lnTo>
                    <a:pt x="32" y="189"/>
                  </a:lnTo>
                  <a:lnTo>
                    <a:pt x="41" y="195"/>
                  </a:lnTo>
                  <a:lnTo>
                    <a:pt x="52" y="198"/>
                  </a:lnTo>
                  <a:lnTo>
                    <a:pt x="61" y="194"/>
                  </a:lnTo>
                  <a:lnTo>
                    <a:pt x="68" y="186"/>
                  </a:lnTo>
                  <a:lnTo>
                    <a:pt x="76" y="177"/>
                  </a:lnTo>
                  <a:lnTo>
                    <a:pt x="83" y="165"/>
                  </a:lnTo>
                  <a:lnTo>
                    <a:pt x="88" y="150"/>
                  </a:lnTo>
                  <a:lnTo>
                    <a:pt x="92" y="136"/>
                  </a:lnTo>
                  <a:lnTo>
                    <a:pt x="95" y="118"/>
                  </a:lnTo>
                  <a:lnTo>
                    <a:pt x="97" y="98"/>
                  </a:lnTo>
                  <a:lnTo>
                    <a:pt x="94" y="62"/>
                  </a:lnTo>
                  <a:lnTo>
                    <a:pt x="83" y="33"/>
                  </a:lnTo>
                  <a:lnTo>
                    <a:pt x="70" y="12"/>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79" name="Freeform 37"/>
            <p:cNvSpPr>
              <a:spLocks/>
            </p:cNvSpPr>
            <p:nvPr/>
          </p:nvSpPr>
          <p:spPr bwMode="auto">
            <a:xfrm>
              <a:off x="1291" y="2123"/>
              <a:ext cx="72" cy="203"/>
            </a:xfrm>
            <a:custGeom>
              <a:avLst/>
              <a:gdLst>
                <a:gd name="T0" fmla="*/ 72 w 72"/>
                <a:gd name="T1" fmla="*/ 0 h 203"/>
                <a:gd name="T2" fmla="*/ 54 w 72"/>
                <a:gd name="T3" fmla="*/ 0 h 203"/>
                <a:gd name="T4" fmla="*/ 48 w 72"/>
                <a:gd name="T5" fmla="*/ 1 h 203"/>
                <a:gd name="T6" fmla="*/ 42 w 72"/>
                <a:gd name="T7" fmla="*/ 3 h 203"/>
                <a:gd name="T8" fmla="*/ 36 w 72"/>
                <a:gd name="T9" fmla="*/ 7 h 203"/>
                <a:gd name="T10" fmla="*/ 30 w 72"/>
                <a:gd name="T11" fmla="*/ 12 h 203"/>
                <a:gd name="T12" fmla="*/ 24 w 72"/>
                <a:gd name="T13" fmla="*/ 19 h 203"/>
                <a:gd name="T14" fmla="*/ 18 w 72"/>
                <a:gd name="T15" fmla="*/ 27 h 203"/>
                <a:gd name="T16" fmla="*/ 14 w 72"/>
                <a:gd name="T17" fmla="*/ 36 h 203"/>
                <a:gd name="T18" fmla="*/ 9 w 72"/>
                <a:gd name="T19" fmla="*/ 46 h 203"/>
                <a:gd name="T20" fmla="*/ 5 w 72"/>
                <a:gd name="T21" fmla="*/ 58 h 203"/>
                <a:gd name="T22" fmla="*/ 3 w 72"/>
                <a:gd name="T23" fmla="*/ 71 h 203"/>
                <a:gd name="T24" fmla="*/ 0 w 72"/>
                <a:gd name="T25" fmla="*/ 86 h 203"/>
                <a:gd name="T26" fmla="*/ 0 w 72"/>
                <a:gd name="T27" fmla="*/ 101 h 203"/>
                <a:gd name="T28" fmla="*/ 0 w 72"/>
                <a:gd name="T29" fmla="*/ 103 h 203"/>
                <a:gd name="T30" fmla="*/ 0 w 72"/>
                <a:gd name="T31" fmla="*/ 104 h 203"/>
                <a:gd name="T32" fmla="*/ 0 w 72"/>
                <a:gd name="T33" fmla="*/ 107 h 203"/>
                <a:gd name="T34" fmla="*/ 0 w 72"/>
                <a:gd name="T35" fmla="*/ 109 h 203"/>
                <a:gd name="T36" fmla="*/ 3 w 72"/>
                <a:gd name="T37" fmla="*/ 133 h 203"/>
                <a:gd name="T38" fmla="*/ 9 w 72"/>
                <a:gd name="T39" fmla="*/ 153 h 203"/>
                <a:gd name="T40" fmla="*/ 17 w 72"/>
                <a:gd name="T41" fmla="*/ 171 h 203"/>
                <a:gd name="T42" fmla="*/ 26 w 72"/>
                <a:gd name="T43" fmla="*/ 186 h 203"/>
                <a:gd name="T44" fmla="*/ 32 w 72"/>
                <a:gd name="T45" fmla="*/ 192 h 203"/>
                <a:gd name="T46" fmla="*/ 39 w 72"/>
                <a:gd name="T47" fmla="*/ 197 h 203"/>
                <a:gd name="T48" fmla="*/ 45 w 72"/>
                <a:gd name="T49" fmla="*/ 201 h 203"/>
                <a:gd name="T50" fmla="*/ 53 w 72"/>
                <a:gd name="T51" fmla="*/ 203 h 203"/>
                <a:gd name="T52" fmla="*/ 53 w 72"/>
                <a:gd name="T53" fmla="*/ 203 h 203"/>
                <a:gd name="T54" fmla="*/ 54 w 72"/>
                <a:gd name="T55" fmla="*/ 203 h 203"/>
                <a:gd name="T56" fmla="*/ 54 w 72"/>
                <a:gd name="T57" fmla="*/ 203 h 203"/>
                <a:gd name="T58" fmla="*/ 54 w 72"/>
                <a:gd name="T59" fmla="*/ 203 h 203"/>
                <a:gd name="T60" fmla="*/ 72 w 72"/>
                <a:gd name="T61" fmla="*/ 203 h 203"/>
                <a:gd name="T62" fmla="*/ 59 w 72"/>
                <a:gd name="T63" fmla="*/ 185 h 203"/>
                <a:gd name="T64" fmla="*/ 47 w 72"/>
                <a:gd name="T65" fmla="*/ 161 h 203"/>
                <a:gd name="T66" fmla="*/ 41 w 72"/>
                <a:gd name="T67" fmla="*/ 133 h 203"/>
                <a:gd name="T68" fmla="*/ 38 w 72"/>
                <a:gd name="T69" fmla="*/ 101 h 203"/>
                <a:gd name="T70" fmla="*/ 41 w 72"/>
                <a:gd name="T71" fmla="*/ 70 h 203"/>
                <a:gd name="T72" fmla="*/ 47 w 72"/>
                <a:gd name="T73" fmla="*/ 43 h 203"/>
                <a:gd name="T74" fmla="*/ 59 w 72"/>
                <a:gd name="T75" fmla="*/ 19 h 203"/>
                <a:gd name="T76" fmla="*/ 72 w 72"/>
                <a:gd name="T7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 h="203">
                  <a:moveTo>
                    <a:pt x="72" y="0"/>
                  </a:moveTo>
                  <a:lnTo>
                    <a:pt x="54" y="0"/>
                  </a:lnTo>
                  <a:lnTo>
                    <a:pt x="48" y="1"/>
                  </a:lnTo>
                  <a:lnTo>
                    <a:pt x="42" y="3"/>
                  </a:lnTo>
                  <a:lnTo>
                    <a:pt x="36" y="7"/>
                  </a:lnTo>
                  <a:lnTo>
                    <a:pt x="30" y="12"/>
                  </a:lnTo>
                  <a:lnTo>
                    <a:pt x="24" y="19"/>
                  </a:lnTo>
                  <a:lnTo>
                    <a:pt x="18" y="27"/>
                  </a:lnTo>
                  <a:lnTo>
                    <a:pt x="14" y="36"/>
                  </a:lnTo>
                  <a:lnTo>
                    <a:pt x="9" y="46"/>
                  </a:lnTo>
                  <a:lnTo>
                    <a:pt x="5" y="58"/>
                  </a:lnTo>
                  <a:lnTo>
                    <a:pt x="3" y="71"/>
                  </a:lnTo>
                  <a:lnTo>
                    <a:pt x="0" y="86"/>
                  </a:lnTo>
                  <a:lnTo>
                    <a:pt x="0" y="101"/>
                  </a:lnTo>
                  <a:lnTo>
                    <a:pt x="0" y="103"/>
                  </a:lnTo>
                  <a:lnTo>
                    <a:pt x="0" y="104"/>
                  </a:lnTo>
                  <a:lnTo>
                    <a:pt x="0" y="107"/>
                  </a:lnTo>
                  <a:lnTo>
                    <a:pt x="0" y="109"/>
                  </a:lnTo>
                  <a:lnTo>
                    <a:pt x="3" y="133"/>
                  </a:lnTo>
                  <a:lnTo>
                    <a:pt x="9" y="153"/>
                  </a:lnTo>
                  <a:lnTo>
                    <a:pt x="17" y="171"/>
                  </a:lnTo>
                  <a:lnTo>
                    <a:pt x="26" y="186"/>
                  </a:lnTo>
                  <a:lnTo>
                    <a:pt x="32" y="192"/>
                  </a:lnTo>
                  <a:lnTo>
                    <a:pt x="39" y="197"/>
                  </a:lnTo>
                  <a:lnTo>
                    <a:pt x="45" y="201"/>
                  </a:lnTo>
                  <a:lnTo>
                    <a:pt x="53" y="203"/>
                  </a:lnTo>
                  <a:lnTo>
                    <a:pt x="53" y="203"/>
                  </a:lnTo>
                  <a:lnTo>
                    <a:pt x="54" y="203"/>
                  </a:lnTo>
                  <a:lnTo>
                    <a:pt x="54" y="203"/>
                  </a:lnTo>
                  <a:lnTo>
                    <a:pt x="54" y="203"/>
                  </a:lnTo>
                  <a:lnTo>
                    <a:pt x="72" y="203"/>
                  </a:lnTo>
                  <a:lnTo>
                    <a:pt x="59" y="185"/>
                  </a:lnTo>
                  <a:lnTo>
                    <a:pt x="47" y="161"/>
                  </a:lnTo>
                  <a:lnTo>
                    <a:pt x="41" y="133"/>
                  </a:lnTo>
                  <a:lnTo>
                    <a:pt x="38" y="101"/>
                  </a:lnTo>
                  <a:lnTo>
                    <a:pt x="41" y="70"/>
                  </a:lnTo>
                  <a:lnTo>
                    <a:pt x="47" y="43"/>
                  </a:lnTo>
                  <a:lnTo>
                    <a:pt x="59" y="19"/>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0" name="Freeform 40"/>
            <p:cNvSpPr>
              <a:spLocks/>
            </p:cNvSpPr>
            <p:nvPr/>
          </p:nvSpPr>
          <p:spPr bwMode="auto">
            <a:xfrm>
              <a:off x="816" y="2357"/>
              <a:ext cx="143" cy="77"/>
            </a:xfrm>
            <a:custGeom>
              <a:avLst/>
              <a:gdLst>
                <a:gd name="T0" fmla="*/ 71 w 143"/>
                <a:gd name="T1" fmla="*/ 77 h 77"/>
                <a:gd name="T2" fmla="*/ 77 w 143"/>
                <a:gd name="T3" fmla="*/ 77 h 77"/>
                <a:gd name="T4" fmla="*/ 85 w 143"/>
                <a:gd name="T5" fmla="*/ 76 h 77"/>
                <a:gd name="T6" fmla="*/ 91 w 143"/>
                <a:gd name="T7" fmla="*/ 76 h 77"/>
                <a:gd name="T8" fmla="*/ 97 w 143"/>
                <a:gd name="T9" fmla="*/ 74 h 77"/>
                <a:gd name="T10" fmla="*/ 103 w 143"/>
                <a:gd name="T11" fmla="*/ 73 h 77"/>
                <a:gd name="T12" fmla="*/ 107 w 143"/>
                <a:gd name="T13" fmla="*/ 70 h 77"/>
                <a:gd name="T14" fmla="*/ 113 w 143"/>
                <a:gd name="T15" fmla="*/ 69 h 77"/>
                <a:gd name="T16" fmla="*/ 117 w 143"/>
                <a:gd name="T17" fmla="*/ 66 h 77"/>
                <a:gd name="T18" fmla="*/ 126 w 143"/>
                <a:gd name="T19" fmla="*/ 61 h 77"/>
                <a:gd name="T20" fmla="*/ 134 w 143"/>
                <a:gd name="T21" fmla="*/ 55 h 77"/>
                <a:gd name="T22" fmla="*/ 138 w 143"/>
                <a:gd name="T23" fmla="*/ 48 h 77"/>
                <a:gd name="T24" fmla="*/ 143 w 143"/>
                <a:gd name="T25" fmla="*/ 40 h 77"/>
                <a:gd name="T26" fmla="*/ 143 w 143"/>
                <a:gd name="T27" fmla="*/ 39 h 77"/>
                <a:gd name="T28" fmla="*/ 143 w 143"/>
                <a:gd name="T29" fmla="*/ 39 h 77"/>
                <a:gd name="T30" fmla="*/ 143 w 143"/>
                <a:gd name="T31" fmla="*/ 39 h 77"/>
                <a:gd name="T32" fmla="*/ 143 w 143"/>
                <a:gd name="T33" fmla="*/ 39 h 77"/>
                <a:gd name="T34" fmla="*/ 140 w 143"/>
                <a:gd name="T35" fmla="*/ 30 h 77"/>
                <a:gd name="T36" fmla="*/ 134 w 143"/>
                <a:gd name="T37" fmla="*/ 22 h 77"/>
                <a:gd name="T38" fmla="*/ 125 w 143"/>
                <a:gd name="T39" fmla="*/ 16 h 77"/>
                <a:gd name="T40" fmla="*/ 116 w 143"/>
                <a:gd name="T41" fmla="*/ 10 h 77"/>
                <a:gd name="T42" fmla="*/ 111 w 143"/>
                <a:gd name="T43" fmla="*/ 7 h 77"/>
                <a:gd name="T44" fmla="*/ 105 w 143"/>
                <a:gd name="T45" fmla="*/ 6 h 77"/>
                <a:gd name="T46" fmla="*/ 101 w 143"/>
                <a:gd name="T47" fmla="*/ 4 h 77"/>
                <a:gd name="T48" fmla="*/ 95 w 143"/>
                <a:gd name="T49" fmla="*/ 3 h 77"/>
                <a:gd name="T50" fmla="*/ 89 w 143"/>
                <a:gd name="T51" fmla="*/ 1 h 77"/>
                <a:gd name="T52" fmla="*/ 83 w 143"/>
                <a:gd name="T53" fmla="*/ 0 h 77"/>
                <a:gd name="T54" fmla="*/ 77 w 143"/>
                <a:gd name="T55" fmla="*/ 0 h 77"/>
                <a:gd name="T56" fmla="*/ 71 w 143"/>
                <a:gd name="T57" fmla="*/ 0 h 77"/>
                <a:gd name="T58" fmla="*/ 59 w 143"/>
                <a:gd name="T59" fmla="*/ 1 h 77"/>
                <a:gd name="T60" fmla="*/ 47 w 143"/>
                <a:gd name="T61" fmla="*/ 3 h 77"/>
                <a:gd name="T62" fmla="*/ 35 w 143"/>
                <a:gd name="T63" fmla="*/ 6 h 77"/>
                <a:gd name="T64" fmla="*/ 25 w 143"/>
                <a:gd name="T65" fmla="*/ 10 h 77"/>
                <a:gd name="T66" fmla="*/ 16 w 143"/>
                <a:gd name="T67" fmla="*/ 16 h 77"/>
                <a:gd name="T68" fmla="*/ 9 w 143"/>
                <a:gd name="T69" fmla="*/ 24 h 77"/>
                <a:gd name="T70" fmla="*/ 4 w 143"/>
                <a:gd name="T71" fmla="*/ 31 h 77"/>
                <a:gd name="T72" fmla="*/ 0 w 143"/>
                <a:gd name="T73" fmla="*/ 39 h 77"/>
                <a:gd name="T74" fmla="*/ 4 w 143"/>
                <a:gd name="T75" fmla="*/ 46 h 77"/>
                <a:gd name="T76" fmla="*/ 9 w 143"/>
                <a:gd name="T77" fmla="*/ 54 h 77"/>
                <a:gd name="T78" fmla="*/ 16 w 143"/>
                <a:gd name="T79" fmla="*/ 60 h 77"/>
                <a:gd name="T80" fmla="*/ 25 w 143"/>
                <a:gd name="T81" fmla="*/ 66 h 77"/>
                <a:gd name="T82" fmla="*/ 35 w 143"/>
                <a:gd name="T83" fmla="*/ 70 h 77"/>
                <a:gd name="T84" fmla="*/ 47 w 143"/>
                <a:gd name="T85" fmla="*/ 74 h 77"/>
                <a:gd name="T86" fmla="*/ 59 w 143"/>
                <a:gd name="T87" fmla="*/ 76 h 77"/>
                <a:gd name="T88" fmla="*/ 71 w 143"/>
                <a:gd name="T8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 h="77">
                  <a:moveTo>
                    <a:pt x="71" y="77"/>
                  </a:moveTo>
                  <a:lnTo>
                    <a:pt x="77" y="77"/>
                  </a:lnTo>
                  <a:lnTo>
                    <a:pt x="85" y="76"/>
                  </a:lnTo>
                  <a:lnTo>
                    <a:pt x="91" y="76"/>
                  </a:lnTo>
                  <a:lnTo>
                    <a:pt x="97" y="74"/>
                  </a:lnTo>
                  <a:lnTo>
                    <a:pt x="103" y="73"/>
                  </a:lnTo>
                  <a:lnTo>
                    <a:pt x="107" y="70"/>
                  </a:lnTo>
                  <a:lnTo>
                    <a:pt x="113" y="69"/>
                  </a:lnTo>
                  <a:lnTo>
                    <a:pt x="117" y="66"/>
                  </a:lnTo>
                  <a:lnTo>
                    <a:pt x="126" y="61"/>
                  </a:lnTo>
                  <a:lnTo>
                    <a:pt x="134" y="55"/>
                  </a:lnTo>
                  <a:lnTo>
                    <a:pt x="138" y="48"/>
                  </a:lnTo>
                  <a:lnTo>
                    <a:pt x="143" y="40"/>
                  </a:lnTo>
                  <a:lnTo>
                    <a:pt x="143" y="39"/>
                  </a:lnTo>
                  <a:lnTo>
                    <a:pt x="143" y="39"/>
                  </a:lnTo>
                  <a:lnTo>
                    <a:pt x="143" y="39"/>
                  </a:lnTo>
                  <a:lnTo>
                    <a:pt x="143" y="39"/>
                  </a:lnTo>
                  <a:lnTo>
                    <a:pt x="140" y="30"/>
                  </a:lnTo>
                  <a:lnTo>
                    <a:pt x="134" y="22"/>
                  </a:lnTo>
                  <a:lnTo>
                    <a:pt x="125" y="16"/>
                  </a:lnTo>
                  <a:lnTo>
                    <a:pt x="116" y="10"/>
                  </a:lnTo>
                  <a:lnTo>
                    <a:pt x="111" y="7"/>
                  </a:lnTo>
                  <a:lnTo>
                    <a:pt x="105" y="6"/>
                  </a:lnTo>
                  <a:lnTo>
                    <a:pt x="101" y="4"/>
                  </a:lnTo>
                  <a:lnTo>
                    <a:pt x="95" y="3"/>
                  </a:lnTo>
                  <a:lnTo>
                    <a:pt x="89" y="1"/>
                  </a:lnTo>
                  <a:lnTo>
                    <a:pt x="83" y="0"/>
                  </a:lnTo>
                  <a:lnTo>
                    <a:pt x="77" y="0"/>
                  </a:lnTo>
                  <a:lnTo>
                    <a:pt x="71" y="0"/>
                  </a:lnTo>
                  <a:lnTo>
                    <a:pt x="59" y="1"/>
                  </a:lnTo>
                  <a:lnTo>
                    <a:pt x="47" y="3"/>
                  </a:lnTo>
                  <a:lnTo>
                    <a:pt x="35" y="6"/>
                  </a:lnTo>
                  <a:lnTo>
                    <a:pt x="25" y="10"/>
                  </a:lnTo>
                  <a:lnTo>
                    <a:pt x="16" y="16"/>
                  </a:lnTo>
                  <a:lnTo>
                    <a:pt x="9" y="24"/>
                  </a:lnTo>
                  <a:lnTo>
                    <a:pt x="4" y="31"/>
                  </a:lnTo>
                  <a:lnTo>
                    <a:pt x="0" y="39"/>
                  </a:lnTo>
                  <a:lnTo>
                    <a:pt x="4" y="46"/>
                  </a:lnTo>
                  <a:lnTo>
                    <a:pt x="9" y="54"/>
                  </a:lnTo>
                  <a:lnTo>
                    <a:pt x="16" y="60"/>
                  </a:lnTo>
                  <a:lnTo>
                    <a:pt x="25" y="66"/>
                  </a:lnTo>
                  <a:lnTo>
                    <a:pt x="35" y="70"/>
                  </a:lnTo>
                  <a:lnTo>
                    <a:pt x="47" y="74"/>
                  </a:lnTo>
                  <a:lnTo>
                    <a:pt x="59" y="76"/>
                  </a:lnTo>
                  <a:lnTo>
                    <a:pt x="71"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1" name="Freeform 41"/>
            <p:cNvSpPr>
              <a:spLocks/>
            </p:cNvSpPr>
            <p:nvPr/>
          </p:nvSpPr>
          <p:spPr bwMode="auto">
            <a:xfrm>
              <a:off x="1235" y="2347"/>
              <a:ext cx="156" cy="68"/>
            </a:xfrm>
            <a:custGeom>
              <a:avLst/>
              <a:gdLst>
                <a:gd name="T0" fmla="*/ 110 w 156"/>
                <a:gd name="T1" fmla="*/ 10 h 68"/>
                <a:gd name="T2" fmla="*/ 101 w 156"/>
                <a:gd name="T3" fmla="*/ 8 h 68"/>
                <a:gd name="T4" fmla="*/ 94 w 156"/>
                <a:gd name="T5" fmla="*/ 7 h 68"/>
                <a:gd name="T6" fmla="*/ 85 w 156"/>
                <a:gd name="T7" fmla="*/ 4 h 68"/>
                <a:gd name="T8" fmla="*/ 77 w 156"/>
                <a:gd name="T9" fmla="*/ 0 h 68"/>
                <a:gd name="T10" fmla="*/ 70 w 156"/>
                <a:gd name="T11" fmla="*/ 2 h 68"/>
                <a:gd name="T12" fmla="*/ 59 w 156"/>
                <a:gd name="T13" fmla="*/ 7 h 68"/>
                <a:gd name="T14" fmla="*/ 47 w 156"/>
                <a:gd name="T15" fmla="*/ 13 h 68"/>
                <a:gd name="T16" fmla="*/ 36 w 156"/>
                <a:gd name="T17" fmla="*/ 19 h 68"/>
                <a:gd name="T18" fmla="*/ 24 w 156"/>
                <a:gd name="T19" fmla="*/ 23 h 68"/>
                <a:gd name="T20" fmla="*/ 13 w 156"/>
                <a:gd name="T21" fmla="*/ 28 h 68"/>
                <a:gd name="T22" fmla="*/ 4 w 156"/>
                <a:gd name="T23" fmla="*/ 32 h 68"/>
                <a:gd name="T24" fmla="*/ 0 w 156"/>
                <a:gd name="T25" fmla="*/ 34 h 68"/>
                <a:gd name="T26" fmla="*/ 7 w 156"/>
                <a:gd name="T27" fmla="*/ 41 h 68"/>
                <a:gd name="T28" fmla="*/ 15 w 156"/>
                <a:gd name="T29" fmla="*/ 47 h 68"/>
                <a:gd name="T30" fmla="*/ 24 w 156"/>
                <a:gd name="T31" fmla="*/ 53 h 68"/>
                <a:gd name="T32" fmla="*/ 33 w 156"/>
                <a:gd name="T33" fmla="*/ 59 h 68"/>
                <a:gd name="T34" fmla="*/ 41 w 156"/>
                <a:gd name="T35" fmla="*/ 62 h 68"/>
                <a:gd name="T36" fmla="*/ 50 w 156"/>
                <a:gd name="T37" fmla="*/ 65 h 68"/>
                <a:gd name="T38" fmla="*/ 59 w 156"/>
                <a:gd name="T39" fmla="*/ 68 h 68"/>
                <a:gd name="T40" fmla="*/ 70 w 156"/>
                <a:gd name="T41" fmla="*/ 68 h 68"/>
                <a:gd name="T42" fmla="*/ 82 w 156"/>
                <a:gd name="T43" fmla="*/ 67 h 68"/>
                <a:gd name="T44" fmla="*/ 95 w 156"/>
                <a:gd name="T45" fmla="*/ 64 h 68"/>
                <a:gd name="T46" fmla="*/ 107 w 156"/>
                <a:gd name="T47" fmla="*/ 59 h 68"/>
                <a:gd name="T48" fmla="*/ 118 w 156"/>
                <a:gd name="T49" fmla="*/ 52 h 68"/>
                <a:gd name="T50" fmla="*/ 128 w 156"/>
                <a:gd name="T51" fmla="*/ 44 h 68"/>
                <a:gd name="T52" fmla="*/ 138 w 156"/>
                <a:gd name="T53" fmla="*/ 34 h 68"/>
                <a:gd name="T54" fmla="*/ 147 w 156"/>
                <a:gd name="T55" fmla="*/ 23 h 68"/>
                <a:gd name="T56" fmla="*/ 156 w 156"/>
                <a:gd name="T57" fmla="*/ 10 h 68"/>
                <a:gd name="T58" fmla="*/ 110 w 156"/>
                <a:gd name="T59"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68">
                  <a:moveTo>
                    <a:pt x="110" y="10"/>
                  </a:moveTo>
                  <a:lnTo>
                    <a:pt x="101" y="8"/>
                  </a:lnTo>
                  <a:lnTo>
                    <a:pt x="94" y="7"/>
                  </a:lnTo>
                  <a:lnTo>
                    <a:pt x="85" y="4"/>
                  </a:lnTo>
                  <a:lnTo>
                    <a:pt x="77" y="0"/>
                  </a:lnTo>
                  <a:lnTo>
                    <a:pt x="70" y="2"/>
                  </a:lnTo>
                  <a:lnTo>
                    <a:pt x="59" y="7"/>
                  </a:lnTo>
                  <a:lnTo>
                    <a:pt x="47" y="13"/>
                  </a:lnTo>
                  <a:lnTo>
                    <a:pt x="36" y="19"/>
                  </a:lnTo>
                  <a:lnTo>
                    <a:pt x="24" y="23"/>
                  </a:lnTo>
                  <a:lnTo>
                    <a:pt x="13" y="28"/>
                  </a:lnTo>
                  <a:lnTo>
                    <a:pt x="4" y="32"/>
                  </a:lnTo>
                  <a:lnTo>
                    <a:pt x="0" y="34"/>
                  </a:lnTo>
                  <a:lnTo>
                    <a:pt x="7" y="41"/>
                  </a:lnTo>
                  <a:lnTo>
                    <a:pt x="15" y="47"/>
                  </a:lnTo>
                  <a:lnTo>
                    <a:pt x="24" y="53"/>
                  </a:lnTo>
                  <a:lnTo>
                    <a:pt x="33" y="59"/>
                  </a:lnTo>
                  <a:lnTo>
                    <a:pt x="41" y="62"/>
                  </a:lnTo>
                  <a:lnTo>
                    <a:pt x="50" y="65"/>
                  </a:lnTo>
                  <a:lnTo>
                    <a:pt x="59" y="68"/>
                  </a:lnTo>
                  <a:lnTo>
                    <a:pt x="70" y="68"/>
                  </a:lnTo>
                  <a:lnTo>
                    <a:pt x="82" y="67"/>
                  </a:lnTo>
                  <a:lnTo>
                    <a:pt x="95" y="64"/>
                  </a:lnTo>
                  <a:lnTo>
                    <a:pt x="107" y="59"/>
                  </a:lnTo>
                  <a:lnTo>
                    <a:pt x="118" y="52"/>
                  </a:lnTo>
                  <a:lnTo>
                    <a:pt x="128" y="44"/>
                  </a:lnTo>
                  <a:lnTo>
                    <a:pt x="138" y="34"/>
                  </a:lnTo>
                  <a:lnTo>
                    <a:pt x="147" y="23"/>
                  </a:lnTo>
                  <a:lnTo>
                    <a:pt x="156" y="10"/>
                  </a:lnTo>
                  <a:lnTo>
                    <a:pt x="1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2" name="Freeform 42"/>
            <p:cNvSpPr>
              <a:spLocks/>
            </p:cNvSpPr>
            <p:nvPr/>
          </p:nvSpPr>
          <p:spPr bwMode="auto">
            <a:xfrm>
              <a:off x="1183" y="2038"/>
              <a:ext cx="134" cy="241"/>
            </a:xfrm>
            <a:custGeom>
              <a:avLst/>
              <a:gdLst>
                <a:gd name="T0" fmla="*/ 123 w 134"/>
                <a:gd name="T1" fmla="*/ 22 h 241"/>
                <a:gd name="T2" fmla="*/ 126 w 134"/>
                <a:gd name="T3" fmla="*/ 22 h 241"/>
                <a:gd name="T4" fmla="*/ 128 w 134"/>
                <a:gd name="T5" fmla="*/ 22 h 241"/>
                <a:gd name="T6" fmla="*/ 131 w 134"/>
                <a:gd name="T7" fmla="*/ 22 h 241"/>
                <a:gd name="T8" fmla="*/ 132 w 134"/>
                <a:gd name="T9" fmla="*/ 22 h 241"/>
                <a:gd name="T10" fmla="*/ 113 w 134"/>
                <a:gd name="T11" fmla="*/ 28 h 241"/>
                <a:gd name="T12" fmla="*/ 95 w 134"/>
                <a:gd name="T13" fmla="*/ 39 h 241"/>
                <a:gd name="T14" fmla="*/ 80 w 134"/>
                <a:gd name="T15" fmla="*/ 55 h 241"/>
                <a:gd name="T16" fmla="*/ 65 w 134"/>
                <a:gd name="T17" fmla="*/ 76 h 241"/>
                <a:gd name="T18" fmla="*/ 55 w 134"/>
                <a:gd name="T19" fmla="*/ 100 h 241"/>
                <a:gd name="T20" fmla="*/ 46 w 134"/>
                <a:gd name="T21" fmla="*/ 127 h 241"/>
                <a:gd name="T22" fmla="*/ 40 w 134"/>
                <a:gd name="T23" fmla="*/ 156 h 241"/>
                <a:gd name="T24" fmla="*/ 38 w 134"/>
                <a:gd name="T25" fmla="*/ 189 h 241"/>
                <a:gd name="T26" fmla="*/ 38 w 134"/>
                <a:gd name="T27" fmla="*/ 197 h 241"/>
                <a:gd name="T28" fmla="*/ 40 w 134"/>
                <a:gd name="T29" fmla="*/ 203 h 241"/>
                <a:gd name="T30" fmla="*/ 40 w 134"/>
                <a:gd name="T31" fmla="*/ 210 h 241"/>
                <a:gd name="T32" fmla="*/ 40 w 134"/>
                <a:gd name="T33" fmla="*/ 218 h 241"/>
                <a:gd name="T34" fmla="*/ 50 w 134"/>
                <a:gd name="T35" fmla="*/ 209 h 241"/>
                <a:gd name="T36" fmla="*/ 61 w 134"/>
                <a:gd name="T37" fmla="*/ 200 h 241"/>
                <a:gd name="T38" fmla="*/ 70 w 134"/>
                <a:gd name="T39" fmla="*/ 191 h 241"/>
                <a:gd name="T40" fmla="*/ 77 w 134"/>
                <a:gd name="T41" fmla="*/ 182 h 241"/>
                <a:gd name="T42" fmla="*/ 79 w 134"/>
                <a:gd name="T43" fmla="*/ 161 h 241"/>
                <a:gd name="T44" fmla="*/ 82 w 134"/>
                <a:gd name="T45" fmla="*/ 142 h 241"/>
                <a:gd name="T46" fmla="*/ 88 w 134"/>
                <a:gd name="T47" fmla="*/ 124 h 241"/>
                <a:gd name="T48" fmla="*/ 93 w 134"/>
                <a:gd name="T49" fmla="*/ 107 h 241"/>
                <a:gd name="T50" fmla="*/ 102 w 134"/>
                <a:gd name="T51" fmla="*/ 92 h 241"/>
                <a:gd name="T52" fmla="*/ 111 w 134"/>
                <a:gd name="T53" fmla="*/ 80 h 241"/>
                <a:gd name="T54" fmla="*/ 122 w 134"/>
                <a:gd name="T55" fmla="*/ 70 h 241"/>
                <a:gd name="T56" fmla="*/ 134 w 134"/>
                <a:gd name="T57" fmla="*/ 63 h 241"/>
                <a:gd name="T58" fmla="*/ 134 w 134"/>
                <a:gd name="T59" fmla="*/ 0 h 241"/>
                <a:gd name="T60" fmla="*/ 131 w 134"/>
                <a:gd name="T61" fmla="*/ 0 h 241"/>
                <a:gd name="T62" fmla="*/ 128 w 134"/>
                <a:gd name="T63" fmla="*/ 0 h 241"/>
                <a:gd name="T64" fmla="*/ 125 w 134"/>
                <a:gd name="T65" fmla="*/ 0 h 241"/>
                <a:gd name="T66" fmla="*/ 122 w 134"/>
                <a:gd name="T67" fmla="*/ 0 h 241"/>
                <a:gd name="T68" fmla="*/ 98 w 134"/>
                <a:gd name="T69" fmla="*/ 4 h 241"/>
                <a:gd name="T70" fmla="*/ 74 w 134"/>
                <a:gd name="T71" fmla="*/ 15 h 241"/>
                <a:gd name="T72" fmla="*/ 53 w 134"/>
                <a:gd name="T73" fmla="*/ 31 h 241"/>
                <a:gd name="T74" fmla="*/ 35 w 134"/>
                <a:gd name="T75" fmla="*/ 55 h 241"/>
                <a:gd name="T76" fmla="*/ 20 w 134"/>
                <a:gd name="T77" fmla="*/ 82 h 241"/>
                <a:gd name="T78" fmla="*/ 8 w 134"/>
                <a:gd name="T79" fmla="*/ 115 h 241"/>
                <a:gd name="T80" fmla="*/ 3 w 134"/>
                <a:gd name="T81" fmla="*/ 149 h 241"/>
                <a:gd name="T82" fmla="*/ 0 w 134"/>
                <a:gd name="T83" fmla="*/ 188 h 241"/>
                <a:gd name="T84" fmla="*/ 0 w 134"/>
                <a:gd name="T85" fmla="*/ 203 h 241"/>
                <a:gd name="T86" fmla="*/ 1 w 134"/>
                <a:gd name="T87" fmla="*/ 216 h 241"/>
                <a:gd name="T88" fmla="*/ 4 w 134"/>
                <a:gd name="T89" fmla="*/ 229 h 241"/>
                <a:gd name="T90" fmla="*/ 5 w 134"/>
                <a:gd name="T91" fmla="*/ 241 h 241"/>
                <a:gd name="T92" fmla="*/ 10 w 134"/>
                <a:gd name="T93" fmla="*/ 238 h 241"/>
                <a:gd name="T94" fmla="*/ 16 w 134"/>
                <a:gd name="T95" fmla="*/ 235 h 241"/>
                <a:gd name="T96" fmla="*/ 20 w 134"/>
                <a:gd name="T97" fmla="*/ 232 h 241"/>
                <a:gd name="T98" fmla="*/ 25 w 134"/>
                <a:gd name="T99" fmla="*/ 229 h 241"/>
                <a:gd name="T100" fmla="*/ 23 w 134"/>
                <a:gd name="T101" fmla="*/ 219 h 241"/>
                <a:gd name="T102" fmla="*/ 22 w 134"/>
                <a:gd name="T103" fmla="*/ 209 h 241"/>
                <a:gd name="T104" fmla="*/ 20 w 134"/>
                <a:gd name="T105" fmla="*/ 200 h 241"/>
                <a:gd name="T106" fmla="*/ 20 w 134"/>
                <a:gd name="T107" fmla="*/ 189 h 241"/>
                <a:gd name="T108" fmla="*/ 22 w 134"/>
                <a:gd name="T109" fmla="*/ 155 h 241"/>
                <a:gd name="T110" fmla="*/ 28 w 134"/>
                <a:gd name="T111" fmla="*/ 124 h 241"/>
                <a:gd name="T112" fmla="*/ 38 w 134"/>
                <a:gd name="T113" fmla="*/ 95 h 241"/>
                <a:gd name="T114" fmla="*/ 50 w 134"/>
                <a:gd name="T115" fmla="*/ 71 h 241"/>
                <a:gd name="T116" fmla="*/ 65 w 134"/>
                <a:gd name="T117" fmla="*/ 51 h 241"/>
                <a:gd name="T118" fmla="*/ 83 w 134"/>
                <a:gd name="T119" fmla="*/ 36 h 241"/>
                <a:gd name="T120" fmla="*/ 102 w 134"/>
                <a:gd name="T121" fmla="*/ 25 h 241"/>
                <a:gd name="T122" fmla="*/ 123 w 134"/>
                <a:gd name="T123" fmla="*/ 2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241">
                  <a:moveTo>
                    <a:pt x="123" y="22"/>
                  </a:moveTo>
                  <a:lnTo>
                    <a:pt x="126" y="22"/>
                  </a:lnTo>
                  <a:lnTo>
                    <a:pt x="128" y="22"/>
                  </a:lnTo>
                  <a:lnTo>
                    <a:pt x="131" y="22"/>
                  </a:lnTo>
                  <a:lnTo>
                    <a:pt x="132" y="22"/>
                  </a:lnTo>
                  <a:lnTo>
                    <a:pt x="113" y="28"/>
                  </a:lnTo>
                  <a:lnTo>
                    <a:pt x="95" y="39"/>
                  </a:lnTo>
                  <a:lnTo>
                    <a:pt x="80" y="55"/>
                  </a:lnTo>
                  <a:lnTo>
                    <a:pt x="65" y="76"/>
                  </a:lnTo>
                  <a:lnTo>
                    <a:pt x="55" y="100"/>
                  </a:lnTo>
                  <a:lnTo>
                    <a:pt x="46" y="127"/>
                  </a:lnTo>
                  <a:lnTo>
                    <a:pt x="40" y="156"/>
                  </a:lnTo>
                  <a:lnTo>
                    <a:pt x="38" y="189"/>
                  </a:lnTo>
                  <a:lnTo>
                    <a:pt x="38" y="197"/>
                  </a:lnTo>
                  <a:lnTo>
                    <a:pt x="40" y="203"/>
                  </a:lnTo>
                  <a:lnTo>
                    <a:pt x="40" y="210"/>
                  </a:lnTo>
                  <a:lnTo>
                    <a:pt x="40" y="218"/>
                  </a:lnTo>
                  <a:lnTo>
                    <a:pt x="50" y="209"/>
                  </a:lnTo>
                  <a:lnTo>
                    <a:pt x="61" y="200"/>
                  </a:lnTo>
                  <a:lnTo>
                    <a:pt x="70" y="191"/>
                  </a:lnTo>
                  <a:lnTo>
                    <a:pt x="77" y="182"/>
                  </a:lnTo>
                  <a:lnTo>
                    <a:pt x="79" y="161"/>
                  </a:lnTo>
                  <a:lnTo>
                    <a:pt x="82" y="142"/>
                  </a:lnTo>
                  <a:lnTo>
                    <a:pt x="88" y="124"/>
                  </a:lnTo>
                  <a:lnTo>
                    <a:pt x="93" y="107"/>
                  </a:lnTo>
                  <a:lnTo>
                    <a:pt x="102" y="92"/>
                  </a:lnTo>
                  <a:lnTo>
                    <a:pt x="111" y="80"/>
                  </a:lnTo>
                  <a:lnTo>
                    <a:pt x="122" y="70"/>
                  </a:lnTo>
                  <a:lnTo>
                    <a:pt x="134" y="63"/>
                  </a:lnTo>
                  <a:lnTo>
                    <a:pt x="134" y="0"/>
                  </a:lnTo>
                  <a:lnTo>
                    <a:pt x="131" y="0"/>
                  </a:lnTo>
                  <a:lnTo>
                    <a:pt x="128" y="0"/>
                  </a:lnTo>
                  <a:lnTo>
                    <a:pt x="125" y="0"/>
                  </a:lnTo>
                  <a:lnTo>
                    <a:pt x="122" y="0"/>
                  </a:lnTo>
                  <a:lnTo>
                    <a:pt x="98" y="4"/>
                  </a:lnTo>
                  <a:lnTo>
                    <a:pt x="74" y="15"/>
                  </a:lnTo>
                  <a:lnTo>
                    <a:pt x="53" y="31"/>
                  </a:lnTo>
                  <a:lnTo>
                    <a:pt x="35" y="55"/>
                  </a:lnTo>
                  <a:lnTo>
                    <a:pt x="20" y="82"/>
                  </a:lnTo>
                  <a:lnTo>
                    <a:pt x="8" y="115"/>
                  </a:lnTo>
                  <a:lnTo>
                    <a:pt x="3" y="149"/>
                  </a:lnTo>
                  <a:lnTo>
                    <a:pt x="0" y="188"/>
                  </a:lnTo>
                  <a:lnTo>
                    <a:pt x="0" y="203"/>
                  </a:lnTo>
                  <a:lnTo>
                    <a:pt x="1" y="216"/>
                  </a:lnTo>
                  <a:lnTo>
                    <a:pt x="4" y="229"/>
                  </a:lnTo>
                  <a:lnTo>
                    <a:pt x="5" y="241"/>
                  </a:lnTo>
                  <a:lnTo>
                    <a:pt x="10" y="238"/>
                  </a:lnTo>
                  <a:lnTo>
                    <a:pt x="16" y="235"/>
                  </a:lnTo>
                  <a:lnTo>
                    <a:pt x="20" y="232"/>
                  </a:lnTo>
                  <a:lnTo>
                    <a:pt x="25" y="229"/>
                  </a:lnTo>
                  <a:lnTo>
                    <a:pt x="23" y="219"/>
                  </a:lnTo>
                  <a:lnTo>
                    <a:pt x="22" y="209"/>
                  </a:lnTo>
                  <a:lnTo>
                    <a:pt x="20" y="200"/>
                  </a:lnTo>
                  <a:lnTo>
                    <a:pt x="20" y="189"/>
                  </a:lnTo>
                  <a:lnTo>
                    <a:pt x="22" y="155"/>
                  </a:lnTo>
                  <a:lnTo>
                    <a:pt x="28" y="124"/>
                  </a:lnTo>
                  <a:lnTo>
                    <a:pt x="38" y="95"/>
                  </a:lnTo>
                  <a:lnTo>
                    <a:pt x="50" y="71"/>
                  </a:lnTo>
                  <a:lnTo>
                    <a:pt x="65" y="51"/>
                  </a:lnTo>
                  <a:lnTo>
                    <a:pt x="83" y="36"/>
                  </a:lnTo>
                  <a:lnTo>
                    <a:pt x="102" y="25"/>
                  </a:lnTo>
                  <a:lnTo>
                    <a:pt x="12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94" name="Freeform 43"/>
            <p:cNvSpPr>
              <a:spLocks/>
            </p:cNvSpPr>
            <p:nvPr/>
          </p:nvSpPr>
          <p:spPr bwMode="auto">
            <a:xfrm>
              <a:off x="1203" y="2060"/>
              <a:ext cx="112" cy="207"/>
            </a:xfrm>
            <a:custGeom>
              <a:avLst/>
              <a:gdLst>
                <a:gd name="T0" fmla="*/ 18 w 112"/>
                <a:gd name="T1" fmla="*/ 167 h 207"/>
                <a:gd name="T2" fmla="*/ 20 w 112"/>
                <a:gd name="T3" fmla="*/ 134 h 207"/>
                <a:gd name="T4" fmla="*/ 26 w 112"/>
                <a:gd name="T5" fmla="*/ 105 h 207"/>
                <a:gd name="T6" fmla="*/ 35 w 112"/>
                <a:gd name="T7" fmla="*/ 78 h 207"/>
                <a:gd name="T8" fmla="*/ 45 w 112"/>
                <a:gd name="T9" fmla="*/ 54 h 207"/>
                <a:gd name="T10" fmla="*/ 60 w 112"/>
                <a:gd name="T11" fmla="*/ 33 h 207"/>
                <a:gd name="T12" fmla="*/ 75 w 112"/>
                <a:gd name="T13" fmla="*/ 17 h 207"/>
                <a:gd name="T14" fmla="*/ 93 w 112"/>
                <a:gd name="T15" fmla="*/ 6 h 207"/>
                <a:gd name="T16" fmla="*/ 112 w 112"/>
                <a:gd name="T17" fmla="*/ 0 h 207"/>
                <a:gd name="T18" fmla="*/ 111 w 112"/>
                <a:gd name="T19" fmla="*/ 0 h 207"/>
                <a:gd name="T20" fmla="*/ 108 w 112"/>
                <a:gd name="T21" fmla="*/ 0 h 207"/>
                <a:gd name="T22" fmla="*/ 106 w 112"/>
                <a:gd name="T23" fmla="*/ 0 h 207"/>
                <a:gd name="T24" fmla="*/ 103 w 112"/>
                <a:gd name="T25" fmla="*/ 0 h 207"/>
                <a:gd name="T26" fmla="*/ 82 w 112"/>
                <a:gd name="T27" fmla="*/ 3 h 207"/>
                <a:gd name="T28" fmla="*/ 63 w 112"/>
                <a:gd name="T29" fmla="*/ 14 h 207"/>
                <a:gd name="T30" fmla="*/ 45 w 112"/>
                <a:gd name="T31" fmla="*/ 29 h 207"/>
                <a:gd name="T32" fmla="*/ 30 w 112"/>
                <a:gd name="T33" fmla="*/ 49 h 207"/>
                <a:gd name="T34" fmla="*/ 18 w 112"/>
                <a:gd name="T35" fmla="*/ 73 h 207"/>
                <a:gd name="T36" fmla="*/ 8 w 112"/>
                <a:gd name="T37" fmla="*/ 102 h 207"/>
                <a:gd name="T38" fmla="*/ 2 w 112"/>
                <a:gd name="T39" fmla="*/ 133 h 207"/>
                <a:gd name="T40" fmla="*/ 0 w 112"/>
                <a:gd name="T41" fmla="*/ 167 h 207"/>
                <a:gd name="T42" fmla="*/ 0 w 112"/>
                <a:gd name="T43" fmla="*/ 178 h 207"/>
                <a:gd name="T44" fmla="*/ 2 w 112"/>
                <a:gd name="T45" fmla="*/ 187 h 207"/>
                <a:gd name="T46" fmla="*/ 3 w 112"/>
                <a:gd name="T47" fmla="*/ 197 h 207"/>
                <a:gd name="T48" fmla="*/ 5 w 112"/>
                <a:gd name="T49" fmla="*/ 207 h 207"/>
                <a:gd name="T50" fmla="*/ 8 w 112"/>
                <a:gd name="T51" fmla="*/ 205 h 207"/>
                <a:gd name="T52" fmla="*/ 12 w 112"/>
                <a:gd name="T53" fmla="*/ 202 h 207"/>
                <a:gd name="T54" fmla="*/ 17 w 112"/>
                <a:gd name="T55" fmla="*/ 199 h 207"/>
                <a:gd name="T56" fmla="*/ 20 w 112"/>
                <a:gd name="T57" fmla="*/ 196 h 207"/>
                <a:gd name="T58" fmla="*/ 20 w 112"/>
                <a:gd name="T59" fmla="*/ 188 h 207"/>
                <a:gd name="T60" fmla="*/ 20 w 112"/>
                <a:gd name="T61" fmla="*/ 181 h 207"/>
                <a:gd name="T62" fmla="*/ 18 w 112"/>
                <a:gd name="T63" fmla="*/ 175 h 207"/>
                <a:gd name="T64" fmla="*/ 18 w 112"/>
                <a:gd name="T65" fmla="*/ 16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207">
                  <a:moveTo>
                    <a:pt x="18" y="167"/>
                  </a:moveTo>
                  <a:lnTo>
                    <a:pt x="20" y="134"/>
                  </a:lnTo>
                  <a:lnTo>
                    <a:pt x="26" y="105"/>
                  </a:lnTo>
                  <a:lnTo>
                    <a:pt x="35" y="78"/>
                  </a:lnTo>
                  <a:lnTo>
                    <a:pt x="45" y="54"/>
                  </a:lnTo>
                  <a:lnTo>
                    <a:pt x="60" y="33"/>
                  </a:lnTo>
                  <a:lnTo>
                    <a:pt x="75" y="17"/>
                  </a:lnTo>
                  <a:lnTo>
                    <a:pt x="93" y="6"/>
                  </a:lnTo>
                  <a:lnTo>
                    <a:pt x="112" y="0"/>
                  </a:lnTo>
                  <a:lnTo>
                    <a:pt x="111" y="0"/>
                  </a:lnTo>
                  <a:lnTo>
                    <a:pt x="108" y="0"/>
                  </a:lnTo>
                  <a:lnTo>
                    <a:pt x="106" y="0"/>
                  </a:lnTo>
                  <a:lnTo>
                    <a:pt x="103" y="0"/>
                  </a:lnTo>
                  <a:lnTo>
                    <a:pt x="82" y="3"/>
                  </a:lnTo>
                  <a:lnTo>
                    <a:pt x="63" y="14"/>
                  </a:lnTo>
                  <a:lnTo>
                    <a:pt x="45" y="29"/>
                  </a:lnTo>
                  <a:lnTo>
                    <a:pt x="30" y="49"/>
                  </a:lnTo>
                  <a:lnTo>
                    <a:pt x="18" y="73"/>
                  </a:lnTo>
                  <a:lnTo>
                    <a:pt x="8" y="102"/>
                  </a:lnTo>
                  <a:lnTo>
                    <a:pt x="2" y="133"/>
                  </a:lnTo>
                  <a:lnTo>
                    <a:pt x="0" y="167"/>
                  </a:lnTo>
                  <a:lnTo>
                    <a:pt x="0" y="178"/>
                  </a:lnTo>
                  <a:lnTo>
                    <a:pt x="2" y="187"/>
                  </a:lnTo>
                  <a:lnTo>
                    <a:pt x="3" y="197"/>
                  </a:lnTo>
                  <a:lnTo>
                    <a:pt x="5" y="207"/>
                  </a:lnTo>
                  <a:lnTo>
                    <a:pt x="8" y="205"/>
                  </a:lnTo>
                  <a:lnTo>
                    <a:pt x="12" y="202"/>
                  </a:lnTo>
                  <a:lnTo>
                    <a:pt x="17" y="199"/>
                  </a:lnTo>
                  <a:lnTo>
                    <a:pt x="20" y="196"/>
                  </a:lnTo>
                  <a:lnTo>
                    <a:pt x="20" y="188"/>
                  </a:lnTo>
                  <a:lnTo>
                    <a:pt x="20" y="181"/>
                  </a:lnTo>
                  <a:lnTo>
                    <a:pt x="18" y="175"/>
                  </a:lnTo>
                  <a:lnTo>
                    <a:pt x="18" y="167"/>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grpSp>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pic>
        <p:nvPicPr>
          <p:cNvPr id="37" name="Picture 2"/>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r="80452"/>
          <a:stretch/>
        </p:blipFill>
        <p:spPr bwMode="auto">
          <a:xfrm>
            <a:off x="1585278" y="1668462"/>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1570037"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2817863" y="1668462"/>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9" name="Picture 6" descr="C:\Documents and Settings\rharbridge\Local Settings\Temporary Internet Files\Content.IE5\7TSLBMO1\MPj04305840000[1].jpg"/>
          <p:cNvPicPr>
            <a:picLocks noChangeAspect="1" noChangeArrowheads="1"/>
          </p:cNvPicPr>
          <p:nvPr/>
        </p:nvPicPr>
        <p:blipFill rotWithShape="1">
          <a:blip r:embed="rId17" cstate="email">
            <a:extLst>
              <a:ext uri="{28A0092B-C50C-407E-A947-70E740481C1C}">
                <a14:useLocalDpi xmlns:a14="http://schemas.microsoft.com/office/drawing/2010/main"/>
              </a:ext>
            </a:extLst>
          </a:blip>
          <a:srcRect l="45598" r="38858" b="1235"/>
          <a:stretch/>
        </p:blipFill>
        <p:spPr bwMode="auto">
          <a:xfrm>
            <a:off x="4056060" y="1668463"/>
            <a:ext cx="1234440" cy="4343399"/>
          </a:xfrm>
          <a:prstGeom prst="rect">
            <a:avLst/>
          </a:prstGeom>
          <a:noFill/>
          <a:effectLst/>
        </p:spPr>
      </p:pic>
      <p:sp>
        <p:nvSpPr>
          <p:cNvPr id="50" name="Rectangle 49"/>
          <p:cNvSpPr/>
          <p:nvPr/>
        </p:nvSpPr>
        <p:spPr bwMode="auto">
          <a:xfrm>
            <a:off x="4056060"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8" name="Rectangle 117"/>
          <p:cNvSpPr/>
          <p:nvPr/>
        </p:nvSpPr>
        <p:spPr bwMode="auto">
          <a:xfrm>
            <a:off x="6523037" y="1668462"/>
            <a:ext cx="4343400" cy="4343400"/>
          </a:xfrm>
          <a:prstGeom prst="rect">
            <a:avLst/>
          </a:prstGeom>
          <a:solidFill>
            <a:schemeClr val="bg1"/>
          </a:soli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4000" dirty="0" smtClean="0">
                <a:gradFill>
                  <a:gsLst>
                    <a:gs pos="0">
                      <a:srgbClr val="FFFFFF"/>
                    </a:gs>
                    <a:gs pos="100000">
                      <a:srgbClr val="FFFFFF"/>
                    </a:gs>
                  </a:gsLst>
                  <a:lin ang="5400000" scaled="0"/>
                </a:gradFill>
              </a:rPr>
              <a:t>6. Improving User </a:t>
            </a:r>
            <a:r>
              <a:rPr lang="en-US" sz="4000" b="1" dirty="0" smtClean="0">
                <a:gradFill>
                  <a:gsLst>
                    <a:gs pos="0">
                      <a:srgbClr val="FFFFFF"/>
                    </a:gs>
                    <a:gs pos="100000">
                      <a:srgbClr val="FFFFFF"/>
                    </a:gs>
                  </a:gsLst>
                  <a:lin ang="5400000" scaled="0"/>
                </a:gradFill>
              </a:rPr>
              <a:t>Adoption</a:t>
            </a:r>
            <a:endParaRPr lang="en-US" sz="4000" b="1" dirty="0">
              <a:gradFill>
                <a:gsLst>
                  <a:gs pos="0">
                    <a:srgbClr val="FFFFFF"/>
                  </a:gs>
                  <a:gs pos="100000">
                    <a:srgbClr val="FFFFFF"/>
                  </a:gs>
                </a:gsLst>
                <a:lin ang="5400000" scaled="0"/>
              </a:gradFill>
            </a:endParaRPr>
          </a:p>
        </p:txBody>
      </p:sp>
      <p:sp>
        <p:nvSpPr>
          <p:cNvPr id="35" name="Rectangle 34"/>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 name="Picture 6"/>
          <p:cNvPicPr>
            <a:picLocks noChangeAspect="1"/>
          </p:cNvPicPr>
          <p:nvPr/>
        </p:nvPicPr>
        <p:blipFill rotWithShape="1">
          <a:blip r:embed="rId18">
            <a:extLst>
              <a:ext uri="{28A0092B-C50C-407E-A947-70E740481C1C}">
                <a14:useLocalDpi xmlns:a14="http://schemas.microsoft.com/office/drawing/2010/main" val="0"/>
              </a:ext>
            </a:extLst>
          </a:blip>
          <a:srcRect b="13166"/>
          <a:stretch/>
        </p:blipFill>
        <p:spPr>
          <a:xfrm>
            <a:off x="6535146" y="1678484"/>
            <a:ext cx="4331291" cy="4333378"/>
          </a:xfrm>
          <a:prstGeom prst="rect">
            <a:avLst/>
          </a:prstGeom>
        </p:spPr>
      </p:pic>
      <p:sp>
        <p:nvSpPr>
          <p:cNvPr id="34" name="Rectangle 33"/>
          <p:cNvSpPr/>
          <p:nvPr/>
        </p:nvSpPr>
        <p:spPr bwMode="auto">
          <a:xfrm>
            <a:off x="6523037" y="1664064"/>
            <a:ext cx="434340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4000" dirty="0" smtClean="0">
                <a:gradFill>
                  <a:gsLst>
                    <a:gs pos="0">
                      <a:srgbClr val="FFFFFF"/>
                    </a:gs>
                    <a:gs pos="100000">
                      <a:srgbClr val="FFFFFF"/>
                    </a:gs>
                  </a:gsLst>
                  <a:lin ang="5400000" scaled="0"/>
                </a:gradFill>
              </a:rPr>
              <a:t>6. Improving User </a:t>
            </a:r>
            <a:r>
              <a:rPr lang="en-US" sz="4000" b="1" dirty="0" smtClean="0">
                <a:gradFill>
                  <a:gsLst>
                    <a:gs pos="0">
                      <a:srgbClr val="FFFFFF"/>
                    </a:gs>
                    <a:gs pos="100000">
                      <a:srgbClr val="FFFFFF"/>
                    </a:gs>
                  </a:gsLst>
                  <a:lin ang="5400000" scaled="0"/>
                </a:gradFill>
              </a:rPr>
              <a:t>Adoption</a:t>
            </a:r>
            <a:endParaRPr lang="en-US" sz="4000" b="1" dirty="0">
              <a:gradFill>
                <a:gsLst>
                  <a:gs pos="0">
                    <a:srgbClr val="FFFFFF"/>
                  </a:gs>
                  <a:gs pos="100000">
                    <a:srgbClr val="FFFFFF"/>
                  </a:gs>
                </a:gsLst>
                <a:lin ang="5400000" scaled="0"/>
              </a:gradFill>
            </a:endParaRPr>
          </a:p>
        </p:txBody>
      </p:sp>
      <p:pic>
        <p:nvPicPr>
          <p:cNvPr id="149" name="Picture 148"/>
          <p:cNvPicPr>
            <a:picLocks noChangeAspect="1"/>
          </p:cNvPicPr>
          <p:nvPr/>
        </p:nvPicPr>
        <p:blipFill rotWithShape="1">
          <a:blip r:embed="rId19"/>
          <a:srcRect l="42250" r="43266"/>
          <a:stretch/>
        </p:blipFill>
        <p:spPr>
          <a:xfrm>
            <a:off x="5303837" y="1678447"/>
            <a:ext cx="1219200" cy="4333415"/>
          </a:xfrm>
          <a:prstGeom prst="rect">
            <a:avLst/>
          </a:prstGeom>
        </p:spPr>
      </p:pic>
      <p:sp>
        <p:nvSpPr>
          <p:cNvPr id="75" name="Rectangle 74"/>
          <p:cNvSpPr/>
          <p:nvPr/>
        </p:nvSpPr>
        <p:spPr bwMode="auto">
          <a:xfrm>
            <a:off x="5288597" y="1668462"/>
            <a:ext cx="123444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1" name="Rounded Rectangle 50"/>
          <p:cNvSpPr/>
          <p:nvPr/>
        </p:nvSpPr>
        <p:spPr bwMode="auto">
          <a:xfrm>
            <a:off x="6599237" y="3787904"/>
            <a:ext cx="4166093" cy="2058171"/>
          </a:xfrm>
          <a:prstGeom prst="roundRect">
            <a:avLst/>
          </a:prstGeom>
          <a:solidFill>
            <a:schemeClr val="bg2">
              <a:lumMod val="50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3600" dirty="0" smtClean="0">
                <a:solidFill>
                  <a:schemeClr val="bg1"/>
                </a:solidFill>
              </a:rPr>
              <a:t>Key: </a:t>
            </a:r>
            <a:r>
              <a:rPr lang="en-US" sz="3600" b="1" dirty="0" smtClean="0">
                <a:solidFill>
                  <a:schemeClr val="bg1"/>
                </a:solidFill>
              </a:rPr>
              <a:t>Share</a:t>
            </a:r>
            <a:r>
              <a:rPr lang="en-US" sz="3600" dirty="0" smtClean="0">
                <a:solidFill>
                  <a:schemeClr val="bg1"/>
                </a:solidFill>
              </a:rPr>
              <a:t> The Value &amp; Successes</a:t>
            </a:r>
            <a:endParaRPr lang="en-US" sz="3600" b="1" dirty="0">
              <a:solidFill>
                <a:schemeClr val="bg1"/>
              </a:solidFill>
            </a:endParaRPr>
          </a:p>
        </p:txBody>
      </p:sp>
    </p:spTree>
    <p:extLst>
      <p:ext uri="{BB962C8B-B14F-4D97-AF65-F5344CB8AC3E}">
        <p14:creationId xmlns:p14="http://schemas.microsoft.com/office/powerpoint/2010/main" val="14975292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3">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6">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8">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 name="Picture 4"/>
          <p:cNvPicPr>
            <a:picLocks noChangeAspect="1"/>
          </p:cNvPicPr>
          <p:nvPr/>
        </p:nvPicPr>
        <p:blipFill rotWithShape="1">
          <a:blip r:embed="rId14"/>
          <a:srcRect l="17467" r="9170"/>
          <a:stretch/>
        </p:blipFill>
        <p:spPr>
          <a:xfrm>
            <a:off x="1951037" y="1668462"/>
            <a:ext cx="3200400" cy="4343400"/>
          </a:xfrm>
          <a:prstGeom prst="rect">
            <a:avLst/>
          </a:prstGeom>
        </p:spPr>
      </p:pic>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pic>
        <p:nvPicPr>
          <p:cNvPr id="37" name="Picture 2"/>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r="80452"/>
          <a:stretch/>
        </p:blipFill>
        <p:spPr bwMode="auto">
          <a:xfrm>
            <a:off x="1585278" y="1668462"/>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1578722"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9" name="Picture 6" descr="C:\Documents and Settings\rharbridge\Local Settings\Temporary Internet Files\Content.IE5\7TSLBMO1\MPj04305840000[1].jpg"/>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l="45598" r="38858" b="1235"/>
          <a:stretch/>
        </p:blipFill>
        <p:spPr bwMode="auto">
          <a:xfrm>
            <a:off x="4056060" y="1668463"/>
            <a:ext cx="1234440" cy="4343399"/>
          </a:xfrm>
          <a:prstGeom prst="rect">
            <a:avLst/>
          </a:prstGeom>
          <a:noFill/>
          <a:effectLst/>
        </p:spPr>
      </p:pic>
      <p:sp>
        <p:nvSpPr>
          <p:cNvPr id="50" name="Rectangle 49"/>
          <p:cNvSpPr/>
          <p:nvPr/>
        </p:nvSpPr>
        <p:spPr bwMode="auto">
          <a:xfrm>
            <a:off x="4056060"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3" name="Rectangle 72"/>
          <p:cNvSpPr/>
          <p:nvPr/>
        </p:nvSpPr>
        <p:spPr bwMode="auto">
          <a:xfrm>
            <a:off x="2817863" y="1668462"/>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7761907" y="1677396"/>
            <a:ext cx="4336686" cy="433446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85" name="Group 40"/>
          <p:cNvGrpSpPr>
            <a:grpSpLocks noChangeAspect="1"/>
          </p:cNvGrpSpPr>
          <p:nvPr/>
        </p:nvGrpSpPr>
        <p:grpSpPr bwMode="auto">
          <a:xfrm>
            <a:off x="8145957" y="2678182"/>
            <a:ext cx="3787280" cy="3181280"/>
            <a:chOff x="1643" y="1140"/>
            <a:chExt cx="2756" cy="2453"/>
          </a:xfrm>
        </p:grpSpPr>
        <p:sp>
          <p:nvSpPr>
            <p:cNvPr id="186" name="AutoShape 39"/>
            <p:cNvSpPr>
              <a:spLocks noChangeAspect="1" noChangeArrowheads="1" noTextEdit="1"/>
            </p:cNvSpPr>
            <p:nvPr/>
          </p:nvSpPr>
          <p:spPr bwMode="auto">
            <a:xfrm>
              <a:off x="1643" y="1140"/>
              <a:ext cx="2756" cy="24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41"/>
            <p:cNvSpPr>
              <a:spLocks/>
            </p:cNvSpPr>
            <p:nvPr/>
          </p:nvSpPr>
          <p:spPr bwMode="auto">
            <a:xfrm>
              <a:off x="2598" y="2770"/>
              <a:ext cx="665" cy="461"/>
            </a:xfrm>
            <a:custGeom>
              <a:avLst/>
              <a:gdLst>
                <a:gd name="T0" fmla="*/ 68 w 665"/>
                <a:gd name="T1" fmla="*/ 0 h 461"/>
                <a:gd name="T2" fmla="*/ 68 w 665"/>
                <a:gd name="T3" fmla="*/ 0 h 461"/>
                <a:gd name="T4" fmla="*/ 112 w 665"/>
                <a:gd name="T5" fmla="*/ 10 h 461"/>
                <a:gd name="T6" fmla="*/ 161 w 665"/>
                <a:gd name="T7" fmla="*/ 25 h 461"/>
                <a:gd name="T8" fmla="*/ 225 w 665"/>
                <a:gd name="T9" fmla="*/ 49 h 461"/>
                <a:gd name="T10" fmla="*/ 298 w 665"/>
                <a:gd name="T11" fmla="*/ 89 h 461"/>
                <a:gd name="T12" fmla="*/ 337 w 665"/>
                <a:gd name="T13" fmla="*/ 113 h 461"/>
                <a:gd name="T14" fmla="*/ 381 w 665"/>
                <a:gd name="T15" fmla="*/ 142 h 461"/>
                <a:gd name="T16" fmla="*/ 425 w 665"/>
                <a:gd name="T17" fmla="*/ 177 h 461"/>
                <a:gd name="T18" fmla="*/ 470 w 665"/>
                <a:gd name="T19" fmla="*/ 221 h 461"/>
                <a:gd name="T20" fmla="*/ 518 w 665"/>
                <a:gd name="T21" fmla="*/ 265 h 461"/>
                <a:gd name="T22" fmla="*/ 563 w 665"/>
                <a:gd name="T23" fmla="*/ 319 h 461"/>
                <a:gd name="T24" fmla="*/ 563 w 665"/>
                <a:gd name="T25" fmla="*/ 319 h 461"/>
                <a:gd name="T26" fmla="*/ 587 w 665"/>
                <a:gd name="T27" fmla="*/ 328 h 461"/>
                <a:gd name="T28" fmla="*/ 607 w 665"/>
                <a:gd name="T29" fmla="*/ 338 h 461"/>
                <a:gd name="T30" fmla="*/ 631 w 665"/>
                <a:gd name="T31" fmla="*/ 353 h 461"/>
                <a:gd name="T32" fmla="*/ 651 w 665"/>
                <a:gd name="T33" fmla="*/ 368 h 461"/>
                <a:gd name="T34" fmla="*/ 665 w 665"/>
                <a:gd name="T35" fmla="*/ 392 h 461"/>
                <a:gd name="T36" fmla="*/ 665 w 665"/>
                <a:gd name="T37" fmla="*/ 402 h 461"/>
                <a:gd name="T38" fmla="*/ 665 w 665"/>
                <a:gd name="T39" fmla="*/ 417 h 461"/>
                <a:gd name="T40" fmla="*/ 660 w 665"/>
                <a:gd name="T41" fmla="*/ 426 h 461"/>
                <a:gd name="T42" fmla="*/ 656 w 665"/>
                <a:gd name="T43" fmla="*/ 441 h 461"/>
                <a:gd name="T44" fmla="*/ 656 w 665"/>
                <a:gd name="T45" fmla="*/ 441 h 461"/>
                <a:gd name="T46" fmla="*/ 641 w 665"/>
                <a:gd name="T47" fmla="*/ 451 h 461"/>
                <a:gd name="T48" fmla="*/ 616 w 665"/>
                <a:gd name="T49" fmla="*/ 461 h 461"/>
                <a:gd name="T50" fmla="*/ 602 w 665"/>
                <a:gd name="T51" fmla="*/ 461 h 461"/>
                <a:gd name="T52" fmla="*/ 582 w 665"/>
                <a:gd name="T53" fmla="*/ 461 h 461"/>
                <a:gd name="T54" fmla="*/ 563 w 665"/>
                <a:gd name="T55" fmla="*/ 451 h 461"/>
                <a:gd name="T56" fmla="*/ 548 w 665"/>
                <a:gd name="T57" fmla="*/ 431 h 461"/>
                <a:gd name="T58" fmla="*/ 528 w 665"/>
                <a:gd name="T59" fmla="*/ 402 h 461"/>
                <a:gd name="T60" fmla="*/ 528 w 665"/>
                <a:gd name="T61" fmla="*/ 402 h 461"/>
                <a:gd name="T62" fmla="*/ 523 w 665"/>
                <a:gd name="T63" fmla="*/ 407 h 461"/>
                <a:gd name="T64" fmla="*/ 514 w 665"/>
                <a:gd name="T65" fmla="*/ 412 h 461"/>
                <a:gd name="T66" fmla="*/ 509 w 665"/>
                <a:gd name="T67" fmla="*/ 417 h 461"/>
                <a:gd name="T68" fmla="*/ 504 w 665"/>
                <a:gd name="T69" fmla="*/ 412 h 461"/>
                <a:gd name="T70" fmla="*/ 499 w 665"/>
                <a:gd name="T71" fmla="*/ 407 h 461"/>
                <a:gd name="T72" fmla="*/ 494 w 665"/>
                <a:gd name="T73" fmla="*/ 397 h 461"/>
                <a:gd name="T74" fmla="*/ 499 w 665"/>
                <a:gd name="T75" fmla="*/ 348 h 461"/>
                <a:gd name="T76" fmla="*/ 499 w 665"/>
                <a:gd name="T77" fmla="*/ 348 h 461"/>
                <a:gd name="T78" fmla="*/ 470 w 665"/>
                <a:gd name="T79" fmla="*/ 309 h 461"/>
                <a:gd name="T80" fmla="*/ 430 w 665"/>
                <a:gd name="T81" fmla="*/ 270 h 461"/>
                <a:gd name="T82" fmla="*/ 381 w 665"/>
                <a:gd name="T83" fmla="*/ 221 h 461"/>
                <a:gd name="T84" fmla="*/ 352 w 665"/>
                <a:gd name="T85" fmla="*/ 196 h 461"/>
                <a:gd name="T86" fmla="*/ 318 w 665"/>
                <a:gd name="T87" fmla="*/ 177 h 461"/>
                <a:gd name="T88" fmla="*/ 279 w 665"/>
                <a:gd name="T89" fmla="*/ 152 h 461"/>
                <a:gd name="T90" fmla="*/ 235 w 665"/>
                <a:gd name="T91" fmla="*/ 133 h 461"/>
                <a:gd name="T92" fmla="*/ 190 w 665"/>
                <a:gd name="T93" fmla="*/ 118 h 461"/>
                <a:gd name="T94" fmla="*/ 142 w 665"/>
                <a:gd name="T95" fmla="*/ 108 h 461"/>
                <a:gd name="T96" fmla="*/ 88 w 665"/>
                <a:gd name="T97" fmla="*/ 98 h 461"/>
                <a:gd name="T98" fmla="*/ 34 w 665"/>
                <a:gd name="T99" fmla="*/ 93 h 461"/>
                <a:gd name="T100" fmla="*/ 34 w 665"/>
                <a:gd name="T101" fmla="*/ 93 h 461"/>
                <a:gd name="T102" fmla="*/ 19 w 665"/>
                <a:gd name="T103" fmla="*/ 84 h 461"/>
                <a:gd name="T104" fmla="*/ 9 w 665"/>
                <a:gd name="T105" fmla="*/ 69 h 461"/>
                <a:gd name="T106" fmla="*/ 0 w 665"/>
                <a:gd name="T107" fmla="*/ 54 h 461"/>
                <a:gd name="T108" fmla="*/ 0 w 665"/>
                <a:gd name="T109" fmla="*/ 40 h 461"/>
                <a:gd name="T110" fmla="*/ 4 w 665"/>
                <a:gd name="T111" fmla="*/ 30 h 461"/>
                <a:gd name="T112" fmla="*/ 9 w 665"/>
                <a:gd name="T113" fmla="*/ 20 h 461"/>
                <a:gd name="T114" fmla="*/ 29 w 665"/>
                <a:gd name="T115" fmla="*/ 10 h 461"/>
                <a:gd name="T116" fmla="*/ 68 w 665"/>
                <a:gd name="T117" fmla="*/ 0 h 461"/>
                <a:gd name="T118" fmla="*/ 68 w 665"/>
                <a:gd name="T119"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5" h="461">
                  <a:moveTo>
                    <a:pt x="68" y="0"/>
                  </a:moveTo>
                  <a:lnTo>
                    <a:pt x="68" y="0"/>
                  </a:lnTo>
                  <a:lnTo>
                    <a:pt x="112" y="10"/>
                  </a:lnTo>
                  <a:lnTo>
                    <a:pt x="161" y="25"/>
                  </a:lnTo>
                  <a:lnTo>
                    <a:pt x="225" y="49"/>
                  </a:lnTo>
                  <a:lnTo>
                    <a:pt x="298" y="89"/>
                  </a:lnTo>
                  <a:lnTo>
                    <a:pt x="337" y="113"/>
                  </a:lnTo>
                  <a:lnTo>
                    <a:pt x="381" y="142"/>
                  </a:lnTo>
                  <a:lnTo>
                    <a:pt x="425" y="177"/>
                  </a:lnTo>
                  <a:lnTo>
                    <a:pt x="470" y="221"/>
                  </a:lnTo>
                  <a:lnTo>
                    <a:pt x="518" y="265"/>
                  </a:lnTo>
                  <a:lnTo>
                    <a:pt x="563" y="319"/>
                  </a:lnTo>
                  <a:lnTo>
                    <a:pt x="563" y="319"/>
                  </a:lnTo>
                  <a:lnTo>
                    <a:pt x="587" y="328"/>
                  </a:lnTo>
                  <a:lnTo>
                    <a:pt x="607" y="338"/>
                  </a:lnTo>
                  <a:lnTo>
                    <a:pt x="631" y="353"/>
                  </a:lnTo>
                  <a:lnTo>
                    <a:pt x="651" y="368"/>
                  </a:lnTo>
                  <a:lnTo>
                    <a:pt x="665" y="392"/>
                  </a:lnTo>
                  <a:lnTo>
                    <a:pt x="665" y="402"/>
                  </a:lnTo>
                  <a:lnTo>
                    <a:pt x="665" y="417"/>
                  </a:lnTo>
                  <a:lnTo>
                    <a:pt x="660" y="426"/>
                  </a:lnTo>
                  <a:lnTo>
                    <a:pt x="656" y="441"/>
                  </a:lnTo>
                  <a:lnTo>
                    <a:pt x="656" y="441"/>
                  </a:lnTo>
                  <a:lnTo>
                    <a:pt x="641" y="451"/>
                  </a:lnTo>
                  <a:lnTo>
                    <a:pt x="616" y="461"/>
                  </a:lnTo>
                  <a:lnTo>
                    <a:pt x="602" y="461"/>
                  </a:lnTo>
                  <a:lnTo>
                    <a:pt x="582" y="461"/>
                  </a:lnTo>
                  <a:lnTo>
                    <a:pt x="563" y="451"/>
                  </a:lnTo>
                  <a:lnTo>
                    <a:pt x="548" y="431"/>
                  </a:lnTo>
                  <a:lnTo>
                    <a:pt x="528" y="402"/>
                  </a:lnTo>
                  <a:lnTo>
                    <a:pt x="528" y="402"/>
                  </a:lnTo>
                  <a:lnTo>
                    <a:pt x="523" y="407"/>
                  </a:lnTo>
                  <a:lnTo>
                    <a:pt x="514" y="412"/>
                  </a:lnTo>
                  <a:lnTo>
                    <a:pt x="509" y="417"/>
                  </a:lnTo>
                  <a:lnTo>
                    <a:pt x="504" y="412"/>
                  </a:lnTo>
                  <a:lnTo>
                    <a:pt x="499" y="407"/>
                  </a:lnTo>
                  <a:lnTo>
                    <a:pt x="494" y="397"/>
                  </a:lnTo>
                  <a:lnTo>
                    <a:pt x="499" y="348"/>
                  </a:lnTo>
                  <a:lnTo>
                    <a:pt x="499" y="348"/>
                  </a:lnTo>
                  <a:lnTo>
                    <a:pt x="470" y="309"/>
                  </a:lnTo>
                  <a:lnTo>
                    <a:pt x="430" y="270"/>
                  </a:lnTo>
                  <a:lnTo>
                    <a:pt x="381" y="221"/>
                  </a:lnTo>
                  <a:lnTo>
                    <a:pt x="352" y="196"/>
                  </a:lnTo>
                  <a:lnTo>
                    <a:pt x="318" y="177"/>
                  </a:lnTo>
                  <a:lnTo>
                    <a:pt x="279" y="152"/>
                  </a:lnTo>
                  <a:lnTo>
                    <a:pt x="235" y="133"/>
                  </a:lnTo>
                  <a:lnTo>
                    <a:pt x="190" y="118"/>
                  </a:lnTo>
                  <a:lnTo>
                    <a:pt x="142" y="108"/>
                  </a:lnTo>
                  <a:lnTo>
                    <a:pt x="88" y="98"/>
                  </a:lnTo>
                  <a:lnTo>
                    <a:pt x="34" y="93"/>
                  </a:lnTo>
                  <a:lnTo>
                    <a:pt x="34" y="93"/>
                  </a:lnTo>
                  <a:lnTo>
                    <a:pt x="19" y="84"/>
                  </a:lnTo>
                  <a:lnTo>
                    <a:pt x="9" y="69"/>
                  </a:lnTo>
                  <a:lnTo>
                    <a:pt x="0" y="54"/>
                  </a:lnTo>
                  <a:lnTo>
                    <a:pt x="0" y="40"/>
                  </a:lnTo>
                  <a:lnTo>
                    <a:pt x="4" y="30"/>
                  </a:lnTo>
                  <a:lnTo>
                    <a:pt x="9" y="20"/>
                  </a:lnTo>
                  <a:lnTo>
                    <a:pt x="29" y="10"/>
                  </a:lnTo>
                  <a:lnTo>
                    <a:pt x="68" y="0"/>
                  </a:lnTo>
                  <a:lnTo>
                    <a:pt x="6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42"/>
            <p:cNvSpPr>
              <a:spLocks/>
            </p:cNvSpPr>
            <p:nvPr/>
          </p:nvSpPr>
          <p:spPr bwMode="auto">
            <a:xfrm>
              <a:off x="1756" y="3422"/>
              <a:ext cx="2344" cy="171"/>
            </a:xfrm>
            <a:custGeom>
              <a:avLst/>
              <a:gdLst>
                <a:gd name="T0" fmla="*/ 2344 w 2344"/>
                <a:gd name="T1" fmla="*/ 83 h 171"/>
                <a:gd name="T2" fmla="*/ 2344 w 2344"/>
                <a:gd name="T3" fmla="*/ 83 h 171"/>
                <a:gd name="T4" fmla="*/ 2339 w 2344"/>
                <a:gd name="T5" fmla="*/ 78 h 171"/>
                <a:gd name="T6" fmla="*/ 2325 w 2344"/>
                <a:gd name="T7" fmla="*/ 68 h 171"/>
                <a:gd name="T8" fmla="*/ 2256 w 2344"/>
                <a:gd name="T9" fmla="*/ 49 h 171"/>
                <a:gd name="T10" fmla="*/ 2149 w 2344"/>
                <a:gd name="T11" fmla="*/ 34 h 171"/>
                <a:gd name="T12" fmla="*/ 2002 w 2344"/>
                <a:gd name="T13" fmla="*/ 24 h 171"/>
                <a:gd name="T14" fmla="*/ 1830 w 2344"/>
                <a:gd name="T15" fmla="*/ 14 h 171"/>
                <a:gd name="T16" fmla="*/ 1630 w 2344"/>
                <a:gd name="T17" fmla="*/ 5 h 171"/>
                <a:gd name="T18" fmla="*/ 1409 w 2344"/>
                <a:gd name="T19" fmla="*/ 0 h 171"/>
                <a:gd name="T20" fmla="*/ 1174 w 2344"/>
                <a:gd name="T21" fmla="*/ 0 h 171"/>
                <a:gd name="T22" fmla="*/ 1174 w 2344"/>
                <a:gd name="T23" fmla="*/ 0 h 171"/>
                <a:gd name="T24" fmla="*/ 939 w 2344"/>
                <a:gd name="T25" fmla="*/ 0 h 171"/>
                <a:gd name="T26" fmla="*/ 719 w 2344"/>
                <a:gd name="T27" fmla="*/ 5 h 171"/>
                <a:gd name="T28" fmla="*/ 518 w 2344"/>
                <a:gd name="T29" fmla="*/ 14 h 171"/>
                <a:gd name="T30" fmla="*/ 342 w 2344"/>
                <a:gd name="T31" fmla="*/ 24 h 171"/>
                <a:gd name="T32" fmla="*/ 200 w 2344"/>
                <a:gd name="T33" fmla="*/ 34 h 171"/>
                <a:gd name="T34" fmla="*/ 93 w 2344"/>
                <a:gd name="T35" fmla="*/ 49 h 171"/>
                <a:gd name="T36" fmla="*/ 24 w 2344"/>
                <a:gd name="T37" fmla="*/ 68 h 171"/>
                <a:gd name="T38" fmla="*/ 9 w 2344"/>
                <a:gd name="T39" fmla="*/ 78 h 171"/>
                <a:gd name="T40" fmla="*/ 0 w 2344"/>
                <a:gd name="T41" fmla="*/ 83 h 171"/>
                <a:gd name="T42" fmla="*/ 0 w 2344"/>
                <a:gd name="T43" fmla="*/ 83 h 171"/>
                <a:gd name="T44" fmla="*/ 9 w 2344"/>
                <a:gd name="T45" fmla="*/ 93 h 171"/>
                <a:gd name="T46" fmla="*/ 24 w 2344"/>
                <a:gd name="T47" fmla="*/ 102 h 171"/>
                <a:gd name="T48" fmla="*/ 93 w 2344"/>
                <a:gd name="T49" fmla="*/ 117 h 171"/>
                <a:gd name="T50" fmla="*/ 200 w 2344"/>
                <a:gd name="T51" fmla="*/ 132 h 171"/>
                <a:gd name="T52" fmla="*/ 342 w 2344"/>
                <a:gd name="T53" fmla="*/ 147 h 171"/>
                <a:gd name="T54" fmla="*/ 518 w 2344"/>
                <a:gd name="T55" fmla="*/ 156 h 171"/>
                <a:gd name="T56" fmla="*/ 719 w 2344"/>
                <a:gd name="T57" fmla="*/ 166 h 171"/>
                <a:gd name="T58" fmla="*/ 939 w 2344"/>
                <a:gd name="T59" fmla="*/ 171 h 171"/>
                <a:gd name="T60" fmla="*/ 1174 w 2344"/>
                <a:gd name="T61" fmla="*/ 171 h 171"/>
                <a:gd name="T62" fmla="*/ 1174 w 2344"/>
                <a:gd name="T63" fmla="*/ 171 h 171"/>
                <a:gd name="T64" fmla="*/ 1409 w 2344"/>
                <a:gd name="T65" fmla="*/ 171 h 171"/>
                <a:gd name="T66" fmla="*/ 1630 w 2344"/>
                <a:gd name="T67" fmla="*/ 166 h 171"/>
                <a:gd name="T68" fmla="*/ 1830 w 2344"/>
                <a:gd name="T69" fmla="*/ 156 h 171"/>
                <a:gd name="T70" fmla="*/ 2002 w 2344"/>
                <a:gd name="T71" fmla="*/ 147 h 171"/>
                <a:gd name="T72" fmla="*/ 2149 w 2344"/>
                <a:gd name="T73" fmla="*/ 132 h 171"/>
                <a:gd name="T74" fmla="*/ 2256 w 2344"/>
                <a:gd name="T75" fmla="*/ 117 h 171"/>
                <a:gd name="T76" fmla="*/ 2325 w 2344"/>
                <a:gd name="T77" fmla="*/ 102 h 171"/>
                <a:gd name="T78" fmla="*/ 2339 w 2344"/>
                <a:gd name="T79" fmla="*/ 93 h 171"/>
                <a:gd name="T80" fmla="*/ 2344 w 2344"/>
                <a:gd name="T81" fmla="*/ 83 h 171"/>
                <a:gd name="T82" fmla="*/ 2344 w 2344"/>
                <a:gd name="T83" fmla="*/ 8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44" h="171">
                  <a:moveTo>
                    <a:pt x="2344" y="83"/>
                  </a:moveTo>
                  <a:lnTo>
                    <a:pt x="2344" y="83"/>
                  </a:lnTo>
                  <a:lnTo>
                    <a:pt x="2339" y="78"/>
                  </a:lnTo>
                  <a:lnTo>
                    <a:pt x="2325" y="68"/>
                  </a:lnTo>
                  <a:lnTo>
                    <a:pt x="2256" y="49"/>
                  </a:lnTo>
                  <a:lnTo>
                    <a:pt x="2149" y="34"/>
                  </a:lnTo>
                  <a:lnTo>
                    <a:pt x="2002" y="24"/>
                  </a:lnTo>
                  <a:lnTo>
                    <a:pt x="1830" y="14"/>
                  </a:lnTo>
                  <a:lnTo>
                    <a:pt x="1630" y="5"/>
                  </a:lnTo>
                  <a:lnTo>
                    <a:pt x="1409" y="0"/>
                  </a:lnTo>
                  <a:lnTo>
                    <a:pt x="1174" y="0"/>
                  </a:lnTo>
                  <a:lnTo>
                    <a:pt x="1174" y="0"/>
                  </a:lnTo>
                  <a:lnTo>
                    <a:pt x="939" y="0"/>
                  </a:lnTo>
                  <a:lnTo>
                    <a:pt x="719" y="5"/>
                  </a:lnTo>
                  <a:lnTo>
                    <a:pt x="518" y="14"/>
                  </a:lnTo>
                  <a:lnTo>
                    <a:pt x="342" y="24"/>
                  </a:lnTo>
                  <a:lnTo>
                    <a:pt x="200" y="34"/>
                  </a:lnTo>
                  <a:lnTo>
                    <a:pt x="93" y="49"/>
                  </a:lnTo>
                  <a:lnTo>
                    <a:pt x="24" y="68"/>
                  </a:lnTo>
                  <a:lnTo>
                    <a:pt x="9" y="78"/>
                  </a:lnTo>
                  <a:lnTo>
                    <a:pt x="0" y="83"/>
                  </a:lnTo>
                  <a:lnTo>
                    <a:pt x="0" y="83"/>
                  </a:lnTo>
                  <a:lnTo>
                    <a:pt x="9" y="93"/>
                  </a:lnTo>
                  <a:lnTo>
                    <a:pt x="24" y="102"/>
                  </a:lnTo>
                  <a:lnTo>
                    <a:pt x="93" y="117"/>
                  </a:lnTo>
                  <a:lnTo>
                    <a:pt x="200" y="132"/>
                  </a:lnTo>
                  <a:lnTo>
                    <a:pt x="342" y="147"/>
                  </a:lnTo>
                  <a:lnTo>
                    <a:pt x="518" y="156"/>
                  </a:lnTo>
                  <a:lnTo>
                    <a:pt x="719" y="166"/>
                  </a:lnTo>
                  <a:lnTo>
                    <a:pt x="939" y="171"/>
                  </a:lnTo>
                  <a:lnTo>
                    <a:pt x="1174" y="171"/>
                  </a:lnTo>
                  <a:lnTo>
                    <a:pt x="1174" y="171"/>
                  </a:lnTo>
                  <a:lnTo>
                    <a:pt x="1409" y="171"/>
                  </a:lnTo>
                  <a:lnTo>
                    <a:pt x="1630" y="166"/>
                  </a:lnTo>
                  <a:lnTo>
                    <a:pt x="1830" y="156"/>
                  </a:lnTo>
                  <a:lnTo>
                    <a:pt x="2002" y="147"/>
                  </a:lnTo>
                  <a:lnTo>
                    <a:pt x="2149" y="132"/>
                  </a:lnTo>
                  <a:lnTo>
                    <a:pt x="2256" y="117"/>
                  </a:lnTo>
                  <a:lnTo>
                    <a:pt x="2325" y="102"/>
                  </a:lnTo>
                  <a:lnTo>
                    <a:pt x="2339" y="93"/>
                  </a:lnTo>
                  <a:lnTo>
                    <a:pt x="2344" y="83"/>
                  </a:lnTo>
                  <a:lnTo>
                    <a:pt x="2344" y="8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43"/>
            <p:cNvSpPr>
              <a:spLocks/>
            </p:cNvSpPr>
            <p:nvPr/>
          </p:nvSpPr>
          <p:spPr bwMode="auto">
            <a:xfrm>
              <a:off x="1809" y="2589"/>
              <a:ext cx="975" cy="578"/>
            </a:xfrm>
            <a:custGeom>
              <a:avLst/>
              <a:gdLst>
                <a:gd name="T0" fmla="*/ 950 w 975"/>
                <a:gd name="T1" fmla="*/ 353 h 578"/>
                <a:gd name="T2" fmla="*/ 975 w 975"/>
                <a:gd name="T3" fmla="*/ 0 h 578"/>
                <a:gd name="T4" fmla="*/ 975 w 975"/>
                <a:gd name="T5" fmla="*/ 0 h 578"/>
                <a:gd name="T6" fmla="*/ 926 w 975"/>
                <a:gd name="T7" fmla="*/ 39 h 578"/>
                <a:gd name="T8" fmla="*/ 877 w 975"/>
                <a:gd name="T9" fmla="*/ 79 h 578"/>
                <a:gd name="T10" fmla="*/ 818 w 975"/>
                <a:gd name="T11" fmla="*/ 108 h 578"/>
                <a:gd name="T12" fmla="*/ 759 w 975"/>
                <a:gd name="T13" fmla="*/ 137 h 578"/>
                <a:gd name="T14" fmla="*/ 700 w 975"/>
                <a:gd name="T15" fmla="*/ 167 h 578"/>
                <a:gd name="T16" fmla="*/ 632 w 975"/>
                <a:gd name="T17" fmla="*/ 186 h 578"/>
                <a:gd name="T18" fmla="*/ 563 w 975"/>
                <a:gd name="T19" fmla="*/ 206 h 578"/>
                <a:gd name="T20" fmla="*/ 495 w 975"/>
                <a:gd name="T21" fmla="*/ 221 h 578"/>
                <a:gd name="T22" fmla="*/ 495 w 975"/>
                <a:gd name="T23" fmla="*/ 221 h 578"/>
                <a:gd name="T24" fmla="*/ 426 w 975"/>
                <a:gd name="T25" fmla="*/ 226 h 578"/>
                <a:gd name="T26" fmla="*/ 358 w 975"/>
                <a:gd name="T27" fmla="*/ 226 h 578"/>
                <a:gd name="T28" fmla="*/ 289 w 975"/>
                <a:gd name="T29" fmla="*/ 226 h 578"/>
                <a:gd name="T30" fmla="*/ 226 w 975"/>
                <a:gd name="T31" fmla="*/ 216 h 578"/>
                <a:gd name="T32" fmla="*/ 162 w 975"/>
                <a:gd name="T33" fmla="*/ 201 h 578"/>
                <a:gd name="T34" fmla="*/ 108 w 975"/>
                <a:gd name="T35" fmla="*/ 181 h 578"/>
                <a:gd name="T36" fmla="*/ 49 w 975"/>
                <a:gd name="T37" fmla="*/ 162 h 578"/>
                <a:gd name="T38" fmla="*/ 0 w 975"/>
                <a:gd name="T39" fmla="*/ 132 h 578"/>
                <a:gd name="T40" fmla="*/ 98 w 975"/>
                <a:gd name="T41" fmla="*/ 490 h 578"/>
                <a:gd name="T42" fmla="*/ 98 w 975"/>
                <a:gd name="T43" fmla="*/ 490 h 578"/>
                <a:gd name="T44" fmla="*/ 103 w 975"/>
                <a:gd name="T45" fmla="*/ 505 h 578"/>
                <a:gd name="T46" fmla="*/ 113 w 975"/>
                <a:gd name="T47" fmla="*/ 514 h 578"/>
                <a:gd name="T48" fmla="*/ 123 w 975"/>
                <a:gd name="T49" fmla="*/ 529 h 578"/>
                <a:gd name="T50" fmla="*/ 138 w 975"/>
                <a:gd name="T51" fmla="*/ 539 h 578"/>
                <a:gd name="T52" fmla="*/ 182 w 975"/>
                <a:gd name="T53" fmla="*/ 558 h 578"/>
                <a:gd name="T54" fmla="*/ 235 w 975"/>
                <a:gd name="T55" fmla="*/ 568 h 578"/>
                <a:gd name="T56" fmla="*/ 294 w 975"/>
                <a:gd name="T57" fmla="*/ 578 h 578"/>
                <a:gd name="T58" fmla="*/ 368 w 975"/>
                <a:gd name="T59" fmla="*/ 578 h 578"/>
                <a:gd name="T60" fmla="*/ 441 w 975"/>
                <a:gd name="T61" fmla="*/ 578 h 578"/>
                <a:gd name="T62" fmla="*/ 524 w 975"/>
                <a:gd name="T63" fmla="*/ 563 h 578"/>
                <a:gd name="T64" fmla="*/ 524 w 975"/>
                <a:gd name="T65" fmla="*/ 563 h 578"/>
                <a:gd name="T66" fmla="*/ 607 w 975"/>
                <a:gd name="T67" fmla="*/ 549 h 578"/>
                <a:gd name="T68" fmla="*/ 686 w 975"/>
                <a:gd name="T69" fmla="*/ 529 h 578"/>
                <a:gd name="T70" fmla="*/ 759 w 975"/>
                <a:gd name="T71" fmla="*/ 505 h 578"/>
                <a:gd name="T72" fmla="*/ 823 w 975"/>
                <a:gd name="T73" fmla="*/ 475 h 578"/>
                <a:gd name="T74" fmla="*/ 872 w 975"/>
                <a:gd name="T75" fmla="*/ 446 h 578"/>
                <a:gd name="T76" fmla="*/ 916 w 975"/>
                <a:gd name="T77" fmla="*/ 416 h 578"/>
                <a:gd name="T78" fmla="*/ 940 w 975"/>
                <a:gd name="T79" fmla="*/ 387 h 578"/>
                <a:gd name="T80" fmla="*/ 950 w 975"/>
                <a:gd name="T81" fmla="*/ 372 h 578"/>
                <a:gd name="T82" fmla="*/ 950 w 975"/>
                <a:gd name="T83" fmla="*/ 353 h 578"/>
                <a:gd name="T84" fmla="*/ 950 w 975"/>
                <a:gd name="T85" fmla="*/ 353 h 578"/>
                <a:gd name="T86" fmla="*/ 950 w 975"/>
                <a:gd name="T87" fmla="*/ 353 h 578"/>
                <a:gd name="T88" fmla="*/ 950 w 975"/>
                <a:gd name="T89" fmla="*/ 3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75" h="578">
                  <a:moveTo>
                    <a:pt x="950" y="353"/>
                  </a:moveTo>
                  <a:lnTo>
                    <a:pt x="975" y="0"/>
                  </a:lnTo>
                  <a:lnTo>
                    <a:pt x="975" y="0"/>
                  </a:lnTo>
                  <a:lnTo>
                    <a:pt x="926" y="39"/>
                  </a:lnTo>
                  <a:lnTo>
                    <a:pt x="877" y="79"/>
                  </a:lnTo>
                  <a:lnTo>
                    <a:pt x="818" y="108"/>
                  </a:lnTo>
                  <a:lnTo>
                    <a:pt x="759" y="137"/>
                  </a:lnTo>
                  <a:lnTo>
                    <a:pt x="700" y="167"/>
                  </a:lnTo>
                  <a:lnTo>
                    <a:pt x="632" y="186"/>
                  </a:lnTo>
                  <a:lnTo>
                    <a:pt x="563" y="206"/>
                  </a:lnTo>
                  <a:lnTo>
                    <a:pt x="495" y="221"/>
                  </a:lnTo>
                  <a:lnTo>
                    <a:pt x="495" y="221"/>
                  </a:lnTo>
                  <a:lnTo>
                    <a:pt x="426" y="226"/>
                  </a:lnTo>
                  <a:lnTo>
                    <a:pt x="358" y="226"/>
                  </a:lnTo>
                  <a:lnTo>
                    <a:pt x="289" y="226"/>
                  </a:lnTo>
                  <a:lnTo>
                    <a:pt x="226" y="216"/>
                  </a:lnTo>
                  <a:lnTo>
                    <a:pt x="162" y="201"/>
                  </a:lnTo>
                  <a:lnTo>
                    <a:pt x="108" y="181"/>
                  </a:lnTo>
                  <a:lnTo>
                    <a:pt x="49" y="162"/>
                  </a:lnTo>
                  <a:lnTo>
                    <a:pt x="0" y="132"/>
                  </a:lnTo>
                  <a:lnTo>
                    <a:pt x="98" y="490"/>
                  </a:lnTo>
                  <a:lnTo>
                    <a:pt x="98" y="490"/>
                  </a:lnTo>
                  <a:lnTo>
                    <a:pt x="103" y="505"/>
                  </a:lnTo>
                  <a:lnTo>
                    <a:pt x="113" y="514"/>
                  </a:lnTo>
                  <a:lnTo>
                    <a:pt x="123" y="529"/>
                  </a:lnTo>
                  <a:lnTo>
                    <a:pt x="138" y="539"/>
                  </a:lnTo>
                  <a:lnTo>
                    <a:pt x="182" y="558"/>
                  </a:lnTo>
                  <a:lnTo>
                    <a:pt x="235" y="568"/>
                  </a:lnTo>
                  <a:lnTo>
                    <a:pt x="294" y="578"/>
                  </a:lnTo>
                  <a:lnTo>
                    <a:pt x="368" y="578"/>
                  </a:lnTo>
                  <a:lnTo>
                    <a:pt x="441" y="578"/>
                  </a:lnTo>
                  <a:lnTo>
                    <a:pt x="524" y="563"/>
                  </a:lnTo>
                  <a:lnTo>
                    <a:pt x="524" y="563"/>
                  </a:lnTo>
                  <a:lnTo>
                    <a:pt x="607" y="549"/>
                  </a:lnTo>
                  <a:lnTo>
                    <a:pt x="686" y="529"/>
                  </a:lnTo>
                  <a:lnTo>
                    <a:pt x="759" y="505"/>
                  </a:lnTo>
                  <a:lnTo>
                    <a:pt x="823" y="475"/>
                  </a:lnTo>
                  <a:lnTo>
                    <a:pt x="872" y="446"/>
                  </a:lnTo>
                  <a:lnTo>
                    <a:pt x="916" y="416"/>
                  </a:lnTo>
                  <a:lnTo>
                    <a:pt x="940" y="387"/>
                  </a:lnTo>
                  <a:lnTo>
                    <a:pt x="950" y="372"/>
                  </a:lnTo>
                  <a:lnTo>
                    <a:pt x="950" y="353"/>
                  </a:lnTo>
                  <a:lnTo>
                    <a:pt x="950" y="353"/>
                  </a:lnTo>
                  <a:lnTo>
                    <a:pt x="950" y="353"/>
                  </a:lnTo>
                  <a:lnTo>
                    <a:pt x="950" y="3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44"/>
            <p:cNvSpPr>
              <a:spLocks/>
            </p:cNvSpPr>
            <p:nvPr/>
          </p:nvSpPr>
          <p:spPr bwMode="auto">
            <a:xfrm>
              <a:off x="1844" y="2986"/>
              <a:ext cx="362" cy="602"/>
            </a:xfrm>
            <a:custGeom>
              <a:avLst/>
              <a:gdLst>
                <a:gd name="T0" fmla="*/ 289 w 362"/>
                <a:gd name="T1" fmla="*/ 15 h 602"/>
                <a:gd name="T2" fmla="*/ 289 w 362"/>
                <a:gd name="T3" fmla="*/ 15 h 602"/>
                <a:gd name="T4" fmla="*/ 156 w 362"/>
                <a:gd name="T5" fmla="*/ 132 h 602"/>
                <a:gd name="T6" fmla="*/ 107 w 362"/>
                <a:gd name="T7" fmla="*/ 181 h 602"/>
                <a:gd name="T8" fmla="*/ 93 w 362"/>
                <a:gd name="T9" fmla="*/ 206 h 602"/>
                <a:gd name="T10" fmla="*/ 78 w 362"/>
                <a:gd name="T11" fmla="*/ 230 h 602"/>
                <a:gd name="T12" fmla="*/ 68 w 362"/>
                <a:gd name="T13" fmla="*/ 254 h 602"/>
                <a:gd name="T14" fmla="*/ 63 w 362"/>
                <a:gd name="T15" fmla="*/ 279 h 602"/>
                <a:gd name="T16" fmla="*/ 63 w 362"/>
                <a:gd name="T17" fmla="*/ 303 h 602"/>
                <a:gd name="T18" fmla="*/ 68 w 362"/>
                <a:gd name="T19" fmla="*/ 328 h 602"/>
                <a:gd name="T20" fmla="*/ 78 w 362"/>
                <a:gd name="T21" fmla="*/ 362 h 602"/>
                <a:gd name="T22" fmla="*/ 93 w 362"/>
                <a:gd name="T23" fmla="*/ 392 h 602"/>
                <a:gd name="T24" fmla="*/ 112 w 362"/>
                <a:gd name="T25" fmla="*/ 426 h 602"/>
                <a:gd name="T26" fmla="*/ 137 w 362"/>
                <a:gd name="T27" fmla="*/ 465 h 602"/>
                <a:gd name="T28" fmla="*/ 137 w 362"/>
                <a:gd name="T29" fmla="*/ 465 h 602"/>
                <a:gd name="T30" fmla="*/ 112 w 362"/>
                <a:gd name="T31" fmla="*/ 475 h 602"/>
                <a:gd name="T32" fmla="*/ 88 w 362"/>
                <a:gd name="T33" fmla="*/ 485 h 602"/>
                <a:gd name="T34" fmla="*/ 58 w 362"/>
                <a:gd name="T35" fmla="*/ 494 h 602"/>
                <a:gd name="T36" fmla="*/ 29 w 362"/>
                <a:gd name="T37" fmla="*/ 514 h 602"/>
                <a:gd name="T38" fmla="*/ 9 w 362"/>
                <a:gd name="T39" fmla="*/ 534 h 602"/>
                <a:gd name="T40" fmla="*/ 5 w 362"/>
                <a:gd name="T41" fmla="*/ 543 h 602"/>
                <a:gd name="T42" fmla="*/ 0 w 362"/>
                <a:gd name="T43" fmla="*/ 558 h 602"/>
                <a:gd name="T44" fmla="*/ 0 w 362"/>
                <a:gd name="T45" fmla="*/ 573 h 602"/>
                <a:gd name="T46" fmla="*/ 5 w 362"/>
                <a:gd name="T47" fmla="*/ 587 h 602"/>
                <a:gd name="T48" fmla="*/ 5 w 362"/>
                <a:gd name="T49" fmla="*/ 587 h 602"/>
                <a:gd name="T50" fmla="*/ 19 w 362"/>
                <a:gd name="T51" fmla="*/ 597 h 602"/>
                <a:gd name="T52" fmla="*/ 39 w 362"/>
                <a:gd name="T53" fmla="*/ 602 h 602"/>
                <a:gd name="T54" fmla="*/ 68 w 362"/>
                <a:gd name="T55" fmla="*/ 602 h 602"/>
                <a:gd name="T56" fmla="*/ 215 w 362"/>
                <a:gd name="T57" fmla="*/ 534 h 602"/>
                <a:gd name="T58" fmla="*/ 215 w 362"/>
                <a:gd name="T59" fmla="*/ 534 h 602"/>
                <a:gd name="T60" fmla="*/ 225 w 362"/>
                <a:gd name="T61" fmla="*/ 519 h 602"/>
                <a:gd name="T62" fmla="*/ 230 w 362"/>
                <a:gd name="T63" fmla="*/ 504 h 602"/>
                <a:gd name="T64" fmla="*/ 230 w 362"/>
                <a:gd name="T65" fmla="*/ 494 h 602"/>
                <a:gd name="T66" fmla="*/ 225 w 362"/>
                <a:gd name="T67" fmla="*/ 485 h 602"/>
                <a:gd name="T68" fmla="*/ 200 w 362"/>
                <a:gd name="T69" fmla="*/ 455 h 602"/>
                <a:gd name="T70" fmla="*/ 200 w 362"/>
                <a:gd name="T71" fmla="*/ 455 h 602"/>
                <a:gd name="T72" fmla="*/ 191 w 362"/>
                <a:gd name="T73" fmla="*/ 436 h 602"/>
                <a:gd name="T74" fmla="*/ 186 w 362"/>
                <a:gd name="T75" fmla="*/ 416 h 602"/>
                <a:gd name="T76" fmla="*/ 161 w 362"/>
                <a:gd name="T77" fmla="*/ 382 h 602"/>
                <a:gd name="T78" fmla="*/ 142 w 362"/>
                <a:gd name="T79" fmla="*/ 348 h 602"/>
                <a:gd name="T80" fmla="*/ 132 w 362"/>
                <a:gd name="T81" fmla="*/ 328 h 602"/>
                <a:gd name="T82" fmla="*/ 132 w 362"/>
                <a:gd name="T83" fmla="*/ 308 h 602"/>
                <a:gd name="T84" fmla="*/ 132 w 362"/>
                <a:gd name="T85" fmla="*/ 289 h 602"/>
                <a:gd name="T86" fmla="*/ 142 w 362"/>
                <a:gd name="T87" fmla="*/ 264 h 602"/>
                <a:gd name="T88" fmla="*/ 151 w 362"/>
                <a:gd name="T89" fmla="*/ 235 h 602"/>
                <a:gd name="T90" fmla="*/ 176 w 362"/>
                <a:gd name="T91" fmla="*/ 210 h 602"/>
                <a:gd name="T92" fmla="*/ 205 w 362"/>
                <a:gd name="T93" fmla="*/ 176 h 602"/>
                <a:gd name="T94" fmla="*/ 244 w 362"/>
                <a:gd name="T95" fmla="*/ 142 h 602"/>
                <a:gd name="T96" fmla="*/ 298 w 362"/>
                <a:gd name="T97" fmla="*/ 103 h 602"/>
                <a:gd name="T98" fmla="*/ 362 w 362"/>
                <a:gd name="T99" fmla="*/ 59 h 602"/>
                <a:gd name="T100" fmla="*/ 362 w 362"/>
                <a:gd name="T101" fmla="*/ 59 h 602"/>
                <a:gd name="T102" fmla="*/ 362 w 362"/>
                <a:gd name="T103" fmla="*/ 44 h 602"/>
                <a:gd name="T104" fmla="*/ 362 w 362"/>
                <a:gd name="T105" fmla="*/ 34 h 602"/>
                <a:gd name="T106" fmla="*/ 357 w 362"/>
                <a:gd name="T107" fmla="*/ 19 h 602"/>
                <a:gd name="T108" fmla="*/ 352 w 362"/>
                <a:gd name="T109" fmla="*/ 5 h 602"/>
                <a:gd name="T110" fmla="*/ 337 w 362"/>
                <a:gd name="T111" fmla="*/ 0 h 602"/>
                <a:gd name="T112" fmla="*/ 318 w 362"/>
                <a:gd name="T113" fmla="*/ 0 h 602"/>
                <a:gd name="T114" fmla="*/ 289 w 362"/>
                <a:gd name="T115" fmla="*/ 15 h 602"/>
                <a:gd name="T116" fmla="*/ 289 w 362"/>
                <a:gd name="T117" fmla="*/ 15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2" h="602">
                  <a:moveTo>
                    <a:pt x="289" y="15"/>
                  </a:moveTo>
                  <a:lnTo>
                    <a:pt x="289" y="15"/>
                  </a:lnTo>
                  <a:lnTo>
                    <a:pt x="156" y="132"/>
                  </a:lnTo>
                  <a:lnTo>
                    <a:pt x="107" y="181"/>
                  </a:lnTo>
                  <a:lnTo>
                    <a:pt x="93" y="206"/>
                  </a:lnTo>
                  <a:lnTo>
                    <a:pt x="78" y="230"/>
                  </a:lnTo>
                  <a:lnTo>
                    <a:pt x="68" y="254"/>
                  </a:lnTo>
                  <a:lnTo>
                    <a:pt x="63" y="279"/>
                  </a:lnTo>
                  <a:lnTo>
                    <a:pt x="63" y="303"/>
                  </a:lnTo>
                  <a:lnTo>
                    <a:pt x="68" y="328"/>
                  </a:lnTo>
                  <a:lnTo>
                    <a:pt x="78" y="362"/>
                  </a:lnTo>
                  <a:lnTo>
                    <a:pt x="93" y="392"/>
                  </a:lnTo>
                  <a:lnTo>
                    <a:pt x="112" y="426"/>
                  </a:lnTo>
                  <a:lnTo>
                    <a:pt x="137" y="465"/>
                  </a:lnTo>
                  <a:lnTo>
                    <a:pt x="137" y="465"/>
                  </a:lnTo>
                  <a:lnTo>
                    <a:pt x="112" y="475"/>
                  </a:lnTo>
                  <a:lnTo>
                    <a:pt x="88" y="485"/>
                  </a:lnTo>
                  <a:lnTo>
                    <a:pt x="58" y="494"/>
                  </a:lnTo>
                  <a:lnTo>
                    <a:pt x="29" y="514"/>
                  </a:lnTo>
                  <a:lnTo>
                    <a:pt x="9" y="534"/>
                  </a:lnTo>
                  <a:lnTo>
                    <a:pt x="5" y="543"/>
                  </a:lnTo>
                  <a:lnTo>
                    <a:pt x="0" y="558"/>
                  </a:lnTo>
                  <a:lnTo>
                    <a:pt x="0" y="573"/>
                  </a:lnTo>
                  <a:lnTo>
                    <a:pt x="5" y="587"/>
                  </a:lnTo>
                  <a:lnTo>
                    <a:pt x="5" y="587"/>
                  </a:lnTo>
                  <a:lnTo>
                    <a:pt x="19" y="597"/>
                  </a:lnTo>
                  <a:lnTo>
                    <a:pt x="39" y="602"/>
                  </a:lnTo>
                  <a:lnTo>
                    <a:pt x="68" y="602"/>
                  </a:lnTo>
                  <a:lnTo>
                    <a:pt x="215" y="534"/>
                  </a:lnTo>
                  <a:lnTo>
                    <a:pt x="215" y="534"/>
                  </a:lnTo>
                  <a:lnTo>
                    <a:pt x="225" y="519"/>
                  </a:lnTo>
                  <a:lnTo>
                    <a:pt x="230" y="504"/>
                  </a:lnTo>
                  <a:lnTo>
                    <a:pt x="230" y="494"/>
                  </a:lnTo>
                  <a:lnTo>
                    <a:pt x="225" y="485"/>
                  </a:lnTo>
                  <a:lnTo>
                    <a:pt x="200" y="455"/>
                  </a:lnTo>
                  <a:lnTo>
                    <a:pt x="200" y="455"/>
                  </a:lnTo>
                  <a:lnTo>
                    <a:pt x="191" y="436"/>
                  </a:lnTo>
                  <a:lnTo>
                    <a:pt x="186" y="416"/>
                  </a:lnTo>
                  <a:lnTo>
                    <a:pt x="161" y="382"/>
                  </a:lnTo>
                  <a:lnTo>
                    <a:pt x="142" y="348"/>
                  </a:lnTo>
                  <a:lnTo>
                    <a:pt x="132" y="328"/>
                  </a:lnTo>
                  <a:lnTo>
                    <a:pt x="132" y="308"/>
                  </a:lnTo>
                  <a:lnTo>
                    <a:pt x="132" y="289"/>
                  </a:lnTo>
                  <a:lnTo>
                    <a:pt x="142" y="264"/>
                  </a:lnTo>
                  <a:lnTo>
                    <a:pt x="151" y="235"/>
                  </a:lnTo>
                  <a:lnTo>
                    <a:pt x="176" y="210"/>
                  </a:lnTo>
                  <a:lnTo>
                    <a:pt x="205" y="176"/>
                  </a:lnTo>
                  <a:lnTo>
                    <a:pt x="244" y="142"/>
                  </a:lnTo>
                  <a:lnTo>
                    <a:pt x="298" y="103"/>
                  </a:lnTo>
                  <a:lnTo>
                    <a:pt x="362" y="59"/>
                  </a:lnTo>
                  <a:lnTo>
                    <a:pt x="362" y="59"/>
                  </a:lnTo>
                  <a:lnTo>
                    <a:pt x="362" y="44"/>
                  </a:lnTo>
                  <a:lnTo>
                    <a:pt x="362" y="34"/>
                  </a:lnTo>
                  <a:lnTo>
                    <a:pt x="357" y="19"/>
                  </a:lnTo>
                  <a:lnTo>
                    <a:pt x="352" y="5"/>
                  </a:lnTo>
                  <a:lnTo>
                    <a:pt x="337" y="0"/>
                  </a:lnTo>
                  <a:lnTo>
                    <a:pt x="318" y="0"/>
                  </a:lnTo>
                  <a:lnTo>
                    <a:pt x="289" y="15"/>
                  </a:lnTo>
                  <a:lnTo>
                    <a:pt x="28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45"/>
            <p:cNvSpPr>
              <a:spLocks/>
            </p:cNvSpPr>
            <p:nvPr/>
          </p:nvSpPr>
          <p:spPr bwMode="auto">
            <a:xfrm>
              <a:off x="2583" y="2932"/>
              <a:ext cx="362" cy="602"/>
            </a:xfrm>
            <a:custGeom>
              <a:avLst/>
              <a:gdLst>
                <a:gd name="T0" fmla="*/ 73 w 362"/>
                <a:gd name="T1" fmla="*/ 15 h 602"/>
                <a:gd name="T2" fmla="*/ 73 w 362"/>
                <a:gd name="T3" fmla="*/ 15 h 602"/>
                <a:gd name="T4" fmla="*/ 98 w 362"/>
                <a:gd name="T5" fmla="*/ 39 h 602"/>
                <a:gd name="T6" fmla="*/ 122 w 362"/>
                <a:gd name="T7" fmla="*/ 73 h 602"/>
                <a:gd name="T8" fmla="*/ 152 w 362"/>
                <a:gd name="T9" fmla="*/ 122 h 602"/>
                <a:gd name="T10" fmla="*/ 176 w 362"/>
                <a:gd name="T11" fmla="*/ 186 h 602"/>
                <a:gd name="T12" fmla="*/ 201 w 362"/>
                <a:gd name="T13" fmla="*/ 264 h 602"/>
                <a:gd name="T14" fmla="*/ 210 w 362"/>
                <a:gd name="T15" fmla="*/ 308 h 602"/>
                <a:gd name="T16" fmla="*/ 220 w 362"/>
                <a:gd name="T17" fmla="*/ 357 h 602"/>
                <a:gd name="T18" fmla="*/ 225 w 362"/>
                <a:gd name="T19" fmla="*/ 411 h 602"/>
                <a:gd name="T20" fmla="*/ 225 w 362"/>
                <a:gd name="T21" fmla="*/ 465 h 602"/>
                <a:gd name="T22" fmla="*/ 225 w 362"/>
                <a:gd name="T23" fmla="*/ 465 h 602"/>
                <a:gd name="T24" fmla="*/ 250 w 362"/>
                <a:gd name="T25" fmla="*/ 475 h 602"/>
                <a:gd name="T26" fmla="*/ 279 w 362"/>
                <a:gd name="T27" fmla="*/ 485 h 602"/>
                <a:gd name="T28" fmla="*/ 303 w 362"/>
                <a:gd name="T29" fmla="*/ 495 h 602"/>
                <a:gd name="T30" fmla="*/ 333 w 362"/>
                <a:gd name="T31" fmla="*/ 514 h 602"/>
                <a:gd name="T32" fmla="*/ 352 w 362"/>
                <a:gd name="T33" fmla="*/ 534 h 602"/>
                <a:gd name="T34" fmla="*/ 362 w 362"/>
                <a:gd name="T35" fmla="*/ 543 h 602"/>
                <a:gd name="T36" fmla="*/ 362 w 362"/>
                <a:gd name="T37" fmla="*/ 558 h 602"/>
                <a:gd name="T38" fmla="*/ 362 w 362"/>
                <a:gd name="T39" fmla="*/ 573 h 602"/>
                <a:gd name="T40" fmla="*/ 362 w 362"/>
                <a:gd name="T41" fmla="*/ 588 h 602"/>
                <a:gd name="T42" fmla="*/ 362 w 362"/>
                <a:gd name="T43" fmla="*/ 588 h 602"/>
                <a:gd name="T44" fmla="*/ 343 w 362"/>
                <a:gd name="T45" fmla="*/ 597 h 602"/>
                <a:gd name="T46" fmla="*/ 323 w 362"/>
                <a:gd name="T47" fmla="*/ 602 h 602"/>
                <a:gd name="T48" fmla="*/ 294 w 362"/>
                <a:gd name="T49" fmla="*/ 602 h 602"/>
                <a:gd name="T50" fmla="*/ 152 w 362"/>
                <a:gd name="T51" fmla="*/ 534 h 602"/>
                <a:gd name="T52" fmla="*/ 152 w 362"/>
                <a:gd name="T53" fmla="*/ 534 h 602"/>
                <a:gd name="T54" fmla="*/ 137 w 362"/>
                <a:gd name="T55" fmla="*/ 519 h 602"/>
                <a:gd name="T56" fmla="*/ 132 w 362"/>
                <a:gd name="T57" fmla="*/ 504 h 602"/>
                <a:gd name="T58" fmla="*/ 132 w 362"/>
                <a:gd name="T59" fmla="*/ 495 h 602"/>
                <a:gd name="T60" fmla="*/ 137 w 362"/>
                <a:gd name="T61" fmla="*/ 485 h 602"/>
                <a:gd name="T62" fmla="*/ 166 w 362"/>
                <a:gd name="T63" fmla="*/ 455 h 602"/>
                <a:gd name="T64" fmla="*/ 166 w 362"/>
                <a:gd name="T65" fmla="*/ 455 h 602"/>
                <a:gd name="T66" fmla="*/ 166 w 362"/>
                <a:gd name="T67" fmla="*/ 416 h 602"/>
                <a:gd name="T68" fmla="*/ 166 w 362"/>
                <a:gd name="T69" fmla="*/ 372 h 602"/>
                <a:gd name="T70" fmla="*/ 157 w 362"/>
                <a:gd name="T71" fmla="*/ 313 h 602"/>
                <a:gd name="T72" fmla="*/ 142 w 362"/>
                <a:gd name="T73" fmla="*/ 250 h 602"/>
                <a:gd name="T74" fmla="*/ 127 w 362"/>
                <a:gd name="T75" fmla="*/ 220 h 602"/>
                <a:gd name="T76" fmla="*/ 112 w 362"/>
                <a:gd name="T77" fmla="*/ 186 h 602"/>
                <a:gd name="T78" fmla="*/ 93 w 362"/>
                <a:gd name="T79" fmla="*/ 152 h 602"/>
                <a:gd name="T80" fmla="*/ 68 w 362"/>
                <a:gd name="T81" fmla="*/ 122 h 602"/>
                <a:gd name="T82" fmla="*/ 39 w 362"/>
                <a:gd name="T83" fmla="*/ 88 h 602"/>
                <a:gd name="T84" fmla="*/ 5 w 362"/>
                <a:gd name="T85" fmla="*/ 64 h 602"/>
                <a:gd name="T86" fmla="*/ 5 w 362"/>
                <a:gd name="T87" fmla="*/ 64 h 602"/>
                <a:gd name="T88" fmla="*/ 0 w 362"/>
                <a:gd name="T89" fmla="*/ 49 h 602"/>
                <a:gd name="T90" fmla="*/ 0 w 362"/>
                <a:gd name="T91" fmla="*/ 34 h 602"/>
                <a:gd name="T92" fmla="*/ 5 w 362"/>
                <a:gd name="T93" fmla="*/ 20 h 602"/>
                <a:gd name="T94" fmla="*/ 15 w 362"/>
                <a:gd name="T95" fmla="*/ 5 h 602"/>
                <a:gd name="T96" fmla="*/ 24 w 362"/>
                <a:gd name="T97" fmla="*/ 0 h 602"/>
                <a:gd name="T98" fmla="*/ 44 w 362"/>
                <a:gd name="T99" fmla="*/ 0 h 602"/>
                <a:gd name="T100" fmla="*/ 73 w 362"/>
                <a:gd name="T101" fmla="*/ 15 h 602"/>
                <a:gd name="T102" fmla="*/ 73 w 362"/>
                <a:gd name="T103" fmla="*/ 15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2" h="602">
                  <a:moveTo>
                    <a:pt x="73" y="15"/>
                  </a:moveTo>
                  <a:lnTo>
                    <a:pt x="73" y="15"/>
                  </a:lnTo>
                  <a:lnTo>
                    <a:pt x="98" y="39"/>
                  </a:lnTo>
                  <a:lnTo>
                    <a:pt x="122" y="73"/>
                  </a:lnTo>
                  <a:lnTo>
                    <a:pt x="152" y="122"/>
                  </a:lnTo>
                  <a:lnTo>
                    <a:pt x="176" y="186"/>
                  </a:lnTo>
                  <a:lnTo>
                    <a:pt x="201" y="264"/>
                  </a:lnTo>
                  <a:lnTo>
                    <a:pt x="210" y="308"/>
                  </a:lnTo>
                  <a:lnTo>
                    <a:pt x="220" y="357"/>
                  </a:lnTo>
                  <a:lnTo>
                    <a:pt x="225" y="411"/>
                  </a:lnTo>
                  <a:lnTo>
                    <a:pt x="225" y="465"/>
                  </a:lnTo>
                  <a:lnTo>
                    <a:pt x="225" y="465"/>
                  </a:lnTo>
                  <a:lnTo>
                    <a:pt x="250" y="475"/>
                  </a:lnTo>
                  <a:lnTo>
                    <a:pt x="279" y="485"/>
                  </a:lnTo>
                  <a:lnTo>
                    <a:pt x="303" y="495"/>
                  </a:lnTo>
                  <a:lnTo>
                    <a:pt x="333" y="514"/>
                  </a:lnTo>
                  <a:lnTo>
                    <a:pt x="352" y="534"/>
                  </a:lnTo>
                  <a:lnTo>
                    <a:pt x="362" y="543"/>
                  </a:lnTo>
                  <a:lnTo>
                    <a:pt x="362" y="558"/>
                  </a:lnTo>
                  <a:lnTo>
                    <a:pt x="362" y="573"/>
                  </a:lnTo>
                  <a:lnTo>
                    <a:pt x="362" y="588"/>
                  </a:lnTo>
                  <a:lnTo>
                    <a:pt x="362" y="588"/>
                  </a:lnTo>
                  <a:lnTo>
                    <a:pt x="343" y="597"/>
                  </a:lnTo>
                  <a:lnTo>
                    <a:pt x="323" y="602"/>
                  </a:lnTo>
                  <a:lnTo>
                    <a:pt x="294" y="602"/>
                  </a:lnTo>
                  <a:lnTo>
                    <a:pt x="152" y="534"/>
                  </a:lnTo>
                  <a:lnTo>
                    <a:pt x="152" y="534"/>
                  </a:lnTo>
                  <a:lnTo>
                    <a:pt x="137" y="519"/>
                  </a:lnTo>
                  <a:lnTo>
                    <a:pt x="132" y="504"/>
                  </a:lnTo>
                  <a:lnTo>
                    <a:pt x="132" y="495"/>
                  </a:lnTo>
                  <a:lnTo>
                    <a:pt x="137" y="485"/>
                  </a:lnTo>
                  <a:lnTo>
                    <a:pt x="166" y="455"/>
                  </a:lnTo>
                  <a:lnTo>
                    <a:pt x="166" y="455"/>
                  </a:lnTo>
                  <a:lnTo>
                    <a:pt x="166" y="416"/>
                  </a:lnTo>
                  <a:lnTo>
                    <a:pt x="166" y="372"/>
                  </a:lnTo>
                  <a:lnTo>
                    <a:pt x="157" y="313"/>
                  </a:lnTo>
                  <a:lnTo>
                    <a:pt x="142" y="250"/>
                  </a:lnTo>
                  <a:lnTo>
                    <a:pt x="127" y="220"/>
                  </a:lnTo>
                  <a:lnTo>
                    <a:pt x="112" y="186"/>
                  </a:lnTo>
                  <a:lnTo>
                    <a:pt x="93" y="152"/>
                  </a:lnTo>
                  <a:lnTo>
                    <a:pt x="68" y="122"/>
                  </a:lnTo>
                  <a:lnTo>
                    <a:pt x="39" y="88"/>
                  </a:lnTo>
                  <a:lnTo>
                    <a:pt x="5" y="64"/>
                  </a:lnTo>
                  <a:lnTo>
                    <a:pt x="5" y="64"/>
                  </a:lnTo>
                  <a:lnTo>
                    <a:pt x="0" y="49"/>
                  </a:lnTo>
                  <a:lnTo>
                    <a:pt x="0" y="34"/>
                  </a:lnTo>
                  <a:lnTo>
                    <a:pt x="5" y="20"/>
                  </a:lnTo>
                  <a:lnTo>
                    <a:pt x="15" y="5"/>
                  </a:lnTo>
                  <a:lnTo>
                    <a:pt x="24" y="0"/>
                  </a:lnTo>
                  <a:lnTo>
                    <a:pt x="44" y="0"/>
                  </a:lnTo>
                  <a:lnTo>
                    <a:pt x="73" y="15"/>
                  </a:lnTo>
                  <a:lnTo>
                    <a:pt x="73"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46"/>
            <p:cNvSpPr>
              <a:spLocks/>
            </p:cNvSpPr>
            <p:nvPr/>
          </p:nvSpPr>
          <p:spPr bwMode="auto">
            <a:xfrm>
              <a:off x="1663" y="1972"/>
              <a:ext cx="1233" cy="798"/>
            </a:xfrm>
            <a:custGeom>
              <a:avLst/>
              <a:gdLst>
                <a:gd name="T0" fmla="*/ 4 w 1233"/>
                <a:gd name="T1" fmla="*/ 534 h 798"/>
                <a:gd name="T2" fmla="*/ 0 w 1233"/>
                <a:gd name="T3" fmla="*/ 456 h 798"/>
                <a:gd name="T4" fmla="*/ 19 w 1233"/>
                <a:gd name="T5" fmla="*/ 377 h 798"/>
                <a:gd name="T6" fmla="*/ 63 w 1233"/>
                <a:gd name="T7" fmla="*/ 299 h 798"/>
                <a:gd name="T8" fmla="*/ 127 w 1233"/>
                <a:gd name="T9" fmla="*/ 230 h 798"/>
                <a:gd name="T10" fmla="*/ 205 w 1233"/>
                <a:gd name="T11" fmla="*/ 162 h 798"/>
                <a:gd name="T12" fmla="*/ 303 w 1233"/>
                <a:gd name="T13" fmla="*/ 103 h 798"/>
                <a:gd name="T14" fmla="*/ 411 w 1233"/>
                <a:gd name="T15" fmla="*/ 59 h 798"/>
                <a:gd name="T16" fmla="*/ 533 w 1233"/>
                <a:gd name="T17" fmla="*/ 25 h 798"/>
                <a:gd name="T18" fmla="*/ 597 w 1233"/>
                <a:gd name="T19" fmla="*/ 10 h 798"/>
                <a:gd name="T20" fmla="*/ 719 w 1233"/>
                <a:gd name="T21" fmla="*/ 0 h 798"/>
                <a:gd name="T22" fmla="*/ 837 w 1233"/>
                <a:gd name="T23" fmla="*/ 5 h 798"/>
                <a:gd name="T24" fmla="*/ 944 w 1233"/>
                <a:gd name="T25" fmla="*/ 25 h 798"/>
                <a:gd name="T26" fmla="*/ 1037 w 1233"/>
                <a:gd name="T27" fmla="*/ 54 h 798"/>
                <a:gd name="T28" fmla="*/ 1116 w 1233"/>
                <a:gd name="T29" fmla="*/ 103 h 798"/>
                <a:gd name="T30" fmla="*/ 1174 w 1233"/>
                <a:gd name="T31" fmla="*/ 157 h 798"/>
                <a:gd name="T32" fmla="*/ 1218 w 1233"/>
                <a:gd name="T33" fmla="*/ 226 h 798"/>
                <a:gd name="T34" fmla="*/ 1228 w 1233"/>
                <a:gd name="T35" fmla="*/ 265 h 798"/>
                <a:gd name="T36" fmla="*/ 1233 w 1233"/>
                <a:gd name="T37" fmla="*/ 343 h 798"/>
                <a:gd name="T38" fmla="*/ 1214 w 1233"/>
                <a:gd name="T39" fmla="*/ 421 h 798"/>
                <a:gd name="T40" fmla="*/ 1170 w 1233"/>
                <a:gd name="T41" fmla="*/ 495 h 798"/>
                <a:gd name="T42" fmla="*/ 1106 w 1233"/>
                <a:gd name="T43" fmla="*/ 568 h 798"/>
                <a:gd name="T44" fmla="*/ 1028 w 1233"/>
                <a:gd name="T45" fmla="*/ 637 h 798"/>
                <a:gd name="T46" fmla="*/ 930 w 1233"/>
                <a:gd name="T47" fmla="*/ 691 h 798"/>
                <a:gd name="T48" fmla="*/ 822 w 1233"/>
                <a:gd name="T49" fmla="*/ 740 h 798"/>
                <a:gd name="T50" fmla="*/ 700 w 1233"/>
                <a:gd name="T51" fmla="*/ 774 h 798"/>
                <a:gd name="T52" fmla="*/ 636 w 1233"/>
                <a:gd name="T53" fmla="*/ 789 h 798"/>
                <a:gd name="T54" fmla="*/ 514 w 1233"/>
                <a:gd name="T55" fmla="*/ 798 h 798"/>
                <a:gd name="T56" fmla="*/ 396 w 1233"/>
                <a:gd name="T57" fmla="*/ 794 h 798"/>
                <a:gd name="T58" fmla="*/ 293 w 1233"/>
                <a:gd name="T59" fmla="*/ 774 h 798"/>
                <a:gd name="T60" fmla="*/ 195 w 1233"/>
                <a:gd name="T61" fmla="*/ 740 h 798"/>
                <a:gd name="T62" fmla="*/ 117 w 1233"/>
                <a:gd name="T63" fmla="*/ 696 h 798"/>
                <a:gd name="T64" fmla="*/ 58 w 1233"/>
                <a:gd name="T65" fmla="*/ 642 h 798"/>
                <a:gd name="T66" fmla="*/ 14 w 1233"/>
                <a:gd name="T67" fmla="*/ 573 h 798"/>
                <a:gd name="T68" fmla="*/ 4 w 1233"/>
                <a:gd name="T69" fmla="*/ 5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3" h="798">
                  <a:moveTo>
                    <a:pt x="4" y="534"/>
                  </a:moveTo>
                  <a:lnTo>
                    <a:pt x="4" y="534"/>
                  </a:lnTo>
                  <a:lnTo>
                    <a:pt x="0" y="495"/>
                  </a:lnTo>
                  <a:lnTo>
                    <a:pt x="0" y="456"/>
                  </a:lnTo>
                  <a:lnTo>
                    <a:pt x="9" y="417"/>
                  </a:lnTo>
                  <a:lnTo>
                    <a:pt x="19" y="377"/>
                  </a:lnTo>
                  <a:lnTo>
                    <a:pt x="39" y="338"/>
                  </a:lnTo>
                  <a:lnTo>
                    <a:pt x="63" y="299"/>
                  </a:lnTo>
                  <a:lnTo>
                    <a:pt x="93" y="265"/>
                  </a:lnTo>
                  <a:lnTo>
                    <a:pt x="127" y="230"/>
                  </a:lnTo>
                  <a:lnTo>
                    <a:pt x="166" y="196"/>
                  </a:lnTo>
                  <a:lnTo>
                    <a:pt x="205" y="162"/>
                  </a:lnTo>
                  <a:lnTo>
                    <a:pt x="254" y="133"/>
                  </a:lnTo>
                  <a:lnTo>
                    <a:pt x="303" y="103"/>
                  </a:lnTo>
                  <a:lnTo>
                    <a:pt x="357" y="79"/>
                  </a:lnTo>
                  <a:lnTo>
                    <a:pt x="411" y="59"/>
                  </a:lnTo>
                  <a:lnTo>
                    <a:pt x="474" y="40"/>
                  </a:lnTo>
                  <a:lnTo>
                    <a:pt x="533" y="25"/>
                  </a:lnTo>
                  <a:lnTo>
                    <a:pt x="533" y="25"/>
                  </a:lnTo>
                  <a:lnTo>
                    <a:pt x="597" y="10"/>
                  </a:lnTo>
                  <a:lnTo>
                    <a:pt x="660" y="5"/>
                  </a:lnTo>
                  <a:lnTo>
                    <a:pt x="719" y="0"/>
                  </a:lnTo>
                  <a:lnTo>
                    <a:pt x="778" y="0"/>
                  </a:lnTo>
                  <a:lnTo>
                    <a:pt x="837" y="5"/>
                  </a:lnTo>
                  <a:lnTo>
                    <a:pt x="891" y="10"/>
                  </a:lnTo>
                  <a:lnTo>
                    <a:pt x="944" y="25"/>
                  </a:lnTo>
                  <a:lnTo>
                    <a:pt x="993" y="40"/>
                  </a:lnTo>
                  <a:lnTo>
                    <a:pt x="1037" y="54"/>
                  </a:lnTo>
                  <a:lnTo>
                    <a:pt x="1077" y="79"/>
                  </a:lnTo>
                  <a:lnTo>
                    <a:pt x="1116" y="103"/>
                  </a:lnTo>
                  <a:lnTo>
                    <a:pt x="1150" y="128"/>
                  </a:lnTo>
                  <a:lnTo>
                    <a:pt x="1174" y="157"/>
                  </a:lnTo>
                  <a:lnTo>
                    <a:pt x="1199" y="191"/>
                  </a:lnTo>
                  <a:lnTo>
                    <a:pt x="1218" y="226"/>
                  </a:lnTo>
                  <a:lnTo>
                    <a:pt x="1228" y="265"/>
                  </a:lnTo>
                  <a:lnTo>
                    <a:pt x="1228" y="265"/>
                  </a:lnTo>
                  <a:lnTo>
                    <a:pt x="1233" y="304"/>
                  </a:lnTo>
                  <a:lnTo>
                    <a:pt x="1233" y="343"/>
                  </a:lnTo>
                  <a:lnTo>
                    <a:pt x="1228" y="382"/>
                  </a:lnTo>
                  <a:lnTo>
                    <a:pt x="1214" y="421"/>
                  </a:lnTo>
                  <a:lnTo>
                    <a:pt x="1194" y="461"/>
                  </a:lnTo>
                  <a:lnTo>
                    <a:pt x="1170" y="495"/>
                  </a:lnTo>
                  <a:lnTo>
                    <a:pt x="1140" y="534"/>
                  </a:lnTo>
                  <a:lnTo>
                    <a:pt x="1106" y="568"/>
                  </a:lnTo>
                  <a:lnTo>
                    <a:pt x="1072" y="603"/>
                  </a:lnTo>
                  <a:lnTo>
                    <a:pt x="1028" y="637"/>
                  </a:lnTo>
                  <a:lnTo>
                    <a:pt x="984" y="666"/>
                  </a:lnTo>
                  <a:lnTo>
                    <a:pt x="930" y="691"/>
                  </a:lnTo>
                  <a:lnTo>
                    <a:pt x="876" y="715"/>
                  </a:lnTo>
                  <a:lnTo>
                    <a:pt x="822" y="740"/>
                  </a:lnTo>
                  <a:lnTo>
                    <a:pt x="763" y="759"/>
                  </a:lnTo>
                  <a:lnTo>
                    <a:pt x="700" y="774"/>
                  </a:lnTo>
                  <a:lnTo>
                    <a:pt x="700" y="774"/>
                  </a:lnTo>
                  <a:lnTo>
                    <a:pt x="636" y="789"/>
                  </a:lnTo>
                  <a:lnTo>
                    <a:pt x="572" y="794"/>
                  </a:lnTo>
                  <a:lnTo>
                    <a:pt x="514" y="798"/>
                  </a:lnTo>
                  <a:lnTo>
                    <a:pt x="455" y="798"/>
                  </a:lnTo>
                  <a:lnTo>
                    <a:pt x="396" y="794"/>
                  </a:lnTo>
                  <a:lnTo>
                    <a:pt x="342" y="784"/>
                  </a:lnTo>
                  <a:lnTo>
                    <a:pt x="293" y="774"/>
                  </a:lnTo>
                  <a:lnTo>
                    <a:pt x="244" y="759"/>
                  </a:lnTo>
                  <a:lnTo>
                    <a:pt x="195" y="740"/>
                  </a:lnTo>
                  <a:lnTo>
                    <a:pt x="156" y="720"/>
                  </a:lnTo>
                  <a:lnTo>
                    <a:pt x="117" y="696"/>
                  </a:lnTo>
                  <a:lnTo>
                    <a:pt x="83" y="671"/>
                  </a:lnTo>
                  <a:lnTo>
                    <a:pt x="58" y="642"/>
                  </a:lnTo>
                  <a:lnTo>
                    <a:pt x="34" y="607"/>
                  </a:lnTo>
                  <a:lnTo>
                    <a:pt x="14" y="573"/>
                  </a:lnTo>
                  <a:lnTo>
                    <a:pt x="4" y="534"/>
                  </a:lnTo>
                  <a:lnTo>
                    <a:pt x="4" y="5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47"/>
            <p:cNvSpPr>
              <a:spLocks/>
            </p:cNvSpPr>
            <p:nvPr/>
          </p:nvSpPr>
          <p:spPr bwMode="auto">
            <a:xfrm>
              <a:off x="2607" y="2095"/>
              <a:ext cx="177" cy="156"/>
            </a:xfrm>
            <a:custGeom>
              <a:avLst/>
              <a:gdLst>
                <a:gd name="T0" fmla="*/ 40 w 177"/>
                <a:gd name="T1" fmla="*/ 156 h 156"/>
                <a:gd name="T2" fmla="*/ 40 w 177"/>
                <a:gd name="T3" fmla="*/ 156 h 156"/>
                <a:gd name="T4" fmla="*/ 98 w 177"/>
                <a:gd name="T5" fmla="*/ 142 h 156"/>
                <a:gd name="T6" fmla="*/ 98 w 177"/>
                <a:gd name="T7" fmla="*/ 142 h 156"/>
                <a:gd name="T8" fmla="*/ 137 w 177"/>
                <a:gd name="T9" fmla="*/ 132 h 156"/>
                <a:gd name="T10" fmla="*/ 172 w 177"/>
                <a:gd name="T11" fmla="*/ 132 h 156"/>
                <a:gd name="T12" fmla="*/ 172 w 177"/>
                <a:gd name="T13" fmla="*/ 132 h 156"/>
                <a:gd name="T14" fmla="*/ 177 w 177"/>
                <a:gd name="T15" fmla="*/ 107 h 156"/>
                <a:gd name="T16" fmla="*/ 177 w 177"/>
                <a:gd name="T17" fmla="*/ 83 h 156"/>
                <a:gd name="T18" fmla="*/ 167 w 177"/>
                <a:gd name="T19" fmla="*/ 59 h 156"/>
                <a:gd name="T20" fmla="*/ 152 w 177"/>
                <a:gd name="T21" fmla="*/ 34 h 156"/>
                <a:gd name="T22" fmla="*/ 152 w 177"/>
                <a:gd name="T23" fmla="*/ 34 h 156"/>
                <a:gd name="T24" fmla="*/ 137 w 177"/>
                <a:gd name="T25" fmla="*/ 24 h 156"/>
                <a:gd name="T26" fmla="*/ 123 w 177"/>
                <a:gd name="T27" fmla="*/ 10 h 156"/>
                <a:gd name="T28" fmla="*/ 108 w 177"/>
                <a:gd name="T29" fmla="*/ 5 h 156"/>
                <a:gd name="T30" fmla="*/ 88 w 177"/>
                <a:gd name="T31" fmla="*/ 0 h 156"/>
                <a:gd name="T32" fmla="*/ 74 w 177"/>
                <a:gd name="T33" fmla="*/ 0 h 156"/>
                <a:gd name="T34" fmla="*/ 54 w 177"/>
                <a:gd name="T35" fmla="*/ 5 h 156"/>
                <a:gd name="T36" fmla="*/ 40 w 177"/>
                <a:gd name="T37" fmla="*/ 10 h 156"/>
                <a:gd name="T38" fmla="*/ 25 w 177"/>
                <a:gd name="T39" fmla="*/ 19 h 156"/>
                <a:gd name="T40" fmla="*/ 25 w 177"/>
                <a:gd name="T41" fmla="*/ 19 h 156"/>
                <a:gd name="T42" fmla="*/ 15 w 177"/>
                <a:gd name="T43" fmla="*/ 34 h 156"/>
                <a:gd name="T44" fmla="*/ 5 w 177"/>
                <a:gd name="T45" fmla="*/ 49 h 156"/>
                <a:gd name="T46" fmla="*/ 0 w 177"/>
                <a:gd name="T47" fmla="*/ 63 h 156"/>
                <a:gd name="T48" fmla="*/ 0 w 177"/>
                <a:gd name="T49" fmla="*/ 78 h 156"/>
                <a:gd name="T50" fmla="*/ 5 w 177"/>
                <a:gd name="T51" fmla="*/ 98 h 156"/>
                <a:gd name="T52" fmla="*/ 10 w 177"/>
                <a:gd name="T53" fmla="*/ 112 h 156"/>
                <a:gd name="T54" fmla="*/ 15 w 177"/>
                <a:gd name="T55" fmla="*/ 132 h 156"/>
                <a:gd name="T56" fmla="*/ 30 w 177"/>
                <a:gd name="T57" fmla="*/ 147 h 156"/>
                <a:gd name="T58" fmla="*/ 30 w 177"/>
                <a:gd name="T59" fmla="*/ 147 h 156"/>
                <a:gd name="T60" fmla="*/ 40 w 177"/>
                <a:gd name="T61" fmla="*/ 156 h 156"/>
                <a:gd name="T62" fmla="*/ 40 w 177"/>
                <a:gd name="T63"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56">
                  <a:moveTo>
                    <a:pt x="40" y="156"/>
                  </a:moveTo>
                  <a:lnTo>
                    <a:pt x="40" y="156"/>
                  </a:lnTo>
                  <a:lnTo>
                    <a:pt x="98" y="142"/>
                  </a:lnTo>
                  <a:lnTo>
                    <a:pt x="98" y="142"/>
                  </a:lnTo>
                  <a:lnTo>
                    <a:pt x="137" y="132"/>
                  </a:lnTo>
                  <a:lnTo>
                    <a:pt x="172" y="132"/>
                  </a:lnTo>
                  <a:lnTo>
                    <a:pt x="172" y="132"/>
                  </a:lnTo>
                  <a:lnTo>
                    <a:pt x="177" y="107"/>
                  </a:lnTo>
                  <a:lnTo>
                    <a:pt x="177" y="83"/>
                  </a:lnTo>
                  <a:lnTo>
                    <a:pt x="167" y="59"/>
                  </a:lnTo>
                  <a:lnTo>
                    <a:pt x="152" y="34"/>
                  </a:lnTo>
                  <a:lnTo>
                    <a:pt x="152" y="34"/>
                  </a:lnTo>
                  <a:lnTo>
                    <a:pt x="137" y="24"/>
                  </a:lnTo>
                  <a:lnTo>
                    <a:pt x="123" y="10"/>
                  </a:lnTo>
                  <a:lnTo>
                    <a:pt x="108" y="5"/>
                  </a:lnTo>
                  <a:lnTo>
                    <a:pt x="88" y="0"/>
                  </a:lnTo>
                  <a:lnTo>
                    <a:pt x="74" y="0"/>
                  </a:lnTo>
                  <a:lnTo>
                    <a:pt x="54" y="5"/>
                  </a:lnTo>
                  <a:lnTo>
                    <a:pt x="40" y="10"/>
                  </a:lnTo>
                  <a:lnTo>
                    <a:pt x="25" y="19"/>
                  </a:lnTo>
                  <a:lnTo>
                    <a:pt x="25" y="19"/>
                  </a:lnTo>
                  <a:lnTo>
                    <a:pt x="15" y="34"/>
                  </a:lnTo>
                  <a:lnTo>
                    <a:pt x="5" y="49"/>
                  </a:lnTo>
                  <a:lnTo>
                    <a:pt x="0" y="63"/>
                  </a:lnTo>
                  <a:lnTo>
                    <a:pt x="0" y="78"/>
                  </a:lnTo>
                  <a:lnTo>
                    <a:pt x="5" y="98"/>
                  </a:lnTo>
                  <a:lnTo>
                    <a:pt x="10" y="112"/>
                  </a:lnTo>
                  <a:lnTo>
                    <a:pt x="15" y="132"/>
                  </a:lnTo>
                  <a:lnTo>
                    <a:pt x="30" y="147"/>
                  </a:lnTo>
                  <a:lnTo>
                    <a:pt x="30" y="147"/>
                  </a:lnTo>
                  <a:lnTo>
                    <a:pt x="40" y="156"/>
                  </a:lnTo>
                  <a:lnTo>
                    <a:pt x="40" y="1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Freeform 48"/>
            <p:cNvSpPr>
              <a:spLocks/>
            </p:cNvSpPr>
            <p:nvPr/>
          </p:nvSpPr>
          <p:spPr bwMode="auto">
            <a:xfrm>
              <a:off x="2162" y="2193"/>
              <a:ext cx="166" cy="171"/>
            </a:xfrm>
            <a:custGeom>
              <a:avLst/>
              <a:gdLst>
                <a:gd name="T0" fmla="*/ 34 w 166"/>
                <a:gd name="T1" fmla="*/ 171 h 171"/>
                <a:gd name="T2" fmla="*/ 34 w 166"/>
                <a:gd name="T3" fmla="*/ 171 h 171"/>
                <a:gd name="T4" fmla="*/ 64 w 166"/>
                <a:gd name="T5" fmla="*/ 161 h 171"/>
                <a:gd name="T6" fmla="*/ 64 w 166"/>
                <a:gd name="T7" fmla="*/ 161 h 171"/>
                <a:gd name="T8" fmla="*/ 108 w 166"/>
                <a:gd name="T9" fmla="*/ 156 h 171"/>
                <a:gd name="T10" fmla="*/ 147 w 166"/>
                <a:gd name="T11" fmla="*/ 151 h 171"/>
                <a:gd name="T12" fmla="*/ 147 w 166"/>
                <a:gd name="T13" fmla="*/ 151 h 171"/>
                <a:gd name="T14" fmla="*/ 157 w 166"/>
                <a:gd name="T15" fmla="*/ 132 h 171"/>
                <a:gd name="T16" fmla="*/ 166 w 166"/>
                <a:gd name="T17" fmla="*/ 107 h 171"/>
                <a:gd name="T18" fmla="*/ 166 w 166"/>
                <a:gd name="T19" fmla="*/ 107 h 171"/>
                <a:gd name="T20" fmla="*/ 166 w 166"/>
                <a:gd name="T21" fmla="*/ 88 h 171"/>
                <a:gd name="T22" fmla="*/ 166 w 166"/>
                <a:gd name="T23" fmla="*/ 73 h 171"/>
                <a:gd name="T24" fmla="*/ 161 w 166"/>
                <a:gd name="T25" fmla="*/ 54 h 171"/>
                <a:gd name="T26" fmla="*/ 152 w 166"/>
                <a:gd name="T27" fmla="*/ 39 h 171"/>
                <a:gd name="T28" fmla="*/ 142 w 166"/>
                <a:gd name="T29" fmla="*/ 24 h 171"/>
                <a:gd name="T30" fmla="*/ 132 w 166"/>
                <a:gd name="T31" fmla="*/ 14 h 171"/>
                <a:gd name="T32" fmla="*/ 117 w 166"/>
                <a:gd name="T33" fmla="*/ 5 h 171"/>
                <a:gd name="T34" fmla="*/ 103 w 166"/>
                <a:gd name="T35" fmla="*/ 0 h 171"/>
                <a:gd name="T36" fmla="*/ 103 w 166"/>
                <a:gd name="T37" fmla="*/ 0 h 171"/>
                <a:gd name="T38" fmla="*/ 83 w 166"/>
                <a:gd name="T39" fmla="*/ 0 h 171"/>
                <a:gd name="T40" fmla="*/ 68 w 166"/>
                <a:gd name="T41" fmla="*/ 5 h 171"/>
                <a:gd name="T42" fmla="*/ 54 w 166"/>
                <a:gd name="T43" fmla="*/ 9 h 171"/>
                <a:gd name="T44" fmla="*/ 39 w 166"/>
                <a:gd name="T45" fmla="*/ 19 h 171"/>
                <a:gd name="T46" fmla="*/ 24 w 166"/>
                <a:gd name="T47" fmla="*/ 29 h 171"/>
                <a:gd name="T48" fmla="*/ 15 w 166"/>
                <a:gd name="T49" fmla="*/ 44 h 171"/>
                <a:gd name="T50" fmla="*/ 5 w 166"/>
                <a:gd name="T51" fmla="*/ 63 h 171"/>
                <a:gd name="T52" fmla="*/ 0 w 166"/>
                <a:gd name="T53" fmla="*/ 78 h 171"/>
                <a:gd name="T54" fmla="*/ 0 w 166"/>
                <a:gd name="T55" fmla="*/ 78 h 171"/>
                <a:gd name="T56" fmla="*/ 0 w 166"/>
                <a:gd name="T57" fmla="*/ 107 h 171"/>
                <a:gd name="T58" fmla="*/ 5 w 166"/>
                <a:gd name="T59" fmla="*/ 132 h 171"/>
                <a:gd name="T60" fmla="*/ 15 w 166"/>
                <a:gd name="T61" fmla="*/ 156 h 171"/>
                <a:gd name="T62" fmla="*/ 34 w 166"/>
                <a:gd name="T63" fmla="*/ 171 h 171"/>
                <a:gd name="T64" fmla="*/ 34 w 166"/>
                <a:gd name="T65"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171">
                  <a:moveTo>
                    <a:pt x="34" y="171"/>
                  </a:moveTo>
                  <a:lnTo>
                    <a:pt x="34" y="171"/>
                  </a:lnTo>
                  <a:lnTo>
                    <a:pt x="64" y="161"/>
                  </a:lnTo>
                  <a:lnTo>
                    <a:pt x="64" y="161"/>
                  </a:lnTo>
                  <a:lnTo>
                    <a:pt x="108" y="156"/>
                  </a:lnTo>
                  <a:lnTo>
                    <a:pt x="147" y="151"/>
                  </a:lnTo>
                  <a:lnTo>
                    <a:pt x="147" y="151"/>
                  </a:lnTo>
                  <a:lnTo>
                    <a:pt x="157" y="132"/>
                  </a:lnTo>
                  <a:lnTo>
                    <a:pt x="166" y="107"/>
                  </a:lnTo>
                  <a:lnTo>
                    <a:pt x="166" y="107"/>
                  </a:lnTo>
                  <a:lnTo>
                    <a:pt x="166" y="88"/>
                  </a:lnTo>
                  <a:lnTo>
                    <a:pt x="166" y="73"/>
                  </a:lnTo>
                  <a:lnTo>
                    <a:pt x="161" y="54"/>
                  </a:lnTo>
                  <a:lnTo>
                    <a:pt x="152" y="39"/>
                  </a:lnTo>
                  <a:lnTo>
                    <a:pt x="142" y="24"/>
                  </a:lnTo>
                  <a:lnTo>
                    <a:pt x="132" y="14"/>
                  </a:lnTo>
                  <a:lnTo>
                    <a:pt x="117" y="5"/>
                  </a:lnTo>
                  <a:lnTo>
                    <a:pt x="103" y="0"/>
                  </a:lnTo>
                  <a:lnTo>
                    <a:pt x="103" y="0"/>
                  </a:lnTo>
                  <a:lnTo>
                    <a:pt x="83" y="0"/>
                  </a:lnTo>
                  <a:lnTo>
                    <a:pt x="68" y="5"/>
                  </a:lnTo>
                  <a:lnTo>
                    <a:pt x="54" y="9"/>
                  </a:lnTo>
                  <a:lnTo>
                    <a:pt x="39" y="19"/>
                  </a:lnTo>
                  <a:lnTo>
                    <a:pt x="24" y="29"/>
                  </a:lnTo>
                  <a:lnTo>
                    <a:pt x="15" y="44"/>
                  </a:lnTo>
                  <a:lnTo>
                    <a:pt x="5" y="63"/>
                  </a:lnTo>
                  <a:lnTo>
                    <a:pt x="0" y="78"/>
                  </a:lnTo>
                  <a:lnTo>
                    <a:pt x="0" y="78"/>
                  </a:lnTo>
                  <a:lnTo>
                    <a:pt x="0" y="107"/>
                  </a:lnTo>
                  <a:lnTo>
                    <a:pt x="5" y="132"/>
                  </a:lnTo>
                  <a:lnTo>
                    <a:pt x="15" y="156"/>
                  </a:lnTo>
                  <a:lnTo>
                    <a:pt x="34" y="171"/>
                  </a:lnTo>
                  <a:lnTo>
                    <a:pt x="34" y="1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49"/>
            <p:cNvSpPr>
              <a:spLocks/>
            </p:cNvSpPr>
            <p:nvPr/>
          </p:nvSpPr>
          <p:spPr bwMode="auto">
            <a:xfrm>
              <a:off x="2710" y="2085"/>
              <a:ext cx="64" cy="88"/>
            </a:xfrm>
            <a:custGeom>
              <a:avLst/>
              <a:gdLst>
                <a:gd name="T0" fmla="*/ 0 w 64"/>
                <a:gd name="T1" fmla="*/ 49 h 88"/>
                <a:gd name="T2" fmla="*/ 0 w 64"/>
                <a:gd name="T3" fmla="*/ 49 h 88"/>
                <a:gd name="T4" fmla="*/ 0 w 64"/>
                <a:gd name="T5" fmla="*/ 34 h 88"/>
                <a:gd name="T6" fmla="*/ 0 w 64"/>
                <a:gd name="T7" fmla="*/ 15 h 88"/>
                <a:gd name="T8" fmla="*/ 10 w 64"/>
                <a:gd name="T9" fmla="*/ 5 h 88"/>
                <a:gd name="T10" fmla="*/ 20 w 64"/>
                <a:gd name="T11" fmla="*/ 0 h 88"/>
                <a:gd name="T12" fmla="*/ 20 w 64"/>
                <a:gd name="T13" fmla="*/ 0 h 88"/>
                <a:gd name="T14" fmla="*/ 34 w 64"/>
                <a:gd name="T15" fmla="*/ 0 h 88"/>
                <a:gd name="T16" fmla="*/ 44 w 64"/>
                <a:gd name="T17" fmla="*/ 5 h 88"/>
                <a:gd name="T18" fmla="*/ 54 w 64"/>
                <a:gd name="T19" fmla="*/ 20 h 88"/>
                <a:gd name="T20" fmla="*/ 59 w 64"/>
                <a:gd name="T21" fmla="*/ 39 h 88"/>
                <a:gd name="T22" fmla="*/ 59 w 64"/>
                <a:gd name="T23" fmla="*/ 39 h 88"/>
                <a:gd name="T24" fmla="*/ 64 w 64"/>
                <a:gd name="T25" fmla="*/ 54 h 88"/>
                <a:gd name="T26" fmla="*/ 59 w 64"/>
                <a:gd name="T27" fmla="*/ 73 h 88"/>
                <a:gd name="T28" fmla="*/ 49 w 64"/>
                <a:gd name="T29" fmla="*/ 83 h 88"/>
                <a:gd name="T30" fmla="*/ 39 w 64"/>
                <a:gd name="T31" fmla="*/ 88 h 88"/>
                <a:gd name="T32" fmla="*/ 39 w 64"/>
                <a:gd name="T33" fmla="*/ 88 h 88"/>
                <a:gd name="T34" fmla="*/ 30 w 64"/>
                <a:gd name="T35" fmla="*/ 88 h 88"/>
                <a:gd name="T36" fmla="*/ 15 w 64"/>
                <a:gd name="T37" fmla="*/ 83 h 88"/>
                <a:gd name="T38" fmla="*/ 5 w 64"/>
                <a:gd name="T39" fmla="*/ 69 h 88"/>
                <a:gd name="T40" fmla="*/ 0 w 64"/>
                <a:gd name="T41" fmla="*/ 49 h 88"/>
                <a:gd name="T42" fmla="*/ 0 w 64"/>
                <a:gd name="T43" fmla="*/ 4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88">
                  <a:moveTo>
                    <a:pt x="0" y="49"/>
                  </a:moveTo>
                  <a:lnTo>
                    <a:pt x="0" y="49"/>
                  </a:lnTo>
                  <a:lnTo>
                    <a:pt x="0" y="34"/>
                  </a:lnTo>
                  <a:lnTo>
                    <a:pt x="0" y="15"/>
                  </a:lnTo>
                  <a:lnTo>
                    <a:pt x="10" y="5"/>
                  </a:lnTo>
                  <a:lnTo>
                    <a:pt x="20" y="0"/>
                  </a:lnTo>
                  <a:lnTo>
                    <a:pt x="20" y="0"/>
                  </a:lnTo>
                  <a:lnTo>
                    <a:pt x="34" y="0"/>
                  </a:lnTo>
                  <a:lnTo>
                    <a:pt x="44" y="5"/>
                  </a:lnTo>
                  <a:lnTo>
                    <a:pt x="54" y="20"/>
                  </a:lnTo>
                  <a:lnTo>
                    <a:pt x="59" y="39"/>
                  </a:lnTo>
                  <a:lnTo>
                    <a:pt x="59" y="39"/>
                  </a:lnTo>
                  <a:lnTo>
                    <a:pt x="64" y="54"/>
                  </a:lnTo>
                  <a:lnTo>
                    <a:pt x="59" y="73"/>
                  </a:lnTo>
                  <a:lnTo>
                    <a:pt x="49" y="83"/>
                  </a:lnTo>
                  <a:lnTo>
                    <a:pt x="39" y="88"/>
                  </a:lnTo>
                  <a:lnTo>
                    <a:pt x="39" y="88"/>
                  </a:lnTo>
                  <a:lnTo>
                    <a:pt x="30" y="88"/>
                  </a:lnTo>
                  <a:lnTo>
                    <a:pt x="15" y="83"/>
                  </a:lnTo>
                  <a:lnTo>
                    <a:pt x="5" y="69"/>
                  </a:lnTo>
                  <a:lnTo>
                    <a:pt x="0" y="49"/>
                  </a:lnTo>
                  <a:lnTo>
                    <a:pt x="0"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50"/>
            <p:cNvSpPr>
              <a:spLocks/>
            </p:cNvSpPr>
            <p:nvPr/>
          </p:nvSpPr>
          <p:spPr bwMode="auto">
            <a:xfrm>
              <a:off x="2260" y="2193"/>
              <a:ext cx="63" cy="93"/>
            </a:xfrm>
            <a:custGeom>
              <a:avLst/>
              <a:gdLst>
                <a:gd name="T0" fmla="*/ 5 w 63"/>
                <a:gd name="T1" fmla="*/ 54 h 93"/>
                <a:gd name="T2" fmla="*/ 5 w 63"/>
                <a:gd name="T3" fmla="*/ 54 h 93"/>
                <a:gd name="T4" fmla="*/ 0 w 63"/>
                <a:gd name="T5" fmla="*/ 34 h 93"/>
                <a:gd name="T6" fmla="*/ 5 w 63"/>
                <a:gd name="T7" fmla="*/ 19 h 93"/>
                <a:gd name="T8" fmla="*/ 14 w 63"/>
                <a:gd name="T9" fmla="*/ 9 h 93"/>
                <a:gd name="T10" fmla="*/ 24 w 63"/>
                <a:gd name="T11" fmla="*/ 0 h 93"/>
                <a:gd name="T12" fmla="*/ 24 w 63"/>
                <a:gd name="T13" fmla="*/ 0 h 93"/>
                <a:gd name="T14" fmla="*/ 34 w 63"/>
                <a:gd name="T15" fmla="*/ 5 h 93"/>
                <a:gd name="T16" fmla="*/ 49 w 63"/>
                <a:gd name="T17" fmla="*/ 9 h 93"/>
                <a:gd name="T18" fmla="*/ 59 w 63"/>
                <a:gd name="T19" fmla="*/ 24 h 93"/>
                <a:gd name="T20" fmla="*/ 63 w 63"/>
                <a:gd name="T21" fmla="*/ 39 h 93"/>
                <a:gd name="T22" fmla="*/ 63 w 63"/>
                <a:gd name="T23" fmla="*/ 39 h 93"/>
                <a:gd name="T24" fmla="*/ 63 w 63"/>
                <a:gd name="T25" fmla="*/ 58 h 93"/>
                <a:gd name="T26" fmla="*/ 63 w 63"/>
                <a:gd name="T27" fmla="*/ 78 h 93"/>
                <a:gd name="T28" fmla="*/ 54 w 63"/>
                <a:gd name="T29" fmla="*/ 88 h 93"/>
                <a:gd name="T30" fmla="*/ 44 w 63"/>
                <a:gd name="T31" fmla="*/ 93 h 93"/>
                <a:gd name="T32" fmla="*/ 44 w 63"/>
                <a:gd name="T33" fmla="*/ 93 h 93"/>
                <a:gd name="T34" fmla="*/ 29 w 63"/>
                <a:gd name="T35" fmla="*/ 93 h 93"/>
                <a:gd name="T36" fmla="*/ 19 w 63"/>
                <a:gd name="T37" fmla="*/ 83 h 93"/>
                <a:gd name="T38" fmla="*/ 10 w 63"/>
                <a:gd name="T39" fmla="*/ 73 h 93"/>
                <a:gd name="T40" fmla="*/ 5 w 63"/>
                <a:gd name="T41" fmla="*/ 54 h 93"/>
                <a:gd name="T42" fmla="*/ 5 w 63"/>
                <a:gd name="T43" fmla="*/ 5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93">
                  <a:moveTo>
                    <a:pt x="5" y="54"/>
                  </a:moveTo>
                  <a:lnTo>
                    <a:pt x="5" y="54"/>
                  </a:lnTo>
                  <a:lnTo>
                    <a:pt x="0" y="34"/>
                  </a:lnTo>
                  <a:lnTo>
                    <a:pt x="5" y="19"/>
                  </a:lnTo>
                  <a:lnTo>
                    <a:pt x="14" y="9"/>
                  </a:lnTo>
                  <a:lnTo>
                    <a:pt x="24" y="0"/>
                  </a:lnTo>
                  <a:lnTo>
                    <a:pt x="24" y="0"/>
                  </a:lnTo>
                  <a:lnTo>
                    <a:pt x="34" y="5"/>
                  </a:lnTo>
                  <a:lnTo>
                    <a:pt x="49" y="9"/>
                  </a:lnTo>
                  <a:lnTo>
                    <a:pt x="59" y="24"/>
                  </a:lnTo>
                  <a:lnTo>
                    <a:pt x="63" y="39"/>
                  </a:lnTo>
                  <a:lnTo>
                    <a:pt x="63" y="39"/>
                  </a:lnTo>
                  <a:lnTo>
                    <a:pt x="63" y="58"/>
                  </a:lnTo>
                  <a:lnTo>
                    <a:pt x="63" y="78"/>
                  </a:lnTo>
                  <a:lnTo>
                    <a:pt x="54" y="88"/>
                  </a:lnTo>
                  <a:lnTo>
                    <a:pt x="44" y="93"/>
                  </a:lnTo>
                  <a:lnTo>
                    <a:pt x="44" y="93"/>
                  </a:lnTo>
                  <a:lnTo>
                    <a:pt x="29" y="93"/>
                  </a:lnTo>
                  <a:lnTo>
                    <a:pt x="19" y="83"/>
                  </a:lnTo>
                  <a:lnTo>
                    <a:pt x="10" y="73"/>
                  </a:lnTo>
                  <a:lnTo>
                    <a:pt x="5" y="54"/>
                  </a:lnTo>
                  <a:lnTo>
                    <a:pt x="5"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51"/>
            <p:cNvSpPr>
              <a:spLocks/>
            </p:cNvSpPr>
            <p:nvPr/>
          </p:nvSpPr>
          <p:spPr bwMode="auto">
            <a:xfrm>
              <a:off x="2353" y="2369"/>
              <a:ext cx="431" cy="220"/>
            </a:xfrm>
            <a:custGeom>
              <a:avLst/>
              <a:gdLst>
                <a:gd name="T0" fmla="*/ 431 w 431"/>
                <a:gd name="T1" fmla="*/ 0 h 220"/>
                <a:gd name="T2" fmla="*/ 431 w 431"/>
                <a:gd name="T3" fmla="*/ 0 h 220"/>
                <a:gd name="T4" fmla="*/ 426 w 431"/>
                <a:gd name="T5" fmla="*/ 15 h 220"/>
                <a:gd name="T6" fmla="*/ 396 w 431"/>
                <a:gd name="T7" fmla="*/ 54 h 220"/>
                <a:gd name="T8" fmla="*/ 357 w 431"/>
                <a:gd name="T9" fmla="*/ 108 h 220"/>
                <a:gd name="T10" fmla="*/ 333 w 431"/>
                <a:gd name="T11" fmla="*/ 137 h 220"/>
                <a:gd name="T12" fmla="*/ 303 w 431"/>
                <a:gd name="T13" fmla="*/ 162 h 220"/>
                <a:gd name="T14" fmla="*/ 274 w 431"/>
                <a:gd name="T15" fmla="*/ 186 h 220"/>
                <a:gd name="T16" fmla="*/ 240 w 431"/>
                <a:gd name="T17" fmla="*/ 201 h 220"/>
                <a:gd name="T18" fmla="*/ 201 w 431"/>
                <a:gd name="T19" fmla="*/ 215 h 220"/>
                <a:gd name="T20" fmla="*/ 166 w 431"/>
                <a:gd name="T21" fmla="*/ 220 h 220"/>
                <a:gd name="T22" fmla="*/ 127 w 431"/>
                <a:gd name="T23" fmla="*/ 220 h 220"/>
                <a:gd name="T24" fmla="*/ 83 w 431"/>
                <a:gd name="T25" fmla="*/ 206 h 220"/>
                <a:gd name="T26" fmla="*/ 39 w 431"/>
                <a:gd name="T27" fmla="*/ 181 h 220"/>
                <a:gd name="T28" fmla="*/ 0 w 431"/>
                <a:gd name="T29" fmla="*/ 142 h 220"/>
                <a:gd name="T30" fmla="*/ 0 w 431"/>
                <a:gd name="T31" fmla="*/ 142 h 220"/>
                <a:gd name="T32" fmla="*/ 34 w 431"/>
                <a:gd name="T33" fmla="*/ 147 h 220"/>
                <a:gd name="T34" fmla="*/ 73 w 431"/>
                <a:gd name="T35" fmla="*/ 152 h 220"/>
                <a:gd name="T36" fmla="*/ 127 w 431"/>
                <a:gd name="T37" fmla="*/ 147 h 220"/>
                <a:gd name="T38" fmla="*/ 191 w 431"/>
                <a:gd name="T39" fmla="*/ 132 h 220"/>
                <a:gd name="T40" fmla="*/ 225 w 431"/>
                <a:gd name="T41" fmla="*/ 122 h 220"/>
                <a:gd name="T42" fmla="*/ 264 w 431"/>
                <a:gd name="T43" fmla="*/ 108 h 220"/>
                <a:gd name="T44" fmla="*/ 303 w 431"/>
                <a:gd name="T45" fmla="*/ 88 h 220"/>
                <a:gd name="T46" fmla="*/ 347 w 431"/>
                <a:gd name="T47" fmla="*/ 64 h 220"/>
                <a:gd name="T48" fmla="*/ 387 w 431"/>
                <a:gd name="T49" fmla="*/ 34 h 220"/>
                <a:gd name="T50" fmla="*/ 431 w 431"/>
                <a:gd name="T51" fmla="*/ 0 h 220"/>
                <a:gd name="T52" fmla="*/ 431 w 431"/>
                <a:gd name="T5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1" h="220">
                  <a:moveTo>
                    <a:pt x="431" y="0"/>
                  </a:moveTo>
                  <a:lnTo>
                    <a:pt x="431" y="0"/>
                  </a:lnTo>
                  <a:lnTo>
                    <a:pt x="426" y="15"/>
                  </a:lnTo>
                  <a:lnTo>
                    <a:pt x="396" y="54"/>
                  </a:lnTo>
                  <a:lnTo>
                    <a:pt x="357" y="108"/>
                  </a:lnTo>
                  <a:lnTo>
                    <a:pt x="333" y="137"/>
                  </a:lnTo>
                  <a:lnTo>
                    <a:pt x="303" y="162"/>
                  </a:lnTo>
                  <a:lnTo>
                    <a:pt x="274" y="186"/>
                  </a:lnTo>
                  <a:lnTo>
                    <a:pt x="240" y="201"/>
                  </a:lnTo>
                  <a:lnTo>
                    <a:pt x="201" y="215"/>
                  </a:lnTo>
                  <a:lnTo>
                    <a:pt x="166" y="220"/>
                  </a:lnTo>
                  <a:lnTo>
                    <a:pt x="127" y="220"/>
                  </a:lnTo>
                  <a:lnTo>
                    <a:pt x="83" y="206"/>
                  </a:lnTo>
                  <a:lnTo>
                    <a:pt x="39" y="181"/>
                  </a:lnTo>
                  <a:lnTo>
                    <a:pt x="0" y="142"/>
                  </a:lnTo>
                  <a:lnTo>
                    <a:pt x="0" y="142"/>
                  </a:lnTo>
                  <a:lnTo>
                    <a:pt x="34" y="147"/>
                  </a:lnTo>
                  <a:lnTo>
                    <a:pt x="73" y="152"/>
                  </a:lnTo>
                  <a:lnTo>
                    <a:pt x="127" y="147"/>
                  </a:lnTo>
                  <a:lnTo>
                    <a:pt x="191" y="132"/>
                  </a:lnTo>
                  <a:lnTo>
                    <a:pt x="225" y="122"/>
                  </a:lnTo>
                  <a:lnTo>
                    <a:pt x="264" y="108"/>
                  </a:lnTo>
                  <a:lnTo>
                    <a:pt x="303" y="88"/>
                  </a:lnTo>
                  <a:lnTo>
                    <a:pt x="347" y="64"/>
                  </a:lnTo>
                  <a:lnTo>
                    <a:pt x="387" y="34"/>
                  </a:lnTo>
                  <a:lnTo>
                    <a:pt x="431" y="0"/>
                  </a:lnTo>
                  <a:lnTo>
                    <a:pt x="43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8" name="Freeform 52"/>
            <p:cNvSpPr>
              <a:spLocks noEditPoints="1"/>
            </p:cNvSpPr>
            <p:nvPr/>
          </p:nvSpPr>
          <p:spPr bwMode="auto">
            <a:xfrm>
              <a:off x="2451" y="1287"/>
              <a:ext cx="1214" cy="2174"/>
            </a:xfrm>
            <a:custGeom>
              <a:avLst/>
              <a:gdLst>
                <a:gd name="T0" fmla="*/ 489 w 1214"/>
                <a:gd name="T1" fmla="*/ 1327 h 2174"/>
                <a:gd name="T2" fmla="*/ 450 w 1214"/>
                <a:gd name="T3" fmla="*/ 1351 h 2174"/>
                <a:gd name="T4" fmla="*/ 274 w 1214"/>
                <a:gd name="T5" fmla="*/ 1425 h 2174"/>
                <a:gd name="T6" fmla="*/ 235 w 1214"/>
                <a:gd name="T7" fmla="*/ 1449 h 2174"/>
                <a:gd name="T8" fmla="*/ 181 w 1214"/>
                <a:gd name="T9" fmla="*/ 1488 h 2174"/>
                <a:gd name="T10" fmla="*/ 151 w 1214"/>
                <a:gd name="T11" fmla="*/ 1532 h 2174"/>
                <a:gd name="T12" fmla="*/ 147 w 1214"/>
                <a:gd name="T13" fmla="*/ 1537 h 2174"/>
                <a:gd name="T14" fmla="*/ 54 w 1214"/>
                <a:gd name="T15" fmla="*/ 1714 h 2174"/>
                <a:gd name="T16" fmla="*/ 9 w 1214"/>
                <a:gd name="T17" fmla="*/ 1856 h 2174"/>
                <a:gd name="T18" fmla="*/ 0 w 1214"/>
                <a:gd name="T19" fmla="*/ 1968 h 2174"/>
                <a:gd name="T20" fmla="*/ 14 w 1214"/>
                <a:gd name="T21" fmla="*/ 2051 h 2174"/>
                <a:gd name="T22" fmla="*/ 49 w 1214"/>
                <a:gd name="T23" fmla="*/ 2110 h 2174"/>
                <a:gd name="T24" fmla="*/ 83 w 1214"/>
                <a:gd name="T25" fmla="*/ 2144 h 2174"/>
                <a:gd name="T26" fmla="*/ 127 w 1214"/>
                <a:gd name="T27" fmla="*/ 2169 h 2174"/>
                <a:gd name="T28" fmla="*/ 156 w 1214"/>
                <a:gd name="T29" fmla="*/ 2174 h 2174"/>
                <a:gd name="T30" fmla="*/ 210 w 1214"/>
                <a:gd name="T31" fmla="*/ 2169 h 2174"/>
                <a:gd name="T32" fmla="*/ 259 w 1214"/>
                <a:gd name="T33" fmla="*/ 2149 h 2174"/>
                <a:gd name="T34" fmla="*/ 323 w 1214"/>
                <a:gd name="T35" fmla="*/ 2100 h 2174"/>
                <a:gd name="T36" fmla="*/ 386 w 1214"/>
                <a:gd name="T37" fmla="*/ 2007 h 2174"/>
                <a:gd name="T38" fmla="*/ 435 w 1214"/>
                <a:gd name="T39" fmla="*/ 1890 h 2174"/>
                <a:gd name="T40" fmla="*/ 470 w 1214"/>
                <a:gd name="T41" fmla="*/ 1772 h 2174"/>
                <a:gd name="T42" fmla="*/ 504 w 1214"/>
                <a:gd name="T43" fmla="*/ 1596 h 2174"/>
                <a:gd name="T44" fmla="*/ 504 w 1214"/>
                <a:gd name="T45" fmla="*/ 1572 h 2174"/>
                <a:gd name="T46" fmla="*/ 509 w 1214"/>
                <a:gd name="T47" fmla="*/ 1508 h 2174"/>
                <a:gd name="T48" fmla="*/ 528 w 1214"/>
                <a:gd name="T49" fmla="*/ 1464 h 2174"/>
                <a:gd name="T50" fmla="*/ 577 w 1214"/>
                <a:gd name="T51" fmla="*/ 1405 h 2174"/>
                <a:gd name="T52" fmla="*/ 626 w 1214"/>
                <a:gd name="T53" fmla="*/ 1381 h 2174"/>
                <a:gd name="T54" fmla="*/ 651 w 1214"/>
                <a:gd name="T55" fmla="*/ 1376 h 2174"/>
                <a:gd name="T56" fmla="*/ 979 w 1214"/>
                <a:gd name="T57" fmla="*/ 754 h 2174"/>
                <a:gd name="T58" fmla="*/ 1086 w 1214"/>
                <a:gd name="T59" fmla="*/ 490 h 2174"/>
                <a:gd name="T60" fmla="*/ 1165 w 1214"/>
                <a:gd name="T61" fmla="*/ 201 h 2174"/>
                <a:gd name="T62" fmla="*/ 489 w 1214"/>
                <a:gd name="T63" fmla="*/ 1327 h 2174"/>
                <a:gd name="T64" fmla="*/ 377 w 1214"/>
                <a:gd name="T65" fmla="*/ 1875 h 2174"/>
                <a:gd name="T66" fmla="*/ 318 w 1214"/>
                <a:gd name="T67" fmla="*/ 1988 h 2174"/>
                <a:gd name="T68" fmla="*/ 249 w 1214"/>
                <a:gd name="T69" fmla="*/ 2066 h 2174"/>
                <a:gd name="T70" fmla="*/ 181 w 1214"/>
                <a:gd name="T71" fmla="*/ 2105 h 2174"/>
                <a:gd name="T72" fmla="*/ 151 w 1214"/>
                <a:gd name="T73" fmla="*/ 2110 h 2174"/>
                <a:gd name="T74" fmla="*/ 122 w 1214"/>
                <a:gd name="T75" fmla="*/ 2100 h 2174"/>
                <a:gd name="T76" fmla="*/ 107 w 1214"/>
                <a:gd name="T77" fmla="*/ 2091 h 2174"/>
                <a:gd name="T78" fmla="*/ 78 w 1214"/>
                <a:gd name="T79" fmla="*/ 2042 h 2174"/>
                <a:gd name="T80" fmla="*/ 63 w 1214"/>
                <a:gd name="T81" fmla="*/ 1953 h 2174"/>
                <a:gd name="T82" fmla="*/ 73 w 1214"/>
                <a:gd name="T83" fmla="*/ 1841 h 2174"/>
                <a:gd name="T84" fmla="*/ 107 w 1214"/>
                <a:gd name="T85" fmla="*/ 1714 h 2174"/>
                <a:gd name="T86" fmla="*/ 137 w 1214"/>
                <a:gd name="T87" fmla="*/ 1655 h 2174"/>
                <a:gd name="T88" fmla="*/ 200 w 1214"/>
                <a:gd name="T89" fmla="*/ 1562 h 2174"/>
                <a:gd name="T90" fmla="*/ 269 w 1214"/>
                <a:gd name="T91" fmla="*/ 1498 h 2174"/>
                <a:gd name="T92" fmla="*/ 318 w 1214"/>
                <a:gd name="T93" fmla="*/ 1483 h 2174"/>
                <a:gd name="T94" fmla="*/ 352 w 1214"/>
                <a:gd name="T95" fmla="*/ 1488 h 2174"/>
                <a:gd name="T96" fmla="*/ 367 w 1214"/>
                <a:gd name="T97" fmla="*/ 1493 h 2174"/>
                <a:gd name="T98" fmla="*/ 391 w 1214"/>
                <a:gd name="T99" fmla="*/ 1513 h 2174"/>
                <a:gd name="T100" fmla="*/ 421 w 1214"/>
                <a:gd name="T101" fmla="*/ 1591 h 2174"/>
                <a:gd name="T102" fmla="*/ 421 w 1214"/>
                <a:gd name="T103" fmla="*/ 1694 h 2174"/>
                <a:gd name="T104" fmla="*/ 396 w 1214"/>
                <a:gd name="T105" fmla="*/ 1811 h 2174"/>
                <a:gd name="T106" fmla="*/ 377 w 1214"/>
                <a:gd name="T107" fmla="*/ 1875 h 2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14" h="2174">
                  <a:moveTo>
                    <a:pt x="489" y="1327"/>
                  </a:moveTo>
                  <a:lnTo>
                    <a:pt x="489" y="1327"/>
                  </a:lnTo>
                  <a:lnTo>
                    <a:pt x="475" y="1337"/>
                  </a:lnTo>
                  <a:lnTo>
                    <a:pt x="450" y="1351"/>
                  </a:lnTo>
                  <a:lnTo>
                    <a:pt x="377" y="1386"/>
                  </a:lnTo>
                  <a:lnTo>
                    <a:pt x="274" y="1425"/>
                  </a:lnTo>
                  <a:lnTo>
                    <a:pt x="274" y="1425"/>
                  </a:lnTo>
                  <a:lnTo>
                    <a:pt x="235" y="1449"/>
                  </a:lnTo>
                  <a:lnTo>
                    <a:pt x="205" y="1469"/>
                  </a:lnTo>
                  <a:lnTo>
                    <a:pt x="181" y="1488"/>
                  </a:lnTo>
                  <a:lnTo>
                    <a:pt x="166" y="1508"/>
                  </a:lnTo>
                  <a:lnTo>
                    <a:pt x="151" y="1532"/>
                  </a:lnTo>
                  <a:lnTo>
                    <a:pt x="147" y="1537"/>
                  </a:lnTo>
                  <a:lnTo>
                    <a:pt x="147" y="1537"/>
                  </a:lnTo>
                  <a:lnTo>
                    <a:pt x="93" y="1630"/>
                  </a:lnTo>
                  <a:lnTo>
                    <a:pt x="54" y="1714"/>
                  </a:lnTo>
                  <a:lnTo>
                    <a:pt x="24" y="1792"/>
                  </a:lnTo>
                  <a:lnTo>
                    <a:pt x="9" y="1856"/>
                  </a:lnTo>
                  <a:lnTo>
                    <a:pt x="0" y="1914"/>
                  </a:lnTo>
                  <a:lnTo>
                    <a:pt x="0" y="1968"/>
                  </a:lnTo>
                  <a:lnTo>
                    <a:pt x="5" y="2012"/>
                  </a:lnTo>
                  <a:lnTo>
                    <a:pt x="14" y="2051"/>
                  </a:lnTo>
                  <a:lnTo>
                    <a:pt x="29" y="2081"/>
                  </a:lnTo>
                  <a:lnTo>
                    <a:pt x="49" y="2110"/>
                  </a:lnTo>
                  <a:lnTo>
                    <a:pt x="63" y="2130"/>
                  </a:lnTo>
                  <a:lnTo>
                    <a:pt x="83" y="2144"/>
                  </a:lnTo>
                  <a:lnTo>
                    <a:pt x="112" y="2164"/>
                  </a:lnTo>
                  <a:lnTo>
                    <a:pt x="127" y="2169"/>
                  </a:lnTo>
                  <a:lnTo>
                    <a:pt x="127" y="2169"/>
                  </a:lnTo>
                  <a:lnTo>
                    <a:pt x="156" y="2174"/>
                  </a:lnTo>
                  <a:lnTo>
                    <a:pt x="181" y="2174"/>
                  </a:lnTo>
                  <a:lnTo>
                    <a:pt x="210" y="2169"/>
                  </a:lnTo>
                  <a:lnTo>
                    <a:pt x="235" y="2159"/>
                  </a:lnTo>
                  <a:lnTo>
                    <a:pt x="259" y="2149"/>
                  </a:lnTo>
                  <a:lnTo>
                    <a:pt x="279" y="2135"/>
                  </a:lnTo>
                  <a:lnTo>
                    <a:pt x="323" y="2100"/>
                  </a:lnTo>
                  <a:lnTo>
                    <a:pt x="357" y="2056"/>
                  </a:lnTo>
                  <a:lnTo>
                    <a:pt x="386" y="2007"/>
                  </a:lnTo>
                  <a:lnTo>
                    <a:pt x="416" y="1949"/>
                  </a:lnTo>
                  <a:lnTo>
                    <a:pt x="435" y="1890"/>
                  </a:lnTo>
                  <a:lnTo>
                    <a:pt x="455" y="1831"/>
                  </a:lnTo>
                  <a:lnTo>
                    <a:pt x="470" y="1772"/>
                  </a:lnTo>
                  <a:lnTo>
                    <a:pt x="489" y="1669"/>
                  </a:lnTo>
                  <a:lnTo>
                    <a:pt x="504" y="1596"/>
                  </a:lnTo>
                  <a:lnTo>
                    <a:pt x="504" y="1572"/>
                  </a:lnTo>
                  <a:lnTo>
                    <a:pt x="504" y="1572"/>
                  </a:lnTo>
                  <a:lnTo>
                    <a:pt x="504" y="1537"/>
                  </a:lnTo>
                  <a:lnTo>
                    <a:pt x="509" y="1508"/>
                  </a:lnTo>
                  <a:lnTo>
                    <a:pt x="519" y="1483"/>
                  </a:lnTo>
                  <a:lnTo>
                    <a:pt x="528" y="1464"/>
                  </a:lnTo>
                  <a:lnTo>
                    <a:pt x="548" y="1430"/>
                  </a:lnTo>
                  <a:lnTo>
                    <a:pt x="577" y="1405"/>
                  </a:lnTo>
                  <a:lnTo>
                    <a:pt x="607" y="1390"/>
                  </a:lnTo>
                  <a:lnTo>
                    <a:pt x="626" y="1381"/>
                  </a:lnTo>
                  <a:lnTo>
                    <a:pt x="651" y="1376"/>
                  </a:lnTo>
                  <a:lnTo>
                    <a:pt x="651" y="1376"/>
                  </a:lnTo>
                  <a:lnTo>
                    <a:pt x="896" y="915"/>
                  </a:lnTo>
                  <a:lnTo>
                    <a:pt x="979" y="754"/>
                  </a:lnTo>
                  <a:lnTo>
                    <a:pt x="1037" y="617"/>
                  </a:lnTo>
                  <a:lnTo>
                    <a:pt x="1086" y="490"/>
                  </a:lnTo>
                  <a:lnTo>
                    <a:pt x="1126" y="357"/>
                  </a:lnTo>
                  <a:lnTo>
                    <a:pt x="1165" y="201"/>
                  </a:lnTo>
                  <a:lnTo>
                    <a:pt x="1214" y="0"/>
                  </a:lnTo>
                  <a:lnTo>
                    <a:pt x="489" y="1327"/>
                  </a:lnTo>
                  <a:close/>
                  <a:moveTo>
                    <a:pt x="377" y="1875"/>
                  </a:moveTo>
                  <a:lnTo>
                    <a:pt x="377" y="1875"/>
                  </a:lnTo>
                  <a:lnTo>
                    <a:pt x="347" y="1934"/>
                  </a:lnTo>
                  <a:lnTo>
                    <a:pt x="318" y="1988"/>
                  </a:lnTo>
                  <a:lnTo>
                    <a:pt x="284" y="2032"/>
                  </a:lnTo>
                  <a:lnTo>
                    <a:pt x="249" y="2066"/>
                  </a:lnTo>
                  <a:lnTo>
                    <a:pt x="215" y="2091"/>
                  </a:lnTo>
                  <a:lnTo>
                    <a:pt x="181" y="2105"/>
                  </a:lnTo>
                  <a:lnTo>
                    <a:pt x="166" y="2110"/>
                  </a:lnTo>
                  <a:lnTo>
                    <a:pt x="151" y="2110"/>
                  </a:lnTo>
                  <a:lnTo>
                    <a:pt x="137" y="2105"/>
                  </a:lnTo>
                  <a:lnTo>
                    <a:pt x="122" y="2100"/>
                  </a:lnTo>
                  <a:lnTo>
                    <a:pt x="122" y="2100"/>
                  </a:lnTo>
                  <a:lnTo>
                    <a:pt x="107" y="2091"/>
                  </a:lnTo>
                  <a:lnTo>
                    <a:pt x="98" y="2076"/>
                  </a:lnTo>
                  <a:lnTo>
                    <a:pt x="78" y="2042"/>
                  </a:lnTo>
                  <a:lnTo>
                    <a:pt x="68" y="2002"/>
                  </a:lnTo>
                  <a:lnTo>
                    <a:pt x="63" y="1953"/>
                  </a:lnTo>
                  <a:lnTo>
                    <a:pt x="63" y="1900"/>
                  </a:lnTo>
                  <a:lnTo>
                    <a:pt x="73" y="1841"/>
                  </a:lnTo>
                  <a:lnTo>
                    <a:pt x="88" y="1777"/>
                  </a:lnTo>
                  <a:lnTo>
                    <a:pt x="107" y="1714"/>
                  </a:lnTo>
                  <a:lnTo>
                    <a:pt x="107" y="1714"/>
                  </a:lnTo>
                  <a:lnTo>
                    <a:pt x="137" y="1655"/>
                  </a:lnTo>
                  <a:lnTo>
                    <a:pt x="166" y="1606"/>
                  </a:lnTo>
                  <a:lnTo>
                    <a:pt x="200" y="1562"/>
                  </a:lnTo>
                  <a:lnTo>
                    <a:pt x="235" y="1528"/>
                  </a:lnTo>
                  <a:lnTo>
                    <a:pt x="269" y="1498"/>
                  </a:lnTo>
                  <a:lnTo>
                    <a:pt x="303" y="1483"/>
                  </a:lnTo>
                  <a:lnTo>
                    <a:pt x="318" y="1483"/>
                  </a:lnTo>
                  <a:lnTo>
                    <a:pt x="337" y="1483"/>
                  </a:lnTo>
                  <a:lnTo>
                    <a:pt x="352" y="1488"/>
                  </a:lnTo>
                  <a:lnTo>
                    <a:pt x="367" y="1493"/>
                  </a:lnTo>
                  <a:lnTo>
                    <a:pt x="367" y="1493"/>
                  </a:lnTo>
                  <a:lnTo>
                    <a:pt x="377" y="1503"/>
                  </a:lnTo>
                  <a:lnTo>
                    <a:pt x="391" y="1513"/>
                  </a:lnTo>
                  <a:lnTo>
                    <a:pt x="406" y="1547"/>
                  </a:lnTo>
                  <a:lnTo>
                    <a:pt x="421" y="1591"/>
                  </a:lnTo>
                  <a:lnTo>
                    <a:pt x="426" y="1640"/>
                  </a:lnTo>
                  <a:lnTo>
                    <a:pt x="421" y="1694"/>
                  </a:lnTo>
                  <a:lnTo>
                    <a:pt x="416" y="1753"/>
                  </a:lnTo>
                  <a:lnTo>
                    <a:pt x="396" y="1811"/>
                  </a:lnTo>
                  <a:lnTo>
                    <a:pt x="377" y="1875"/>
                  </a:lnTo>
                  <a:lnTo>
                    <a:pt x="377" y="1875"/>
                  </a:ln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53"/>
            <p:cNvSpPr>
              <a:spLocks noEditPoints="1"/>
            </p:cNvSpPr>
            <p:nvPr/>
          </p:nvSpPr>
          <p:spPr bwMode="auto">
            <a:xfrm>
              <a:off x="2710" y="1140"/>
              <a:ext cx="808" cy="2419"/>
            </a:xfrm>
            <a:custGeom>
              <a:avLst/>
              <a:gdLst>
                <a:gd name="T0" fmla="*/ 734 w 808"/>
                <a:gd name="T1" fmla="*/ 1802 h 2419"/>
                <a:gd name="T2" fmla="*/ 720 w 808"/>
                <a:gd name="T3" fmla="*/ 1763 h 2419"/>
                <a:gd name="T4" fmla="*/ 690 w 808"/>
                <a:gd name="T5" fmla="*/ 1719 h 2419"/>
                <a:gd name="T6" fmla="*/ 632 w 808"/>
                <a:gd name="T7" fmla="*/ 1655 h 2419"/>
                <a:gd name="T8" fmla="*/ 544 w 808"/>
                <a:gd name="T9" fmla="*/ 1586 h 2419"/>
                <a:gd name="T10" fmla="*/ 455 w 808"/>
                <a:gd name="T11" fmla="*/ 1508 h 2419"/>
                <a:gd name="T12" fmla="*/ 0 w 808"/>
                <a:gd name="T13" fmla="*/ 0 h 2419"/>
                <a:gd name="T14" fmla="*/ 5 w 808"/>
                <a:gd name="T15" fmla="*/ 113 h 2419"/>
                <a:gd name="T16" fmla="*/ 44 w 808"/>
                <a:gd name="T17" fmla="*/ 421 h 2419"/>
                <a:gd name="T18" fmla="*/ 127 w 808"/>
                <a:gd name="T19" fmla="*/ 896 h 2419"/>
                <a:gd name="T20" fmla="*/ 230 w 808"/>
                <a:gd name="T21" fmla="*/ 1337 h 2419"/>
                <a:gd name="T22" fmla="*/ 279 w 808"/>
                <a:gd name="T23" fmla="*/ 1493 h 2419"/>
                <a:gd name="T24" fmla="*/ 318 w 808"/>
                <a:gd name="T25" fmla="*/ 1523 h 2419"/>
                <a:gd name="T26" fmla="*/ 367 w 808"/>
                <a:gd name="T27" fmla="*/ 1577 h 2419"/>
                <a:gd name="T28" fmla="*/ 387 w 808"/>
                <a:gd name="T29" fmla="*/ 1640 h 2419"/>
                <a:gd name="T30" fmla="*/ 387 w 808"/>
                <a:gd name="T31" fmla="*/ 1694 h 2419"/>
                <a:gd name="T32" fmla="*/ 382 w 808"/>
                <a:gd name="T33" fmla="*/ 1728 h 2419"/>
                <a:gd name="T34" fmla="*/ 377 w 808"/>
                <a:gd name="T35" fmla="*/ 1831 h 2419"/>
                <a:gd name="T36" fmla="*/ 377 w 808"/>
                <a:gd name="T37" fmla="*/ 1998 h 2419"/>
                <a:gd name="T38" fmla="*/ 397 w 808"/>
                <a:gd name="T39" fmla="*/ 2120 h 2419"/>
                <a:gd name="T40" fmla="*/ 431 w 808"/>
                <a:gd name="T41" fmla="*/ 2242 h 2419"/>
                <a:gd name="T42" fmla="*/ 490 w 808"/>
                <a:gd name="T43" fmla="*/ 2340 h 2419"/>
                <a:gd name="T44" fmla="*/ 529 w 808"/>
                <a:gd name="T45" fmla="*/ 2380 h 2419"/>
                <a:gd name="T46" fmla="*/ 578 w 808"/>
                <a:gd name="T47" fmla="*/ 2404 h 2419"/>
                <a:gd name="T48" fmla="*/ 632 w 808"/>
                <a:gd name="T49" fmla="*/ 2419 h 2419"/>
                <a:gd name="T50" fmla="*/ 646 w 808"/>
                <a:gd name="T51" fmla="*/ 2419 h 2419"/>
                <a:gd name="T52" fmla="*/ 700 w 808"/>
                <a:gd name="T53" fmla="*/ 2399 h 2419"/>
                <a:gd name="T54" fmla="*/ 744 w 808"/>
                <a:gd name="T55" fmla="*/ 2360 h 2419"/>
                <a:gd name="T56" fmla="*/ 783 w 808"/>
                <a:gd name="T57" fmla="*/ 2301 h 2419"/>
                <a:gd name="T58" fmla="*/ 803 w 808"/>
                <a:gd name="T59" fmla="*/ 2208 h 2419"/>
                <a:gd name="T60" fmla="*/ 803 w 808"/>
                <a:gd name="T61" fmla="*/ 2081 h 2419"/>
                <a:gd name="T62" fmla="*/ 769 w 808"/>
                <a:gd name="T63" fmla="*/ 1905 h 2419"/>
                <a:gd name="T64" fmla="*/ 734 w 808"/>
                <a:gd name="T65" fmla="*/ 1802 h 2419"/>
                <a:gd name="T66" fmla="*/ 651 w 808"/>
                <a:gd name="T67" fmla="*/ 2350 h 2419"/>
                <a:gd name="T68" fmla="*/ 622 w 808"/>
                <a:gd name="T69" fmla="*/ 2350 h 2419"/>
                <a:gd name="T70" fmla="*/ 592 w 808"/>
                <a:gd name="T71" fmla="*/ 2340 h 2419"/>
                <a:gd name="T72" fmla="*/ 534 w 808"/>
                <a:gd name="T73" fmla="*/ 2282 h 2419"/>
                <a:gd name="T74" fmla="*/ 480 w 808"/>
                <a:gd name="T75" fmla="*/ 2184 h 2419"/>
                <a:gd name="T76" fmla="*/ 446 w 808"/>
                <a:gd name="T77" fmla="*/ 2061 h 2419"/>
                <a:gd name="T78" fmla="*/ 436 w 808"/>
                <a:gd name="T79" fmla="*/ 1993 h 2419"/>
                <a:gd name="T80" fmla="*/ 441 w 808"/>
                <a:gd name="T81" fmla="*/ 1870 h 2419"/>
                <a:gd name="T82" fmla="*/ 460 w 808"/>
                <a:gd name="T83" fmla="*/ 1772 h 2419"/>
                <a:gd name="T84" fmla="*/ 504 w 808"/>
                <a:gd name="T85" fmla="*/ 1709 h 2419"/>
                <a:gd name="T86" fmla="*/ 534 w 808"/>
                <a:gd name="T87" fmla="*/ 1694 h 2419"/>
                <a:gd name="T88" fmla="*/ 548 w 808"/>
                <a:gd name="T89" fmla="*/ 1689 h 2419"/>
                <a:gd name="T90" fmla="*/ 578 w 808"/>
                <a:gd name="T91" fmla="*/ 1694 h 2419"/>
                <a:gd name="T92" fmla="*/ 627 w 808"/>
                <a:gd name="T93" fmla="*/ 1728 h 2419"/>
                <a:gd name="T94" fmla="*/ 681 w 808"/>
                <a:gd name="T95" fmla="*/ 1807 h 2419"/>
                <a:gd name="T96" fmla="*/ 725 w 808"/>
                <a:gd name="T97" fmla="*/ 1919 h 2419"/>
                <a:gd name="T98" fmla="*/ 739 w 808"/>
                <a:gd name="T99" fmla="*/ 1983 h 2419"/>
                <a:gd name="T100" fmla="*/ 749 w 808"/>
                <a:gd name="T101" fmla="*/ 2115 h 2419"/>
                <a:gd name="T102" fmla="*/ 739 w 808"/>
                <a:gd name="T103" fmla="*/ 2228 h 2419"/>
                <a:gd name="T104" fmla="*/ 705 w 808"/>
                <a:gd name="T105" fmla="*/ 2311 h 2419"/>
                <a:gd name="T106" fmla="*/ 666 w 808"/>
                <a:gd name="T107" fmla="*/ 2345 h 2419"/>
                <a:gd name="T108" fmla="*/ 651 w 808"/>
                <a:gd name="T109" fmla="*/ 2350 h 2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8" h="2419">
                  <a:moveTo>
                    <a:pt x="734" y="1802"/>
                  </a:moveTo>
                  <a:lnTo>
                    <a:pt x="734" y="1802"/>
                  </a:lnTo>
                  <a:lnTo>
                    <a:pt x="734" y="1792"/>
                  </a:lnTo>
                  <a:lnTo>
                    <a:pt x="720" y="1763"/>
                  </a:lnTo>
                  <a:lnTo>
                    <a:pt x="710" y="1743"/>
                  </a:lnTo>
                  <a:lnTo>
                    <a:pt x="690" y="1719"/>
                  </a:lnTo>
                  <a:lnTo>
                    <a:pt x="666" y="1689"/>
                  </a:lnTo>
                  <a:lnTo>
                    <a:pt x="632" y="1655"/>
                  </a:lnTo>
                  <a:lnTo>
                    <a:pt x="632" y="1655"/>
                  </a:lnTo>
                  <a:lnTo>
                    <a:pt x="544" y="1586"/>
                  </a:lnTo>
                  <a:lnTo>
                    <a:pt x="480" y="1533"/>
                  </a:lnTo>
                  <a:lnTo>
                    <a:pt x="455" y="1508"/>
                  </a:lnTo>
                  <a:lnTo>
                    <a:pt x="446" y="1493"/>
                  </a:lnTo>
                  <a:lnTo>
                    <a:pt x="0" y="0"/>
                  </a:lnTo>
                  <a:lnTo>
                    <a:pt x="0" y="0"/>
                  </a:lnTo>
                  <a:lnTo>
                    <a:pt x="5" y="113"/>
                  </a:lnTo>
                  <a:lnTo>
                    <a:pt x="20" y="245"/>
                  </a:lnTo>
                  <a:lnTo>
                    <a:pt x="44" y="421"/>
                  </a:lnTo>
                  <a:lnTo>
                    <a:pt x="78" y="641"/>
                  </a:lnTo>
                  <a:lnTo>
                    <a:pt x="127" y="896"/>
                  </a:lnTo>
                  <a:lnTo>
                    <a:pt x="191" y="1180"/>
                  </a:lnTo>
                  <a:lnTo>
                    <a:pt x="230" y="1337"/>
                  </a:lnTo>
                  <a:lnTo>
                    <a:pt x="279" y="1493"/>
                  </a:lnTo>
                  <a:lnTo>
                    <a:pt x="279" y="1493"/>
                  </a:lnTo>
                  <a:lnTo>
                    <a:pt x="299" y="1508"/>
                  </a:lnTo>
                  <a:lnTo>
                    <a:pt x="318" y="1523"/>
                  </a:lnTo>
                  <a:lnTo>
                    <a:pt x="343" y="1547"/>
                  </a:lnTo>
                  <a:lnTo>
                    <a:pt x="367" y="1577"/>
                  </a:lnTo>
                  <a:lnTo>
                    <a:pt x="382" y="1616"/>
                  </a:lnTo>
                  <a:lnTo>
                    <a:pt x="387" y="1640"/>
                  </a:lnTo>
                  <a:lnTo>
                    <a:pt x="387" y="1665"/>
                  </a:lnTo>
                  <a:lnTo>
                    <a:pt x="387" y="1694"/>
                  </a:lnTo>
                  <a:lnTo>
                    <a:pt x="382" y="1728"/>
                  </a:lnTo>
                  <a:lnTo>
                    <a:pt x="382" y="1728"/>
                  </a:lnTo>
                  <a:lnTo>
                    <a:pt x="377" y="1753"/>
                  </a:lnTo>
                  <a:lnTo>
                    <a:pt x="377" y="1831"/>
                  </a:lnTo>
                  <a:lnTo>
                    <a:pt x="377" y="1934"/>
                  </a:lnTo>
                  <a:lnTo>
                    <a:pt x="377" y="1998"/>
                  </a:lnTo>
                  <a:lnTo>
                    <a:pt x="387" y="2061"/>
                  </a:lnTo>
                  <a:lnTo>
                    <a:pt x="397" y="2120"/>
                  </a:lnTo>
                  <a:lnTo>
                    <a:pt x="411" y="2184"/>
                  </a:lnTo>
                  <a:lnTo>
                    <a:pt x="431" y="2242"/>
                  </a:lnTo>
                  <a:lnTo>
                    <a:pt x="455" y="2296"/>
                  </a:lnTo>
                  <a:lnTo>
                    <a:pt x="490" y="2340"/>
                  </a:lnTo>
                  <a:lnTo>
                    <a:pt x="509" y="2360"/>
                  </a:lnTo>
                  <a:lnTo>
                    <a:pt x="529" y="2380"/>
                  </a:lnTo>
                  <a:lnTo>
                    <a:pt x="553" y="2394"/>
                  </a:lnTo>
                  <a:lnTo>
                    <a:pt x="578" y="2404"/>
                  </a:lnTo>
                  <a:lnTo>
                    <a:pt x="602" y="2414"/>
                  </a:lnTo>
                  <a:lnTo>
                    <a:pt x="632" y="2419"/>
                  </a:lnTo>
                  <a:lnTo>
                    <a:pt x="632" y="2419"/>
                  </a:lnTo>
                  <a:lnTo>
                    <a:pt x="646" y="2419"/>
                  </a:lnTo>
                  <a:lnTo>
                    <a:pt x="681" y="2409"/>
                  </a:lnTo>
                  <a:lnTo>
                    <a:pt x="700" y="2399"/>
                  </a:lnTo>
                  <a:lnTo>
                    <a:pt x="720" y="2380"/>
                  </a:lnTo>
                  <a:lnTo>
                    <a:pt x="744" y="2360"/>
                  </a:lnTo>
                  <a:lnTo>
                    <a:pt x="764" y="2335"/>
                  </a:lnTo>
                  <a:lnTo>
                    <a:pt x="783" y="2301"/>
                  </a:lnTo>
                  <a:lnTo>
                    <a:pt x="793" y="2257"/>
                  </a:lnTo>
                  <a:lnTo>
                    <a:pt x="803" y="2208"/>
                  </a:lnTo>
                  <a:lnTo>
                    <a:pt x="808" y="2149"/>
                  </a:lnTo>
                  <a:lnTo>
                    <a:pt x="803" y="2081"/>
                  </a:lnTo>
                  <a:lnTo>
                    <a:pt x="788" y="1998"/>
                  </a:lnTo>
                  <a:lnTo>
                    <a:pt x="769" y="1905"/>
                  </a:lnTo>
                  <a:lnTo>
                    <a:pt x="734" y="1802"/>
                  </a:lnTo>
                  <a:lnTo>
                    <a:pt x="734" y="1802"/>
                  </a:lnTo>
                  <a:close/>
                  <a:moveTo>
                    <a:pt x="651" y="2350"/>
                  </a:moveTo>
                  <a:lnTo>
                    <a:pt x="651" y="2350"/>
                  </a:lnTo>
                  <a:lnTo>
                    <a:pt x="637" y="2355"/>
                  </a:lnTo>
                  <a:lnTo>
                    <a:pt x="622" y="2350"/>
                  </a:lnTo>
                  <a:lnTo>
                    <a:pt x="607" y="2350"/>
                  </a:lnTo>
                  <a:lnTo>
                    <a:pt x="592" y="2340"/>
                  </a:lnTo>
                  <a:lnTo>
                    <a:pt x="558" y="2316"/>
                  </a:lnTo>
                  <a:lnTo>
                    <a:pt x="534" y="2282"/>
                  </a:lnTo>
                  <a:lnTo>
                    <a:pt x="504" y="2238"/>
                  </a:lnTo>
                  <a:lnTo>
                    <a:pt x="480" y="2184"/>
                  </a:lnTo>
                  <a:lnTo>
                    <a:pt x="460" y="2125"/>
                  </a:lnTo>
                  <a:lnTo>
                    <a:pt x="446" y="2061"/>
                  </a:lnTo>
                  <a:lnTo>
                    <a:pt x="446" y="2061"/>
                  </a:lnTo>
                  <a:lnTo>
                    <a:pt x="436" y="1993"/>
                  </a:lnTo>
                  <a:lnTo>
                    <a:pt x="436" y="1929"/>
                  </a:lnTo>
                  <a:lnTo>
                    <a:pt x="441" y="1870"/>
                  </a:lnTo>
                  <a:lnTo>
                    <a:pt x="446" y="1816"/>
                  </a:lnTo>
                  <a:lnTo>
                    <a:pt x="460" y="1772"/>
                  </a:lnTo>
                  <a:lnTo>
                    <a:pt x="480" y="1733"/>
                  </a:lnTo>
                  <a:lnTo>
                    <a:pt x="504" y="1709"/>
                  </a:lnTo>
                  <a:lnTo>
                    <a:pt x="519" y="1699"/>
                  </a:lnTo>
                  <a:lnTo>
                    <a:pt x="534" y="1694"/>
                  </a:lnTo>
                  <a:lnTo>
                    <a:pt x="534" y="1694"/>
                  </a:lnTo>
                  <a:lnTo>
                    <a:pt x="548" y="1689"/>
                  </a:lnTo>
                  <a:lnTo>
                    <a:pt x="563" y="1694"/>
                  </a:lnTo>
                  <a:lnTo>
                    <a:pt x="578" y="1694"/>
                  </a:lnTo>
                  <a:lnTo>
                    <a:pt x="592" y="1704"/>
                  </a:lnTo>
                  <a:lnTo>
                    <a:pt x="627" y="1728"/>
                  </a:lnTo>
                  <a:lnTo>
                    <a:pt x="651" y="1763"/>
                  </a:lnTo>
                  <a:lnTo>
                    <a:pt x="681" y="1807"/>
                  </a:lnTo>
                  <a:lnTo>
                    <a:pt x="705" y="1861"/>
                  </a:lnTo>
                  <a:lnTo>
                    <a:pt x="725" y="1919"/>
                  </a:lnTo>
                  <a:lnTo>
                    <a:pt x="739" y="1983"/>
                  </a:lnTo>
                  <a:lnTo>
                    <a:pt x="739" y="1983"/>
                  </a:lnTo>
                  <a:lnTo>
                    <a:pt x="749" y="2052"/>
                  </a:lnTo>
                  <a:lnTo>
                    <a:pt x="749" y="2115"/>
                  </a:lnTo>
                  <a:lnTo>
                    <a:pt x="744" y="2174"/>
                  </a:lnTo>
                  <a:lnTo>
                    <a:pt x="739" y="2228"/>
                  </a:lnTo>
                  <a:lnTo>
                    <a:pt x="725" y="2272"/>
                  </a:lnTo>
                  <a:lnTo>
                    <a:pt x="705" y="2311"/>
                  </a:lnTo>
                  <a:lnTo>
                    <a:pt x="681" y="2335"/>
                  </a:lnTo>
                  <a:lnTo>
                    <a:pt x="666" y="2345"/>
                  </a:lnTo>
                  <a:lnTo>
                    <a:pt x="651" y="2350"/>
                  </a:lnTo>
                  <a:lnTo>
                    <a:pt x="651" y="2350"/>
                  </a:ln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0" name="Freeform 54"/>
            <p:cNvSpPr>
              <a:spLocks/>
            </p:cNvSpPr>
            <p:nvPr/>
          </p:nvSpPr>
          <p:spPr bwMode="auto">
            <a:xfrm>
              <a:off x="3004" y="2486"/>
              <a:ext cx="98" cy="118"/>
            </a:xfrm>
            <a:custGeom>
              <a:avLst/>
              <a:gdLst>
                <a:gd name="T0" fmla="*/ 98 w 98"/>
                <a:gd name="T1" fmla="*/ 69 h 118"/>
                <a:gd name="T2" fmla="*/ 98 w 98"/>
                <a:gd name="T3" fmla="*/ 69 h 118"/>
                <a:gd name="T4" fmla="*/ 98 w 98"/>
                <a:gd name="T5" fmla="*/ 49 h 118"/>
                <a:gd name="T6" fmla="*/ 88 w 98"/>
                <a:gd name="T7" fmla="*/ 25 h 118"/>
                <a:gd name="T8" fmla="*/ 73 w 98"/>
                <a:gd name="T9" fmla="*/ 10 h 118"/>
                <a:gd name="T10" fmla="*/ 59 w 98"/>
                <a:gd name="T11" fmla="*/ 0 h 118"/>
                <a:gd name="T12" fmla="*/ 59 w 98"/>
                <a:gd name="T13" fmla="*/ 0 h 118"/>
                <a:gd name="T14" fmla="*/ 39 w 98"/>
                <a:gd name="T15" fmla="*/ 0 h 118"/>
                <a:gd name="T16" fmla="*/ 19 w 98"/>
                <a:gd name="T17" fmla="*/ 10 h 118"/>
                <a:gd name="T18" fmla="*/ 10 w 98"/>
                <a:gd name="T19" fmla="*/ 25 h 118"/>
                <a:gd name="T20" fmla="*/ 0 w 98"/>
                <a:gd name="T21" fmla="*/ 49 h 118"/>
                <a:gd name="T22" fmla="*/ 0 w 98"/>
                <a:gd name="T23" fmla="*/ 49 h 118"/>
                <a:gd name="T24" fmla="*/ 0 w 98"/>
                <a:gd name="T25" fmla="*/ 69 h 118"/>
                <a:gd name="T26" fmla="*/ 10 w 98"/>
                <a:gd name="T27" fmla="*/ 93 h 118"/>
                <a:gd name="T28" fmla="*/ 19 w 98"/>
                <a:gd name="T29" fmla="*/ 108 h 118"/>
                <a:gd name="T30" fmla="*/ 39 w 98"/>
                <a:gd name="T31" fmla="*/ 118 h 118"/>
                <a:gd name="T32" fmla="*/ 39 w 98"/>
                <a:gd name="T33" fmla="*/ 118 h 118"/>
                <a:gd name="T34" fmla="*/ 59 w 98"/>
                <a:gd name="T35" fmla="*/ 118 h 118"/>
                <a:gd name="T36" fmla="*/ 73 w 98"/>
                <a:gd name="T37" fmla="*/ 108 h 118"/>
                <a:gd name="T38" fmla="*/ 88 w 98"/>
                <a:gd name="T39" fmla="*/ 93 h 118"/>
                <a:gd name="T40" fmla="*/ 98 w 98"/>
                <a:gd name="T41" fmla="*/ 69 h 118"/>
                <a:gd name="T42" fmla="*/ 98 w 98"/>
                <a:gd name="T43" fmla="*/ 6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18">
                  <a:moveTo>
                    <a:pt x="98" y="69"/>
                  </a:moveTo>
                  <a:lnTo>
                    <a:pt x="98" y="69"/>
                  </a:lnTo>
                  <a:lnTo>
                    <a:pt x="98" y="49"/>
                  </a:lnTo>
                  <a:lnTo>
                    <a:pt x="88" y="25"/>
                  </a:lnTo>
                  <a:lnTo>
                    <a:pt x="73" y="10"/>
                  </a:lnTo>
                  <a:lnTo>
                    <a:pt x="59" y="0"/>
                  </a:lnTo>
                  <a:lnTo>
                    <a:pt x="59" y="0"/>
                  </a:lnTo>
                  <a:lnTo>
                    <a:pt x="39" y="0"/>
                  </a:lnTo>
                  <a:lnTo>
                    <a:pt x="19" y="10"/>
                  </a:lnTo>
                  <a:lnTo>
                    <a:pt x="10" y="25"/>
                  </a:lnTo>
                  <a:lnTo>
                    <a:pt x="0" y="49"/>
                  </a:lnTo>
                  <a:lnTo>
                    <a:pt x="0" y="49"/>
                  </a:lnTo>
                  <a:lnTo>
                    <a:pt x="0" y="69"/>
                  </a:lnTo>
                  <a:lnTo>
                    <a:pt x="10" y="93"/>
                  </a:lnTo>
                  <a:lnTo>
                    <a:pt x="19" y="108"/>
                  </a:lnTo>
                  <a:lnTo>
                    <a:pt x="39" y="118"/>
                  </a:lnTo>
                  <a:lnTo>
                    <a:pt x="39" y="118"/>
                  </a:lnTo>
                  <a:lnTo>
                    <a:pt x="59" y="118"/>
                  </a:lnTo>
                  <a:lnTo>
                    <a:pt x="73" y="108"/>
                  </a:lnTo>
                  <a:lnTo>
                    <a:pt x="88" y="93"/>
                  </a:lnTo>
                  <a:lnTo>
                    <a:pt x="98" y="69"/>
                  </a:lnTo>
                  <a:lnTo>
                    <a:pt x="98"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55"/>
            <p:cNvSpPr>
              <a:spLocks/>
            </p:cNvSpPr>
            <p:nvPr/>
          </p:nvSpPr>
          <p:spPr bwMode="auto">
            <a:xfrm>
              <a:off x="1961" y="2839"/>
              <a:ext cx="597" cy="534"/>
            </a:xfrm>
            <a:custGeom>
              <a:avLst/>
              <a:gdLst>
                <a:gd name="T0" fmla="*/ 10 w 597"/>
                <a:gd name="T1" fmla="*/ 54 h 534"/>
                <a:gd name="T2" fmla="*/ 30 w 597"/>
                <a:gd name="T3" fmla="*/ 122 h 534"/>
                <a:gd name="T4" fmla="*/ 74 w 597"/>
                <a:gd name="T5" fmla="*/ 235 h 534"/>
                <a:gd name="T6" fmla="*/ 118 w 597"/>
                <a:gd name="T7" fmla="*/ 318 h 534"/>
                <a:gd name="T8" fmla="*/ 186 w 597"/>
                <a:gd name="T9" fmla="*/ 392 h 534"/>
                <a:gd name="T10" fmla="*/ 269 w 597"/>
                <a:gd name="T11" fmla="*/ 450 h 534"/>
                <a:gd name="T12" fmla="*/ 382 w 597"/>
                <a:gd name="T13" fmla="*/ 480 h 534"/>
                <a:gd name="T14" fmla="*/ 441 w 597"/>
                <a:gd name="T15" fmla="*/ 480 h 534"/>
                <a:gd name="T16" fmla="*/ 480 w 597"/>
                <a:gd name="T17" fmla="*/ 509 h 534"/>
                <a:gd name="T18" fmla="*/ 529 w 597"/>
                <a:gd name="T19" fmla="*/ 534 h 534"/>
                <a:gd name="T20" fmla="*/ 568 w 597"/>
                <a:gd name="T21" fmla="*/ 529 h 534"/>
                <a:gd name="T22" fmla="*/ 588 w 597"/>
                <a:gd name="T23" fmla="*/ 514 h 534"/>
                <a:gd name="T24" fmla="*/ 593 w 597"/>
                <a:gd name="T25" fmla="*/ 499 h 534"/>
                <a:gd name="T26" fmla="*/ 593 w 597"/>
                <a:gd name="T27" fmla="*/ 460 h 534"/>
                <a:gd name="T28" fmla="*/ 573 w 597"/>
                <a:gd name="T29" fmla="*/ 426 h 534"/>
                <a:gd name="T30" fmla="*/ 534 w 597"/>
                <a:gd name="T31" fmla="*/ 411 h 534"/>
                <a:gd name="T32" fmla="*/ 499 w 597"/>
                <a:gd name="T33" fmla="*/ 406 h 534"/>
                <a:gd name="T34" fmla="*/ 499 w 597"/>
                <a:gd name="T35" fmla="*/ 392 h 534"/>
                <a:gd name="T36" fmla="*/ 495 w 597"/>
                <a:gd name="T37" fmla="*/ 382 h 534"/>
                <a:gd name="T38" fmla="*/ 475 w 597"/>
                <a:gd name="T39" fmla="*/ 382 h 534"/>
                <a:gd name="T40" fmla="*/ 436 w 597"/>
                <a:gd name="T41" fmla="*/ 406 h 534"/>
                <a:gd name="T42" fmla="*/ 387 w 597"/>
                <a:gd name="T43" fmla="*/ 406 h 534"/>
                <a:gd name="T44" fmla="*/ 309 w 597"/>
                <a:gd name="T45" fmla="*/ 387 h 534"/>
                <a:gd name="T46" fmla="*/ 250 w 597"/>
                <a:gd name="T47" fmla="*/ 357 h 534"/>
                <a:gd name="T48" fmla="*/ 196 w 597"/>
                <a:gd name="T49" fmla="*/ 308 h 534"/>
                <a:gd name="T50" fmla="*/ 157 w 597"/>
                <a:gd name="T51" fmla="*/ 235 h 534"/>
                <a:gd name="T52" fmla="*/ 137 w 597"/>
                <a:gd name="T53" fmla="*/ 127 h 534"/>
                <a:gd name="T54" fmla="*/ 137 w 597"/>
                <a:gd name="T55" fmla="*/ 59 h 534"/>
                <a:gd name="T56" fmla="*/ 54 w 597"/>
                <a:gd name="T57" fmla="*/ 10 h 534"/>
                <a:gd name="T58" fmla="*/ 15 w 597"/>
                <a:gd name="T59" fmla="*/ 0 h 534"/>
                <a:gd name="T60" fmla="*/ 5 w 597"/>
                <a:gd name="T61" fmla="*/ 10 h 534"/>
                <a:gd name="T62" fmla="*/ 5 w 597"/>
                <a:gd name="T63" fmla="*/ 34 h 534"/>
                <a:gd name="T64" fmla="*/ 10 w 597"/>
                <a:gd name="T65" fmla="*/ 5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7" h="534">
                  <a:moveTo>
                    <a:pt x="10" y="54"/>
                  </a:moveTo>
                  <a:lnTo>
                    <a:pt x="10" y="54"/>
                  </a:lnTo>
                  <a:lnTo>
                    <a:pt x="15" y="73"/>
                  </a:lnTo>
                  <a:lnTo>
                    <a:pt x="30" y="122"/>
                  </a:lnTo>
                  <a:lnTo>
                    <a:pt x="54" y="196"/>
                  </a:lnTo>
                  <a:lnTo>
                    <a:pt x="74" y="235"/>
                  </a:lnTo>
                  <a:lnTo>
                    <a:pt x="93" y="274"/>
                  </a:lnTo>
                  <a:lnTo>
                    <a:pt x="118" y="318"/>
                  </a:lnTo>
                  <a:lnTo>
                    <a:pt x="152" y="357"/>
                  </a:lnTo>
                  <a:lnTo>
                    <a:pt x="186" y="392"/>
                  </a:lnTo>
                  <a:lnTo>
                    <a:pt x="225" y="426"/>
                  </a:lnTo>
                  <a:lnTo>
                    <a:pt x="269" y="450"/>
                  </a:lnTo>
                  <a:lnTo>
                    <a:pt x="323" y="470"/>
                  </a:lnTo>
                  <a:lnTo>
                    <a:pt x="382" y="480"/>
                  </a:lnTo>
                  <a:lnTo>
                    <a:pt x="441" y="480"/>
                  </a:lnTo>
                  <a:lnTo>
                    <a:pt x="441" y="480"/>
                  </a:lnTo>
                  <a:lnTo>
                    <a:pt x="460" y="495"/>
                  </a:lnTo>
                  <a:lnTo>
                    <a:pt x="480" y="509"/>
                  </a:lnTo>
                  <a:lnTo>
                    <a:pt x="504" y="524"/>
                  </a:lnTo>
                  <a:lnTo>
                    <a:pt x="529" y="534"/>
                  </a:lnTo>
                  <a:lnTo>
                    <a:pt x="553" y="534"/>
                  </a:lnTo>
                  <a:lnTo>
                    <a:pt x="568" y="529"/>
                  </a:lnTo>
                  <a:lnTo>
                    <a:pt x="578" y="524"/>
                  </a:lnTo>
                  <a:lnTo>
                    <a:pt x="588" y="514"/>
                  </a:lnTo>
                  <a:lnTo>
                    <a:pt x="593" y="499"/>
                  </a:lnTo>
                  <a:lnTo>
                    <a:pt x="593" y="499"/>
                  </a:lnTo>
                  <a:lnTo>
                    <a:pt x="597" y="485"/>
                  </a:lnTo>
                  <a:lnTo>
                    <a:pt x="593" y="460"/>
                  </a:lnTo>
                  <a:lnTo>
                    <a:pt x="588" y="441"/>
                  </a:lnTo>
                  <a:lnTo>
                    <a:pt x="573" y="426"/>
                  </a:lnTo>
                  <a:lnTo>
                    <a:pt x="558" y="416"/>
                  </a:lnTo>
                  <a:lnTo>
                    <a:pt x="534" y="411"/>
                  </a:lnTo>
                  <a:lnTo>
                    <a:pt x="499" y="406"/>
                  </a:lnTo>
                  <a:lnTo>
                    <a:pt x="499" y="406"/>
                  </a:lnTo>
                  <a:lnTo>
                    <a:pt x="499" y="401"/>
                  </a:lnTo>
                  <a:lnTo>
                    <a:pt x="499" y="392"/>
                  </a:lnTo>
                  <a:lnTo>
                    <a:pt x="499" y="387"/>
                  </a:lnTo>
                  <a:lnTo>
                    <a:pt x="495" y="382"/>
                  </a:lnTo>
                  <a:lnTo>
                    <a:pt x="490" y="382"/>
                  </a:lnTo>
                  <a:lnTo>
                    <a:pt x="475" y="382"/>
                  </a:lnTo>
                  <a:lnTo>
                    <a:pt x="436" y="406"/>
                  </a:lnTo>
                  <a:lnTo>
                    <a:pt x="436" y="406"/>
                  </a:lnTo>
                  <a:lnTo>
                    <a:pt x="426" y="406"/>
                  </a:lnTo>
                  <a:lnTo>
                    <a:pt x="387" y="406"/>
                  </a:lnTo>
                  <a:lnTo>
                    <a:pt x="338" y="397"/>
                  </a:lnTo>
                  <a:lnTo>
                    <a:pt x="309" y="387"/>
                  </a:lnTo>
                  <a:lnTo>
                    <a:pt x="279" y="377"/>
                  </a:lnTo>
                  <a:lnTo>
                    <a:pt x="250" y="357"/>
                  </a:lnTo>
                  <a:lnTo>
                    <a:pt x="220" y="338"/>
                  </a:lnTo>
                  <a:lnTo>
                    <a:pt x="196" y="308"/>
                  </a:lnTo>
                  <a:lnTo>
                    <a:pt x="172" y="274"/>
                  </a:lnTo>
                  <a:lnTo>
                    <a:pt x="157" y="235"/>
                  </a:lnTo>
                  <a:lnTo>
                    <a:pt x="142" y="181"/>
                  </a:lnTo>
                  <a:lnTo>
                    <a:pt x="137" y="127"/>
                  </a:lnTo>
                  <a:lnTo>
                    <a:pt x="137" y="59"/>
                  </a:lnTo>
                  <a:lnTo>
                    <a:pt x="137" y="59"/>
                  </a:lnTo>
                  <a:lnTo>
                    <a:pt x="108" y="39"/>
                  </a:lnTo>
                  <a:lnTo>
                    <a:pt x="54" y="10"/>
                  </a:lnTo>
                  <a:lnTo>
                    <a:pt x="30" y="5"/>
                  </a:lnTo>
                  <a:lnTo>
                    <a:pt x="15" y="0"/>
                  </a:lnTo>
                  <a:lnTo>
                    <a:pt x="10" y="5"/>
                  </a:lnTo>
                  <a:lnTo>
                    <a:pt x="5" y="10"/>
                  </a:lnTo>
                  <a:lnTo>
                    <a:pt x="0" y="20"/>
                  </a:lnTo>
                  <a:lnTo>
                    <a:pt x="5" y="34"/>
                  </a:lnTo>
                  <a:lnTo>
                    <a:pt x="10" y="54"/>
                  </a:lnTo>
                  <a:lnTo>
                    <a:pt x="1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2" name="Freeform 56"/>
            <p:cNvSpPr>
              <a:spLocks/>
            </p:cNvSpPr>
            <p:nvPr/>
          </p:nvSpPr>
          <p:spPr bwMode="auto">
            <a:xfrm>
              <a:off x="1643" y="1502"/>
              <a:ext cx="1547" cy="500"/>
            </a:xfrm>
            <a:custGeom>
              <a:avLst/>
              <a:gdLst>
                <a:gd name="T0" fmla="*/ 137 w 1547"/>
                <a:gd name="T1" fmla="*/ 289 h 500"/>
                <a:gd name="T2" fmla="*/ 137 w 1547"/>
                <a:gd name="T3" fmla="*/ 289 h 500"/>
                <a:gd name="T4" fmla="*/ 166 w 1547"/>
                <a:gd name="T5" fmla="*/ 275 h 500"/>
                <a:gd name="T6" fmla="*/ 240 w 1547"/>
                <a:gd name="T7" fmla="*/ 230 h 500"/>
                <a:gd name="T8" fmla="*/ 357 w 1547"/>
                <a:gd name="T9" fmla="*/ 172 h 500"/>
                <a:gd name="T10" fmla="*/ 431 w 1547"/>
                <a:gd name="T11" fmla="*/ 142 h 500"/>
                <a:gd name="T12" fmla="*/ 509 w 1547"/>
                <a:gd name="T13" fmla="*/ 108 h 500"/>
                <a:gd name="T14" fmla="*/ 597 w 1547"/>
                <a:gd name="T15" fmla="*/ 79 h 500"/>
                <a:gd name="T16" fmla="*/ 690 w 1547"/>
                <a:gd name="T17" fmla="*/ 54 h 500"/>
                <a:gd name="T18" fmla="*/ 788 w 1547"/>
                <a:gd name="T19" fmla="*/ 30 h 500"/>
                <a:gd name="T20" fmla="*/ 891 w 1547"/>
                <a:gd name="T21" fmla="*/ 15 h 500"/>
                <a:gd name="T22" fmla="*/ 994 w 1547"/>
                <a:gd name="T23" fmla="*/ 5 h 500"/>
                <a:gd name="T24" fmla="*/ 1106 w 1547"/>
                <a:gd name="T25" fmla="*/ 0 h 500"/>
                <a:gd name="T26" fmla="*/ 1214 w 1547"/>
                <a:gd name="T27" fmla="*/ 10 h 500"/>
                <a:gd name="T28" fmla="*/ 1268 w 1547"/>
                <a:gd name="T29" fmla="*/ 20 h 500"/>
                <a:gd name="T30" fmla="*/ 1327 w 1547"/>
                <a:gd name="T31" fmla="*/ 30 h 500"/>
                <a:gd name="T32" fmla="*/ 1327 w 1547"/>
                <a:gd name="T33" fmla="*/ 30 h 500"/>
                <a:gd name="T34" fmla="*/ 1336 w 1547"/>
                <a:gd name="T35" fmla="*/ 35 h 500"/>
                <a:gd name="T36" fmla="*/ 1371 w 1547"/>
                <a:gd name="T37" fmla="*/ 44 h 500"/>
                <a:gd name="T38" fmla="*/ 1420 w 1547"/>
                <a:gd name="T39" fmla="*/ 49 h 500"/>
                <a:gd name="T40" fmla="*/ 1449 w 1547"/>
                <a:gd name="T41" fmla="*/ 49 h 500"/>
                <a:gd name="T42" fmla="*/ 1478 w 1547"/>
                <a:gd name="T43" fmla="*/ 44 h 500"/>
                <a:gd name="T44" fmla="*/ 1547 w 1547"/>
                <a:gd name="T45" fmla="*/ 133 h 500"/>
                <a:gd name="T46" fmla="*/ 1547 w 1547"/>
                <a:gd name="T47" fmla="*/ 133 h 500"/>
                <a:gd name="T48" fmla="*/ 1513 w 1547"/>
                <a:gd name="T49" fmla="*/ 137 h 500"/>
                <a:gd name="T50" fmla="*/ 1434 w 1547"/>
                <a:gd name="T51" fmla="*/ 152 h 500"/>
                <a:gd name="T52" fmla="*/ 1380 w 1547"/>
                <a:gd name="T53" fmla="*/ 157 h 500"/>
                <a:gd name="T54" fmla="*/ 1327 w 1547"/>
                <a:gd name="T55" fmla="*/ 157 h 500"/>
                <a:gd name="T56" fmla="*/ 1273 w 1547"/>
                <a:gd name="T57" fmla="*/ 152 h 500"/>
                <a:gd name="T58" fmla="*/ 1219 w 1547"/>
                <a:gd name="T59" fmla="*/ 137 h 500"/>
                <a:gd name="T60" fmla="*/ 1219 w 1547"/>
                <a:gd name="T61" fmla="*/ 137 h 500"/>
                <a:gd name="T62" fmla="*/ 1204 w 1547"/>
                <a:gd name="T63" fmla="*/ 137 h 500"/>
                <a:gd name="T64" fmla="*/ 1160 w 1547"/>
                <a:gd name="T65" fmla="*/ 128 h 500"/>
                <a:gd name="T66" fmla="*/ 1092 w 1547"/>
                <a:gd name="T67" fmla="*/ 123 h 500"/>
                <a:gd name="T68" fmla="*/ 1008 w 1547"/>
                <a:gd name="T69" fmla="*/ 123 h 500"/>
                <a:gd name="T70" fmla="*/ 959 w 1547"/>
                <a:gd name="T71" fmla="*/ 128 h 500"/>
                <a:gd name="T72" fmla="*/ 906 w 1547"/>
                <a:gd name="T73" fmla="*/ 137 h 500"/>
                <a:gd name="T74" fmla="*/ 852 w 1547"/>
                <a:gd name="T75" fmla="*/ 147 h 500"/>
                <a:gd name="T76" fmla="*/ 798 w 1547"/>
                <a:gd name="T77" fmla="*/ 167 h 500"/>
                <a:gd name="T78" fmla="*/ 739 w 1547"/>
                <a:gd name="T79" fmla="*/ 191 h 500"/>
                <a:gd name="T80" fmla="*/ 680 w 1547"/>
                <a:gd name="T81" fmla="*/ 226 h 500"/>
                <a:gd name="T82" fmla="*/ 622 w 1547"/>
                <a:gd name="T83" fmla="*/ 265 h 500"/>
                <a:gd name="T84" fmla="*/ 563 w 1547"/>
                <a:gd name="T85" fmla="*/ 309 h 500"/>
                <a:gd name="T86" fmla="*/ 563 w 1547"/>
                <a:gd name="T87" fmla="*/ 309 h 500"/>
                <a:gd name="T88" fmla="*/ 558 w 1547"/>
                <a:gd name="T89" fmla="*/ 314 h 500"/>
                <a:gd name="T90" fmla="*/ 543 w 1547"/>
                <a:gd name="T91" fmla="*/ 328 h 500"/>
                <a:gd name="T92" fmla="*/ 514 w 1547"/>
                <a:gd name="T93" fmla="*/ 348 h 500"/>
                <a:gd name="T94" fmla="*/ 470 w 1547"/>
                <a:gd name="T95" fmla="*/ 377 h 500"/>
                <a:gd name="T96" fmla="*/ 397 w 1547"/>
                <a:gd name="T97" fmla="*/ 407 h 500"/>
                <a:gd name="T98" fmla="*/ 299 w 1547"/>
                <a:gd name="T99" fmla="*/ 436 h 500"/>
                <a:gd name="T100" fmla="*/ 166 w 1547"/>
                <a:gd name="T101" fmla="*/ 470 h 500"/>
                <a:gd name="T102" fmla="*/ 0 w 1547"/>
                <a:gd name="T103" fmla="*/ 500 h 500"/>
                <a:gd name="T104" fmla="*/ 137 w 1547"/>
                <a:gd name="T105" fmla="*/ 289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7" h="500">
                  <a:moveTo>
                    <a:pt x="137" y="289"/>
                  </a:moveTo>
                  <a:lnTo>
                    <a:pt x="137" y="289"/>
                  </a:lnTo>
                  <a:lnTo>
                    <a:pt x="166" y="275"/>
                  </a:lnTo>
                  <a:lnTo>
                    <a:pt x="240" y="230"/>
                  </a:lnTo>
                  <a:lnTo>
                    <a:pt x="357" y="172"/>
                  </a:lnTo>
                  <a:lnTo>
                    <a:pt x="431" y="142"/>
                  </a:lnTo>
                  <a:lnTo>
                    <a:pt x="509" y="108"/>
                  </a:lnTo>
                  <a:lnTo>
                    <a:pt x="597" y="79"/>
                  </a:lnTo>
                  <a:lnTo>
                    <a:pt x="690" y="54"/>
                  </a:lnTo>
                  <a:lnTo>
                    <a:pt x="788" y="30"/>
                  </a:lnTo>
                  <a:lnTo>
                    <a:pt x="891" y="15"/>
                  </a:lnTo>
                  <a:lnTo>
                    <a:pt x="994" y="5"/>
                  </a:lnTo>
                  <a:lnTo>
                    <a:pt x="1106" y="0"/>
                  </a:lnTo>
                  <a:lnTo>
                    <a:pt x="1214" y="10"/>
                  </a:lnTo>
                  <a:lnTo>
                    <a:pt x="1268" y="20"/>
                  </a:lnTo>
                  <a:lnTo>
                    <a:pt x="1327" y="30"/>
                  </a:lnTo>
                  <a:lnTo>
                    <a:pt x="1327" y="30"/>
                  </a:lnTo>
                  <a:lnTo>
                    <a:pt x="1336" y="35"/>
                  </a:lnTo>
                  <a:lnTo>
                    <a:pt x="1371" y="44"/>
                  </a:lnTo>
                  <a:lnTo>
                    <a:pt x="1420" y="49"/>
                  </a:lnTo>
                  <a:lnTo>
                    <a:pt x="1449" y="49"/>
                  </a:lnTo>
                  <a:lnTo>
                    <a:pt x="1478" y="44"/>
                  </a:lnTo>
                  <a:lnTo>
                    <a:pt x="1547" y="133"/>
                  </a:lnTo>
                  <a:lnTo>
                    <a:pt x="1547" y="133"/>
                  </a:lnTo>
                  <a:lnTo>
                    <a:pt x="1513" y="137"/>
                  </a:lnTo>
                  <a:lnTo>
                    <a:pt x="1434" y="152"/>
                  </a:lnTo>
                  <a:lnTo>
                    <a:pt x="1380" y="157"/>
                  </a:lnTo>
                  <a:lnTo>
                    <a:pt x="1327" y="157"/>
                  </a:lnTo>
                  <a:lnTo>
                    <a:pt x="1273" y="152"/>
                  </a:lnTo>
                  <a:lnTo>
                    <a:pt x="1219" y="137"/>
                  </a:lnTo>
                  <a:lnTo>
                    <a:pt x="1219" y="137"/>
                  </a:lnTo>
                  <a:lnTo>
                    <a:pt x="1204" y="137"/>
                  </a:lnTo>
                  <a:lnTo>
                    <a:pt x="1160" y="128"/>
                  </a:lnTo>
                  <a:lnTo>
                    <a:pt x="1092" y="123"/>
                  </a:lnTo>
                  <a:lnTo>
                    <a:pt x="1008" y="123"/>
                  </a:lnTo>
                  <a:lnTo>
                    <a:pt x="959" y="128"/>
                  </a:lnTo>
                  <a:lnTo>
                    <a:pt x="906" y="137"/>
                  </a:lnTo>
                  <a:lnTo>
                    <a:pt x="852" y="147"/>
                  </a:lnTo>
                  <a:lnTo>
                    <a:pt x="798" y="167"/>
                  </a:lnTo>
                  <a:lnTo>
                    <a:pt x="739" y="191"/>
                  </a:lnTo>
                  <a:lnTo>
                    <a:pt x="680" y="226"/>
                  </a:lnTo>
                  <a:lnTo>
                    <a:pt x="622" y="265"/>
                  </a:lnTo>
                  <a:lnTo>
                    <a:pt x="563" y="309"/>
                  </a:lnTo>
                  <a:lnTo>
                    <a:pt x="563" y="309"/>
                  </a:lnTo>
                  <a:lnTo>
                    <a:pt x="558" y="314"/>
                  </a:lnTo>
                  <a:lnTo>
                    <a:pt x="543" y="328"/>
                  </a:lnTo>
                  <a:lnTo>
                    <a:pt x="514" y="348"/>
                  </a:lnTo>
                  <a:lnTo>
                    <a:pt x="470" y="377"/>
                  </a:lnTo>
                  <a:lnTo>
                    <a:pt x="397" y="407"/>
                  </a:lnTo>
                  <a:lnTo>
                    <a:pt x="299" y="436"/>
                  </a:lnTo>
                  <a:lnTo>
                    <a:pt x="166" y="470"/>
                  </a:lnTo>
                  <a:lnTo>
                    <a:pt x="0" y="500"/>
                  </a:lnTo>
                  <a:lnTo>
                    <a:pt x="137" y="2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57"/>
            <p:cNvSpPr>
              <a:spLocks/>
            </p:cNvSpPr>
            <p:nvPr/>
          </p:nvSpPr>
          <p:spPr bwMode="auto">
            <a:xfrm>
              <a:off x="3689" y="1586"/>
              <a:ext cx="710" cy="636"/>
            </a:xfrm>
            <a:custGeom>
              <a:avLst/>
              <a:gdLst>
                <a:gd name="T0" fmla="*/ 710 w 710"/>
                <a:gd name="T1" fmla="*/ 636 h 636"/>
                <a:gd name="T2" fmla="*/ 710 w 710"/>
                <a:gd name="T3" fmla="*/ 636 h 636"/>
                <a:gd name="T4" fmla="*/ 686 w 710"/>
                <a:gd name="T5" fmla="*/ 636 h 636"/>
                <a:gd name="T6" fmla="*/ 622 w 710"/>
                <a:gd name="T7" fmla="*/ 626 h 636"/>
                <a:gd name="T8" fmla="*/ 534 w 710"/>
                <a:gd name="T9" fmla="*/ 607 h 636"/>
                <a:gd name="T10" fmla="*/ 480 w 710"/>
                <a:gd name="T11" fmla="*/ 592 h 636"/>
                <a:gd name="T12" fmla="*/ 426 w 710"/>
                <a:gd name="T13" fmla="*/ 577 h 636"/>
                <a:gd name="T14" fmla="*/ 372 w 710"/>
                <a:gd name="T15" fmla="*/ 553 h 636"/>
                <a:gd name="T16" fmla="*/ 318 w 710"/>
                <a:gd name="T17" fmla="*/ 528 h 636"/>
                <a:gd name="T18" fmla="*/ 269 w 710"/>
                <a:gd name="T19" fmla="*/ 499 h 636"/>
                <a:gd name="T20" fmla="*/ 220 w 710"/>
                <a:gd name="T21" fmla="*/ 465 h 636"/>
                <a:gd name="T22" fmla="*/ 176 w 710"/>
                <a:gd name="T23" fmla="*/ 421 h 636"/>
                <a:gd name="T24" fmla="*/ 142 w 710"/>
                <a:gd name="T25" fmla="*/ 377 h 636"/>
                <a:gd name="T26" fmla="*/ 113 w 710"/>
                <a:gd name="T27" fmla="*/ 323 h 636"/>
                <a:gd name="T28" fmla="*/ 103 w 710"/>
                <a:gd name="T29" fmla="*/ 293 h 636"/>
                <a:gd name="T30" fmla="*/ 93 w 710"/>
                <a:gd name="T31" fmla="*/ 264 h 636"/>
                <a:gd name="T32" fmla="*/ 93 w 710"/>
                <a:gd name="T33" fmla="*/ 264 h 636"/>
                <a:gd name="T34" fmla="*/ 88 w 710"/>
                <a:gd name="T35" fmla="*/ 244 h 636"/>
                <a:gd name="T36" fmla="*/ 69 w 710"/>
                <a:gd name="T37" fmla="*/ 205 h 636"/>
                <a:gd name="T38" fmla="*/ 59 w 710"/>
                <a:gd name="T39" fmla="*/ 186 h 636"/>
                <a:gd name="T40" fmla="*/ 39 w 710"/>
                <a:gd name="T41" fmla="*/ 166 h 636"/>
                <a:gd name="T42" fmla="*/ 25 w 710"/>
                <a:gd name="T43" fmla="*/ 151 h 636"/>
                <a:gd name="T44" fmla="*/ 0 w 710"/>
                <a:gd name="T45" fmla="*/ 142 h 636"/>
                <a:gd name="T46" fmla="*/ 93 w 710"/>
                <a:gd name="T47" fmla="*/ 0 h 636"/>
                <a:gd name="T48" fmla="*/ 93 w 710"/>
                <a:gd name="T49" fmla="*/ 0 h 636"/>
                <a:gd name="T50" fmla="*/ 118 w 710"/>
                <a:gd name="T51" fmla="*/ 14 h 636"/>
                <a:gd name="T52" fmla="*/ 142 w 710"/>
                <a:gd name="T53" fmla="*/ 29 h 636"/>
                <a:gd name="T54" fmla="*/ 172 w 710"/>
                <a:gd name="T55" fmla="*/ 53 h 636"/>
                <a:gd name="T56" fmla="*/ 196 w 710"/>
                <a:gd name="T57" fmla="*/ 88 h 636"/>
                <a:gd name="T58" fmla="*/ 220 w 710"/>
                <a:gd name="T59" fmla="*/ 122 h 636"/>
                <a:gd name="T60" fmla="*/ 240 w 710"/>
                <a:gd name="T61" fmla="*/ 166 h 636"/>
                <a:gd name="T62" fmla="*/ 250 w 710"/>
                <a:gd name="T63" fmla="*/ 191 h 636"/>
                <a:gd name="T64" fmla="*/ 255 w 710"/>
                <a:gd name="T65" fmla="*/ 220 h 636"/>
                <a:gd name="T66" fmla="*/ 255 w 710"/>
                <a:gd name="T67" fmla="*/ 220 h 636"/>
                <a:gd name="T68" fmla="*/ 284 w 710"/>
                <a:gd name="T69" fmla="*/ 269 h 636"/>
                <a:gd name="T70" fmla="*/ 323 w 710"/>
                <a:gd name="T71" fmla="*/ 313 h 636"/>
                <a:gd name="T72" fmla="*/ 372 w 710"/>
                <a:gd name="T73" fmla="*/ 367 h 636"/>
                <a:gd name="T74" fmla="*/ 397 w 710"/>
                <a:gd name="T75" fmla="*/ 391 h 636"/>
                <a:gd name="T76" fmla="*/ 431 w 710"/>
                <a:gd name="T77" fmla="*/ 411 h 636"/>
                <a:gd name="T78" fmla="*/ 460 w 710"/>
                <a:gd name="T79" fmla="*/ 430 h 636"/>
                <a:gd name="T80" fmla="*/ 500 w 710"/>
                <a:gd name="T81" fmla="*/ 450 h 636"/>
                <a:gd name="T82" fmla="*/ 534 w 710"/>
                <a:gd name="T83" fmla="*/ 460 h 636"/>
                <a:gd name="T84" fmla="*/ 573 w 710"/>
                <a:gd name="T85" fmla="*/ 465 h 636"/>
                <a:gd name="T86" fmla="*/ 617 w 710"/>
                <a:gd name="T87" fmla="*/ 465 h 636"/>
                <a:gd name="T88" fmla="*/ 656 w 710"/>
                <a:gd name="T89" fmla="*/ 455 h 636"/>
                <a:gd name="T90" fmla="*/ 710 w 710"/>
                <a:gd name="T91" fmla="*/ 636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0" h="636">
                  <a:moveTo>
                    <a:pt x="710" y="636"/>
                  </a:moveTo>
                  <a:lnTo>
                    <a:pt x="710" y="636"/>
                  </a:lnTo>
                  <a:lnTo>
                    <a:pt x="686" y="636"/>
                  </a:lnTo>
                  <a:lnTo>
                    <a:pt x="622" y="626"/>
                  </a:lnTo>
                  <a:lnTo>
                    <a:pt x="534" y="607"/>
                  </a:lnTo>
                  <a:lnTo>
                    <a:pt x="480" y="592"/>
                  </a:lnTo>
                  <a:lnTo>
                    <a:pt x="426" y="577"/>
                  </a:lnTo>
                  <a:lnTo>
                    <a:pt x="372" y="553"/>
                  </a:lnTo>
                  <a:lnTo>
                    <a:pt x="318" y="528"/>
                  </a:lnTo>
                  <a:lnTo>
                    <a:pt x="269" y="499"/>
                  </a:lnTo>
                  <a:lnTo>
                    <a:pt x="220" y="465"/>
                  </a:lnTo>
                  <a:lnTo>
                    <a:pt x="176" y="421"/>
                  </a:lnTo>
                  <a:lnTo>
                    <a:pt x="142" y="377"/>
                  </a:lnTo>
                  <a:lnTo>
                    <a:pt x="113" y="323"/>
                  </a:lnTo>
                  <a:lnTo>
                    <a:pt x="103" y="293"/>
                  </a:lnTo>
                  <a:lnTo>
                    <a:pt x="93" y="264"/>
                  </a:lnTo>
                  <a:lnTo>
                    <a:pt x="93" y="264"/>
                  </a:lnTo>
                  <a:lnTo>
                    <a:pt x="88" y="244"/>
                  </a:lnTo>
                  <a:lnTo>
                    <a:pt x="69" y="205"/>
                  </a:lnTo>
                  <a:lnTo>
                    <a:pt x="59" y="186"/>
                  </a:lnTo>
                  <a:lnTo>
                    <a:pt x="39" y="166"/>
                  </a:lnTo>
                  <a:lnTo>
                    <a:pt x="25" y="151"/>
                  </a:lnTo>
                  <a:lnTo>
                    <a:pt x="0" y="142"/>
                  </a:lnTo>
                  <a:lnTo>
                    <a:pt x="93" y="0"/>
                  </a:lnTo>
                  <a:lnTo>
                    <a:pt x="93" y="0"/>
                  </a:lnTo>
                  <a:lnTo>
                    <a:pt x="118" y="14"/>
                  </a:lnTo>
                  <a:lnTo>
                    <a:pt x="142" y="29"/>
                  </a:lnTo>
                  <a:lnTo>
                    <a:pt x="172" y="53"/>
                  </a:lnTo>
                  <a:lnTo>
                    <a:pt x="196" y="88"/>
                  </a:lnTo>
                  <a:lnTo>
                    <a:pt x="220" y="122"/>
                  </a:lnTo>
                  <a:lnTo>
                    <a:pt x="240" y="166"/>
                  </a:lnTo>
                  <a:lnTo>
                    <a:pt x="250" y="191"/>
                  </a:lnTo>
                  <a:lnTo>
                    <a:pt x="255" y="220"/>
                  </a:lnTo>
                  <a:lnTo>
                    <a:pt x="255" y="220"/>
                  </a:lnTo>
                  <a:lnTo>
                    <a:pt x="284" y="269"/>
                  </a:lnTo>
                  <a:lnTo>
                    <a:pt x="323" y="313"/>
                  </a:lnTo>
                  <a:lnTo>
                    <a:pt x="372" y="367"/>
                  </a:lnTo>
                  <a:lnTo>
                    <a:pt x="397" y="391"/>
                  </a:lnTo>
                  <a:lnTo>
                    <a:pt x="431" y="411"/>
                  </a:lnTo>
                  <a:lnTo>
                    <a:pt x="460" y="430"/>
                  </a:lnTo>
                  <a:lnTo>
                    <a:pt x="500" y="450"/>
                  </a:lnTo>
                  <a:lnTo>
                    <a:pt x="534" y="460"/>
                  </a:lnTo>
                  <a:lnTo>
                    <a:pt x="573" y="465"/>
                  </a:lnTo>
                  <a:lnTo>
                    <a:pt x="617" y="465"/>
                  </a:lnTo>
                  <a:lnTo>
                    <a:pt x="656" y="455"/>
                  </a:lnTo>
                  <a:lnTo>
                    <a:pt x="710" y="6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58"/>
            <p:cNvSpPr>
              <a:spLocks/>
            </p:cNvSpPr>
            <p:nvPr/>
          </p:nvSpPr>
          <p:spPr bwMode="auto">
            <a:xfrm>
              <a:off x="3131" y="3054"/>
              <a:ext cx="137" cy="172"/>
            </a:xfrm>
            <a:custGeom>
              <a:avLst/>
              <a:gdLst>
                <a:gd name="T0" fmla="*/ 137 w 137"/>
                <a:gd name="T1" fmla="*/ 118 h 172"/>
                <a:gd name="T2" fmla="*/ 137 w 137"/>
                <a:gd name="T3" fmla="*/ 118 h 172"/>
                <a:gd name="T4" fmla="*/ 137 w 137"/>
                <a:gd name="T5" fmla="*/ 133 h 172"/>
                <a:gd name="T6" fmla="*/ 132 w 137"/>
                <a:gd name="T7" fmla="*/ 142 h 172"/>
                <a:gd name="T8" fmla="*/ 127 w 137"/>
                <a:gd name="T9" fmla="*/ 152 h 172"/>
                <a:gd name="T10" fmla="*/ 118 w 137"/>
                <a:gd name="T11" fmla="*/ 162 h 172"/>
                <a:gd name="T12" fmla="*/ 98 w 137"/>
                <a:gd name="T13" fmla="*/ 167 h 172"/>
                <a:gd name="T14" fmla="*/ 74 w 137"/>
                <a:gd name="T15" fmla="*/ 172 h 172"/>
                <a:gd name="T16" fmla="*/ 74 w 137"/>
                <a:gd name="T17" fmla="*/ 172 h 172"/>
                <a:gd name="T18" fmla="*/ 49 w 137"/>
                <a:gd name="T19" fmla="*/ 167 h 172"/>
                <a:gd name="T20" fmla="*/ 25 w 137"/>
                <a:gd name="T21" fmla="*/ 147 h 172"/>
                <a:gd name="T22" fmla="*/ 5 w 137"/>
                <a:gd name="T23" fmla="*/ 128 h 172"/>
                <a:gd name="T24" fmla="*/ 0 w 137"/>
                <a:gd name="T25" fmla="*/ 113 h 172"/>
                <a:gd name="T26" fmla="*/ 0 w 137"/>
                <a:gd name="T27" fmla="*/ 93 h 172"/>
                <a:gd name="T28" fmla="*/ 0 w 137"/>
                <a:gd name="T29" fmla="*/ 93 h 172"/>
                <a:gd name="T30" fmla="*/ 0 w 137"/>
                <a:gd name="T31" fmla="*/ 64 h 172"/>
                <a:gd name="T32" fmla="*/ 0 w 137"/>
                <a:gd name="T33" fmla="*/ 35 h 172"/>
                <a:gd name="T34" fmla="*/ 0 w 137"/>
                <a:gd name="T35" fmla="*/ 20 h 172"/>
                <a:gd name="T36" fmla="*/ 5 w 137"/>
                <a:gd name="T37" fmla="*/ 10 h 172"/>
                <a:gd name="T38" fmla="*/ 15 w 137"/>
                <a:gd name="T39" fmla="*/ 0 h 172"/>
                <a:gd name="T40" fmla="*/ 25 w 137"/>
                <a:gd name="T41" fmla="*/ 0 h 172"/>
                <a:gd name="T42" fmla="*/ 25 w 137"/>
                <a:gd name="T43" fmla="*/ 0 h 172"/>
                <a:gd name="T44" fmla="*/ 39 w 137"/>
                <a:gd name="T45" fmla="*/ 5 h 172"/>
                <a:gd name="T46" fmla="*/ 59 w 137"/>
                <a:gd name="T47" fmla="*/ 15 h 172"/>
                <a:gd name="T48" fmla="*/ 93 w 137"/>
                <a:gd name="T49" fmla="*/ 44 h 172"/>
                <a:gd name="T50" fmla="*/ 123 w 137"/>
                <a:gd name="T51" fmla="*/ 84 h 172"/>
                <a:gd name="T52" fmla="*/ 132 w 137"/>
                <a:gd name="T53" fmla="*/ 103 h 172"/>
                <a:gd name="T54" fmla="*/ 137 w 137"/>
                <a:gd name="T55" fmla="*/ 118 h 172"/>
                <a:gd name="T56" fmla="*/ 137 w 137"/>
                <a:gd name="T57" fmla="*/ 11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72">
                  <a:moveTo>
                    <a:pt x="137" y="118"/>
                  </a:moveTo>
                  <a:lnTo>
                    <a:pt x="137" y="118"/>
                  </a:lnTo>
                  <a:lnTo>
                    <a:pt x="137" y="133"/>
                  </a:lnTo>
                  <a:lnTo>
                    <a:pt x="132" y="142"/>
                  </a:lnTo>
                  <a:lnTo>
                    <a:pt x="127" y="152"/>
                  </a:lnTo>
                  <a:lnTo>
                    <a:pt x="118" y="162"/>
                  </a:lnTo>
                  <a:lnTo>
                    <a:pt x="98" y="167"/>
                  </a:lnTo>
                  <a:lnTo>
                    <a:pt x="74" y="172"/>
                  </a:lnTo>
                  <a:lnTo>
                    <a:pt x="74" y="172"/>
                  </a:lnTo>
                  <a:lnTo>
                    <a:pt x="49" y="167"/>
                  </a:lnTo>
                  <a:lnTo>
                    <a:pt x="25" y="147"/>
                  </a:lnTo>
                  <a:lnTo>
                    <a:pt x="5" y="128"/>
                  </a:lnTo>
                  <a:lnTo>
                    <a:pt x="0" y="113"/>
                  </a:lnTo>
                  <a:lnTo>
                    <a:pt x="0" y="93"/>
                  </a:lnTo>
                  <a:lnTo>
                    <a:pt x="0" y="93"/>
                  </a:lnTo>
                  <a:lnTo>
                    <a:pt x="0" y="64"/>
                  </a:lnTo>
                  <a:lnTo>
                    <a:pt x="0" y="35"/>
                  </a:lnTo>
                  <a:lnTo>
                    <a:pt x="0" y="20"/>
                  </a:lnTo>
                  <a:lnTo>
                    <a:pt x="5" y="10"/>
                  </a:lnTo>
                  <a:lnTo>
                    <a:pt x="15" y="0"/>
                  </a:lnTo>
                  <a:lnTo>
                    <a:pt x="25" y="0"/>
                  </a:lnTo>
                  <a:lnTo>
                    <a:pt x="25" y="0"/>
                  </a:lnTo>
                  <a:lnTo>
                    <a:pt x="39" y="5"/>
                  </a:lnTo>
                  <a:lnTo>
                    <a:pt x="59" y="15"/>
                  </a:lnTo>
                  <a:lnTo>
                    <a:pt x="93" y="44"/>
                  </a:lnTo>
                  <a:lnTo>
                    <a:pt x="123" y="84"/>
                  </a:lnTo>
                  <a:lnTo>
                    <a:pt x="132" y="103"/>
                  </a:lnTo>
                  <a:lnTo>
                    <a:pt x="137" y="118"/>
                  </a:lnTo>
                  <a:lnTo>
                    <a:pt x="137" y="1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59"/>
            <p:cNvSpPr>
              <a:spLocks/>
            </p:cNvSpPr>
            <p:nvPr/>
          </p:nvSpPr>
          <p:spPr bwMode="auto">
            <a:xfrm>
              <a:off x="3249" y="1404"/>
              <a:ext cx="63" cy="142"/>
            </a:xfrm>
            <a:custGeom>
              <a:avLst/>
              <a:gdLst>
                <a:gd name="T0" fmla="*/ 24 w 63"/>
                <a:gd name="T1" fmla="*/ 142 h 142"/>
                <a:gd name="T2" fmla="*/ 0 w 63"/>
                <a:gd name="T3" fmla="*/ 15 h 142"/>
                <a:gd name="T4" fmla="*/ 63 w 63"/>
                <a:gd name="T5" fmla="*/ 0 h 142"/>
                <a:gd name="T6" fmla="*/ 63 w 63"/>
                <a:gd name="T7" fmla="*/ 137 h 142"/>
                <a:gd name="T8" fmla="*/ 24 w 63"/>
                <a:gd name="T9" fmla="*/ 142 h 142"/>
              </a:gdLst>
              <a:ahLst/>
              <a:cxnLst>
                <a:cxn ang="0">
                  <a:pos x="T0" y="T1"/>
                </a:cxn>
                <a:cxn ang="0">
                  <a:pos x="T2" y="T3"/>
                </a:cxn>
                <a:cxn ang="0">
                  <a:pos x="T4" y="T5"/>
                </a:cxn>
                <a:cxn ang="0">
                  <a:pos x="T6" y="T7"/>
                </a:cxn>
                <a:cxn ang="0">
                  <a:pos x="T8" y="T9"/>
                </a:cxn>
              </a:cxnLst>
              <a:rect l="0" t="0" r="r" b="b"/>
              <a:pathLst>
                <a:path w="63" h="142">
                  <a:moveTo>
                    <a:pt x="24" y="142"/>
                  </a:moveTo>
                  <a:lnTo>
                    <a:pt x="0" y="15"/>
                  </a:lnTo>
                  <a:lnTo>
                    <a:pt x="63" y="0"/>
                  </a:lnTo>
                  <a:lnTo>
                    <a:pt x="63" y="137"/>
                  </a:lnTo>
                  <a:lnTo>
                    <a:pt x="24" y="1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6" name="Freeform 60"/>
            <p:cNvSpPr>
              <a:spLocks/>
            </p:cNvSpPr>
            <p:nvPr/>
          </p:nvSpPr>
          <p:spPr bwMode="auto">
            <a:xfrm>
              <a:off x="3366" y="1453"/>
              <a:ext cx="103" cy="128"/>
            </a:xfrm>
            <a:custGeom>
              <a:avLst/>
              <a:gdLst>
                <a:gd name="T0" fmla="*/ 0 w 103"/>
                <a:gd name="T1" fmla="*/ 118 h 128"/>
                <a:gd name="T2" fmla="*/ 64 w 103"/>
                <a:gd name="T3" fmla="*/ 0 h 128"/>
                <a:gd name="T4" fmla="*/ 103 w 103"/>
                <a:gd name="T5" fmla="*/ 44 h 128"/>
                <a:gd name="T6" fmla="*/ 34 w 103"/>
                <a:gd name="T7" fmla="*/ 128 h 128"/>
                <a:gd name="T8" fmla="*/ 0 w 103"/>
                <a:gd name="T9" fmla="*/ 118 h 128"/>
              </a:gdLst>
              <a:ahLst/>
              <a:cxnLst>
                <a:cxn ang="0">
                  <a:pos x="T0" y="T1"/>
                </a:cxn>
                <a:cxn ang="0">
                  <a:pos x="T2" y="T3"/>
                </a:cxn>
                <a:cxn ang="0">
                  <a:pos x="T4" y="T5"/>
                </a:cxn>
                <a:cxn ang="0">
                  <a:pos x="T6" y="T7"/>
                </a:cxn>
                <a:cxn ang="0">
                  <a:pos x="T8" y="T9"/>
                </a:cxn>
              </a:cxnLst>
              <a:rect l="0" t="0" r="r" b="b"/>
              <a:pathLst>
                <a:path w="103" h="128">
                  <a:moveTo>
                    <a:pt x="0" y="118"/>
                  </a:moveTo>
                  <a:lnTo>
                    <a:pt x="64" y="0"/>
                  </a:lnTo>
                  <a:lnTo>
                    <a:pt x="103" y="44"/>
                  </a:lnTo>
                  <a:lnTo>
                    <a:pt x="34" y="128"/>
                  </a:lnTo>
                  <a:lnTo>
                    <a:pt x="0" y="1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03" name="Picture 102"/>
          <p:cNvPicPr>
            <a:picLocks noChangeAspect="1"/>
          </p:cNvPicPr>
          <p:nvPr/>
        </p:nvPicPr>
        <p:blipFill rotWithShape="1">
          <a:blip r:embed="rId17"/>
          <a:srcRect l="42250" r="43266"/>
          <a:stretch/>
        </p:blipFill>
        <p:spPr>
          <a:xfrm>
            <a:off x="5303837" y="1678447"/>
            <a:ext cx="1219200" cy="4333415"/>
          </a:xfrm>
          <a:prstGeom prst="rect">
            <a:avLst/>
          </a:prstGeom>
        </p:spPr>
      </p:pic>
      <p:sp>
        <p:nvSpPr>
          <p:cNvPr id="104" name="Rectangle 103"/>
          <p:cNvSpPr/>
          <p:nvPr/>
        </p:nvSpPr>
        <p:spPr bwMode="auto">
          <a:xfrm>
            <a:off x="5288597" y="1668462"/>
            <a:ext cx="123444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6" name="Picture 105"/>
          <p:cNvPicPr>
            <a:picLocks noChangeAspect="1"/>
          </p:cNvPicPr>
          <p:nvPr/>
        </p:nvPicPr>
        <p:blipFill rotWithShape="1">
          <a:blip r:embed="rId18">
            <a:extLst>
              <a:ext uri="{28A0092B-C50C-407E-A947-70E740481C1C}">
                <a14:useLocalDpi xmlns:a14="http://schemas.microsoft.com/office/drawing/2010/main" val="0"/>
              </a:ext>
            </a:extLst>
          </a:blip>
          <a:srcRect l="10556" r="61295" b="13166"/>
          <a:stretch/>
        </p:blipFill>
        <p:spPr>
          <a:xfrm>
            <a:off x="6538277" y="1678484"/>
            <a:ext cx="1219200" cy="4333378"/>
          </a:xfrm>
          <a:prstGeom prst="rect">
            <a:avLst/>
          </a:prstGeom>
        </p:spPr>
      </p:pic>
      <p:sp>
        <p:nvSpPr>
          <p:cNvPr id="107" name="Rectangle 106"/>
          <p:cNvSpPr/>
          <p:nvPr/>
        </p:nvSpPr>
        <p:spPr bwMode="auto">
          <a:xfrm>
            <a:off x="652303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8" name="Picture 2"/>
          <p:cNvPicPr>
            <a:picLocks noChangeAspect="1" noChangeArrowheads="1"/>
          </p:cNvPicPr>
          <p:nvPr/>
        </p:nvPicPr>
        <p:blipFill rotWithShape="1">
          <a:blip r:embed="rId19">
            <a:extLst>
              <a:ext uri="{28A0092B-C50C-407E-A947-70E740481C1C}">
                <a14:useLocalDpi xmlns:a14="http://schemas.microsoft.com/office/drawing/2010/main" val="0"/>
              </a:ext>
            </a:extLst>
          </a:blip>
          <a:srcRect l="22827" r="21257" b="494"/>
          <a:stretch/>
        </p:blipFill>
        <p:spPr bwMode="auto">
          <a:xfrm>
            <a:off x="7763458" y="1677396"/>
            <a:ext cx="4343400"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35" name="Rectangle 34"/>
          <p:cNvSpPr/>
          <p:nvPr/>
        </p:nvSpPr>
        <p:spPr bwMode="auto">
          <a:xfrm>
            <a:off x="7763548" y="1668462"/>
            <a:ext cx="433733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4000" dirty="0" smtClean="0">
                <a:gradFill>
                  <a:gsLst>
                    <a:gs pos="0">
                      <a:srgbClr val="FFFFFF"/>
                    </a:gs>
                    <a:gs pos="100000">
                      <a:srgbClr val="FFFFFF"/>
                    </a:gs>
                  </a:gsLst>
                  <a:lin ang="5400000" scaled="0"/>
                </a:gradFill>
              </a:rPr>
              <a:t>7. Planning For </a:t>
            </a:r>
            <a:r>
              <a:rPr lang="en-US" sz="4000" b="1" dirty="0" smtClean="0">
                <a:gradFill>
                  <a:gsLst>
                    <a:gs pos="0">
                      <a:srgbClr val="FFFFFF"/>
                    </a:gs>
                    <a:gs pos="100000">
                      <a:srgbClr val="FFFFFF"/>
                    </a:gs>
                  </a:gsLst>
                  <a:lin ang="5400000" scaled="0"/>
                </a:gradFill>
              </a:rPr>
              <a:t>New Work </a:t>
            </a:r>
            <a:r>
              <a:rPr lang="en-US" sz="4000" dirty="0" smtClean="0">
                <a:gradFill>
                  <a:gsLst>
                    <a:gs pos="0">
                      <a:srgbClr val="FFFFFF"/>
                    </a:gs>
                    <a:gs pos="100000">
                      <a:srgbClr val="FFFFFF"/>
                    </a:gs>
                  </a:gsLst>
                  <a:lin ang="5400000" scaled="0"/>
                </a:gradFill>
              </a:rPr>
              <a:t>And </a:t>
            </a:r>
            <a:r>
              <a:rPr lang="en-US" sz="4000" b="1" dirty="0" smtClean="0">
                <a:gradFill>
                  <a:gsLst>
                    <a:gs pos="0">
                      <a:srgbClr val="FFFFFF"/>
                    </a:gs>
                    <a:gs pos="100000">
                      <a:srgbClr val="FFFFFF"/>
                    </a:gs>
                  </a:gsLst>
                  <a:lin ang="5400000" scaled="0"/>
                </a:gradFill>
              </a:rPr>
              <a:t>Growth</a:t>
            </a:r>
            <a:endParaRPr lang="en-US" sz="4000" b="1" dirty="0">
              <a:gradFill>
                <a:gsLst>
                  <a:gs pos="0">
                    <a:srgbClr val="FFFFFF"/>
                  </a:gs>
                  <a:gs pos="100000">
                    <a:srgbClr val="FFFFFF"/>
                  </a:gs>
                </a:gsLst>
                <a:lin ang="5400000" scaled="0"/>
              </a:gradFill>
            </a:endParaRPr>
          </a:p>
        </p:txBody>
      </p:sp>
      <p:sp>
        <p:nvSpPr>
          <p:cNvPr id="52" name="Rounded Rectangle 51"/>
          <p:cNvSpPr/>
          <p:nvPr/>
        </p:nvSpPr>
        <p:spPr bwMode="auto">
          <a:xfrm>
            <a:off x="7818437" y="3787904"/>
            <a:ext cx="4166093" cy="2058171"/>
          </a:xfrm>
          <a:prstGeom prst="roundRect">
            <a:avLst/>
          </a:prstGeom>
          <a:solidFill>
            <a:schemeClr val="accent2">
              <a:lumMod val="50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3600" dirty="0" smtClean="0">
                <a:solidFill>
                  <a:schemeClr val="bg1"/>
                </a:solidFill>
              </a:rPr>
              <a:t>Key: Manage </a:t>
            </a:r>
            <a:r>
              <a:rPr lang="en-US" sz="3600" dirty="0">
                <a:solidFill>
                  <a:schemeClr val="bg1"/>
                </a:solidFill>
              </a:rPr>
              <a:t>Your </a:t>
            </a:r>
            <a:r>
              <a:rPr lang="en-US" sz="3600" b="1" dirty="0">
                <a:solidFill>
                  <a:schemeClr val="bg1"/>
                </a:solidFill>
              </a:rPr>
              <a:t>Capabilities</a:t>
            </a:r>
            <a:r>
              <a:rPr lang="en-US" sz="3600" dirty="0">
                <a:solidFill>
                  <a:schemeClr val="bg1"/>
                </a:solidFill>
              </a:rPr>
              <a:t> &amp; </a:t>
            </a:r>
            <a:r>
              <a:rPr lang="en-US" sz="3600" b="1" dirty="0">
                <a:solidFill>
                  <a:schemeClr val="bg1"/>
                </a:solidFill>
              </a:rPr>
              <a:t>Priorities</a:t>
            </a:r>
          </a:p>
        </p:txBody>
      </p:sp>
    </p:spTree>
    <p:extLst>
      <p:ext uri="{BB962C8B-B14F-4D97-AF65-F5344CB8AC3E}">
        <p14:creationId xmlns:p14="http://schemas.microsoft.com/office/powerpoint/2010/main" val="362255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C:\Documents and Settings\rharbridge\Local Settings\Temporary Internet Files\Content.IE5\QN5M7ZR0\MCj0441904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571037" y="3222003"/>
            <a:ext cx="2046835" cy="2630636"/>
          </a:xfrm>
          <a:prstGeom prst="rect">
            <a:avLst/>
          </a:prstGeom>
          <a:noFill/>
        </p:spPr>
      </p:pic>
      <p:pic>
        <p:nvPicPr>
          <p:cNvPr id="6" name="Picture 7" descr="C:\Documents and Settings\rharbridge\Local Settings\Temporary Internet Files\Content.IE5\2RQKXNLD\MCj04419020000[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64173" y="3062596"/>
            <a:ext cx="2691864" cy="2949266"/>
          </a:xfrm>
          <a:prstGeom prst="rect">
            <a:avLst/>
          </a:prstGeom>
          <a:noFill/>
        </p:spPr>
      </p:pic>
      <p:grpSp>
        <p:nvGrpSpPr>
          <p:cNvPr id="2052" name="Group 4"/>
          <p:cNvGrpSpPr>
            <a:grpSpLocks noChangeAspect="1"/>
          </p:cNvGrpSpPr>
          <p:nvPr/>
        </p:nvGrpSpPr>
        <p:grpSpPr bwMode="auto">
          <a:xfrm>
            <a:off x="4310690" y="4167817"/>
            <a:ext cx="3430790" cy="2826709"/>
            <a:chOff x="2339" y="2361"/>
            <a:chExt cx="1246" cy="1202"/>
          </a:xfrm>
        </p:grpSpPr>
        <p:sp>
          <p:nvSpPr>
            <p:cNvPr id="2051" name="AutoShape 3"/>
            <p:cNvSpPr>
              <a:spLocks noChangeAspect="1" noChangeArrowheads="1" noTextEdit="1"/>
            </p:cNvSpPr>
            <p:nvPr/>
          </p:nvSpPr>
          <p:spPr bwMode="auto">
            <a:xfrm>
              <a:off x="2339" y="2361"/>
              <a:ext cx="1246" cy="120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4" name="Freeform 6"/>
            <p:cNvSpPr>
              <a:spLocks/>
            </p:cNvSpPr>
            <p:nvPr/>
          </p:nvSpPr>
          <p:spPr bwMode="auto">
            <a:xfrm>
              <a:off x="2849" y="3205"/>
              <a:ext cx="736" cy="74"/>
            </a:xfrm>
            <a:custGeom>
              <a:avLst/>
              <a:gdLst/>
              <a:ahLst/>
              <a:cxnLst>
                <a:cxn ang="0">
                  <a:pos x="736" y="36"/>
                </a:cxn>
                <a:cxn ang="0">
                  <a:pos x="736" y="36"/>
                </a:cxn>
                <a:cxn ang="0">
                  <a:pos x="734" y="32"/>
                </a:cxn>
                <a:cxn ang="0">
                  <a:pos x="728" y="30"/>
                </a:cxn>
                <a:cxn ang="0">
                  <a:pos x="706" y="22"/>
                </a:cxn>
                <a:cxn ang="0">
                  <a:pos x="672" y="16"/>
                </a:cxn>
                <a:cxn ang="0">
                  <a:pos x="628" y="10"/>
                </a:cxn>
                <a:cxn ang="0">
                  <a:pos x="574" y="6"/>
                </a:cxn>
                <a:cxn ang="0">
                  <a:pos x="510" y="4"/>
                </a:cxn>
                <a:cxn ang="0">
                  <a:pos x="442" y="2"/>
                </a:cxn>
                <a:cxn ang="0">
                  <a:pos x="368" y="0"/>
                </a:cxn>
                <a:cxn ang="0">
                  <a:pos x="368" y="0"/>
                </a:cxn>
                <a:cxn ang="0">
                  <a:pos x="294" y="2"/>
                </a:cxn>
                <a:cxn ang="0">
                  <a:pos x="224" y="4"/>
                </a:cxn>
                <a:cxn ang="0">
                  <a:pos x="162" y="6"/>
                </a:cxn>
                <a:cxn ang="0">
                  <a:pos x="108" y="10"/>
                </a:cxn>
                <a:cxn ang="0">
                  <a:pos x="64" y="16"/>
                </a:cxn>
                <a:cxn ang="0">
                  <a:pos x="30" y="22"/>
                </a:cxn>
                <a:cxn ang="0">
                  <a:pos x="8" y="30"/>
                </a:cxn>
                <a:cxn ang="0">
                  <a:pos x="2" y="32"/>
                </a:cxn>
                <a:cxn ang="0">
                  <a:pos x="0" y="36"/>
                </a:cxn>
                <a:cxn ang="0">
                  <a:pos x="0" y="36"/>
                </a:cxn>
                <a:cxn ang="0">
                  <a:pos x="2" y="40"/>
                </a:cxn>
                <a:cxn ang="0">
                  <a:pos x="8" y="44"/>
                </a:cxn>
                <a:cxn ang="0">
                  <a:pos x="30" y="50"/>
                </a:cxn>
                <a:cxn ang="0">
                  <a:pos x="64" y="58"/>
                </a:cxn>
                <a:cxn ang="0">
                  <a:pos x="108" y="62"/>
                </a:cxn>
                <a:cxn ang="0">
                  <a:pos x="162" y="66"/>
                </a:cxn>
                <a:cxn ang="0">
                  <a:pos x="224" y="70"/>
                </a:cxn>
                <a:cxn ang="0">
                  <a:pos x="294" y="72"/>
                </a:cxn>
                <a:cxn ang="0">
                  <a:pos x="368" y="74"/>
                </a:cxn>
                <a:cxn ang="0">
                  <a:pos x="368" y="74"/>
                </a:cxn>
                <a:cxn ang="0">
                  <a:pos x="442" y="72"/>
                </a:cxn>
                <a:cxn ang="0">
                  <a:pos x="510" y="70"/>
                </a:cxn>
                <a:cxn ang="0">
                  <a:pos x="574" y="66"/>
                </a:cxn>
                <a:cxn ang="0">
                  <a:pos x="628" y="62"/>
                </a:cxn>
                <a:cxn ang="0">
                  <a:pos x="672" y="58"/>
                </a:cxn>
                <a:cxn ang="0">
                  <a:pos x="706" y="50"/>
                </a:cxn>
                <a:cxn ang="0">
                  <a:pos x="728" y="44"/>
                </a:cxn>
                <a:cxn ang="0">
                  <a:pos x="734" y="40"/>
                </a:cxn>
                <a:cxn ang="0">
                  <a:pos x="736" y="36"/>
                </a:cxn>
                <a:cxn ang="0">
                  <a:pos x="736" y="36"/>
                </a:cxn>
              </a:cxnLst>
              <a:rect l="0" t="0" r="r" b="b"/>
              <a:pathLst>
                <a:path w="736" h="74">
                  <a:moveTo>
                    <a:pt x="736" y="36"/>
                  </a:moveTo>
                  <a:lnTo>
                    <a:pt x="736" y="36"/>
                  </a:lnTo>
                  <a:lnTo>
                    <a:pt x="734" y="32"/>
                  </a:lnTo>
                  <a:lnTo>
                    <a:pt x="728" y="30"/>
                  </a:lnTo>
                  <a:lnTo>
                    <a:pt x="706" y="22"/>
                  </a:lnTo>
                  <a:lnTo>
                    <a:pt x="672" y="16"/>
                  </a:lnTo>
                  <a:lnTo>
                    <a:pt x="628" y="10"/>
                  </a:lnTo>
                  <a:lnTo>
                    <a:pt x="574" y="6"/>
                  </a:lnTo>
                  <a:lnTo>
                    <a:pt x="510" y="4"/>
                  </a:lnTo>
                  <a:lnTo>
                    <a:pt x="442" y="2"/>
                  </a:lnTo>
                  <a:lnTo>
                    <a:pt x="368" y="0"/>
                  </a:lnTo>
                  <a:lnTo>
                    <a:pt x="368" y="0"/>
                  </a:lnTo>
                  <a:lnTo>
                    <a:pt x="294" y="2"/>
                  </a:lnTo>
                  <a:lnTo>
                    <a:pt x="224" y="4"/>
                  </a:lnTo>
                  <a:lnTo>
                    <a:pt x="162" y="6"/>
                  </a:lnTo>
                  <a:lnTo>
                    <a:pt x="108" y="10"/>
                  </a:lnTo>
                  <a:lnTo>
                    <a:pt x="64" y="16"/>
                  </a:lnTo>
                  <a:lnTo>
                    <a:pt x="30" y="22"/>
                  </a:lnTo>
                  <a:lnTo>
                    <a:pt x="8" y="30"/>
                  </a:lnTo>
                  <a:lnTo>
                    <a:pt x="2" y="32"/>
                  </a:lnTo>
                  <a:lnTo>
                    <a:pt x="0" y="36"/>
                  </a:lnTo>
                  <a:lnTo>
                    <a:pt x="0" y="36"/>
                  </a:lnTo>
                  <a:lnTo>
                    <a:pt x="2" y="40"/>
                  </a:lnTo>
                  <a:lnTo>
                    <a:pt x="8" y="44"/>
                  </a:lnTo>
                  <a:lnTo>
                    <a:pt x="30" y="50"/>
                  </a:lnTo>
                  <a:lnTo>
                    <a:pt x="64" y="58"/>
                  </a:lnTo>
                  <a:lnTo>
                    <a:pt x="108" y="62"/>
                  </a:lnTo>
                  <a:lnTo>
                    <a:pt x="162" y="66"/>
                  </a:lnTo>
                  <a:lnTo>
                    <a:pt x="224" y="70"/>
                  </a:lnTo>
                  <a:lnTo>
                    <a:pt x="294" y="72"/>
                  </a:lnTo>
                  <a:lnTo>
                    <a:pt x="368" y="74"/>
                  </a:lnTo>
                  <a:lnTo>
                    <a:pt x="368" y="74"/>
                  </a:lnTo>
                  <a:lnTo>
                    <a:pt x="442" y="72"/>
                  </a:lnTo>
                  <a:lnTo>
                    <a:pt x="510" y="70"/>
                  </a:lnTo>
                  <a:lnTo>
                    <a:pt x="574" y="66"/>
                  </a:lnTo>
                  <a:lnTo>
                    <a:pt x="628" y="62"/>
                  </a:lnTo>
                  <a:lnTo>
                    <a:pt x="672" y="58"/>
                  </a:lnTo>
                  <a:lnTo>
                    <a:pt x="706" y="50"/>
                  </a:lnTo>
                  <a:lnTo>
                    <a:pt x="728" y="44"/>
                  </a:lnTo>
                  <a:lnTo>
                    <a:pt x="734" y="40"/>
                  </a:lnTo>
                  <a:lnTo>
                    <a:pt x="736" y="36"/>
                  </a:lnTo>
                  <a:lnTo>
                    <a:pt x="736"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5" name="Freeform 7"/>
            <p:cNvSpPr>
              <a:spLocks/>
            </p:cNvSpPr>
            <p:nvPr/>
          </p:nvSpPr>
          <p:spPr bwMode="auto">
            <a:xfrm>
              <a:off x="2933" y="2801"/>
              <a:ext cx="500" cy="300"/>
            </a:xfrm>
            <a:custGeom>
              <a:avLst/>
              <a:gdLst/>
              <a:ahLst/>
              <a:cxnLst>
                <a:cxn ang="0">
                  <a:pos x="500" y="0"/>
                </a:cxn>
                <a:cxn ang="0">
                  <a:pos x="500" y="0"/>
                </a:cxn>
                <a:cxn ang="0">
                  <a:pos x="476" y="20"/>
                </a:cxn>
                <a:cxn ang="0">
                  <a:pos x="450" y="40"/>
                </a:cxn>
                <a:cxn ang="0">
                  <a:pos x="422" y="56"/>
                </a:cxn>
                <a:cxn ang="0">
                  <a:pos x="392" y="72"/>
                </a:cxn>
                <a:cxn ang="0">
                  <a:pos x="360" y="86"/>
                </a:cxn>
                <a:cxn ang="0">
                  <a:pos x="326" y="96"/>
                </a:cxn>
                <a:cxn ang="0">
                  <a:pos x="290" y="106"/>
                </a:cxn>
                <a:cxn ang="0">
                  <a:pos x="254" y="112"/>
                </a:cxn>
                <a:cxn ang="0">
                  <a:pos x="254" y="112"/>
                </a:cxn>
                <a:cxn ang="0">
                  <a:pos x="218" y="116"/>
                </a:cxn>
                <a:cxn ang="0">
                  <a:pos x="182" y="118"/>
                </a:cxn>
                <a:cxn ang="0">
                  <a:pos x="148" y="116"/>
                </a:cxn>
                <a:cxn ang="0">
                  <a:pos x="116" y="110"/>
                </a:cxn>
                <a:cxn ang="0">
                  <a:pos x="84" y="104"/>
                </a:cxn>
                <a:cxn ang="0">
                  <a:pos x="54" y="94"/>
                </a:cxn>
                <a:cxn ang="0">
                  <a:pos x="26" y="82"/>
                </a:cxn>
                <a:cxn ang="0">
                  <a:pos x="0" y="68"/>
                </a:cxn>
                <a:cxn ang="0">
                  <a:pos x="48" y="252"/>
                </a:cxn>
                <a:cxn ang="0">
                  <a:pos x="48" y="252"/>
                </a:cxn>
                <a:cxn ang="0">
                  <a:pos x="52" y="260"/>
                </a:cxn>
                <a:cxn ang="0">
                  <a:pos x="56" y="266"/>
                </a:cxn>
                <a:cxn ang="0">
                  <a:pos x="62" y="272"/>
                </a:cxn>
                <a:cxn ang="0">
                  <a:pos x="72" y="278"/>
                </a:cxn>
                <a:cxn ang="0">
                  <a:pos x="82" y="284"/>
                </a:cxn>
                <a:cxn ang="0">
                  <a:pos x="92" y="288"/>
                </a:cxn>
                <a:cxn ang="0">
                  <a:pos x="120" y="294"/>
                </a:cxn>
                <a:cxn ang="0">
                  <a:pos x="152" y="298"/>
                </a:cxn>
                <a:cxn ang="0">
                  <a:pos x="188" y="300"/>
                </a:cxn>
                <a:cxn ang="0">
                  <a:pos x="226" y="296"/>
                </a:cxn>
                <a:cxn ang="0">
                  <a:pos x="268" y="292"/>
                </a:cxn>
                <a:cxn ang="0">
                  <a:pos x="268" y="292"/>
                </a:cxn>
                <a:cxn ang="0">
                  <a:pos x="312" y="282"/>
                </a:cxn>
                <a:cxn ang="0">
                  <a:pos x="352" y="272"/>
                </a:cxn>
                <a:cxn ang="0">
                  <a:pos x="390" y="260"/>
                </a:cxn>
                <a:cxn ang="0">
                  <a:pos x="422" y="246"/>
                </a:cxn>
                <a:cxn ang="0">
                  <a:pos x="450" y="230"/>
                </a:cxn>
                <a:cxn ang="0">
                  <a:pos x="470" y="214"/>
                </a:cxn>
                <a:cxn ang="0">
                  <a:pos x="478" y="206"/>
                </a:cxn>
                <a:cxn ang="0">
                  <a:pos x="484" y="198"/>
                </a:cxn>
                <a:cxn ang="0">
                  <a:pos x="488" y="190"/>
                </a:cxn>
                <a:cxn ang="0">
                  <a:pos x="490" y="184"/>
                </a:cxn>
                <a:cxn ang="0">
                  <a:pos x="500" y="0"/>
                </a:cxn>
              </a:cxnLst>
              <a:rect l="0" t="0" r="r" b="b"/>
              <a:pathLst>
                <a:path w="500" h="300">
                  <a:moveTo>
                    <a:pt x="500" y="0"/>
                  </a:moveTo>
                  <a:lnTo>
                    <a:pt x="500" y="0"/>
                  </a:lnTo>
                  <a:lnTo>
                    <a:pt x="476" y="20"/>
                  </a:lnTo>
                  <a:lnTo>
                    <a:pt x="450" y="40"/>
                  </a:lnTo>
                  <a:lnTo>
                    <a:pt x="422" y="56"/>
                  </a:lnTo>
                  <a:lnTo>
                    <a:pt x="392" y="72"/>
                  </a:lnTo>
                  <a:lnTo>
                    <a:pt x="360" y="86"/>
                  </a:lnTo>
                  <a:lnTo>
                    <a:pt x="326" y="96"/>
                  </a:lnTo>
                  <a:lnTo>
                    <a:pt x="290" y="106"/>
                  </a:lnTo>
                  <a:lnTo>
                    <a:pt x="254" y="112"/>
                  </a:lnTo>
                  <a:lnTo>
                    <a:pt x="254" y="112"/>
                  </a:lnTo>
                  <a:lnTo>
                    <a:pt x="218" y="116"/>
                  </a:lnTo>
                  <a:lnTo>
                    <a:pt x="182" y="118"/>
                  </a:lnTo>
                  <a:lnTo>
                    <a:pt x="148" y="116"/>
                  </a:lnTo>
                  <a:lnTo>
                    <a:pt x="116" y="110"/>
                  </a:lnTo>
                  <a:lnTo>
                    <a:pt x="84" y="104"/>
                  </a:lnTo>
                  <a:lnTo>
                    <a:pt x="54" y="94"/>
                  </a:lnTo>
                  <a:lnTo>
                    <a:pt x="26" y="82"/>
                  </a:lnTo>
                  <a:lnTo>
                    <a:pt x="0" y="68"/>
                  </a:lnTo>
                  <a:lnTo>
                    <a:pt x="48" y="252"/>
                  </a:lnTo>
                  <a:lnTo>
                    <a:pt x="48" y="252"/>
                  </a:lnTo>
                  <a:lnTo>
                    <a:pt x="52" y="260"/>
                  </a:lnTo>
                  <a:lnTo>
                    <a:pt x="56" y="266"/>
                  </a:lnTo>
                  <a:lnTo>
                    <a:pt x="62" y="272"/>
                  </a:lnTo>
                  <a:lnTo>
                    <a:pt x="72" y="278"/>
                  </a:lnTo>
                  <a:lnTo>
                    <a:pt x="82" y="284"/>
                  </a:lnTo>
                  <a:lnTo>
                    <a:pt x="92" y="288"/>
                  </a:lnTo>
                  <a:lnTo>
                    <a:pt x="120" y="294"/>
                  </a:lnTo>
                  <a:lnTo>
                    <a:pt x="152" y="298"/>
                  </a:lnTo>
                  <a:lnTo>
                    <a:pt x="188" y="300"/>
                  </a:lnTo>
                  <a:lnTo>
                    <a:pt x="226" y="296"/>
                  </a:lnTo>
                  <a:lnTo>
                    <a:pt x="268" y="292"/>
                  </a:lnTo>
                  <a:lnTo>
                    <a:pt x="268" y="292"/>
                  </a:lnTo>
                  <a:lnTo>
                    <a:pt x="312" y="282"/>
                  </a:lnTo>
                  <a:lnTo>
                    <a:pt x="352" y="272"/>
                  </a:lnTo>
                  <a:lnTo>
                    <a:pt x="390" y="260"/>
                  </a:lnTo>
                  <a:lnTo>
                    <a:pt x="422" y="246"/>
                  </a:lnTo>
                  <a:lnTo>
                    <a:pt x="450" y="230"/>
                  </a:lnTo>
                  <a:lnTo>
                    <a:pt x="470" y="214"/>
                  </a:lnTo>
                  <a:lnTo>
                    <a:pt x="478" y="206"/>
                  </a:lnTo>
                  <a:lnTo>
                    <a:pt x="484" y="198"/>
                  </a:lnTo>
                  <a:lnTo>
                    <a:pt x="488" y="190"/>
                  </a:lnTo>
                  <a:lnTo>
                    <a:pt x="490" y="184"/>
                  </a:lnTo>
                  <a:lnTo>
                    <a:pt x="50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6" name="Freeform 8"/>
            <p:cNvSpPr>
              <a:spLocks/>
            </p:cNvSpPr>
            <p:nvPr/>
          </p:nvSpPr>
          <p:spPr bwMode="auto">
            <a:xfrm>
              <a:off x="2981" y="2957"/>
              <a:ext cx="186" cy="310"/>
            </a:xfrm>
            <a:custGeom>
              <a:avLst/>
              <a:gdLst/>
              <a:ahLst/>
              <a:cxnLst>
                <a:cxn ang="0">
                  <a:pos x="148" y="8"/>
                </a:cxn>
                <a:cxn ang="0">
                  <a:pos x="148" y="8"/>
                </a:cxn>
                <a:cxn ang="0">
                  <a:pos x="136" y="22"/>
                </a:cxn>
                <a:cxn ang="0">
                  <a:pos x="124" y="40"/>
                </a:cxn>
                <a:cxn ang="0">
                  <a:pos x="110" y="64"/>
                </a:cxn>
                <a:cxn ang="0">
                  <a:pos x="96" y="96"/>
                </a:cxn>
                <a:cxn ang="0">
                  <a:pos x="88" y="114"/>
                </a:cxn>
                <a:cxn ang="0">
                  <a:pos x="84" y="136"/>
                </a:cxn>
                <a:cxn ang="0">
                  <a:pos x="78" y="158"/>
                </a:cxn>
                <a:cxn ang="0">
                  <a:pos x="74" y="184"/>
                </a:cxn>
                <a:cxn ang="0">
                  <a:pos x="72" y="212"/>
                </a:cxn>
                <a:cxn ang="0">
                  <a:pos x="72" y="242"/>
                </a:cxn>
                <a:cxn ang="0">
                  <a:pos x="72" y="242"/>
                </a:cxn>
                <a:cxn ang="0">
                  <a:pos x="58" y="246"/>
                </a:cxn>
                <a:cxn ang="0">
                  <a:pos x="44" y="250"/>
                </a:cxn>
                <a:cxn ang="0">
                  <a:pos x="30" y="256"/>
                </a:cxn>
                <a:cxn ang="0">
                  <a:pos x="16" y="264"/>
                </a:cxn>
                <a:cxn ang="0">
                  <a:pos x="6" y="276"/>
                </a:cxn>
                <a:cxn ang="0">
                  <a:pos x="2" y="282"/>
                </a:cxn>
                <a:cxn ang="0">
                  <a:pos x="0" y="288"/>
                </a:cxn>
                <a:cxn ang="0">
                  <a:pos x="0" y="296"/>
                </a:cxn>
                <a:cxn ang="0">
                  <a:pos x="2" y="304"/>
                </a:cxn>
                <a:cxn ang="0">
                  <a:pos x="2" y="304"/>
                </a:cxn>
                <a:cxn ang="0">
                  <a:pos x="10" y="308"/>
                </a:cxn>
                <a:cxn ang="0">
                  <a:pos x="20" y="310"/>
                </a:cxn>
                <a:cxn ang="0">
                  <a:pos x="34" y="310"/>
                </a:cxn>
                <a:cxn ang="0">
                  <a:pos x="110" y="276"/>
                </a:cxn>
                <a:cxn ang="0">
                  <a:pos x="110" y="276"/>
                </a:cxn>
                <a:cxn ang="0">
                  <a:pos x="112" y="274"/>
                </a:cxn>
                <a:cxn ang="0">
                  <a:pos x="116" y="268"/>
                </a:cxn>
                <a:cxn ang="0">
                  <a:pos x="118" y="260"/>
                </a:cxn>
                <a:cxn ang="0">
                  <a:pos x="118" y="256"/>
                </a:cxn>
                <a:cxn ang="0">
                  <a:pos x="116" y="250"/>
                </a:cxn>
                <a:cxn ang="0">
                  <a:pos x="102" y="236"/>
                </a:cxn>
                <a:cxn ang="0">
                  <a:pos x="102" y="236"/>
                </a:cxn>
                <a:cxn ang="0">
                  <a:pos x="102" y="214"/>
                </a:cxn>
                <a:cxn ang="0">
                  <a:pos x="102" y="192"/>
                </a:cxn>
                <a:cxn ang="0">
                  <a:pos x="106" y="162"/>
                </a:cxn>
                <a:cxn ang="0">
                  <a:pos x="110" y="146"/>
                </a:cxn>
                <a:cxn ang="0">
                  <a:pos x="114" y="130"/>
                </a:cxn>
                <a:cxn ang="0">
                  <a:pos x="120" y="114"/>
                </a:cxn>
                <a:cxn ang="0">
                  <a:pos x="130" y="96"/>
                </a:cxn>
                <a:cxn ang="0">
                  <a:pos x="140" y="80"/>
                </a:cxn>
                <a:cxn ang="0">
                  <a:pos x="152" y="62"/>
                </a:cxn>
                <a:cxn ang="0">
                  <a:pos x="168" y="48"/>
                </a:cxn>
                <a:cxn ang="0">
                  <a:pos x="186" y="32"/>
                </a:cxn>
                <a:cxn ang="0">
                  <a:pos x="186" y="32"/>
                </a:cxn>
                <a:cxn ang="0">
                  <a:pos x="186" y="24"/>
                </a:cxn>
                <a:cxn ang="0">
                  <a:pos x="186" y="18"/>
                </a:cxn>
                <a:cxn ang="0">
                  <a:pos x="186" y="10"/>
                </a:cxn>
                <a:cxn ang="0">
                  <a:pos x="182" y="4"/>
                </a:cxn>
                <a:cxn ang="0">
                  <a:pos x="178" y="2"/>
                </a:cxn>
                <a:cxn ang="0">
                  <a:pos x="174" y="0"/>
                </a:cxn>
                <a:cxn ang="0">
                  <a:pos x="170" y="0"/>
                </a:cxn>
                <a:cxn ang="0">
                  <a:pos x="164" y="2"/>
                </a:cxn>
                <a:cxn ang="0">
                  <a:pos x="148" y="8"/>
                </a:cxn>
                <a:cxn ang="0">
                  <a:pos x="148" y="8"/>
                </a:cxn>
              </a:cxnLst>
              <a:rect l="0" t="0" r="r" b="b"/>
              <a:pathLst>
                <a:path w="186" h="310">
                  <a:moveTo>
                    <a:pt x="148" y="8"/>
                  </a:moveTo>
                  <a:lnTo>
                    <a:pt x="148" y="8"/>
                  </a:lnTo>
                  <a:lnTo>
                    <a:pt x="136" y="22"/>
                  </a:lnTo>
                  <a:lnTo>
                    <a:pt x="124" y="40"/>
                  </a:lnTo>
                  <a:lnTo>
                    <a:pt x="110" y="64"/>
                  </a:lnTo>
                  <a:lnTo>
                    <a:pt x="96" y="96"/>
                  </a:lnTo>
                  <a:lnTo>
                    <a:pt x="88" y="114"/>
                  </a:lnTo>
                  <a:lnTo>
                    <a:pt x="84" y="136"/>
                  </a:lnTo>
                  <a:lnTo>
                    <a:pt x="78" y="158"/>
                  </a:lnTo>
                  <a:lnTo>
                    <a:pt x="74" y="184"/>
                  </a:lnTo>
                  <a:lnTo>
                    <a:pt x="72" y="212"/>
                  </a:lnTo>
                  <a:lnTo>
                    <a:pt x="72" y="242"/>
                  </a:lnTo>
                  <a:lnTo>
                    <a:pt x="72" y="242"/>
                  </a:lnTo>
                  <a:lnTo>
                    <a:pt x="58" y="246"/>
                  </a:lnTo>
                  <a:lnTo>
                    <a:pt x="44" y="250"/>
                  </a:lnTo>
                  <a:lnTo>
                    <a:pt x="30" y="256"/>
                  </a:lnTo>
                  <a:lnTo>
                    <a:pt x="16" y="264"/>
                  </a:lnTo>
                  <a:lnTo>
                    <a:pt x="6" y="276"/>
                  </a:lnTo>
                  <a:lnTo>
                    <a:pt x="2" y="282"/>
                  </a:lnTo>
                  <a:lnTo>
                    <a:pt x="0" y="288"/>
                  </a:lnTo>
                  <a:lnTo>
                    <a:pt x="0" y="296"/>
                  </a:lnTo>
                  <a:lnTo>
                    <a:pt x="2" y="304"/>
                  </a:lnTo>
                  <a:lnTo>
                    <a:pt x="2" y="304"/>
                  </a:lnTo>
                  <a:lnTo>
                    <a:pt x="10" y="308"/>
                  </a:lnTo>
                  <a:lnTo>
                    <a:pt x="20" y="310"/>
                  </a:lnTo>
                  <a:lnTo>
                    <a:pt x="34" y="310"/>
                  </a:lnTo>
                  <a:lnTo>
                    <a:pt x="110" y="276"/>
                  </a:lnTo>
                  <a:lnTo>
                    <a:pt x="110" y="276"/>
                  </a:lnTo>
                  <a:lnTo>
                    <a:pt x="112" y="274"/>
                  </a:lnTo>
                  <a:lnTo>
                    <a:pt x="116" y="268"/>
                  </a:lnTo>
                  <a:lnTo>
                    <a:pt x="118" y="260"/>
                  </a:lnTo>
                  <a:lnTo>
                    <a:pt x="118" y="256"/>
                  </a:lnTo>
                  <a:lnTo>
                    <a:pt x="116" y="250"/>
                  </a:lnTo>
                  <a:lnTo>
                    <a:pt x="102" y="236"/>
                  </a:lnTo>
                  <a:lnTo>
                    <a:pt x="102" y="236"/>
                  </a:lnTo>
                  <a:lnTo>
                    <a:pt x="102" y="214"/>
                  </a:lnTo>
                  <a:lnTo>
                    <a:pt x="102" y="192"/>
                  </a:lnTo>
                  <a:lnTo>
                    <a:pt x="106" y="162"/>
                  </a:lnTo>
                  <a:lnTo>
                    <a:pt x="110" y="146"/>
                  </a:lnTo>
                  <a:lnTo>
                    <a:pt x="114" y="130"/>
                  </a:lnTo>
                  <a:lnTo>
                    <a:pt x="120" y="114"/>
                  </a:lnTo>
                  <a:lnTo>
                    <a:pt x="130" y="96"/>
                  </a:lnTo>
                  <a:lnTo>
                    <a:pt x="140" y="80"/>
                  </a:lnTo>
                  <a:lnTo>
                    <a:pt x="152" y="62"/>
                  </a:lnTo>
                  <a:lnTo>
                    <a:pt x="168" y="48"/>
                  </a:lnTo>
                  <a:lnTo>
                    <a:pt x="186" y="32"/>
                  </a:lnTo>
                  <a:lnTo>
                    <a:pt x="186" y="32"/>
                  </a:lnTo>
                  <a:lnTo>
                    <a:pt x="186" y="24"/>
                  </a:lnTo>
                  <a:lnTo>
                    <a:pt x="186" y="18"/>
                  </a:lnTo>
                  <a:lnTo>
                    <a:pt x="186" y="10"/>
                  </a:lnTo>
                  <a:lnTo>
                    <a:pt x="182" y="4"/>
                  </a:lnTo>
                  <a:lnTo>
                    <a:pt x="178" y="2"/>
                  </a:lnTo>
                  <a:lnTo>
                    <a:pt x="174" y="0"/>
                  </a:lnTo>
                  <a:lnTo>
                    <a:pt x="170" y="0"/>
                  </a:lnTo>
                  <a:lnTo>
                    <a:pt x="164" y="2"/>
                  </a:lnTo>
                  <a:lnTo>
                    <a:pt x="148" y="8"/>
                  </a:lnTo>
                  <a:lnTo>
                    <a:pt x="148"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7" name="Freeform 9"/>
            <p:cNvSpPr>
              <a:spLocks/>
            </p:cNvSpPr>
            <p:nvPr/>
          </p:nvSpPr>
          <p:spPr bwMode="auto">
            <a:xfrm>
              <a:off x="3263" y="2943"/>
              <a:ext cx="188" cy="310"/>
            </a:xfrm>
            <a:custGeom>
              <a:avLst/>
              <a:gdLst/>
              <a:ahLst/>
              <a:cxnLst>
                <a:cxn ang="0">
                  <a:pos x="40" y="8"/>
                </a:cxn>
                <a:cxn ang="0">
                  <a:pos x="40" y="8"/>
                </a:cxn>
                <a:cxn ang="0">
                  <a:pos x="52" y="22"/>
                </a:cxn>
                <a:cxn ang="0">
                  <a:pos x="64" y="38"/>
                </a:cxn>
                <a:cxn ang="0">
                  <a:pos x="78" y="62"/>
                </a:cxn>
                <a:cxn ang="0">
                  <a:pos x="92" y="96"/>
                </a:cxn>
                <a:cxn ang="0">
                  <a:pos x="98" y="114"/>
                </a:cxn>
                <a:cxn ang="0">
                  <a:pos x="104" y="136"/>
                </a:cxn>
                <a:cxn ang="0">
                  <a:pos x="110" y="158"/>
                </a:cxn>
                <a:cxn ang="0">
                  <a:pos x="114" y="184"/>
                </a:cxn>
                <a:cxn ang="0">
                  <a:pos x="116" y="212"/>
                </a:cxn>
                <a:cxn ang="0">
                  <a:pos x="116" y="240"/>
                </a:cxn>
                <a:cxn ang="0">
                  <a:pos x="116" y="240"/>
                </a:cxn>
                <a:cxn ang="0">
                  <a:pos x="130" y="244"/>
                </a:cxn>
                <a:cxn ang="0">
                  <a:pos x="144" y="250"/>
                </a:cxn>
                <a:cxn ang="0">
                  <a:pos x="158" y="256"/>
                </a:cxn>
                <a:cxn ang="0">
                  <a:pos x="172" y="264"/>
                </a:cxn>
                <a:cxn ang="0">
                  <a:pos x="182" y="276"/>
                </a:cxn>
                <a:cxn ang="0">
                  <a:pos x="186" y="282"/>
                </a:cxn>
                <a:cxn ang="0">
                  <a:pos x="188" y="288"/>
                </a:cxn>
                <a:cxn ang="0">
                  <a:pos x="188" y="296"/>
                </a:cxn>
                <a:cxn ang="0">
                  <a:pos x="186" y="304"/>
                </a:cxn>
                <a:cxn ang="0">
                  <a:pos x="186" y="304"/>
                </a:cxn>
                <a:cxn ang="0">
                  <a:pos x="178" y="308"/>
                </a:cxn>
                <a:cxn ang="0">
                  <a:pos x="168" y="310"/>
                </a:cxn>
                <a:cxn ang="0">
                  <a:pos x="152" y="310"/>
                </a:cxn>
                <a:cxn ang="0">
                  <a:pos x="78" y="274"/>
                </a:cxn>
                <a:cxn ang="0">
                  <a:pos x="78" y="274"/>
                </a:cxn>
                <a:cxn ang="0">
                  <a:pos x="76" y="272"/>
                </a:cxn>
                <a:cxn ang="0">
                  <a:pos x="72" y="268"/>
                </a:cxn>
                <a:cxn ang="0">
                  <a:pos x="70" y="260"/>
                </a:cxn>
                <a:cxn ang="0">
                  <a:pos x="70" y="254"/>
                </a:cxn>
                <a:cxn ang="0">
                  <a:pos x="72" y="250"/>
                </a:cxn>
                <a:cxn ang="0">
                  <a:pos x="84" y="234"/>
                </a:cxn>
                <a:cxn ang="0">
                  <a:pos x="84" y="234"/>
                </a:cxn>
                <a:cxn ang="0">
                  <a:pos x="86" y="214"/>
                </a:cxn>
                <a:cxn ang="0">
                  <a:pos x="86" y="190"/>
                </a:cxn>
                <a:cxn ang="0">
                  <a:pos x="82" y="162"/>
                </a:cxn>
                <a:cxn ang="0">
                  <a:pos x="78" y="146"/>
                </a:cxn>
                <a:cxn ang="0">
                  <a:pos x="74" y="130"/>
                </a:cxn>
                <a:cxn ang="0">
                  <a:pos x="66" y="112"/>
                </a:cxn>
                <a:cxn ang="0">
                  <a:pos x="58" y="96"/>
                </a:cxn>
                <a:cxn ang="0">
                  <a:pos x="48" y="78"/>
                </a:cxn>
                <a:cxn ang="0">
                  <a:pos x="36" y="62"/>
                </a:cxn>
                <a:cxn ang="0">
                  <a:pos x="20" y="46"/>
                </a:cxn>
                <a:cxn ang="0">
                  <a:pos x="2" y="32"/>
                </a:cxn>
                <a:cxn ang="0">
                  <a:pos x="2" y="32"/>
                </a:cxn>
                <a:cxn ang="0">
                  <a:pos x="0" y="24"/>
                </a:cxn>
                <a:cxn ang="0">
                  <a:pos x="2" y="16"/>
                </a:cxn>
                <a:cxn ang="0">
                  <a:pos x="2" y="10"/>
                </a:cxn>
                <a:cxn ang="0">
                  <a:pos x="6" y="4"/>
                </a:cxn>
                <a:cxn ang="0">
                  <a:pos x="10" y="2"/>
                </a:cxn>
                <a:cxn ang="0">
                  <a:pos x="14" y="0"/>
                </a:cxn>
                <a:cxn ang="0">
                  <a:pos x="18" y="0"/>
                </a:cxn>
                <a:cxn ang="0">
                  <a:pos x="24" y="2"/>
                </a:cxn>
                <a:cxn ang="0">
                  <a:pos x="40" y="8"/>
                </a:cxn>
                <a:cxn ang="0">
                  <a:pos x="40" y="8"/>
                </a:cxn>
              </a:cxnLst>
              <a:rect l="0" t="0" r="r" b="b"/>
              <a:pathLst>
                <a:path w="188" h="310">
                  <a:moveTo>
                    <a:pt x="40" y="8"/>
                  </a:moveTo>
                  <a:lnTo>
                    <a:pt x="40" y="8"/>
                  </a:lnTo>
                  <a:lnTo>
                    <a:pt x="52" y="22"/>
                  </a:lnTo>
                  <a:lnTo>
                    <a:pt x="64" y="38"/>
                  </a:lnTo>
                  <a:lnTo>
                    <a:pt x="78" y="62"/>
                  </a:lnTo>
                  <a:lnTo>
                    <a:pt x="92" y="96"/>
                  </a:lnTo>
                  <a:lnTo>
                    <a:pt x="98" y="114"/>
                  </a:lnTo>
                  <a:lnTo>
                    <a:pt x="104" y="136"/>
                  </a:lnTo>
                  <a:lnTo>
                    <a:pt x="110" y="158"/>
                  </a:lnTo>
                  <a:lnTo>
                    <a:pt x="114" y="184"/>
                  </a:lnTo>
                  <a:lnTo>
                    <a:pt x="116" y="212"/>
                  </a:lnTo>
                  <a:lnTo>
                    <a:pt x="116" y="240"/>
                  </a:lnTo>
                  <a:lnTo>
                    <a:pt x="116" y="240"/>
                  </a:lnTo>
                  <a:lnTo>
                    <a:pt x="130" y="244"/>
                  </a:lnTo>
                  <a:lnTo>
                    <a:pt x="144" y="250"/>
                  </a:lnTo>
                  <a:lnTo>
                    <a:pt x="158" y="256"/>
                  </a:lnTo>
                  <a:lnTo>
                    <a:pt x="172" y="264"/>
                  </a:lnTo>
                  <a:lnTo>
                    <a:pt x="182" y="276"/>
                  </a:lnTo>
                  <a:lnTo>
                    <a:pt x="186" y="282"/>
                  </a:lnTo>
                  <a:lnTo>
                    <a:pt x="188" y="288"/>
                  </a:lnTo>
                  <a:lnTo>
                    <a:pt x="188" y="296"/>
                  </a:lnTo>
                  <a:lnTo>
                    <a:pt x="186" y="304"/>
                  </a:lnTo>
                  <a:lnTo>
                    <a:pt x="186" y="304"/>
                  </a:lnTo>
                  <a:lnTo>
                    <a:pt x="178" y="308"/>
                  </a:lnTo>
                  <a:lnTo>
                    <a:pt x="168" y="310"/>
                  </a:lnTo>
                  <a:lnTo>
                    <a:pt x="152" y="310"/>
                  </a:lnTo>
                  <a:lnTo>
                    <a:pt x="78" y="274"/>
                  </a:lnTo>
                  <a:lnTo>
                    <a:pt x="78" y="274"/>
                  </a:lnTo>
                  <a:lnTo>
                    <a:pt x="76" y="272"/>
                  </a:lnTo>
                  <a:lnTo>
                    <a:pt x="72" y="268"/>
                  </a:lnTo>
                  <a:lnTo>
                    <a:pt x="70" y="260"/>
                  </a:lnTo>
                  <a:lnTo>
                    <a:pt x="70" y="254"/>
                  </a:lnTo>
                  <a:lnTo>
                    <a:pt x="72" y="250"/>
                  </a:lnTo>
                  <a:lnTo>
                    <a:pt x="84" y="234"/>
                  </a:lnTo>
                  <a:lnTo>
                    <a:pt x="84" y="234"/>
                  </a:lnTo>
                  <a:lnTo>
                    <a:pt x="86" y="214"/>
                  </a:lnTo>
                  <a:lnTo>
                    <a:pt x="86" y="190"/>
                  </a:lnTo>
                  <a:lnTo>
                    <a:pt x="82" y="162"/>
                  </a:lnTo>
                  <a:lnTo>
                    <a:pt x="78" y="146"/>
                  </a:lnTo>
                  <a:lnTo>
                    <a:pt x="74" y="130"/>
                  </a:lnTo>
                  <a:lnTo>
                    <a:pt x="66" y="112"/>
                  </a:lnTo>
                  <a:lnTo>
                    <a:pt x="58" y="96"/>
                  </a:lnTo>
                  <a:lnTo>
                    <a:pt x="48" y="78"/>
                  </a:lnTo>
                  <a:lnTo>
                    <a:pt x="36" y="62"/>
                  </a:lnTo>
                  <a:lnTo>
                    <a:pt x="20" y="46"/>
                  </a:lnTo>
                  <a:lnTo>
                    <a:pt x="2" y="32"/>
                  </a:lnTo>
                  <a:lnTo>
                    <a:pt x="2" y="32"/>
                  </a:lnTo>
                  <a:lnTo>
                    <a:pt x="0" y="24"/>
                  </a:lnTo>
                  <a:lnTo>
                    <a:pt x="2" y="16"/>
                  </a:lnTo>
                  <a:lnTo>
                    <a:pt x="2" y="10"/>
                  </a:lnTo>
                  <a:lnTo>
                    <a:pt x="6" y="4"/>
                  </a:lnTo>
                  <a:lnTo>
                    <a:pt x="10" y="2"/>
                  </a:lnTo>
                  <a:lnTo>
                    <a:pt x="14" y="0"/>
                  </a:lnTo>
                  <a:lnTo>
                    <a:pt x="18" y="0"/>
                  </a:lnTo>
                  <a:lnTo>
                    <a:pt x="24" y="2"/>
                  </a:lnTo>
                  <a:lnTo>
                    <a:pt x="40" y="8"/>
                  </a:lnTo>
                  <a:lnTo>
                    <a:pt x="40"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8" name="Freeform 10"/>
            <p:cNvSpPr>
              <a:spLocks/>
            </p:cNvSpPr>
            <p:nvPr/>
          </p:nvSpPr>
          <p:spPr bwMode="auto">
            <a:xfrm>
              <a:off x="2835" y="2499"/>
              <a:ext cx="642" cy="402"/>
            </a:xfrm>
            <a:custGeom>
              <a:avLst/>
              <a:gdLst/>
              <a:ahLst/>
              <a:cxnLst>
                <a:cxn ang="0">
                  <a:pos x="642" y="158"/>
                </a:cxn>
                <a:cxn ang="0">
                  <a:pos x="630" y="120"/>
                </a:cxn>
                <a:cxn ang="0">
                  <a:pos x="606" y="86"/>
                </a:cxn>
                <a:cxn ang="0">
                  <a:pos x="572" y="56"/>
                </a:cxn>
                <a:cxn ang="0">
                  <a:pos x="530" y="32"/>
                </a:cxn>
                <a:cxn ang="0">
                  <a:pos x="480" y="14"/>
                </a:cxn>
                <a:cxn ang="0">
                  <a:pos x="422" y="4"/>
                </a:cxn>
                <a:cxn ang="0">
                  <a:pos x="360" y="0"/>
                </a:cxn>
                <a:cxn ang="0">
                  <a:pos x="296" y="4"/>
                </a:cxn>
                <a:cxn ang="0">
                  <a:pos x="264" y="10"/>
                </a:cxn>
                <a:cxn ang="0">
                  <a:pos x="202" y="26"/>
                </a:cxn>
                <a:cxn ang="0">
                  <a:pos x="146" y="48"/>
                </a:cxn>
                <a:cxn ang="0">
                  <a:pos x="98" y="76"/>
                </a:cxn>
                <a:cxn ang="0">
                  <a:pos x="58" y="108"/>
                </a:cxn>
                <a:cxn ang="0">
                  <a:pos x="28" y="144"/>
                </a:cxn>
                <a:cxn ang="0">
                  <a:pos x="8" y="182"/>
                </a:cxn>
                <a:cxn ang="0">
                  <a:pos x="0" y="222"/>
                </a:cxn>
                <a:cxn ang="0">
                  <a:pos x="0" y="242"/>
                </a:cxn>
                <a:cxn ang="0">
                  <a:pos x="12" y="282"/>
                </a:cxn>
                <a:cxn ang="0">
                  <a:pos x="36" y="316"/>
                </a:cxn>
                <a:cxn ang="0">
                  <a:pos x="70" y="346"/>
                </a:cxn>
                <a:cxn ang="0">
                  <a:pos x="112" y="370"/>
                </a:cxn>
                <a:cxn ang="0">
                  <a:pos x="164" y="386"/>
                </a:cxn>
                <a:cxn ang="0">
                  <a:pos x="220" y="398"/>
                </a:cxn>
                <a:cxn ang="0">
                  <a:pos x="282" y="402"/>
                </a:cxn>
                <a:cxn ang="0">
                  <a:pos x="348" y="398"/>
                </a:cxn>
                <a:cxn ang="0">
                  <a:pos x="380" y="392"/>
                </a:cxn>
                <a:cxn ang="0">
                  <a:pos x="442" y="376"/>
                </a:cxn>
                <a:cxn ang="0">
                  <a:pos x="496" y="354"/>
                </a:cxn>
                <a:cxn ang="0">
                  <a:pos x="546" y="326"/>
                </a:cxn>
                <a:cxn ang="0">
                  <a:pos x="586" y="294"/>
                </a:cxn>
                <a:cxn ang="0">
                  <a:pos x="616" y="258"/>
                </a:cxn>
                <a:cxn ang="0">
                  <a:pos x="636" y="220"/>
                </a:cxn>
                <a:cxn ang="0">
                  <a:pos x="642" y="180"/>
                </a:cxn>
                <a:cxn ang="0">
                  <a:pos x="642" y="158"/>
                </a:cxn>
              </a:cxnLst>
              <a:rect l="0" t="0" r="r" b="b"/>
              <a:pathLst>
                <a:path w="642" h="402">
                  <a:moveTo>
                    <a:pt x="642" y="158"/>
                  </a:moveTo>
                  <a:lnTo>
                    <a:pt x="642" y="158"/>
                  </a:lnTo>
                  <a:lnTo>
                    <a:pt x="638" y="138"/>
                  </a:lnTo>
                  <a:lnTo>
                    <a:pt x="630" y="120"/>
                  </a:lnTo>
                  <a:lnTo>
                    <a:pt x="620" y="102"/>
                  </a:lnTo>
                  <a:lnTo>
                    <a:pt x="606" y="86"/>
                  </a:lnTo>
                  <a:lnTo>
                    <a:pt x="590" y="70"/>
                  </a:lnTo>
                  <a:lnTo>
                    <a:pt x="572" y="56"/>
                  </a:lnTo>
                  <a:lnTo>
                    <a:pt x="552" y="44"/>
                  </a:lnTo>
                  <a:lnTo>
                    <a:pt x="530" y="32"/>
                  </a:lnTo>
                  <a:lnTo>
                    <a:pt x="506" y="22"/>
                  </a:lnTo>
                  <a:lnTo>
                    <a:pt x="480" y="14"/>
                  </a:lnTo>
                  <a:lnTo>
                    <a:pt x="452" y="8"/>
                  </a:lnTo>
                  <a:lnTo>
                    <a:pt x="422" y="4"/>
                  </a:lnTo>
                  <a:lnTo>
                    <a:pt x="392" y="0"/>
                  </a:lnTo>
                  <a:lnTo>
                    <a:pt x="360" y="0"/>
                  </a:lnTo>
                  <a:lnTo>
                    <a:pt x="328" y="0"/>
                  </a:lnTo>
                  <a:lnTo>
                    <a:pt x="296" y="4"/>
                  </a:lnTo>
                  <a:lnTo>
                    <a:pt x="296" y="4"/>
                  </a:lnTo>
                  <a:lnTo>
                    <a:pt x="264" y="10"/>
                  </a:lnTo>
                  <a:lnTo>
                    <a:pt x="232" y="16"/>
                  </a:lnTo>
                  <a:lnTo>
                    <a:pt x="202" y="26"/>
                  </a:lnTo>
                  <a:lnTo>
                    <a:pt x="174" y="36"/>
                  </a:lnTo>
                  <a:lnTo>
                    <a:pt x="146" y="48"/>
                  </a:lnTo>
                  <a:lnTo>
                    <a:pt x="120" y="60"/>
                  </a:lnTo>
                  <a:lnTo>
                    <a:pt x="98" y="76"/>
                  </a:lnTo>
                  <a:lnTo>
                    <a:pt x="76" y="92"/>
                  </a:lnTo>
                  <a:lnTo>
                    <a:pt x="58" y="108"/>
                  </a:lnTo>
                  <a:lnTo>
                    <a:pt x="42" y="126"/>
                  </a:lnTo>
                  <a:lnTo>
                    <a:pt x="28" y="144"/>
                  </a:lnTo>
                  <a:lnTo>
                    <a:pt x="16" y="162"/>
                  </a:lnTo>
                  <a:lnTo>
                    <a:pt x="8" y="182"/>
                  </a:lnTo>
                  <a:lnTo>
                    <a:pt x="2" y="202"/>
                  </a:lnTo>
                  <a:lnTo>
                    <a:pt x="0" y="222"/>
                  </a:lnTo>
                  <a:lnTo>
                    <a:pt x="0" y="242"/>
                  </a:lnTo>
                  <a:lnTo>
                    <a:pt x="0" y="242"/>
                  </a:lnTo>
                  <a:lnTo>
                    <a:pt x="6" y="262"/>
                  </a:lnTo>
                  <a:lnTo>
                    <a:pt x="12" y="282"/>
                  </a:lnTo>
                  <a:lnTo>
                    <a:pt x="22" y="298"/>
                  </a:lnTo>
                  <a:lnTo>
                    <a:pt x="36" y="316"/>
                  </a:lnTo>
                  <a:lnTo>
                    <a:pt x="52" y="332"/>
                  </a:lnTo>
                  <a:lnTo>
                    <a:pt x="70" y="346"/>
                  </a:lnTo>
                  <a:lnTo>
                    <a:pt x="90" y="358"/>
                  </a:lnTo>
                  <a:lnTo>
                    <a:pt x="112" y="370"/>
                  </a:lnTo>
                  <a:lnTo>
                    <a:pt x="138" y="378"/>
                  </a:lnTo>
                  <a:lnTo>
                    <a:pt x="164" y="386"/>
                  </a:lnTo>
                  <a:lnTo>
                    <a:pt x="192" y="394"/>
                  </a:lnTo>
                  <a:lnTo>
                    <a:pt x="220" y="398"/>
                  </a:lnTo>
                  <a:lnTo>
                    <a:pt x="250" y="400"/>
                  </a:lnTo>
                  <a:lnTo>
                    <a:pt x="282" y="402"/>
                  </a:lnTo>
                  <a:lnTo>
                    <a:pt x="314" y="400"/>
                  </a:lnTo>
                  <a:lnTo>
                    <a:pt x="348" y="398"/>
                  </a:lnTo>
                  <a:lnTo>
                    <a:pt x="348" y="398"/>
                  </a:lnTo>
                  <a:lnTo>
                    <a:pt x="380" y="392"/>
                  </a:lnTo>
                  <a:lnTo>
                    <a:pt x="412" y="384"/>
                  </a:lnTo>
                  <a:lnTo>
                    <a:pt x="442" y="376"/>
                  </a:lnTo>
                  <a:lnTo>
                    <a:pt x="470" y="366"/>
                  </a:lnTo>
                  <a:lnTo>
                    <a:pt x="496" y="354"/>
                  </a:lnTo>
                  <a:lnTo>
                    <a:pt x="522" y="340"/>
                  </a:lnTo>
                  <a:lnTo>
                    <a:pt x="546" y="326"/>
                  </a:lnTo>
                  <a:lnTo>
                    <a:pt x="566" y="310"/>
                  </a:lnTo>
                  <a:lnTo>
                    <a:pt x="586" y="294"/>
                  </a:lnTo>
                  <a:lnTo>
                    <a:pt x="602" y="276"/>
                  </a:lnTo>
                  <a:lnTo>
                    <a:pt x="616" y="258"/>
                  </a:lnTo>
                  <a:lnTo>
                    <a:pt x="626" y="238"/>
                  </a:lnTo>
                  <a:lnTo>
                    <a:pt x="636" y="220"/>
                  </a:lnTo>
                  <a:lnTo>
                    <a:pt x="640" y="200"/>
                  </a:lnTo>
                  <a:lnTo>
                    <a:pt x="642" y="180"/>
                  </a:lnTo>
                  <a:lnTo>
                    <a:pt x="642" y="158"/>
                  </a:lnTo>
                  <a:lnTo>
                    <a:pt x="642" y="15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9" name="Freeform 11"/>
            <p:cNvSpPr>
              <a:spLocks/>
            </p:cNvSpPr>
            <p:nvPr/>
          </p:nvSpPr>
          <p:spPr bwMode="auto">
            <a:xfrm>
              <a:off x="2927" y="2663"/>
              <a:ext cx="88" cy="84"/>
            </a:xfrm>
            <a:custGeom>
              <a:avLst/>
              <a:gdLst/>
              <a:ahLst/>
              <a:cxnLst>
                <a:cxn ang="0">
                  <a:pos x="50" y="74"/>
                </a:cxn>
                <a:cxn ang="0">
                  <a:pos x="50" y="74"/>
                </a:cxn>
                <a:cxn ang="0">
                  <a:pos x="66" y="72"/>
                </a:cxn>
                <a:cxn ang="0">
                  <a:pos x="80" y="72"/>
                </a:cxn>
                <a:cxn ang="0">
                  <a:pos x="80" y="72"/>
                </a:cxn>
                <a:cxn ang="0">
                  <a:pos x="84" y="64"/>
                </a:cxn>
                <a:cxn ang="0">
                  <a:pos x="84" y="64"/>
                </a:cxn>
                <a:cxn ang="0">
                  <a:pos x="88" y="56"/>
                </a:cxn>
                <a:cxn ang="0">
                  <a:pos x="88" y="46"/>
                </a:cxn>
                <a:cxn ang="0">
                  <a:pos x="88" y="36"/>
                </a:cxn>
                <a:cxn ang="0">
                  <a:pos x="86" y="28"/>
                </a:cxn>
                <a:cxn ang="0">
                  <a:pos x="82" y="20"/>
                </a:cxn>
                <a:cxn ang="0">
                  <a:pos x="76" y="14"/>
                </a:cxn>
                <a:cxn ang="0">
                  <a:pos x="70" y="8"/>
                </a:cxn>
                <a:cxn ang="0">
                  <a:pos x="62" y="4"/>
                </a:cxn>
                <a:cxn ang="0">
                  <a:pos x="62" y="4"/>
                </a:cxn>
                <a:cxn ang="0">
                  <a:pos x="54" y="0"/>
                </a:cxn>
                <a:cxn ang="0">
                  <a:pos x="46" y="0"/>
                </a:cxn>
                <a:cxn ang="0">
                  <a:pos x="38" y="2"/>
                </a:cxn>
                <a:cxn ang="0">
                  <a:pos x="28" y="6"/>
                </a:cxn>
                <a:cxn ang="0">
                  <a:pos x="22" y="10"/>
                </a:cxn>
                <a:cxn ang="0">
                  <a:pos x="14" y="16"/>
                </a:cxn>
                <a:cxn ang="0">
                  <a:pos x="8" y="24"/>
                </a:cxn>
                <a:cxn ang="0">
                  <a:pos x="4" y="32"/>
                </a:cxn>
                <a:cxn ang="0">
                  <a:pos x="4" y="32"/>
                </a:cxn>
                <a:cxn ang="0">
                  <a:pos x="0" y="46"/>
                </a:cxn>
                <a:cxn ang="0">
                  <a:pos x="0" y="60"/>
                </a:cxn>
                <a:cxn ang="0">
                  <a:pos x="4" y="74"/>
                </a:cxn>
                <a:cxn ang="0">
                  <a:pos x="12" y="84"/>
                </a:cxn>
                <a:cxn ang="0">
                  <a:pos x="12" y="84"/>
                </a:cxn>
                <a:cxn ang="0">
                  <a:pos x="28" y="78"/>
                </a:cxn>
                <a:cxn ang="0">
                  <a:pos x="50" y="74"/>
                </a:cxn>
                <a:cxn ang="0">
                  <a:pos x="50" y="74"/>
                </a:cxn>
              </a:cxnLst>
              <a:rect l="0" t="0" r="r" b="b"/>
              <a:pathLst>
                <a:path w="88" h="84">
                  <a:moveTo>
                    <a:pt x="50" y="74"/>
                  </a:moveTo>
                  <a:lnTo>
                    <a:pt x="50" y="74"/>
                  </a:lnTo>
                  <a:lnTo>
                    <a:pt x="66" y="72"/>
                  </a:lnTo>
                  <a:lnTo>
                    <a:pt x="80" y="72"/>
                  </a:lnTo>
                  <a:lnTo>
                    <a:pt x="80" y="72"/>
                  </a:lnTo>
                  <a:lnTo>
                    <a:pt x="84" y="64"/>
                  </a:lnTo>
                  <a:lnTo>
                    <a:pt x="84" y="64"/>
                  </a:lnTo>
                  <a:lnTo>
                    <a:pt x="88" y="56"/>
                  </a:lnTo>
                  <a:lnTo>
                    <a:pt x="88" y="46"/>
                  </a:lnTo>
                  <a:lnTo>
                    <a:pt x="88" y="36"/>
                  </a:lnTo>
                  <a:lnTo>
                    <a:pt x="86" y="28"/>
                  </a:lnTo>
                  <a:lnTo>
                    <a:pt x="82" y="20"/>
                  </a:lnTo>
                  <a:lnTo>
                    <a:pt x="76" y="14"/>
                  </a:lnTo>
                  <a:lnTo>
                    <a:pt x="70" y="8"/>
                  </a:lnTo>
                  <a:lnTo>
                    <a:pt x="62" y="4"/>
                  </a:lnTo>
                  <a:lnTo>
                    <a:pt x="62" y="4"/>
                  </a:lnTo>
                  <a:lnTo>
                    <a:pt x="54" y="0"/>
                  </a:lnTo>
                  <a:lnTo>
                    <a:pt x="46" y="0"/>
                  </a:lnTo>
                  <a:lnTo>
                    <a:pt x="38" y="2"/>
                  </a:lnTo>
                  <a:lnTo>
                    <a:pt x="28" y="6"/>
                  </a:lnTo>
                  <a:lnTo>
                    <a:pt x="22" y="10"/>
                  </a:lnTo>
                  <a:lnTo>
                    <a:pt x="14" y="16"/>
                  </a:lnTo>
                  <a:lnTo>
                    <a:pt x="8" y="24"/>
                  </a:lnTo>
                  <a:lnTo>
                    <a:pt x="4" y="32"/>
                  </a:lnTo>
                  <a:lnTo>
                    <a:pt x="4" y="32"/>
                  </a:lnTo>
                  <a:lnTo>
                    <a:pt x="0" y="46"/>
                  </a:lnTo>
                  <a:lnTo>
                    <a:pt x="0" y="60"/>
                  </a:lnTo>
                  <a:lnTo>
                    <a:pt x="4" y="74"/>
                  </a:lnTo>
                  <a:lnTo>
                    <a:pt x="12" y="84"/>
                  </a:lnTo>
                  <a:lnTo>
                    <a:pt x="12" y="84"/>
                  </a:lnTo>
                  <a:lnTo>
                    <a:pt x="28" y="78"/>
                  </a:lnTo>
                  <a:lnTo>
                    <a:pt x="50" y="74"/>
                  </a:lnTo>
                  <a:lnTo>
                    <a:pt x="50" y="7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0" name="Freeform 12"/>
            <p:cNvSpPr>
              <a:spLocks/>
            </p:cNvSpPr>
            <p:nvPr/>
          </p:nvSpPr>
          <p:spPr bwMode="auto">
            <a:xfrm>
              <a:off x="3163" y="2635"/>
              <a:ext cx="90" cy="86"/>
            </a:xfrm>
            <a:custGeom>
              <a:avLst/>
              <a:gdLst/>
              <a:ahLst/>
              <a:cxnLst>
                <a:cxn ang="0">
                  <a:pos x="24" y="86"/>
                </a:cxn>
                <a:cxn ang="0">
                  <a:pos x="24" y="86"/>
                </a:cxn>
                <a:cxn ang="0">
                  <a:pos x="44" y="82"/>
                </a:cxn>
                <a:cxn ang="0">
                  <a:pos x="66" y="78"/>
                </a:cxn>
                <a:cxn ang="0">
                  <a:pos x="66" y="78"/>
                </a:cxn>
                <a:cxn ang="0">
                  <a:pos x="84" y="76"/>
                </a:cxn>
                <a:cxn ang="0">
                  <a:pos x="84" y="76"/>
                </a:cxn>
                <a:cxn ang="0">
                  <a:pos x="88" y="64"/>
                </a:cxn>
                <a:cxn ang="0">
                  <a:pos x="90" y="52"/>
                </a:cxn>
                <a:cxn ang="0">
                  <a:pos x="88" y="38"/>
                </a:cxn>
                <a:cxn ang="0">
                  <a:pos x="82" y="26"/>
                </a:cxn>
                <a:cxn ang="0">
                  <a:pos x="82" y="26"/>
                </a:cxn>
                <a:cxn ang="0">
                  <a:pos x="76" y="18"/>
                </a:cxn>
                <a:cxn ang="0">
                  <a:pos x="70" y="10"/>
                </a:cxn>
                <a:cxn ang="0">
                  <a:pos x="62" y="6"/>
                </a:cxn>
                <a:cxn ang="0">
                  <a:pos x="54" y="2"/>
                </a:cxn>
                <a:cxn ang="0">
                  <a:pos x="46" y="0"/>
                </a:cxn>
                <a:cxn ang="0">
                  <a:pos x="36" y="0"/>
                </a:cxn>
                <a:cxn ang="0">
                  <a:pos x="28" y="2"/>
                </a:cxn>
                <a:cxn ang="0">
                  <a:pos x="20" y="4"/>
                </a:cxn>
                <a:cxn ang="0">
                  <a:pos x="20" y="4"/>
                </a:cxn>
                <a:cxn ang="0">
                  <a:pos x="14" y="10"/>
                </a:cxn>
                <a:cxn ang="0">
                  <a:pos x="8" y="16"/>
                </a:cxn>
                <a:cxn ang="0">
                  <a:pos x="4" y="24"/>
                </a:cxn>
                <a:cxn ang="0">
                  <a:pos x="2" y="32"/>
                </a:cxn>
                <a:cxn ang="0">
                  <a:pos x="0" y="42"/>
                </a:cxn>
                <a:cxn ang="0">
                  <a:pos x="0" y="50"/>
                </a:cxn>
                <a:cxn ang="0">
                  <a:pos x="4" y="60"/>
                </a:cxn>
                <a:cxn ang="0">
                  <a:pos x="8" y="68"/>
                </a:cxn>
                <a:cxn ang="0">
                  <a:pos x="8" y="68"/>
                </a:cxn>
                <a:cxn ang="0">
                  <a:pos x="16" y="78"/>
                </a:cxn>
                <a:cxn ang="0">
                  <a:pos x="24" y="86"/>
                </a:cxn>
                <a:cxn ang="0">
                  <a:pos x="24" y="86"/>
                </a:cxn>
              </a:cxnLst>
              <a:rect l="0" t="0" r="r" b="b"/>
              <a:pathLst>
                <a:path w="90" h="86">
                  <a:moveTo>
                    <a:pt x="24" y="86"/>
                  </a:moveTo>
                  <a:lnTo>
                    <a:pt x="24" y="86"/>
                  </a:lnTo>
                  <a:lnTo>
                    <a:pt x="44" y="82"/>
                  </a:lnTo>
                  <a:lnTo>
                    <a:pt x="66" y="78"/>
                  </a:lnTo>
                  <a:lnTo>
                    <a:pt x="66" y="78"/>
                  </a:lnTo>
                  <a:lnTo>
                    <a:pt x="84" y="76"/>
                  </a:lnTo>
                  <a:lnTo>
                    <a:pt x="84" y="76"/>
                  </a:lnTo>
                  <a:lnTo>
                    <a:pt x="88" y="64"/>
                  </a:lnTo>
                  <a:lnTo>
                    <a:pt x="90" y="52"/>
                  </a:lnTo>
                  <a:lnTo>
                    <a:pt x="88" y="38"/>
                  </a:lnTo>
                  <a:lnTo>
                    <a:pt x="82" y="26"/>
                  </a:lnTo>
                  <a:lnTo>
                    <a:pt x="82" y="26"/>
                  </a:lnTo>
                  <a:lnTo>
                    <a:pt x="76" y="18"/>
                  </a:lnTo>
                  <a:lnTo>
                    <a:pt x="70" y="10"/>
                  </a:lnTo>
                  <a:lnTo>
                    <a:pt x="62" y="6"/>
                  </a:lnTo>
                  <a:lnTo>
                    <a:pt x="54" y="2"/>
                  </a:lnTo>
                  <a:lnTo>
                    <a:pt x="46" y="0"/>
                  </a:lnTo>
                  <a:lnTo>
                    <a:pt x="36" y="0"/>
                  </a:lnTo>
                  <a:lnTo>
                    <a:pt x="28" y="2"/>
                  </a:lnTo>
                  <a:lnTo>
                    <a:pt x="20" y="4"/>
                  </a:lnTo>
                  <a:lnTo>
                    <a:pt x="20" y="4"/>
                  </a:lnTo>
                  <a:lnTo>
                    <a:pt x="14" y="10"/>
                  </a:lnTo>
                  <a:lnTo>
                    <a:pt x="8" y="16"/>
                  </a:lnTo>
                  <a:lnTo>
                    <a:pt x="4" y="24"/>
                  </a:lnTo>
                  <a:lnTo>
                    <a:pt x="2" y="32"/>
                  </a:lnTo>
                  <a:lnTo>
                    <a:pt x="0" y="42"/>
                  </a:lnTo>
                  <a:lnTo>
                    <a:pt x="0" y="50"/>
                  </a:lnTo>
                  <a:lnTo>
                    <a:pt x="4" y="60"/>
                  </a:lnTo>
                  <a:lnTo>
                    <a:pt x="8" y="68"/>
                  </a:lnTo>
                  <a:lnTo>
                    <a:pt x="8" y="68"/>
                  </a:lnTo>
                  <a:lnTo>
                    <a:pt x="16" y="78"/>
                  </a:lnTo>
                  <a:lnTo>
                    <a:pt x="24" y="86"/>
                  </a:lnTo>
                  <a:lnTo>
                    <a:pt x="24" y="8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1" name="Freeform 13"/>
            <p:cNvSpPr>
              <a:spLocks/>
            </p:cNvSpPr>
            <p:nvPr/>
          </p:nvSpPr>
          <p:spPr bwMode="auto">
            <a:xfrm>
              <a:off x="2955" y="2699"/>
              <a:ext cx="40" cy="62"/>
            </a:xfrm>
            <a:custGeom>
              <a:avLst/>
              <a:gdLst/>
              <a:ahLst/>
              <a:cxnLst>
                <a:cxn ang="0">
                  <a:pos x="40" y="28"/>
                </a:cxn>
                <a:cxn ang="0">
                  <a:pos x="40" y="28"/>
                </a:cxn>
                <a:cxn ang="0">
                  <a:pos x="36" y="16"/>
                </a:cxn>
                <a:cxn ang="0">
                  <a:pos x="30" y="8"/>
                </a:cxn>
                <a:cxn ang="0">
                  <a:pos x="24" y="2"/>
                </a:cxn>
                <a:cxn ang="0">
                  <a:pos x="20" y="0"/>
                </a:cxn>
                <a:cxn ang="0">
                  <a:pos x="16" y="0"/>
                </a:cxn>
                <a:cxn ang="0">
                  <a:pos x="16" y="0"/>
                </a:cxn>
                <a:cxn ang="0">
                  <a:pos x="12" y="2"/>
                </a:cxn>
                <a:cxn ang="0">
                  <a:pos x="8" y="4"/>
                </a:cxn>
                <a:cxn ang="0">
                  <a:pos x="2" y="12"/>
                </a:cxn>
                <a:cxn ang="0">
                  <a:pos x="0" y="22"/>
                </a:cxn>
                <a:cxn ang="0">
                  <a:pos x="0" y="34"/>
                </a:cxn>
                <a:cxn ang="0">
                  <a:pos x="0" y="34"/>
                </a:cxn>
                <a:cxn ang="0">
                  <a:pos x="2" y="44"/>
                </a:cxn>
                <a:cxn ang="0">
                  <a:pos x="8" y="54"/>
                </a:cxn>
                <a:cxn ang="0">
                  <a:pos x="16" y="60"/>
                </a:cxn>
                <a:cxn ang="0">
                  <a:pos x="20" y="60"/>
                </a:cxn>
                <a:cxn ang="0">
                  <a:pos x="24" y="62"/>
                </a:cxn>
                <a:cxn ang="0">
                  <a:pos x="24" y="62"/>
                </a:cxn>
                <a:cxn ang="0">
                  <a:pos x="28" y="60"/>
                </a:cxn>
                <a:cxn ang="0">
                  <a:pos x="30" y="58"/>
                </a:cxn>
                <a:cxn ang="0">
                  <a:pos x="36" y="50"/>
                </a:cxn>
                <a:cxn ang="0">
                  <a:pos x="40" y="40"/>
                </a:cxn>
                <a:cxn ang="0">
                  <a:pos x="40" y="28"/>
                </a:cxn>
                <a:cxn ang="0">
                  <a:pos x="40" y="28"/>
                </a:cxn>
              </a:cxnLst>
              <a:rect l="0" t="0" r="r" b="b"/>
              <a:pathLst>
                <a:path w="40" h="62">
                  <a:moveTo>
                    <a:pt x="40" y="28"/>
                  </a:moveTo>
                  <a:lnTo>
                    <a:pt x="40" y="28"/>
                  </a:lnTo>
                  <a:lnTo>
                    <a:pt x="36" y="16"/>
                  </a:lnTo>
                  <a:lnTo>
                    <a:pt x="30" y="8"/>
                  </a:lnTo>
                  <a:lnTo>
                    <a:pt x="24" y="2"/>
                  </a:lnTo>
                  <a:lnTo>
                    <a:pt x="20" y="0"/>
                  </a:lnTo>
                  <a:lnTo>
                    <a:pt x="16" y="0"/>
                  </a:lnTo>
                  <a:lnTo>
                    <a:pt x="16" y="0"/>
                  </a:lnTo>
                  <a:lnTo>
                    <a:pt x="12" y="2"/>
                  </a:lnTo>
                  <a:lnTo>
                    <a:pt x="8" y="4"/>
                  </a:lnTo>
                  <a:lnTo>
                    <a:pt x="2" y="12"/>
                  </a:lnTo>
                  <a:lnTo>
                    <a:pt x="0" y="22"/>
                  </a:lnTo>
                  <a:lnTo>
                    <a:pt x="0" y="34"/>
                  </a:lnTo>
                  <a:lnTo>
                    <a:pt x="0" y="34"/>
                  </a:lnTo>
                  <a:lnTo>
                    <a:pt x="2" y="44"/>
                  </a:lnTo>
                  <a:lnTo>
                    <a:pt x="8" y="54"/>
                  </a:lnTo>
                  <a:lnTo>
                    <a:pt x="16" y="60"/>
                  </a:lnTo>
                  <a:lnTo>
                    <a:pt x="20" y="60"/>
                  </a:lnTo>
                  <a:lnTo>
                    <a:pt x="24" y="62"/>
                  </a:lnTo>
                  <a:lnTo>
                    <a:pt x="24" y="62"/>
                  </a:lnTo>
                  <a:lnTo>
                    <a:pt x="28" y="60"/>
                  </a:lnTo>
                  <a:lnTo>
                    <a:pt x="30" y="58"/>
                  </a:lnTo>
                  <a:lnTo>
                    <a:pt x="36" y="50"/>
                  </a:lnTo>
                  <a:lnTo>
                    <a:pt x="40" y="40"/>
                  </a:lnTo>
                  <a:lnTo>
                    <a:pt x="40" y="28"/>
                  </a:lnTo>
                  <a:lnTo>
                    <a:pt x="40" y="2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2" name="Freeform 14"/>
            <p:cNvSpPr>
              <a:spLocks/>
            </p:cNvSpPr>
            <p:nvPr/>
          </p:nvSpPr>
          <p:spPr bwMode="auto">
            <a:xfrm>
              <a:off x="3189" y="2671"/>
              <a:ext cx="40" cy="60"/>
            </a:xfrm>
            <a:custGeom>
              <a:avLst/>
              <a:gdLst/>
              <a:ahLst/>
              <a:cxnLst>
                <a:cxn ang="0">
                  <a:pos x="40" y="26"/>
                </a:cxn>
                <a:cxn ang="0">
                  <a:pos x="40" y="26"/>
                </a:cxn>
                <a:cxn ang="0">
                  <a:pos x="36" y="16"/>
                </a:cxn>
                <a:cxn ang="0">
                  <a:pos x="32" y="6"/>
                </a:cxn>
                <a:cxn ang="0">
                  <a:pos x="24" y="0"/>
                </a:cxn>
                <a:cxn ang="0">
                  <a:pos x="20" y="0"/>
                </a:cxn>
                <a:cxn ang="0">
                  <a:pos x="16" y="0"/>
                </a:cxn>
                <a:cxn ang="0">
                  <a:pos x="16" y="0"/>
                </a:cxn>
                <a:cxn ang="0">
                  <a:pos x="12" y="0"/>
                </a:cxn>
                <a:cxn ang="0">
                  <a:pos x="8" y="2"/>
                </a:cxn>
                <a:cxn ang="0">
                  <a:pos x="4" y="10"/>
                </a:cxn>
                <a:cxn ang="0">
                  <a:pos x="0" y="20"/>
                </a:cxn>
                <a:cxn ang="0">
                  <a:pos x="0" y="32"/>
                </a:cxn>
                <a:cxn ang="0">
                  <a:pos x="0" y="32"/>
                </a:cxn>
                <a:cxn ang="0">
                  <a:pos x="4" y="44"/>
                </a:cxn>
                <a:cxn ang="0">
                  <a:pos x="8" y="52"/>
                </a:cxn>
                <a:cxn ang="0">
                  <a:pos x="16" y="58"/>
                </a:cxn>
                <a:cxn ang="0">
                  <a:pos x="20" y="60"/>
                </a:cxn>
                <a:cxn ang="0">
                  <a:pos x="24" y="60"/>
                </a:cxn>
                <a:cxn ang="0">
                  <a:pos x="24" y="60"/>
                </a:cxn>
                <a:cxn ang="0">
                  <a:pos x="28" y="58"/>
                </a:cxn>
                <a:cxn ang="0">
                  <a:pos x="32" y="56"/>
                </a:cxn>
                <a:cxn ang="0">
                  <a:pos x="38" y="50"/>
                </a:cxn>
                <a:cxn ang="0">
                  <a:pos x="40" y="38"/>
                </a:cxn>
                <a:cxn ang="0">
                  <a:pos x="40" y="26"/>
                </a:cxn>
                <a:cxn ang="0">
                  <a:pos x="40" y="26"/>
                </a:cxn>
              </a:cxnLst>
              <a:rect l="0" t="0" r="r" b="b"/>
              <a:pathLst>
                <a:path w="40" h="60">
                  <a:moveTo>
                    <a:pt x="40" y="26"/>
                  </a:moveTo>
                  <a:lnTo>
                    <a:pt x="40" y="26"/>
                  </a:lnTo>
                  <a:lnTo>
                    <a:pt x="36" y="16"/>
                  </a:lnTo>
                  <a:lnTo>
                    <a:pt x="32" y="6"/>
                  </a:lnTo>
                  <a:lnTo>
                    <a:pt x="24" y="0"/>
                  </a:lnTo>
                  <a:lnTo>
                    <a:pt x="20" y="0"/>
                  </a:lnTo>
                  <a:lnTo>
                    <a:pt x="16" y="0"/>
                  </a:lnTo>
                  <a:lnTo>
                    <a:pt x="16" y="0"/>
                  </a:lnTo>
                  <a:lnTo>
                    <a:pt x="12" y="0"/>
                  </a:lnTo>
                  <a:lnTo>
                    <a:pt x="8" y="2"/>
                  </a:lnTo>
                  <a:lnTo>
                    <a:pt x="4" y="10"/>
                  </a:lnTo>
                  <a:lnTo>
                    <a:pt x="0" y="20"/>
                  </a:lnTo>
                  <a:lnTo>
                    <a:pt x="0" y="32"/>
                  </a:lnTo>
                  <a:lnTo>
                    <a:pt x="0" y="32"/>
                  </a:lnTo>
                  <a:lnTo>
                    <a:pt x="4" y="44"/>
                  </a:lnTo>
                  <a:lnTo>
                    <a:pt x="8" y="52"/>
                  </a:lnTo>
                  <a:lnTo>
                    <a:pt x="16" y="58"/>
                  </a:lnTo>
                  <a:lnTo>
                    <a:pt x="20" y="60"/>
                  </a:lnTo>
                  <a:lnTo>
                    <a:pt x="24" y="60"/>
                  </a:lnTo>
                  <a:lnTo>
                    <a:pt x="24" y="60"/>
                  </a:lnTo>
                  <a:lnTo>
                    <a:pt x="28" y="58"/>
                  </a:lnTo>
                  <a:lnTo>
                    <a:pt x="32" y="56"/>
                  </a:lnTo>
                  <a:lnTo>
                    <a:pt x="38" y="50"/>
                  </a:lnTo>
                  <a:lnTo>
                    <a:pt x="40" y="38"/>
                  </a:lnTo>
                  <a:lnTo>
                    <a:pt x="40" y="26"/>
                  </a:lnTo>
                  <a:lnTo>
                    <a:pt x="4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3" name="Freeform 15"/>
            <p:cNvSpPr>
              <a:spLocks/>
            </p:cNvSpPr>
            <p:nvPr/>
          </p:nvSpPr>
          <p:spPr bwMode="auto">
            <a:xfrm>
              <a:off x="2969" y="2883"/>
              <a:ext cx="44" cy="12"/>
            </a:xfrm>
            <a:custGeom>
              <a:avLst/>
              <a:gdLst/>
              <a:ahLst/>
              <a:cxnLst>
                <a:cxn ang="0">
                  <a:pos x="20" y="0"/>
                </a:cxn>
                <a:cxn ang="0">
                  <a:pos x="44" y="6"/>
                </a:cxn>
                <a:cxn ang="0">
                  <a:pos x="18" y="12"/>
                </a:cxn>
                <a:cxn ang="0">
                  <a:pos x="0" y="4"/>
                </a:cxn>
                <a:cxn ang="0">
                  <a:pos x="20" y="0"/>
                </a:cxn>
              </a:cxnLst>
              <a:rect l="0" t="0" r="r" b="b"/>
              <a:pathLst>
                <a:path w="44" h="12">
                  <a:moveTo>
                    <a:pt x="20" y="0"/>
                  </a:moveTo>
                  <a:lnTo>
                    <a:pt x="44" y="6"/>
                  </a:lnTo>
                  <a:lnTo>
                    <a:pt x="18" y="12"/>
                  </a:lnTo>
                  <a:lnTo>
                    <a:pt x="0" y="4"/>
                  </a:lnTo>
                  <a:lnTo>
                    <a:pt x="2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4" name="Freeform 16"/>
            <p:cNvSpPr>
              <a:spLocks/>
            </p:cNvSpPr>
            <p:nvPr/>
          </p:nvSpPr>
          <p:spPr bwMode="auto">
            <a:xfrm>
              <a:off x="2985" y="2795"/>
              <a:ext cx="216" cy="24"/>
            </a:xfrm>
            <a:custGeom>
              <a:avLst/>
              <a:gdLst/>
              <a:ahLst/>
              <a:cxnLst>
                <a:cxn ang="0">
                  <a:pos x="216" y="24"/>
                </a:cxn>
                <a:cxn ang="0">
                  <a:pos x="216" y="24"/>
                </a:cxn>
                <a:cxn ang="0">
                  <a:pos x="196" y="16"/>
                </a:cxn>
                <a:cxn ang="0">
                  <a:pos x="174" y="10"/>
                </a:cxn>
                <a:cxn ang="0">
                  <a:pos x="144" y="4"/>
                </a:cxn>
                <a:cxn ang="0">
                  <a:pos x="112" y="0"/>
                </a:cxn>
                <a:cxn ang="0">
                  <a:pos x="94" y="0"/>
                </a:cxn>
                <a:cxn ang="0">
                  <a:pos x="76" y="2"/>
                </a:cxn>
                <a:cxn ang="0">
                  <a:pos x="56" y="4"/>
                </a:cxn>
                <a:cxn ang="0">
                  <a:pos x="38" y="8"/>
                </a:cxn>
                <a:cxn ang="0">
                  <a:pos x="18" y="14"/>
                </a:cxn>
                <a:cxn ang="0">
                  <a:pos x="0" y="22"/>
                </a:cxn>
                <a:cxn ang="0">
                  <a:pos x="0" y="22"/>
                </a:cxn>
                <a:cxn ang="0">
                  <a:pos x="16" y="20"/>
                </a:cxn>
                <a:cxn ang="0">
                  <a:pos x="62" y="16"/>
                </a:cxn>
                <a:cxn ang="0">
                  <a:pos x="94" y="14"/>
                </a:cxn>
                <a:cxn ang="0">
                  <a:pos x="130" y="16"/>
                </a:cxn>
                <a:cxn ang="0">
                  <a:pos x="172" y="18"/>
                </a:cxn>
                <a:cxn ang="0">
                  <a:pos x="216" y="24"/>
                </a:cxn>
                <a:cxn ang="0">
                  <a:pos x="216" y="24"/>
                </a:cxn>
              </a:cxnLst>
              <a:rect l="0" t="0" r="r" b="b"/>
              <a:pathLst>
                <a:path w="216" h="24">
                  <a:moveTo>
                    <a:pt x="216" y="24"/>
                  </a:moveTo>
                  <a:lnTo>
                    <a:pt x="216" y="24"/>
                  </a:lnTo>
                  <a:lnTo>
                    <a:pt x="196" y="16"/>
                  </a:lnTo>
                  <a:lnTo>
                    <a:pt x="174" y="10"/>
                  </a:lnTo>
                  <a:lnTo>
                    <a:pt x="144" y="4"/>
                  </a:lnTo>
                  <a:lnTo>
                    <a:pt x="112" y="0"/>
                  </a:lnTo>
                  <a:lnTo>
                    <a:pt x="94" y="0"/>
                  </a:lnTo>
                  <a:lnTo>
                    <a:pt x="76" y="2"/>
                  </a:lnTo>
                  <a:lnTo>
                    <a:pt x="56" y="4"/>
                  </a:lnTo>
                  <a:lnTo>
                    <a:pt x="38" y="8"/>
                  </a:lnTo>
                  <a:lnTo>
                    <a:pt x="18" y="14"/>
                  </a:lnTo>
                  <a:lnTo>
                    <a:pt x="0" y="22"/>
                  </a:lnTo>
                  <a:lnTo>
                    <a:pt x="0" y="22"/>
                  </a:lnTo>
                  <a:lnTo>
                    <a:pt x="16" y="20"/>
                  </a:lnTo>
                  <a:lnTo>
                    <a:pt x="62" y="16"/>
                  </a:lnTo>
                  <a:lnTo>
                    <a:pt x="94" y="14"/>
                  </a:lnTo>
                  <a:lnTo>
                    <a:pt x="130" y="16"/>
                  </a:lnTo>
                  <a:lnTo>
                    <a:pt x="172" y="18"/>
                  </a:lnTo>
                  <a:lnTo>
                    <a:pt x="216" y="24"/>
                  </a:lnTo>
                  <a:lnTo>
                    <a:pt x="216" y="2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5" name="Freeform 17"/>
            <p:cNvSpPr>
              <a:spLocks/>
            </p:cNvSpPr>
            <p:nvPr/>
          </p:nvSpPr>
          <p:spPr bwMode="auto">
            <a:xfrm>
              <a:off x="3385" y="2469"/>
              <a:ext cx="174" cy="448"/>
            </a:xfrm>
            <a:custGeom>
              <a:avLst/>
              <a:gdLst/>
              <a:ahLst/>
              <a:cxnLst>
                <a:cxn ang="0">
                  <a:pos x="42" y="340"/>
                </a:cxn>
                <a:cxn ang="0">
                  <a:pos x="42" y="340"/>
                </a:cxn>
                <a:cxn ang="0">
                  <a:pos x="58" y="320"/>
                </a:cxn>
                <a:cxn ang="0">
                  <a:pos x="94" y="278"/>
                </a:cxn>
                <a:cxn ang="0">
                  <a:pos x="114" y="252"/>
                </a:cxn>
                <a:cxn ang="0">
                  <a:pos x="130" y="230"/>
                </a:cxn>
                <a:cxn ang="0">
                  <a:pos x="140" y="214"/>
                </a:cxn>
                <a:cxn ang="0">
                  <a:pos x="142" y="206"/>
                </a:cxn>
                <a:cxn ang="0">
                  <a:pos x="140" y="202"/>
                </a:cxn>
                <a:cxn ang="0">
                  <a:pos x="140" y="202"/>
                </a:cxn>
                <a:cxn ang="0">
                  <a:pos x="136" y="180"/>
                </a:cxn>
                <a:cxn ang="0">
                  <a:pos x="132" y="156"/>
                </a:cxn>
                <a:cxn ang="0">
                  <a:pos x="124" y="128"/>
                </a:cxn>
                <a:cxn ang="0">
                  <a:pos x="116" y="100"/>
                </a:cxn>
                <a:cxn ang="0">
                  <a:pos x="104" y="76"/>
                </a:cxn>
                <a:cxn ang="0">
                  <a:pos x="96" y="66"/>
                </a:cxn>
                <a:cxn ang="0">
                  <a:pos x="90" y="56"/>
                </a:cxn>
                <a:cxn ang="0">
                  <a:pos x="82" y="50"/>
                </a:cxn>
                <a:cxn ang="0">
                  <a:pos x="72" y="48"/>
                </a:cxn>
                <a:cxn ang="0">
                  <a:pos x="72" y="48"/>
                </a:cxn>
                <a:cxn ang="0">
                  <a:pos x="70" y="52"/>
                </a:cxn>
                <a:cxn ang="0">
                  <a:pos x="60" y="58"/>
                </a:cxn>
                <a:cxn ang="0">
                  <a:pos x="54" y="62"/>
                </a:cxn>
                <a:cxn ang="0">
                  <a:pos x="48" y="62"/>
                </a:cxn>
                <a:cxn ang="0">
                  <a:pos x="40" y="60"/>
                </a:cxn>
                <a:cxn ang="0">
                  <a:pos x="34" y="54"/>
                </a:cxn>
                <a:cxn ang="0">
                  <a:pos x="0" y="54"/>
                </a:cxn>
                <a:cxn ang="0">
                  <a:pos x="0" y="54"/>
                </a:cxn>
                <a:cxn ang="0">
                  <a:pos x="0" y="46"/>
                </a:cxn>
                <a:cxn ang="0">
                  <a:pos x="0" y="38"/>
                </a:cxn>
                <a:cxn ang="0">
                  <a:pos x="4" y="30"/>
                </a:cxn>
                <a:cxn ang="0">
                  <a:pos x="10" y="20"/>
                </a:cxn>
                <a:cxn ang="0">
                  <a:pos x="22" y="12"/>
                </a:cxn>
                <a:cxn ang="0">
                  <a:pos x="40" y="4"/>
                </a:cxn>
                <a:cxn ang="0">
                  <a:pos x="64" y="0"/>
                </a:cxn>
                <a:cxn ang="0">
                  <a:pos x="118" y="36"/>
                </a:cxn>
                <a:cxn ang="0">
                  <a:pos x="118" y="36"/>
                </a:cxn>
                <a:cxn ang="0">
                  <a:pos x="132" y="64"/>
                </a:cxn>
                <a:cxn ang="0">
                  <a:pos x="144" y="94"/>
                </a:cxn>
                <a:cxn ang="0">
                  <a:pos x="158" y="128"/>
                </a:cxn>
                <a:cxn ang="0">
                  <a:pos x="168" y="164"/>
                </a:cxn>
                <a:cxn ang="0">
                  <a:pos x="172" y="182"/>
                </a:cxn>
                <a:cxn ang="0">
                  <a:pos x="174" y="200"/>
                </a:cxn>
                <a:cxn ang="0">
                  <a:pos x="174" y="214"/>
                </a:cxn>
                <a:cxn ang="0">
                  <a:pos x="174" y="228"/>
                </a:cxn>
                <a:cxn ang="0">
                  <a:pos x="170" y="240"/>
                </a:cxn>
                <a:cxn ang="0">
                  <a:pos x="162" y="248"/>
                </a:cxn>
                <a:cxn ang="0">
                  <a:pos x="36" y="448"/>
                </a:cxn>
                <a:cxn ang="0">
                  <a:pos x="42" y="340"/>
                </a:cxn>
              </a:cxnLst>
              <a:rect l="0" t="0" r="r" b="b"/>
              <a:pathLst>
                <a:path w="174" h="448">
                  <a:moveTo>
                    <a:pt x="42" y="340"/>
                  </a:moveTo>
                  <a:lnTo>
                    <a:pt x="42" y="340"/>
                  </a:lnTo>
                  <a:lnTo>
                    <a:pt x="58" y="320"/>
                  </a:lnTo>
                  <a:lnTo>
                    <a:pt x="94" y="278"/>
                  </a:lnTo>
                  <a:lnTo>
                    <a:pt x="114" y="252"/>
                  </a:lnTo>
                  <a:lnTo>
                    <a:pt x="130" y="230"/>
                  </a:lnTo>
                  <a:lnTo>
                    <a:pt x="140" y="214"/>
                  </a:lnTo>
                  <a:lnTo>
                    <a:pt x="142" y="206"/>
                  </a:lnTo>
                  <a:lnTo>
                    <a:pt x="140" y="202"/>
                  </a:lnTo>
                  <a:lnTo>
                    <a:pt x="140" y="202"/>
                  </a:lnTo>
                  <a:lnTo>
                    <a:pt x="136" y="180"/>
                  </a:lnTo>
                  <a:lnTo>
                    <a:pt x="132" y="156"/>
                  </a:lnTo>
                  <a:lnTo>
                    <a:pt x="124" y="128"/>
                  </a:lnTo>
                  <a:lnTo>
                    <a:pt x="116" y="100"/>
                  </a:lnTo>
                  <a:lnTo>
                    <a:pt x="104" y="76"/>
                  </a:lnTo>
                  <a:lnTo>
                    <a:pt x="96" y="66"/>
                  </a:lnTo>
                  <a:lnTo>
                    <a:pt x="90" y="56"/>
                  </a:lnTo>
                  <a:lnTo>
                    <a:pt x="82" y="50"/>
                  </a:lnTo>
                  <a:lnTo>
                    <a:pt x="72" y="48"/>
                  </a:lnTo>
                  <a:lnTo>
                    <a:pt x="72" y="48"/>
                  </a:lnTo>
                  <a:lnTo>
                    <a:pt x="70" y="52"/>
                  </a:lnTo>
                  <a:lnTo>
                    <a:pt x="60" y="58"/>
                  </a:lnTo>
                  <a:lnTo>
                    <a:pt x="54" y="62"/>
                  </a:lnTo>
                  <a:lnTo>
                    <a:pt x="48" y="62"/>
                  </a:lnTo>
                  <a:lnTo>
                    <a:pt x="40" y="60"/>
                  </a:lnTo>
                  <a:lnTo>
                    <a:pt x="34" y="54"/>
                  </a:lnTo>
                  <a:lnTo>
                    <a:pt x="0" y="54"/>
                  </a:lnTo>
                  <a:lnTo>
                    <a:pt x="0" y="54"/>
                  </a:lnTo>
                  <a:lnTo>
                    <a:pt x="0" y="46"/>
                  </a:lnTo>
                  <a:lnTo>
                    <a:pt x="0" y="38"/>
                  </a:lnTo>
                  <a:lnTo>
                    <a:pt x="4" y="30"/>
                  </a:lnTo>
                  <a:lnTo>
                    <a:pt x="10" y="20"/>
                  </a:lnTo>
                  <a:lnTo>
                    <a:pt x="22" y="12"/>
                  </a:lnTo>
                  <a:lnTo>
                    <a:pt x="40" y="4"/>
                  </a:lnTo>
                  <a:lnTo>
                    <a:pt x="64" y="0"/>
                  </a:lnTo>
                  <a:lnTo>
                    <a:pt x="118" y="36"/>
                  </a:lnTo>
                  <a:lnTo>
                    <a:pt x="118" y="36"/>
                  </a:lnTo>
                  <a:lnTo>
                    <a:pt x="132" y="64"/>
                  </a:lnTo>
                  <a:lnTo>
                    <a:pt x="144" y="94"/>
                  </a:lnTo>
                  <a:lnTo>
                    <a:pt x="158" y="128"/>
                  </a:lnTo>
                  <a:lnTo>
                    <a:pt x="168" y="164"/>
                  </a:lnTo>
                  <a:lnTo>
                    <a:pt x="172" y="182"/>
                  </a:lnTo>
                  <a:lnTo>
                    <a:pt x="174" y="200"/>
                  </a:lnTo>
                  <a:lnTo>
                    <a:pt x="174" y="214"/>
                  </a:lnTo>
                  <a:lnTo>
                    <a:pt x="174" y="228"/>
                  </a:lnTo>
                  <a:lnTo>
                    <a:pt x="170" y="240"/>
                  </a:lnTo>
                  <a:lnTo>
                    <a:pt x="162" y="248"/>
                  </a:lnTo>
                  <a:lnTo>
                    <a:pt x="36" y="448"/>
                  </a:lnTo>
                  <a:lnTo>
                    <a:pt x="42" y="34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9" name="Freeform 21"/>
            <p:cNvSpPr>
              <a:spLocks/>
            </p:cNvSpPr>
            <p:nvPr/>
          </p:nvSpPr>
          <p:spPr bwMode="auto">
            <a:xfrm>
              <a:off x="2815" y="2839"/>
              <a:ext cx="230" cy="146"/>
            </a:xfrm>
            <a:custGeom>
              <a:avLst/>
              <a:gdLst/>
              <a:ahLst/>
              <a:cxnLst>
                <a:cxn ang="0">
                  <a:pos x="230" y="142"/>
                </a:cxn>
                <a:cxn ang="0">
                  <a:pos x="230" y="142"/>
                </a:cxn>
                <a:cxn ang="0">
                  <a:pos x="156" y="144"/>
                </a:cxn>
                <a:cxn ang="0">
                  <a:pos x="82" y="146"/>
                </a:cxn>
                <a:cxn ang="0">
                  <a:pos x="82" y="146"/>
                </a:cxn>
                <a:cxn ang="0">
                  <a:pos x="66" y="146"/>
                </a:cxn>
                <a:cxn ang="0">
                  <a:pos x="42" y="144"/>
                </a:cxn>
                <a:cxn ang="0">
                  <a:pos x="20" y="138"/>
                </a:cxn>
                <a:cxn ang="0">
                  <a:pos x="12" y="134"/>
                </a:cxn>
                <a:cxn ang="0">
                  <a:pos x="4" y="130"/>
                </a:cxn>
                <a:cxn ang="0">
                  <a:pos x="4" y="130"/>
                </a:cxn>
                <a:cxn ang="0">
                  <a:pos x="2" y="124"/>
                </a:cxn>
                <a:cxn ang="0">
                  <a:pos x="0" y="120"/>
                </a:cxn>
                <a:cxn ang="0">
                  <a:pos x="2" y="112"/>
                </a:cxn>
                <a:cxn ang="0">
                  <a:pos x="4" y="104"/>
                </a:cxn>
                <a:cxn ang="0">
                  <a:pos x="10" y="88"/>
                </a:cxn>
                <a:cxn ang="0">
                  <a:pos x="20" y="68"/>
                </a:cxn>
                <a:cxn ang="0">
                  <a:pos x="32" y="50"/>
                </a:cxn>
                <a:cxn ang="0">
                  <a:pos x="46" y="34"/>
                </a:cxn>
                <a:cxn ang="0">
                  <a:pos x="66" y="10"/>
                </a:cxn>
                <a:cxn ang="0">
                  <a:pos x="66" y="10"/>
                </a:cxn>
                <a:cxn ang="0">
                  <a:pos x="72" y="4"/>
                </a:cxn>
                <a:cxn ang="0">
                  <a:pos x="78" y="2"/>
                </a:cxn>
                <a:cxn ang="0">
                  <a:pos x="84" y="0"/>
                </a:cxn>
                <a:cxn ang="0">
                  <a:pos x="90" y="0"/>
                </a:cxn>
                <a:cxn ang="0">
                  <a:pos x="102" y="2"/>
                </a:cxn>
                <a:cxn ang="0">
                  <a:pos x="110" y="8"/>
                </a:cxn>
                <a:cxn ang="0">
                  <a:pos x="116" y="18"/>
                </a:cxn>
                <a:cxn ang="0">
                  <a:pos x="116" y="22"/>
                </a:cxn>
                <a:cxn ang="0">
                  <a:pos x="116" y="26"/>
                </a:cxn>
                <a:cxn ang="0">
                  <a:pos x="114" y="32"/>
                </a:cxn>
                <a:cxn ang="0">
                  <a:pos x="112" y="36"/>
                </a:cxn>
                <a:cxn ang="0">
                  <a:pos x="108" y="40"/>
                </a:cxn>
                <a:cxn ang="0">
                  <a:pos x="102" y="42"/>
                </a:cxn>
                <a:cxn ang="0">
                  <a:pos x="102" y="42"/>
                </a:cxn>
                <a:cxn ang="0">
                  <a:pos x="96" y="44"/>
                </a:cxn>
                <a:cxn ang="0">
                  <a:pos x="90" y="44"/>
                </a:cxn>
                <a:cxn ang="0">
                  <a:pos x="80" y="44"/>
                </a:cxn>
                <a:cxn ang="0">
                  <a:pos x="76" y="44"/>
                </a:cxn>
                <a:cxn ang="0">
                  <a:pos x="72" y="46"/>
                </a:cxn>
                <a:cxn ang="0">
                  <a:pos x="66" y="48"/>
                </a:cxn>
                <a:cxn ang="0">
                  <a:pos x="62" y="54"/>
                </a:cxn>
                <a:cxn ang="0">
                  <a:pos x="62" y="54"/>
                </a:cxn>
                <a:cxn ang="0">
                  <a:pos x="40" y="80"/>
                </a:cxn>
                <a:cxn ang="0">
                  <a:pos x="28" y="96"/>
                </a:cxn>
                <a:cxn ang="0">
                  <a:pos x="22" y="108"/>
                </a:cxn>
                <a:cxn ang="0">
                  <a:pos x="22" y="108"/>
                </a:cxn>
                <a:cxn ang="0">
                  <a:pos x="32" y="110"/>
                </a:cxn>
                <a:cxn ang="0">
                  <a:pos x="48" y="110"/>
                </a:cxn>
                <a:cxn ang="0">
                  <a:pos x="84" y="106"/>
                </a:cxn>
                <a:cxn ang="0">
                  <a:pos x="120" y="100"/>
                </a:cxn>
                <a:cxn ang="0">
                  <a:pos x="146" y="94"/>
                </a:cxn>
                <a:cxn ang="0">
                  <a:pos x="146" y="94"/>
                </a:cxn>
                <a:cxn ang="0">
                  <a:pos x="154" y="92"/>
                </a:cxn>
                <a:cxn ang="0">
                  <a:pos x="164" y="90"/>
                </a:cxn>
                <a:cxn ang="0">
                  <a:pos x="172" y="92"/>
                </a:cxn>
                <a:cxn ang="0">
                  <a:pos x="180" y="94"/>
                </a:cxn>
                <a:cxn ang="0">
                  <a:pos x="186" y="98"/>
                </a:cxn>
                <a:cxn ang="0">
                  <a:pos x="192" y="102"/>
                </a:cxn>
                <a:cxn ang="0">
                  <a:pos x="196" y="110"/>
                </a:cxn>
                <a:cxn ang="0">
                  <a:pos x="198" y="118"/>
                </a:cxn>
                <a:cxn ang="0">
                  <a:pos x="230" y="142"/>
                </a:cxn>
              </a:cxnLst>
              <a:rect l="0" t="0" r="r" b="b"/>
              <a:pathLst>
                <a:path w="230" h="146">
                  <a:moveTo>
                    <a:pt x="230" y="142"/>
                  </a:moveTo>
                  <a:lnTo>
                    <a:pt x="230" y="142"/>
                  </a:lnTo>
                  <a:lnTo>
                    <a:pt x="156" y="144"/>
                  </a:lnTo>
                  <a:lnTo>
                    <a:pt x="82" y="146"/>
                  </a:lnTo>
                  <a:lnTo>
                    <a:pt x="82" y="146"/>
                  </a:lnTo>
                  <a:lnTo>
                    <a:pt x="66" y="146"/>
                  </a:lnTo>
                  <a:lnTo>
                    <a:pt x="42" y="144"/>
                  </a:lnTo>
                  <a:lnTo>
                    <a:pt x="20" y="138"/>
                  </a:lnTo>
                  <a:lnTo>
                    <a:pt x="12" y="134"/>
                  </a:lnTo>
                  <a:lnTo>
                    <a:pt x="4" y="130"/>
                  </a:lnTo>
                  <a:lnTo>
                    <a:pt x="4" y="130"/>
                  </a:lnTo>
                  <a:lnTo>
                    <a:pt x="2" y="124"/>
                  </a:lnTo>
                  <a:lnTo>
                    <a:pt x="0" y="120"/>
                  </a:lnTo>
                  <a:lnTo>
                    <a:pt x="2" y="112"/>
                  </a:lnTo>
                  <a:lnTo>
                    <a:pt x="4" y="104"/>
                  </a:lnTo>
                  <a:lnTo>
                    <a:pt x="10" y="88"/>
                  </a:lnTo>
                  <a:lnTo>
                    <a:pt x="20" y="68"/>
                  </a:lnTo>
                  <a:lnTo>
                    <a:pt x="32" y="50"/>
                  </a:lnTo>
                  <a:lnTo>
                    <a:pt x="46" y="34"/>
                  </a:lnTo>
                  <a:lnTo>
                    <a:pt x="66" y="10"/>
                  </a:lnTo>
                  <a:lnTo>
                    <a:pt x="66" y="10"/>
                  </a:lnTo>
                  <a:lnTo>
                    <a:pt x="72" y="4"/>
                  </a:lnTo>
                  <a:lnTo>
                    <a:pt x="78" y="2"/>
                  </a:lnTo>
                  <a:lnTo>
                    <a:pt x="84" y="0"/>
                  </a:lnTo>
                  <a:lnTo>
                    <a:pt x="90" y="0"/>
                  </a:lnTo>
                  <a:lnTo>
                    <a:pt x="102" y="2"/>
                  </a:lnTo>
                  <a:lnTo>
                    <a:pt x="110" y="8"/>
                  </a:lnTo>
                  <a:lnTo>
                    <a:pt x="116" y="18"/>
                  </a:lnTo>
                  <a:lnTo>
                    <a:pt x="116" y="22"/>
                  </a:lnTo>
                  <a:lnTo>
                    <a:pt x="116" y="26"/>
                  </a:lnTo>
                  <a:lnTo>
                    <a:pt x="114" y="32"/>
                  </a:lnTo>
                  <a:lnTo>
                    <a:pt x="112" y="36"/>
                  </a:lnTo>
                  <a:lnTo>
                    <a:pt x="108" y="40"/>
                  </a:lnTo>
                  <a:lnTo>
                    <a:pt x="102" y="42"/>
                  </a:lnTo>
                  <a:lnTo>
                    <a:pt x="102" y="42"/>
                  </a:lnTo>
                  <a:lnTo>
                    <a:pt x="96" y="44"/>
                  </a:lnTo>
                  <a:lnTo>
                    <a:pt x="90" y="44"/>
                  </a:lnTo>
                  <a:lnTo>
                    <a:pt x="80" y="44"/>
                  </a:lnTo>
                  <a:lnTo>
                    <a:pt x="76" y="44"/>
                  </a:lnTo>
                  <a:lnTo>
                    <a:pt x="72" y="46"/>
                  </a:lnTo>
                  <a:lnTo>
                    <a:pt x="66" y="48"/>
                  </a:lnTo>
                  <a:lnTo>
                    <a:pt x="62" y="54"/>
                  </a:lnTo>
                  <a:lnTo>
                    <a:pt x="62" y="54"/>
                  </a:lnTo>
                  <a:lnTo>
                    <a:pt x="40" y="80"/>
                  </a:lnTo>
                  <a:lnTo>
                    <a:pt x="28" y="96"/>
                  </a:lnTo>
                  <a:lnTo>
                    <a:pt x="22" y="108"/>
                  </a:lnTo>
                  <a:lnTo>
                    <a:pt x="22" y="108"/>
                  </a:lnTo>
                  <a:lnTo>
                    <a:pt x="32" y="110"/>
                  </a:lnTo>
                  <a:lnTo>
                    <a:pt x="48" y="110"/>
                  </a:lnTo>
                  <a:lnTo>
                    <a:pt x="84" y="106"/>
                  </a:lnTo>
                  <a:lnTo>
                    <a:pt x="120" y="100"/>
                  </a:lnTo>
                  <a:lnTo>
                    <a:pt x="146" y="94"/>
                  </a:lnTo>
                  <a:lnTo>
                    <a:pt x="146" y="94"/>
                  </a:lnTo>
                  <a:lnTo>
                    <a:pt x="154" y="92"/>
                  </a:lnTo>
                  <a:lnTo>
                    <a:pt x="164" y="90"/>
                  </a:lnTo>
                  <a:lnTo>
                    <a:pt x="172" y="92"/>
                  </a:lnTo>
                  <a:lnTo>
                    <a:pt x="180" y="94"/>
                  </a:lnTo>
                  <a:lnTo>
                    <a:pt x="186" y="98"/>
                  </a:lnTo>
                  <a:lnTo>
                    <a:pt x="192" y="102"/>
                  </a:lnTo>
                  <a:lnTo>
                    <a:pt x="196" y="110"/>
                  </a:lnTo>
                  <a:lnTo>
                    <a:pt x="198" y="118"/>
                  </a:lnTo>
                  <a:lnTo>
                    <a:pt x="230" y="1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8" name="Freeform 22"/>
          <p:cNvSpPr>
            <a:spLocks/>
          </p:cNvSpPr>
          <p:nvPr/>
        </p:nvSpPr>
        <p:spPr bwMode="auto">
          <a:xfrm>
            <a:off x="5586547" y="3936134"/>
            <a:ext cx="605757" cy="491680"/>
          </a:xfrm>
          <a:custGeom>
            <a:avLst/>
            <a:gdLst/>
            <a:ahLst/>
            <a:cxnLst>
              <a:cxn ang="0">
                <a:pos x="208" y="32"/>
              </a:cxn>
              <a:cxn ang="0">
                <a:pos x="186" y="10"/>
              </a:cxn>
              <a:cxn ang="0">
                <a:pos x="154" y="0"/>
              </a:cxn>
              <a:cxn ang="0">
                <a:pos x="140" y="0"/>
              </a:cxn>
              <a:cxn ang="0">
                <a:pos x="114" y="2"/>
              </a:cxn>
              <a:cxn ang="0">
                <a:pos x="84" y="10"/>
              </a:cxn>
              <a:cxn ang="0">
                <a:pos x="58" y="24"/>
              </a:cxn>
              <a:cxn ang="0">
                <a:pos x="44" y="32"/>
              </a:cxn>
              <a:cxn ang="0">
                <a:pos x="26" y="48"/>
              </a:cxn>
              <a:cxn ang="0">
                <a:pos x="12" y="68"/>
              </a:cxn>
              <a:cxn ang="0">
                <a:pos x="6" y="82"/>
              </a:cxn>
              <a:cxn ang="0">
                <a:pos x="2" y="96"/>
              </a:cxn>
              <a:cxn ang="0">
                <a:pos x="0" y="112"/>
              </a:cxn>
              <a:cxn ang="0">
                <a:pos x="6" y="128"/>
              </a:cxn>
              <a:cxn ang="0">
                <a:pos x="14" y="136"/>
              </a:cxn>
              <a:cxn ang="0">
                <a:pos x="30" y="144"/>
              </a:cxn>
              <a:cxn ang="0">
                <a:pos x="40" y="144"/>
              </a:cxn>
              <a:cxn ang="0">
                <a:pos x="46" y="144"/>
              </a:cxn>
              <a:cxn ang="0">
                <a:pos x="66" y="138"/>
              </a:cxn>
              <a:cxn ang="0">
                <a:pos x="74" y="120"/>
              </a:cxn>
              <a:cxn ang="0">
                <a:pos x="72" y="110"/>
              </a:cxn>
              <a:cxn ang="0">
                <a:pos x="58" y="98"/>
              </a:cxn>
              <a:cxn ang="0">
                <a:pos x="46" y="96"/>
              </a:cxn>
              <a:cxn ang="0">
                <a:pos x="38" y="98"/>
              </a:cxn>
              <a:cxn ang="0">
                <a:pos x="42" y="88"/>
              </a:cxn>
              <a:cxn ang="0">
                <a:pos x="42" y="88"/>
              </a:cxn>
              <a:cxn ang="0">
                <a:pos x="64" y="64"/>
              </a:cxn>
              <a:cxn ang="0">
                <a:pos x="74" y="58"/>
              </a:cxn>
              <a:cxn ang="0">
                <a:pos x="108" y="42"/>
              </a:cxn>
              <a:cxn ang="0">
                <a:pos x="140" y="38"/>
              </a:cxn>
              <a:cxn ang="0">
                <a:pos x="150" y="38"/>
              </a:cxn>
              <a:cxn ang="0">
                <a:pos x="168" y="44"/>
              </a:cxn>
              <a:cxn ang="0">
                <a:pos x="178" y="54"/>
              </a:cxn>
              <a:cxn ang="0">
                <a:pos x="182" y="62"/>
              </a:cxn>
              <a:cxn ang="0">
                <a:pos x="184" y="84"/>
              </a:cxn>
              <a:cxn ang="0">
                <a:pos x="182" y="96"/>
              </a:cxn>
              <a:cxn ang="0">
                <a:pos x="172" y="118"/>
              </a:cxn>
              <a:cxn ang="0">
                <a:pos x="156" y="136"/>
              </a:cxn>
              <a:cxn ang="0">
                <a:pos x="144" y="142"/>
              </a:cxn>
              <a:cxn ang="0">
                <a:pos x="100" y="148"/>
              </a:cxn>
              <a:cxn ang="0">
                <a:pos x="118" y="176"/>
              </a:cxn>
              <a:cxn ang="0">
                <a:pos x="152" y="222"/>
              </a:cxn>
              <a:cxn ang="0">
                <a:pos x="156" y="224"/>
              </a:cxn>
              <a:cxn ang="0">
                <a:pos x="144" y="178"/>
              </a:cxn>
              <a:cxn ang="0">
                <a:pos x="158" y="174"/>
              </a:cxn>
              <a:cxn ang="0">
                <a:pos x="176" y="168"/>
              </a:cxn>
              <a:cxn ang="0">
                <a:pos x="202" y="140"/>
              </a:cxn>
              <a:cxn ang="0">
                <a:pos x="216" y="106"/>
              </a:cxn>
              <a:cxn ang="0">
                <a:pos x="220" y="88"/>
              </a:cxn>
              <a:cxn ang="0">
                <a:pos x="216" y="50"/>
              </a:cxn>
              <a:cxn ang="0">
                <a:pos x="208" y="32"/>
              </a:cxn>
            </a:cxnLst>
            <a:rect l="0" t="0" r="r" b="b"/>
            <a:pathLst>
              <a:path w="220" h="228">
                <a:moveTo>
                  <a:pt x="208" y="32"/>
                </a:moveTo>
                <a:lnTo>
                  <a:pt x="208" y="32"/>
                </a:lnTo>
                <a:lnTo>
                  <a:pt x="198" y="20"/>
                </a:lnTo>
                <a:lnTo>
                  <a:pt x="186" y="10"/>
                </a:lnTo>
                <a:lnTo>
                  <a:pt x="172" y="4"/>
                </a:lnTo>
                <a:lnTo>
                  <a:pt x="154" y="0"/>
                </a:lnTo>
                <a:lnTo>
                  <a:pt x="154" y="0"/>
                </a:lnTo>
                <a:lnTo>
                  <a:pt x="140" y="0"/>
                </a:lnTo>
                <a:lnTo>
                  <a:pt x="128" y="0"/>
                </a:lnTo>
                <a:lnTo>
                  <a:pt x="114" y="2"/>
                </a:lnTo>
                <a:lnTo>
                  <a:pt x="98" y="6"/>
                </a:lnTo>
                <a:lnTo>
                  <a:pt x="84" y="10"/>
                </a:lnTo>
                <a:lnTo>
                  <a:pt x="70" y="16"/>
                </a:lnTo>
                <a:lnTo>
                  <a:pt x="58" y="24"/>
                </a:lnTo>
                <a:lnTo>
                  <a:pt x="44" y="32"/>
                </a:lnTo>
                <a:lnTo>
                  <a:pt x="44" y="32"/>
                </a:lnTo>
                <a:lnTo>
                  <a:pt x="34" y="40"/>
                </a:lnTo>
                <a:lnTo>
                  <a:pt x="26" y="48"/>
                </a:lnTo>
                <a:lnTo>
                  <a:pt x="18" y="58"/>
                </a:lnTo>
                <a:lnTo>
                  <a:pt x="12" y="68"/>
                </a:lnTo>
                <a:lnTo>
                  <a:pt x="12" y="68"/>
                </a:lnTo>
                <a:lnTo>
                  <a:pt x="6" y="82"/>
                </a:lnTo>
                <a:lnTo>
                  <a:pt x="2" y="96"/>
                </a:lnTo>
                <a:lnTo>
                  <a:pt x="2" y="96"/>
                </a:lnTo>
                <a:lnTo>
                  <a:pt x="0" y="104"/>
                </a:lnTo>
                <a:lnTo>
                  <a:pt x="0" y="112"/>
                </a:lnTo>
                <a:lnTo>
                  <a:pt x="2" y="120"/>
                </a:lnTo>
                <a:lnTo>
                  <a:pt x="6" y="128"/>
                </a:lnTo>
                <a:lnTo>
                  <a:pt x="6" y="128"/>
                </a:lnTo>
                <a:lnTo>
                  <a:pt x="14" y="136"/>
                </a:lnTo>
                <a:lnTo>
                  <a:pt x="22" y="140"/>
                </a:lnTo>
                <a:lnTo>
                  <a:pt x="30" y="144"/>
                </a:lnTo>
                <a:lnTo>
                  <a:pt x="40" y="144"/>
                </a:lnTo>
                <a:lnTo>
                  <a:pt x="40" y="144"/>
                </a:lnTo>
                <a:lnTo>
                  <a:pt x="46" y="144"/>
                </a:lnTo>
                <a:lnTo>
                  <a:pt x="46" y="144"/>
                </a:lnTo>
                <a:lnTo>
                  <a:pt x="58" y="142"/>
                </a:lnTo>
                <a:lnTo>
                  <a:pt x="66" y="138"/>
                </a:lnTo>
                <a:lnTo>
                  <a:pt x="72" y="130"/>
                </a:lnTo>
                <a:lnTo>
                  <a:pt x="74" y="120"/>
                </a:lnTo>
                <a:lnTo>
                  <a:pt x="74" y="120"/>
                </a:lnTo>
                <a:lnTo>
                  <a:pt x="72" y="110"/>
                </a:lnTo>
                <a:lnTo>
                  <a:pt x="66" y="102"/>
                </a:lnTo>
                <a:lnTo>
                  <a:pt x="58" y="98"/>
                </a:lnTo>
                <a:lnTo>
                  <a:pt x="46" y="96"/>
                </a:lnTo>
                <a:lnTo>
                  <a:pt x="46" y="96"/>
                </a:lnTo>
                <a:lnTo>
                  <a:pt x="38" y="98"/>
                </a:lnTo>
                <a:lnTo>
                  <a:pt x="38" y="98"/>
                </a:lnTo>
                <a:lnTo>
                  <a:pt x="42" y="90"/>
                </a:lnTo>
                <a:lnTo>
                  <a:pt x="42" y="88"/>
                </a:lnTo>
                <a:lnTo>
                  <a:pt x="42" y="88"/>
                </a:lnTo>
                <a:lnTo>
                  <a:pt x="42" y="88"/>
                </a:lnTo>
                <a:lnTo>
                  <a:pt x="52" y="76"/>
                </a:lnTo>
                <a:lnTo>
                  <a:pt x="64" y="64"/>
                </a:lnTo>
                <a:lnTo>
                  <a:pt x="64" y="64"/>
                </a:lnTo>
                <a:lnTo>
                  <a:pt x="74" y="58"/>
                </a:lnTo>
                <a:lnTo>
                  <a:pt x="86" y="52"/>
                </a:lnTo>
                <a:lnTo>
                  <a:pt x="108" y="42"/>
                </a:lnTo>
                <a:lnTo>
                  <a:pt x="130" y="38"/>
                </a:lnTo>
                <a:lnTo>
                  <a:pt x="140" y="38"/>
                </a:lnTo>
                <a:lnTo>
                  <a:pt x="150" y="38"/>
                </a:lnTo>
                <a:lnTo>
                  <a:pt x="150" y="38"/>
                </a:lnTo>
                <a:lnTo>
                  <a:pt x="160" y="40"/>
                </a:lnTo>
                <a:lnTo>
                  <a:pt x="168" y="44"/>
                </a:lnTo>
                <a:lnTo>
                  <a:pt x="174" y="50"/>
                </a:lnTo>
                <a:lnTo>
                  <a:pt x="178" y="54"/>
                </a:lnTo>
                <a:lnTo>
                  <a:pt x="178" y="54"/>
                </a:lnTo>
                <a:lnTo>
                  <a:pt x="182" y="62"/>
                </a:lnTo>
                <a:lnTo>
                  <a:pt x="184" y="72"/>
                </a:lnTo>
                <a:lnTo>
                  <a:pt x="184" y="84"/>
                </a:lnTo>
                <a:lnTo>
                  <a:pt x="182" y="96"/>
                </a:lnTo>
                <a:lnTo>
                  <a:pt x="182" y="96"/>
                </a:lnTo>
                <a:lnTo>
                  <a:pt x="178" y="106"/>
                </a:lnTo>
                <a:lnTo>
                  <a:pt x="172" y="118"/>
                </a:lnTo>
                <a:lnTo>
                  <a:pt x="164" y="128"/>
                </a:lnTo>
                <a:lnTo>
                  <a:pt x="156" y="136"/>
                </a:lnTo>
                <a:lnTo>
                  <a:pt x="156" y="136"/>
                </a:lnTo>
                <a:lnTo>
                  <a:pt x="144" y="142"/>
                </a:lnTo>
                <a:lnTo>
                  <a:pt x="132" y="144"/>
                </a:lnTo>
                <a:lnTo>
                  <a:pt x="100" y="148"/>
                </a:lnTo>
                <a:lnTo>
                  <a:pt x="118" y="176"/>
                </a:lnTo>
                <a:lnTo>
                  <a:pt x="118" y="176"/>
                </a:lnTo>
                <a:lnTo>
                  <a:pt x="132" y="192"/>
                </a:lnTo>
                <a:lnTo>
                  <a:pt x="152" y="222"/>
                </a:lnTo>
                <a:lnTo>
                  <a:pt x="152" y="222"/>
                </a:lnTo>
                <a:lnTo>
                  <a:pt x="156" y="224"/>
                </a:lnTo>
                <a:lnTo>
                  <a:pt x="162" y="228"/>
                </a:lnTo>
                <a:lnTo>
                  <a:pt x="144" y="178"/>
                </a:lnTo>
                <a:lnTo>
                  <a:pt x="144" y="178"/>
                </a:lnTo>
                <a:lnTo>
                  <a:pt x="158" y="174"/>
                </a:lnTo>
                <a:lnTo>
                  <a:pt x="176" y="168"/>
                </a:lnTo>
                <a:lnTo>
                  <a:pt x="176" y="168"/>
                </a:lnTo>
                <a:lnTo>
                  <a:pt x="190" y="156"/>
                </a:lnTo>
                <a:lnTo>
                  <a:pt x="202" y="140"/>
                </a:lnTo>
                <a:lnTo>
                  <a:pt x="210" y="124"/>
                </a:lnTo>
                <a:lnTo>
                  <a:pt x="216" y="106"/>
                </a:lnTo>
                <a:lnTo>
                  <a:pt x="216" y="106"/>
                </a:lnTo>
                <a:lnTo>
                  <a:pt x="220" y="88"/>
                </a:lnTo>
                <a:lnTo>
                  <a:pt x="220" y="68"/>
                </a:lnTo>
                <a:lnTo>
                  <a:pt x="216" y="50"/>
                </a:lnTo>
                <a:lnTo>
                  <a:pt x="214" y="42"/>
                </a:lnTo>
                <a:lnTo>
                  <a:pt x="208" y="32"/>
                </a:lnTo>
                <a:lnTo>
                  <a:pt x="208" y="32"/>
                </a:lnTo>
                <a:close/>
              </a:path>
            </a:pathLst>
          </a:custGeom>
          <a:solidFill>
            <a:srgbClr val="8CC63F"/>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sp>
        <p:nvSpPr>
          <p:cNvPr id="29" name="Freeform 23"/>
          <p:cNvSpPr>
            <a:spLocks/>
          </p:cNvSpPr>
          <p:nvPr/>
        </p:nvSpPr>
        <p:spPr bwMode="auto">
          <a:xfrm>
            <a:off x="6070773" y="4406813"/>
            <a:ext cx="137672" cy="103511"/>
          </a:xfrm>
          <a:custGeom>
            <a:avLst/>
            <a:gdLst/>
            <a:ahLst/>
            <a:cxnLst>
              <a:cxn ang="0">
                <a:pos x="50" y="24"/>
              </a:cxn>
              <a:cxn ang="0">
                <a:pos x="50" y="24"/>
              </a:cxn>
              <a:cxn ang="0">
                <a:pos x="48" y="34"/>
              </a:cxn>
              <a:cxn ang="0">
                <a:pos x="44" y="40"/>
              </a:cxn>
              <a:cxn ang="0">
                <a:pos x="36" y="46"/>
              </a:cxn>
              <a:cxn ang="0">
                <a:pos x="26" y="48"/>
              </a:cxn>
              <a:cxn ang="0">
                <a:pos x="26" y="48"/>
              </a:cxn>
              <a:cxn ang="0">
                <a:pos x="16" y="46"/>
              </a:cxn>
              <a:cxn ang="0">
                <a:pos x="8" y="40"/>
              </a:cxn>
              <a:cxn ang="0">
                <a:pos x="2" y="34"/>
              </a:cxn>
              <a:cxn ang="0">
                <a:pos x="0" y="24"/>
              </a:cxn>
              <a:cxn ang="0">
                <a:pos x="0" y="24"/>
              </a:cxn>
              <a:cxn ang="0">
                <a:pos x="2" y="14"/>
              </a:cxn>
              <a:cxn ang="0">
                <a:pos x="8" y="8"/>
              </a:cxn>
              <a:cxn ang="0">
                <a:pos x="16" y="2"/>
              </a:cxn>
              <a:cxn ang="0">
                <a:pos x="26" y="0"/>
              </a:cxn>
              <a:cxn ang="0">
                <a:pos x="26" y="0"/>
              </a:cxn>
              <a:cxn ang="0">
                <a:pos x="36" y="2"/>
              </a:cxn>
              <a:cxn ang="0">
                <a:pos x="44" y="8"/>
              </a:cxn>
              <a:cxn ang="0">
                <a:pos x="48" y="14"/>
              </a:cxn>
              <a:cxn ang="0">
                <a:pos x="50" y="24"/>
              </a:cxn>
              <a:cxn ang="0">
                <a:pos x="50" y="24"/>
              </a:cxn>
            </a:cxnLst>
            <a:rect l="0" t="0" r="r" b="b"/>
            <a:pathLst>
              <a:path w="50" h="48">
                <a:moveTo>
                  <a:pt x="50" y="24"/>
                </a:moveTo>
                <a:lnTo>
                  <a:pt x="50" y="24"/>
                </a:lnTo>
                <a:lnTo>
                  <a:pt x="48" y="34"/>
                </a:lnTo>
                <a:lnTo>
                  <a:pt x="44" y="40"/>
                </a:lnTo>
                <a:lnTo>
                  <a:pt x="36" y="46"/>
                </a:lnTo>
                <a:lnTo>
                  <a:pt x="26" y="48"/>
                </a:lnTo>
                <a:lnTo>
                  <a:pt x="26" y="48"/>
                </a:lnTo>
                <a:lnTo>
                  <a:pt x="16" y="46"/>
                </a:lnTo>
                <a:lnTo>
                  <a:pt x="8" y="40"/>
                </a:lnTo>
                <a:lnTo>
                  <a:pt x="2" y="34"/>
                </a:lnTo>
                <a:lnTo>
                  <a:pt x="0" y="24"/>
                </a:lnTo>
                <a:lnTo>
                  <a:pt x="0" y="24"/>
                </a:lnTo>
                <a:lnTo>
                  <a:pt x="2" y="14"/>
                </a:lnTo>
                <a:lnTo>
                  <a:pt x="8" y="8"/>
                </a:lnTo>
                <a:lnTo>
                  <a:pt x="16" y="2"/>
                </a:lnTo>
                <a:lnTo>
                  <a:pt x="26" y="0"/>
                </a:lnTo>
                <a:lnTo>
                  <a:pt x="26" y="0"/>
                </a:lnTo>
                <a:lnTo>
                  <a:pt x="36" y="2"/>
                </a:lnTo>
                <a:lnTo>
                  <a:pt x="44" y="8"/>
                </a:lnTo>
                <a:lnTo>
                  <a:pt x="48" y="14"/>
                </a:lnTo>
                <a:lnTo>
                  <a:pt x="50" y="24"/>
                </a:lnTo>
                <a:lnTo>
                  <a:pt x="50" y="24"/>
                </a:lnTo>
                <a:close/>
              </a:path>
            </a:pathLst>
          </a:custGeom>
          <a:solidFill>
            <a:srgbClr val="8CC63F"/>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sp>
        <p:nvSpPr>
          <p:cNvPr id="30" name="Freeform 22"/>
          <p:cNvSpPr>
            <a:spLocks/>
          </p:cNvSpPr>
          <p:nvPr/>
        </p:nvSpPr>
        <p:spPr bwMode="auto">
          <a:xfrm flipH="1">
            <a:off x="11098290" y="2444174"/>
            <a:ext cx="652879" cy="479665"/>
          </a:xfrm>
          <a:custGeom>
            <a:avLst/>
            <a:gdLst/>
            <a:ahLst/>
            <a:cxnLst>
              <a:cxn ang="0">
                <a:pos x="208" y="32"/>
              </a:cxn>
              <a:cxn ang="0">
                <a:pos x="186" y="10"/>
              </a:cxn>
              <a:cxn ang="0">
                <a:pos x="154" y="0"/>
              </a:cxn>
              <a:cxn ang="0">
                <a:pos x="140" y="0"/>
              </a:cxn>
              <a:cxn ang="0">
                <a:pos x="114" y="2"/>
              </a:cxn>
              <a:cxn ang="0">
                <a:pos x="84" y="10"/>
              </a:cxn>
              <a:cxn ang="0">
                <a:pos x="58" y="24"/>
              </a:cxn>
              <a:cxn ang="0">
                <a:pos x="44" y="32"/>
              </a:cxn>
              <a:cxn ang="0">
                <a:pos x="26" y="48"/>
              </a:cxn>
              <a:cxn ang="0">
                <a:pos x="12" y="68"/>
              </a:cxn>
              <a:cxn ang="0">
                <a:pos x="6" y="82"/>
              </a:cxn>
              <a:cxn ang="0">
                <a:pos x="2" y="96"/>
              </a:cxn>
              <a:cxn ang="0">
                <a:pos x="0" y="112"/>
              </a:cxn>
              <a:cxn ang="0">
                <a:pos x="6" y="128"/>
              </a:cxn>
              <a:cxn ang="0">
                <a:pos x="14" y="136"/>
              </a:cxn>
              <a:cxn ang="0">
                <a:pos x="30" y="144"/>
              </a:cxn>
              <a:cxn ang="0">
                <a:pos x="40" y="144"/>
              </a:cxn>
              <a:cxn ang="0">
                <a:pos x="46" y="144"/>
              </a:cxn>
              <a:cxn ang="0">
                <a:pos x="66" y="138"/>
              </a:cxn>
              <a:cxn ang="0">
                <a:pos x="74" y="120"/>
              </a:cxn>
              <a:cxn ang="0">
                <a:pos x="72" y="110"/>
              </a:cxn>
              <a:cxn ang="0">
                <a:pos x="58" y="98"/>
              </a:cxn>
              <a:cxn ang="0">
                <a:pos x="46" y="96"/>
              </a:cxn>
              <a:cxn ang="0">
                <a:pos x="38" y="98"/>
              </a:cxn>
              <a:cxn ang="0">
                <a:pos x="42" y="88"/>
              </a:cxn>
              <a:cxn ang="0">
                <a:pos x="42" y="88"/>
              </a:cxn>
              <a:cxn ang="0">
                <a:pos x="64" y="64"/>
              </a:cxn>
              <a:cxn ang="0">
                <a:pos x="74" y="58"/>
              </a:cxn>
              <a:cxn ang="0">
                <a:pos x="108" y="42"/>
              </a:cxn>
              <a:cxn ang="0">
                <a:pos x="140" y="38"/>
              </a:cxn>
              <a:cxn ang="0">
                <a:pos x="150" y="38"/>
              </a:cxn>
              <a:cxn ang="0">
                <a:pos x="168" y="44"/>
              </a:cxn>
              <a:cxn ang="0">
                <a:pos x="178" y="54"/>
              </a:cxn>
              <a:cxn ang="0">
                <a:pos x="182" y="62"/>
              </a:cxn>
              <a:cxn ang="0">
                <a:pos x="184" y="84"/>
              </a:cxn>
              <a:cxn ang="0">
                <a:pos x="182" y="96"/>
              </a:cxn>
              <a:cxn ang="0">
                <a:pos x="172" y="118"/>
              </a:cxn>
              <a:cxn ang="0">
                <a:pos x="156" y="136"/>
              </a:cxn>
              <a:cxn ang="0">
                <a:pos x="144" y="142"/>
              </a:cxn>
              <a:cxn ang="0">
                <a:pos x="100" y="148"/>
              </a:cxn>
              <a:cxn ang="0">
                <a:pos x="118" y="176"/>
              </a:cxn>
              <a:cxn ang="0">
                <a:pos x="152" y="222"/>
              </a:cxn>
              <a:cxn ang="0">
                <a:pos x="156" y="224"/>
              </a:cxn>
              <a:cxn ang="0">
                <a:pos x="144" y="178"/>
              </a:cxn>
              <a:cxn ang="0">
                <a:pos x="158" y="174"/>
              </a:cxn>
              <a:cxn ang="0">
                <a:pos x="176" y="168"/>
              </a:cxn>
              <a:cxn ang="0">
                <a:pos x="202" y="140"/>
              </a:cxn>
              <a:cxn ang="0">
                <a:pos x="216" y="106"/>
              </a:cxn>
              <a:cxn ang="0">
                <a:pos x="220" y="88"/>
              </a:cxn>
              <a:cxn ang="0">
                <a:pos x="216" y="50"/>
              </a:cxn>
              <a:cxn ang="0">
                <a:pos x="208" y="32"/>
              </a:cxn>
            </a:cxnLst>
            <a:rect l="0" t="0" r="r" b="b"/>
            <a:pathLst>
              <a:path w="220" h="228">
                <a:moveTo>
                  <a:pt x="208" y="32"/>
                </a:moveTo>
                <a:lnTo>
                  <a:pt x="208" y="32"/>
                </a:lnTo>
                <a:lnTo>
                  <a:pt x="198" y="20"/>
                </a:lnTo>
                <a:lnTo>
                  <a:pt x="186" y="10"/>
                </a:lnTo>
                <a:lnTo>
                  <a:pt x="172" y="4"/>
                </a:lnTo>
                <a:lnTo>
                  <a:pt x="154" y="0"/>
                </a:lnTo>
                <a:lnTo>
                  <a:pt x="154" y="0"/>
                </a:lnTo>
                <a:lnTo>
                  <a:pt x="140" y="0"/>
                </a:lnTo>
                <a:lnTo>
                  <a:pt x="128" y="0"/>
                </a:lnTo>
                <a:lnTo>
                  <a:pt x="114" y="2"/>
                </a:lnTo>
                <a:lnTo>
                  <a:pt x="98" y="6"/>
                </a:lnTo>
                <a:lnTo>
                  <a:pt x="84" y="10"/>
                </a:lnTo>
                <a:lnTo>
                  <a:pt x="70" y="16"/>
                </a:lnTo>
                <a:lnTo>
                  <a:pt x="58" y="24"/>
                </a:lnTo>
                <a:lnTo>
                  <a:pt x="44" y="32"/>
                </a:lnTo>
                <a:lnTo>
                  <a:pt x="44" y="32"/>
                </a:lnTo>
                <a:lnTo>
                  <a:pt x="34" y="40"/>
                </a:lnTo>
                <a:lnTo>
                  <a:pt x="26" y="48"/>
                </a:lnTo>
                <a:lnTo>
                  <a:pt x="18" y="58"/>
                </a:lnTo>
                <a:lnTo>
                  <a:pt x="12" y="68"/>
                </a:lnTo>
                <a:lnTo>
                  <a:pt x="12" y="68"/>
                </a:lnTo>
                <a:lnTo>
                  <a:pt x="6" y="82"/>
                </a:lnTo>
                <a:lnTo>
                  <a:pt x="2" y="96"/>
                </a:lnTo>
                <a:lnTo>
                  <a:pt x="2" y="96"/>
                </a:lnTo>
                <a:lnTo>
                  <a:pt x="0" y="104"/>
                </a:lnTo>
                <a:lnTo>
                  <a:pt x="0" y="112"/>
                </a:lnTo>
                <a:lnTo>
                  <a:pt x="2" y="120"/>
                </a:lnTo>
                <a:lnTo>
                  <a:pt x="6" y="128"/>
                </a:lnTo>
                <a:lnTo>
                  <a:pt x="6" y="128"/>
                </a:lnTo>
                <a:lnTo>
                  <a:pt x="14" y="136"/>
                </a:lnTo>
                <a:lnTo>
                  <a:pt x="22" y="140"/>
                </a:lnTo>
                <a:lnTo>
                  <a:pt x="30" y="144"/>
                </a:lnTo>
                <a:lnTo>
                  <a:pt x="40" y="144"/>
                </a:lnTo>
                <a:lnTo>
                  <a:pt x="40" y="144"/>
                </a:lnTo>
                <a:lnTo>
                  <a:pt x="46" y="144"/>
                </a:lnTo>
                <a:lnTo>
                  <a:pt x="46" y="144"/>
                </a:lnTo>
                <a:lnTo>
                  <a:pt x="58" y="142"/>
                </a:lnTo>
                <a:lnTo>
                  <a:pt x="66" y="138"/>
                </a:lnTo>
                <a:lnTo>
                  <a:pt x="72" y="130"/>
                </a:lnTo>
                <a:lnTo>
                  <a:pt x="74" y="120"/>
                </a:lnTo>
                <a:lnTo>
                  <a:pt x="74" y="120"/>
                </a:lnTo>
                <a:lnTo>
                  <a:pt x="72" y="110"/>
                </a:lnTo>
                <a:lnTo>
                  <a:pt x="66" y="102"/>
                </a:lnTo>
                <a:lnTo>
                  <a:pt x="58" y="98"/>
                </a:lnTo>
                <a:lnTo>
                  <a:pt x="46" y="96"/>
                </a:lnTo>
                <a:lnTo>
                  <a:pt x="46" y="96"/>
                </a:lnTo>
                <a:lnTo>
                  <a:pt x="38" y="98"/>
                </a:lnTo>
                <a:lnTo>
                  <a:pt x="38" y="98"/>
                </a:lnTo>
                <a:lnTo>
                  <a:pt x="42" y="90"/>
                </a:lnTo>
                <a:lnTo>
                  <a:pt x="42" y="88"/>
                </a:lnTo>
                <a:lnTo>
                  <a:pt x="42" y="88"/>
                </a:lnTo>
                <a:lnTo>
                  <a:pt x="42" y="88"/>
                </a:lnTo>
                <a:lnTo>
                  <a:pt x="52" y="76"/>
                </a:lnTo>
                <a:lnTo>
                  <a:pt x="64" y="64"/>
                </a:lnTo>
                <a:lnTo>
                  <a:pt x="64" y="64"/>
                </a:lnTo>
                <a:lnTo>
                  <a:pt x="74" y="58"/>
                </a:lnTo>
                <a:lnTo>
                  <a:pt x="86" y="52"/>
                </a:lnTo>
                <a:lnTo>
                  <a:pt x="108" y="42"/>
                </a:lnTo>
                <a:lnTo>
                  <a:pt x="130" y="38"/>
                </a:lnTo>
                <a:lnTo>
                  <a:pt x="140" y="38"/>
                </a:lnTo>
                <a:lnTo>
                  <a:pt x="150" y="38"/>
                </a:lnTo>
                <a:lnTo>
                  <a:pt x="150" y="38"/>
                </a:lnTo>
                <a:lnTo>
                  <a:pt x="160" y="40"/>
                </a:lnTo>
                <a:lnTo>
                  <a:pt x="168" y="44"/>
                </a:lnTo>
                <a:lnTo>
                  <a:pt x="174" y="50"/>
                </a:lnTo>
                <a:lnTo>
                  <a:pt x="178" y="54"/>
                </a:lnTo>
                <a:lnTo>
                  <a:pt x="178" y="54"/>
                </a:lnTo>
                <a:lnTo>
                  <a:pt x="182" y="62"/>
                </a:lnTo>
                <a:lnTo>
                  <a:pt x="184" y="72"/>
                </a:lnTo>
                <a:lnTo>
                  <a:pt x="184" y="84"/>
                </a:lnTo>
                <a:lnTo>
                  <a:pt x="182" y="96"/>
                </a:lnTo>
                <a:lnTo>
                  <a:pt x="182" y="96"/>
                </a:lnTo>
                <a:lnTo>
                  <a:pt x="178" y="106"/>
                </a:lnTo>
                <a:lnTo>
                  <a:pt x="172" y="118"/>
                </a:lnTo>
                <a:lnTo>
                  <a:pt x="164" y="128"/>
                </a:lnTo>
                <a:lnTo>
                  <a:pt x="156" y="136"/>
                </a:lnTo>
                <a:lnTo>
                  <a:pt x="156" y="136"/>
                </a:lnTo>
                <a:lnTo>
                  <a:pt x="144" y="142"/>
                </a:lnTo>
                <a:lnTo>
                  <a:pt x="132" y="144"/>
                </a:lnTo>
                <a:lnTo>
                  <a:pt x="100" y="148"/>
                </a:lnTo>
                <a:lnTo>
                  <a:pt x="118" y="176"/>
                </a:lnTo>
                <a:lnTo>
                  <a:pt x="118" y="176"/>
                </a:lnTo>
                <a:lnTo>
                  <a:pt x="132" y="192"/>
                </a:lnTo>
                <a:lnTo>
                  <a:pt x="152" y="222"/>
                </a:lnTo>
                <a:lnTo>
                  <a:pt x="152" y="222"/>
                </a:lnTo>
                <a:lnTo>
                  <a:pt x="156" y="224"/>
                </a:lnTo>
                <a:lnTo>
                  <a:pt x="162" y="228"/>
                </a:lnTo>
                <a:lnTo>
                  <a:pt x="144" y="178"/>
                </a:lnTo>
                <a:lnTo>
                  <a:pt x="144" y="178"/>
                </a:lnTo>
                <a:lnTo>
                  <a:pt x="158" y="174"/>
                </a:lnTo>
                <a:lnTo>
                  <a:pt x="176" y="168"/>
                </a:lnTo>
                <a:lnTo>
                  <a:pt x="176" y="168"/>
                </a:lnTo>
                <a:lnTo>
                  <a:pt x="190" y="156"/>
                </a:lnTo>
                <a:lnTo>
                  <a:pt x="202" y="140"/>
                </a:lnTo>
                <a:lnTo>
                  <a:pt x="210" y="124"/>
                </a:lnTo>
                <a:lnTo>
                  <a:pt x="216" y="106"/>
                </a:lnTo>
                <a:lnTo>
                  <a:pt x="216" y="106"/>
                </a:lnTo>
                <a:lnTo>
                  <a:pt x="220" y="88"/>
                </a:lnTo>
                <a:lnTo>
                  <a:pt x="220" y="68"/>
                </a:lnTo>
                <a:lnTo>
                  <a:pt x="216" y="50"/>
                </a:lnTo>
                <a:lnTo>
                  <a:pt x="214" y="42"/>
                </a:lnTo>
                <a:lnTo>
                  <a:pt x="208" y="32"/>
                </a:lnTo>
                <a:lnTo>
                  <a:pt x="208" y="32"/>
                </a:lnTo>
                <a:close/>
              </a:path>
            </a:pathLst>
          </a:custGeom>
          <a:solidFill>
            <a:srgbClr val="8CC63F"/>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sp>
        <p:nvSpPr>
          <p:cNvPr id="31" name="Freeform 23"/>
          <p:cNvSpPr>
            <a:spLocks/>
          </p:cNvSpPr>
          <p:nvPr/>
        </p:nvSpPr>
        <p:spPr bwMode="auto">
          <a:xfrm flipH="1">
            <a:off x="11179728" y="2944889"/>
            <a:ext cx="148381" cy="100982"/>
          </a:xfrm>
          <a:custGeom>
            <a:avLst/>
            <a:gdLst/>
            <a:ahLst/>
            <a:cxnLst>
              <a:cxn ang="0">
                <a:pos x="50" y="24"/>
              </a:cxn>
              <a:cxn ang="0">
                <a:pos x="50" y="24"/>
              </a:cxn>
              <a:cxn ang="0">
                <a:pos x="48" y="34"/>
              </a:cxn>
              <a:cxn ang="0">
                <a:pos x="44" y="40"/>
              </a:cxn>
              <a:cxn ang="0">
                <a:pos x="36" y="46"/>
              </a:cxn>
              <a:cxn ang="0">
                <a:pos x="26" y="48"/>
              </a:cxn>
              <a:cxn ang="0">
                <a:pos x="26" y="48"/>
              </a:cxn>
              <a:cxn ang="0">
                <a:pos x="16" y="46"/>
              </a:cxn>
              <a:cxn ang="0">
                <a:pos x="8" y="40"/>
              </a:cxn>
              <a:cxn ang="0">
                <a:pos x="2" y="34"/>
              </a:cxn>
              <a:cxn ang="0">
                <a:pos x="0" y="24"/>
              </a:cxn>
              <a:cxn ang="0">
                <a:pos x="0" y="24"/>
              </a:cxn>
              <a:cxn ang="0">
                <a:pos x="2" y="14"/>
              </a:cxn>
              <a:cxn ang="0">
                <a:pos x="8" y="8"/>
              </a:cxn>
              <a:cxn ang="0">
                <a:pos x="16" y="2"/>
              </a:cxn>
              <a:cxn ang="0">
                <a:pos x="26" y="0"/>
              </a:cxn>
              <a:cxn ang="0">
                <a:pos x="26" y="0"/>
              </a:cxn>
              <a:cxn ang="0">
                <a:pos x="36" y="2"/>
              </a:cxn>
              <a:cxn ang="0">
                <a:pos x="44" y="8"/>
              </a:cxn>
              <a:cxn ang="0">
                <a:pos x="48" y="14"/>
              </a:cxn>
              <a:cxn ang="0">
                <a:pos x="50" y="24"/>
              </a:cxn>
              <a:cxn ang="0">
                <a:pos x="50" y="24"/>
              </a:cxn>
            </a:cxnLst>
            <a:rect l="0" t="0" r="r" b="b"/>
            <a:pathLst>
              <a:path w="50" h="48">
                <a:moveTo>
                  <a:pt x="50" y="24"/>
                </a:moveTo>
                <a:lnTo>
                  <a:pt x="50" y="24"/>
                </a:lnTo>
                <a:lnTo>
                  <a:pt x="48" y="34"/>
                </a:lnTo>
                <a:lnTo>
                  <a:pt x="44" y="40"/>
                </a:lnTo>
                <a:lnTo>
                  <a:pt x="36" y="46"/>
                </a:lnTo>
                <a:lnTo>
                  <a:pt x="26" y="48"/>
                </a:lnTo>
                <a:lnTo>
                  <a:pt x="26" y="48"/>
                </a:lnTo>
                <a:lnTo>
                  <a:pt x="16" y="46"/>
                </a:lnTo>
                <a:lnTo>
                  <a:pt x="8" y="40"/>
                </a:lnTo>
                <a:lnTo>
                  <a:pt x="2" y="34"/>
                </a:lnTo>
                <a:lnTo>
                  <a:pt x="0" y="24"/>
                </a:lnTo>
                <a:lnTo>
                  <a:pt x="0" y="24"/>
                </a:lnTo>
                <a:lnTo>
                  <a:pt x="2" y="14"/>
                </a:lnTo>
                <a:lnTo>
                  <a:pt x="8" y="8"/>
                </a:lnTo>
                <a:lnTo>
                  <a:pt x="16" y="2"/>
                </a:lnTo>
                <a:lnTo>
                  <a:pt x="26" y="0"/>
                </a:lnTo>
                <a:lnTo>
                  <a:pt x="26" y="0"/>
                </a:lnTo>
                <a:lnTo>
                  <a:pt x="36" y="2"/>
                </a:lnTo>
                <a:lnTo>
                  <a:pt x="44" y="8"/>
                </a:lnTo>
                <a:lnTo>
                  <a:pt x="48" y="14"/>
                </a:lnTo>
                <a:lnTo>
                  <a:pt x="50" y="24"/>
                </a:lnTo>
                <a:lnTo>
                  <a:pt x="50" y="24"/>
                </a:lnTo>
                <a:close/>
              </a:path>
            </a:pathLst>
          </a:custGeom>
          <a:solidFill>
            <a:srgbClr val="8CC63F"/>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sp>
        <p:nvSpPr>
          <p:cNvPr id="32" name="Title 1"/>
          <p:cNvSpPr txBox="1">
            <a:spLocks/>
          </p:cNvSpPr>
          <p:nvPr/>
        </p:nvSpPr>
        <p:spPr>
          <a:xfrm>
            <a:off x="731837" y="986254"/>
            <a:ext cx="10684254" cy="1499290"/>
          </a:xfrm>
          <a:prstGeom prst="rect">
            <a:avLst/>
          </a:prstGeom>
        </p:spPr>
        <p:txBody>
          <a:bodyPr lIns="124358" tIns="62179" rIns="124358" bIns="62179"/>
          <a:lstStyle/>
          <a:p>
            <a:pPr defTabSz="1243584">
              <a:spcBef>
                <a:spcPct val="0"/>
              </a:spcBef>
              <a:defRPr/>
            </a:pPr>
            <a:r>
              <a:rPr lang="en-US" sz="6000" b="1" dirty="0">
                <a:solidFill>
                  <a:srgbClr val="000000"/>
                </a:solidFill>
                <a:ea typeface="+mj-ea"/>
                <a:cs typeface="+mj-cs"/>
              </a:rPr>
              <a:t>People</a:t>
            </a:r>
            <a:r>
              <a:rPr lang="en-US" sz="6000" dirty="0">
                <a:solidFill>
                  <a:srgbClr val="000000"/>
                </a:solidFill>
                <a:ea typeface="+mj-ea"/>
                <a:cs typeface="+mj-cs"/>
              </a:rPr>
              <a:t> Are Having Trouble </a:t>
            </a:r>
            <a:r>
              <a:rPr lang="en-US" sz="6000" b="1" dirty="0">
                <a:solidFill>
                  <a:srgbClr val="000000"/>
                </a:solidFill>
                <a:ea typeface="+mj-ea"/>
                <a:cs typeface="+mj-cs"/>
              </a:rPr>
              <a:t>Finding What They Need</a:t>
            </a:r>
          </a:p>
        </p:txBody>
      </p:sp>
      <p:sp>
        <p:nvSpPr>
          <p:cNvPr id="3" name="Rectangle 2"/>
          <p:cNvSpPr/>
          <p:nvPr/>
        </p:nvSpPr>
        <p:spPr>
          <a:xfrm>
            <a:off x="746849" y="296862"/>
            <a:ext cx="1127988" cy="710348"/>
          </a:xfrm>
          <a:prstGeom prst="rect">
            <a:avLst/>
          </a:prstGeom>
        </p:spPr>
        <p:txBody>
          <a:bodyPr wrap="none" lIns="124358" tIns="62179" rIns="124358" bIns="62179">
            <a:spAutoFit/>
          </a:bodyPr>
          <a:lstStyle/>
          <a:p>
            <a:r>
              <a:rPr lang="en-US" sz="3800" dirty="0">
                <a:solidFill>
                  <a:srgbClr val="000000"/>
                </a:solidFill>
              </a:rPr>
              <a:t>And</a:t>
            </a:r>
          </a:p>
        </p:txBody>
      </p:sp>
    </p:spTree>
    <p:extLst>
      <p:ext uri="{BB962C8B-B14F-4D97-AF65-F5344CB8AC3E}">
        <p14:creationId xmlns:p14="http://schemas.microsoft.com/office/powerpoint/2010/main" val="2789318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48134" y="1897062"/>
            <a:ext cx="11842884" cy="4413926"/>
          </a:xfrm>
          <a:prstGeom prst="rect">
            <a:avLst/>
          </a:prstGeom>
        </p:spPr>
        <p:txBody>
          <a:bodyPr wrap="square" lIns="124358" tIns="62179" rIns="124358" bIns="62179">
            <a:spAutoFit/>
          </a:bodyPr>
          <a:lstStyle/>
          <a:p>
            <a:pPr>
              <a:spcBef>
                <a:spcPts val="816"/>
              </a:spcBef>
              <a:spcAft>
                <a:spcPts val="816"/>
              </a:spcAft>
            </a:pPr>
            <a:r>
              <a:rPr lang="en-US" sz="3200" b="1" dirty="0" smtClean="0">
                <a:solidFill>
                  <a:srgbClr val="000000"/>
                </a:solidFill>
              </a:rPr>
              <a:t>Questions? Ideas? Feedback? Contact me:</a:t>
            </a:r>
          </a:p>
          <a:p>
            <a:pPr indent="-621792">
              <a:buFont typeface="Wingdings" pitchFamily="2" charset="2"/>
              <a:buChar char="§"/>
            </a:pPr>
            <a:r>
              <a:rPr lang="en-US" sz="2400" dirty="0" smtClean="0">
                <a:solidFill>
                  <a:srgbClr val="000000"/>
                </a:solidFill>
              </a:rPr>
              <a:t>Twitter</a:t>
            </a:r>
            <a:r>
              <a:rPr lang="en-US" sz="2400" dirty="0">
                <a:solidFill>
                  <a:srgbClr val="000000"/>
                </a:solidFill>
              </a:rPr>
              <a:t>:  	</a:t>
            </a:r>
            <a:r>
              <a:rPr lang="en-US" sz="2400" dirty="0" smtClean="0">
                <a:solidFill>
                  <a:srgbClr val="000000"/>
                </a:solidFill>
              </a:rPr>
              <a:t>	</a:t>
            </a:r>
            <a:r>
              <a:rPr lang="en-US" sz="2400" dirty="0" smtClean="0">
                <a:solidFill>
                  <a:srgbClr val="000000"/>
                </a:solidFill>
                <a:hlinkClick r:id="rId3"/>
              </a:rPr>
              <a:t>@</a:t>
            </a:r>
            <a:r>
              <a:rPr lang="en-US" sz="2400" dirty="0">
                <a:solidFill>
                  <a:srgbClr val="000000"/>
                </a:solidFill>
                <a:hlinkClick r:id="rId3"/>
              </a:rPr>
              <a:t>RHarbridge</a:t>
            </a:r>
            <a:r>
              <a:rPr lang="en-US" sz="2400" dirty="0">
                <a:solidFill>
                  <a:srgbClr val="000000"/>
                </a:solidFill>
              </a:rPr>
              <a:t> </a:t>
            </a:r>
          </a:p>
          <a:p>
            <a:pPr indent="-621792">
              <a:buFont typeface="Wingdings" pitchFamily="2" charset="2"/>
              <a:buChar char="§"/>
            </a:pPr>
            <a:r>
              <a:rPr lang="en-US" sz="2400" dirty="0">
                <a:solidFill>
                  <a:srgbClr val="000000"/>
                </a:solidFill>
              </a:rPr>
              <a:t>Blog: 	</a:t>
            </a:r>
            <a:r>
              <a:rPr lang="en-US" sz="2400" dirty="0" smtClean="0">
                <a:solidFill>
                  <a:srgbClr val="000000"/>
                </a:solidFill>
              </a:rPr>
              <a:t>	</a:t>
            </a:r>
            <a:r>
              <a:rPr lang="en-US" sz="2400" dirty="0" smtClean="0">
                <a:solidFill>
                  <a:srgbClr val="000000"/>
                </a:solidFill>
                <a:hlinkClick r:id="rId4"/>
              </a:rPr>
              <a:t>http</a:t>
            </a:r>
            <a:r>
              <a:rPr lang="en-US" sz="2400" dirty="0">
                <a:solidFill>
                  <a:srgbClr val="000000"/>
                </a:solidFill>
                <a:hlinkClick r:id="rId4"/>
              </a:rPr>
              <a:t>://www.RHarbridge.com</a:t>
            </a:r>
            <a:endParaRPr lang="en-US" sz="2400" dirty="0">
              <a:solidFill>
                <a:srgbClr val="000000"/>
              </a:solidFill>
            </a:endParaRPr>
          </a:p>
          <a:p>
            <a:pPr indent="-621792">
              <a:buFont typeface="Wingdings" pitchFamily="2" charset="2"/>
              <a:buChar char="§"/>
            </a:pPr>
            <a:r>
              <a:rPr lang="en-US" sz="2400" dirty="0" smtClean="0">
                <a:solidFill>
                  <a:srgbClr val="000000"/>
                </a:solidFill>
              </a:rPr>
              <a:t>Email: 		</a:t>
            </a:r>
            <a:r>
              <a:rPr lang="en-US" sz="2400" dirty="0" smtClean="0">
                <a:solidFill>
                  <a:srgbClr val="000000"/>
                </a:solidFill>
                <a:hlinkClick r:id="rId5"/>
              </a:rPr>
              <a:t>Richard@PortalSolutions.net</a:t>
            </a:r>
            <a:r>
              <a:rPr lang="en-US" sz="2400" dirty="0" smtClean="0">
                <a:solidFill>
                  <a:srgbClr val="000000"/>
                </a:solidFill>
              </a:rPr>
              <a:t> </a:t>
            </a:r>
          </a:p>
          <a:p>
            <a:pPr indent="-621792">
              <a:buFont typeface="Wingdings" pitchFamily="2" charset="2"/>
              <a:buChar char="§"/>
            </a:pPr>
            <a:r>
              <a:rPr lang="en-US" sz="2400" dirty="0">
                <a:solidFill>
                  <a:srgbClr val="000000"/>
                </a:solidFill>
              </a:rPr>
              <a:t>Resources: </a:t>
            </a:r>
          </a:p>
          <a:p>
            <a:pPr>
              <a:lnSpc>
                <a:spcPts val="3300"/>
              </a:lnSpc>
              <a:spcBef>
                <a:spcPts val="600"/>
              </a:spcBef>
              <a:spcAft>
                <a:spcPts val="600"/>
              </a:spcAft>
            </a:pPr>
            <a:r>
              <a:rPr lang="en-US" sz="2400" dirty="0" smtClean="0">
                <a:solidFill>
                  <a:srgbClr val="000000"/>
                </a:solidFill>
              </a:rPr>
              <a:t>	</a:t>
            </a:r>
            <a:r>
              <a:rPr lang="en-US" sz="2400" b="1" dirty="0" smtClean="0">
                <a:solidFill>
                  <a:srgbClr val="000000"/>
                </a:solidFill>
              </a:rPr>
              <a:t>Win a Microsoft Surface!</a:t>
            </a:r>
            <a:r>
              <a:rPr lang="en-US" sz="2400" dirty="0" smtClean="0">
                <a:solidFill>
                  <a:srgbClr val="000000"/>
                </a:solidFill>
              </a:rPr>
              <a:t>		</a:t>
            </a:r>
            <a:r>
              <a:rPr lang="en-US" sz="2400" b="1" u="sng" dirty="0" smtClean="0">
                <a:solidFill>
                  <a:srgbClr val="000000"/>
                </a:solidFill>
                <a:hlinkClick r:id="rId6"/>
              </a:rPr>
              <a:t>bit.ly/</a:t>
            </a:r>
            <a:r>
              <a:rPr lang="en-US" sz="2400" b="1" u="sng" dirty="0" err="1" smtClean="0">
                <a:solidFill>
                  <a:srgbClr val="000000"/>
                </a:solidFill>
                <a:hlinkClick r:id="rId6"/>
              </a:rPr>
              <a:t>PortalSolutions</a:t>
            </a:r>
            <a:r>
              <a:rPr lang="en-US" sz="2400" b="1" dirty="0" smtClean="0">
                <a:solidFill>
                  <a:srgbClr val="000000"/>
                </a:solidFill>
              </a:rPr>
              <a:t/>
            </a:r>
            <a:br>
              <a:rPr lang="en-US" sz="2400" b="1" dirty="0" smtClean="0">
                <a:solidFill>
                  <a:srgbClr val="000000"/>
                </a:solidFill>
              </a:rPr>
            </a:br>
            <a:r>
              <a:rPr lang="en-US" sz="2400" dirty="0" smtClean="0">
                <a:solidFill>
                  <a:srgbClr val="000000"/>
                </a:solidFill>
              </a:rPr>
              <a:t>	700</a:t>
            </a:r>
            <a:r>
              <a:rPr lang="en-US" sz="2400" dirty="0">
                <a:solidFill>
                  <a:srgbClr val="000000"/>
                </a:solidFill>
              </a:rPr>
              <a:t>+ SharePoint IA </a:t>
            </a:r>
            <a:r>
              <a:rPr lang="en-US" sz="2400" dirty="0" smtClean="0">
                <a:solidFill>
                  <a:srgbClr val="000000"/>
                </a:solidFill>
              </a:rPr>
              <a:t>Slides..</a:t>
            </a:r>
            <a:r>
              <a:rPr lang="en-US" sz="2400" dirty="0">
                <a:solidFill>
                  <a:srgbClr val="000000"/>
                </a:solidFill>
              </a:rPr>
              <a:t>	</a:t>
            </a:r>
            <a:r>
              <a:rPr lang="en-US" sz="2400" dirty="0" smtClean="0">
                <a:solidFill>
                  <a:srgbClr val="000000"/>
                </a:solidFill>
              </a:rPr>
              <a:t>	</a:t>
            </a:r>
            <a:r>
              <a:rPr lang="en-US" sz="2400" dirty="0" smtClean="0">
                <a:solidFill>
                  <a:srgbClr val="000000"/>
                </a:solidFill>
                <a:hlinkClick r:id="rId7"/>
              </a:rPr>
              <a:t>PracticalIntranet.com</a:t>
            </a:r>
            <a:r>
              <a:rPr lang="en-US" sz="2400" dirty="0" smtClean="0">
                <a:solidFill>
                  <a:srgbClr val="000000"/>
                </a:solidFill>
              </a:rPr>
              <a:t> </a:t>
            </a:r>
            <a:r>
              <a:rPr lang="en-US" sz="2400" dirty="0">
                <a:solidFill>
                  <a:srgbClr val="000000"/>
                </a:solidFill>
              </a:rPr>
              <a:t>	</a:t>
            </a:r>
            <a:br>
              <a:rPr lang="en-US" sz="2400" dirty="0">
                <a:solidFill>
                  <a:srgbClr val="000000"/>
                </a:solidFill>
              </a:rPr>
            </a:br>
            <a:r>
              <a:rPr lang="en-US" sz="2400" dirty="0">
                <a:solidFill>
                  <a:srgbClr val="000000"/>
                </a:solidFill>
              </a:rPr>
              <a:t>	130+ SharePoint </a:t>
            </a:r>
            <a:r>
              <a:rPr lang="en-US" sz="2400" dirty="0" smtClean="0">
                <a:solidFill>
                  <a:srgbClr val="000000"/>
                </a:solidFill>
              </a:rPr>
              <a:t>Standards..  	</a:t>
            </a:r>
            <a:r>
              <a:rPr lang="en-US" sz="2400" dirty="0" smtClean="0">
                <a:solidFill>
                  <a:srgbClr val="000000"/>
                </a:solidFill>
                <a:hlinkClick r:id="rId8"/>
              </a:rPr>
              <a:t>SPStandards.com</a:t>
            </a:r>
            <a:r>
              <a:rPr lang="en-US" sz="2400" dirty="0">
                <a:solidFill>
                  <a:srgbClr val="000000"/>
                </a:solidFill>
              </a:rPr>
              <a:t/>
            </a:r>
            <a:br>
              <a:rPr lang="en-US" sz="2400" dirty="0">
                <a:solidFill>
                  <a:srgbClr val="000000"/>
                </a:solidFill>
              </a:rPr>
            </a:br>
            <a:r>
              <a:rPr lang="en-US" sz="2400" dirty="0">
                <a:solidFill>
                  <a:srgbClr val="000000"/>
                </a:solidFill>
              </a:rPr>
              <a:t>	15 Pages of Important </a:t>
            </a:r>
            <a:r>
              <a:rPr lang="en-US" sz="2400" dirty="0" smtClean="0">
                <a:solidFill>
                  <a:srgbClr val="000000"/>
                </a:solidFill>
              </a:rPr>
              <a:t>Questions.. 	</a:t>
            </a:r>
            <a:r>
              <a:rPr lang="en-US" sz="2400" dirty="0" smtClean="0">
                <a:solidFill>
                  <a:srgbClr val="000000"/>
                </a:solidFill>
                <a:hlinkClick r:id="rId9"/>
              </a:rPr>
              <a:t>SharePointDiagnostics.com</a:t>
            </a:r>
            <a:endParaRPr lang="en-US" sz="2400" dirty="0" smtClean="0">
              <a:solidFill>
                <a:srgbClr val="000000"/>
              </a:solidFill>
            </a:endParaRPr>
          </a:p>
          <a:p>
            <a:r>
              <a:rPr lang="en-US" sz="2400" dirty="0" smtClean="0">
                <a:solidFill>
                  <a:srgbClr val="000000"/>
                </a:solidFill>
              </a:rPr>
              <a:t>	80</a:t>
            </a:r>
            <a:r>
              <a:rPr lang="en-US" sz="2400" dirty="0">
                <a:solidFill>
                  <a:srgbClr val="000000"/>
                </a:solidFill>
              </a:rPr>
              <a:t>+ Downloadable Presentations..	</a:t>
            </a:r>
            <a:r>
              <a:rPr lang="en-US" sz="2400" dirty="0" smtClean="0">
                <a:solidFill>
                  <a:srgbClr val="000000"/>
                </a:solidFill>
                <a:hlinkClick r:id="rId10"/>
              </a:rPr>
              <a:t>SlideShare.com/</a:t>
            </a:r>
            <a:r>
              <a:rPr lang="en-US" sz="2400" dirty="0" err="1" smtClean="0">
                <a:solidFill>
                  <a:srgbClr val="000000"/>
                </a:solidFill>
                <a:hlinkClick r:id="rId10"/>
              </a:rPr>
              <a:t>RHarbridge</a:t>
            </a:r>
            <a:endParaRPr lang="en-US" sz="2400" dirty="0" smtClean="0">
              <a:solidFill>
                <a:srgbClr val="000000"/>
              </a:solidFill>
            </a:endParaRPr>
          </a:p>
        </p:txBody>
      </p:sp>
      <p:pic>
        <p:nvPicPr>
          <p:cNvPr id="10" name="Picture 1" descr="http://ecx.images-amazon.com/images/I/51sf12oOyAL._SS500_.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94837" y="2201862"/>
            <a:ext cx="2671857" cy="2418619"/>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sp>
        <p:nvSpPr>
          <p:cNvPr id="11" name="Title 1"/>
          <p:cNvSpPr txBox="1">
            <a:spLocks/>
          </p:cNvSpPr>
          <p:nvPr/>
        </p:nvSpPr>
        <p:spPr>
          <a:xfrm>
            <a:off x="248134" y="220662"/>
            <a:ext cx="12202369" cy="1295400"/>
          </a:xfrm>
          <a:prstGeom prst="rect">
            <a:avLst/>
          </a:prstGeom>
        </p:spPr>
        <p:txBody>
          <a:bodyPr vert="horz" lIns="124358" tIns="62179" rIns="124358" bIns="62179"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7200" b="1" dirty="0" smtClean="0">
                <a:solidFill>
                  <a:srgbClr val="000000"/>
                </a:solidFill>
                <a:latin typeface="+mn-lt"/>
              </a:rPr>
              <a:t>A Step In The Right Direction</a:t>
            </a:r>
            <a:endParaRPr lang="en-US" sz="4200" dirty="0">
              <a:solidFill>
                <a:srgbClr val="000000"/>
              </a:solidFill>
              <a:latin typeface="+mn-lt"/>
            </a:endParaRPr>
          </a:p>
        </p:txBody>
      </p:sp>
      <p:sp>
        <p:nvSpPr>
          <p:cNvPr id="12" name="Rectangle 11"/>
          <p:cNvSpPr/>
          <p:nvPr/>
        </p:nvSpPr>
        <p:spPr>
          <a:xfrm>
            <a:off x="350837" y="1363662"/>
            <a:ext cx="11601997" cy="523220"/>
          </a:xfrm>
          <a:prstGeom prst="rect">
            <a:avLst/>
          </a:prstGeom>
        </p:spPr>
        <p:txBody>
          <a:bodyPr wrap="square">
            <a:spAutoFit/>
          </a:bodyPr>
          <a:lstStyle/>
          <a:p>
            <a:r>
              <a:rPr lang="en-US" sz="2800" dirty="0" smtClean="0">
                <a:solidFill>
                  <a:srgbClr val="000000"/>
                </a:solidFill>
              </a:rPr>
              <a:t>Thank you to all sponsors, organizers, and </a:t>
            </a:r>
            <a:r>
              <a:rPr lang="en-US" sz="2800" b="1" i="1" dirty="0" smtClean="0">
                <a:solidFill>
                  <a:srgbClr val="000000"/>
                </a:solidFill>
              </a:rPr>
              <a:t>you</a:t>
            </a:r>
            <a:r>
              <a:rPr lang="en-US" sz="2800" dirty="0" smtClean="0">
                <a:solidFill>
                  <a:srgbClr val="000000"/>
                </a:solidFill>
              </a:rPr>
              <a:t> for making this possible. </a:t>
            </a:r>
            <a:endParaRPr lang="en-US" sz="3200" dirty="0">
              <a:solidFill>
                <a:srgbClr val="000000"/>
              </a:solidFill>
            </a:endParaRPr>
          </a:p>
        </p:txBody>
      </p:sp>
      <p:pic>
        <p:nvPicPr>
          <p:cNvPr id="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37234" y="5021262"/>
            <a:ext cx="2445017" cy="934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1873780"/>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8134" y="220662"/>
            <a:ext cx="12202369" cy="1295400"/>
          </a:xfrm>
          <a:prstGeom prst="rect">
            <a:avLst/>
          </a:prstGeom>
        </p:spPr>
        <p:txBody>
          <a:bodyPr vert="horz" lIns="124358" tIns="62179" rIns="124358" bIns="62179"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7200" dirty="0" smtClean="0">
                <a:solidFill>
                  <a:srgbClr val="000000"/>
                </a:solidFill>
                <a:latin typeface="+mn-lt"/>
              </a:rPr>
              <a:t>Win A </a:t>
            </a:r>
            <a:r>
              <a:rPr lang="en-US" sz="7200" b="1" dirty="0" smtClean="0">
                <a:solidFill>
                  <a:srgbClr val="000000"/>
                </a:solidFill>
                <a:latin typeface="+mn-lt"/>
              </a:rPr>
              <a:t>Windows Surface!</a:t>
            </a:r>
            <a:endParaRPr lang="en-US" sz="4200" b="1" dirty="0">
              <a:solidFill>
                <a:srgbClr val="000000"/>
              </a:solidFill>
              <a:latin typeface="+mn-lt"/>
            </a:endParaRPr>
          </a:p>
        </p:txBody>
      </p:sp>
      <p:pic>
        <p:nvPicPr>
          <p:cNvPr id="1026" name="Picture 2" descr="http://regmedia.co.uk/2012/06/19/microsoft_surface.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18237" y="1516062"/>
            <a:ext cx="6541882" cy="479266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38817" y="1592262"/>
            <a:ext cx="7860620" cy="3719480"/>
          </a:xfrm>
          <a:prstGeom prst="rect">
            <a:avLst/>
          </a:prstGeom>
          <a:noFill/>
        </p:spPr>
        <p:txBody>
          <a:bodyPr wrap="square" lIns="182880" tIns="146304" rIns="182880" bIns="146304" rtlCol="0">
            <a:spAutoFit/>
          </a:bodyPr>
          <a:lstStyle/>
          <a:p>
            <a:pPr>
              <a:lnSpc>
                <a:spcPts val="3300"/>
              </a:lnSpc>
              <a:spcBef>
                <a:spcPts val="600"/>
              </a:spcBef>
              <a:spcAft>
                <a:spcPts val="600"/>
              </a:spcAft>
            </a:pPr>
            <a:r>
              <a:rPr lang="en-US" sz="2400" dirty="0" smtClean="0">
                <a:solidFill>
                  <a:srgbClr val="000000"/>
                </a:solidFill>
              </a:rPr>
              <a:t>This exclusive contest is for people who have reviewed this slide deck in it’s entirety (</a:t>
            </a:r>
            <a:r>
              <a:rPr lang="en-US" sz="2400" i="1" dirty="0" smtClean="0">
                <a:solidFill>
                  <a:srgbClr val="000000"/>
                </a:solidFill>
              </a:rPr>
              <a:t>that are awesome enough to make it all the way through</a:t>
            </a:r>
            <a:r>
              <a:rPr lang="en-US" sz="2400" dirty="0" smtClean="0">
                <a:solidFill>
                  <a:srgbClr val="000000"/>
                </a:solidFill>
              </a:rPr>
              <a:t>). </a:t>
            </a:r>
          </a:p>
          <a:p>
            <a:pPr>
              <a:lnSpc>
                <a:spcPts val="3300"/>
              </a:lnSpc>
              <a:spcBef>
                <a:spcPts val="600"/>
              </a:spcBef>
              <a:spcAft>
                <a:spcPts val="600"/>
              </a:spcAft>
            </a:pPr>
            <a:r>
              <a:rPr lang="en-US" sz="2400" dirty="0" smtClean="0">
                <a:solidFill>
                  <a:srgbClr val="000000"/>
                </a:solidFill>
              </a:rPr>
              <a:t>We want to give you a </a:t>
            </a:r>
            <a:r>
              <a:rPr lang="en-US" sz="2400" u="sng" dirty="0" smtClean="0">
                <a:solidFill>
                  <a:srgbClr val="000000"/>
                </a:solidFill>
              </a:rPr>
              <a:t>free</a:t>
            </a:r>
            <a:r>
              <a:rPr lang="en-US" sz="2400" dirty="0" smtClean="0">
                <a:solidFill>
                  <a:srgbClr val="000000"/>
                </a:solidFill>
              </a:rPr>
              <a:t> Surface! Why? </a:t>
            </a:r>
            <a:br>
              <a:rPr lang="en-US" sz="2400" dirty="0" smtClean="0">
                <a:solidFill>
                  <a:srgbClr val="000000"/>
                </a:solidFill>
              </a:rPr>
            </a:br>
            <a:r>
              <a:rPr lang="en-US" sz="2400" i="1" dirty="0" smtClean="0">
                <a:solidFill>
                  <a:srgbClr val="000000"/>
                </a:solidFill>
              </a:rPr>
              <a:t>Because we </a:t>
            </a:r>
            <a:r>
              <a:rPr lang="en-US" sz="2400" b="1" i="1" dirty="0" smtClean="0">
                <a:solidFill>
                  <a:srgbClr val="000000"/>
                </a:solidFill>
              </a:rPr>
              <a:t>love you</a:t>
            </a:r>
            <a:r>
              <a:rPr lang="en-US" sz="2400" i="1" dirty="0" smtClean="0">
                <a:solidFill>
                  <a:srgbClr val="000000"/>
                </a:solidFill>
              </a:rPr>
              <a:t>. </a:t>
            </a:r>
            <a:endParaRPr lang="en-US" sz="2400" i="1" dirty="0">
              <a:solidFill>
                <a:srgbClr val="000000"/>
              </a:solidFill>
            </a:endParaRPr>
          </a:p>
          <a:p>
            <a:pPr>
              <a:lnSpc>
                <a:spcPts val="3300"/>
              </a:lnSpc>
              <a:spcBef>
                <a:spcPts val="600"/>
              </a:spcBef>
              <a:spcAft>
                <a:spcPts val="600"/>
              </a:spcAft>
            </a:pPr>
            <a:r>
              <a:rPr lang="en-US" sz="2400" dirty="0" smtClean="0">
                <a:solidFill>
                  <a:srgbClr val="000000"/>
                </a:solidFill>
              </a:rPr>
              <a:t>Just navigate to this page: </a:t>
            </a:r>
          </a:p>
          <a:p>
            <a:pPr>
              <a:lnSpc>
                <a:spcPts val="3300"/>
              </a:lnSpc>
              <a:spcBef>
                <a:spcPts val="600"/>
              </a:spcBef>
              <a:spcAft>
                <a:spcPts val="600"/>
              </a:spcAft>
            </a:pPr>
            <a:r>
              <a:rPr lang="en-US" sz="2400" b="1" u="sng" dirty="0" smtClean="0">
                <a:solidFill>
                  <a:srgbClr val="000000"/>
                </a:solidFill>
                <a:hlinkClick r:id="rId4"/>
              </a:rPr>
              <a:t>http</a:t>
            </a:r>
            <a:r>
              <a:rPr lang="en-US" sz="2400" b="1" u="sng" dirty="0">
                <a:solidFill>
                  <a:srgbClr val="000000"/>
                </a:solidFill>
                <a:hlinkClick r:id="rId4"/>
              </a:rPr>
              <a:t>://bit.ly/PortalSolutions</a:t>
            </a:r>
            <a:endParaRPr lang="en-US" sz="2400" b="1" dirty="0">
              <a:solidFill>
                <a:srgbClr val="000000"/>
              </a:solidFill>
            </a:endParaRPr>
          </a:p>
        </p:txBody>
      </p:sp>
      <p:sp>
        <p:nvSpPr>
          <p:cNvPr id="2" name="TextBox 1"/>
          <p:cNvSpPr txBox="1"/>
          <p:nvPr/>
        </p:nvSpPr>
        <p:spPr>
          <a:xfrm>
            <a:off x="385500" y="5536398"/>
            <a:ext cx="8751178" cy="627864"/>
          </a:xfrm>
          <a:prstGeom prst="rect">
            <a:avLst/>
          </a:prstGeom>
        </p:spPr>
        <p:style>
          <a:lnRef idx="1">
            <a:schemeClr val="dk1"/>
          </a:lnRef>
          <a:fillRef idx="2">
            <a:schemeClr val="dk1"/>
          </a:fillRef>
          <a:effectRef idx="1">
            <a:schemeClr val="dk1"/>
          </a:effectRef>
          <a:fontRef idx="minor">
            <a:schemeClr val="dk1"/>
          </a:fontRef>
        </p:style>
        <p:txBody>
          <a:bodyPr wrap="none" lIns="182880" tIns="146304" rIns="182880" bIns="146304" rtlCol="0">
            <a:spAutoFit/>
          </a:bodyPr>
          <a:lstStyle/>
          <a:p>
            <a:pPr>
              <a:lnSpc>
                <a:spcPct val="90000"/>
              </a:lnSpc>
              <a:spcAft>
                <a:spcPts val="600"/>
              </a:spcAft>
            </a:pPr>
            <a:r>
              <a:rPr lang="en-US" sz="2400" dirty="0" smtClean="0">
                <a:solidFill>
                  <a:srgbClr val="000000"/>
                </a:solidFill>
              </a:rPr>
              <a:t>If you are at SPC please don’t forget to </a:t>
            </a:r>
            <a:r>
              <a:rPr lang="en-US" sz="2400" b="1" dirty="0" smtClean="0">
                <a:solidFill>
                  <a:srgbClr val="000000"/>
                </a:solidFill>
              </a:rPr>
              <a:t>evaluate</a:t>
            </a:r>
            <a:r>
              <a:rPr lang="en-US" sz="2400" dirty="0" smtClean="0">
                <a:solidFill>
                  <a:srgbClr val="000000"/>
                </a:solidFill>
              </a:rPr>
              <a:t> </a:t>
            </a:r>
            <a:r>
              <a:rPr lang="en-US" sz="2400" b="1" dirty="0" smtClean="0">
                <a:solidFill>
                  <a:srgbClr val="000000"/>
                </a:solidFill>
              </a:rPr>
              <a:t>my session</a:t>
            </a:r>
            <a:r>
              <a:rPr lang="en-US" sz="2400" dirty="0" smtClean="0">
                <a:solidFill>
                  <a:srgbClr val="000000"/>
                </a:solidFill>
              </a:rPr>
              <a:t>! </a:t>
            </a:r>
          </a:p>
        </p:txBody>
      </p:sp>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80637" y="6011862"/>
            <a:ext cx="2019300"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173029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657525"/>
            <a:ext cx="10661809"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So Joe has an </a:t>
            </a:r>
            <a:r>
              <a:rPr lang="en-US" sz="6000" b="1" dirty="0">
                <a:solidFill>
                  <a:srgbClr val="000000"/>
                </a:solidFill>
                <a:ea typeface="+mj-ea"/>
                <a:cs typeface="+mj-cs"/>
              </a:rPr>
              <a:t>Idea</a:t>
            </a:r>
            <a:r>
              <a:rPr lang="en-US" sz="6000" dirty="0">
                <a:solidFill>
                  <a:srgbClr val="000000"/>
                </a:solidFill>
                <a:ea typeface="+mj-ea"/>
                <a:cs typeface="+mj-cs"/>
              </a:rPr>
              <a:t>!</a:t>
            </a:r>
            <a:endParaRPr lang="en-US" sz="6000" b="1" dirty="0">
              <a:solidFill>
                <a:srgbClr val="000000"/>
              </a:solidFill>
              <a:ea typeface="+mj-ea"/>
              <a:cs typeface="+mj-cs"/>
            </a:endParaRPr>
          </a:p>
        </p:txBody>
      </p:sp>
      <p:pic>
        <p:nvPicPr>
          <p:cNvPr id="3" name="Picture 2" descr="C:\Documents and Settings\rharbridge\Local Settings\Temporary Internet Files\Content.IE5\QN5M7ZR0\MCj0441880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18037" y="2156815"/>
            <a:ext cx="2438400" cy="3500353"/>
          </a:xfrm>
          <a:prstGeom prst="rect">
            <a:avLst/>
          </a:prstGeom>
          <a:noFill/>
        </p:spPr>
      </p:pic>
    </p:spTree>
    <p:extLst>
      <p:ext uri="{BB962C8B-B14F-4D97-AF65-F5344CB8AC3E}">
        <p14:creationId xmlns:p14="http://schemas.microsoft.com/office/powerpoint/2010/main" val="495744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657525"/>
            <a:ext cx="10972800"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We can solve our problems with </a:t>
            </a:r>
            <a:r>
              <a:rPr lang="en-US" sz="6000" b="1" dirty="0">
                <a:solidFill>
                  <a:srgbClr val="000000"/>
                </a:solidFill>
                <a:ea typeface="+mj-ea"/>
                <a:cs typeface="+mj-cs"/>
              </a:rPr>
              <a:t>technology!</a:t>
            </a:r>
          </a:p>
        </p:txBody>
      </p:sp>
      <p:pic>
        <p:nvPicPr>
          <p:cNvPr id="3" name="Picture 2" descr="C:\Documents and Settings\rharbridge\Local Settings\Temporary Internet Files\Content.IE5\QN5M7ZR0\MCj0441880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11498" y="2811462"/>
            <a:ext cx="2393291" cy="3500353"/>
          </a:xfrm>
          <a:prstGeom prst="rect">
            <a:avLst/>
          </a:prstGeom>
          <a:noFill/>
        </p:spPr>
      </p:pic>
    </p:spTree>
    <p:extLst>
      <p:ext uri="{BB962C8B-B14F-4D97-AF65-F5344CB8AC3E}">
        <p14:creationId xmlns:p14="http://schemas.microsoft.com/office/powerpoint/2010/main" val="2172000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307255" y="1452049"/>
            <a:ext cx="5874049" cy="358778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solidFill>
                <a:srgbClr val="00B050"/>
              </a:solidFill>
            </a:endParaRPr>
          </a:p>
        </p:txBody>
      </p:sp>
      <p:sp>
        <p:nvSpPr>
          <p:cNvPr id="32" name="Rectangle 31"/>
          <p:cNvSpPr/>
          <p:nvPr/>
        </p:nvSpPr>
        <p:spPr>
          <a:xfrm>
            <a:off x="427037" y="1523279"/>
            <a:ext cx="5656431" cy="3423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47" name="Rectangle 46"/>
          <p:cNvSpPr/>
          <p:nvPr/>
        </p:nvSpPr>
        <p:spPr>
          <a:xfrm>
            <a:off x="6225910" y="1440901"/>
            <a:ext cx="5874049" cy="358778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48" name="Rectangle 47"/>
          <p:cNvSpPr/>
          <p:nvPr/>
        </p:nvSpPr>
        <p:spPr>
          <a:xfrm>
            <a:off x="6341110" y="1539826"/>
            <a:ext cx="5656431" cy="3423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2" name="Title 1"/>
          <p:cNvSpPr txBox="1">
            <a:spLocks/>
          </p:cNvSpPr>
          <p:nvPr/>
        </p:nvSpPr>
        <p:spPr>
          <a:xfrm>
            <a:off x="747978" y="378091"/>
            <a:ext cx="10661809"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Since…</a:t>
            </a:r>
          </a:p>
        </p:txBody>
      </p:sp>
      <p:pic>
        <p:nvPicPr>
          <p:cNvPr id="3101" name="Picture 2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3004" y="1552474"/>
            <a:ext cx="5008033" cy="338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itle 1"/>
          <p:cNvSpPr txBox="1">
            <a:spLocks/>
          </p:cNvSpPr>
          <p:nvPr/>
        </p:nvSpPr>
        <p:spPr>
          <a:xfrm>
            <a:off x="462755" y="4771657"/>
            <a:ext cx="5437341" cy="1271578"/>
          </a:xfrm>
          <a:prstGeom prst="rect">
            <a:avLst/>
          </a:prstGeom>
        </p:spPr>
        <p:txBody>
          <a:bodyPr vert="horz" lIns="124358" tIns="62179" rIns="124358" bIns="62179" rtlCol="0" anchor="ctr">
            <a:normAutofit/>
          </a:bodyPr>
          <a:lstStyle/>
          <a:p>
            <a:pPr algn="ctr" defTabSz="1243584">
              <a:spcBef>
                <a:spcPct val="0"/>
              </a:spcBef>
              <a:defRPr/>
            </a:pPr>
            <a:r>
              <a:rPr lang="en-US" sz="6000" b="1" dirty="0">
                <a:solidFill>
                  <a:srgbClr val="00B050"/>
                </a:solidFill>
                <a:latin typeface="+mj-lt"/>
                <a:ea typeface="+mj-ea"/>
                <a:cs typeface="+mj-cs"/>
              </a:rPr>
              <a:t>Awesome!   </a:t>
            </a:r>
          </a:p>
        </p:txBody>
      </p:sp>
      <p:sp>
        <p:nvSpPr>
          <p:cNvPr id="44" name="Title 1"/>
          <p:cNvSpPr txBox="1">
            <a:spLocks/>
          </p:cNvSpPr>
          <p:nvPr/>
        </p:nvSpPr>
        <p:spPr>
          <a:xfrm>
            <a:off x="6341111" y="4870126"/>
            <a:ext cx="5773480" cy="977264"/>
          </a:xfrm>
          <a:prstGeom prst="rect">
            <a:avLst/>
          </a:prstGeom>
        </p:spPr>
        <p:txBody>
          <a:bodyPr vert="horz" lIns="124358" tIns="62179" rIns="124358" bIns="62179" rtlCol="0" anchor="ctr">
            <a:noAutofit/>
          </a:bodyPr>
          <a:lstStyle/>
          <a:p>
            <a:pPr algn="ctr" defTabSz="1243584">
              <a:spcBef>
                <a:spcPct val="0"/>
              </a:spcBef>
              <a:defRPr/>
            </a:pPr>
            <a:r>
              <a:rPr lang="en-US" sz="6000" b="1" dirty="0">
                <a:solidFill>
                  <a:srgbClr val="FF0000"/>
                </a:solidFill>
                <a:latin typeface="+mj-lt"/>
                <a:ea typeface="+mj-ea"/>
                <a:cs typeface="+mj-cs"/>
              </a:rPr>
              <a:t>Not as awesome.</a:t>
            </a:r>
          </a:p>
        </p:txBody>
      </p:sp>
      <p:sp>
        <p:nvSpPr>
          <p:cNvPr id="3" name="AutoShape 2" descr="http://upload.wikimedia.org/wikipedia/commons/5/51/IBM_logo.svg"/>
          <p:cNvSpPr>
            <a:spLocks noChangeAspect="1" noChangeArrowheads="1"/>
          </p:cNvSpPr>
          <p:nvPr/>
        </p:nvSpPr>
        <p:spPr bwMode="auto">
          <a:xfrm>
            <a:off x="155575" y="-1600200"/>
            <a:ext cx="8343900" cy="33337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4" name="Picture 6" descr="http://venturebeat.files.wordpress.com/2009/05/ibm-logojpg.png"/>
          <p:cNvPicPr>
            <a:picLocks noChangeAspect="1" noChangeArrowheads="1"/>
          </p:cNvPicPr>
          <p:nvPr/>
        </p:nvPicPr>
        <p:blipFill rotWithShape="1">
          <a:blip r:embed="rId4">
            <a:extLst>
              <a:ext uri="{28A0092B-C50C-407E-A947-70E740481C1C}">
                <a14:useLocalDpi xmlns:a14="http://schemas.microsoft.com/office/drawing/2010/main" val="0"/>
              </a:ext>
            </a:extLst>
          </a:blip>
          <a:srcRect t="28166" b="23202"/>
          <a:stretch/>
        </p:blipFill>
        <p:spPr bwMode="auto">
          <a:xfrm>
            <a:off x="6824481" y="3936618"/>
            <a:ext cx="1603556" cy="77984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nfrastructure.com/images/partners/EM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3994" y="2960338"/>
            <a:ext cx="2328861" cy="831557"/>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img1.findthebest.com/sites/default/files/1020/media/images/CRM_OnDemand_Customer_Relationship_Management.jpg"/>
          <p:cNvPicPr>
            <a:picLocks noChangeAspect="1" noChangeArrowheads="1"/>
          </p:cNvPicPr>
          <p:nvPr/>
        </p:nvPicPr>
        <p:blipFill rotWithShape="1">
          <a:blip r:embed="rId6">
            <a:extLst>
              <a:ext uri="{28A0092B-C50C-407E-A947-70E740481C1C}">
                <a14:useLocalDpi xmlns:a14="http://schemas.microsoft.com/office/drawing/2010/main" val="0"/>
              </a:ext>
            </a:extLst>
          </a:blip>
          <a:srcRect l="6773" t="34444" r="4682" b="38889"/>
          <a:stretch/>
        </p:blipFill>
        <p:spPr bwMode="auto">
          <a:xfrm>
            <a:off x="8886198" y="3189794"/>
            <a:ext cx="3048000" cy="688468"/>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ttp://ecmplus.files.wordpress.com/2011/04/huddle-logo-rgb.png?w=500&amp;h=3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414" y="1149829"/>
            <a:ext cx="2677383" cy="1890233"/>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http://www.cloudave.com/wordpress/wp-content/uploads/2012/05/box-logo.png?37e08b"/>
          <p:cNvPicPr>
            <a:picLocks noChangeAspect="1" noChangeArrowheads="1"/>
          </p:cNvPicPr>
          <p:nvPr/>
        </p:nvPicPr>
        <p:blipFill rotWithShape="1">
          <a:blip r:embed="rId8">
            <a:extLst>
              <a:ext uri="{28A0092B-C50C-407E-A947-70E740481C1C}">
                <a14:useLocalDpi xmlns:a14="http://schemas.microsoft.com/office/drawing/2010/main" val="0"/>
              </a:ext>
            </a:extLst>
          </a:blip>
          <a:srcRect t="13144" b="16286"/>
          <a:stretch/>
        </p:blipFill>
        <p:spPr bwMode="auto">
          <a:xfrm>
            <a:off x="10623073" y="1631922"/>
            <a:ext cx="1107655" cy="781681"/>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http://www.dailypolitical.com/logos/jive-software-inc-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14869" y="2537734"/>
            <a:ext cx="1360607" cy="654728"/>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http://cdn4.steadfast.net/images/alfresc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19977" y="2387075"/>
            <a:ext cx="1960955" cy="563799"/>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http://s1.cdn.memeburn.com/wp-content/uploads/googl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832164" y="2488473"/>
            <a:ext cx="1500873" cy="624489"/>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descr="http://upload.wikimedia.org/wikipedia/en/0/09/Sitecore_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51837" y="1819918"/>
            <a:ext cx="2049481" cy="53286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drupal.org/files/druplicon.large_.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79388" y="3954462"/>
            <a:ext cx="586849" cy="67035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corp.kaltura.com/sites/kaltura-website/files/mindtouch.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61637" y="3849451"/>
            <a:ext cx="1355147" cy="94778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135862" y="3977798"/>
            <a:ext cx="1577420"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chemeClr val="tx2">
                    <a:lumMod val="75000"/>
                    <a:lumOff val="25000"/>
                  </a:schemeClr>
                </a:solidFill>
              </a:rPr>
              <a:t>Drupal</a:t>
            </a:r>
          </a:p>
        </p:txBody>
      </p:sp>
    </p:spTree>
    <p:extLst>
      <p:ext uri="{BB962C8B-B14F-4D97-AF65-F5344CB8AC3E}">
        <p14:creationId xmlns:p14="http://schemas.microsoft.com/office/powerpoint/2010/main" val="17936986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1+#ppt_w/2"/>
                                          </p:val>
                                        </p:tav>
                                        <p:tav tm="100000">
                                          <p:val>
                                            <p:strVal val="#ppt_x"/>
                                          </p:val>
                                        </p:tav>
                                      </p:tavLst>
                                    </p:anim>
                                    <p:anim calcmode="lin" valueType="num">
                                      <p:cBhvr additive="base">
                                        <p:cTn id="1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2" descr="http://s9.postimage.org/mu07keb5b/office_2013_Logo.pn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2667" t="56804" r="8701" b="24078"/>
          <a:stretch/>
        </p:blipFill>
        <p:spPr bwMode="auto">
          <a:xfrm>
            <a:off x="9859953" y="2925147"/>
            <a:ext cx="2057400" cy="2057401"/>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2" descr="http://s9.postimage.org/mu07keb5b/office_2013_Logo.png"/>
          <p:cNvPicPr>
            <a:picLocks noChangeAspect="1" noChangeArrowheads="1"/>
          </p:cNvPicPr>
          <p:nvPr/>
        </p:nvPicPr>
        <p:blipFill rotWithShape="1">
          <a:blip r:embed="rId2">
            <a:extLst>
              <a:ext uri="{28A0092B-C50C-407E-A947-70E740481C1C}">
                <a14:useLocalDpi xmlns:a14="http://schemas.microsoft.com/office/drawing/2010/main" val="0"/>
              </a:ext>
            </a:extLst>
          </a:blip>
          <a:srcRect l="34034" t="56096" r="38394" b="24786"/>
          <a:stretch/>
        </p:blipFill>
        <p:spPr bwMode="auto">
          <a:xfrm>
            <a:off x="290109" y="3040062"/>
            <a:ext cx="1981200" cy="2057400"/>
          </a:xfrm>
          <a:prstGeom prst="rect">
            <a:avLst/>
          </a:prstGeom>
          <a:noFill/>
          <a:extLst>
            <a:ext uri="{909E8E84-426E-40DD-AFC4-6F175D3DCCD1}">
              <a14:hiddenFill xmlns:a14="http://schemas.microsoft.com/office/drawing/2010/main">
                <a:solidFill>
                  <a:srgbClr val="FFFFFF"/>
                </a:solidFill>
              </a14:hiddenFill>
            </a:ext>
          </a:extLst>
        </p:spPr>
      </p:pic>
      <p:sp>
        <p:nvSpPr>
          <p:cNvPr id="26" name="Title 1"/>
          <p:cNvSpPr txBox="1">
            <a:spLocks/>
          </p:cNvSpPr>
          <p:nvPr/>
        </p:nvSpPr>
        <p:spPr>
          <a:xfrm>
            <a:off x="731836" y="363759"/>
            <a:ext cx="11166229"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And Everyone in Joe’s Company uses </a:t>
            </a:r>
            <a:r>
              <a:rPr lang="en-US" sz="6000" b="1" dirty="0">
                <a:solidFill>
                  <a:srgbClr val="000000"/>
                </a:solidFill>
                <a:ea typeface="+mj-ea"/>
                <a:cs typeface="+mj-cs"/>
              </a:rPr>
              <a:t>Microsoft Office</a:t>
            </a:r>
            <a:r>
              <a:rPr lang="en-US" sz="6000" dirty="0">
                <a:solidFill>
                  <a:srgbClr val="000000"/>
                </a:solidFill>
                <a:ea typeface="+mj-ea"/>
                <a:cs typeface="+mj-cs"/>
              </a:rPr>
              <a:t>…</a:t>
            </a:r>
            <a:endParaRPr lang="en-US" sz="6000" b="1" dirty="0">
              <a:solidFill>
                <a:srgbClr val="000000"/>
              </a:solidFill>
              <a:ea typeface="+mj-ea"/>
              <a:cs typeface="+mj-cs"/>
            </a:endParaRPr>
          </a:p>
        </p:txBody>
      </p:sp>
      <p:pic>
        <p:nvPicPr>
          <p:cNvPr id="2050" name="Picture 2" descr="http://s9.postimage.org/mu07keb5b/office_2013_Logo.pn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2667" t="76630" r="11882" b="6376"/>
          <a:stretch/>
        </p:blipFill>
        <p:spPr bwMode="auto">
          <a:xfrm>
            <a:off x="8986899" y="2051006"/>
            <a:ext cx="1828800" cy="1828801"/>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 descr="http://s9.postimage.org/mu07keb5b/office_2013_Logo.pn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4275" t="76622" r="36032" b="4968"/>
          <a:stretch/>
        </p:blipFill>
        <p:spPr bwMode="auto">
          <a:xfrm>
            <a:off x="1476813" y="2322773"/>
            <a:ext cx="21336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 descr="http://s9.postimage.org/mu07keb5b/office_2013_Logo.pn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2667" t="36708" r="9761" b="45320"/>
          <a:stretch/>
        </p:blipFill>
        <p:spPr bwMode="auto">
          <a:xfrm>
            <a:off x="2687618" y="3086268"/>
            <a:ext cx="1981200" cy="1934115"/>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2" descr="http://s9.postimage.org/mu07keb5b/office_2013_Logo.pn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5095" t="36708" r="38394" b="44611"/>
          <a:stretch/>
        </p:blipFill>
        <p:spPr bwMode="auto">
          <a:xfrm>
            <a:off x="3908059" y="2254928"/>
            <a:ext cx="1905000" cy="2010315"/>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 descr="http://s9.postimage.org/mu07keb5b/office_2013_Logo.pn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7522" t="36708" r="67026" b="45320"/>
          <a:stretch/>
        </p:blipFill>
        <p:spPr bwMode="auto">
          <a:xfrm>
            <a:off x="6584689" y="2166448"/>
            <a:ext cx="1828800" cy="193411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
          <p:cNvGrpSpPr>
            <a:grpSpLocks noChangeAspect="1"/>
          </p:cNvGrpSpPr>
          <p:nvPr/>
        </p:nvGrpSpPr>
        <p:grpSpPr bwMode="auto">
          <a:xfrm>
            <a:off x="1432366" y="4212904"/>
            <a:ext cx="3130710" cy="1674152"/>
            <a:chOff x="2015" y="2157"/>
            <a:chExt cx="1450" cy="1034"/>
          </a:xfrm>
        </p:grpSpPr>
        <p:sp>
          <p:nvSpPr>
            <p:cNvPr id="51" name="AutoShape 3"/>
            <p:cNvSpPr>
              <a:spLocks noChangeAspect="1" noChangeArrowheads="1" noTextEdit="1"/>
            </p:cNvSpPr>
            <p:nvPr/>
          </p:nvSpPr>
          <p:spPr bwMode="auto">
            <a:xfrm>
              <a:off x="2015" y="2157"/>
              <a:ext cx="1450"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
            <p:cNvSpPr>
              <a:spLocks/>
            </p:cNvSpPr>
            <p:nvPr/>
          </p:nvSpPr>
          <p:spPr bwMode="auto">
            <a:xfrm>
              <a:off x="2247" y="3081"/>
              <a:ext cx="970" cy="110"/>
            </a:xfrm>
            <a:custGeom>
              <a:avLst/>
              <a:gdLst>
                <a:gd name="T0" fmla="*/ 970 w 970"/>
                <a:gd name="T1" fmla="*/ 54 h 110"/>
                <a:gd name="T2" fmla="*/ 970 w 970"/>
                <a:gd name="T3" fmla="*/ 54 h 110"/>
                <a:gd name="T4" fmla="*/ 968 w 970"/>
                <a:gd name="T5" fmla="*/ 48 h 110"/>
                <a:gd name="T6" fmla="*/ 960 w 970"/>
                <a:gd name="T7" fmla="*/ 44 h 110"/>
                <a:gd name="T8" fmla="*/ 948 w 970"/>
                <a:gd name="T9" fmla="*/ 38 h 110"/>
                <a:gd name="T10" fmla="*/ 932 w 970"/>
                <a:gd name="T11" fmla="*/ 32 h 110"/>
                <a:gd name="T12" fmla="*/ 888 w 970"/>
                <a:gd name="T13" fmla="*/ 24 h 110"/>
                <a:gd name="T14" fmla="*/ 828 w 970"/>
                <a:gd name="T15" fmla="*/ 16 h 110"/>
                <a:gd name="T16" fmla="*/ 756 w 970"/>
                <a:gd name="T17" fmla="*/ 8 h 110"/>
                <a:gd name="T18" fmla="*/ 674 w 970"/>
                <a:gd name="T19" fmla="*/ 4 h 110"/>
                <a:gd name="T20" fmla="*/ 584 w 970"/>
                <a:gd name="T21" fmla="*/ 0 h 110"/>
                <a:gd name="T22" fmla="*/ 486 w 970"/>
                <a:gd name="T23" fmla="*/ 0 h 110"/>
                <a:gd name="T24" fmla="*/ 486 w 970"/>
                <a:gd name="T25" fmla="*/ 0 h 110"/>
                <a:gd name="T26" fmla="*/ 388 w 970"/>
                <a:gd name="T27" fmla="*/ 0 h 110"/>
                <a:gd name="T28" fmla="*/ 296 w 970"/>
                <a:gd name="T29" fmla="*/ 4 h 110"/>
                <a:gd name="T30" fmla="*/ 214 w 970"/>
                <a:gd name="T31" fmla="*/ 8 h 110"/>
                <a:gd name="T32" fmla="*/ 142 w 970"/>
                <a:gd name="T33" fmla="*/ 16 h 110"/>
                <a:gd name="T34" fmla="*/ 82 w 970"/>
                <a:gd name="T35" fmla="*/ 24 h 110"/>
                <a:gd name="T36" fmla="*/ 38 w 970"/>
                <a:gd name="T37" fmla="*/ 32 h 110"/>
                <a:gd name="T38" fmla="*/ 22 w 970"/>
                <a:gd name="T39" fmla="*/ 38 h 110"/>
                <a:gd name="T40" fmla="*/ 10 w 970"/>
                <a:gd name="T41" fmla="*/ 44 h 110"/>
                <a:gd name="T42" fmla="*/ 2 w 970"/>
                <a:gd name="T43" fmla="*/ 48 h 110"/>
                <a:gd name="T44" fmla="*/ 0 w 970"/>
                <a:gd name="T45" fmla="*/ 54 h 110"/>
                <a:gd name="T46" fmla="*/ 0 w 970"/>
                <a:gd name="T47" fmla="*/ 54 h 110"/>
                <a:gd name="T48" fmla="*/ 2 w 970"/>
                <a:gd name="T49" fmla="*/ 60 h 110"/>
                <a:gd name="T50" fmla="*/ 10 w 970"/>
                <a:gd name="T51" fmla="*/ 66 h 110"/>
                <a:gd name="T52" fmla="*/ 22 w 970"/>
                <a:gd name="T53" fmla="*/ 70 h 110"/>
                <a:gd name="T54" fmla="*/ 38 w 970"/>
                <a:gd name="T55" fmla="*/ 76 h 110"/>
                <a:gd name="T56" fmla="*/ 82 w 970"/>
                <a:gd name="T57" fmla="*/ 86 h 110"/>
                <a:gd name="T58" fmla="*/ 142 w 970"/>
                <a:gd name="T59" fmla="*/ 94 h 110"/>
                <a:gd name="T60" fmla="*/ 214 w 970"/>
                <a:gd name="T61" fmla="*/ 100 h 110"/>
                <a:gd name="T62" fmla="*/ 296 w 970"/>
                <a:gd name="T63" fmla="*/ 106 h 110"/>
                <a:gd name="T64" fmla="*/ 388 w 970"/>
                <a:gd name="T65" fmla="*/ 108 h 110"/>
                <a:gd name="T66" fmla="*/ 486 w 970"/>
                <a:gd name="T67" fmla="*/ 110 h 110"/>
                <a:gd name="T68" fmla="*/ 486 w 970"/>
                <a:gd name="T69" fmla="*/ 110 h 110"/>
                <a:gd name="T70" fmla="*/ 584 w 970"/>
                <a:gd name="T71" fmla="*/ 108 h 110"/>
                <a:gd name="T72" fmla="*/ 674 w 970"/>
                <a:gd name="T73" fmla="*/ 106 h 110"/>
                <a:gd name="T74" fmla="*/ 756 w 970"/>
                <a:gd name="T75" fmla="*/ 100 h 110"/>
                <a:gd name="T76" fmla="*/ 828 w 970"/>
                <a:gd name="T77" fmla="*/ 94 h 110"/>
                <a:gd name="T78" fmla="*/ 888 w 970"/>
                <a:gd name="T79" fmla="*/ 86 h 110"/>
                <a:gd name="T80" fmla="*/ 932 w 970"/>
                <a:gd name="T81" fmla="*/ 76 h 110"/>
                <a:gd name="T82" fmla="*/ 948 w 970"/>
                <a:gd name="T83" fmla="*/ 70 h 110"/>
                <a:gd name="T84" fmla="*/ 960 w 970"/>
                <a:gd name="T85" fmla="*/ 66 h 110"/>
                <a:gd name="T86" fmla="*/ 968 w 970"/>
                <a:gd name="T87" fmla="*/ 60 h 110"/>
                <a:gd name="T88" fmla="*/ 970 w 970"/>
                <a:gd name="T89" fmla="*/ 54 h 110"/>
                <a:gd name="T90" fmla="*/ 970 w 970"/>
                <a:gd name="T91"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0" h="110">
                  <a:moveTo>
                    <a:pt x="970" y="54"/>
                  </a:moveTo>
                  <a:lnTo>
                    <a:pt x="970" y="54"/>
                  </a:lnTo>
                  <a:lnTo>
                    <a:pt x="968" y="48"/>
                  </a:lnTo>
                  <a:lnTo>
                    <a:pt x="960" y="44"/>
                  </a:lnTo>
                  <a:lnTo>
                    <a:pt x="948" y="38"/>
                  </a:lnTo>
                  <a:lnTo>
                    <a:pt x="932" y="32"/>
                  </a:lnTo>
                  <a:lnTo>
                    <a:pt x="888" y="24"/>
                  </a:lnTo>
                  <a:lnTo>
                    <a:pt x="828" y="16"/>
                  </a:lnTo>
                  <a:lnTo>
                    <a:pt x="756" y="8"/>
                  </a:lnTo>
                  <a:lnTo>
                    <a:pt x="674" y="4"/>
                  </a:lnTo>
                  <a:lnTo>
                    <a:pt x="584" y="0"/>
                  </a:lnTo>
                  <a:lnTo>
                    <a:pt x="486" y="0"/>
                  </a:lnTo>
                  <a:lnTo>
                    <a:pt x="486" y="0"/>
                  </a:lnTo>
                  <a:lnTo>
                    <a:pt x="388" y="0"/>
                  </a:lnTo>
                  <a:lnTo>
                    <a:pt x="296" y="4"/>
                  </a:lnTo>
                  <a:lnTo>
                    <a:pt x="214" y="8"/>
                  </a:lnTo>
                  <a:lnTo>
                    <a:pt x="142" y="16"/>
                  </a:lnTo>
                  <a:lnTo>
                    <a:pt x="82" y="24"/>
                  </a:lnTo>
                  <a:lnTo>
                    <a:pt x="38" y="32"/>
                  </a:lnTo>
                  <a:lnTo>
                    <a:pt x="22" y="38"/>
                  </a:lnTo>
                  <a:lnTo>
                    <a:pt x="10" y="44"/>
                  </a:lnTo>
                  <a:lnTo>
                    <a:pt x="2" y="48"/>
                  </a:lnTo>
                  <a:lnTo>
                    <a:pt x="0" y="54"/>
                  </a:lnTo>
                  <a:lnTo>
                    <a:pt x="0" y="54"/>
                  </a:lnTo>
                  <a:lnTo>
                    <a:pt x="2" y="60"/>
                  </a:lnTo>
                  <a:lnTo>
                    <a:pt x="10" y="66"/>
                  </a:lnTo>
                  <a:lnTo>
                    <a:pt x="22" y="70"/>
                  </a:lnTo>
                  <a:lnTo>
                    <a:pt x="38" y="76"/>
                  </a:lnTo>
                  <a:lnTo>
                    <a:pt x="82" y="86"/>
                  </a:lnTo>
                  <a:lnTo>
                    <a:pt x="142" y="94"/>
                  </a:lnTo>
                  <a:lnTo>
                    <a:pt x="214" y="100"/>
                  </a:lnTo>
                  <a:lnTo>
                    <a:pt x="296" y="106"/>
                  </a:lnTo>
                  <a:lnTo>
                    <a:pt x="388" y="108"/>
                  </a:lnTo>
                  <a:lnTo>
                    <a:pt x="486" y="110"/>
                  </a:lnTo>
                  <a:lnTo>
                    <a:pt x="486" y="110"/>
                  </a:lnTo>
                  <a:lnTo>
                    <a:pt x="584" y="108"/>
                  </a:lnTo>
                  <a:lnTo>
                    <a:pt x="674" y="106"/>
                  </a:lnTo>
                  <a:lnTo>
                    <a:pt x="756" y="100"/>
                  </a:lnTo>
                  <a:lnTo>
                    <a:pt x="828" y="94"/>
                  </a:lnTo>
                  <a:lnTo>
                    <a:pt x="888" y="86"/>
                  </a:lnTo>
                  <a:lnTo>
                    <a:pt x="932" y="76"/>
                  </a:lnTo>
                  <a:lnTo>
                    <a:pt x="948" y="70"/>
                  </a:lnTo>
                  <a:lnTo>
                    <a:pt x="960" y="66"/>
                  </a:lnTo>
                  <a:lnTo>
                    <a:pt x="968" y="60"/>
                  </a:lnTo>
                  <a:lnTo>
                    <a:pt x="970" y="54"/>
                  </a:lnTo>
                  <a:lnTo>
                    <a:pt x="970" y="5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6"/>
            <p:cNvSpPr>
              <a:spLocks/>
            </p:cNvSpPr>
            <p:nvPr/>
          </p:nvSpPr>
          <p:spPr bwMode="auto">
            <a:xfrm>
              <a:off x="2375" y="2239"/>
              <a:ext cx="738" cy="452"/>
            </a:xfrm>
            <a:custGeom>
              <a:avLst/>
              <a:gdLst>
                <a:gd name="T0" fmla="*/ 738 w 738"/>
                <a:gd name="T1" fmla="*/ 226 h 452"/>
                <a:gd name="T2" fmla="*/ 730 w 738"/>
                <a:gd name="T3" fmla="*/ 180 h 452"/>
                <a:gd name="T4" fmla="*/ 708 w 738"/>
                <a:gd name="T5" fmla="*/ 138 h 452"/>
                <a:gd name="T6" fmla="*/ 674 w 738"/>
                <a:gd name="T7" fmla="*/ 100 h 452"/>
                <a:gd name="T8" fmla="*/ 630 w 738"/>
                <a:gd name="T9" fmla="*/ 66 h 452"/>
                <a:gd name="T10" fmla="*/ 574 w 738"/>
                <a:gd name="T11" fmla="*/ 38 h 452"/>
                <a:gd name="T12" fmla="*/ 512 w 738"/>
                <a:gd name="T13" fmla="*/ 18 h 452"/>
                <a:gd name="T14" fmla="*/ 442 w 738"/>
                <a:gd name="T15" fmla="*/ 4 h 452"/>
                <a:gd name="T16" fmla="*/ 368 w 738"/>
                <a:gd name="T17" fmla="*/ 0 h 452"/>
                <a:gd name="T18" fmla="*/ 330 w 738"/>
                <a:gd name="T19" fmla="*/ 0 h 452"/>
                <a:gd name="T20" fmla="*/ 258 w 738"/>
                <a:gd name="T21" fmla="*/ 10 h 452"/>
                <a:gd name="T22" fmla="*/ 192 w 738"/>
                <a:gd name="T23" fmla="*/ 26 h 452"/>
                <a:gd name="T24" fmla="*/ 134 w 738"/>
                <a:gd name="T25" fmla="*/ 52 h 452"/>
                <a:gd name="T26" fmla="*/ 84 w 738"/>
                <a:gd name="T27" fmla="*/ 82 h 452"/>
                <a:gd name="T28" fmla="*/ 44 w 738"/>
                <a:gd name="T29" fmla="*/ 118 h 452"/>
                <a:gd name="T30" fmla="*/ 16 w 738"/>
                <a:gd name="T31" fmla="*/ 158 h 452"/>
                <a:gd name="T32" fmla="*/ 2 w 738"/>
                <a:gd name="T33" fmla="*/ 202 h 452"/>
                <a:gd name="T34" fmla="*/ 0 w 738"/>
                <a:gd name="T35" fmla="*/ 226 h 452"/>
                <a:gd name="T36" fmla="*/ 8 w 738"/>
                <a:gd name="T37" fmla="*/ 270 h 452"/>
                <a:gd name="T38" fmla="*/ 30 w 738"/>
                <a:gd name="T39" fmla="*/ 314 h 452"/>
                <a:gd name="T40" fmla="*/ 62 w 738"/>
                <a:gd name="T41" fmla="*/ 352 h 452"/>
                <a:gd name="T42" fmla="*/ 108 w 738"/>
                <a:gd name="T43" fmla="*/ 386 h 452"/>
                <a:gd name="T44" fmla="*/ 162 w 738"/>
                <a:gd name="T45" fmla="*/ 412 h 452"/>
                <a:gd name="T46" fmla="*/ 226 w 738"/>
                <a:gd name="T47" fmla="*/ 434 h 452"/>
                <a:gd name="T48" fmla="*/ 294 w 738"/>
                <a:gd name="T49" fmla="*/ 446 h 452"/>
                <a:gd name="T50" fmla="*/ 368 w 738"/>
                <a:gd name="T51" fmla="*/ 452 h 452"/>
                <a:gd name="T52" fmla="*/ 406 w 738"/>
                <a:gd name="T53" fmla="*/ 450 h 452"/>
                <a:gd name="T54" fmla="*/ 478 w 738"/>
                <a:gd name="T55" fmla="*/ 442 h 452"/>
                <a:gd name="T56" fmla="*/ 544 w 738"/>
                <a:gd name="T57" fmla="*/ 424 h 452"/>
                <a:gd name="T58" fmla="*/ 604 w 738"/>
                <a:gd name="T59" fmla="*/ 400 h 452"/>
                <a:gd name="T60" fmla="*/ 652 w 738"/>
                <a:gd name="T61" fmla="*/ 370 h 452"/>
                <a:gd name="T62" fmla="*/ 692 w 738"/>
                <a:gd name="T63" fmla="*/ 334 h 452"/>
                <a:gd name="T64" fmla="*/ 720 w 738"/>
                <a:gd name="T65" fmla="*/ 292 h 452"/>
                <a:gd name="T66" fmla="*/ 736 w 738"/>
                <a:gd name="T67" fmla="*/ 248 h 452"/>
                <a:gd name="T68" fmla="*/ 738 w 738"/>
                <a:gd name="T69"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8" h="452">
                  <a:moveTo>
                    <a:pt x="738" y="226"/>
                  </a:moveTo>
                  <a:lnTo>
                    <a:pt x="738" y="226"/>
                  </a:lnTo>
                  <a:lnTo>
                    <a:pt x="736" y="202"/>
                  </a:lnTo>
                  <a:lnTo>
                    <a:pt x="730" y="180"/>
                  </a:lnTo>
                  <a:lnTo>
                    <a:pt x="720" y="158"/>
                  </a:lnTo>
                  <a:lnTo>
                    <a:pt x="708" y="138"/>
                  </a:lnTo>
                  <a:lnTo>
                    <a:pt x="692" y="118"/>
                  </a:lnTo>
                  <a:lnTo>
                    <a:pt x="674" y="100"/>
                  </a:lnTo>
                  <a:lnTo>
                    <a:pt x="652" y="82"/>
                  </a:lnTo>
                  <a:lnTo>
                    <a:pt x="630" y="66"/>
                  </a:lnTo>
                  <a:lnTo>
                    <a:pt x="604" y="52"/>
                  </a:lnTo>
                  <a:lnTo>
                    <a:pt x="574" y="38"/>
                  </a:lnTo>
                  <a:lnTo>
                    <a:pt x="544" y="26"/>
                  </a:lnTo>
                  <a:lnTo>
                    <a:pt x="512" y="18"/>
                  </a:lnTo>
                  <a:lnTo>
                    <a:pt x="478" y="10"/>
                  </a:lnTo>
                  <a:lnTo>
                    <a:pt x="442" y="4"/>
                  </a:lnTo>
                  <a:lnTo>
                    <a:pt x="406" y="0"/>
                  </a:lnTo>
                  <a:lnTo>
                    <a:pt x="368" y="0"/>
                  </a:lnTo>
                  <a:lnTo>
                    <a:pt x="368" y="0"/>
                  </a:lnTo>
                  <a:lnTo>
                    <a:pt x="330" y="0"/>
                  </a:lnTo>
                  <a:lnTo>
                    <a:pt x="294" y="4"/>
                  </a:lnTo>
                  <a:lnTo>
                    <a:pt x="258" y="10"/>
                  </a:lnTo>
                  <a:lnTo>
                    <a:pt x="226" y="18"/>
                  </a:lnTo>
                  <a:lnTo>
                    <a:pt x="192" y="26"/>
                  </a:lnTo>
                  <a:lnTo>
                    <a:pt x="162" y="38"/>
                  </a:lnTo>
                  <a:lnTo>
                    <a:pt x="134" y="52"/>
                  </a:lnTo>
                  <a:lnTo>
                    <a:pt x="108" y="66"/>
                  </a:lnTo>
                  <a:lnTo>
                    <a:pt x="84" y="82"/>
                  </a:lnTo>
                  <a:lnTo>
                    <a:pt x="62" y="100"/>
                  </a:lnTo>
                  <a:lnTo>
                    <a:pt x="44" y="118"/>
                  </a:lnTo>
                  <a:lnTo>
                    <a:pt x="30" y="138"/>
                  </a:lnTo>
                  <a:lnTo>
                    <a:pt x="16" y="158"/>
                  </a:lnTo>
                  <a:lnTo>
                    <a:pt x="8" y="180"/>
                  </a:lnTo>
                  <a:lnTo>
                    <a:pt x="2" y="202"/>
                  </a:lnTo>
                  <a:lnTo>
                    <a:pt x="0" y="226"/>
                  </a:lnTo>
                  <a:lnTo>
                    <a:pt x="0" y="226"/>
                  </a:lnTo>
                  <a:lnTo>
                    <a:pt x="2" y="248"/>
                  </a:lnTo>
                  <a:lnTo>
                    <a:pt x="8" y="270"/>
                  </a:lnTo>
                  <a:lnTo>
                    <a:pt x="16" y="292"/>
                  </a:lnTo>
                  <a:lnTo>
                    <a:pt x="30" y="314"/>
                  </a:lnTo>
                  <a:lnTo>
                    <a:pt x="44" y="334"/>
                  </a:lnTo>
                  <a:lnTo>
                    <a:pt x="62" y="352"/>
                  </a:lnTo>
                  <a:lnTo>
                    <a:pt x="84" y="370"/>
                  </a:lnTo>
                  <a:lnTo>
                    <a:pt x="108" y="386"/>
                  </a:lnTo>
                  <a:lnTo>
                    <a:pt x="134" y="400"/>
                  </a:lnTo>
                  <a:lnTo>
                    <a:pt x="162" y="412"/>
                  </a:lnTo>
                  <a:lnTo>
                    <a:pt x="192" y="424"/>
                  </a:lnTo>
                  <a:lnTo>
                    <a:pt x="226" y="434"/>
                  </a:lnTo>
                  <a:lnTo>
                    <a:pt x="258" y="442"/>
                  </a:lnTo>
                  <a:lnTo>
                    <a:pt x="294" y="446"/>
                  </a:lnTo>
                  <a:lnTo>
                    <a:pt x="330" y="450"/>
                  </a:lnTo>
                  <a:lnTo>
                    <a:pt x="368" y="452"/>
                  </a:lnTo>
                  <a:lnTo>
                    <a:pt x="368" y="452"/>
                  </a:lnTo>
                  <a:lnTo>
                    <a:pt x="406" y="450"/>
                  </a:lnTo>
                  <a:lnTo>
                    <a:pt x="442" y="446"/>
                  </a:lnTo>
                  <a:lnTo>
                    <a:pt x="478" y="442"/>
                  </a:lnTo>
                  <a:lnTo>
                    <a:pt x="512" y="434"/>
                  </a:lnTo>
                  <a:lnTo>
                    <a:pt x="544" y="424"/>
                  </a:lnTo>
                  <a:lnTo>
                    <a:pt x="574" y="412"/>
                  </a:lnTo>
                  <a:lnTo>
                    <a:pt x="604" y="400"/>
                  </a:lnTo>
                  <a:lnTo>
                    <a:pt x="630" y="386"/>
                  </a:lnTo>
                  <a:lnTo>
                    <a:pt x="652" y="370"/>
                  </a:lnTo>
                  <a:lnTo>
                    <a:pt x="674" y="352"/>
                  </a:lnTo>
                  <a:lnTo>
                    <a:pt x="692" y="334"/>
                  </a:lnTo>
                  <a:lnTo>
                    <a:pt x="708" y="314"/>
                  </a:lnTo>
                  <a:lnTo>
                    <a:pt x="720" y="292"/>
                  </a:lnTo>
                  <a:lnTo>
                    <a:pt x="730" y="270"/>
                  </a:lnTo>
                  <a:lnTo>
                    <a:pt x="736" y="248"/>
                  </a:lnTo>
                  <a:lnTo>
                    <a:pt x="738" y="226"/>
                  </a:lnTo>
                  <a:lnTo>
                    <a:pt x="738" y="2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7"/>
            <p:cNvSpPr>
              <a:spLocks/>
            </p:cNvSpPr>
            <p:nvPr/>
          </p:nvSpPr>
          <p:spPr bwMode="auto">
            <a:xfrm>
              <a:off x="2451" y="2623"/>
              <a:ext cx="588" cy="344"/>
            </a:xfrm>
            <a:custGeom>
              <a:avLst/>
              <a:gdLst>
                <a:gd name="T0" fmla="*/ 290 w 588"/>
                <a:gd name="T1" fmla="*/ 92 h 344"/>
                <a:gd name="T2" fmla="*/ 290 w 588"/>
                <a:gd name="T3" fmla="*/ 92 h 344"/>
                <a:gd name="T4" fmla="*/ 250 w 588"/>
                <a:gd name="T5" fmla="*/ 90 h 344"/>
                <a:gd name="T6" fmla="*/ 208 w 588"/>
                <a:gd name="T7" fmla="*/ 86 h 344"/>
                <a:gd name="T8" fmla="*/ 168 w 588"/>
                <a:gd name="T9" fmla="*/ 78 h 344"/>
                <a:gd name="T10" fmla="*/ 132 w 588"/>
                <a:gd name="T11" fmla="*/ 68 h 344"/>
                <a:gd name="T12" fmla="*/ 94 w 588"/>
                <a:gd name="T13" fmla="*/ 54 h 344"/>
                <a:gd name="T14" fmla="*/ 60 w 588"/>
                <a:gd name="T15" fmla="*/ 40 h 344"/>
                <a:gd name="T16" fmla="*/ 30 w 588"/>
                <a:gd name="T17" fmla="*/ 22 h 344"/>
                <a:gd name="T18" fmla="*/ 0 w 588"/>
                <a:gd name="T19" fmla="*/ 2 h 344"/>
                <a:gd name="T20" fmla="*/ 36 w 588"/>
                <a:gd name="T21" fmla="*/ 252 h 344"/>
                <a:gd name="T22" fmla="*/ 36 w 588"/>
                <a:gd name="T23" fmla="*/ 252 h 344"/>
                <a:gd name="T24" fmla="*/ 38 w 588"/>
                <a:gd name="T25" fmla="*/ 260 h 344"/>
                <a:gd name="T26" fmla="*/ 44 w 588"/>
                <a:gd name="T27" fmla="*/ 270 h 344"/>
                <a:gd name="T28" fmla="*/ 50 w 588"/>
                <a:gd name="T29" fmla="*/ 278 h 344"/>
                <a:gd name="T30" fmla="*/ 60 w 588"/>
                <a:gd name="T31" fmla="*/ 286 h 344"/>
                <a:gd name="T32" fmla="*/ 72 w 588"/>
                <a:gd name="T33" fmla="*/ 294 h 344"/>
                <a:gd name="T34" fmla="*/ 84 w 588"/>
                <a:gd name="T35" fmla="*/ 302 h 344"/>
                <a:gd name="T36" fmla="*/ 116 w 588"/>
                <a:gd name="T37" fmla="*/ 316 h 344"/>
                <a:gd name="T38" fmla="*/ 152 w 588"/>
                <a:gd name="T39" fmla="*/ 328 h 344"/>
                <a:gd name="T40" fmla="*/ 194 w 588"/>
                <a:gd name="T41" fmla="*/ 336 h 344"/>
                <a:gd name="T42" fmla="*/ 240 w 588"/>
                <a:gd name="T43" fmla="*/ 342 h 344"/>
                <a:gd name="T44" fmla="*/ 288 w 588"/>
                <a:gd name="T45" fmla="*/ 344 h 344"/>
                <a:gd name="T46" fmla="*/ 288 w 588"/>
                <a:gd name="T47" fmla="*/ 344 h 344"/>
                <a:gd name="T48" fmla="*/ 312 w 588"/>
                <a:gd name="T49" fmla="*/ 344 h 344"/>
                <a:gd name="T50" fmla="*/ 336 w 588"/>
                <a:gd name="T51" fmla="*/ 342 h 344"/>
                <a:gd name="T52" fmla="*/ 382 w 588"/>
                <a:gd name="T53" fmla="*/ 336 h 344"/>
                <a:gd name="T54" fmla="*/ 424 w 588"/>
                <a:gd name="T55" fmla="*/ 326 h 344"/>
                <a:gd name="T56" fmla="*/ 462 w 588"/>
                <a:gd name="T57" fmla="*/ 312 h 344"/>
                <a:gd name="T58" fmla="*/ 492 w 588"/>
                <a:gd name="T59" fmla="*/ 296 h 344"/>
                <a:gd name="T60" fmla="*/ 506 w 588"/>
                <a:gd name="T61" fmla="*/ 288 h 344"/>
                <a:gd name="T62" fmla="*/ 518 w 588"/>
                <a:gd name="T63" fmla="*/ 280 h 344"/>
                <a:gd name="T64" fmla="*/ 526 w 588"/>
                <a:gd name="T65" fmla="*/ 270 h 344"/>
                <a:gd name="T66" fmla="*/ 534 w 588"/>
                <a:gd name="T67" fmla="*/ 262 h 344"/>
                <a:gd name="T68" fmla="*/ 540 w 588"/>
                <a:gd name="T69" fmla="*/ 252 h 344"/>
                <a:gd name="T70" fmla="*/ 542 w 588"/>
                <a:gd name="T71" fmla="*/ 244 h 344"/>
                <a:gd name="T72" fmla="*/ 588 w 588"/>
                <a:gd name="T73" fmla="*/ 0 h 344"/>
                <a:gd name="T74" fmla="*/ 588 w 588"/>
                <a:gd name="T75" fmla="*/ 0 h 344"/>
                <a:gd name="T76" fmla="*/ 558 w 588"/>
                <a:gd name="T77" fmla="*/ 20 h 344"/>
                <a:gd name="T78" fmla="*/ 526 w 588"/>
                <a:gd name="T79" fmla="*/ 38 h 344"/>
                <a:gd name="T80" fmla="*/ 490 w 588"/>
                <a:gd name="T81" fmla="*/ 54 h 344"/>
                <a:gd name="T82" fmla="*/ 454 w 588"/>
                <a:gd name="T83" fmla="*/ 66 h 344"/>
                <a:gd name="T84" fmla="*/ 414 w 588"/>
                <a:gd name="T85" fmla="*/ 78 h 344"/>
                <a:gd name="T86" fmla="*/ 374 w 588"/>
                <a:gd name="T87" fmla="*/ 84 h 344"/>
                <a:gd name="T88" fmla="*/ 332 w 588"/>
                <a:gd name="T89" fmla="*/ 90 h 344"/>
                <a:gd name="T90" fmla="*/ 290 w 588"/>
                <a:gd name="T91" fmla="*/ 92 h 344"/>
                <a:gd name="T92" fmla="*/ 290 w 588"/>
                <a:gd name="T93" fmla="*/ 9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88" h="344">
                  <a:moveTo>
                    <a:pt x="290" y="92"/>
                  </a:moveTo>
                  <a:lnTo>
                    <a:pt x="290" y="92"/>
                  </a:lnTo>
                  <a:lnTo>
                    <a:pt x="250" y="90"/>
                  </a:lnTo>
                  <a:lnTo>
                    <a:pt x="208" y="86"/>
                  </a:lnTo>
                  <a:lnTo>
                    <a:pt x="168" y="78"/>
                  </a:lnTo>
                  <a:lnTo>
                    <a:pt x="132" y="68"/>
                  </a:lnTo>
                  <a:lnTo>
                    <a:pt x="94" y="54"/>
                  </a:lnTo>
                  <a:lnTo>
                    <a:pt x="60" y="40"/>
                  </a:lnTo>
                  <a:lnTo>
                    <a:pt x="30" y="22"/>
                  </a:lnTo>
                  <a:lnTo>
                    <a:pt x="0" y="2"/>
                  </a:lnTo>
                  <a:lnTo>
                    <a:pt x="36" y="252"/>
                  </a:lnTo>
                  <a:lnTo>
                    <a:pt x="36" y="252"/>
                  </a:lnTo>
                  <a:lnTo>
                    <a:pt x="38" y="260"/>
                  </a:lnTo>
                  <a:lnTo>
                    <a:pt x="44" y="270"/>
                  </a:lnTo>
                  <a:lnTo>
                    <a:pt x="50" y="278"/>
                  </a:lnTo>
                  <a:lnTo>
                    <a:pt x="60" y="286"/>
                  </a:lnTo>
                  <a:lnTo>
                    <a:pt x="72" y="294"/>
                  </a:lnTo>
                  <a:lnTo>
                    <a:pt x="84" y="302"/>
                  </a:lnTo>
                  <a:lnTo>
                    <a:pt x="116" y="316"/>
                  </a:lnTo>
                  <a:lnTo>
                    <a:pt x="152" y="328"/>
                  </a:lnTo>
                  <a:lnTo>
                    <a:pt x="194" y="336"/>
                  </a:lnTo>
                  <a:lnTo>
                    <a:pt x="240" y="342"/>
                  </a:lnTo>
                  <a:lnTo>
                    <a:pt x="288" y="344"/>
                  </a:lnTo>
                  <a:lnTo>
                    <a:pt x="288" y="344"/>
                  </a:lnTo>
                  <a:lnTo>
                    <a:pt x="312" y="344"/>
                  </a:lnTo>
                  <a:lnTo>
                    <a:pt x="336" y="342"/>
                  </a:lnTo>
                  <a:lnTo>
                    <a:pt x="382" y="336"/>
                  </a:lnTo>
                  <a:lnTo>
                    <a:pt x="424" y="326"/>
                  </a:lnTo>
                  <a:lnTo>
                    <a:pt x="462" y="312"/>
                  </a:lnTo>
                  <a:lnTo>
                    <a:pt x="492" y="296"/>
                  </a:lnTo>
                  <a:lnTo>
                    <a:pt x="506" y="288"/>
                  </a:lnTo>
                  <a:lnTo>
                    <a:pt x="518" y="280"/>
                  </a:lnTo>
                  <a:lnTo>
                    <a:pt x="526" y="270"/>
                  </a:lnTo>
                  <a:lnTo>
                    <a:pt x="534" y="262"/>
                  </a:lnTo>
                  <a:lnTo>
                    <a:pt x="540" y="252"/>
                  </a:lnTo>
                  <a:lnTo>
                    <a:pt x="542" y="244"/>
                  </a:lnTo>
                  <a:lnTo>
                    <a:pt x="588" y="0"/>
                  </a:lnTo>
                  <a:lnTo>
                    <a:pt x="588" y="0"/>
                  </a:lnTo>
                  <a:lnTo>
                    <a:pt x="558" y="20"/>
                  </a:lnTo>
                  <a:lnTo>
                    <a:pt x="526" y="38"/>
                  </a:lnTo>
                  <a:lnTo>
                    <a:pt x="490" y="54"/>
                  </a:lnTo>
                  <a:lnTo>
                    <a:pt x="454" y="66"/>
                  </a:lnTo>
                  <a:lnTo>
                    <a:pt x="414" y="78"/>
                  </a:lnTo>
                  <a:lnTo>
                    <a:pt x="374" y="84"/>
                  </a:lnTo>
                  <a:lnTo>
                    <a:pt x="332" y="90"/>
                  </a:lnTo>
                  <a:lnTo>
                    <a:pt x="290" y="92"/>
                  </a:lnTo>
                  <a:lnTo>
                    <a:pt x="290"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8"/>
            <p:cNvSpPr>
              <a:spLocks/>
            </p:cNvSpPr>
            <p:nvPr/>
          </p:nvSpPr>
          <p:spPr bwMode="auto">
            <a:xfrm>
              <a:off x="2453" y="2857"/>
              <a:ext cx="162" cy="284"/>
            </a:xfrm>
            <a:custGeom>
              <a:avLst/>
              <a:gdLst>
                <a:gd name="T0" fmla="*/ 132 w 162"/>
                <a:gd name="T1" fmla="*/ 6 h 284"/>
                <a:gd name="T2" fmla="*/ 100 w 162"/>
                <a:gd name="T3" fmla="*/ 24 h 284"/>
                <a:gd name="T4" fmla="*/ 54 w 162"/>
                <a:gd name="T5" fmla="*/ 58 h 284"/>
                <a:gd name="T6" fmla="*/ 28 w 162"/>
                <a:gd name="T7" fmla="*/ 88 h 284"/>
                <a:gd name="T8" fmla="*/ 14 w 162"/>
                <a:gd name="T9" fmla="*/ 120 h 284"/>
                <a:gd name="T10" fmla="*/ 14 w 162"/>
                <a:gd name="T11" fmla="*/ 136 h 284"/>
                <a:gd name="T12" fmla="*/ 18 w 162"/>
                <a:gd name="T13" fmla="*/ 154 h 284"/>
                <a:gd name="T14" fmla="*/ 32 w 162"/>
                <a:gd name="T15" fmla="*/ 170 h 284"/>
                <a:gd name="T16" fmla="*/ 52 w 162"/>
                <a:gd name="T17" fmla="*/ 188 h 284"/>
                <a:gd name="T18" fmla="*/ 80 w 162"/>
                <a:gd name="T19" fmla="*/ 204 h 284"/>
                <a:gd name="T20" fmla="*/ 66 w 162"/>
                <a:gd name="T21" fmla="*/ 208 h 284"/>
                <a:gd name="T22" fmla="*/ 34 w 162"/>
                <a:gd name="T23" fmla="*/ 222 h 284"/>
                <a:gd name="T24" fmla="*/ 10 w 162"/>
                <a:gd name="T25" fmla="*/ 236 h 284"/>
                <a:gd name="T26" fmla="*/ 2 w 162"/>
                <a:gd name="T27" fmla="*/ 250 h 284"/>
                <a:gd name="T28" fmla="*/ 0 w 162"/>
                <a:gd name="T29" fmla="*/ 266 h 284"/>
                <a:gd name="T30" fmla="*/ 2 w 162"/>
                <a:gd name="T31" fmla="*/ 276 h 284"/>
                <a:gd name="T32" fmla="*/ 12 w 162"/>
                <a:gd name="T33" fmla="*/ 280 h 284"/>
                <a:gd name="T34" fmla="*/ 40 w 162"/>
                <a:gd name="T35" fmla="*/ 284 h 284"/>
                <a:gd name="T36" fmla="*/ 124 w 162"/>
                <a:gd name="T37" fmla="*/ 242 h 284"/>
                <a:gd name="T38" fmla="*/ 136 w 162"/>
                <a:gd name="T39" fmla="*/ 234 h 284"/>
                <a:gd name="T40" fmla="*/ 140 w 162"/>
                <a:gd name="T41" fmla="*/ 226 h 284"/>
                <a:gd name="T42" fmla="*/ 136 w 162"/>
                <a:gd name="T43" fmla="*/ 214 h 284"/>
                <a:gd name="T44" fmla="*/ 116 w 162"/>
                <a:gd name="T45" fmla="*/ 198 h 284"/>
                <a:gd name="T46" fmla="*/ 96 w 162"/>
                <a:gd name="T47" fmla="*/ 186 h 284"/>
                <a:gd name="T48" fmla="*/ 70 w 162"/>
                <a:gd name="T49" fmla="*/ 166 h 284"/>
                <a:gd name="T50" fmla="*/ 60 w 162"/>
                <a:gd name="T51" fmla="*/ 150 h 284"/>
                <a:gd name="T52" fmla="*/ 60 w 162"/>
                <a:gd name="T53" fmla="*/ 130 h 284"/>
                <a:gd name="T54" fmla="*/ 78 w 162"/>
                <a:gd name="T55" fmla="*/ 106 h 284"/>
                <a:gd name="T56" fmla="*/ 120 w 162"/>
                <a:gd name="T57" fmla="*/ 84 h 284"/>
                <a:gd name="T58" fmla="*/ 152 w 162"/>
                <a:gd name="T59" fmla="*/ 72 h 284"/>
                <a:gd name="T60" fmla="*/ 160 w 162"/>
                <a:gd name="T61" fmla="*/ 42 h 284"/>
                <a:gd name="T62" fmla="*/ 162 w 162"/>
                <a:gd name="T63" fmla="*/ 12 h 284"/>
                <a:gd name="T64" fmla="*/ 158 w 162"/>
                <a:gd name="T65" fmla="*/ 2 h 284"/>
                <a:gd name="T66" fmla="*/ 150 w 162"/>
                <a:gd name="T67" fmla="*/ 0 h 284"/>
                <a:gd name="T68" fmla="*/ 132 w 162"/>
                <a:gd name="T69" fmla="*/ 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 h="284">
                  <a:moveTo>
                    <a:pt x="132" y="6"/>
                  </a:moveTo>
                  <a:lnTo>
                    <a:pt x="132" y="6"/>
                  </a:lnTo>
                  <a:lnTo>
                    <a:pt x="124" y="12"/>
                  </a:lnTo>
                  <a:lnTo>
                    <a:pt x="100" y="24"/>
                  </a:lnTo>
                  <a:lnTo>
                    <a:pt x="70" y="46"/>
                  </a:lnTo>
                  <a:lnTo>
                    <a:pt x="54" y="58"/>
                  </a:lnTo>
                  <a:lnTo>
                    <a:pt x="40" y="72"/>
                  </a:lnTo>
                  <a:lnTo>
                    <a:pt x="28" y="88"/>
                  </a:lnTo>
                  <a:lnTo>
                    <a:pt x="18" y="104"/>
                  </a:lnTo>
                  <a:lnTo>
                    <a:pt x="14" y="120"/>
                  </a:lnTo>
                  <a:lnTo>
                    <a:pt x="12" y="128"/>
                  </a:lnTo>
                  <a:lnTo>
                    <a:pt x="14" y="136"/>
                  </a:lnTo>
                  <a:lnTo>
                    <a:pt x="16" y="144"/>
                  </a:lnTo>
                  <a:lnTo>
                    <a:pt x="18" y="154"/>
                  </a:lnTo>
                  <a:lnTo>
                    <a:pt x="24" y="162"/>
                  </a:lnTo>
                  <a:lnTo>
                    <a:pt x="32" y="170"/>
                  </a:lnTo>
                  <a:lnTo>
                    <a:pt x="40" y="180"/>
                  </a:lnTo>
                  <a:lnTo>
                    <a:pt x="52" y="188"/>
                  </a:lnTo>
                  <a:lnTo>
                    <a:pt x="64" y="196"/>
                  </a:lnTo>
                  <a:lnTo>
                    <a:pt x="80" y="204"/>
                  </a:lnTo>
                  <a:lnTo>
                    <a:pt x="80" y="204"/>
                  </a:lnTo>
                  <a:lnTo>
                    <a:pt x="66" y="208"/>
                  </a:lnTo>
                  <a:lnTo>
                    <a:pt x="50" y="214"/>
                  </a:lnTo>
                  <a:lnTo>
                    <a:pt x="34" y="222"/>
                  </a:lnTo>
                  <a:lnTo>
                    <a:pt x="18" y="230"/>
                  </a:lnTo>
                  <a:lnTo>
                    <a:pt x="10" y="236"/>
                  </a:lnTo>
                  <a:lnTo>
                    <a:pt x="6" y="244"/>
                  </a:lnTo>
                  <a:lnTo>
                    <a:pt x="2" y="250"/>
                  </a:lnTo>
                  <a:lnTo>
                    <a:pt x="0" y="258"/>
                  </a:lnTo>
                  <a:lnTo>
                    <a:pt x="0" y="266"/>
                  </a:lnTo>
                  <a:lnTo>
                    <a:pt x="2" y="276"/>
                  </a:lnTo>
                  <a:lnTo>
                    <a:pt x="2" y="276"/>
                  </a:lnTo>
                  <a:lnTo>
                    <a:pt x="4" y="278"/>
                  </a:lnTo>
                  <a:lnTo>
                    <a:pt x="12" y="280"/>
                  </a:lnTo>
                  <a:lnTo>
                    <a:pt x="22" y="282"/>
                  </a:lnTo>
                  <a:lnTo>
                    <a:pt x="40" y="284"/>
                  </a:lnTo>
                  <a:lnTo>
                    <a:pt x="124" y="242"/>
                  </a:lnTo>
                  <a:lnTo>
                    <a:pt x="124" y="242"/>
                  </a:lnTo>
                  <a:lnTo>
                    <a:pt x="128" y="240"/>
                  </a:lnTo>
                  <a:lnTo>
                    <a:pt x="136" y="234"/>
                  </a:lnTo>
                  <a:lnTo>
                    <a:pt x="138" y="230"/>
                  </a:lnTo>
                  <a:lnTo>
                    <a:pt x="140" y="226"/>
                  </a:lnTo>
                  <a:lnTo>
                    <a:pt x="140" y="220"/>
                  </a:lnTo>
                  <a:lnTo>
                    <a:pt x="136" y="214"/>
                  </a:lnTo>
                  <a:lnTo>
                    <a:pt x="116" y="198"/>
                  </a:lnTo>
                  <a:lnTo>
                    <a:pt x="116" y="198"/>
                  </a:lnTo>
                  <a:lnTo>
                    <a:pt x="110" y="194"/>
                  </a:lnTo>
                  <a:lnTo>
                    <a:pt x="96" y="186"/>
                  </a:lnTo>
                  <a:lnTo>
                    <a:pt x="78" y="174"/>
                  </a:lnTo>
                  <a:lnTo>
                    <a:pt x="70" y="166"/>
                  </a:lnTo>
                  <a:lnTo>
                    <a:pt x="64" y="158"/>
                  </a:lnTo>
                  <a:lnTo>
                    <a:pt x="60" y="150"/>
                  </a:lnTo>
                  <a:lnTo>
                    <a:pt x="58" y="140"/>
                  </a:lnTo>
                  <a:lnTo>
                    <a:pt x="60" y="130"/>
                  </a:lnTo>
                  <a:lnTo>
                    <a:pt x="66" y="118"/>
                  </a:lnTo>
                  <a:lnTo>
                    <a:pt x="78" y="106"/>
                  </a:lnTo>
                  <a:lnTo>
                    <a:pt x="96" y="96"/>
                  </a:lnTo>
                  <a:lnTo>
                    <a:pt x="120" y="84"/>
                  </a:lnTo>
                  <a:lnTo>
                    <a:pt x="152" y="72"/>
                  </a:lnTo>
                  <a:lnTo>
                    <a:pt x="152" y="72"/>
                  </a:lnTo>
                  <a:lnTo>
                    <a:pt x="156" y="56"/>
                  </a:lnTo>
                  <a:lnTo>
                    <a:pt x="160" y="42"/>
                  </a:lnTo>
                  <a:lnTo>
                    <a:pt x="162" y="26"/>
                  </a:lnTo>
                  <a:lnTo>
                    <a:pt x="162" y="12"/>
                  </a:lnTo>
                  <a:lnTo>
                    <a:pt x="162" y="8"/>
                  </a:lnTo>
                  <a:lnTo>
                    <a:pt x="158" y="2"/>
                  </a:lnTo>
                  <a:lnTo>
                    <a:pt x="154" y="0"/>
                  </a:lnTo>
                  <a:lnTo>
                    <a:pt x="150" y="0"/>
                  </a:lnTo>
                  <a:lnTo>
                    <a:pt x="142" y="2"/>
                  </a:lnTo>
                  <a:lnTo>
                    <a:pt x="132" y="6"/>
                  </a:lnTo>
                  <a:lnTo>
                    <a:pt x="13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p:nvSpPr>
          <p:spPr bwMode="auto">
            <a:xfrm>
              <a:off x="2877" y="2857"/>
              <a:ext cx="164" cy="284"/>
            </a:xfrm>
            <a:custGeom>
              <a:avLst/>
              <a:gdLst>
                <a:gd name="T0" fmla="*/ 30 w 164"/>
                <a:gd name="T1" fmla="*/ 6 h 284"/>
                <a:gd name="T2" fmla="*/ 62 w 164"/>
                <a:gd name="T3" fmla="*/ 24 h 284"/>
                <a:gd name="T4" fmla="*/ 108 w 164"/>
                <a:gd name="T5" fmla="*/ 58 h 284"/>
                <a:gd name="T6" fmla="*/ 134 w 164"/>
                <a:gd name="T7" fmla="*/ 88 h 284"/>
                <a:gd name="T8" fmla="*/ 150 w 164"/>
                <a:gd name="T9" fmla="*/ 120 h 284"/>
                <a:gd name="T10" fmla="*/ 150 w 164"/>
                <a:gd name="T11" fmla="*/ 136 h 284"/>
                <a:gd name="T12" fmla="*/ 144 w 164"/>
                <a:gd name="T13" fmla="*/ 154 h 284"/>
                <a:gd name="T14" fmla="*/ 132 w 164"/>
                <a:gd name="T15" fmla="*/ 170 h 284"/>
                <a:gd name="T16" fmla="*/ 110 w 164"/>
                <a:gd name="T17" fmla="*/ 188 h 284"/>
                <a:gd name="T18" fmla="*/ 82 w 164"/>
                <a:gd name="T19" fmla="*/ 204 h 284"/>
                <a:gd name="T20" fmla="*/ 98 w 164"/>
                <a:gd name="T21" fmla="*/ 208 h 284"/>
                <a:gd name="T22" fmla="*/ 128 w 164"/>
                <a:gd name="T23" fmla="*/ 222 h 284"/>
                <a:gd name="T24" fmla="*/ 152 w 164"/>
                <a:gd name="T25" fmla="*/ 236 h 284"/>
                <a:gd name="T26" fmla="*/ 162 w 164"/>
                <a:gd name="T27" fmla="*/ 250 h 284"/>
                <a:gd name="T28" fmla="*/ 164 w 164"/>
                <a:gd name="T29" fmla="*/ 266 h 284"/>
                <a:gd name="T30" fmla="*/ 160 w 164"/>
                <a:gd name="T31" fmla="*/ 276 h 284"/>
                <a:gd name="T32" fmla="*/ 152 w 164"/>
                <a:gd name="T33" fmla="*/ 280 h 284"/>
                <a:gd name="T34" fmla="*/ 124 w 164"/>
                <a:gd name="T35" fmla="*/ 284 h 284"/>
                <a:gd name="T36" fmla="*/ 38 w 164"/>
                <a:gd name="T37" fmla="*/ 242 h 284"/>
                <a:gd name="T38" fmla="*/ 26 w 164"/>
                <a:gd name="T39" fmla="*/ 234 h 284"/>
                <a:gd name="T40" fmla="*/ 22 w 164"/>
                <a:gd name="T41" fmla="*/ 226 h 284"/>
                <a:gd name="T42" fmla="*/ 26 w 164"/>
                <a:gd name="T43" fmla="*/ 214 h 284"/>
                <a:gd name="T44" fmla="*/ 46 w 164"/>
                <a:gd name="T45" fmla="*/ 198 h 284"/>
                <a:gd name="T46" fmla="*/ 66 w 164"/>
                <a:gd name="T47" fmla="*/ 186 h 284"/>
                <a:gd name="T48" fmla="*/ 92 w 164"/>
                <a:gd name="T49" fmla="*/ 166 h 284"/>
                <a:gd name="T50" fmla="*/ 104 w 164"/>
                <a:gd name="T51" fmla="*/ 150 h 284"/>
                <a:gd name="T52" fmla="*/ 102 w 164"/>
                <a:gd name="T53" fmla="*/ 130 h 284"/>
                <a:gd name="T54" fmla="*/ 84 w 164"/>
                <a:gd name="T55" fmla="*/ 106 h 284"/>
                <a:gd name="T56" fmla="*/ 42 w 164"/>
                <a:gd name="T57" fmla="*/ 84 h 284"/>
                <a:gd name="T58" fmla="*/ 10 w 164"/>
                <a:gd name="T59" fmla="*/ 72 h 284"/>
                <a:gd name="T60" fmla="*/ 2 w 164"/>
                <a:gd name="T61" fmla="*/ 42 h 284"/>
                <a:gd name="T62" fmla="*/ 0 w 164"/>
                <a:gd name="T63" fmla="*/ 12 h 284"/>
                <a:gd name="T64" fmla="*/ 4 w 164"/>
                <a:gd name="T65" fmla="*/ 2 h 284"/>
                <a:gd name="T66" fmla="*/ 14 w 164"/>
                <a:gd name="T67" fmla="*/ 0 h 284"/>
                <a:gd name="T68" fmla="*/ 30 w 164"/>
                <a:gd name="T69" fmla="*/ 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284">
                  <a:moveTo>
                    <a:pt x="30" y="6"/>
                  </a:moveTo>
                  <a:lnTo>
                    <a:pt x="30" y="6"/>
                  </a:lnTo>
                  <a:lnTo>
                    <a:pt x="40" y="12"/>
                  </a:lnTo>
                  <a:lnTo>
                    <a:pt x="62" y="24"/>
                  </a:lnTo>
                  <a:lnTo>
                    <a:pt x="94" y="46"/>
                  </a:lnTo>
                  <a:lnTo>
                    <a:pt x="108" y="58"/>
                  </a:lnTo>
                  <a:lnTo>
                    <a:pt x="122" y="72"/>
                  </a:lnTo>
                  <a:lnTo>
                    <a:pt x="134" y="88"/>
                  </a:lnTo>
                  <a:lnTo>
                    <a:pt x="144" y="104"/>
                  </a:lnTo>
                  <a:lnTo>
                    <a:pt x="150" y="120"/>
                  </a:lnTo>
                  <a:lnTo>
                    <a:pt x="150" y="128"/>
                  </a:lnTo>
                  <a:lnTo>
                    <a:pt x="150" y="136"/>
                  </a:lnTo>
                  <a:lnTo>
                    <a:pt x="148" y="144"/>
                  </a:lnTo>
                  <a:lnTo>
                    <a:pt x="144" y="154"/>
                  </a:lnTo>
                  <a:lnTo>
                    <a:pt x="138" y="162"/>
                  </a:lnTo>
                  <a:lnTo>
                    <a:pt x="132" y="170"/>
                  </a:lnTo>
                  <a:lnTo>
                    <a:pt x="122" y="180"/>
                  </a:lnTo>
                  <a:lnTo>
                    <a:pt x="110" y="188"/>
                  </a:lnTo>
                  <a:lnTo>
                    <a:pt x="98" y="196"/>
                  </a:lnTo>
                  <a:lnTo>
                    <a:pt x="82" y="204"/>
                  </a:lnTo>
                  <a:lnTo>
                    <a:pt x="82" y="204"/>
                  </a:lnTo>
                  <a:lnTo>
                    <a:pt x="98" y="208"/>
                  </a:lnTo>
                  <a:lnTo>
                    <a:pt x="112" y="214"/>
                  </a:lnTo>
                  <a:lnTo>
                    <a:pt x="128" y="222"/>
                  </a:lnTo>
                  <a:lnTo>
                    <a:pt x="144" y="230"/>
                  </a:lnTo>
                  <a:lnTo>
                    <a:pt x="152" y="236"/>
                  </a:lnTo>
                  <a:lnTo>
                    <a:pt x="156" y="244"/>
                  </a:lnTo>
                  <a:lnTo>
                    <a:pt x="162" y="250"/>
                  </a:lnTo>
                  <a:lnTo>
                    <a:pt x="164" y="258"/>
                  </a:lnTo>
                  <a:lnTo>
                    <a:pt x="164" y="266"/>
                  </a:lnTo>
                  <a:lnTo>
                    <a:pt x="160" y="276"/>
                  </a:lnTo>
                  <a:lnTo>
                    <a:pt x="160" y="276"/>
                  </a:lnTo>
                  <a:lnTo>
                    <a:pt x="158" y="278"/>
                  </a:lnTo>
                  <a:lnTo>
                    <a:pt x="152" y="280"/>
                  </a:lnTo>
                  <a:lnTo>
                    <a:pt x="140" y="282"/>
                  </a:lnTo>
                  <a:lnTo>
                    <a:pt x="124" y="284"/>
                  </a:lnTo>
                  <a:lnTo>
                    <a:pt x="38" y="242"/>
                  </a:lnTo>
                  <a:lnTo>
                    <a:pt x="38" y="242"/>
                  </a:lnTo>
                  <a:lnTo>
                    <a:pt x="34" y="240"/>
                  </a:lnTo>
                  <a:lnTo>
                    <a:pt x="26" y="234"/>
                  </a:lnTo>
                  <a:lnTo>
                    <a:pt x="24" y="230"/>
                  </a:lnTo>
                  <a:lnTo>
                    <a:pt x="22" y="226"/>
                  </a:lnTo>
                  <a:lnTo>
                    <a:pt x="22" y="220"/>
                  </a:lnTo>
                  <a:lnTo>
                    <a:pt x="26" y="214"/>
                  </a:lnTo>
                  <a:lnTo>
                    <a:pt x="46" y="198"/>
                  </a:lnTo>
                  <a:lnTo>
                    <a:pt x="46" y="198"/>
                  </a:lnTo>
                  <a:lnTo>
                    <a:pt x="52" y="194"/>
                  </a:lnTo>
                  <a:lnTo>
                    <a:pt x="66" y="186"/>
                  </a:lnTo>
                  <a:lnTo>
                    <a:pt x="84" y="174"/>
                  </a:lnTo>
                  <a:lnTo>
                    <a:pt x="92" y="166"/>
                  </a:lnTo>
                  <a:lnTo>
                    <a:pt x="98" y="158"/>
                  </a:lnTo>
                  <a:lnTo>
                    <a:pt x="104" y="150"/>
                  </a:lnTo>
                  <a:lnTo>
                    <a:pt x="104" y="140"/>
                  </a:lnTo>
                  <a:lnTo>
                    <a:pt x="102" y="130"/>
                  </a:lnTo>
                  <a:lnTo>
                    <a:pt x="96" y="118"/>
                  </a:lnTo>
                  <a:lnTo>
                    <a:pt x="84" y="106"/>
                  </a:lnTo>
                  <a:lnTo>
                    <a:pt x="66" y="96"/>
                  </a:lnTo>
                  <a:lnTo>
                    <a:pt x="42" y="84"/>
                  </a:lnTo>
                  <a:lnTo>
                    <a:pt x="10" y="72"/>
                  </a:lnTo>
                  <a:lnTo>
                    <a:pt x="10" y="72"/>
                  </a:lnTo>
                  <a:lnTo>
                    <a:pt x="6" y="56"/>
                  </a:lnTo>
                  <a:lnTo>
                    <a:pt x="2" y="42"/>
                  </a:lnTo>
                  <a:lnTo>
                    <a:pt x="0" y="26"/>
                  </a:lnTo>
                  <a:lnTo>
                    <a:pt x="0" y="12"/>
                  </a:lnTo>
                  <a:lnTo>
                    <a:pt x="2" y="8"/>
                  </a:lnTo>
                  <a:lnTo>
                    <a:pt x="4" y="2"/>
                  </a:lnTo>
                  <a:lnTo>
                    <a:pt x="8" y="0"/>
                  </a:lnTo>
                  <a:lnTo>
                    <a:pt x="14" y="0"/>
                  </a:lnTo>
                  <a:lnTo>
                    <a:pt x="20" y="2"/>
                  </a:lnTo>
                  <a:lnTo>
                    <a:pt x="30" y="6"/>
                  </a:lnTo>
                  <a:lnTo>
                    <a:pt x="3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p:nvSpPr>
          <p:spPr bwMode="auto">
            <a:xfrm>
              <a:off x="2565" y="2371"/>
              <a:ext cx="102" cy="88"/>
            </a:xfrm>
            <a:custGeom>
              <a:avLst/>
              <a:gdLst>
                <a:gd name="T0" fmla="*/ 54 w 102"/>
                <a:gd name="T1" fmla="*/ 84 h 88"/>
                <a:gd name="T2" fmla="*/ 54 w 102"/>
                <a:gd name="T3" fmla="*/ 84 h 88"/>
                <a:gd name="T4" fmla="*/ 72 w 102"/>
                <a:gd name="T5" fmla="*/ 84 h 88"/>
                <a:gd name="T6" fmla="*/ 88 w 102"/>
                <a:gd name="T7" fmla="*/ 86 h 88"/>
                <a:gd name="T8" fmla="*/ 88 w 102"/>
                <a:gd name="T9" fmla="*/ 86 h 88"/>
                <a:gd name="T10" fmla="*/ 94 w 102"/>
                <a:gd name="T11" fmla="*/ 78 h 88"/>
                <a:gd name="T12" fmla="*/ 94 w 102"/>
                <a:gd name="T13" fmla="*/ 78 h 88"/>
                <a:gd name="T14" fmla="*/ 98 w 102"/>
                <a:gd name="T15" fmla="*/ 68 h 88"/>
                <a:gd name="T16" fmla="*/ 102 w 102"/>
                <a:gd name="T17" fmla="*/ 58 h 88"/>
                <a:gd name="T18" fmla="*/ 102 w 102"/>
                <a:gd name="T19" fmla="*/ 46 h 88"/>
                <a:gd name="T20" fmla="*/ 100 w 102"/>
                <a:gd name="T21" fmla="*/ 36 h 88"/>
                <a:gd name="T22" fmla="*/ 98 w 102"/>
                <a:gd name="T23" fmla="*/ 28 h 88"/>
                <a:gd name="T24" fmla="*/ 92 w 102"/>
                <a:gd name="T25" fmla="*/ 18 h 88"/>
                <a:gd name="T26" fmla="*/ 86 w 102"/>
                <a:gd name="T27" fmla="*/ 12 h 88"/>
                <a:gd name="T28" fmla="*/ 78 w 102"/>
                <a:gd name="T29" fmla="*/ 6 h 88"/>
                <a:gd name="T30" fmla="*/ 78 w 102"/>
                <a:gd name="T31" fmla="*/ 6 h 88"/>
                <a:gd name="T32" fmla="*/ 70 w 102"/>
                <a:gd name="T33" fmla="*/ 2 h 88"/>
                <a:gd name="T34" fmla="*/ 60 w 102"/>
                <a:gd name="T35" fmla="*/ 0 h 88"/>
                <a:gd name="T36" fmla="*/ 50 w 102"/>
                <a:gd name="T37" fmla="*/ 0 h 88"/>
                <a:gd name="T38" fmla="*/ 40 w 102"/>
                <a:gd name="T39" fmla="*/ 2 h 88"/>
                <a:gd name="T40" fmla="*/ 30 w 102"/>
                <a:gd name="T41" fmla="*/ 8 h 88"/>
                <a:gd name="T42" fmla="*/ 22 w 102"/>
                <a:gd name="T43" fmla="*/ 14 h 88"/>
                <a:gd name="T44" fmla="*/ 14 w 102"/>
                <a:gd name="T45" fmla="*/ 20 h 88"/>
                <a:gd name="T46" fmla="*/ 8 w 102"/>
                <a:gd name="T47" fmla="*/ 30 h 88"/>
                <a:gd name="T48" fmla="*/ 8 w 102"/>
                <a:gd name="T49" fmla="*/ 30 h 88"/>
                <a:gd name="T50" fmla="*/ 2 w 102"/>
                <a:gd name="T51" fmla="*/ 46 h 88"/>
                <a:gd name="T52" fmla="*/ 0 w 102"/>
                <a:gd name="T53" fmla="*/ 60 h 88"/>
                <a:gd name="T54" fmla="*/ 2 w 102"/>
                <a:gd name="T55" fmla="*/ 76 h 88"/>
                <a:gd name="T56" fmla="*/ 8 w 102"/>
                <a:gd name="T57" fmla="*/ 88 h 88"/>
                <a:gd name="T58" fmla="*/ 8 w 102"/>
                <a:gd name="T59" fmla="*/ 88 h 88"/>
                <a:gd name="T60" fmla="*/ 30 w 102"/>
                <a:gd name="T61" fmla="*/ 86 h 88"/>
                <a:gd name="T62" fmla="*/ 54 w 102"/>
                <a:gd name="T63" fmla="*/ 84 h 88"/>
                <a:gd name="T64" fmla="*/ 54 w 102"/>
                <a:gd name="T65"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88">
                  <a:moveTo>
                    <a:pt x="54" y="84"/>
                  </a:moveTo>
                  <a:lnTo>
                    <a:pt x="54" y="84"/>
                  </a:lnTo>
                  <a:lnTo>
                    <a:pt x="72" y="84"/>
                  </a:lnTo>
                  <a:lnTo>
                    <a:pt x="88" y="86"/>
                  </a:lnTo>
                  <a:lnTo>
                    <a:pt x="88" y="86"/>
                  </a:lnTo>
                  <a:lnTo>
                    <a:pt x="94" y="78"/>
                  </a:lnTo>
                  <a:lnTo>
                    <a:pt x="94" y="78"/>
                  </a:lnTo>
                  <a:lnTo>
                    <a:pt x="98" y="68"/>
                  </a:lnTo>
                  <a:lnTo>
                    <a:pt x="102" y="58"/>
                  </a:lnTo>
                  <a:lnTo>
                    <a:pt x="102" y="46"/>
                  </a:lnTo>
                  <a:lnTo>
                    <a:pt x="100" y="36"/>
                  </a:lnTo>
                  <a:lnTo>
                    <a:pt x="98" y="28"/>
                  </a:lnTo>
                  <a:lnTo>
                    <a:pt x="92" y="18"/>
                  </a:lnTo>
                  <a:lnTo>
                    <a:pt x="86" y="12"/>
                  </a:lnTo>
                  <a:lnTo>
                    <a:pt x="78" y="6"/>
                  </a:lnTo>
                  <a:lnTo>
                    <a:pt x="78" y="6"/>
                  </a:lnTo>
                  <a:lnTo>
                    <a:pt x="70" y="2"/>
                  </a:lnTo>
                  <a:lnTo>
                    <a:pt x="60" y="0"/>
                  </a:lnTo>
                  <a:lnTo>
                    <a:pt x="50" y="0"/>
                  </a:lnTo>
                  <a:lnTo>
                    <a:pt x="40" y="2"/>
                  </a:lnTo>
                  <a:lnTo>
                    <a:pt x="30" y="8"/>
                  </a:lnTo>
                  <a:lnTo>
                    <a:pt x="22" y="14"/>
                  </a:lnTo>
                  <a:lnTo>
                    <a:pt x="14" y="20"/>
                  </a:lnTo>
                  <a:lnTo>
                    <a:pt x="8" y="30"/>
                  </a:lnTo>
                  <a:lnTo>
                    <a:pt x="8" y="30"/>
                  </a:lnTo>
                  <a:lnTo>
                    <a:pt x="2" y="46"/>
                  </a:lnTo>
                  <a:lnTo>
                    <a:pt x="0" y="60"/>
                  </a:lnTo>
                  <a:lnTo>
                    <a:pt x="2" y="76"/>
                  </a:lnTo>
                  <a:lnTo>
                    <a:pt x="8" y="88"/>
                  </a:lnTo>
                  <a:lnTo>
                    <a:pt x="8" y="88"/>
                  </a:lnTo>
                  <a:lnTo>
                    <a:pt x="30" y="86"/>
                  </a:lnTo>
                  <a:lnTo>
                    <a:pt x="54" y="84"/>
                  </a:lnTo>
                  <a:lnTo>
                    <a:pt x="5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p:nvSpPr>
          <p:spPr bwMode="auto">
            <a:xfrm>
              <a:off x="2789" y="2363"/>
              <a:ext cx="100" cy="98"/>
            </a:xfrm>
            <a:custGeom>
              <a:avLst/>
              <a:gdLst>
                <a:gd name="T0" fmla="*/ 22 w 100"/>
                <a:gd name="T1" fmla="*/ 98 h 98"/>
                <a:gd name="T2" fmla="*/ 22 w 100"/>
                <a:gd name="T3" fmla="*/ 98 h 98"/>
                <a:gd name="T4" fmla="*/ 44 w 100"/>
                <a:gd name="T5" fmla="*/ 94 h 98"/>
                <a:gd name="T6" fmla="*/ 70 w 100"/>
                <a:gd name="T7" fmla="*/ 92 h 98"/>
                <a:gd name="T8" fmla="*/ 70 w 100"/>
                <a:gd name="T9" fmla="*/ 92 h 98"/>
                <a:gd name="T10" fmla="*/ 90 w 100"/>
                <a:gd name="T11" fmla="*/ 94 h 98"/>
                <a:gd name="T12" fmla="*/ 90 w 100"/>
                <a:gd name="T13" fmla="*/ 94 h 98"/>
                <a:gd name="T14" fmla="*/ 98 w 100"/>
                <a:gd name="T15" fmla="*/ 82 h 98"/>
                <a:gd name="T16" fmla="*/ 100 w 100"/>
                <a:gd name="T17" fmla="*/ 68 h 98"/>
                <a:gd name="T18" fmla="*/ 100 w 100"/>
                <a:gd name="T19" fmla="*/ 52 h 98"/>
                <a:gd name="T20" fmla="*/ 96 w 100"/>
                <a:gd name="T21" fmla="*/ 36 h 98"/>
                <a:gd name="T22" fmla="*/ 96 w 100"/>
                <a:gd name="T23" fmla="*/ 36 h 98"/>
                <a:gd name="T24" fmla="*/ 90 w 100"/>
                <a:gd name="T25" fmla="*/ 26 h 98"/>
                <a:gd name="T26" fmla="*/ 84 w 100"/>
                <a:gd name="T27" fmla="*/ 18 h 98"/>
                <a:gd name="T28" fmla="*/ 76 w 100"/>
                <a:gd name="T29" fmla="*/ 10 h 98"/>
                <a:gd name="T30" fmla="*/ 68 w 100"/>
                <a:gd name="T31" fmla="*/ 6 h 98"/>
                <a:gd name="T32" fmla="*/ 58 w 100"/>
                <a:gd name="T33" fmla="*/ 2 h 98"/>
                <a:gd name="T34" fmla="*/ 48 w 100"/>
                <a:gd name="T35" fmla="*/ 0 h 98"/>
                <a:gd name="T36" fmla="*/ 38 w 100"/>
                <a:gd name="T37" fmla="*/ 2 h 98"/>
                <a:gd name="T38" fmla="*/ 30 w 100"/>
                <a:gd name="T39" fmla="*/ 4 h 98"/>
                <a:gd name="T40" fmla="*/ 30 w 100"/>
                <a:gd name="T41" fmla="*/ 4 h 98"/>
                <a:gd name="T42" fmla="*/ 20 w 100"/>
                <a:gd name="T43" fmla="*/ 8 h 98"/>
                <a:gd name="T44" fmla="*/ 14 w 100"/>
                <a:gd name="T45" fmla="*/ 16 h 98"/>
                <a:gd name="T46" fmla="*/ 8 w 100"/>
                <a:gd name="T47" fmla="*/ 24 h 98"/>
                <a:gd name="T48" fmla="*/ 4 w 100"/>
                <a:gd name="T49" fmla="*/ 32 h 98"/>
                <a:gd name="T50" fmla="*/ 2 w 100"/>
                <a:gd name="T51" fmla="*/ 42 h 98"/>
                <a:gd name="T52" fmla="*/ 0 w 100"/>
                <a:gd name="T53" fmla="*/ 52 h 98"/>
                <a:gd name="T54" fmla="*/ 2 w 100"/>
                <a:gd name="T55" fmla="*/ 64 h 98"/>
                <a:gd name="T56" fmla="*/ 6 w 100"/>
                <a:gd name="T57" fmla="*/ 74 h 98"/>
                <a:gd name="T58" fmla="*/ 6 w 100"/>
                <a:gd name="T59" fmla="*/ 74 h 98"/>
                <a:gd name="T60" fmla="*/ 12 w 100"/>
                <a:gd name="T61" fmla="*/ 86 h 98"/>
                <a:gd name="T62" fmla="*/ 22 w 100"/>
                <a:gd name="T63" fmla="*/ 98 h 98"/>
                <a:gd name="T64" fmla="*/ 22 w 100"/>
                <a:gd name="T65"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98">
                  <a:moveTo>
                    <a:pt x="22" y="98"/>
                  </a:moveTo>
                  <a:lnTo>
                    <a:pt x="22" y="98"/>
                  </a:lnTo>
                  <a:lnTo>
                    <a:pt x="44" y="94"/>
                  </a:lnTo>
                  <a:lnTo>
                    <a:pt x="70" y="92"/>
                  </a:lnTo>
                  <a:lnTo>
                    <a:pt x="70" y="92"/>
                  </a:lnTo>
                  <a:lnTo>
                    <a:pt x="90" y="94"/>
                  </a:lnTo>
                  <a:lnTo>
                    <a:pt x="90" y="94"/>
                  </a:lnTo>
                  <a:lnTo>
                    <a:pt x="98" y="82"/>
                  </a:lnTo>
                  <a:lnTo>
                    <a:pt x="100" y="68"/>
                  </a:lnTo>
                  <a:lnTo>
                    <a:pt x="100" y="52"/>
                  </a:lnTo>
                  <a:lnTo>
                    <a:pt x="96" y="36"/>
                  </a:lnTo>
                  <a:lnTo>
                    <a:pt x="96" y="36"/>
                  </a:lnTo>
                  <a:lnTo>
                    <a:pt x="90" y="26"/>
                  </a:lnTo>
                  <a:lnTo>
                    <a:pt x="84" y="18"/>
                  </a:lnTo>
                  <a:lnTo>
                    <a:pt x="76" y="10"/>
                  </a:lnTo>
                  <a:lnTo>
                    <a:pt x="68" y="6"/>
                  </a:lnTo>
                  <a:lnTo>
                    <a:pt x="58" y="2"/>
                  </a:lnTo>
                  <a:lnTo>
                    <a:pt x="48" y="0"/>
                  </a:lnTo>
                  <a:lnTo>
                    <a:pt x="38" y="2"/>
                  </a:lnTo>
                  <a:lnTo>
                    <a:pt x="30" y="4"/>
                  </a:lnTo>
                  <a:lnTo>
                    <a:pt x="30" y="4"/>
                  </a:lnTo>
                  <a:lnTo>
                    <a:pt x="20" y="8"/>
                  </a:lnTo>
                  <a:lnTo>
                    <a:pt x="14" y="16"/>
                  </a:lnTo>
                  <a:lnTo>
                    <a:pt x="8" y="24"/>
                  </a:lnTo>
                  <a:lnTo>
                    <a:pt x="4" y="32"/>
                  </a:lnTo>
                  <a:lnTo>
                    <a:pt x="2" y="42"/>
                  </a:lnTo>
                  <a:lnTo>
                    <a:pt x="0" y="52"/>
                  </a:lnTo>
                  <a:lnTo>
                    <a:pt x="2" y="64"/>
                  </a:lnTo>
                  <a:lnTo>
                    <a:pt x="6" y="74"/>
                  </a:lnTo>
                  <a:lnTo>
                    <a:pt x="6" y="74"/>
                  </a:lnTo>
                  <a:lnTo>
                    <a:pt x="12" y="86"/>
                  </a:lnTo>
                  <a:lnTo>
                    <a:pt x="22" y="98"/>
                  </a:lnTo>
                  <a:lnTo>
                    <a:pt x="22"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p:nvSpPr>
          <p:spPr bwMode="auto">
            <a:xfrm>
              <a:off x="2611" y="2525"/>
              <a:ext cx="248" cy="92"/>
            </a:xfrm>
            <a:custGeom>
              <a:avLst/>
              <a:gdLst>
                <a:gd name="T0" fmla="*/ 0 w 248"/>
                <a:gd name="T1" fmla="*/ 0 h 92"/>
                <a:gd name="T2" fmla="*/ 0 w 248"/>
                <a:gd name="T3" fmla="*/ 0 h 92"/>
                <a:gd name="T4" fmla="*/ 6 w 248"/>
                <a:gd name="T5" fmla="*/ 8 h 92"/>
                <a:gd name="T6" fmla="*/ 24 w 248"/>
                <a:gd name="T7" fmla="*/ 28 h 92"/>
                <a:gd name="T8" fmla="*/ 36 w 248"/>
                <a:gd name="T9" fmla="*/ 42 h 92"/>
                <a:gd name="T10" fmla="*/ 50 w 248"/>
                <a:gd name="T11" fmla="*/ 54 h 92"/>
                <a:gd name="T12" fmla="*/ 66 w 248"/>
                <a:gd name="T13" fmla="*/ 66 h 92"/>
                <a:gd name="T14" fmla="*/ 84 w 248"/>
                <a:gd name="T15" fmla="*/ 78 h 92"/>
                <a:gd name="T16" fmla="*/ 102 w 248"/>
                <a:gd name="T17" fmla="*/ 86 h 92"/>
                <a:gd name="T18" fmla="*/ 122 w 248"/>
                <a:gd name="T19" fmla="*/ 92 h 92"/>
                <a:gd name="T20" fmla="*/ 132 w 248"/>
                <a:gd name="T21" fmla="*/ 92 h 92"/>
                <a:gd name="T22" fmla="*/ 142 w 248"/>
                <a:gd name="T23" fmla="*/ 92 h 92"/>
                <a:gd name="T24" fmla="*/ 152 w 248"/>
                <a:gd name="T25" fmla="*/ 90 h 92"/>
                <a:gd name="T26" fmla="*/ 164 w 248"/>
                <a:gd name="T27" fmla="*/ 88 h 92"/>
                <a:gd name="T28" fmla="*/ 174 w 248"/>
                <a:gd name="T29" fmla="*/ 84 h 92"/>
                <a:gd name="T30" fmla="*/ 184 w 248"/>
                <a:gd name="T31" fmla="*/ 76 h 92"/>
                <a:gd name="T32" fmla="*/ 196 w 248"/>
                <a:gd name="T33" fmla="*/ 70 h 92"/>
                <a:gd name="T34" fmla="*/ 206 w 248"/>
                <a:gd name="T35" fmla="*/ 60 h 92"/>
                <a:gd name="T36" fmla="*/ 216 w 248"/>
                <a:gd name="T37" fmla="*/ 48 h 92"/>
                <a:gd name="T38" fmla="*/ 228 w 248"/>
                <a:gd name="T39" fmla="*/ 34 h 92"/>
                <a:gd name="T40" fmla="*/ 238 w 248"/>
                <a:gd name="T41" fmla="*/ 18 h 92"/>
                <a:gd name="T42" fmla="*/ 248 w 248"/>
                <a:gd name="T43" fmla="*/ 0 h 92"/>
                <a:gd name="T44" fmla="*/ 248 w 248"/>
                <a:gd name="T45" fmla="*/ 0 h 92"/>
                <a:gd name="T46" fmla="*/ 244 w 248"/>
                <a:gd name="T47" fmla="*/ 2 h 92"/>
                <a:gd name="T48" fmla="*/ 230 w 248"/>
                <a:gd name="T49" fmla="*/ 10 h 92"/>
                <a:gd name="T50" fmla="*/ 208 w 248"/>
                <a:gd name="T51" fmla="*/ 20 h 92"/>
                <a:gd name="T52" fmla="*/ 178 w 248"/>
                <a:gd name="T53" fmla="*/ 30 h 92"/>
                <a:gd name="T54" fmla="*/ 162 w 248"/>
                <a:gd name="T55" fmla="*/ 32 h 92"/>
                <a:gd name="T56" fmla="*/ 142 w 248"/>
                <a:gd name="T57" fmla="*/ 34 h 92"/>
                <a:gd name="T58" fmla="*/ 122 w 248"/>
                <a:gd name="T59" fmla="*/ 36 h 92"/>
                <a:gd name="T60" fmla="*/ 100 w 248"/>
                <a:gd name="T61" fmla="*/ 34 h 92"/>
                <a:gd name="T62" fmla="*/ 78 w 248"/>
                <a:gd name="T63" fmla="*/ 30 h 92"/>
                <a:gd name="T64" fmla="*/ 52 w 248"/>
                <a:gd name="T65" fmla="*/ 22 h 92"/>
                <a:gd name="T66" fmla="*/ 28 w 248"/>
                <a:gd name="T67" fmla="*/ 12 h 92"/>
                <a:gd name="T68" fmla="*/ 0 w 248"/>
                <a:gd name="T69" fmla="*/ 0 h 92"/>
                <a:gd name="T70" fmla="*/ 0 w 248"/>
                <a:gd name="T7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8" h="92">
                  <a:moveTo>
                    <a:pt x="0" y="0"/>
                  </a:moveTo>
                  <a:lnTo>
                    <a:pt x="0" y="0"/>
                  </a:lnTo>
                  <a:lnTo>
                    <a:pt x="6" y="8"/>
                  </a:lnTo>
                  <a:lnTo>
                    <a:pt x="24" y="28"/>
                  </a:lnTo>
                  <a:lnTo>
                    <a:pt x="36" y="42"/>
                  </a:lnTo>
                  <a:lnTo>
                    <a:pt x="50" y="54"/>
                  </a:lnTo>
                  <a:lnTo>
                    <a:pt x="66" y="66"/>
                  </a:lnTo>
                  <a:lnTo>
                    <a:pt x="84" y="78"/>
                  </a:lnTo>
                  <a:lnTo>
                    <a:pt x="102" y="86"/>
                  </a:lnTo>
                  <a:lnTo>
                    <a:pt x="122" y="92"/>
                  </a:lnTo>
                  <a:lnTo>
                    <a:pt x="132" y="92"/>
                  </a:lnTo>
                  <a:lnTo>
                    <a:pt x="142" y="92"/>
                  </a:lnTo>
                  <a:lnTo>
                    <a:pt x="152" y="90"/>
                  </a:lnTo>
                  <a:lnTo>
                    <a:pt x="164" y="88"/>
                  </a:lnTo>
                  <a:lnTo>
                    <a:pt x="174" y="84"/>
                  </a:lnTo>
                  <a:lnTo>
                    <a:pt x="184" y="76"/>
                  </a:lnTo>
                  <a:lnTo>
                    <a:pt x="196" y="70"/>
                  </a:lnTo>
                  <a:lnTo>
                    <a:pt x="206" y="60"/>
                  </a:lnTo>
                  <a:lnTo>
                    <a:pt x="216" y="48"/>
                  </a:lnTo>
                  <a:lnTo>
                    <a:pt x="228" y="34"/>
                  </a:lnTo>
                  <a:lnTo>
                    <a:pt x="238" y="18"/>
                  </a:lnTo>
                  <a:lnTo>
                    <a:pt x="248" y="0"/>
                  </a:lnTo>
                  <a:lnTo>
                    <a:pt x="248" y="0"/>
                  </a:lnTo>
                  <a:lnTo>
                    <a:pt x="244" y="2"/>
                  </a:lnTo>
                  <a:lnTo>
                    <a:pt x="230" y="10"/>
                  </a:lnTo>
                  <a:lnTo>
                    <a:pt x="208" y="20"/>
                  </a:lnTo>
                  <a:lnTo>
                    <a:pt x="178" y="30"/>
                  </a:lnTo>
                  <a:lnTo>
                    <a:pt x="162" y="32"/>
                  </a:lnTo>
                  <a:lnTo>
                    <a:pt x="142" y="34"/>
                  </a:lnTo>
                  <a:lnTo>
                    <a:pt x="122" y="36"/>
                  </a:lnTo>
                  <a:lnTo>
                    <a:pt x="100" y="34"/>
                  </a:lnTo>
                  <a:lnTo>
                    <a:pt x="78" y="30"/>
                  </a:lnTo>
                  <a:lnTo>
                    <a:pt x="52" y="22"/>
                  </a:lnTo>
                  <a:lnTo>
                    <a:pt x="28" y="1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6"/>
            <p:cNvSpPr>
              <a:spLocks/>
            </p:cNvSpPr>
            <p:nvPr/>
          </p:nvSpPr>
          <p:spPr bwMode="auto">
            <a:xfrm>
              <a:off x="2131" y="2377"/>
              <a:ext cx="386" cy="352"/>
            </a:xfrm>
            <a:custGeom>
              <a:avLst/>
              <a:gdLst>
                <a:gd name="T0" fmla="*/ 350 w 386"/>
                <a:gd name="T1" fmla="*/ 336 h 352"/>
                <a:gd name="T2" fmla="*/ 292 w 386"/>
                <a:gd name="T3" fmla="*/ 348 h 352"/>
                <a:gd name="T4" fmla="*/ 238 w 386"/>
                <a:gd name="T5" fmla="*/ 352 h 352"/>
                <a:gd name="T6" fmla="*/ 184 w 386"/>
                <a:gd name="T7" fmla="*/ 348 h 352"/>
                <a:gd name="T8" fmla="*/ 126 w 386"/>
                <a:gd name="T9" fmla="*/ 336 h 352"/>
                <a:gd name="T10" fmla="*/ 114 w 386"/>
                <a:gd name="T11" fmla="*/ 334 h 352"/>
                <a:gd name="T12" fmla="*/ 66 w 386"/>
                <a:gd name="T13" fmla="*/ 338 h 352"/>
                <a:gd name="T14" fmla="*/ 34 w 386"/>
                <a:gd name="T15" fmla="*/ 336 h 352"/>
                <a:gd name="T16" fmla="*/ 18 w 386"/>
                <a:gd name="T17" fmla="*/ 326 h 352"/>
                <a:gd name="T18" fmla="*/ 14 w 386"/>
                <a:gd name="T19" fmla="*/ 322 h 352"/>
                <a:gd name="T20" fmla="*/ 6 w 386"/>
                <a:gd name="T21" fmla="*/ 304 h 352"/>
                <a:gd name="T22" fmla="*/ 0 w 386"/>
                <a:gd name="T23" fmla="*/ 256 h 352"/>
                <a:gd name="T24" fmla="*/ 0 w 386"/>
                <a:gd name="T25" fmla="*/ 236 h 352"/>
                <a:gd name="T26" fmla="*/ 4 w 386"/>
                <a:gd name="T27" fmla="*/ 204 h 352"/>
                <a:gd name="T28" fmla="*/ 18 w 386"/>
                <a:gd name="T29" fmla="*/ 150 h 352"/>
                <a:gd name="T30" fmla="*/ 20 w 386"/>
                <a:gd name="T31" fmla="*/ 116 h 352"/>
                <a:gd name="T32" fmla="*/ 18 w 386"/>
                <a:gd name="T33" fmla="*/ 102 h 352"/>
                <a:gd name="T34" fmla="*/ 4 w 386"/>
                <a:gd name="T35" fmla="*/ 56 h 352"/>
                <a:gd name="T36" fmla="*/ 4 w 386"/>
                <a:gd name="T37" fmla="*/ 24 h 352"/>
                <a:gd name="T38" fmla="*/ 10 w 386"/>
                <a:gd name="T39" fmla="*/ 12 h 352"/>
                <a:gd name="T40" fmla="*/ 20 w 386"/>
                <a:gd name="T41" fmla="*/ 4 h 352"/>
                <a:gd name="T42" fmla="*/ 38 w 386"/>
                <a:gd name="T43" fmla="*/ 0 h 352"/>
                <a:gd name="T44" fmla="*/ 48 w 386"/>
                <a:gd name="T45" fmla="*/ 0 h 352"/>
                <a:gd name="T46" fmla="*/ 60 w 386"/>
                <a:gd name="T47" fmla="*/ 2 h 352"/>
                <a:gd name="T48" fmla="*/ 64 w 386"/>
                <a:gd name="T49" fmla="*/ 10 h 352"/>
                <a:gd name="T50" fmla="*/ 64 w 386"/>
                <a:gd name="T51" fmla="*/ 32 h 352"/>
                <a:gd name="T52" fmla="*/ 66 w 386"/>
                <a:gd name="T53" fmla="*/ 54 h 352"/>
                <a:gd name="T54" fmla="*/ 66 w 386"/>
                <a:gd name="T55" fmla="*/ 78 h 352"/>
                <a:gd name="T56" fmla="*/ 64 w 386"/>
                <a:gd name="T57" fmla="*/ 112 h 352"/>
                <a:gd name="T58" fmla="*/ 64 w 386"/>
                <a:gd name="T59" fmla="*/ 182 h 352"/>
                <a:gd name="T60" fmla="*/ 70 w 386"/>
                <a:gd name="T61" fmla="*/ 214 h 352"/>
                <a:gd name="T62" fmla="*/ 74 w 386"/>
                <a:gd name="T63" fmla="*/ 262 h 352"/>
                <a:gd name="T64" fmla="*/ 82 w 386"/>
                <a:gd name="T65" fmla="*/ 278 h 352"/>
                <a:gd name="T66" fmla="*/ 92 w 386"/>
                <a:gd name="T67" fmla="*/ 280 h 352"/>
                <a:gd name="T68" fmla="*/ 104 w 386"/>
                <a:gd name="T69" fmla="*/ 278 h 352"/>
                <a:gd name="T70" fmla="*/ 110 w 386"/>
                <a:gd name="T71" fmla="*/ 274 h 352"/>
                <a:gd name="T72" fmla="*/ 128 w 386"/>
                <a:gd name="T73" fmla="*/ 258 h 352"/>
                <a:gd name="T74" fmla="*/ 152 w 386"/>
                <a:gd name="T75" fmla="*/ 238 h 352"/>
                <a:gd name="T76" fmla="*/ 170 w 386"/>
                <a:gd name="T77" fmla="*/ 232 h 352"/>
                <a:gd name="T78" fmla="*/ 206 w 386"/>
                <a:gd name="T79" fmla="*/ 230 h 352"/>
                <a:gd name="T80" fmla="*/ 226 w 386"/>
                <a:gd name="T81" fmla="*/ 236 h 352"/>
                <a:gd name="T82" fmla="*/ 238 w 386"/>
                <a:gd name="T83" fmla="*/ 244 h 352"/>
                <a:gd name="T84" fmla="*/ 264 w 386"/>
                <a:gd name="T85" fmla="*/ 260 h 352"/>
                <a:gd name="T86" fmla="*/ 278 w 386"/>
                <a:gd name="T87" fmla="*/ 264 h 352"/>
                <a:gd name="T88" fmla="*/ 284 w 386"/>
                <a:gd name="T89" fmla="*/ 264 h 352"/>
                <a:gd name="T90" fmla="*/ 300 w 386"/>
                <a:gd name="T91" fmla="*/ 256 h 352"/>
                <a:gd name="T92" fmla="*/ 314 w 386"/>
                <a:gd name="T93" fmla="*/ 248 h 352"/>
                <a:gd name="T94" fmla="*/ 320 w 386"/>
                <a:gd name="T95" fmla="*/ 248 h 352"/>
                <a:gd name="T96" fmla="*/ 330 w 386"/>
                <a:gd name="T97" fmla="*/ 270 h 352"/>
                <a:gd name="T98" fmla="*/ 368 w 386"/>
                <a:gd name="T99" fmla="*/ 324 h 352"/>
                <a:gd name="T100" fmla="*/ 386 w 386"/>
                <a:gd name="T101" fmla="*/ 34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6" h="352">
                  <a:moveTo>
                    <a:pt x="350" y="336"/>
                  </a:moveTo>
                  <a:lnTo>
                    <a:pt x="350" y="336"/>
                  </a:lnTo>
                  <a:lnTo>
                    <a:pt x="320" y="342"/>
                  </a:lnTo>
                  <a:lnTo>
                    <a:pt x="292" y="348"/>
                  </a:lnTo>
                  <a:lnTo>
                    <a:pt x="264" y="350"/>
                  </a:lnTo>
                  <a:lnTo>
                    <a:pt x="238" y="352"/>
                  </a:lnTo>
                  <a:lnTo>
                    <a:pt x="210" y="350"/>
                  </a:lnTo>
                  <a:lnTo>
                    <a:pt x="184" y="348"/>
                  </a:lnTo>
                  <a:lnTo>
                    <a:pt x="156" y="342"/>
                  </a:lnTo>
                  <a:lnTo>
                    <a:pt x="126" y="336"/>
                  </a:lnTo>
                  <a:lnTo>
                    <a:pt x="126" y="336"/>
                  </a:lnTo>
                  <a:lnTo>
                    <a:pt x="114" y="334"/>
                  </a:lnTo>
                  <a:lnTo>
                    <a:pt x="98" y="334"/>
                  </a:lnTo>
                  <a:lnTo>
                    <a:pt x="66" y="338"/>
                  </a:lnTo>
                  <a:lnTo>
                    <a:pt x="50" y="338"/>
                  </a:lnTo>
                  <a:lnTo>
                    <a:pt x="34" y="336"/>
                  </a:lnTo>
                  <a:lnTo>
                    <a:pt x="22" y="330"/>
                  </a:lnTo>
                  <a:lnTo>
                    <a:pt x="18" y="326"/>
                  </a:lnTo>
                  <a:lnTo>
                    <a:pt x="14" y="322"/>
                  </a:lnTo>
                  <a:lnTo>
                    <a:pt x="14" y="322"/>
                  </a:lnTo>
                  <a:lnTo>
                    <a:pt x="10" y="314"/>
                  </a:lnTo>
                  <a:lnTo>
                    <a:pt x="6" y="304"/>
                  </a:lnTo>
                  <a:lnTo>
                    <a:pt x="2" y="280"/>
                  </a:lnTo>
                  <a:lnTo>
                    <a:pt x="0" y="256"/>
                  </a:lnTo>
                  <a:lnTo>
                    <a:pt x="0" y="236"/>
                  </a:lnTo>
                  <a:lnTo>
                    <a:pt x="0" y="236"/>
                  </a:lnTo>
                  <a:lnTo>
                    <a:pt x="2" y="220"/>
                  </a:lnTo>
                  <a:lnTo>
                    <a:pt x="4" y="204"/>
                  </a:lnTo>
                  <a:lnTo>
                    <a:pt x="14" y="168"/>
                  </a:lnTo>
                  <a:lnTo>
                    <a:pt x="18" y="150"/>
                  </a:lnTo>
                  <a:lnTo>
                    <a:pt x="20" y="132"/>
                  </a:lnTo>
                  <a:lnTo>
                    <a:pt x="20" y="116"/>
                  </a:lnTo>
                  <a:lnTo>
                    <a:pt x="18" y="102"/>
                  </a:lnTo>
                  <a:lnTo>
                    <a:pt x="18" y="102"/>
                  </a:lnTo>
                  <a:lnTo>
                    <a:pt x="8" y="72"/>
                  </a:lnTo>
                  <a:lnTo>
                    <a:pt x="4" y="56"/>
                  </a:lnTo>
                  <a:lnTo>
                    <a:pt x="2" y="40"/>
                  </a:lnTo>
                  <a:lnTo>
                    <a:pt x="4" y="24"/>
                  </a:lnTo>
                  <a:lnTo>
                    <a:pt x="6" y="18"/>
                  </a:lnTo>
                  <a:lnTo>
                    <a:pt x="10" y="12"/>
                  </a:lnTo>
                  <a:lnTo>
                    <a:pt x="14" y="8"/>
                  </a:lnTo>
                  <a:lnTo>
                    <a:pt x="20" y="4"/>
                  </a:lnTo>
                  <a:lnTo>
                    <a:pt x="28" y="2"/>
                  </a:lnTo>
                  <a:lnTo>
                    <a:pt x="38" y="0"/>
                  </a:lnTo>
                  <a:lnTo>
                    <a:pt x="38" y="0"/>
                  </a:lnTo>
                  <a:lnTo>
                    <a:pt x="48" y="0"/>
                  </a:lnTo>
                  <a:lnTo>
                    <a:pt x="56" y="0"/>
                  </a:lnTo>
                  <a:lnTo>
                    <a:pt x="60" y="2"/>
                  </a:lnTo>
                  <a:lnTo>
                    <a:pt x="62" y="6"/>
                  </a:lnTo>
                  <a:lnTo>
                    <a:pt x="64" y="10"/>
                  </a:lnTo>
                  <a:lnTo>
                    <a:pt x="64" y="16"/>
                  </a:lnTo>
                  <a:lnTo>
                    <a:pt x="64" y="32"/>
                  </a:lnTo>
                  <a:lnTo>
                    <a:pt x="64" y="32"/>
                  </a:lnTo>
                  <a:lnTo>
                    <a:pt x="66" y="54"/>
                  </a:lnTo>
                  <a:lnTo>
                    <a:pt x="66" y="66"/>
                  </a:lnTo>
                  <a:lnTo>
                    <a:pt x="66" y="78"/>
                  </a:lnTo>
                  <a:lnTo>
                    <a:pt x="66" y="78"/>
                  </a:lnTo>
                  <a:lnTo>
                    <a:pt x="64" y="112"/>
                  </a:lnTo>
                  <a:lnTo>
                    <a:pt x="62" y="148"/>
                  </a:lnTo>
                  <a:lnTo>
                    <a:pt x="64" y="182"/>
                  </a:lnTo>
                  <a:lnTo>
                    <a:pt x="70" y="214"/>
                  </a:lnTo>
                  <a:lnTo>
                    <a:pt x="70" y="214"/>
                  </a:lnTo>
                  <a:lnTo>
                    <a:pt x="72" y="238"/>
                  </a:lnTo>
                  <a:lnTo>
                    <a:pt x="74" y="262"/>
                  </a:lnTo>
                  <a:lnTo>
                    <a:pt x="78" y="270"/>
                  </a:lnTo>
                  <a:lnTo>
                    <a:pt x="82" y="278"/>
                  </a:lnTo>
                  <a:lnTo>
                    <a:pt x="86" y="280"/>
                  </a:lnTo>
                  <a:lnTo>
                    <a:pt x="92" y="280"/>
                  </a:lnTo>
                  <a:lnTo>
                    <a:pt x="96" y="280"/>
                  </a:lnTo>
                  <a:lnTo>
                    <a:pt x="104" y="278"/>
                  </a:lnTo>
                  <a:lnTo>
                    <a:pt x="104" y="278"/>
                  </a:lnTo>
                  <a:lnTo>
                    <a:pt x="110" y="274"/>
                  </a:lnTo>
                  <a:lnTo>
                    <a:pt x="116" y="270"/>
                  </a:lnTo>
                  <a:lnTo>
                    <a:pt x="128" y="258"/>
                  </a:lnTo>
                  <a:lnTo>
                    <a:pt x="138" y="246"/>
                  </a:lnTo>
                  <a:lnTo>
                    <a:pt x="152" y="238"/>
                  </a:lnTo>
                  <a:lnTo>
                    <a:pt x="152" y="238"/>
                  </a:lnTo>
                  <a:lnTo>
                    <a:pt x="170" y="232"/>
                  </a:lnTo>
                  <a:lnTo>
                    <a:pt x="188" y="228"/>
                  </a:lnTo>
                  <a:lnTo>
                    <a:pt x="206" y="230"/>
                  </a:lnTo>
                  <a:lnTo>
                    <a:pt x="216" y="232"/>
                  </a:lnTo>
                  <a:lnTo>
                    <a:pt x="226" y="236"/>
                  </a:lnTo>
                  <a:lnTo>
                    <a:pt x="226" y="236"/>
                  </a:lnTo>
                  <a:lnTo>
                    <a:pt x="238" y="244"/>
                  </a:lnTo>
                  <a:lnTo>
                    <a:pt x="250" y="252"/>
                  </a:lnTo>
                  <a:lnTo>
                    <a:pt x="264" y="260"/>
                  </a:lnTo>
                  <a:lnTo>
                    <a:pt x="272" y="262"/>
                  </a:lnTo>
                  <a:lnTo>
                    <a:pt x="278" y="264"/>
                  </a:lnTo>
                  <a:lnTo>
                    <a:pt x="278" y="264"/>
                  </a:lnTo>
                  <a:lnTo>
                    <a:pt x="284" y="264"/>
                  </a:lnTo>
                  <a:lnTo>
                    <a:pt x="290" y="262"/>
                  </a:lnTo>
                  <a:lnTo>
                    <a:pt x="300" y="256"/>
                  </a:lnTo>
                  <a:lnTo>
                    <a:pt x="308" y="250"/>
                  </a:lnTo>
                  <a:lnTo>
                    <a:pt x="314" y="248"/>
                  </a:lnTo>
                  <a:lnTo>
                    <a:pt x="320" y="248"/>
                  </a:lnTo>
                  <a:lnTo>
                    <a:pt x="320" y="248"/>
                  </a:lnTo>
                  <a:lnTo>
                    <a:pt x="324" y="258"/>
                  </a:lnTo>
                  <a:lnTo>
                    <a:pt x="330" y="270"/>
                  </a:lnTo>
                  <a:lnTo>
                    <a:pt x="348" y="300"/>
                  </a:lnTo>
                  <a:lnTo>
                    <a:pt x="368" y="324"/>
                  </a:lnTo>
                  <a:lnTo>
                    <a:pt x="378" y="334"/>
                  </a:lnTo>
                  <a:lnTo>
                    <a:pt x="386" y="340"/>
                  </a:lnTo>
                  <a:lnTo>
                    <a:pt x="350" y="3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20"/>
            <p:cNvSpPr>
              <a:spLocks/>
            </p:cNvSpPr>
            <p:nvPr/>
          </p:nvSpPr>
          <p:spPr bwMode="auto">
            <a:xfrm>
              <a:off x="2985" y="2359"/>
              <a:ext cx="378" cy="368"/>
            </a:xfrm>
            <a:custGeom>
              <a:avLst/>
              <a:gdLst>
                <a:gd name="T0" fmla="*/ 16 w 378"/>
                <a:gd name="T1" fmla="*/ 354 h 368"/>
                <a:gd name="T2" fmla="*/ 94 w 378"/>
                <a:gd name="T3" fmla="*/ 366 h 368"/>
                <a:gd name="T4" fmla="*/ 154 w 378"/>
                <a:gd name="T5" fmla="*/ 366 h 368"/>
                <a:gd name="T6" fmla="*/ 204 w 378"/>
                <a:gd name="T7" fmla="*/ 356 h 368"/>
                <a:gd name="T8" fmla="*/ 258 w 378"/>
                <a:gd name="T9" fmla="*/ 340 h 368"/>
                <a:gd name="T10" fmla="*/ 286 w 378"/>
                <a:gd name="T11" fmla="*/ 338 h 368"/>
                <a:gd name="T12" fmla="*/ 336 w 378"/>
                <a:gd name="T13" fmla="*/ 338 h 368"/>
                <a:gd name="T14" fmla="*/ 362 w 378"/>
                <a:gd name="T15" fmla="*/ 328 h 368"/>
                <a:gd name="T16" fmla="*/ 370 w 378"/>
                <a:gd name="T17" fmla="*/ 318 h 368"/>
                <a:gd name="T18" fmla="*/ 374 w 378"/>
                <a:gd name="T19" fmla="*/ 310 h 368"/>
                <a:gd name="T20" fmla="*/ 378 w 378"/>
                <a:gd name="T21" fmla="*/ 276 h 368"/>
                <a:gd name="T22" fmla="*/ 378 w 378"/>
                <a:gd name="T23" fmla="*/ 232 h 368"/>
                <a:gd name="T24" fmla="*/ 374 w 378"/>
                <a:gd name="T25" fmla="*/ 216 h 368"/>
                <a:gd name="T26" fmla="*/ 360 w 378"/>
                <a:gd name="T27" fmla="*/ 166 h 368"/>
                <a:gd name="T28" fmla="*/ 350 w 378"/>
                <a:gd name="T29" fmla="*/ 132 h 368"/>
                <a:gd name="T30" fmla="*/ 352 w 378"/>
                <a:gd name="T31" fmla="*/ 100 h 368"/>
                <a:gd name="T32" fmla="*/ 358 w 378"/>
                <a:gd name="T33" fmla="*/ 68 h 368"/>
                <a:gd name="T34" fmla="*/ 362 w 378"/>
                <a:gd name="T35" fmla="*/ 36 h 368"/>
                <a:gd name="T36" fmla="*/ 356 w 378"/>
                <a:gd name="T37" fmla="*/ 16 h 368"/>
                <a:gd name="T38" fmla="*/ 348 w 378"/>
                <a:gd name="T39" fmla="*/ 6 h 368"/>
                <a:gd name="T40" fmla="*/ 332 w 378"/>
                <a:gd name="T41" fmla="*/ 0 h 368"/>
                <a:gd name="T42" fmla="*/ 324 w 378"/>
                <a:gd name="T43" fmla="*/ 0 h 368"/>
                <a:gd name="T44" fmla="*/ 306 w 378"/>
                <a:gd name="T45" fmla="*/ 2 h 368"/>
                <a:gd name="T46" fmla="*/ 300 w 378"/>
                <a:gd name="T47" fmla="*/ 8 h 368"/>
                <a:gd name="T48" fmla="*/ 298 w 378"/>
                <a:gd name="T49" fmla="*/ 18 h 368"/>
                <a:gd name="T50" fmla="*/ 300 w 378"/>
                <a:gd name="T51" fmla="*/ 32 h 368"/>
                <a:gd name="T52" fmla="*/ 300 w 378"/>
                <a:gd name="T53" fmla="*/ 68 h 368"/>
                <a:gd name="T54" fmla="*/ 300 w 378"/>
                <a:gd name="T55" fmla="*/ 80 h 368"/>
                <a:gd name="T56" fmla="*/ 308 w 378"/>
                <a:gd name="T57" fmla="*/ 148 h 368"/>
                <a:gd name="T58" fmla="*/ 306 w 378"/>
                <a:gd name="T59" fmla="*/ 216 h 368"/>
                <a:gd name="T60" fmla="*/ 306 w 378"/>
                <a:gd name="T61" fmla="*/ 238 h 368"/>
                <a:gd name="T62" fmla="*/ 302 w 378"/>
                <a:gd name="T63" fmla="*/ 272 h 368"/>
                <a:gd name="T64" fmla="*/ 294 w 378"/>
                <a:gd name="T65" fmla="*/ 282 h 368"/>
                <a:gd name="T66" fmla="*/ 284 w 378"/>
                <a:gd name="T67" fmla="*/ 282 h 368"/>
                <a:gd name="T68" fmla="*/ 276 w 378"/>
                <a:gd name="T69" fmla="*/ 280 h 368"/>
                <a:gd name="T70" fmla="*/ 264 w 378"/>
                <a:gd name="T71" fmla="*/ 274 h 368"/>
                <a:gd name="T72" fmla="*/ 240 w 378"/>
                <a:gd name="T73" fmla="*/ 252 h 368"/>
                <a:gd name="T74" fmla="*/ 226 w 378"/>
                <a:gd name="T75" fmla="*/ 244 h 368"/>
                <a:gd name="T76" fmla="*/ 188 w 378"/>
                <a:gd name="T77" fmla="*/ 238 h 368"/>
                <a:gd name="T78" fmla="*/ 162 w 378"/>
                <a:gd name="T79" fmla="*/ 244 h 368"/>
                <a:gd name="T80" fmla="*/ 152 w 378"/>
                <a:gd name="T81" fmla="*/ 248 h 368"/>
                <a:gd name="T82" fmla="*/ 128 w 378"/>
                <a:gd name="T83" fmla="*/ 266 h 368"/>
                <a:gd name="T84" fmla="*/ 108 w 378"/>
                <a:gd name="T85" fmla="*/ 278 h 368"/>
                <a:gd name="T86" fmla="*/ 102 w 378"/>
                <a:gd name="T87" fmla="*/ 280 h 368"/>
                <a:gd name="T88" fmla="*/ 88 w 378"/>
                <a:gd name="T89" fmla="*/ 278 h 368"/>
                <a:gd name="T90" fmla="*/ 62 w 378"/>
                <a:gd name="T91" fmla="*/ 266 h 368"/>
                <a:gd name="T92" fmla="*/ 52 w 378"/>
                <a:gd name="T93" fmla="*/ 266 h 368"/>
                <a:gd name="T94" fmla="*/ 46 w 378"/>
                <a:gd name="T95" fmla="*/ 288 h 368"/>
                <a:gd name="T96" fmla="*/ 14 w 378"/>
                <a:gd name="T97" fmla="*/ 346 h 368"/>
                <a:gd name="T98" fmla="*/ 0 w 378"/>
                <a:gd name="T99" fmla="*/ 36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8" h="368">
                  <a:moveTo>
                    <a:pt x="16" y="354"/>
                  </a:moveTo>
                  <a:lnTo>
                    <a:pt x="16" y="354"/>
                  </a:lnTo>
                  <a:lnTo>
                    <a:pt x="58" y="362"/>
                  </a:lnTo>
                  <a:lnTo>
                    <a:pt x="94" y="366"/>
                  </a:lnTo>
                  <a:lnTo>
                    <a:pt x="126" y="368"/>
                  </a:lnTo>
                  <a:lnTo>
                    <a:pt x="154" y="366"/>
                  </a:lnTo>
                  <a:lnTo>
                    <a:pt x="180" y="362"/>
                  </a:lnTo>
                  <a:lnTo>
                    <a:pt x="204" y="356"/>
                  </a:lnTo>
                  <a:lnTo>
                    <a:pt x="258" y="340"/>
                  </a:lnTo>
                  <a:lnTo>
                    <a:pt x="258" y="340"/>
                  </a:lnTo>
                  <a:lnTo>
                    <a:pt x="272" y="338"/>
                  </a:lnTo>
                  <a:lnTo>
                    <a:pt x="286" y="338"/>
                  </a:lnTo>
                  <a:lnTo>
                    <a:pt x="320" y="338"/>
                  </a:lnTo>
                  <a:lnTo>
                    <a:pt x="336" y="338"/>
                  </a:lnTo>
                  <a:lnTo>
                    <a:pt x="350" y="334"/>
                  </a:lnTo>
                  <a:lnTo>
                    <a:pt x="362" y="328"/>
                  </a:lnTo>
                  <a:lnTo>
                    <a:pt x="366" y="324"/>
                  </a:lnTo>
                  <a:lnTo>
                    <a:pt x="370" y="318"/>
                  </a:lnTo>
                  <a:lnTo>
                    <a:pt x="370" y="318"/>
                  </a:lnTo>
                  <a:lnTo>
                    <a:pt x="374" y="310"/>
                  </a:lnTo>
                  <a:lnTo>
                    <a:pt x="376" y="300"/>
                  </a:lnTo>
                  <a:lnTo>
                    <a:pt x="378" y="276"/>
                  </a:lnTo>
                  <a:lnTo>
                    <a:pt x="378" y="252"/>
                  </a:lnTo>
                  <a:lnTo>
                    <a:pt x="378" y="232"/>
                  </a:lnTo>
                  <a:lnTo>
                    <a:pt x="378" y="232"/>
                  </a:lnTo>
                  <a:lnTo>
                    <a:pt x="374" y="216"/>
                  </a:lnTo>
                  <a:lnTo>
                    <a:pt x="370" y="200"/>
                  </a:lnTo>
                  <a:lnTo>
                    <a:pt x="360" y="166"/>
                  </a:lnTo>
                  <a:lnTo>
                    <a:pt x="354" y="148"/>
                  </a:lnTo>
                  <a:lnTo>
                    <a:pt x="350" y="132"/>
                  </a:lnTo>
                  <a:lnTo>
                    <a:pt x="350" y="114"/>
                  </a:lnTo>
                  <a:lnTo>
                    <a:pt x="352" y="100"/>
                  </a:lnTo>
                  <a:lnTo>
                    <a:pt x="352" y="100"/>
                  </a:lnTo>
                  <a:lnTo>
                    <a:pt x="358" y="68"/>
                  </a:lnTo>
                  <a:lnTo>
                    <a:pt x="362" y="52"/>
                  </a:lnTo>
                  <a:lnTo>
                    <a:pt x="362" y="36"/>
                  </a:lnTo>
                  <a:lnTo>
                    <a:pt x="360" y="22"/>
                  </a:lnTo>
                  <a:lnTo>
                    <a:pt x="356" y="16"/>
                  </a:lnTo>
                  <a:lnTo>
                    <a:pt x="352" y="10"/>
                  </a:lnTo>
                  <a:lnTo>
                    <a:pt x="348" y="6"/>
                  </a:lnTo>
                  <a:lnTo>
                    <a:pt x="340" y="2"/>
                  </a:lnTo>
                  <a:lnTo>
                    <a:pt x="332" y="0"/>
                  </a:lnTo>
                  <a:lnTo>
                    <a:pt x="324" y="0"/>
                  </a:lnTo>
                  <a:lnTo>
                    <a:pt x="324" y="0"/>
                  </a:lnTo>
                  <a:lnTo>
                    <a:pt x="314" y="0"/>
                  </a:lnTo>
                  <a:lnTo>
                    <a:pt x="306" y="2"/>
                  </a:lnTo>
                  <a:lnTo>
                    <a:pt x="302" y="4"/>
                  </a:lnTo>
                  <a:lnTo>
                    <a:pt x="300" y="8"/>
                  </a:lnTo>
                  <a:lnTo>
                    <a:pt x="298" y="12"/>
                  </a:lnTo>
                  <a:lnTo>
                    <a:pt x="298" y="18"/>
                  </a:lnTo>
                  <a:lnTo>
                    <a:pt x="300" y="32"/>
                  </a:lnTo>
                  <a:lnTo>
                    <a:pt x="300" y="32"/>
                  </a:lnTo>
                  <a:lnTo>
                    <a:pt x="300" y="56"/>
                  </a:lnTo>
                  <a:lnTo>
                    <a:pt x="300" y="68"/>
                  </a:lnTo>
                  <a:lnTo>
                    <a:pt x="300" y="80"/>
                  </a:lnTo>
                  <a:lnTo>
                    <a:pt x="300" y="80"/>
                  </a:lnTo>
                  <a:lnTo>
                    <a:pt x="306" y="112"/>
                  </a:lnTo>
                  <a:lnTo>
                    <a:pt x="308" y="148"/>
                  </a:lnTo>
                  <a:lnTo>
                    <a:pt x="310" y="184"/>
                  </a:lnTo>
                  <a:lnTo>
                    <a:pt x="306" y="216"/>
                  </a:lnTo>
                  <a:lnTo>
                    <a:pt x="306" y="216"/>
                  </a:lnTo>
                  <a:lnTo>
                    <a:pt x="306" y="238"/>
                  </a:lnTo>
                  <a:lnTo>
                    <a:pt x="306" y="262"/>
                  </a:lnTo>
                  <a:lnTo>
                    <a:pt x="302" y="272"/>
                  </a:lnTo>
                  <a:lnTo>
                    <a:pt x="298" y="280"/>
                  </a:lnTo>
                  <a:lnTo>
                    <a:pt x="294" y="282"/>
                  </a:lnTo>
                  <a:lnTo>
                    <a:pt x="290" y="282"/>
                  </a:lnTo>
                  <a:lnTo>
                    <a:pt x="284" y="282"/>
                  </a:lnTo>
                  <a:lnTo>
                    <a:pt x="276" y="280"/>
                  </a:lnTo>
                  <a:lnTo>
                    <a:pt x="276" y="280"/>
                  </a:lnTo>
                  <a:lnTo>
                    <a:pt x="270" y="278"/>
                  </a:lnTo>
                  <a:lnTo>
                    <a:pt x="264" y="274"/>
                  </a:lnTo>
                  <a:lnTo>
                    <a:pt x="252" y="264"/>
                  </a:lnTo>
                  <a:lnTo>
                    <a:pt x="240" y="252"/>
                  </a:lnTo>
                  <a:lnTo>
                    <a:pt x="226" y="244"/>
                  </a:lnTo>
                  <a:lnTo>
                    <a:pt x="226" y="244"/>
                  </a:lnTo>
                  <a:lnTo>
                    <a:pt x="208" y="240"/>
                  </a:lnTo>
                  <a:lnTo>
                    <a:pt x="188" y="238"/>
                  </a:lnTo>
                  <a:lnTo>
                    <a:pt x="170" y="240"/>
                  </a:lnTo>
                  <a:lnTo>
                    <a:pt x="162" y="244"/>
                  </a:lnTo>
                  <a:lnTo>
                    <a:pt x="152" y="248"/>
                  </a:lnTo>
                  <a:lnTo>
                    <a:pt x="152" y="248"/>
                  </a:lnTo>
                  <a:lnTo>
                    <a:pt x="140" y="256"/>
                  </a:lnTo>
                  <a:lnTo>
                    <a:pt x="128" y="266"/>
                  </a:lnTo>
                  <a:lnTo>
                    <a:pt x="116" y="274"/>
                  </a:lnTo>
                  <a:lnTo>
                    <a:pt x="108" y="278"/>
                  </a:lnTo>
                  <a:lnTo>
                    <a:pt x="102" y="280"/>
                  </a:lnTo>
                  <a:lnTo>
                    <a:pt x="102" y="280"/>
                  </a:lnTo>
                  <a:lnTo>
                    <a:pt x="94" y="280"/>
                  </a:lnTo>
                  <a:lnTo>
                    <a:pt x="88" y="278"/>
                  </a:lnTo>
                  <a:lnTo>
                    <a:pt x="74" y="272"/>
                  </a:lnTo>
                  <a:lnTo>
                    <a:pt x="62" y="266"/>
                  </a:lnTo>
                  <a:lnTo>
                    <a:pt x="58" y="264"/>
                  </a:lnTo>
                  <a:lnTo>
                    <a:pt x="52" y="266"/>
                  </a:lnTo>
                  <a:lnTo>
                    <a:pt x="52" y="266"/>
                  </a:lnTo>
                  <a:lnTo>
                    <a:pt x="46" y="288"/>
                  </a:lnTo>
                  <a:lnTo>
                    <a:pt x="32" y="318"/>
                  </a:lnTo>
                  <a:lnTo>
                    <a:pt x="14" y="346"/>
                  </a:lnTo>
                  <a:lnTo>
                    <a:pt x="6" y="356"/>
                  </a:lnTo>
                  <a:lnTo>
                    <a:pt x="0" y="362"/>
                  </a:lnTo>
                  <a:lnTo>
                    <a:pt x="16" y="3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21"/>
            <p:cNvSpPr>
              <a:spLocks/>
            </p:cNvSpPr>
            <p:nvPr/>
          </p:nvSpPr>
          <p:spPr bwMode="auto">
            <a:xfrm>
              <a:off x="2595" y="2393"/>
              <a:ext cx="50" cy="72"/>
            </a:xfrm>
            <a:custGeom>
              <a:avLst/>
              <a:gdLst>
                <a:gd name="T0" fmla="*/ 50 w 50"/>
                <a:gd name="T1" fmla="*/ 36 h 72"/>
                <a:gd name="T2" fmla="*/ 50 w 50"/>
                <a:gd name="T3" fmla="*/ 36 h 72"/>
                <a:gd name="T4" fmla="*/ 48 w 50"/>
                <a:gd name="T5" fmla="*/ 50 h 72"/>
                <a:gd name="T6" fmla="*/ 42 w 50"/>
                <a:gd name="T7" fmla="*/ 62 h 72"/>
                <a:gd name="T8" fmla="*/ 34 w 50"/>
                <a:gd name="T9" fmla="*/ 70 h 72"/>
                <a:gd name="T10" fmla="*/ 30 w 50"/>
                <a:gd name="T11" fmla="*/ 72 h 72"/>
                <a:gd name="T12" fmla="*/ 26 w 50"/>
                <a:gd name="T13" fmla="*/ 72 h 72"/>
                <a:gd name="T14" fmla="*/ 26 w 50"/>
                <a:gd name="T15" fmla="*/ 72 h 72"/>
                <a:gd name="T16" fmla="*/ 20 w 50"/>
                <a:gd name="T17" fmla="*/ 72 h 72"/>
                <a:gd name="T18" fmla="*/ 16 w 50"/>
                <a:gd name="T19" fmla="*/ 70 h 72"/>
                <a:gd name="T20" fmla="*/ 8 w 50"/>
                <a:gd name="T21" fmla="*/ 62 h 72"/>
                <a:gd name="T22" fmla="*/ 2 w 50"/>
                <a:gd name="T23" fmla="*/ 50 h 72"/>
                <a:gd name="T24" fmla="*/ 0 w 50"/>
                <a:gd name="T25" fmla="*/ 36 h 72"/>
                <a:gd name="T26" fmla="*/ 0 w 50"/>
                <a:gd name="T27" fmla="*/ 36 h 72"/>
                <a:gd name="T28" fmla="*/ 2 w 50"/>
                <a:gd name="T29" fmla="*/ 22 h 72"/>
                <a:gd name="T30" fmla="*/ 8 w 50"/>
                <a:gd name="T31" fmla="*/ 10 h 72"/>
                <a:gd name="T32" fmla="*/ 16 w 50"/>
                <a:gd name="T33" fmla="*/ 2 h 72"/>
                <a:gd name="T34" fmla="*/ 20 w 50"/>
                <a:gd name="T35" fmla="*/ 0 h 72"/>
                <a:gd name="T36" fmla="*/ 26 w 50"/>
                <a:gd name="T37" fmla="*/ 0 h 72"/>
                <a:gd name="T38" fmla="*/ 26 w 50"/>
                <a:gd name="T39" fmla="*/ 0 h 72"/>
                <a:gd name="T40" fmla="*/ 30 w 50"/>
                <a:gd name="T41" fmla="*/ 0 h 72"/>
                <a:gd name="T42" fmla="*/ 34 w 50"/>
                <a:gd name="T43" fmla="*/ 2 h 72"/>
                <a:gd name="T44" fmla="*/ 42 w 50"/>
                <a:gd name="T45" fmla="*/ 10 h 72"/>
                <a:gd name="T46" fmla="*/ 48 w 50"/>
                <a:gd name="T47" fmla="*/ 22 h 72"/>
                <a:gd name="T48" fmla="*/ 50 w 50"/>
                <a:gd name="T49" fmla="*/ 36 h 72"/>
                <a:gd name="T50" fmla="*/ 50 w 50"/>
                <a:gd name="T5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2">
                  <a:moveTo>
                    <a:pt x="50" y="36"/>
                  </a:moveTo>
                  <a:lnTo>
                    <a:pt x="50" y="36"/>
                  </a:lnTo>
                  <a:lnTo>
                    <a:pt x="48" y="50"/>
                  </a:lnTo>
                  <a:lnTo>
                    <a:pt x="42" y="62"/>
                  </a:lnTo>
                  <a:lnTo>
                    <a:pt x="34" y="70"/>
                  </a:lnTo>
                  <a:lnTo>
                    <a:pt x="30" y="72"/>
                  </a:lnTo>
                  <a:lnTo>
                    <a:pt x="26" y="72"/>
                  </a:lnTo>
                  <a:lnTo>
                    <a:pt x="26" y="72"/>
                  </a:lnTo>
                  <a:lnTo>
                    <a:pt x="20" y="72"/>
                  </a:lnTo>
                  <a:lnTo>
                    <a:pt x="16" y="70"/>
                  </a:lnTo>
                  <a:lnTo>
                    <a:pt x="8" y="62"/>
                  </a:lnTo>
                  <a:lnTo>
                    <a:pt x="2" y="50"/>
                  </a:lnTo>
                  <a:lnTo>
                    <a:pt x="0" y="36"/>
                  </a:lnTo>
                  <a:lnTo>
                    <a:pt x="0" y="36"/>
                  </a:lnTo>
                  <a:lnTo>
                    <a:pt x="2" y="22"/>
                  </a:lnTo>
                  <a:lnTo>
                    <a:pt x="8" y="10"/>
                  </a:lnTo>
                  <a:lnTo>
                    <a:pt x="16" y="2"/>
                  </a:lnTo>
                  <a:lnTo>
                    <a:pt x="20" y="0"/>
                  </a:lnTo>
                  <a:lnTo>
                    <a:pt x="26" y="0"/>
                  </a:lnTo>
                  <a:lnTo>
                    <a:pt x="26" y="0"/>
                  </a:lnTo>
                  <a:lnTo>
                    <a:pt x="30" y="0"/>
                  </a:lnTo>
                  <a:lnTo>
                    <a:pt x="34" y="2"/>
                  </a:lnTo>
                  <a:lnTo>
                    <a:pt x="42" y="10"/>
                  </a:lnTo>
                  <a:lnTo>
                    <a:pt x="48" y="22"/>
                  </a:lnTo>
                  <a:lnTo>
                    <a:pt x="50" y="36"/>
                  </a:lnTo>
                  <a:lnTo>
                    <a:pt x="50"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22"/>
            <p:cNvSpPr>
              <a:spLocks/>
            </p:cNvSpPr>
            <p:nvPr/>
          </p:nvSpPr>
          <p:spPr bwMode="auto">
            <a:xfrm>
              <a:off x="2819" y="2395"/>
              <a:ext cx="50" cy="72"/>
            </a:xfrm>
            <a:custGeom>
              <a:avLst/>
              <a:gdLst>
                <a:gd name="T0" fmla="*/ 50 w 50"/>
                <a:gd name="T1" fmla="*/ 36 h 72"/>
                <a:gd name="T2" fmla="*/ 50 w 50"/>
                <a:gd name="T3" fmla="*/ 36 h 72"/>
                <a:gd name="T4" fmla="*/ 48 w 50"/>
                <a:gd name="T5" fmla="*/ 50 h 72"/>
                <a:gd name="T6" fmla="*/ 42 w 50"/>
                <a:gd name="T7" fmla="*/ 62 h 72"/>
                <a:gd name="T8" fmla="*/ 34 w 50"/>
                <a:gd name="T9" fmla="*/ 70 h 72"/>
                <a:gd name="T10" fmla="*/ 30 w 50"/>
                <a:gd name="T11" fmla="*/ 72 h 72"/>
                <a:gd name="T12" fmla="*/ 26 w 50"/>
                <a:gd name="T13" fmla="*/ 72 h 72"/>
                <a:gd name="T14" fmla="*/ 26 w 50"/>
                <a:gd name="T15" fmla="*/ 72 h 72"/>
                <a:gd name="T16" fmla="*/ 20 w 50"/>
                <a:gd name="T17" fmla="*/ 72 h 72"/>
                <a:gd name="T18" fmla="*/ 16 w 50"/>
                <a:gd name="T19" fmla="*/ 70 h 72"/>
                <a:gd name="T20" fmla="*/ 8 w 50"/>
                <a:gd name="T21" fmla="*/ 62 h 72"/>
                <a:gd name="T22" fmla="*/ 2 w 50"/>
                <a:gd name="T23" fmla="*/ 50 h 72"/>
                <a:gd name="T24" fmla="*/ 0 w 50"/>
                <a:gd name="T25" fmla="*/ 36 h 72"/>
                <a:gd name="T26" fmla="*/ 0 w 50"/>
                <a:gd name="T27" fmla="*/ 36 h 72"/>
                <a:gd name="T28" fmla="*/ 2 w 50"/>
                <a:gd name="T29" fmla="*/ 22 h 72"/>
                <a:gd name="T30" fmla="*/ 8 w 50"/>
                <a:gd name="T31" fmla="*/ 10 h 72"/>
                <a:gd name="T32" fmla="*/ 16 w 50"/>
                <a:gd name="T33" fmla="*/ 2 h 72"/>
                <a:gd name="T34" fmla="*/ 20 w 50"/>
                <a:gd name="T35" fmla="*/ 0 h 72"/>
                <a:gd name="T36" fmla="*/ 26 w 50"/>
                <a:gd name="T37" fmla="*/ 0 h 72"/>
                <a:gd name="T38" fmla="*/ 26 w 50"/>
                <a:gd name="T39" fmla="*/ 0 h 72"/>
                <a:gd name="T40" fmla="*/ 30 w 50"/>
                <a:gd name="T41" fmla="*/ 0 h 72"/>
                <a:gd name="T42" fmla="*/ 34 w 50"/>
                <a:gd name="T43" fmla="*/ 2 h 72"/>
                <a:gd name="T44" fmla="*/ 42 w 50"/>
                <a:gd name="T45" fmla="*/ 10 h 72"/>
                <a:gd name="T46" fmla="*/ 48 w 50"/>
                <a:gd name="T47" fmla="*/ 22 h 72"/>
                <a:gd name="T48" fmla="*/ 50 w 50"/>
                <a:gd name="T49" fmla="*/ 36 h 72"/>
                <a:gd name="T50" fmla="*/ 50 w 50"/>
                <a:gd name="T5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2">
                  <a:moveTo>
                    <a:pt x="50" y="36"/>
                  </a:moveTo>
                  <a:lnTo>
                    <a:pt x="50" y="36"/>
                  </a:lnTo>
                  <a:lnTo>
                    <a:pt x="48" y="50"/>
                  </a:lnTo>
                  <a:lnTo>
                    <a:pt x="42" y="62"/>
                  </a:lnTo>
                  <a:lnTo>
                    <a:pt x="34" y="70"/>
                  </a:lnTo>
                  <a:lnTo>
                    <a:pt x="30" y="72"/>
                  </a:lnTo>
                  <a:lnTo>
                    <a:pt x="26" y="72"/>
                  </a:lnTo>
                  <a:lnTo>
                    <a:pt x="26" y="72"/>
                  </a:lnTo>
                  <a:lnTo>
                    <a:pt x="20" y="72"/>
                  </a:lnTo>
                  <a:lnTo>
                    <a:pt x="16" y="70"/>
                  </a:lnTo>
                  <a:lnTo>
                    <a:pt x="8" y="62"/>
                  </a:lnTo>
                  <a:lnTo>
                    <a:pt x="2" y="50"/>
                  </a:lnTo>
                  <a:lnTo>
                    <a:pt x="0" y="36"/>
                  </a:lnTo>
                  <a:lnTo>
                    <a:pt x="0" y="36"/>
                  </a:lnTo>
                  <a:lnTo>
                    <a:pt x="2" y="22"/>
                  </a:lnTo>
                  <a:lnTo>
                    <a:pt x="8" y="10"/>
                  </a:lnTo>
                  <a:lnTo>
                    <a:pt x="16" y="2"/>
                  </a:lnTo>
                  <a:lnTo>
                    <a:pt x="20" y="0"/>
                  </a:lnTo>
                  <a:lnTo>
                    <a:pt x="26" y="0"/>
                  </a:lnTo>
                  <a:lnTo>
                    <a:pt x="26" y="0"/>
                  </a:lnTo>
                  <a:lnTo>
                    <a:pt x="30" y="0"/>
                  </a:lnTo>
                  <a:lnTo>
                    <a:pt x="34" y="2"/>
                  </a:lnTo>
                  <a:lnTo>
                    <a:pt x="42" y="10"/>
                  </a:lnTo>
                  <a:lnTo>
                    <a:pt x="48" y="22"/>
                  </a:lnTo>
                  <a:lnTo>
                    <a:pt x="50" y="36"/>
                  </a:lnTo>
                  <a:lnTo>
                    <a:pt x="50"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23"/>
            <p:cNvSpPr>
              <a:spLocks/>
            </p:cNvSpPr>
            <p:nvPr/>
          </p:nvSpPr>
          <p:spPr bwMode="auto">
            <a:xfrm>
              <a:off x="2885" y="2157"/>
              <a:ext cx="40" cy="64"/>
            </a:xfrm>
            <a:custGeom>
              <a:avLst/>
              <a:gdLst>
                <a:gd name="T0" fmla="*/ 0 w 40"/>
                <a:gd name="T1" fmla="*/ 60 h 64"/>
                <a:gd name="T2" fmla="*/ 26 w 40"/>
                <a:gd name="T3" fmla="*/ 0 h 64"/>
                <a:gd name="T4" fmla="*/ 40 w 40"/>
                <a:gd name="T5" fmla="*/ 8 h 64"/>
                <a:gd name="T6" fmla="*/ 12 w 40"/>
                <a:gd name="T7" fmla="*/ 64 h 64"/>
                <a:gd name="T8" fmla="*/ 0 w 40"/>
                <a:gd name="T9" fmla="*/ 60 h 64"/>
              </a:gdLst>
              <a:ahLst/>
              <a:cxnLst>
                <a:cxn ang="0">
                  <a:pos x="T0" y="T1"/>
                </a:cxn>
                <a:cxn ang="0">
                  <a:pos x="T2" y="T3"/>
                </a:cxn>
                <a:cxn ang="0">
                  <a:pos x="T4" y="T5"/>
                </a:cxn>
                <a:cxn ang="0">
                  <a:pos x="T6" y="T7"/>
                </a:cxn>
                <a:cxn ang="0">
                  <a:pos x="T8" y="T9"/>
                </a:cxn>
              </a:cxnLst>
              <a:rect l="0" t="0" r="r" b="b"/>
              <a:pathLst>
                <a:path w="40" h="64">
                  <a:moveTo>
                    <a:pt x="0" y="60"/>
                  </a:moveTo>
                  <a:lnTo>
                    <a:pt x="26" y="0"/>
                  </a:lnTo>
                  <a:lnTo>
                    <a:pt x="40" y="8"/>
                  </a:lnTo>
                  <a:lnTo>
                    <a:pt x="12" y="64"/>
                  </a:lnTo>
                  <a:lnTo>
                    <a:pt x="0" y="6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24"/>
            <p:cNvSpPr>
              <a:spLocks/>
            </p:cNvSpPr>
            <p:nvPr/>
          </p:nvSpPr>
          <p:spPr bwMode="auto">
            <a:xfrm>
              <a:off x="2837" y="2157"/>
              <a:ext cx="16" cy="50"/>
            </a:xfrm>
            <a:custGeom>
              <a:avLst/>
              <a:gdLst>
                <a:gd name="T0" fmla="*/ 2 w 16"/>
                <a:gd name="T1" fmla="*/ 50 h 50"/>
                <a:gd name="T2" fmla="*/ 0 w 16"/>
                <a:gd name="T3" fmla="*/ 0 h 50"/>
                <a:gd name="T4" fmla="*/ 16 w 16"/>
                <a:gd name="T5" fmla="*/ 4 h 50"/>
                <a:gd name="T6" fmla="*/ 16 w 16"/>
                <a:gd name="T7" fmla="*/ 50 h 50"/>
                <a:gd name="T8" fmla="*/ 2 w 16"/>
                <a:gd name="T9" fmla="*/ 50 h 50"/>
              </a:gdLst>
              <a:ahLst/>
              <a:cxnLst>
                <a:cxn ang="0">
                  <a:pos x="T0" y="T1"/>
                </a:cxn>
                <a:cxn ang="0">
                  <a:pos x="T2" y="T3"/>
                </a:cxn>
                <a:cxn ang="0">
                  <a:pos x="T4" y="T5"/>
                </a:cxn>
                <a:cxn ang="0">
                  <a:pos x="T6" y="T7"/>
                </a:cxn>
                <a:cxn ang="0">
                  <a:pos x="T8" y="T9"/>
                </a:cxn>
              </a:cxnLst>
              <a:rect l="0" t="0" r="r" b="b"/>
              <a:pathLst>
                <a:path w="16" h="50">
                  <a:moveTo>
                    <a:pt x="2" y="50"/>
                  </a:moveTo>
                  <a:lnTo>
                    <a:pt x="0" y="0"/>
                  </a:lnTo>
                  <a:lnTo>
                    <a:pt x="16" y="4"/>
                  </a:lnTo>
                  <a:lnTo>
                    <a:pt x="16" y="50"/>
                  </a:lnTo>
                  <a:lnTo>
                    <a:pt x="2" y="5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25"/>
            <p:cNvSpPr>
              <a:spLocks/>
            </p:cNvSpPr>
            <p:nvPr/>
          </p:nvSpPr>
          <p:spPr bwMode="auto">
            <a:xfrm>
              <a:off x="2933" y="2187"/>
              <a:ext cx="44" cy="52"/>
            </a:xfrm>
            <a:custGeom>
              <a:avLst/>
              <a:gdLst>
                <a:gd name="T0" fmla="*/ 0 w 44"/>
                <a:gd name="T1" fmla="*/ 42 h 52"/>
                <a:gd name="T2" fmla="*/ 34 w 44"/>
                <a:gd name="T3" fmla="*/ 0 h 52"/>
                <a:gd name="T4" fmla="*/ 44 w 44"/>
                <a:gd name="T5" fmla="*/ 14 h 52"/>
                <a:gd name="T6" fmla="*/ 10 w 44"/>
                <a:gd name="T7" fmla="*/ 52 h 52"/>
                <a:gd name="T8" fmla="*/ 0 w 44"/>
                <a:gd name="T9" fmla="*/ 42 h 52"/>
              </a:gdLst>
              <a:ahLst/>
              <a:cxnLst>
                <a:cxn ang="0">
                  <a:pos x="T0" y="T1"/>
                </a:cxn>
                <a:cxn ang="0">
                  <a:pos x="T2" y="T3"/>
                </a:cxn>
                <a:cxn ang="0">
                  <a:pos x="T4" y="T5"/>
                </a:cxn>
                <a:cxn ang="0">
                  <a:pos x="T6" y="T7"/>
                </a:cxn>
                <a:cxn ang="0">
                  <a:pos x="T8" y="T9"/>
                </a:cxn>
              </a:cxnLst>
              <a:rect l="0" t="0" r="r" b="b"/>
              <a:pathLst>
                <a:path w="44" h="52">
                  <a:moveTo>
                    <a:pt x="0" y="42"/>
                  </a:moveTo>
                  <a:lnTo>
                    <a:pt x="34" y="0"/>
                  </a:lnTo>
                  <a:lnTo>
                    <a:pt x="44" y="14"/>
                  </a:lnTo>
                  <a:lnTo>
                    <a:pt x="10" y="52"/>
                  </a:lnTo>
                  <a:lnTo>
                    <a:pt x="0" y="42"/>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89" name="Picture 2" descr="http://s9.postimage.org/mu07keb5b/office_2013_Logo.pn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462" t="56804" r="65965" b="23370"/>
          <a:stretch/>
        </p:blipFill>
        <p:spPr bwMode="auto">
          <a:xfrm>
            <a:off x="5136243" y="2482461"/>
            <a:ext cx="1981200" cy="2133601"/>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2" descr="http://s9.postimage.org/mu07keb5b/office_2013_Logo.pn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463" t="76630" r="67026" b="4252"/>
          <a:stretch/>
        </p:blipFill>
        <p:spPr bwMode="auto">
          <a:xfrm>
            <a:off x="7729053" y="2637427"/>
            <a:ext cx="1905000" cy="2057401"/>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4"/>
          <p:cNvGrpSpPr>
            <a:grpSpLocks noChangeAspect="1"/>
          </p:cNvGrpSpPr>
          <p:nvPr/>
        </p:nvGrpSpPr>
        <p:grpSpPr bwMode="auto">
          <a:xfrm>
            <a:off x="7530596" y="4127093"/>
            <a:ext cx="3130710" cy="1674152"/>
            <a:chOff x="2015" y="2157"/>
            <a:chExt cx="1450" cy="1034"/>
          </a:xfrm>
        </p:grpSpPr>
        <p:sp>
          <p:nvSpPr>
            <p:cNvPr id="28" name="AutoShape 3"/>
            <p:cNvSpPr>
              <a:spLocks noChangeAspect="1" noChangeArrowheads="1" noTextEdit="1"/>
            </p:cNvSpPr>
            <p:nvPr/>
          </p:nvSpPr>
          <p:spPr bwMode="auto">
            <a:xfrm>
              <a:off x="2015" y="2157"/>
              <a:ext cx="1450"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5"/>
            <p:cNvSpPr>
              <a:spLocks/>
            </p:cNvSpPr>
            <p:nvPr/>
          </p:nvSpPr>
          <p:spPr bwMode="auto">
            <a:xfrm>
              <a:off x="2247" y="3081"/>
              <a:ext cx="970" cy="110"/>
            </a:xfrm>
            <a:custGeom>
              <a:avLst/>
              <a:gdLst>
                <a:gd name="T0" fmla="*/ 970 w 970"/>
                <a:gd name="T1" fmla="*/ 54 h 110"/>
                <a:gd name="T2" fmla="*/ 970 w 970"/>
                <a:gd name="T3" fmla="*/ 54 h 110"/>
                <a:gd name="T4" fmla="*/ 968 w 970"/>
                <a:gd name="T5" fmla="*/ 48 h 110"/>
                <a:gd name="T6" fmla="*/ 960 w 970"/>
                <a:gd name="T7" fmla="*/ 44 h 110"/>
                <a:gd name="T8" fmla="*/ 948 w 970"/>
                <a:gd name="T9" fmla="*/ 38 h 110"/>
                <a:gd name="T10" fmla="*/ 932 w 970"/>
                <a:gd name="T11" fmla="*/ 32 h 110"/>
                <a:gd name="T12" fmla="*/ 888 w 970"/>
                <a:gd name="T13" fmla="*/ 24 h 110"/>
                <a:gd name="T14" fmla="*/ 828 w 970"/>
                <a:gd name="T15" fmla="*/ 16 h 110"/>
                <a:gd name="T16" fmla="*/ 756 w 970"/>
                <a:gd name="T17" fmla="*/ 8 h 110"/>
                <a:gd name="T18" fmla="*/ 674 w 970"/>
                <a:gd name="T19" fmla="*/ 4 h 110"/>
                <a:gd name="T20" fmla="*/ 584 w 970"/>
                <a:gd name="T21" fmla="*/ 0 h 110"/>
                <a:gd name="T22" fmla="*/ 486 w 970"/>
                <a:gd name="T23" fmla="*/ 0 h 110"/>
                <a:gd name="T24" fmla="*/ 486 w 970"/>
                <a:gd name="T25" fmla="*/ 0 h 110"/>
                <a:gd name="T26" fmla="*/ 388 w 970"/>
                <a:gd name="T27" fmla="*/ 0 h 110"/>
                <a:gd name="T28" fmla="*/ 296 w 970"/>
                <a:gd name="T29" fmla="*/ 4 h 110"/>
                <a:gd name="T30" fmla="*/ 214 w 970"/>
                <a:gd name="T31" fmla="*/ 8 h 110"/>
                <a:gd name="T32" fmla="*/ 142 w 970"/>
                <a:gd name="T33" fmla="*/ 16 h 110"/>
                <a:gd name="T34" fmla="*/ 82 w 970"/>
                <a:gd name="T35" fmla="*/ 24 h 110"/>
                <a:gd name="T36" fmla="*/ 38 w 970"/>
                <a:gd name="T37" fmla="*/ 32 h 110"/>
                <a:gd name="T38" fmla="*/ 22 w 970"/>
                <a:gd name="T39" fmla="*/ 38 h 110"/>
                <a:gd name="T40" fmla="*/ 10 w 970"/>
                <a:gd name="T41" fmla="*/ 44 h 110"/>
                <a:gd name="T42" fmla="*/ 2 w 970"/>
                <a:gd name="T43" fmla="*/ 48 h 110"/>
                <a:gd name="T44" fmla="*/ 0 w 970"/>
                <a:gd name="T45" fmla="*/ 54 h 110"/>
                <a:gd name="T46" fmla="*/ 0 w 970"/>
                <a:gd name="T47" fmla="*/ 54 h 110"/>
                <a:gd name="T48" fmla="*/ 2 w 970"/>
                <a:gd name="T49" fmla="*/ 60 h 110"/>
                <a:gd name="T50" fmla="*/ 10 w 970"/>
                <a:gd name="T51" fmla="*/ 66 h 110"/>
                <a:gd name="T52" fmla="*/ 22 w 970"/>
                <a:gd name="T53" fmla="*/ 70 h 110"/>
                <a:gd name="T54" fmla="*/ 38 w 970"/>
                <a:gd name="T55" fmla="*/ 76 h 110"/>
                <a:gd name="T56" fmla="*/ 82 w 970"/>
                <a:gd name="T57" fmla="*/ 86 h 110"/>
                <a:gd name="T58" fmla="*/ 142 w 970"/>
                <a:gd name="T59" fmla="*/ 94 h 110"/>
                <a:gd name="T60" fmla="*/ 214 w 970"/>
                <a:gd name="T61" fmla="*/ 100 h 110"/>
                <a:gd name="T62" fmla="*/ 296 w 970"/>
                <a:gd name="T63" fmla="*/ 106 h 110"/>
                <a:gd name="T64" fmla="*/ 388 w 970"/>
                <a:gd name="T65" fmla="*/ 108 h 110"/>
                <a:gd name="T66" fmla="*/ 486 w 970"/>
                <a:gd name="T67" fmla="*/ 110 h 110"/>
                <a:gd name="T68" fmla="*/ 486 w 970"/>
                <a:gd name="T69" fmla="*/ 110 h 110"/>
                <a:gd name="T70" fmla="*/ 584 w 970"/>
                <a:gd name="T71" fmla="*/ 108 h 110"/>
                <a:gd name="T72" fmla="*/ 674 w 970"/>
                <a:gd name="T73" fmla="*/ 106 h 110"/>
                <a:gd name="T74" fmla="*/ 756 w 970"/>
                <a:gd name="T75" fmla="*/ 100 h 110"/>
                <a:gd name="T76" fmla="*/ 828 w 970"/>
                <a:gd name="T77" fmla="*/ 94 h 110"/>
                <a:gd name="T78" fmla="*/ 888 w 970"/>
                <a:gd name="T79" fmla="*/ 86 h 110"/>
                <a:gd name="T80" fmla="*/ 932 w 970"/>
                <a:gd name="T81" fmla="*/ 76 h 110"/>
                <a:gd name="T82" fmla="*/ 948 w 970"/>
                <a:gd name="T83" fmla="*/ 70 h 110"/>
                <a:gd name="T84" fmla="*/ 960 w 970"/>
                <a:gd name="T85" fmla="*/ 66 h 110"/>
                <a:gd name="T86" fmla="*/ 968 w 970"/>
                <a:gd name="T87" fmla="*/ 60 h 110"/>
                <a:gd name="T88" fmla="*/ 970 w 970"/>
                <a:gd name="T89" fmla="*/ 54 h 110"/>
                <a:gd name="T90" fmla="*/ 970 w 970"/>
                <a:gd name="T91"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0" h="110">
                  <a:moveTo>
                    <a:pt x="970" y="54"/>
                  </a:moveTo>
                  <a:lnTo>
                    <a:pt x="970" y="54"/>
                  </a:lnTo>
                  <a:lnTo>
                    <a:pt x="968" y="48"/>
                  </a:lnTo>
                  <a:lnTo>
                    <a:pt x="960" y="44"/>
                  </a:lnTo>
                  <a:lnTo>
                    <a:pt x="948" y="38"/>
                  </a:lnTo>
                  <a:lnTo>
                    <a:pt x="932" y="32"/>
                  </a:lnTo>
                  <a:lnTo>
                    <a:pt x="888" y="24"/>
                  </a:lnTo>
                  <a:lnTo>
                    <a:pt x="828" y="16"/>
                  </a:lnTo>
                  <a:lnTo>
                    <a:pt x="756" y="8"/>
                  </a:lnTo>
                  <a:lnTo>
                    <a:pt x="674" y="4"/>
                  </a:lnTo>
                  <a:lnTo>
                    <a:pt x="584" y="0"/>
                  </a:lnTo>
                  <a:lnTo>
                    <a:pt x="486" y="0"/>
                  </a:lnTo>
                  <a:lnTo>
                    <a:pt x="486" y="0"/>
                  </a:lnTo>
                  <a:lnTo>
                    <a:pt x="388" y="0"/>
                  </a:lnTo>
                  <a:lnTo>
                    <a:pt x="296" y="4"/>
                  </a:lnTo>
                  <a:lnTo>
                    <a:pt x="214" y="8"/>
                  </a:lnTo>
                  <a:lnTo>
                    <a:pt x="142" y="16"/>
                  </a:lnTo>
                  <a:lnTo>
                    <a:pt x="82" y="24"/>
                  </a:lnTo>
                  <a:lnTo>
                    <a:pt x="38" y="32"/>
                  </a:lnTo>
                  <a:lnTo>
                    <a:pt x="22" y="38"/>
                  </a:lnTo>
                  <a:lnTo>
                    <a:pt x="10" y="44"/>
                  </a:lnTo>
                  <a:lnTo>
                    <a:pt x="2" y="48"/>
                  </a:lnTo>
                  <a:lnTo>
                    <a:pt x="0" y="54"/>
                  </a:lnTo>
                  <a:lnTo>
                    <a:pt x="0" y="54"/>
                  </a:lnTo>
                  <a:lnTo>
                    <a:pt x="2" y="60"/>
                  </a:lnTo>
                  <a:lnTo>
                    <a:pt x="10" y="66"/>
                  </a:lnTo>
                  <a:lnTo>
                    <a:pt x="22" y="70"/>
                  </a:lnTo>
                  <a:lnTo>
                    <a:pt x="38" y="76"/>
                  </a:lnTo>
                  <a:lnTo>
                    <a:pt x="82" y="86"/>
                  </a:lnTo>
                  <a:lnTo>
                    <a:pt x="142" y="94"/>
                  </a:lnTo>
                  <a:lnTo>
                    <a:pt x="214" y="100"/>
                  </a:lnTo>
                  <a:lnTo>
                    <a:pt x="296" y="106"/>
                  </a:lnTo>
                  <a:lnTo>
                    <a:pt x="388" y="108"/>
                  </a:lnTo>
                  <a:lnTo>
                    <a:pt x="486" y="110"/>
                  </a:lnTo>
                  <a:lnTo>
                    <a:pt x="486" y="110"/>
                  </a:lnTo>
                  <a:lnTo>
                    <a:pt x="584" y="108"/>
                  </a:lnTo>
                  <a:lnTo>
                    <a:pt x="674" y="106"/>
                  </a:lnTo>
                  <a:lnTo>
                    <a:pt x="756" y="100"/>
                  </a:lnTo>
                  <a:lnTo>
                    <a:pt x="828" y="94"/>
                  </a:lnTo>
                  <a:lnTo>
                    <a:pt x="888" y="86"/>
                  </a:lnTo>
                  <a:lnTo>
                    <a:pt x="932" y="76"/>
                  </a:lnTo>
                  <a:lnTo>
                    <a:pt x="948" y="70"/>
                  </a:lnTo>
                  <a:lnTo>
                    <a:pt x="960" y="66"/>
                  </a:lnTo>
                  <a:lnTo>
                    <a:pt x="968" y="60"/>
                  </a:lnTo>
                  <a:lnTo>
                    <a:pt x="970" y="54"/>
                  </a:lnTo>
                  <a:lnTo>
                    <a:pt x="970" y="5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6"/>
            <p:cNvSpPr>
              <a:spLocks/>
            </p:cNvSpPr>
            <p:nvPr/>
          </p:nvSpPr>
          <p:spPr bwMode="auto">
            <a:xfrm>
              <a:off x="2375" y="2239"/>
              <a:ext cx="738" cy="452"/>
            </a:xfrm>
            <a:custGeom>
              <a:avLst/>
              <a:gdLst>
                <a:gd name="T0" fmla="*/ 738 w 738"/>
                <a:gd name="T1" fmla="*/ 226 h 452"/>
                <a:gd name="T2" fmla="*/ 730 w 738"/>
                <a:gd name="T3" fmla="*/ 180 h 452"/>
                <a:gd name="T4" fmla="*/ 708 w 738"/>
                <a:gd name="T5" fmla="*/ 138 h 452"/>
                <a:gd name="T6" fmla="*/ 674 w 738"/>
                <a:gd name="T7" fmla="*/ 100 h 452"/>
                <a:gd name="T8" fmla="*/ 630 w 738"/>
                <a:gd name="T9" fmla="*/ 66 h 452"/>
                <a:gd name="T10" fmla="*/ 574 w 738"/>
                <a:gd name="T11" fmla="*/ 38 h 452"/>
                <a:gd name="T12" fmla="*/ 512 w 738"/>
                <a:gd name="T13" fmla="*/ 18 h 452"/>
                <a:gd name="T14" fmla="*/ 442 w 738"/>
                <a:gd name="T15" fmla="*/ 4 h 452"/>
                <a:gd name="T16" fmla="*/ 368 w 738"/>
                <a:gd name="T17" fmla="*/ 0 h 452"/>
                <a:gd name="T18" fmla="*/ 330 w 738"/>
                <a:gd name="T19" fmla="*/ 0 h 452"/>
                <a:gd name="T20" fmla="*/ 258 w 738"/>
                <a:gd name="T21" fmla="*/ 10 h 452"/>
                <a:gd name="T22" fmla="*/ 192 w 738"/>
                <a:gd name="T23" fmla="*/ 26 h 452"/>
                <a:gd name="T24" fmla="*/ 134 w 738"/>
                <a:gd name="T25" fmla="*/ 52 h 452"/>
                <a:gd name="T26" fmla="*/ 84 w 738"/>
                <a:gd name="T27" fmla="*/ 82 h 452"/>
                <a:gd name="T28" fmla="*/ 44 w 738"/>
                <a:gd name="T29" fmla="*/ 118 h 452"/>
                <a:gd name="T30" fmla="*/ 16 w 738"/>
                <a:gd name="T31" fmla="*/ 158 h 452"/>
                <a:gd name="T32" fmla="*/ 2 w 738"/>
                <a:gd name="T33" fmla="*/ 202 h 452"/>
                <a:gd name="T34" fmla="*/ 0 w 738"/>
                <a:gd name="T35" fmla="*/ 226 h 452"/>
                <a:gd name="T36" fmla="*/ 8 w 738"/>
                <a:gd name="T37" fmla="*/ 270 h 452"/>
                <a:gd name="T38" fmla="*/ 30 w 738"/>
                <a:gd name="T39" fmla="*/ 314 h 452"/>
                <a:gd name="T40" fmla="*/ 62 w 738"/>
                <a:gd name="T41" fmla="*/ 352 h 452"/>
                <a:gd name="T42" fmla="*/ 108 w 738"/>
                <a:gd name="T43" fmla="*/ 386 h 452"/>
                <a:gd name="T44" fmla="*/ 162 w 738"/>
                <a:gd name="T45" fmla="*/ 412 h 452"/>
                <a:gd name="T46" fmla="*/ 226 w 738"/>
                <a:gd name="T47" fmla="*/ 434 h 452"/>
                <a:gd name="T48" fmla="*/ 294 w 738"/>
                <a:gd name="T49" fmla="*/ 446 h 452"/>
                <a:gd name="T50" fmla="*/ 368 w 738"/>
                <a:gd name="T51" fmla="*/ 452 h 452"/>
                <a:gd name="T52" fmla="*/ 406 w 738"/>
                <a:gd name="T53" fmla="*/ 450 h 452"/>
                <a:gd name="T54" fmla="*/ 478 w 738"/>
                <a:gd name="T55" fmla="*/ 442 h 452"/>
                <a:gd name="T56" fmla="*/ 544 w 738"/>
                <a:gd name="T57" fmla="*/ 424 h 452"/>
                <a:gd name="T58" fmla="*/ 604 w 738"/>
                <a:gd name="T59" fmla="*/ 400 h 452"/>
                <a:gd name="T60" fmla="*/ 652 w 738"/>
                <a:gd name="T61" fmla="*/ 370 h 452"/>
                <a:gd name="T62" fmla="*/ 692 w 738"/>
                <a:gd name="T63" fmla="*/ 334 h 452"/>
                <a:gd name="T64" fmla="*/ 720 w 738"/>
                <a:gd name="T65" fmla="*/ 292 h 452"/>
                <a:gd name="T66" fmla="*/ 736 w 738"/>
                <a:gd name="T67" fmla="*/ 248 h 452"/>
                <a:gd name="T68" fmla="*/ 738 w 738"/>
                <a:gd name="T69"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8" h="452">
                  <a:moveTo>
                    <a:pt x="738" y="226"/>
                  </a:moveTo>
                  <a:lnTo>
                    <a:pt x="738" y="226"/>
                  </a:lnTo>
                  <a:lnTo>
                    <a:pt x="736" y="202"/>
                  </a:lnTo>
                  <a:lnTo>
                    <a:pt x="730" y="180"/>
                  </a:lnTo>
                  <a:lnTo>
                    <a:pt x="720" y="158"/>
                  </a:lnTo>
                  <a:lnTo>
                    <a:pt x="708" y="138"/>
                  </a:lnTo>
                  <a:lnTo>
                    <a:pt x="692" y="118"/>
                  </a:lnTo>
                  <a:lnTo>
                    <a:pt x="674" y="100"/>
                  </a:lnTo>
                  <a:lnTo>
                    <a:pt x="652" y="82"/>
                  </a:lnTo>
                  <a:lnTo>
                    <a:pt x="630" y="66"/>
                  </a:lnTo>
                  <a:lnTo>
                    <a:pt x="604" y="52"/>
                  </a:lnTo>
                  <a:lnTo>
                    <a:pt x="574" y="38"/>
                  </a:lnTo>
                  <a:lnTo>
                    <a:pt x="544" y="26"/>
                  </a:lnTo>
                  <a:lnTo>
                    <a:pt x="512" y="18"/>
                  </a:lnTo>
                  <a:lnTo>
                    <a:pt x="478" y="10"/>
                  </a:lnTo>
                  <a:lnTo>
                    <a:pt x="442" y="4"/>
                  </a:lnTo>
                  <a:lnTo>
                    <a:pt x="406" y="0"/>
                  </a:lnTo>
                  <a:lnTo>
                    <a:pt x="368" y="0"/>
                  </a:lnTo>
                  <a:lnTo>
                    <a:pt x="368" y="0"/>
                  </a:lnTo>
                  <a:lnTo>
                    <a:pt x="330" y="0"/>
                  </a:lnTo>
                  <a:lnTo>
                    <a:pt x="294" y="4"/>
                  </a:lnTo>
                  <a:lnTo>
                    <a:pt x="258" y="10"/>
                  </a:lnTo>
                  <a:lnTo>
                    <a:pt x="226" y="18"/>
                  </a:lnTo>
                  <a:lnTo>
                    <a:pt x="192" y="26"/>
                  </a:lnTo>
                  <a:lnTo>
                    <a:pt x="162" y="38"/>
                  </a:lnTo>
                  <a:lnTo>
                    <a:pt x="134" y="52"/>
                  </a:lnTo>
                  <a:lnTo>
                    <a:pt x="108" y="66"/>
                  </a:lnTo>
                  <a:lnTo>
                    <a:pt x="84" y="82"/>
                  </a:lnTo>
                  <a:lnTo>
                    <a:pt x="62" y="100"/>
                  </a:lnTo>
                  <a:lnTo>
                    <a:pt x="44" y="118"/>
                  </a:lnTo>
                  <a:lnTo>
                    <a:pt x="30" y="138"/>
                  </a:lnTo>
                  <a:lnTo>
                    <a:pt x="16" y="158"/>
                  </a:lnTo>
                  <a:lnTo>
                    <a:pt x="8" y="180"/>
                  </a:lnTo>
                  <a:lnTo>
                    <a:pt x="2" y="202"/>
                  </a:lnTo>
                  <a:lnTo>
                    <a:pt x="0" y="226"/>
                  </a:lnTo>
                  <a:lnTo>
                    <a:pt x="0" y="226"/>
                  </a:lnTo>
                  <a:lnTo>
                    <a:pt x="2" y="248"/>
                  </a:lnTo>
                  <a:lnTo>
                    <a:pt x="8" y="270"/>
                  </a:lnTo>
                  <a:lnTo>
                    <a:pt x="16" y="292"/>
                  </a:lnTo>
                  <a:lnTo>
                    <a:pt x="30" y="314"/>
                  </a:lnTo>
                  <a:lnTo>
                    <a:pt x="44" y="334"/>
                  </a:lnTo>
                  <a:lnTo>
                    <a:pt x="62" y="352"/>
                  </a:lnTo>
                  <a:lnTo>
                    <a:pt x="84" y="370"/>
                  </a:lnTo>
                  <a:lnTo>
                    <a:pt x="108" y="386"/>
                  </a:lnTo>
                  <a:lnTo>
                    <a:pt x="134" y="400"/>
                  </a:lnTo>
                  <a:lnTo>
                    <a:pt x="162" y="412"/>
                  </a:lnTo>
                  <a:lnTo>
                    <a:pt x="192" y="424"/>
                  </a:lnTo>
                  <a:lnTo>
                    <a:pt x="226" y="434"/>
                  </a:lnTo>
                  <a:lnTo>
                    <a:pt x="258" y="442"/>
                  </a:lnTo>
                  <a:lnTo>
                    <a:pt x="294" y="446"/>
                  </a:lnTo>
                  <a:lnTo>
                    <a:pt x="330" y="450"/>
                  </a:lnTo>
                  <a:lnTo>
                    <a:pt x="368" y="452"/>
                  </a:lnTo>
                  <a:lnTo>
                    <a:pt x="368" y="452"/>
                  </a:lnTo>
                  <a:lnTo>
                    <a:pt x="406" y="450"/>
                  </a:lnTo>
                  <a:lnTo>
                    <a:pt x="442" y="446"/>
                  </a:lnTo>
                  <a:lnTo>
                    <a:pt x="478" y="442"/>
                  </a:lnTo>
                  <a:lnTo>
                    <a:pt x="512" y="434"/>
                  </a:lnTo>
                  <a:lnTo>
                    <a:pt x="544" y="424"/>
                  </a:lnTo>
                  <a:lnTo>
                    <a:pt x="574" y="412"/>
                  </a:lnTo>
                  <a:lnTo>
                    <a:pt x="604" y="400"/>
                  </a:lnTo>
                  <a:lnTo>
                    <a:pt x="630" y="386"/>
                  </a:lnTo>
                  <a:lnTo>
                    <a:pt x="652" y="370"/>
                  </a:lnTo>
                  <a:lnTo>
                    <a:pt x="674" y="352"/>
                  </a:lnTo>
                  <a:lnTo>
                    <a:pt x="692" y="334"/>
                  </a:lnTo>
                  <a:lnTo>
                    <a:pt x="708" y="314"/>
                  </a:lnTo>
                  <a:lnTo>
                    <a:pt x="720" y="292"/>
                  </a:lnTo>
                  <a:lnTo>
                    <a:pt x="730" y="270"/>
                  </a:lnTo>
                  <a:lnTo>
                    <a:pt x="736" y="248"/>
                  </a:lnTo>
                  <a:lnTo>
                    <a:pt x="738" y="226"/>
                  </a:lnTo>
                  <a:lnTo>
                    <a:pt x="738" y="2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7"/>
            <p:cNvSpPr>
              <a:spLocks/>
            </p:cNvSpPr>
            <p:nvPr/>
          </p:nvSpPr>
          <p:spPr bwMode="auto">
            <a:xfrm>
              <a:off x="2451" y="2623"/>
              <a:ext cx="588" cy="344"/>
            </a:xfrm>
            <a:custGeom>
              <a:avLst/>
              <a:gdLst>
                <a:gd name="T0" fmla="*/ 290 w 588"/>
                <a:gd name="T1" fmla="*/ 92 h 344"/>
                <a:gd name="T2" fmla="*/ 290 w 588"/>
                <a:gd name="T3" fmla="*/ 92 h 344"/>
                <a:gd name="T4" fmla="*/ 250 w 588"/>
                <a:gd name="T5" fmla="*/ 90 h 344"/>
                <a:gd name="T6" fmla="*/ 208 w 588"/>
                <a:gd name="T7" fmla="*/ 86 h 344"/>
                <a:gd name="T8" fmla="*/ 168 w 588"/>
                <a:gd name="T9" fmla="*/ 78 h 344"/>
                <a:gd name="T10" fmla="*/ 132 w 588"/>
                <a:gd name="T11" fmla="*/ 68 h 344"/>
                <a:gd name="T12" fmla="*/ 94 w 588"/>
                <a:gd name="T13" fmla="*/ 54 h 344"/>
                <a:gd name="T14" fmla="*/ 60 w 588"/>
                <a:gd name="T15" fmla="*/ 40 h 344"/>
                <a:gd name="T16" fmla="*/ 30 w 588"/>
                <a:gd name="T17" fmla="*/ 22 h 344"/>
                <a:gd name="T18" fmla="*/ 0 w 588"/>
                <a:gd name="T19" fmla="*/ 2 h 344"/>
                <a:gd name="T20" fmla="*/ 36 w 588"/>
                <a:gd name="T21" fmla="*/ 252 h 344"/>
                <a:gd name="T22" fmla="*/ 36 w 588"/>
                <a:gd name="T23" fmla="*/ 252 h 344"/>
                <a:gd name="T24" fmla="*/ 38 w 588"/>
                <a:gd name="T25" fmla="*/ 260 h 344"/>
                <a:gd name="T26" fmla="*/ 44 w 588"/>
                <a:gd name="T27" fmla="*/ 270 h 344"/>
                <a:gd name="T28" fmla="*/ 50 w 588"/>
                <a:gd name="T29" fmla="*/ 278 h 344"/>
                <a:gd name="T30" fmla="*/ 60 w 588"/>
                <a:gd name="T31" fmla="*/ 286 h 344"/>
                <a:gd name="T32" fmla="*/ 72 w 588"/>
                <a:gd name="T33" fmla="*/ 294 h 344"/>
                <a:gd name="T34" fmla="*/ 84 w 588"/>
                <a:gd name="T35" fmla="*/ 302 h 344"/>
                <a:gd name="T36" fmla="*/ 116 w 588"/>
                <a:gd name="T37" fmla="*/ 316 h 344"/>
                <a:gd name="T38" fmla="*/ 152 w 588"/>
                <a:gd name="T39" fmla="*/ 328 h 344"/>
                <a:gd name="T40" fmla="*/ 194 w 588"/>
                <a:gd name="T41" fmla="*/ 336 h 344"/>
                <a:gd name="T42" fmla="*/ 240 w 588"/>
                <a:gd name="T43" fmla="*/ 342 h 344"/>
                <a:gd name="T44" fmla="*/ 288 w 588"/>
                <a:gd name="T45" fmla="*/ 344 h 344"/>
                <a:gd name="T46" fmla="*/ 288 w 588"/>
                <a:gd name="T47" fmla="*/ 344 h 344"/>
                <a:gd name="T48" fmla="*/ 312 w 588"/>
                <a:gd name="T49" fmla="*/ 344 h 344"/>
                <a:gd name="T50" fmla="*/ 336 w 588"/>
                <a:gd name="T51" fmla="*/ 342 h 344"/>
                <a:gd name="T52" fmla="*/ 382 w 588"/>
                <a:gd name="T53" fmla="*/ 336 h 344"/>
                <a:gd name="T54" fmla="*/ 424 w 588"/>
                <a:gd name="T55" fmla="*/ 326 h 344"/>
                <a:gd name="T56" fmla="*/ 462 w 588"/>
                <a:gd name="T57" fmla="*/ 312 h 344"/>
                <a:gd name="T58" fmla="*/ 492 w 588"/>
                <a:gd name="T59" fmla="*/ 296 h 344"/>
                <a:gd name="T60" fmla="*/ 506 w 588"/>
                <a:gd name="T61" fmla="*/ 288 h 344"/>
                <a:gd name="T62" fmla="*/ 518 w 588"/>
                <a:gd name="T63" fmla="*/ 280 h 344"/>
                <a:gd name="T64" fmla="*/ 526 w 588"/>
                <a:gd name="T65" fmla="*/ 270 h 344"/>
                <a:gd name="T66" fmla="*/ 534 w 588"/>
                <a:gd name="T67" fmla="*/ 262 h 344"/>
                <a:gd name="T68" fmla="*/ 540 w 588"/>
                <a:gd name="T69" fmla="*/ 252 h 344"/>
                <a:gd name="T70" fmla="*/ 542 w 588"/>
                <a:gd name="T71" fmla="*/ 244 h 344"/>
                <a:gd name="T72" fmla="*/ 588 w 588"/>
                <a:gd name="T73" fmla="*/ 0 h 344"/>
                <a:gd name="T74" fmla="*/ 588 w 588"/>
                <a:gd name="T75" fmla="*/ 0 h 344"/>
                <a:gd name="T76" fmla="*/ 558 w 588"/>
                <a:gd name="T77" fmla="*/ 20 h 344"/>
                <a:gd name="T78" fmla="*/ 526 w 588"/>
                <a:gd name="T79" fmla="*/ 38 h 344"/>
                <a:gd name="T80" fmla="*/ 490 w 588"/>
                <a:gd name="T81" fmla="*/ 54 h 344"/>
                <a:gd name="T82" fmla="*/ 454 w 588"/>
                <a:gd name="T83" fmla="*/ 66 h 344"/>
                <a:gd name="T84" fmla="*/ 414 w 588"/>
                <a:gd name="T85" fmla="*/ 78 h 344"/>
                <a:gd name="T86" fmla="*/ 374 w 588"/>
                <a:gd name="T87" fmla="*/ 84 h 344"/>
                <a:gd name="T88" fmla="*/ 332 w 588"/>
                <a:gd name="T89" fmla="*/ 90 h 344"/>
                <a:gd name="T90" fmla="*/ 290 w 588"/>
                <a:gd name="T91" fmla="*/ 92 h 344"/>
                <a:gd name="T92" fmla="*/ 290 w 588"/>
                <a:gd name="T93" fmla="*/ 9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88" h="344">
                  <a:moveTo>
                    <a:pt x="290" y="92"/>
                  </a:moveTo>
                  <a:lnTo>
                    <a:pt x="290" y="92"/>
                  </a:lnTo>
                  <a:lnTo>
                    <a:pt x="250" y="90"/>
                  </a:lnTo>
                  <a:lnTo>
                    <a:pt x="208" y="86"/>
                  </a:lnTo>
                  <a:lnTo>
                    <a:pt x="168" y="78"/>
                  </a:lnTo>
                  <a:lnTo>
                    <a:pt x="132" y="68"/>
                  </a:lnTo>
                  <a:lnTo>
                    <a:pt x="94" y="54"/>
                  </a:lnTo>
                  <a:lnTo>
                    <a:pt x="60" y="40"/>
                  </a:lnTo>
                  <a:lnTo>
                    <a:pt x="30" y="22"/>
                  </a:lnTo>
                  <a:lnTo>
                    <a:pt x="0" y="2"/>
                  </a:lnTo>
                  <a:lnTo>
                    <a:pt x="36" y="252"/>
                  </a:lnTo>
                  <a:lnTo>
                    <a:pt x="36" y="252"/>
                  </a:lnTo>
                  <a:lnTo>
                    <a:pt x="38" y="260"/>
                  </a:lnTo>
                  <a:lnTo>
                    <a:pt x="44" y="270"/>
                  </a:lnTo>
                  <a:lnTo>
                    <a:pt x="50" y="278"/>
                  </a:lnTo>
                  <a:lnTo>
                    <a:pt x="60" y="286"/>
                  </a:lnTo>
                  <a:lnTo>
                    <a:pt x="72" y="294"/>
                  </a:lnTo>
                  <a:lnTo>
                    <a:pt x="84" y="302"/>
                  </a:lnTo>
                  <a:lnTo>
                    <a:pt x="116" y="316"/>
                  </a:lnTo>
                  <a:lnTo>
                    <a:pt x="152" y="328"/>
                  </a:lnTo>
                  <a:lnTo>
                    <a:pt x="194" y="336"/>
                  </a:lnTo>
                  <a:lnTo>
                    <a:pt x="240" y="342"/>
                  </a:lnTo>
                  <a:lnTo>
                    <a:pt x="288" y="344"/>
                  </a:lnTo>
                  <a:lnTo>
                    <a:pt x="288" y="344"/>
                  </a:lnTo>
                  <a:lnTo>
                    <a:pt x="312" y="344"/>
                  </a:lnTo>
                  <a:lnTo>
                    <a:pt x="336" y="342"/>
                  </a:lnTo>
                  <a:lnTo>
                    <a:pt x="382" y="336"/>
                  </a:lnTo>
                  <a:lnTo>
                    <a:pt x="424" y="326"/>
                  </a:lnTo>
                  <a:lnTo>
                    <a:pt x="462" y="312"/>
                  </a:lnTo>
                  <a:lnTo>
                    <a:pt x="492" y="296"/>
                  </a:lnTo>
                  <a:lnTo>
                    <a:pt x="506" y="288"/>
                  </a:lnTo>
                  <a:lnTo>
                    <a:pt x="518" y="280"/>
                  </a:lnTo>
                  <a:lnTo>
                    <a:pt x="526" y="270"/>
                  </a:lnTo>
                  <a:lnTo>
                    <a:pt x="534" y="262"/>
                  </a:lnTo>
                  <a:lnTo>
                    <a:pt x="540" y="252"/>
                  </a:lnTo>
                  <a:lnTo>
                    <a:pt x="542" y="244"/>
                  </a:lnTo>
                  <a:lnTo>
                    <a:pt x="588" y="0"/>
                  </a:lnTo>
                  <a:lnTo>
                    <a:pt x="588" y="0"/>
                  </a:lnTo>
                  <a:lnTo>
                    <a:pt x="558" y="20"/>
                  </a:lnTo>
                  <a:lnTo>
                    <a:pt x="526" y="38"/>
                  </a:lnTo>
                  <a:lnTo>
                    <a:pt x="490" y="54"/>
                  </a:lnTo>
                  <a:lnTo>
                    <a:pt x="454" y="66"/>
                  </a:lnTo>
                  <a:lnTo>
                    <a:pt x="414" y="78"/>
                  </a:lnTo>
                  <a:lnTo>
                    <a:pt x="374" y="84"/>
                  </a:lnTo>
                  <a:lnTo>
                    <a:pt x="332" y="90"/>
                  </a:lnTo>
                  <a:lnTo>
                    <a:pt x="290" y="92"/>
                  </a:lnTo>
                  <a:lnTo>
                    <a:pt x="290"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8"/>
            <p:cNvSpPr>
              <a:spLocks/>
            </p:cNvSpPr>
            <p:nvPr/>
          </p:nvSpPr>
          <p:spPr bwMode="auto">
            <a:xfrm>
              <a:off x="2453" y="2857"/>
              <a:ext cx="162" cy="284"/>
            </a:xfrm>
            <a:custGeom>
              <a:avLst/>
              <a:gdLst>
                <a:gd name="T0" fmla="*/ 132 w 162"/>
                <a:gd name="T1" fmla="*/ 6 h 284"/>
                <a:gd name="T2" fmla="*/ 100 w 162"/>
                <a:gd name="T3" fmla="*/ 24 h 284"/>
                <a:gd name="T4" fmla="*/ 54 w 162"/>
                <a:gd name="T5" fmla="*/ 58 h 284"/>
                <a:gd name="T6" fmla="*/ 28 w 162"/>
                <a:gd name="T7" fmla="*/ 88 h 284"/>
                <a:gd name="T8" fmla="*/ 14 w 162"/>
                <a:gd name="T9" fmla="*/ 120 h 284"/>
                <a:gd name="T10" fmla="*/ 14 w 162"/>
                <a:gd name="T11" fmla="*/ 136 h 284"/>
                <a:gd name="T12" fmla="*/ 18 w 162"/>
                <a:gd name="T13" fmla="*/ 154 h 284"/>
                <a:gd name="T14" fmla="*/ 32 w 162"/>
                <a:gd name="T15" fmla="*/ 170 h 284"/>
                <a:gd name="T16" fmla="*/ 52 w 162"/>
                <a:gd name="T17" fmla="*/ 188 h 284"/>
                <a:gd name="T18" fmla="*/ 80 w 162"/>
                <a:gd name="T19" fmla="*/ 204 h 284"/>
                <a:gd name="T20" fmla="*/ 66 w 162"/>
                <a:gd name="T21" fmla="*/ 208 h 284"/>
                <a:gd name="T22" fmla="*/ 34 w 162"/>
                <a:gd name="T23" fmla="*/ 222 h 284"/>
                <a:gd name="T24" fmla="*/ 10 w 162"/>
                <a:gd name="T25" fmla="*/ 236 h 284"/>
                <a:gd name="T26" fmla="*/ 2 w 162"/>
                <a:gd name="T27" fmla="*/ 250 h 284"/>
                <a:gd name="T28" fmla="*/ 0 w 162"/>
                <a:gd name="T29" fmla="*/ 266 h 284"/>
                <a:gd name="T30" fmla="*/ 2 w 162"/>
                <a:gd name="T31" fmla="*/ 276 h 284"/>
                <a:gd name="T32" fmla="*/ 12 w 162"/>
                <a:gd name="T33" fmla="*/ 280 h 284"/>
                <a:gd name="T34" fmla="*/ 40 w 162"/>
                <a:gd name="T35" fmla="*/ 284 h 284"/>
                <a:gd name="T36" fmla="*/ 124 w 162"/>
                <a:gd name="T37" fmla="*/ 242 h 284"/>
                <a:gd name="T38" fmla="*/ 136 w 162"/>
                <a:gd name="T39" fmla="*/ 234 h 284"/>
                <a:gd name="T40" fmla="*/ 140 w 162"/>
                <a:gd name="T41" fmla="*/ 226 h 284"/>
                <a:gd name="T42" fmla="*/ 136 w 162"/>
                <a:gd name="T43" fmla="*/ 214 h 284"/>
                <a:gd name="T44" fmla="*/ 116 w 162"/>
                <a:gd name="T45" fmla="*/ 198 h 284"/>
                <a:gd name="T46" fmla="*/ 96 w 162"/>
                <a:gd name="T47" fmla="*/ 186 h 284"/>
                <a:gd name="T48" fmla="*/ 70 w 162"/>
                <a:gd name="T49" fmla="*/ 166 h 284"/>
                <a:gd name="T50" fmla="*/ 60 w 162"/>
                <a:gd name="T51" fmla="*/ 150 h 284"/>
                <a:gd name="T52" fmla="*/ 60 w 162"/>
                <a:gd name="T53" fmla="*/ 130 h 284"/>
                <a:gd name="T54" fmla="*/ 78 w 162"/>
                <a:gd name="T55" fmla="*/ 106 h 284"/>
                <a:gd name="T56" fmla="*/ 120 w 162"/>
                <a:gd name="T57" fmla="*/ 84 h 284"/>
                <a:gd name="T58" fmla="*/ 152 w 162"/>
                <a:gd name="T59" fmla="*/ 72 h 284"/>
                <a:gd name="T60" fmla="*/ 160 w 162"/>
                <a:gd name="T61" fmla="*/ 42 h 284"/>
                <a:gd name="T62" fmla="*/ 162 w 162"/>
                <a:gd name="T63" fmla="*/ 12 h 284"/>
                <a:gd name="T64" fmla="*/ 158 w 162"/>
                <a:gd name="T65" fmla="*/ 2 h 284"/>
                <a:gd name="T66" fmla="*/ 150 w 162"/>
                <a:gd name="T67" fmla="*/ 0 h 284"/>
                <a:gd name="T68" fmla="*/ 132 w 162"/>
                <a:gd name="T69" fmla="*/ 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 h="284">
                  <a:moveTo>
                    <a:pt x="132" y="6"/>
                  </a:moveTo>
                  <a:lnTo>
                    <a:pt x="132" y="6"/>
                  </a:lnTo>
                  <a:lnTo>
                    <a:pt x="124" y="12"/>
                  </a:lnTo>
                  <a:lnTo>
                    <a:pt x="100" y="24"/>
                  </a:lnTo>
                  <a:lnTo>
                    <a:pt x="70" y="46"/>
                  </a:lnTo>
                  <a:lnTo>
                    <a:pt x="54" y="58"/>
                  </a:lnTo>
                  <a:lnTo>
                    <a:pt x="40" y="72"/>
                  </a:lnTo>
                  <a:lnTo>
                    <a:pt x="28" y="88"/>
                  </a:lnTo>
                  <a:lnTo>
                    <a:pt x="18" y="104"/>
                  </a:lnTo>
                  <a:lnTo>
                    <a:pt x="14" y="120"/>
                  </a:lnTo>
                  <a:lnTo>
                    <a:pt x="12" y="128"/>
                  </a:lnTo>
                  <a:lnTo>
                    <a:pt x="14" y="136"/>
                  </a:lnTo>
                  <a:lnTo>
                    <a:pt x="16" y="144"/>
                  </a:lnTo>
                  <a:lnTo>
                    <a:pt x="18" y="154"/>
                  </a:lnTo>
                  <a:lnTo>
                    <a:pt x="24" y="162"/>
                  </a:lnTo>
                  <a:lnTo>
                    <a:pt x="32" y="170"/>
                  </a:lnTo>
                  <a:lnTo>
                    <a:pt x="40" y="180"/>
                  </a:lnTo>
                  <a:lnTo>
                    <a:pt x="52" y="188"/>
                  </a:lnTo>
                  <a:lnTo>
                    <a:pt x="64" y="196"/>
                  </a:lnTo>
                  <a:lnTo>
                    <a:pt x="80" y="204"/>
                  </a:lnTo>
                  <a:lnTo>
                    <a:pt x="80" y="204"/>
                  </a:lnTo>
                  <a:lnTo>
                    <a:pt x="66" y="208"/>
                  </a:lnTo>
                  <a:lnTo>
                    <a:pt x="50" y="214"/>
                  </a:lnTo>
                  <a:lnTo>
                    <a:pt x="34" y="222"/>
                  </a:lnTo>
                  <a:lnTo>
                    <a:pt x="18" y="230"/>
                  </a:lnTo>
                  <a:lnTo>
                    <a:pt x="10" y="236"/>
                  </a:lnTo>
                  <a:lnTo>
                    <a:pt x="6" y="244"/>
                  </a:lnTo>
                  <a:lnTo>
                    <a:pt x="2" y="250"/>
                  </a:lnTo>
                  <a:lnTo>
                    <a:pt x="0" y="258"/>
                  </a:lnTo>
                  <a:lnTo>
                    <a:pt x="0" y="266"/>
                  </a:lnTo>
                  <a:lnTo>
                    <a:pt x="2" y="276"/>
                  </a:lnTo>
                  <a:lnTo>
                    <a:pt x="2" y="276"/>
                  </a:lnTo>
                  <a:lnTo>
                    <a:pt x="4" y="278"/>
                  </a:lnTo>
                  <a:lnTo>
                    <a:pt x="12" y="280"/>
                  </a:lnTo>
                  <a:lnTo>
                    <a:pt x="22" y="282"/>
                  </a:lnTo>
                  <a:lnTo>
                    <a:pt x="40" y="284"/>
                  </a:lnTo>
                  <a:lnTo>
                    <a:pt x="124" y="242"/>
                  </a:lnTo>
                  <a:lnTo>
                    <a:pt x="124" y="242"/>
                  </a:lnTo>
                  <a:lnTo>
                    <a:pt x="128" y="240"/>
                  </a:lnTo>
                  <a:lnTo>
                    <a:pt x="136" y="234"/>
                  </a:lnTo>
                  <a:lnTo>
                    <a:pt x="138" y="230"/>
                  </a:lnTo>
                  <a:lnTo>
                    <a:pt x="140" y="226"/>
                  </a:lnTo>
                  <a:lnTo>
                    <a:pt x="140" y="220"/>
                  </a:lnTo>
                  <a:lnTo>
                    <a:pt x="136" y="214"/>
                  </a:lnTo>
                  <a:lnTo>
                    <a:pt x="116" y="198"/>
                  </a:lnTo>
                  <a:lnTo>
                    <a:pt x="116" y="198"/>
                  </a:lnTo>
                  <a:lnTo>
                    <a:pt x="110" y="194"/>
                  </a:lnTo>
                  <a:lnTo>
                    <a:pt x="96" y="186"/>
                  </a:lnTo>
                  <a:lnTo>
                    <a:pt x="78" y="174"/>
                  </a:lnTo>
                  <a:lnTo>
                    <a:pt x="70" y="166"/>
                  </a:lnTo>
                  <a:lnTo>
                    <a:pt x="64" y="158"/>
                  </a:lnTo>
                  <a:lnTo>
                    <a:pt x="60" y="150"/>
                  </a:lnTo>
                  <a:lnTo>
                    <a:pt x="58" y="140"/>
                  </a:lnTo>
                  <a:lnTo>
                    <a:pt x="60" y="130"/>
                  </a:lnTo>
                  <a:lnTo>
                    <a:pt x="66" y="118"/>
                  </a:lnTo>
                  <a:lnTo>
                    <a:pt x="78" y="106"/>
                  </a:lnTo>
                  <a:lnTo>
                    <a:pt x="96" y="96"/>
                  </a:lnTo>
                  <a:lnTo>
                    <a:pt x="120" y="84"/>
                  </a:lnTo>
                  <a:lnTo>
                    <a:pt x="152" y="72"/>
                  </a:lnTo>
                  <a:lnTo>
                    <a:pt x="152" y="72"/>
                  </a:lnTo>
                  <a:lnTo>
                    <a:pt x="156" y="56"/>
                  </a:lnTo>
                  <a:lnTo>
                    <a:pt x="160" y="42"/>
                  </a:lnTo>
                  <a:lnTo>
                    <a:pt x="162" y="26"/>
                  </a:lnTo>
                  <a:lnTo>
                    <a:pt x="162" y="12"/>
                  </a:lnTo>
                  <a:lnTo>
                    <a:pt x="162" y="8"/>
                  </a:lnTo>
                  <a:lnTo>
                    <a:pt x="158" y="2"/>
                  </a:lnTo>
                  <a:lnTo>
                    <a:pt x="154" y="0"/>
                  </a:lnTo>
                  <a:lnTo>
                    <a:pt x="150" y="0"/>
                  </a:lnTo>
                  <a:lnTo>
                    <a:pt x="142" y="2"/>
                  </a:lnTo>
                  <a:lnTo>
                    <a:pt x="132" y="6"/>
                  </a:lnTo>
                  <a:lnTo>
                    <a:pt x="13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9"/>
            <p:cNvSpPr>
              <a:spLocks/>
            </p:cNvSpPr>
            <p:nvPr/>
          </p:nvSpPr>
          <p:spPr bwMode="auto">
            <a:xfrm>
              <a:off x="2877" y="2857"/>
              <a:ext cx="164" cy="284"/>
            </a:xfrm>
            <a:custGeom>
              <a:avLst/>
              <a:gdLst>
                <a:gd name="T0" fmla="*/ 30 w 164"/>
                <a:gd name="T1" fmla="*/ 6 h 284"/>
                <a:gd name="T2" fmla="*/ 62 w 164"/>
                <a:gd name="T3" fmla="*/ 24 h 284"/>
                <a:gd name="T4" fmla="*/ 108 w 164"/>
                <a:gd name="T5" fmla="*/ 58 h 284"/>
                <a:gd name="T6" fmla="*/ 134 w 164"/>
                <a:gd name="T7" fmla="*/ 88 h 284"/>
                <a:gd name="T8" fmla="*/ 150 w 164"/>
                <a:gd name="T9" fmla="*/ 120 h 284"/>
                <a:gd name="T10" fmla="*/ 150 w 164"/>
                <a:gd name="T11" fmla="*/ 136 h 284"/>
                <a:gd name="T12" fmla="*/ 144 w 164"/>
                <a:gd name="T13" fmla="*/ 154 h 284"/>
                <a:gd name="T14" fmla="*/ 132 w 164"/>
                <a:gd name="T15" fmla="*/ 170 h 284"/>
                <a:gd name="T16" fmla="*/ 110 w 164"/>
                <a:gd name="T17" fmla="*/ 188 h 284"/>
                <a:gd name="T18" fmla="*/ 82 w 164"/>
                <a:gd name="T19" fmla="*/ 204 h 284"/>
                <a:gd name="T20" fmla="*/ 98 w 164"/>
                <a:gd name="T21" fmla="*/ 208 h 284"/>
                <a:gd name="T22" fmla="*/ 128 w 164"/>
                <a:gd name="T23" fmla="*/ 222 h 284"/>
                <a:gd name="T24" fmla="*/ 152 w 164"/>
                <a:gd name="T25" fmla="*/ 236 h 284"/>
                <a:gd name="T26" fmla="*/ 162 w 164"/>
                <a:gd name="T27" fmla="*/ 250 h 284"/>
                <a:gd name="T28" fmla="*/ 164 w 164"/>
                <a:gd name="T29" fmla="*/ 266 h 284"/>
                <a:gd name="T30" fmla="*/ 160 w 164"/>
                <a:gd name="T31" fmla="*/ 276 h 284"/>
                <a:gd name="T32" fmla="*/ 152 w 164"/>
                <a:gd name="T33" fmla="*/ 280 h 284"/>
                <a:gd name="T34" fmla="*/ 124 w 164"/>
                <a:gd name="T35" fmla="*/ 284 h 284"/>
                <a:gd name="T36" fmla="*/ 38 w 164"/>
                <a:gd name="T37" fmla="*/ 242 h 284"/>
                <a:gd name="T38" fmla="*/ 26 w 164"/>
                <a:gd name="T39" fmla="*/ 234 h 284"/>
                <a:gd name="T40" fmla="*/ 22 w 164"/>
                <a:gd name="T41" fmla="*/ 226 h 284"/>
                <a:gd name="T42" fmla="*/ 26 w 164"/>
                <a:gd name="T43" fmla="*/ 214 h 284"/>
                <a:gd name="T44" fmla="*/ 46 w 164"/>
                <a:gd name="T45" fmla="*/ 198 h 284"/>
                <a:gd name="T46" fmla="*/ 66 w 164"/>
                <a:gd name="T47" fmla="*/ 186 h 284"/>
                <a:gd name="T48" fmla="*/ 92 w 164"/>
                <a:gd name="T49" fmla="*/ 166 h 284"/>
                <a:gd name="T50" fmla="*/ 104 w 164"/>
                <a:gd name="T51" fmla="*/ 150 h 284"/>
                <a:gd name="T52" fmla="*/ 102 w 164"/>
                <a:gd name="T53" fmla="*/ 130 h 284"/>
                <a:gd name="T54" fmla="*/ 84 w 164"/>
                <a:gd name="T55" fmla="*/ 106 h 284"/>
                <a:gd name="T56" fmla="*/ 42 w 164"/>
                <a:gd name="T57" fmla="*/ 84 h 284"/>
                <a:gd name="T58" fmla="*/ 10 w 164"/>
                <a:gd name="T59" fmla="*/ 72 h 284"/>
                <a:gd name="T60" fmla="*/ 2 w 164"/>
                <a:gd name="T61" fmla="*/ 42 h 284"/>
                <a:gd name="T62" fmla="*/ 0 w 164"/>
                <a:gd name="T63" fmla="*/ 12 h 284"/>
                <a:gd name="T64" fmla="*/ 4 w 164"/>
                <a:gd name="T65" fmla="*/ 2 h 284"/>
                <a:gd name="T66" fmla="*/ 14 w 164"/>
                <a:gd name="T67" fmla="*/ 0 h 284"/>
                <a:gd name="T68" fmla="*/ 30 w 164"/>
                <a:gd name="T69" fmla="*/ 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284">
                  <a:moveTo>
                    <a:pt x="30" y="6"/>
                  </a:moveTo>
                  <a:lnTo>
                    <a:pt x="30" y="6"/>
                  </a:lnTo>
                  <a:lnTo>
                    <a:pt x="40" y="12"/>
                  </a:lnTo>
                  <a:lnTo>
                    <a:pt x="62" y="24"/>
                  </a:lnTo>
                  <a:lnTo>
                    <a:pt x="94" y="46"/>
                  </a:lnTo>
                  <a:lnTo>
                    <a:pt x="108" y="58"/>
                  </a:lnTo>
                  <a:lnTo>
                    <a:pt x="122" y="72"/>
                  </a:lnTo>
                  <a:lnTo>
                    <a:pt x="134" y="88"/>
                  </a:lnTo>
                  <a:lnTo>
                    <a:pt x="144" y="104"/>
                  </a:lnTo>
                  <a:lnTo>
                    <a:pt x="150" y="120"/>
                  </a:lnTo>
                  <a:lnTo>
                    <a:pt x="150" y="128"/>
                  </a:lnTo>
                  <a:lnTo>
                    <a:pt x="150" y="136"/>
                  </a:lnTo>
                  <a:lnTo>
                    <a:pt x="148" y="144"/>
                  </a:lnTo>
                  <a:lnTo>
                    <a:pt x="144" y="154"/>
                  </a:lnTo>
                  <a:lnTo>
                    <a:pt x="138" y="162"/>
                  </a:lnTo>
                  <a:lnTo>
                    <a:pt x="132" y="170"/>
                  </a:lnTo>
                  <a:lnTo>
                    <a:pt x="122" y="180"/>
                  </a:lnTo>
                  <a:lnTo>
                    <a:pt x="110" y="188"/>
                  </a:lnTo>
                  <a:lnTo>
                    <a:pt x="98" y="196"/>
                  </a:lnTo>
                  <a:lnTo>
                    <a:pt x="82" y="204"/>
                  </a:lnTo>
                  <a:lnTo>
                    <a:pt x="82" y="204"/>
                  </a:lnTo>
                  <a:lnTo>
                    <a:pt x="98" y="208"/>
                  </a:lnTo>
                  <a:lnTo>
                    <a:pt x="112" y="214"/>
                  </a:lnTo>
                  <a:lnTo>
                    <a:pt x="128" y="222"/>
                  </a:lnTo>
                  <a:lnTo>
                    <a:pt x="144" y="230"/>
                  </a:lnTo>
                  <a:lnTo>
                    <a:pt x="152" y="236"/>
                  </a:lnTo>
                  <a:lnTo>
                    <a:pt x="156" y="244"/>
                  </a:lnTo>
                  <a:lnTo>
                    <a:pt x="162" y="250"/>
                  </a:lnTo>
                  <a:lnTo>
                    <a:pt x="164" y="258"/>
                  </a:lnTo>
                  <a:lnTo>
                    <a:pt x="164" y="266"/>
                  </a:lnTo>
                  <a:lnTo>
                    <a:pt x="160" y="276"/>
                  </a:lnTo>
                  <a:lnTo>
                    <a:pt x="160" y="276"/>
                  </a:lnTo>
                  <a:lnTo>
                    <a:pt x="158" y="278"/>
                  </a:lnTo>
                  <a:lnTo>
                    <a:pt x="152" y="280"/>
                  </a:lnTo>
                  <a:lnTo>
                    <a:pt x="140" y="282"/>
                  </a:lnTo>
                  <a:lnTo>
                    <a:pt x="124" y="284"/>
                  </a:lnTo>
                  <a:lnTo>
                    <a:pt x="38" y="242"/>
                  </a:lnTo>
                  <a:lnTo>
                    <a:pt x="38" y="242"/>
                  </a:lnTo>
                  <a:lnTo>
                    <a:pt x="34" y="240"/>
                  </a:lnTo>
                  <a:lnTo>
                    <a:pt x="26" y="234"/>
                  </a:lnTo>
                  <a:lnTo>
                    <a:pt x="24" y="230"/>
                  </a:lnTo>
                  <a:lnTo>
                    <a:pt x="22" y="226"/>
                  </a:lnTo>
                  <a:lnTo>
                    <a:pt x="22" y="220"/>
                  </a:lnTo>
                  <a:lnTo>
                    <a:pt x="26" y="214"/>
                  </a:lnTo>
                  <a:lnTo>
                    <a:pt x="46" y="198"/>
                  </a:lnTo>
                  <a:lnTo>
                    <a:pt x="46" y="198"/>
                  </a:lnTo>
                  <a:lnTo>
                    <a:pt x="52" y="194"/>
                  </a:lnTo>
                  <a:lnTo>
                    <a:pt x="66" y="186"/>
                  </a:lnTo>
                  <a:lnTo>
                    <a:pt x="84" y="174"/>
                  </a:lnTo>
                  <a:lnTo>
                    <a:pt x="92" y="166"/>
                  </a:lnTo>
                  <a:lnTo>
                    <a:pt x="98" y="158"/>
                  </a:lnTo>
                  <a:lnTo>
                    <a:pt x="104" y="150"/>
                  </a:lnTo>
                  <a:lnTo>
                    <a:pt x="104" y="140"/>
                  </a:lnTo>
                  <a:lnTo>
                    <a:pt x="102" y="130"/>
                  </a:lnTo>
                  <a:lnTo>
                    <a:pt x="96" y="118"/>
                  </a:lnTo>
                  <a:lnTo>
                    <a:pt x="84" y="106"/>
                  </a:lnTo>
                  <a:lnTo>
                    <a:pt x="66" y="96"/>
                  </a:lnTo>
                  <a:lnTo>
                    <a:pt x="42" y="84"/>
                  </a:lnTo>
                  <a:lnTo>
                    <a:pt x="10" y="72"/>
                  </a:lnTo>
                  <a:lnTo>
                    <a:pt x="10" y="72"/>
                  </a:lnTo>
                  <a:lnTo>
                    <a:pt x="6" y="56"/>
                  </a:lnTo>
                  <a:lnTo>
                    <a:pt x="2" y="42"/>
                  </a:lnTo>
                  <a:lnTo>
                    <a:pt x="0" y="26"/>
                  </a:lnTo>
                  <a:lnTo>
                    <a:pt x="0" y="12"/>
                  </a:lnTo>
                  <a:lnTo>
                    <a:pt x="2" y="8"/>
                  </a:lnTo>
                  <a:lnTo>
                    <a:pt x="4" y="2"/>
                  </a:lnTo>
                  <a:lnTo>
                    <a:pt x="8" y="0"/>
                  </a:lnTo>
                  <a:lnTo>
                    <a:pt x="14" y="0"/>
                  </a:lnTo>
                  <a:lnTo>
                    <a:pt x="20" y="2"/>
                  </a:lnTo>
                  <a:lnTo>
                    <a:pt x="30" y="6"/>
                  </a:lnTo>
                  <a:lnTo>
                    <a:pt x="3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10"/>
            <p:cNvSpPr>
              <a:spLocks/>
            </p:cNvSpPr>
            <p:nvPr/>
          </p:nvSpPr>
          <p:spPr bwMode="auto">
            <a:xfrm>
              <a:off x="2565" y="2371"/>
              <a:ext cx="102" cy="88"/>
            </a:xfrm>
            <a:custGeom>
              <a:avLst/>
              <a:gdLst>
                <a:gd name="T0" fmla="*/ 54 w 102"/>
                <a:gd name="T1" fmla="*/ 84 h 88"/>
                <a:gd name="T2" fmla="*/ 54 w 102"/>
                <a:gd name="T3" fmla="*/ 84 h 88"/>
                <a:gd name="T4" fmla="*/ 72 w 102"/>
                <a:gd name="T5" fmla="*/ 84 h 88"/>
                <a:gd name="T6" fmla="*/ 88 w 102"/>
                <a:gd name="T7" fmla="*/ 86 h 88"/>
                <a:gd name="T8" fmla="*/ 88 w 102"/>
                <a:gd name="T9" fmla="*/ 86 h 88"/>
                <a:gd name="T10" fmla="*/ 94 w 102"/>
                <a:gd name="T11" fmla="*/ 78 h 88"/>
                <a:gd name="T12" fmla="*/ 94 w 102"/>
                <a:gd name="T13" fmla="*/ 78 h 88"/>
                <a:gd name="T14" fmla="*/ 98 w 102"/>
                <a:gd name="T15" fmla="*/ 68 h 88"/>
                <a:gd name="T16" fmla="*/ 102 w 102"/>
                <a:gd name="T17" fmla="*/ 58 h 88"/>
                <a:gd name="T18" fmla="*/ 102 w 102"/>
                <a:gd name="T19" fmla="*/ 46 h 88"/>
                <a:gd name="T20" fmla="*/ 100 w 102"/>
                <a:gd name="T21" fmla="*/ 36 h 88"/>
                <a:gd name="T22" fmla="*/ 98 w 102"/>
                <a:gd name="T23" fmla="*/ 28 h 88"/>
                <a:gd name="T24" fmla="*/ 92 w 102"/>
                <a:gd name="T25" fmla="*/ 18 h 88"/>
                <a:gd name="T26" fmla="*/ 86 w 102"/>
                <a:gd name="T27" fmla="*/ 12 h 88"/>
                <a:gd name="T28" fmla="*/ 78 w 102"/>
                <a:gd name="T29" fmla="*/ 6 h 88"/>
                <a:gd name="T30" fmla="*/ 78 w 102"/>
                <a:gd name="T31" fmla="*/ 6 h 88"/>
                <a:gd name="T32" fmla="*/ 70 w 102"/>
                <a:gd name="T33" fmla="*/ 2 h 88"/>
                <a:gd name="T34" fmla="*/ 60 w 102"/>
                <a:gd name="T35" fmla="*/ 0 h 88"/>
                <a:gd name="T36" fmla="*/ 50 w 102"/>
                <a:gd name="T37" fmla="*/ 0 h 88"/>
                <a:gd name="T38" fmla="*/ 40 w 102"/>
                <a:gd name="T39" fmla="*/ 2 h 88"/>
                <a:gd name="T40" fmla="*/ 30 w 102"/>
                <a:gd name="T41" fmla="*/ 8 h 88"/>
                <a:gd name="T42" fmla="*/ 22 w 102"/>
                <a:gd name="T43" fmla="*/ 14 h 88"/>
                <a:gd name="T44" fmla="*/ 14 w 102"/>
                <a:gd name="T45" fmla="*/ 20 h 88"/>
                <a:gd name="T46" fmla="*/ 8 w 102"/>
                <a:gd name="T47" fmla="*/ 30 h 88"/>
                <a:gd name="T48" fmla="*/ 8 w 102"/>
                <a:gd name="T49" fmla="*/ 30 h 88"/>
                <a:gd name="T50" fmla="*/ 2 w 102"/>
                <a:gd name="T51" fmla="*/ 46 h 88"/>
                <a:gd name="T52" fmla="*/ 0 w 102"/>
                <a:gd name="T53" fmla="*/ 60 h 88"/>
                <a:gd name="T54" fmla="*/ 2 w 102"/>
                <a:gd name="T55" fmla="*/ 76 h 88"/>
                <a:gd name="T56" fmla="*/ 8 w 102"/>
                <a:gd name="T57" fmla="*/ 88 h 88"/>
                <a:gd name="T58" fmla="*/ 8 w 102"/>
                <a:gd name="T59" fmla="*/ 88 h 88"/>
                <a:gd name="T60" fmla="*/ 30 w 102"/>
                <a:gd name="T61" fmla="*/ 86 h 88"/>
                <a:gd name="T62" fmla="*/ 54 w 102"/>
                <a:gd name="T63" fmla="*/ 84 h 88"/>
                <a:gd name="T64" fmla="*/ 54 w 102"/>
                <a:gd name="T65"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88">
                  <a:moveTo>
                    <a:pt x="54" y="84"/>
                  </a:moveTo>
                  <a:lnTo>
                    <a:pt x="54" y="84"/>
                  </a:lnTo>
                  <a:lnTo>
                    <a:pt x="72" y="84"/>
                  </a:lnTo>
                  <a:lnTo>
                    <a:pt x="88" y="86"/>
                  </a:lnTo>
                  <a:lnTo>
                    <a:pt x="88" y="86"/>
                  </a:lnTo>
                  <a:lnTo>
                    <a:pt x="94" y="78"/>
                  </a:lnTo>
                  <a:lnTo>
                    <a:pt x="94" y="78"/>
                  </a:lnTo>
                  <a:lnTo>
                    <a:pt x="98" y="68"/>
                  </a:lnTo>
                  <a:lnTo>
                    <a:pt x="102" y="58"/>
                  </a:lnTo>
                  <a:lnTo>
                    <a:pt x="102" y="46"/>
                  </a:lnTo>
                  <a:lnTo>
                    <a:pt x="100" y="36"/>
                  </a:lnTo>
                  <a:lnTo>
                    <a:pt x="98" y="28"/>
                  </a:lnTo>
                  <a:lnTo>
                    <a:pt x="92" y="18"/>
                  </a:lnTo>
                  <a:lnTo>
                    <a:pt x="86" y="12"/>
                  </a:lnTo>
                  <a:lnTo>
                    <a:pt x="78" y="6"/>
                  </a:lnTo>
                  <a:lnTo>
                    <a:pt x="78" y="6"/>
                  </a:lnTo>
                  <a:lnTo>
                    <a:pt x="70" y="2"/>
                  </a:lnTo>
                  <a:lnTo>
                    <a:pt x="60" y="0"/>
                  </a:lnTo>
                  <a:lnTo>
                    <a:pt x="50" y="0"/>
                  </a:lnTo>
                  <a:lnTo>
                    <a:pt x="40" y="2"/>
                  </a:lnTo>
                  <a:lnTo>
                    <a:pt x="30" y="8"/>
                  </a:lnTo>
                  <a:lnTo>
                    <a:pt x="22" y="14"/>
                  </a:lnTo>
                  <a:lnTo>
                    <a:pt x="14" y="20"/>
                  </a:lnTo>
                  <a:lnTo>
                    <a:pt x="8" y="30"/>
                  </a:lnTo>
                  <a:lnTo>
                    <a:pt x="8" y="30"/>
                  </a:lnTo>
                  <a:lnTo>
                    <a:pt x="2" y="46"/>
                  </a:lnTo>
                  <a:lnTo>
                    <a:pt x="0" y="60"/>
                  </a:lnTo>
                  <a:lnTo>
                    <a:pt x="2" y="76"/>
                  </a:lnTo>
                  <a:lnTo>
                    <a:pt x="8" y="88"/>
                  </a:lnTo>
                  <a:lnTo>
                    <a:pt x="8" y="88"/>
                  </a:lnTo>
                  <a:lnTo>
                    <a:pt x="30" y="86"/>
                  </a:lnTo>
                  <a:lnTo>
                    <a:pt x="54" y="84"/>
                  </a:lnTo>
                  <a:lnTo>
                    <a:pt x="5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11"/>
            <p:cNvSpPr>
              <a:spLocks/>
            </p:cNvSpPr>
            <p:nvPr/>
          </p:nvSpPr>
          <p:spPr bwMode="auto">
            <a:xfrm>
              <a:off x="2789" y="2363"/>
              <a:ext cx="100" cy="98"/>
            </a:xfrm>
            <a:custGeom>
              <a:avLst/>
              <a:gdLst>
                <a:gd name="T0" fmla="*/ 22 w 100"/>
                <a:gd name="T1" fmla="*/ 98 h 98"/>
                <a:gd name="T2" fmla="*/ 22 w 100"/>
                <a:gd name="T3" fmla="*/ 98 h 98"/>
                <a:gd name="T4" fmla="*/ 44 w 100"/>
                <a:gd name="T5" fmla="*/ 94 h 98"/>
                <a:gd name="T6" fmla="*/ 70 w 100"/>
                <a:gd name="T7" fmla="*/ 92 h 98"/>
                <a:gd name="T8" fmla="*/ 70 w 100"/>
                <a:gd name="T9" fmla="*/ 92 h 98"/>
                <a:gd name="T10" fmla="*/ 90 w 100"/>
                <a:gd name="T11" fmla="*/ 94 h 98"/>
                <a:gd name="T12" fmla="*/ 90 w 100"/>
                <a:gd name="T13" fmla="*/ 94 h 98"/>
                <a:gd name="T14" fmla="*/ 98 w 100"/>
                <a:gd name="T15" fmla="*/ 82 h 98"/>
                <a:gd name="T16" fmla="*/ 100 w 100"/>
                <a:gd name="T17" fmla="*/ 68 h 98"/>
                <a:gd name="T18" fmla="*/ 100 w 100"/>
                <a:gd name="T19" fmla="*/ 52 h 98"/>
                <a:gd name="T20" fmla="*/ 96 w 100"/>
                <a:gd name="T21" fmla="*/ 36 h 98"/>
                <a:gd name="T22" fmla="*/ 96 w 100"/>
                <a:gd name="T23" fmla="*/ 36 h 98"/>
                <a:gd name="T24" fmla="*/ 90 w 100"/>
                <a:gd name="T25" fmla="*/ 26 h 98"/>
                <a:gd name="T26" fmla="*/ 84 w 100"/>
                <a:gd name="T27" fmla="*/ 18 h 98"/>
                <a:gd name="T28" fmla="*/ 76 w 100"/>
                <a:gd name="T29" fmla="*/ 10 h 98"/>
                <a:gd name="T30" fmla="*/ 68 w 100"/>
                <a:gd name="T31" fmla="*/ 6 h 98"/>
                <a:gd name="T32" fmla="*/ 58 w 100"/>
                <a:gd name="T33" fmla="*/ 2 h 98"/>
                <a:gd name="T34" fmla="*/ 48 w 100"/>
                <a:gd name="T35" fmla="*/ 0 h 98"/>
                <a:gd name="T36" fmla="*/ 38 w 100"/>
                <a:gd name="T37" fmla="*/ 2 h 98"/>
                <a:gd name="T38" fmla="*/ 30 w 100"/>
                <a:gd name="T39" fmla="*/ 4 h 98"/>
                <a:gd name="T40" fmla="*/ 30 w 100"/>
                <a:gd name="T41" fmla="*/ 4 h 98"/>
                <a:gd name="T42" fmla="*/ 20 w 100"/>
                <a:gd name="T43" fmla="*/ 8 h 98"/>
                <a:gd name="T44" fmla="*/ 14 w 100"/>
                <a:gd name="T45" fmla="*/ 16 h 98"/>
                <a:gd name="T46" fmla="*/ 8 w 100"/>
                <a:gd name="T47" fmla="*/ 24 h 98"/>
                <a:gd name="T48" fmla="*/ 4 w 100"/>
                <a:gd name="T49" fmla="*/ 32 h 98"/>
                <a:gd name="T50" fmla="*/ 2 w 100"/>
                <a:gd name="T51" fmla="*/ 42 h 98"/>
                <a:gd name="T52" fmla="*/ 0 w 100"/>
                <a:gd name="T53" fmla="*/ 52 h 98"/>
                <a:gd name="T54" fmla="*/ 2 w 100"/>
                <a:gd name="T55" fmla="*/ 64 h 98"/>
                <a:gd name="T56" fmla="*/ 6 w 100"/>
                <a:gd name="T57" fmla="*/ 74 h 98"/>
                <a:gd name="T58" fmla="*/ 6 w 100"/>
                <a:gd name="T59" fmla="*/ 74 h 98"/>
                <a:gd name="T60" fmla="*/ 12 w 100"/>
                <a:gd name="T61" fmla="*/ 86 h 98"/>
                <a:gd name="T62" fmla="*/ 22 w 100"/>
                <a:gd name="T63" fmla="*/ 98 h 98"/>
                <a:gd name="T64" fmla="*/ 22 w 100"/>
                <a:gd name="T65"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98">
                  <a:moveTo>
                    <a:pt x="22" y="98"/>
                  </a:moveTo>
                  <a:lnTo>
                    <a:pt x="22" y="98"/>
                  </a:lnTo>
                  <a:lnTo>
                    <a:pt x="44" y="94"/>
                  </a:lnTo>
                  <a:lnTo>
                    <a:pt x="70" y="92"/>
                  </a:lnTo>
                  <a:lnTo>
                    <a:pt x="70" y="92"/>
                  </a:lnTo>
                  <a:lnTo>
                    <a:pt x="90" y="94"/>
                  </a:lnTo>
                  <a:lnTo>
                    <a:pt x="90" y="94"/>
                  </a:lnTo>
                  <a:lnTo>
                    <a:pt x="98" y="82"/>
                  </a:lnTo>
                  <a:lnTo>
                    <a:pt x="100" y="68"/>
                  </a:lnTo>
                  <a:lnTo>
                    <a:pt x="100" y="52"/>
                  </a:lnTo>
                  <a:lnTo>
                    <a:pt x="96" y="36"/>
                  </a:lnTo>
                  <a:lnTo>
                    <a:pt x="96" y="36"/>
                  </a:lnTo>
                  <a:lnTo>
                    <a:pt x="90" y="26"/>
                  </a:lnTo>
                  <a:lnTo>
                    <a:pt x="84" y="18"/>
                  </a:lnTo>
                  <a:lnTo>
                    <a:pt x="76" y="10"/>
                  </a:lnTo>
                  <a:lnTo>
                    <a:pt x="68" y="6"/>
                  </a:lnTo>
                  <a:lnTo>
                    <a:pt x="58" y="2"/>
                  </a:lnTo>
                  <a:lnTo>
                    <a:pt x="48" y="0"/>
                  </a:lnTo>
                  <a:lnTo>
                    <a:pt x="38" y="2"/>
                  </a:lnTo>
                  <a:lnTo>
                    <a:pt x="30" y="4"/>
                  </a:lnTo>
                  <a:lnTo>
                    <a:pt x="30" y="4"/>
                  </a:lnTo>
                  <a:lnTo>
                    <a:pt x="20" y="8"/>
                  </a:lnTo>
                  <a:lnTo>
                    <a:pt x="14" y="16"/>
                  </a:lnTo>
                  <a:lnTo>
                    <a:pt x="8" y="24"/>
                  </a:lnTo>
                  <a:lnTo>
                    <a:pt x="4" y="32"/>
                  </a:lnTo>
                  <a:lnTo>
                    <a:pt x="2" y="42"/>
                  </a:lnTo>
                  <a:lnTo>
                    <a:pt x="0" y="52"/>
                  </a:lnTo>
                  <a:lnTo>
                    <a:pt x="2" y="64"/>
                  </a:lnTo>
                  <a:lnTo>
                    <a:pt x="6" y="74"/>
                  </a:lnTo>
                  <a:lnTo>
                    <a:pt x="6" y="74"/>
                  </a:lnTo>
                  <a:lnTo>
                    <a:pt x="12" y="86"/>
                  </a:lnTo>
                  <a:lnTo>
                    <a:pt x="22" y="98"/>
                  </a:lnTo>
                  <a:lnTo>
                    <a:pt x="22"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2"/>
            <p:cNvSpPr>
              <a:spLocks/>
            </p:cNvSpPr>
            <p:nvPr/>
          </p:nvSpPr>
          <p:spPr bwMode="auto">
            <a:xfrm>
              <a:off x="2611" y="2525"/>
              <a:ext cx="248" cy="92"/>
            </a:xfrm>
            <a:custGeom>
              <a:avLst/>
              <a:gdLst>
                <a:gd name="T0" fmla="*/ 0 w 248"/>
                <a:gd name="T1" fmla="*/ 0 h 92"/>
                <a:gd name="T2" fmla="*/ 0 w 248"/>
                <a:gd name="T3" fmla="*/ 0 h 92"/>
                <a:gd name="T4" fmla="*/ 6 w 248"/>
                <a:gd name="T5" fmla="*/ 8 h 92"/>
                <a:gd name="T6" fmla="*/ 24 w 248"/>
                <a:gd name="T7" fmla="*/ 28 h 92"/>
                <a:gd name="T8" fmla="*/ 36 w 248"/>
                <a:gd name="T9" fmla="*/ 42 h 92"/>
                <a:gd name="T10" fmla="*/ 50 w 248"/>
                <a:gd name="T11" fmla="*/ 54 h 92"/>
                <a:gd name="T12" fmla="*/ 66 w 248"/>
                <a:gd name="T13" fmla="*/ 66 h 92"/>
                <a:gd name="T14" fmla="*/ 84 w 248"/>
                <a:gd name="T15" fmla="*/ 78 h 92"/>
                <a:gd name="T16" fmla="*/ 102 w 248"/>
                <a:gd name="T17" fmla="*/ 86 h 92"/>
                <a:gd name="T18" fmla="*/ 122 w 248"/>
                <a:gd name="T19" fmla="*/ 92 h 92"/>
                <a:gd name="T20" fmla="*/ 132 w 248"/>
                <a:gd name="T21" fmla="*/ 92 h 92"/>
                <a:gd name="T22" fmla="*/ 142 w 248"/>
                <a:gd name="T23" fmla="*/ 92 h 92"/>
                <a:gd name="T24" fmla="*/ 152 w 248"/>
                <a:gd name="T25" fmla="*/ 90 h 92"/>
                <a:gd name="T26" fmla="*/ 164 w 248"/>
                <a:gd name="T27" fmla="*/ 88 h 92"/>
                <a:gd name="T28" fmla="*/ 174 w 248"/>
                <a:gd name="T29" fmla="*/ 84 h 92"/>
                <a:gd name="T30" fmla="*/ 184 w 248"/>
                <a:gd name="T31" fmla="*/ 76 h 92"/>
                <a:gd name="T32" fmla="*/ 196 w 248"/>
                <a:gd name="T33" fmla="*/ 70 h 92"/>
                <a:gd name="T34" fmla="*/ 206 w 248"/>
                <a:gd name="T35" fmla="*/ 60 h 92"/>
                <a:gd name="T36" fmla="*/ 216 w 248"/>
                <a:gd name="T37" fmla="*/ 48 h 92"/>
                <a:gd name="T38" fmla="*/ 228 w 248"/>
                <a:gd name="T39" fmla="*/ 34 h 92"/>
                <a:gd name="T40" fmla="*/ 238 w 248"/>
                <a:gd name="T41" fmla="*/ 18 h 92"/>
                <a:gd name="T42" fmla="*/ 248 w 248"/>
                <a:gd name="T43" fmla="*/ 0 h 92"/>
                <a:gd name="T44" fmla="*/ 248 w 248"/>
                <a:gd name="T45" fmla="*/ 0 h 92"/>
                <a:gd name="T46" fmla="*/ 244 w 248"/>
                <a:gd name="T47" fmla="*/ 2 h 92"/>
                <a:gd name="T48" fmla="*/ 230 w 248"/>
                <a:gd name="T49" fmla="*/ 10 h 92"/>
                <a:gd name="T50" fmla="*/ 208 w 248"/>
                <a:gd name="T51" fmla="*/ 20 h 92"/>
                <a:gd name="T52" fmla="*/ 178 w 248"/>
                <a:gd name="T53" fmla="*/ 30 h 92"/>
                <a:gd name="T54" fmla="*/ 162 w 248"/>
                <a:gd name="T55" fmla="*/ 32 h 92"/>
                <a:gd name="T56" fmla="*/ 142 w 248"/>
                <a:gd name="T57" fmla="*/ 34 h 92"/>
                <a:gd name="T58" fmla="*/ 122 w 248"/>
                <a:gd name="T59" fmla="*/ 36 h 92"/>
                <a:gd name="T60" fmla="*/ 100 w 248"/>
                <a:gd name="T61" fmla="*/ 34 h 92"/>
                <a:gd name="T62" fmla="*/ 78 w 248"/>
                <a:gd name="T63" fmla="*/ 30 h 92"/>
                <a:gd name="T64" fmla="*/ 52 w 248"/>
                <a:gd name="T65" fmla="*/ 22 h 92"/>
                <a:gd name="T66" fmla="*/ 28 w 248"/>
                <a:gd name="T67" fmla="*/ 12 h 92"/>
                <a:gd name="T68" fmla="*/ 0 w 248"/>
                <a:gd name="T69" fmla="*/ 0 h 92"/>
                <a:gd name="T70" fmla="*/ 0 w 248"/>
                <a:gd name="T7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8" h="92">
                  <a:moveTo>
                    <a:pt x="0" y="0"/>
                  </a:moveTo>
                  <a:lnTo>
                    <a:pt x="0" y="0"/>
                  </a:lnTo>
                  <a:lnTo>
                    <a:pt x="6" y="8"/>
                  </a:lnTo>
                  <a:lnTo>
                    <a:pt x="24" y="28"/>
                  </a:lnTo>
                  <a:lnTo>
                    <a:pt x="36" y="42"/>
                  </a:lnTo>
                  <a:lnTo>
                    <a:pt x="50" y="54"/>
                  </a:lnTo>
                  <a:lnTo>
                    <a:pt x="66" y="66"/>
                  </a:lnTo>
                  <a:lnTo>
                    <a:pt x="84" y="78"/>
                  </a:lnTo>
                  <a:lnTo>
                    <a:pt x="102" y="86"/>
                  </a:lnTo>
                  <a:lnTo>
                    <a:pt x="122" y="92"/>
                  </a:lnTo>
                  <a:lnTo>
                    <a:pt x="132" y="92"/>
                  </a:lnTo>
                  <a:lnTo>
                    <a:pt x="142" y="92"/>
                  </a:lnTo>
                  <a:lnTo>
                    <a:pt x="152" y="90"/>
                  </a:lnTo>
                  <a:lnTo>
                    <a:pt x="164" y="88"/>
                  </a:lnTo>
                  <a:lnTo>
                    <a:pt x="174" y="84"/>
                  </a:lnTo>
                  <a:lnTo>
                    <a:pt x="184" y="76"/>
                  </a:lnTo>
                  <a:lnTo>
                    <a:pt x="196" y="70"/>
                  </a:lnTo>
                  <a:lnTo>
                    <a:pt x="206" y="60"/>
                  </a:lnTo>
                  <a:lnTo>
                    <a:pt x="216" y="48"/>
                  </a:lnTo>
                  <a:lnTo>
                    <a:pt x="228" y="34"/>
                  </a:lnTo>
                  <a:lnTo>
                    <a:pt x="238" y="18"/>
                  </a:lnTo>
                  <a:lnTo>
                    <a:pt x="248" y="0"/>
                  </a:lnTo>
                  <a:lnTo>
                    <a:pt x="248" y="0"/>
                  </a:lnTo>
                  <a:lnTo>
                    <a:pt x="244" y="2"/>
                  </a:lnTo>
                  <a:lnTo>
                    <a:pt x="230" y="10"/>
                  </a:lnTo>
                  <a:lnTo>
                    <a:pt x="208" y="20"/>
                  </a:lnTo>
                  <a:lnTo>
                    <a:pt x="178" y="30"/>
                  </a:lnTo>
                  <a:lnTo>
                    <a:pt x="162" y="32"/>
                  </a:lnTo>
                  <a:lnTo>
                    <a:pt x="142" y="34"/>
                  </a:lnTo>
                  <a:lnTo>
                    <a:pt x="122" y="36"/>
                  </a:lnTo>
                  <a:lnTo>
                    <a:pt x="100" y="34"/>
                  </a:lnTo>
                  <a:lnTo>
                    <a:pt x="78" y="30"/>
                  </a:lnTo>
                  <a:lnTo>
                    <a:pt x="52" y="22"/>
                  </a:lnTo>
                  <a:lnTo>
                    <a:pt x="28" y="1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6"/>
            <p:cNvSpPr>
              <a:spLocks/>
            </p:cNvSpPr>
            <p:nvPr/>
          </p:nvSpPr>
          <p:spPr bwMode="auto">
            <a:xfrm>
              <a:off x="2131" y="2377"/>
              <a:ext cx="386" cy="352"/>
            </a:xfrm>
            <a:custGeom>
              <a:avLst/>
              <a:gdLst>
                <a:gd name="T0" fmla="*/ 350 w 386"/>
                <a:gd name="T1" fmla="*/ 336 h 352"/>
                <a:gd name="T2" fmla="*/ 292 w 386"/>
                <a:gd name="T3" fmla="*/ 348 h 352"/>
                <a:gd name="T4" fmla="*/ 238 w 386"/>
                <a:gd name="T5" fmla="*/ 352 h 352"/>
                <a:gd name="T6" fmla="*/ 184 w 386"/>
                <a:gd name="T7" fmla="*/ 348 h 352"/>
                <a:gd name="T8" fmla="*/ 126 w 386"/>
                <a:gd name="T9" fmla="*/ 336 h 352"/>
                <a:gd name="T10" fmla="*/ 114 w 386"/>
                <a:gd name="T11" fmla="*/ 334 h 352"/>
                <a:gd name="T12" fmla="*/ 66 w 386"/>
                <a:gd name="T13" fmla="*/ 338 h 352"/>
                <a:gd name="T14" fmla="*/ 34 w 386"/>
                <a:gd name="T15" fmla="*/ 336 h 352"/>
                <a:gd name="T16" fmla="*/ 18 w 386"/>
                <a:gd name="T17" fmla="*/ 326 h 352"/>
                <a:gd name="T18" fmla="*/ 14 w 386"/>
                <a:gd name="T19" fmla="*/ 322 h 352"/>
                <a:gd name="T20" fmla="*/ 6 w 386"/>
                <a:gd name="T21" fmla="*/ 304 h 352"/>
                <a:gd name="T22" fmla="*/ 0 w 386"/>
                <a:gd name="T23" fmla="*/ 256 h 352"/>
                <a:gd name="T24" fmla="*/ 0 w 386"/>
                <a:gd name="T25" fmla="*/ 236 h 352"/>
                <a:gd name="T26" fmla="*/ 4 w 386"/>
                <a:gd name="T27" fmla="*/ 204 h 352"/>
                <a:gd name="T28" fmla="*/ 18 w 386"/>
                <a:gd name="T29" fmla="*/ 150 h 352"/>
                <a:gd name="T30" fmla="*/ 20 w 386"/>
                <a:gd name="T31" fmla="*/ 116 h 352"/>
                <a:gd name="T32" fmla="*/ 18 w 386"/>
                <a:gd name="T33" fmla="*/ 102 h 352"/>
                <a:gd name="T34" fmla="*/ 4 w 386"/>
                <a:gd name="T35" fmla="*/ 56 h 352"/>
                <a:gd name="T36" fmla="*/ 4 w 386"/>
                <a:gd name="T37" fmla="*/ 24 h 352"/>
                <a:gd name="T38" fmla="*/ 10 w 386"/>
                <a:gd name="T39" fmla="*/ 12 h 352"/>
                <a:gd name="T40" fmla="*/ 20 w 386"/>
                <a:gd name="T41" fmla="*/ 4 h 352"/>
                <a:gd name="T42" fmla="*/ 38 w 386"/>
                <a:gd name="T43" fmla="*/ 0 h 352"/>
                <a:gd name="T44" fmla="*/ 48 w 386"/>
                <a:gd name="T45" fmla="*/ 0 h 352"/>
                <a:gd name="T46" fmla="*/ 60 w 386"/>
                <a:gd name="T47" fmla="*/ 2 h 352"/>
                <a:gd name="T48" fmla="*/ 64 w 386"/>
                <a:gd name="T49" fmla="*/ 10 h 352"/>
                <a:gd name="T50" fmla="*/ 64 w 386"/>
                <a:gd name="T51" fmla="*/ 32 h 352"/>
                <a:gd name="T52" fmla="*/ 66 w 386"/>
                <a:gd name="T53" fmla="*/ 54 h 352"/>
                <a:gd name="T54" fmla="*/ 66 w 386"/>
                <a:gd name="T55" fmla="*/ 78 h 352"/>
                <a:gd name="T56" fmla="*/ 64 w 386"/>
                <a:gd name="T57" fmla="*/ 112 h 352"/>
                <a:gd name="T58" fmla="*/ 64 w 386"/>
                <a:gd name="T59" fmla="*/ 182 h 352"/>
                <a:gd name="T60" fmla="*/ 70 w 386"/>
                <a:gd name="T61" fmla="*/ 214 h 352"/>
                <a:gd name="T62" fmla="*/ 74 w 386"/>
                <a:gd name="T63" fmla="*/ 262 h 352"/>
                <a:gd name="T64" fmla="*/ 82 w 386"/>
                <a:gd name="T65" fmla="*/ 278 h 352"/>
                <a:gd name="T66" fmla="*/ 92 w 386"/>
                <a:gd name="T67" fmla="*/ 280 h 352"/>
                <a:gd name="T68" fmla="*/ 104 w 386"/>
                <a:gd name="T69" fmla="*/ 278 h 352"/>
                <a:gd name="T70" fmla="*/ 110 w 386"/>
                <a:gd name="T71" fmla="*/ 274 h 352"/>
                <a:gd name="T72" fmla="*/ 128 w 386"/>
                <a:gd name="T73" fmla="*/ 258 h 352"/>
                <a:gd name="T74" fmla="*/ 152 w 386"/>
                <a:gd name="T75" fmla="*/ 238 h 352"/>
                <a:gd name="T76" fmla="*/ 170 w 386"/>
                <a:gd name="T77" fmla="*/ 232 h 352"/>
                <a:gd name="T78" fmla="*/ 206 w 386"/>
                <a:gd name="T79" fmla="*/ 230 h 352"/>
                <a:gd name="T80" fmla="*/ 226 w 386"/>
                <a:gd name="T81" fmla="*/ 236 h 352"/>
                <a:gd name="T82" fmla="*/ 238 w 386"/>
                <a:gd name="T83" fmla="*/ 244 h 352"/>
                <a:gd name="T84" fmla="*/ 264 w 386"/>
                <a:gd name="T85" fmla="*/ 260 h 352"/>
                <a:gd name="T86" fmla="*/ 278 w 386"/>
                <a:gd name="T87" fmla="*/ 264 h 352"/>
                <a:gd name="T88" fmla="*/ 284 w 386"/>
                <a:gd name="T89" fmla="*/ 264 h 352"/>
                <a:gd name="T90" fmla="*/ 300 w 386"/>
                <a:gd name="T91" fmla="*/ 256 h 352"/>
                <a:gd name="T92" fmla="*/ 314 w 386"/>
                <a:gd name="T93" fmla="*/ 248 h 352"/>
                <a:gd name="T94" fmla="*/ 320 w 386"/>
                <a:gd name="T95" fmla="*/ 248 h 352"/>
                <a:gd name="T96" fmla="*/ 330 w 386"/>
                <a:gd name="T97" fmla="*/ 270 h 352"/>
                <a:gd name="T98" fmla="*/ 368 w 386"/>
                <a:gd name="T99" fmla="*/ 324 h 352"/>
                <a:gd name="T100" fmla="*/ 386 w 386"/>
                <a:gd name="T101" fmla="*/ 34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6" h="352">
                  <a:moveTo>
                    <a:pt x="350" y="336"/>
                  </a:moveTo>
                  <a:lnTo>
                    <a:pt x="350" y="336"/>
                  </a:lnTo>
                  <a:lnTo>
                    <a:pt x="320" y="342"/>
                  </a:lnTo>
                  <a:lnTo>
                    <a:pt x="292" y="348"/>
                  </a:lnTo>
                  <a:lnTo>
                    <a:pt x="264" y="350"/>
                  </a:lnTo>
                  <a:lnTo>
                    <a:pt x="238" y="352"/>
                  </a:lnTo>
                  <a:lnTo>
                    <a:pt x="210" y="350"/>
                  </a:lnTo>
                  <a:lnTo>
                    <a:pt x="184" y="348"/>
                  </a:lnTo>
                  <a:lnTo>
                    <a:pt x="156" y="342"/>
                  </a:lnTo>
                  <a:lnTo>
                    <a:pt x="126" y="336"/>
                  </a:lnTo>
                  <a:lnTo>
                    <a:pt x="126" y="336"/>
                  </a:lnTo>
                  <a:lnTo>
                    <a:pt x="114" y="334"/>
                  </a:lnTo>
                  <a:lnTo>
                    <a:pt x="98" y="334"/>
                  </a:lnTo>
                  <a:lnTo>
                    <a:pt x="66" y="338"/>
                  </a:lnTo>
                  <a:lnTo>
                    <a:pt x="50" y="338"/>
                  </a:lnTo>
                  <a:lnTo>
                    <a:pt x="34" y="336"/>
                  </a:lnTo>
                  <a:lnTo>
                    <a:pt x="22" y="330"/>
                  </a:lnTo>
                  <a:lnTo>
                    <a:pt x="18" y="326"/>
                  </a:lnTo>
                  <a:lnTo>
                    <a:pt x="14" y="322"/>
                  </a:lnTo>
                  <a:lnTo>
                    <a:pt x="14" y="322"/>
                  </a:lnTo>
                  <a:lnTo>
                    <a:pt x="10" y="314"/>
                  </a:lnTo>
                  <a:lnTo>
                    <a:pt x="6" y="304"/>
                  </a:lnTo>
                  <a:lnTo>
                    <a:pt x="2" y="280"/>
                  </a:lnTo>
                  <a:lnTo>
                    <a:pt x="0" y="256"/>
                  </a:lnTo>
                  <a:lnTo>
                    <a:pt x="0" y="236"/>
                  </a:lnTo>
                  <a:lnTo>
                    <a:pt x="0" y="236"/>
                  </a:lnTo>
                  <a:lnTo>
                    <a:pt x="2" y="220"/>
                  </a:lnTo>
                  <a:lnTo>
                    <a:pt x="4" y="204"/>
                  </a:lnTo>
                  <a:lnTo>
                    <a:pt x="14" y="168"/>
                  </a:lnTo>
                  <a:lnTo>
                    <a:pt x="18" y="150"/>
                  </a:lnTo>
                  <a:lnTo>
                    <a:pt x="20" y="132"/>
                  </a:lnTo>
                  <a:lnTo>
                    <a:pt x="20" y="116"/>
                  </a:lnTo>
                  <a:lnTo>
                    <a:pt x="18" y="102"/>
                  </a:lnTo>
                  <a:lnTo>
                    <a:pt x="18" y="102"/>
                  </a:lnTo>
                  <a:lnTo>
                    <a:pt x="8" y="72"/>
                  </a:lnTo>
                  <a:lnTo>
                    <a:pt x="4" y="56"/>
                  </a:lnTo>
                  <a:lnTo>
                    <a:pt x="2" y="40"/>
                  </a:lnTo>
                  <a:lnTo>
                    <a:pt x="4" y="24"/>
                  </a:lnTo>
                  <a:lnTo>
                    <a:pt x="6" y="18"/>
                  </a:lnTo>
                  <a:lnTo>
                    <a:pt x="10" y="12"/>
                  </a:lnTo>
                  <a:lnTo>
                    <a:pt x="14" y="8"/>
                  </a:lnTo>
                  <a:lnTo>
                    <a:pt x="20" y="4"/>
                  </a:lnTo>
                  <a:lnTo>
                    <a:pt x="28" y="2"/>
                  </a:lnTo>
                  <a:lnTo>
                    <a:pt x="38" y="0"/>
                  </a:lnTo>
                  <a:lnTo>
                    <a:pt x="38" y="0"/>
                  </a:lnTo>
                  <a:lnTo>
                    <a:pt x="48" y="0"/>
                  </a:lnTo>
                  <a:lnTo>
                    <a:pt x="56" y="0"/>
                  </a:lnTo>
                  <a:lnTo>
                    <a:pt x="60" y="2"/>
                  </a:lnTo>
                  <a:lnTo>
                    <a:pt x="62" y="6"/>
                  </a:lnTo>
                  <a:lnTo>
                    <a:pt x="64" y="10"/>
                  </a:lnTo>
                  <a:lnTo>
                    <a:pt x="64" y="16"/>
                  </a:lnTo>
                  <a:lnTo>
                    <a:pt x="64" y="32"/>
                  </a:lnTo>
                  <a:lnTo>
                    <a:pt x="64" y="32"/>
                  </a:lnTo>
                  <a:lnTo>
                    <a:pt x="66" y="54"/>
                  </a:lnTo>
                  <a:lnTo>
                    <a:pt x="66" y="66"/>
                  </a:lnTo>
                  <a:lnTo>
                    <a:pt x="66" y="78"/>
                  </a:lnTo>
                  <a:lnTo>
                    <a:pt x="66" y="78"/>
                  </a:lnTo>
                  <a:lnTo>
                    <a:pt x="64" y="112"/>
                  </a:lnTo>
                  <a:lnTo>
                    <a:pt x="62" y="148"/>
                  </a:lnTo>
                  <a:lnTo>
                    <a:pt x="64" y="182"/>
                  </a:lnTo>
                  <a:lnTo>
                    <a:pt x="70" y="214"/>
                  </a:lnTo>
                  <a:lnTo>
                    <a:pt x="70" y="214"/>
                  </a:lnTo>
                  <a:lnTo>
                    <a:pt x="72" y="238"/>
                  </a:lnTo>
                  <a:lnTo>
                    <a:pt x="74" y="262"/>
                  </a:lnTo>
                  <a:lnTo>
                    <a:pt x="78" y="270"/>
                  </a:lnTo>
                  <a:lnTo>
                    <a:pt x="82" y="278"/>
                  </a:lnTo>
                  <a:lnTo>
                    <a:pt x="86" y="280"/>
                  </a:lnTo>
                  <a:lnTo>
                    <a:pt x="92" y="280"/>
                  </a:lnTo>
                  <a:lnTo>
                    <a:pt x="96" y="280"/>
                  </a:lnTo>
                  <a:lnTo>
                    <a:pt x="104" y="278"/>
                  </a:lnTo>
                  <a:lnTo>
                    <a:pt x="104" y="278"/>
                  </a:lnTo>
                  <a:lnTo>
                    <a:pt x="110" y="274"/>
                  </a:lnTo>
                  <a:lnTo>
                    <a:pt x="116" y="270"/>
                  </a:lnTo>
                  <a:lnTo>
                    <a:pt x="128" y="258"/>
                  </a:lnTo>
                  <a:lnTo>
                    <a:pt x="138" y="246"/>
                  </a:lnTo>
                  <a:lnTo>
                    <a:pt x="152" y="238"/>
                  </a:lnTo>
                  <a:lnTo>
                    <a:pt x="152" y="238"/>
                  </a:lnTo>
                  <a:lnTo>
                    <a:pt x="170" y="232"/>
                  </a:lnTo>
                  <a:lnTo>
                    <a:pt x="188" y="228"/>
                  </a:lnTo>
                  <a:lnTo>
                    <a:pt x="206" y="230"/>
                  </a:lnTo>
                  <a:lnTo>
                    <a:pt x="216" y="232"/>
                  </a:lnTo>
                  <a:lnTo>
                    <a:pt x="226" y="236"/>
                  </a:lnTo>
                  <a:lnTo>
                    <a:pt x="226" y="236"/>
                  </a:lnTo>
                  <a:lnTo>
                    <a:pt x="238" y="244"/>
                  </a:lnTo>
                  <a:lnTo>
                    <a:pt x="250" y="252"/>
                  </a:lnTo>
                  <a:lnTo>
                    <a:pt x="264" y="260"/>
                  </a:lnTo>
                  <a:lnTo>
                    <a:pt x="272" y="262"/>
                  </a:lnTo>
                  <a:lnTo>
                    <a:pt x="278" y="264"/>
                  </a:lnTo>
                  <a:lnTo>
                    <a:pt x="278" y="264"/>
                  </a:lnTo>
                  <a:lnTo>
                    <a:pt x="284" y="264"/>
                  </a:lnTo>
                  <a:lnTo>
                    <a:pt x="290" y="262"/>
                  </a:lnTo>
                  <a:lnTo>
                    <a:pt x="300" y="256"/>
                  </a:lnTo>
                  <a:lnTo>
                    <a:pt x="308" y="250"/>
                  </a:lnTo>
                  <a:lnTo>
                    <a:pt x="314" y="248"/>
                  </a:lnTo>
                  <a:lnTo>
                    <a:pt x="320" y="248"/>
                  </a:lnTo>
                  <a:lnTo>
                    <a:pt x="320" y="248"/>
                  </a:lnTo>
                  <a:lnTo>
                    <a:pt x="324" y="258"/>
                  </a:lnTo>
                  <a:lnTo>
                    <a:pt x="330" y="270"/>
                  </a:lnTo>
                  <a:lnTo>
                    <a:pt x="348" y="300"/>
                  </a:lnTo>
                  <a:lnTo>
                    <a:pt x="368" y="324"/>
                  </a:lnTo>
                  <a:lnTo>
                    <a:pt x="378" y="334"/>
                  </a:lnTo>
                  <a:lnTo>
                    <a:pt x="386" y="340"/>
                  </a:lnTo>
                  <a:lnTo>
                    <a:pt x="350" y="3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20"/>
            <p:cNvSpPr>
              <a:spLocks/>
            </p:cNvSpPr>
            <p:nvPr/>
          </p:nvSpPr>
          <p:spPr bwMode="auto">
            <a:xfrm>
              <a:off x="2985" y="2359"/>
              <a:ext cx="378" cy="368"/>
            </a:xfrm>
            <a:custGeom>
              <a:avLst/>
              <a:gdLst>
                <a:gd name="T0" fmla="*/ 16 w 378"/>
                <a:gd name="T1" fmla="*/ 354 h 368"/>
                <a:gd name="T2" fmla="*/ 94 w 378"/>
                <a:gd name="T3" fmla="*/ 366 h 368"/>
                <a:gd name="T4" fmla="*/ 154 w 378"/>
                <a:gd name="T5" fmla="*/ 366 h 368"/>
                <a:gd name="T6" fmla="*/ 204 w 378"/>
                <a:gd name="T7" fmla="*/ 356 h 368"/>
                <a:gd name="T8" fmla="*/ 258 w 378"/>
                <a:gd name="T9" fmla="*/ 340 h 368"/>
                <a:gd name="T10" fmla="*/ 286 w 378"/>
                <a:gd name="T11" fmla="*/ 338 h 368"/>
                <a:gd name="T12" fmla="*/ 336 w 378"/>
                <a:gd name="T13" fmla="*/ 338 h 368"/>
                <a:gd name="T14" fmla="*/ 362 w 378"/>
                <a:gd name="T15" fmla="*/ 328 h 368"/>
                <a:gd name="T16" fmla="*/ 370 w 378"/>
                <a:gd name="T17" fmla="*/ 318 h 368"/>
                <a:gd name="T18" fmla="*/ 374 w 378"/>
                <a:gd name="T19" fmla="*/ 310 h 368"/>
                <a:gd name="T20" fmla="*/ 378 w 378"/>
                <a:gd name="T21" fmla="*/ 276 h 368"/>
                <a:gd name="T22" fmla="*/ 378 w 378"/>
                <a:gd name="T23" fmla="*/ 232 h 368"/>
                <a:gd name="T24" fmla="*/ 374 w 378"/>
                <a:gd name="T25" fmla="*/ 216 h 368"/>
                <a:gd name="T26" fmla="*/ 360 w 378"/>
                <a:gd name="T27" fmla="*/ 166 h 368"/>
                <a:gd name="T28" fmla="*/ 350 w 378"/>
                <a:gd name="T29" fmla="*/ 132 h 368"/>
                <a:gd name="T30" fmla="*/ 352 w 378"/>
                <a:gd name="T31" fmla="*/ 100 h 368"/>
                <a:gd name="T32" fmla="*/ 358 w 378"/>
                <a:gd name="T33" fmla="*/ 68 h 368"/>
                <a:gd name="T34" fmla="*/ 362 w 378"/>
                <a:gd name="T35" fmla="*/ 36 h 368"/>
                <a:gd name="T36" fmla="*/ 356 w 378"/>
                <a:gd name="T37" fmla="*/ 16 h 368"/>
                <a:gd name="T38" fmla="*/ 348 w 378"/>
                <a:gd name="T39" fmla="*/ 6 h 368"/>
                <a:gd name="T40" fmla="*/ 332 w 378"/>
                <a:gd name="T41" fmla="*/ 0 h 368"/>
                <a:gd name="T42" fmla="*/ 324 w 378"/>
                <a:gd name="T43" fmla="*/ 0 h 368"/>
                <a:gd name="T44" fmla="*/ 306 w 378"/>
                <a:gd name="T45" fmla="*/ 2 h 368"/>
                <a:gd name="T46" fmla="*/ 300 w 378"/>
                <a:gd name="T47" fmla="*/ 8 h 368"/>
                <a:gd name="T48" fmla="*/ 298 w 378"/>
                <a:gd name="T49" fmla="*/ 18 h 368"/>
                <a:gd name="T50" fmla="*/ 300 w 378"/>
                <a:gd name="T51" fmla="*/ 32 h 368"/>
                <a:gd name="T52" fmla="*/ 300 w 378"/>
                <a:gd name="T53" fmla="*/ 68 h 368"/>
                <a:gd name="T54" fmla="*/ 300 w 378"/>
                <a:gd name="T55" fmla="*/ 80 h 368"/>
                <a:gd name="T56" fmla="*/ 308 w 378"/>
                <a:gd name="T57" fmla="*/ 148 h 368"/>
                <a:gd name="T58" fmla="*/ 306 w 378"/>
                <a:gd name="T59" fmla="*/ 216 h 368"/>
                <a:gd name="T60" fmla="*/ 306 w 378"/>
                <a:gd name="T61" fmla="*/ 238 h 368"/>
                <a:gd name="T62" fmla="*/ 302 w 378"/>
                <a:gd name="T63" fmla="*/ 272 h 368"/>
                <a:gd name="T64" fmla="*/ 294 w 378"/>
                <a:gd name="T65" fmla="*/ 282 h 368"/>
                <a:gd name="T66" fmla="*/ 284 w 378"/>
                <a:gd name="T67" fmla="*/ 282 h 368"/>
                <a:gd name="T68" fmla="*/ 276 w 378"/>
                <a:gd name="T69" fmla="*/ 280 h 368"/>
                <a:gd name="T70" fmla="*/ 264 w 378"/>
                <a:gd name="T71" fmla="*/ 274 h 368"/>
                <a:gd name="T72" fmla="*/ 240 w 378"/>
                <a:gd name="T73" fmla="*/ 252 h 368"/>
                <a:gd name="T74" fmla="*/ 226 w 378"/>
                <a:gd name="T75" fmla="*/ 244 h 368"/>
                <a:gd name="T76" fmla="*/ 188 w 378"/>
                <a:gd name="T77" fmla="*/ 238 h 368"/>
                <a:gd name="T78" fmla="*/ 162 w 378"/>
                <a:gd name="T79" fmla="*/ 244 h 368"/>
                <a:gd name="T80" fmla="*/ 152 w 378"/>
                <a:gd name="T81" fmla="*/ 248 h 368"/>
                <a:gd name="T82" fmla="*/ 128 w 378"/>
                <a:gd name="T83" fmla="*/ 266 h 368"/>
                <a:gd name="T84" fmla="*/ 108 w 378"/>
                <a:gd name="T85" fmla="*/ 278 h 368"/>
                <a:gd name="T86" fmla="*/ 102 w 378"/>
                <a:gd name="T87" fmla="*/ 280 h 368"/>
                <a:gd name="T88" fmla="*/ 88 w 378"/>
                <a:gd name="T89" fmla="*/ 278 h 368"/>
                <a:gd name="T90" fmla="*/ 62 w 378"/>
                <a:gd name="T91" fmla="*/ 266 h 368"/>
                <a:gd name="T92" fmla="*/ 52 w 378"/>
                <a:gd name="T93" fmla="*/ 266 h 368"/>
                <a:gd name="T94" fmla="*/ 46 w 378"/>
                <a:gd name="T95" fmla="*/ 288 h 368"/>
                <a:gd name="T96" fmla="*/ 14 w 378"/>
                <a:gd name="T97" fmla="*/ 346 h 368"/>
                <a:gd name="T98" fmla="*/ 0 w 378"/>
                <a:gd name="T99" fmla="*/ 36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8" h="368">
                  <a:moveTo>
                    <a:pt x="16" y="354"/>
                  </a:moveTo>
                  <a:lnTo>
                    <a:pt x="16" y="354"/>
                  </a:lnTo>
                  <a:lnTo>
                    <a:pt x="58" y="362"/>
                  </a:lnTo>
                  <a:lnTo>
                    <a:pt x="94" y="366"/>
                  </a:lnTo>
                  <a:lnTo>
                    <a:pt x="126" y="368"/>
                  </a:lnTo>
                  <a:lnTo>
                    <a:pt x="154" y="366"/>
                  </a:lnTo>
                  <a:lnTo>
                    <a:pt x="180" y="362"/>
                  </a:lnTo>
                  <a:lnTo>
                    <a:pt x="204" y="356"/>
                  </a:lnTo>
                  <a:lnTo>
                    <a:pt x="258" y="340"/>
                  </a:lnTo>
                  <a:lnTo>
                    <a:pt x="258" y="340"/>
                  </a:lnTo>
                  <a:lnTo>
                    <a:pt x="272" y="338"/>
                  </a:lnTo>
                  <a:lnTo>
                    <a:pt x="286" y="338"/>
                  </a:lnTo>
                  <a:lnTo>
                    <a:pt x="320" y="338"/>
                  </a:lnTo>
                  <a:lnTo>
                    <a:pt x="336" y="338"/>
                  </a:lnTo>
                  <a:lnTo>
                    <a:pt x="350" y="334"/>
                  </a:lnTo>
                  <a:lnTo>
                    <a:pt x="362" y="328"/>
                  </a:lnTo>
                  <a:lnTo>
                    <a:pt x="366" y="324"/>
                  </a:lnTo>
                  <a:lnTo>
                    <a:pt x="370" y="318"/>
                  </a:lnTo>
                  <a:lnTo>
                    <a:pt x="370" y="318"/>
                  </a:lnTo>
                  <a:lnTo>
                    <a:pt x="374" y="310"/>
                  </a:lnTo>
                  <a:lnTo>
                    <a:pt x="376" y="300"/>
                  </a:lnTo>
                  <a:lnTo>
                    <a:pt x="378" y="276"/>
                  </a:lnTo>
                  <a:lnTo>
                    <a:pt x="378" y="252"/>
                  </a:lnTo>
                  <a:lnTo>
                    <a:pt x="378" y="232"/>
                  </a:lnTo>
                  <a:lnTo>
                    <a:pt x="378" y="232"/>
                  </a:lnTo>
                  <a:lnTo>
                    <a:pt x="374" y="216"/>
                  </a:lnTo>
                  <a:lnTo>
                    <a:pt x="370" y="200"/>
                  </a:lnTo>
                  <a:lnTo>
                    <a:pt x="360" y="166"/>
                  </a:lnTo>
                  <a:lnTo>
                    <a:pt x="354" y="148"/>
                  </a:lnTo>
                  <a:lnTo>
                    <a:pt x="350" y="132"/>
                  </a:lnTo>
                  <a:lnTo>
                    <a:pt x="350" y="114"/>
                  </a:lnTo>
                  <a:lnTo>
                    <a:pt x="352" y="100"/>
                  </a:lnTo>
                  <a:lnTo>
                    <a:pt x="352" y="100"/>
                  </a:lnTo>
                  <a:lnTo>
                    <a:pt x="358" y="68"/>
                  </a:lnTo>
                  <a:lnTo>
                    <a:pt x="362" y="52"/>
                  </a:lnTo>
                  <a:lnTo>
                    <a:pt x="362" y="36"/>
                  </a:lnTo>
                  <a:lnTo>
                    <a:pt x="360" y="22"/>
                  </a:lnTo>
                  <a:lnTo>
                    <a:pt x="356" y="16"/>
                  </a:lnTo>
                  <a:lnTo>
                    <a:pt x="352" y="10"/>
                  </a:lnTo>
                  <a:lnTo>
                    <a:pt x="348" y="6"/>
                  </a:lnTo>
                  <a:lnTo>
                    <a:pt x="340" y="2"/>
                  </a:lnTo>
                  <a:lnTo>
                    <a:pt x="332" y="0"/>
                  </a:lnTo>
                  <a:lnTo>
                    <a:pt x="324" y="0"/>
                  </a:lnTo>
                  <a:lnTo>
                    <a:pt x="324" y="0"/>
                  </a:lnTo>
                  <a:lnTo>
                    <a:pt x="314" y="0"/>
                  </a:lnTo>
                  <a:lnTo>
                    <a:pt x="306" y="2"/>
                  </a:lnTo>
                  <a:lnTo>
                    <a:pt x="302" y="4"/>
                  </a:lnTo>
                  <a:lnTo>
                    <a:pt x="300" y="8"/>
                  </a:lnTo>
                  <a:lnTo>
                    <a:pt x="298" y="12"/>
                  </a:lnTo>
                  <a:lnTo>
                    <a:pt x="298" y="18"/>
                  </a:lnTo>
                  <a:lnTo>
                    <a:pt x="300" y="32"/>
                  </a:lnTo>
                  <a:lnTo>
                    <a:pt x="300" y="32"/>
                  </a:lnTo>
                  <a:lnTo>
                    <a:pt x="300" y="56"/>
                  </a:lnTo>
                  <a:lnTo>
                    <a:pt x="300" y="68"/>
                  </a:lnTo>
                  <a:lnTo>
                    <a:pt x="300" y="80"/>
                  </a:lnTo>
                  <a:lnTo>
                    <a:pt x="300" y="80"/>
                  </a:lnTo>
                  <a:lnTo>
                    <a:pt x="306" y="112"/>
                  </a:lnTo>
                  <a:lnTo>
                    <a:pt x="308" y="148"/>
                  </a:lnTo>
                  <a:lnTo>
                    <a:pt x="310" y="184"/>
                  </a:lnTo>
                  <a:lnTo>
                    <a:pt x="306" y="216"/>
                  </a:lnTo>
                  <a:lnTo>
                    <a:pt x="306" y="216"/>
                  </a:lnTo>
                  <a:lnTo>
                    <a:pt x="306" y="238"/>
                  </a:lnTo>
                  <a:lnTo>
                    <a:pt x="306" y="262"/>
                  </a:lnTo>
                  <a:lnTo>
                    <a:pt x="302" y="272"/>
                  </a:lnTo>
                  <a:lnTo>
                    <a:pt x="298" y="280"/>
                  </a:lnTo>
                  <a:lnTo>
                    <a:pt x="294" y="282"/>
                  </a:lnTo>
                  <a:lnTo>
                    <a:pt x="290" y="282"/>
                  </a:lnTo>
                  <a:lnTo>
                    <a:pt x="284" y="282"/>
                  </a:lnTo>
                  <a:lnTo>
                    <a:pt x="276" y="280"/>
                  </a:lnTo>
                  <a:lnTo>
                    <a:pt x="276" y="280"/>
                  </a:lnTo>
                  <a:lnTo>
                    <a:pt x="270" y="278"/>
                  </a:lnTo>
                  <a:lnTo>
                    <a:pt x="264" y="274"/>
                  </a:lnTo>
                  <a:lnTo>
                    <a:pt x="252" y="264"/>
                  </a:lnTo>
                  <a:lnTo>
                    <a:pt x="240" y="252"/>
                  </a:lnTo>
                  <a:lnTo>
                    <a:pt x="226" y="244"/>
                  </a:lnTo>
                  <a:lnTo>
                    <a:pt x="226" y="244"/>
                  </a:lnTo>
                  <a:lnTo>
                    <a:pt x="208" y="240"/>
                  </a:lnTo>
                  <a:lnTo>
                    <a:pt x="188" y="238"/>
                  </a:lnTo>
                  <a:lnTo>
                    <a:pt x="170" y="240"/>
                  </a:lnTo>
                  <a:lnTo>
                    <a:pt x="162" y="244"/>
                  </a:lnTo>
                  <a:lnTo>
                    <a:pt x="152" y="248"/>
                  </a:lnTo>
                  <a:lnTo>
                    <a:pt x="152" y="248"/>
                  </a:lnTo>
                  <a:lnTo>
                    <a:pt x="140" y="256"/>
                  </a:lnTo>
                  <a:lnTo>
                    <a:pt x="128" y="266"/>
                  </a:lnTo>
                  <a:lnTo>
                    <a:pt x="116" y="274"/>
                  </a:lnTo>
                  <a:lnTo>
                    <a:pt x="108" y="278"/>
                  </a:lnTo>
                  <a:lnTo>
                    <a:pt x="102" y="280"/>
                  </a:lnTo>
                  <a:lnTo>
                    <a:pt x="102" y="280"/>
                  </a:lnTo>
                  <a:lnTo>
                    <a:pt x="94" y="280"/>
                  </a:lnTo>
                  <a:lnTo>
                    <a:pt x="88" y="278"/>
                  </a:lnTo>
                  <a:lnTo>
                    <a:pt x="74" y="272"/>
                  </a:lnTo>
                  <a:lnTo>
                    <a:pt x="62" y="266"/>
                  </a:lnTo>
                  <a:lnTo>
                    <a:pt x="58" y="264"/>
                  </a:lnTo>
                  <a:lnTo>
                    <a:pt x="52" y="266"/>
                  </a:lnTo>
                  <a:lnTo>
                    <a:pt x="52" y="266"/>
                  </a:lnTo>
                  <a:lnTo>
                    <a:pt x="46" y="288"/>
                  </a:lnTo>
                  <a:lnTo>
                    <a:pt x="32" y="318"/>
                  </a:lnTo>
                  <a:lnTo>
                    <a:pt x="14" y="346"/>
                  </a:lnTo>
                  <a:lnTo>
                    <a:pt x="6" y="356"/>
                  </a:lnTo>
                  <a:lnTo>
                    <a:pt x="0" y="362"/>
                  </a:lnTo>
                  <a:lnTo>
                    <a:pt x="16" y="3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21"/>
            <p:cNvSpPr>
              <a:spLocks/>
            </p:cNvSpPr>
            <p:nvPr/>
          </p:nvSpPr>
          <p:spPr bwMode="auto">
            <a:xfrm>
              <a:off x="2595" y="2393"/>
              <a:ext cx="50" cy="72"/>
            </a:xfrm>
            <a:custGeom>
              <a:avLst/>
              <a:gdLst>
                <a:gd name="T0" fmla="*/ 50 w 50"/>
                <a:gd name="T1" fmla="*/ 36 h 72"/>
                <a:gd name="T2" fmla="*/ 50 w 50"/>
                <a:gd name="T3" fmla="*/ 36 h 72"/>
                <a:gd name="T4" fmla="*/ 48 w 50"/>
                <a:gd name="T5" fmla="*/ 50 h 72"/>
                <a:gd name="T6" fmla="*/ 42 w 50"/>
                <a:gd name="T7" fmla="*/ 62 h 72"/>
                <a:gd name="T8" fmla="*/ 34 w 50"/>
                <a:gd name="T9" fmla="*/ 70 h 72"/>
                <a:gd name="T10" fmla="*/ 30 w 50"/>
                <a:gd name="T11" fmla="*/ 72 h 72"/>
                <a:gd name="T12" fmla="*/ 26 w 50"/>
                <a:gd name="T13" fmla="*/ 72 h 72"/>
                <a:gd name="T14" fmla="*/ 26 w 50"/>
                <a:gd name="T15" fmla="*/ 72 h 72"/>
                <a:gd name="T16" fmla="*/ 20 w 50"/>
                <a:gd name="T17" fmla="*/ 72 h 72"/>
                <a:gd name="T18" fmla="*/ 16 w 50"/>
                <a:gd name="T19" fmla="*/ 70 h 72"/>
                <a:gd name="T20" fmla="*/ 8 w 50"/>
                <a:gd name="T21" fmla="*/ 62 h 72"/>
                <a:gd name="T22" fmla="*/ 2 w 50"/>
                <a:gd name="T23" fmla="*/ 50 h 72"/>
                <a:gd name="T24" fmla="*/ 0 w 50"/>
                <a:gd name="T25" fmla="*/ 36 h 72"/>
                <a:gd name="T26" fmla="*/ 0 w 50"/>
                <a:gd name="T27" fmla="*/ 36 h 72"/>
                <a:gd name="T28" fmla="*/ 2 w 50"/>
                <a:gd name="T29" fmla="*/ 22 h 72"/>
                <a:gd name="T30" fmla="*/ 8 w 50"/>
                <a:gd name="T31" fmla="*/ 10 h 72"/>
                <a:gd name="T32" fmla="*/ 16 w 50"/>
                <a:gd name="T33" fmla="*/ 2 h 72"/>
                <a:gd name="T34" fmla="*/ 20 w 50"/>
                <a:gd name="T35" fmla="*/ 0 h 72"/>
                <a:gd name="T36" fmla="*/ 26 w 50"/>
                <a:gd name="T37" fmla="*/ 0 h 72"/>
                <a:gd name="T38" fmla="*/ 26 w 50"/>
                <a:gd name="T39" fmla="*/ 0 h 72"/>
                <a:gd name="T40" fmla="*/ 30 w 50"/>
                <a:gd name="T41" fmla="*/ 0 h 72"/>
                <a:gd name="T42" fmla="*/ 34 w 50"/>
                <a:gd name="T43" fmla="*/ 2 h 72"/>
                <a:gd name="T44" fmla="*/ 42 w 50"/>
                <a:gd name="T45" fmla="*/ 10 h 72"/>
                <a:gd name="T46" fmla="*/ 48 w 50"/>
                <a:gd name="T47" fmla="*/ 22 h 72"/>
                <a:gd name="T48" fmla="*/ 50 w 50"/>
                <a:gd name="T49" fmla="*/ 36 h 72"/>
                <a:gd name="T50" fmla="*/ 50 w 50"/>
                <a:gd name="T5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2">
                  <a:moveTo>
                    <a:pt x="50" y="36"/>
                  </a:moveTo>
                  <a:lnTo>
                    <a:pt x="50" y="36"/>
                  </a:lnTo>
                  <a:lnTo>
                    <a:pt x="48" y="50"/>
                  </a:lnTo>
                  <a:lnTo>
                    <a:pt x="42" y="62"/>
                  </a:lnTo>
                  <a:lnTo>
                    <a:pt x="34" y="70"/>
                  </a:lnTo>
                  <a:lnTo>
                    <a:pt x="30" y="72"/>
                  </a:lnTo>
                  <a:lnTo>
                    <a:pt x="26" y="72"/>
                  </a:lnTo>
                  <a:lnTo>
                    <a:pt x="26" y="72"/>
                  </a:lnTo>
                  <a:lnTo>
                    <a:pt x="20" y="72"/>
                  </a:lnTo>
                  <a:lnTo>
                    <a:pt x="16" y="70"/>
                  </a:lnTo>
                  <a:lnTo>
                    <a:pt x="8" y="62"/>
                  </a:lnTo>
                  <a:lnTo>
                    <a:pt x="2" y="50"/>
                  </a:lnTo>
                  <a:lnTo>
                    <a:pt x="0" y="36"/>
                  </a:lnTo>
                  <a:lnTo>
                    <a:pt x="0" y="36"/>
                  </a:lnTo>
                  <a:lnTo>
                    <a:pt x="2" y="22"/>
                  </a:lnTo>
                  <a:lnTo>
                    <a:pt x="8" y="10"/>
                  </a:lnTo>
                  <a:lnTo>
                    <a:pt x="16" y="2"/>
                  </a:lnTo>
                  <a:lnTo>
                    <a:pt x="20" y="0"/>
                  </a:lnTo>
                  <a:lnTo>
                    <a:pt x="26" y="0"/>
                  </a:lnTo>
                  <a:lnTo>
                    <a:pt x="26" y="0"/>
                  </a:lnTo>
                  <a:lnTo>
                    <a:pt x="30" y="0"/>
                  </a:lnTo>
                  <a:lnTo>
                    <a:pt x="34" y="2"/>
                  </a:lnTo>
                  <a:lnTo>
                    <a:pt x="42" y="10"/>
                  </a:lnTo>
                  <a:lnTo>
                    <a:pt x="48" y="22"/>
                  </a:lnTo>
                  <a:lnTo>
                    <a:pt x="50" y="36"/>
                  </a:lnTo>
                  <a:lnTo>
                    <a:pt x="50"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22"/>
            <p:cNvSpPr>
              <a:spLocks/>
            </p:cNvSpPr>
            <p:nvPr/>
          </p:nvSpPr>
          <p:spPr bwMode="auto">
            <a:xfrm>
              <a:off x="2819" y="2395"/>
              <a:ext cx="50" cy="72"/>
            </a:xfrm>
            <a:custGeom>
              <a:avLst/>
              <a:gdLst>
                <a:gd name="T0" fmla="*/ 50 w 50"/>
                <a:gd name="T1" fmla="*/ 36 h 72"/>
                <a:gd name="T2" fmla="*/ 50 w 50"/>
                <a:gd name="T3" fmla="*/ 36 h 72"/>
                <a:gd name="T4" fmla="*/ 48 w 50"/>
                <a:gd name="T5" fmla="*/ 50 h 72"/>
                <a:gd name="T6" fmla="*/ 42 w 50"/>
                <a:gd name="T7" fmla="*/ 62 h 72"/>
                <a:gd name="T8" fmla="*/ 34 w 50"/>
                <a:gd name="T9" fmla="*/ 70 h 72"/>
                <a:gd name="T10" fmla="*/ 30 w 50"/>
                <a:gd name="T11" fmla="*/ 72 h 72"/>
                <a:gd name="T12" fmla="*/ 26 w 50"/>
                <a:gd name="T13" fmla="*/ 72 h 72"/>
                <a:gd name="T14" fmla="*/ 26 w 50"/>
                <a:gd name="T15" fmla="*/ 72 h 72"/>
                <a:gd name="T16" fmla="*/ 20 w 50"/>
                <a:gd name="T17" fmla="*/ 72 h 72"/>
                <a:gd name="T18" fmla="*/ 16 w 50"/>
                <a:gd name="T19" fmla="*/ 70 h 72"/>
                <a:gd name="T20" fmla="*/ 8 w 50"/>
                <a:gd name="T21" fmla="*/ 62 h 72"/>
                <a:gd name="T22" fmla="*/ 2 w 50"/>
                <a:gd name="T23" fmla="*/ 50 h 72"/>
                <a:gd name="T24" fmla="*/ 0 w 50"/>
                <a:gd name="T25" fmla="*/ 36 h 72"/>
                <a:gd name="T26" fmla="*/ 0 w 50"/>
                <a:gd name="T27" fmla="*/ 36 h 72"/>
                <a:gd name="T28" fmla="*/ 2 w 50"/>
                <a:gd name="T29" fmla="*/ 22 h 72"/>
                <a:gd name="T30" fmla="*/ 8 w 50"/>
                <a:gd name="T31" fmla="*/ 10 h 72"/>
                <a:gd name="T32" fmla="*/ 16 w 50"/>
                <a:gd name="T33" fmla="*/ 2 h 72"/>
                <a:gd name="T34" fmla="*/ 20 w 50"/>
                <a:gd name="T35" fmla="*/ 0 h 72"/>
                <a:gd name="T36" fmla="*/ 26 w 50"/>
                <a:gd name="T37" fmla="*/ 0 h 72"/>
                <a:gd name="T38" fmla="*/ 26 w 50"/>
                <a:gd name="T39" fmla="*/ 0 h 72"/>
                <a:gd name="T40" fmla="*/ 30 w 50"/>
                <a:gd name="T41" fmla="*/ 0 h 72"/>
                <a:gd name="T42" fmla="*/ 34 w 50"/>
                <a:gd name="T43" fmla="*/ 2 h 72"/>
                <a:gd name="T44" fmla="*/ 42 w 50"/>
                <a:gd name="T45" fmla="*/ 10 h 72"/>
                <a:gd name="T46" fmla="*/ 48 w 50"/>
                <a:gd name="T47" fmla="*/ 22 h 72"/>
                <a:gd name="T48" fmla="*/ 50 w 50"/>
                <a:gd name="T49" fmla="*/ 36 h 72"/>
                <a:gd name="T50" fmla="*/ 50 w 50"/>
                <a:gd name="T5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2">
                  <a:moveTo>
                    <a:pt x="50" y="36"/>
                  </a:moveTo>
                  <a:lnTo>
                    <a:pt x="50" y="36"/>
                  </a:lnTo>
                  <a:lnTo>
                    <a:pt x="48" y="50"/>
                  </a:lnTo>
                  <a:lnTo>
                    <a:pt x="42" y="62"/>
                  </a:lnTo>
                  <a:lnTo>
                    <a:pt x="34" y="70"/>
                  </a:lnTo>
                  <a:lnTo>
                    <a:pt x="30" y="72"/>
                  </a:lnTo>
                  <a:lnTo>
                    <a:pt x="26" y="72"/>
                  </a:lnTo>
                  <a:lnTo>
                    <a:pt x="26" y="72"/>
                  </a:lnTo>
                  <a:lnTo>
                    <a:pt x="20" y="72"/>
                  </a:lnTo>
                  <a:lnTo>
                    <a:pt x="16" y="70"/>
                  </a:lnTo>
                  <a:lnTo>
                    <a:pt x="8" y="62"/>
                  </a:lnTo>
                  <a:lnTo>
                    <a:pt x="2" y="50"/>
                  </a:lnTo>
                  <a:lnTo>
                    <a:pt x="0" y="36"/>
                  </a:lnTo>
                  <a:lnTo>
                    <a:pt x="0" y="36"/>
                  </a:lnTo>
                  <a:lnTo>
                    <a:pt x="2" y="22"/>
                  </a:lnTo>
                  <a:lnTo>
                    <a:pt x="8" y="10"/>
                  </a:lnTo>
                  <a:lnTo>
                    <a:pt x="16" y="2"/>
                  </a:lnTo>
                  <a:lnTo>
                    <a:pt x="20" y="0"/>
                  </a:lnTo>
                  <a:lnTo>
                    <a:pt x="26" y="0"/>
                  </a:lnTo>
                  <a:lnTo>
                    <a:pt x="26" y="0"/>
                  </a:lnTo>
                  <a:lnTo>
                    <a:pt x="30" y="0"/>
                  </a:lnTo>
                  <a:lnTo>
                    <a:pt x="34" y="2"/>
                  </a:lnTo>
                  <a:lnTo>
                    <a:pt x="42" y="10"/>
                  </a:lnTo>
                  <a:lnTo>
                    <a:pt x="48" y="22"/>
                  </a:lnTo>
                  <a:lnTo>
                    <a:pt x="50" y="36"/>
                  </a:lnTo>
                  <a:lnTo>
                    <a:pt x="50"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3"/>
            <p:cNvSpPr>
              <a:spLocks/>
            </p:cNvSpPr>
            <p:nvPr/>
          </p:nvSpPr>
          <p:spPr bwMode="auto">
            <a:xfrm>
              <a:off x="2885" y="2157"/>
              <a:ext cx="40" cy="64"/>
            </a:xfrm>
            <a:custGeom>
              <a:avLst/>
              <a:gdLst>
                <a:gd name="T0" fmla="*/ 0 w 40"/>
                <a:gd name="T1" fmla="*/ 60 h 64"/>
                <a:gd name="T2" fmla="*/ 26 w 40"/>
                <a:gd name="T3" fmla="*/ 0 h 64"/>
                <a:gd name="T4" fmla="*/ 40 w 40"/>
                <a:gd name="T5" fmla="*/ 8 h 64"/>
                <a:gd name="T6" fmla="*/ 12 w 40"/>
                <a:gd name="T7" fmla="*/ 64 h 64"/>
                <a:gd name="T8" fmla="*/ 0 w 40"/>
                <a:gd name="T9" fmla="*/ 60 h 64"/>
              </a:gdLst>
              <a:ahLst/>
              <a:cxnLst>
                <a:cxn ang="0">
                  <a:pos x="T0" y="T1"/>
                </a:cxn>
                <a:cxn ang="0">
                  <a:pos x="T2" y="T3"/>
                </a:cxn>
                <a:cxn ang="0">
                  <a:pos x="T4" y="T5"/>
                </a:cxn>
                <a:cxn ang="0">
                  <a:pos x="T6" y="T7"/>
                </a:cxn>
                <a:cxn ang="0">
                  <a:pos x="T8" y="T9"/>
                </a:cxn>
              </a:cxnLst>
              <a:rect l="0" t="0" r="r" b="b"/>
              <a:pathLst>
                <a:path w="40" h="64">
                  <a:moveTo>
                    <a:pt x="0" y="60"/>
                  </a:moveTo>
                  <a:lnTo>
                    <a:pt x="26" y="0"/>
                  </a:lnTo>
                  <a:lnTo>
                    <a:pt x="40" y="8"/>
                  </a:lnTo>
                  <a:lnTo>
                    <a:pt x="12" y="64"/>
                  </a:lnTo>
                  <a:lnTo>
                    <a:pt x="0" y="6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24"/>
            <p:cNvSpPr>
              <a:spLocks/>
            </p:cNvSpPr>
            <p:nvPr/>
          </p:nvSpPr>
          <p:spPr bwMode="auto">
            <a:xfrm>
              <a:off x="2837" y="2157"/>
              <a:ext cx="16" cy="50"/>
            </a:xfrm>
            <a:custGeom>
              <a:avLst/>
              <a:gdLst>
                <a:gd name="T0" fmla="*/ 2 w 16"/>
                <a:gd name="T1" fmla="*/ 50 h 50"/>
                <a:gd name="T2" fmla="*/ 0 w 16"/>
                <a:gd name="T3" fmla="*/ 0 h 50"/>
                <a:gd name="T4" fmla="*/ 16 w 16"/>
                <a:gd name="T5" fmla="*/ 4 h 50"/>
                <a:gd name="T6" fmla="*/ 16 w 16"/>
                <a:gd name="T7" fmla="*/ 50 h 50"/>
                <a:gd name="T8" fmla="*/ 2 w 16"/>
                <a:gd name="T9" fmla="*/ 50 h 50"/>
              </a:gdLst>
              <a:ahLst/>
              <a:cxnLst>
                <a:cxn ang="0">
                  <a:pos x="T0" y="T1"/>
                </a:cxn>
                <a:cxn ang="0">
                  <a:pos x="T2" y="T3"/>
                </a:cxn>
                <a:cxn ang="0">
                  <a:pos x="T4" y="T5"/>
                </a:cxn>
                <a:cxn ang="0">
                  <a:pos x="T6" y="T7"/>
                </a:cxn>
                <a:cxn ang="0">
                  <a:pos x="T8" y="T9"/>
                </a:cxn>
              </a:cxnLst>
              <a:rect l="0" t="0" r="r" b="b"/>
              <a:pathLst>
                <a:path w="16" h="50">
                  <a:moveTo>
                    <a:pt x="2" y="50"/>
                  </a:moveTo>
                  <a:lnTo>
                    <a:pt x="0" y="0"/>
                  </a:lnTo>
                  <a:lnTo>
                    <a:pt x="16" y="4"/>
                  </a:lnTo>
                  <a:lnTo>
                    <a:pt x="16" y="50"/>
                  </a:lnTo>
                  <a:lnTo>
                    <a:pt x="2" y="5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25"/>
            <p:cNvSpPr>
              <a:spLocks/>
            </p:cNvSpPr>
            <p:nvPr/>
          </p:nvSpPr>
          <p:spPr bwMode="auto">
            <a:xfrm>
              <a:off x="2933" y="2187"/>
              <a:ext cx="44" cy="52"/>
            </a:xfrm>
            <a:custGeom>
              <a:avLst/>
              <a:gdLst>
                <a:gd name="T0" fmla="*/ 0 w 44"/>
                <a:gd name="T1" fmla="*/ 42 h 52"/>
                <a:gd name="T2" fmla="*/ 34 w 44"/>
                <a:gd name="T3" fmla="*/ 0 h 52"/>
                <a:gd name="T4" fmla="*/ 44 w 44"/>
                <a:gd name="T5" fmla="*/ 14 h 52"/>
                <a:gd name="T6" fmla="*/ 10 w 44"/>
                <a:gd name="T7" fmla="*/ 52 h 52"/>
                <a:gd name="T8" fmla="*/ 0 w 44"/>
                <a:gd name="T9" fmla="*/ 42 h 52"/>
              </a:gdLst>
              <a:ahLst/>
              <a:cxnLst>
                <a:cxn ang="0">
                  <a:pos x="T0" y="T1"/>
                </a:cxn>
                <a:cxn ang="0">
                  <a:pos x="T2" y="T3"/>
                </a:cxn>
                <a:cxn ang="0">
                  <a:pos x="T4" y="T5"/>
                </a:cxn>
                <a:cxn ang="0">
                  <a:pos x="T6" y="T7"/>
                </a:cxn>
                <a:cxn ang="0">
                  <a:pos x="T8" y="T9"/>
                </a:cxn>
              </a:cxnLst>
              <a:rect l="0" t="0" r="r" b="b"/>
              <a:pathLst>
                <a:path w="44" h="52">
                  <a:moveTo>
                    <a:pt x="0" y="42"/>
                  </a:moveTo>
                  <a:lnTo>
                    <a:pt x="34" y="0"/>
                  </a:lnTo>
                  <a:lnTo>
                    <a:pt x="44" y="14"/>
                  </a:lnTo>
                  <a:lnTo>
                    <a:pt x="10" y="52"/>
                  </a:lnTo>
                  <a:lnTo>
                    <a:pt x="0" y="42"/>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7" name="Group 4"/>
          <p:cNvGrpSpPr>
            <a:grpSpLocks noChangeAspect="1"/>
          </p:cNvGrpSpPr>
          <p:nvPr/>
        </p:nvGrpSpPr>
        <p:grpSpPr bwMode="auto">
          <a:xfrm>
            <a:off x="4562200" y="3850225"/>
            <a:ext cx="3130710" cy="1674152"/>
            <a:chOff x="2015" y="2157"/>
            <a:chExt cx="1450" cy="1034"/>
          </a:xfrm>
        </p:grpSpPr>
        <p:sp>
          <p:nvSpPr>
            <p:cNvPr id="68" name="AutoShape 3"/>
            <p:cNvSpPr>
              <a:spLocks noChangeAspect="1" noChangeArrowheads="1" noTextEdit="1"/>
            </p:cNvSpPr>
            <p:nvPr/>
          </p:nvSpPr>
          <p:spPr bwMode="auto">
            <a:xfrm>
              <a:off x="2015" y="2157"/>
              <a:ext cx="1450"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5"/>
            <p:cNvSpPr>
              <a:spLocks/>
            </p:cNvSpPr>
            <p:nvPr/>
          </p:nvSpPr>
          <p:spPr bwMode="auto">
            <a:xfrm>
              <a:off x="2247" y="3081"/>
              <a:ext cx="970" cy="110"/>
            </a:xfrm>
            <a:custGeom>
              <a:avLst/>
              <a:gdLst>
                <a:gd name="T0" fmla="*/ 970 w 970"/>
                <a:gd name="T1" fmla="*/ 54 h 110"/>
                <a:gd name="T2" fmla="*/ 970 w 970"/>
                <a:gd name="T3" fmla="*/ 54 h 110"/>
                <a:gd name="T4" fmla="*/ 968 w 970"/>
                <a:gd name="T5" fmla="*/ 48 h 110"/>
                <a:gd name="T6" fmla="*/ 960 w 970"/>
                <a:gd name="T7" fmla="*/ 44 h 110"/>
                <a:gd name="T8" fmla="*/ 948 w 970"/>
                <a:gd name="T9" fmla="*/ 38 h 110"/>
                <a:gd name="T10" fmla="*/ 932 w 970"/>
                <a:gd name="T11" fmla="*/ 32 h 110"/>
                <a:gd name="T12" fmla="*/ 888 w 970"/>
                <a:gd name="T13" fmla="*/ 24 h 110"/>
                <a:gd name="T14" fmla="*/ 828 w 970"/>
                <a:gd name="T15" fmla="*/ 16 h 110"/>
                <a:gd name="T16" fmla="*/ 756 w 970"/>
                <a:gd name="T17" fmla="*/ 8 h 110"/>
                <a:gd name="T18" fmla="*/ 674 w 970"/>
                <a:gd name="T19" fmla="*/ 4 h 110"/>
                <a:gd name="T20" fmla="*/ 584 w 970"/>
                <a:gd name="T21" fmla="*/ 0 h 110"/>
                <a:gd name="T22" fmla="*/ 486 w 970"/>
                <a:gd name="T23" fmla="*/ 0 h 110"/>
                <a:gd name="T24" fmla="*/ 486 w 970"/>
                <a:gd name="T25" fmla="*/ 0 h 110"/>
                <a:gd name="T26" fmla="*/ 388 w 970"/>
                <a:gd name="T27" fmla="*/ 0 h 110"/>
                <a:gd name="T28" fmla="*/ 296 w 970"/>
                <a:gd name="T29" fmla="*/ 4 h 110"/>
                <a:gd name="T30" fmla="*/ 214 w 970"/>
                <a:gd name="T31" fmla="*/ 8 h 110"/>
                <a:gd name="T32" fmla="*/ 142 w 970"/>
                <a:gd name="T33" fmla="*/ 16 h 110"/>
                <a:gd name="T34" fmla="*/ 82 w 970"/>
                <a:gd name="T35" fmla="*/ 24 h 110"/>
                <a:gd name="T36" fmla="*/ 38 w 970"/>
                <a:gd name="T37" fmla="*/ 32 h 110"/>
                <a:gd name="T38" fmla="*/ 22 w 970"/>
                <a:gd name="T39" fmla="*/ 38 h 110"/>
                <a:gd name="T40" fmla="*/ 10 w 970"/>
                <a:gd name="T41" fmla="*/ 44 h 110"/>
                <a:gd name="T42" fmla="*/ 2 w 970"/>
                <a:gd name="T43" fmla="*/ 48 h 110"/>
                <a:gd name="T44" fmla="*/ 0 w 970"/>
                <a:gd name="T45" fmla="*/ 54 h 110"/>
                <a:gd name="T46" fmla="*/ 0 w 970"/>
                <a:gd name="T47" fmla="*/ 54 h 110"/>
                <a:gd name="T48" fmla="*/ 2 w 970"/>
                <a:gd name="T49" fmla="*/ 60 h 110"/>
                <a:gd name="T50" fmla="*/ 10 w 970"/>
                <a:gd name="T51" fmla="*/ 66 h 110"/>
                <a:gd name="T52" fmla="*/ 22 w 970"/>
                <a:gd name="T53" fmla="*/ 70 h 110"/>
                <a:gd name="T54" fmla="*/ 38 w 970"/>
                <a:gd name="T55" fmla="*/ 76 h 110"/>
                <a:gd name="T56" fmla="*/ 82 w 970"/>
                <a:gd name="T57" fmla="*/ 86 h 110"/>
                <a:gd name="T58" fmla="*/ 142 w 970"/>
                <a:gd name="T59" fmla="*/ 94 h 110"/>
                <a:gd name="T60" fmla="*/ 214 w 970"/>
                <a:gd name="T61" fmla="*/ 100 h 110"/>
                <a:gd name="T62" fmla="*/ 296 w 970"/>
                <a:gd name="T63" fmla="*/ 106 h 110"/>
                <a:gd name="T64" fmla="*/ 388 w 970"/>
                <a:gd name="T65" fmla="*/ 108 h 110"/>
                <a:gd name="T66" fmla="*/ 486 w 970"/>
                <a:gd name="T67" fmla="*/ 110 h 110"/>
                <a:gd name="T68" fmla="*/ 486 w 970"/>
                <a:gd name="T69" fmla="*/ 110 h 110"/>
                <a:gd name="T70" fmla="*/ 584 w 970"/>
                <a:gd name="T71" fmla="*/ 108 h 110"/>
                <a:gd name="T72" fmla="*/ 674 w 970"/>
                <a:gd name="T73" fmla="*/ 106 h 110"/>
                <a:gd name="T74" fmla="*/ 756 w 970"/>
                <a:gd name="T75" fmla="*/ 100 h 110"/>
                <a:gd name="T76" fmla="*/ 828 w 970"/>
                <a:gd name="T77" fmla="*/ 94 h 110"/>
                <a:gd name="T78" fmla="*/ 888 w 970"/>
                <a:gd name="T79" fmla="*/ 86 h 110"/>
                <a:gd name="T80" fmla="*/ 932 w 970"/>
                <a:gd name="T81" fmla="*/ 76 h 110"/>
                <a:gd name="T82" fmla="*/ 948 w 970"/>
                <a:gd name="T83" fmla="*/ 70 h 110"/>
                <a:gd name="T84" fmla="*/ 960 w 970"/>
                <a:gd name="T85" fmla="*/ 66 h 110"/>
                <a:gd name="T86" fmla="*/ 968 w 970"/>
                <a:gd name="T87" fmla="*/ 60 h 110"/>
                <a:gd name="T88" fmla="*/ 970 w 970"/>
                <a:gd name="T89" fmla="*/ 54 h 110"/>
                <a:gd name="T90" fmla="*/ 970 w 970"/>
                <a:gd name="T91"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0" h="110">
                  <a:moveTo>
                    <a:pt x="970" y="54"/>
                  </a:moveTo>
                  <a:lnTo>
                    <a:pt x="970" y="54"/>
                  </a:lnTo>
                  <a:lnTo>
                    <a:pt x="968" y="48"/>
                  </a:lnTo>
                  <a:lnTo>
                    <a:pt x="960" y="44"/>
                  </a:lnTo>
                  <a:lnTo>
                    <a:pt x="948" y="38"/>
                  </a:lnTo>
                  <a:lnTo>
                    <a:pt x="932" y="32"/>
                  </a:lnTo>
                  <a:lnTo>
                    <a:pt x="888" y="24"/>
                  </a:lnTo>
                  <a:lnTo>
                    <a:pt x="828" y="16"/>
                  </a:lnTo>
                  <a:lnTo>
                    <a:pt x="756" y="8"/>
                  </a:lnTo>
                  <a:lnTo>
                    <a:pt x="674" y="4"/>
                  </a:lnTo>
                  <a:lnTo>
                    <a:pt x="584" y="0"/>
                  </a:lnTo>
                  <a:lnTo>
                    <a:pt x="486" y="0"/>
                  </a:lnTo>
                  <a:lnTo>
                    <a:pt x="486" y="0"/>
                  </a:lnTo>
                  <a:lnTo>
                    <a:pt x="388" y="0"/>
                  </a:lnTo>
                  <a:lnTo>
                    <a:pt x="296" y="4"/>
                  </a:lnTo>
                  <a:lnTo>
                    <a:pt x="214" y="8"/>
                  </a:lnTo>
                  <a:lnTo>
                    <a:pt x="142" y="16"/>
                  </a:lnTo>
                  <a:lnTo>
                    <a:pt x="82" y="24"/>
                  </a:lnTo>
                  <a:lnTo>
                    <a:pt x="38" y="32"/>
                  </a:lnTo>
                  <a:lnTo>
                    <a:pt x="22" y="38"/>
                  </a:lnTo>
                  <a:lnTo>
                    <a:pt x="10" y="44"/>
                  </a:lnTo>
                  <a:lnTo>
                    <a:pt x="2" y="48"/>
                  </a:lnTo>
                  <a:lnTo>
                    <a:pt x="0" y="54"/>
                  </a:lnTo>
                  <a:lnTo>
                    <a:pt x="0" y="54"/>
                  </a:lnTo>
                  <a:lnTo>
                    <a:pt x="2" y="60"/>
                  </a:lnTo>
                  <a:lnTo>
                    <a:pt x="10" y="66"/>
                  </a:lnTo>
                  <a:lnTo>
                    <a:pt x="22" y="70"/>
                  </a:lnTo>
                  <a:lnTo>
                    <a:pt x="38" y="76"/>
                  </a:lnTo>
                  <a:lnTo>
                    <a:pt x="82" y="86"/>
                  </a:lnTo>
                  <a:lnTo>
                    <a:pt x="142" y="94"/>
                  </a:lnTo>
                  <a:lnTo>
                    <a:pt x="214" y="100"/>
                  </a:lnTo>
                  <a:lnTo>
                    <a:pt x="296" y="106"/>
                  </a:lnTo>
                  <a:lnTo>
                    <a:pt x="388" y="108"/>
                  </a:lnTo>
                  <a:lnTo>
                    <a:pt x="486" y="110"/>
                  </a:lnTo>
                  <a:lnTo>
                    <a:pt x="486" y="110"/>
                  </a:lnTo>
                  <a:lnTo>
                    <a:pt x="584" y="108"/>
                  </a:lnTo>
                  <a:lnTo>
                    <a:pt x="674" y="106"/>
                  </a:lnTo>
                  <a:lnTo>
                    <a:pt x="756" y="100"/>
                  </a:lnTo>
                  <a:lnTo>
                    <a:pt x="828" y="94"/>
                  </a:lnTo>
                  <a:lnTo>
                    <a:pt x="888" y="86"/>
                  </a:lnTo>
                  <a:lnTo>
                    <a:pt x="932" y="76"/>
                  </a:lnTo>
                  <a:lnTo>
                    <a:pt x="948" y="70"/>
                  </a:lnTo>
                  <a:lnTo>
                    <a:pt x="960" y="66"/>
                  </a:lnTo>
                  <a:lnTo>
                    <a:pt x="968" y="60"/>
                  </a:lnTo>
                  <a:lnTo>
                    <a:pt x="970" y="54"/>
                  </a:lnTo>
                  <a:lnTo>
                    <a:pt x="970" y="5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
            <p:cNvSpPr>
              <a:spLocks/>
            </p:cNvSpPr>
            <p:nvPr/>
          </p:nvSpPr>
          <p:spPr bwMode="auto">
            <a:xfrm>
              <a:off x="2375" y="2239"/>
              <a:ext cx="738" cy="452"/>
            </a:xfrm>
            <a:custGeom>
              <a:avLst/>
              <a:gdLst>
                <a:gd name="T0" fmla="*/ 738 w 738"/>
                <a:gd name="T1" fmla="*/ 226 h 452"/>
                <a:gd name="T2" fmla="*/ 730 w 738"/>
                <a:gd name="T3" fmla="*/ 180 h 452"/>
                <a:gd name="T4" fmla="*/ 708 w 738"/>
                <a:gd name="T5" fmla="*/ 138 h 452"/>
                <a:gd name="T6" fmla="*/ 674 w 738"/>
                <a:gd name="T7" fmla="*/ 100 h 452"/>
                <a:gd name="T8" fmla="*/ 630 w 738"/>
                <a:gd name="T9" fmla="*/ 66 h 452"/>
                <a:gd name="T10" fmla="*/ 574 w 738"/>
                <a:gd name="T11" fmla="*/ 38 h 452"/>
                <a:gd name="T12" fmla="*/ 512 w 738"/>
                <a:gd name="T13" fmla="*/ 18 h 452"/>
                <a:gd name="T14" fmla="*/ 442 w 738"/>
                <a:gd name="T15" fmla="*/ 4 h 452"/>
                <a:gd name="T16" fmla="*/ 368 w 738"/>
                <a:gd name="T17" fmla="*/ 0 h 452"/>
                <a:gd name="T18" fmla="*/ 330 w 738"/>
                <a:gd name="T19" fmla="*/ 0 h 452"/>
                <a:gd name="T20" fmla="*/ 258 w 738"/>
                <a:gd name="T21" fmla="*/ 10 h 452"/>
                <a:gd name="T22" fmla="*/ 192 w 738"/>
                <a:gd name="T23" fmla="*/ 26 h 452"/>
                <a:gd name="T24" fmla="*/ 134 w 738"/>
                <a:gd name="T25" fmla="*/ 52 h 452"/>
                <a:gd name="T26" fmla="*/ 84 w 738"/>
                <a:gd name="T27" fmla="*/ 82 h 452"/>
                <a:gd name="T28" fmla="*/ 44 w 738"/>
                <a:gd name="T29" fmla="*/ 118 h 452"/>
                <a:gd name="T30" fmla="*/ 16 w 738"/>
                <a:gd name="T31" fmla="*/ 158 h 452"/>
                <a:gd name="T32" fmla="*/ 2 w 738"/>
                <a:gd name="T33" fmla="*/ 202 h 452"/>
                <a:gd name="T34" fmla="*/ 0 w 738"/>
                <a:gd name="T35" fmla="*/ 226 h 452"/>
                <a:gd name="T36" fmla="*/ 8 w 738"/>
                <a:gd name="T37" fmla="*/ 270 h 452"/>
                <a:gd name="T38" fmla="*/ 30 w 738"/>
                <a:gd name="T39" fmla="*/ 314 h 452"/>
                <a:gd name="T40" fmla="*/ 62 w 738"/>
                <a:gd name="T41" fmla="*/ 352 h 452"/>
                <a:gd name="T42" fmla="*/ 108 w 738"/>
                <a:gd name="T43" fmla="*/ 386 h 452"/>
                <a:gd name="T44" fmla="*/ 162 w 738"/>
                <a:gd name="T45" fmla="*/ 412 h 452"/>
                <a:gd name="T46" fmla="*/ 226 w 738"/>
                <a:gd name="T47" fmla="*/ 434 h 452"/>
                <a:gd name="T48" fmla="*/ 294 w 738"/>
                <a:gd name="T49" fmla="*/ 446 h 452"/>
                <a:gd name="T50" fmla="*/ 368 w 738"/>
                <a:gd name="T51" fmla="*/ 452 h 452"/>
                <a:gd name="T52" fmla="*/ 406 w 738"/>
                <a:gd name="T53" fmla="*/ 450 h 452"/>
                <a:gd name="T54" fmla="*/ 478 w 738"/>
                <a:gd name="T55" fmla="*/ 442 h 452"/>
                <a:gd name="T56" fmla="*/ 544 w 738"/>
                <a:gd name="T57" fmla="*/ 424 h 452"/>
                <a:gd name="T58" fmla="*/ 604 w 738"/>
                <a:gd name="T59" fmla="*/ 400 h 452"/>
                <a:gd name="T60" fmla="*/ 652 w 738"/>
                <a:gd name="T61" fmla="*/ 370 h 452"/>
                <a:gd name="T62" fmla="*/ 692 w 738"/>
                <a:gd name="T63" fmla="*/ 334 h 452"/>
                <a:gd name="T64" fmla="*/ 720 w 738"/>
                <a:gd name="T65" fmla="*/ 292 h 452"/>
                <a:gd name="T66" fmla="*/ 736 w 738"/>
                <a:gd name="T67" fmla="*/ 248 h 452"/>
                <a:gd name="T68" fmla="*/ 738 w 738"/>
                <a:gd name="T69"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8" h="452">
                  <a:moveTo>
                    <a:pt x="738" y="226"/>
                  </a:moveTo>
                  <a:lnTo>
                    <a:pt x="738" y="226"/>
                  </a:lnTo>
                  <a:lnTo>
                    <a:pt x="736" y="202"/>
                  </a:lnTo>
                  <a:lnTo>
                    <a:pt x="730" y="180"/>
                  </a:lnTo>
                  <a:lnTo>
                    <a:pt x="720" y="158"/>
                  </a:lnTo>
                  <a:lnTo>
                    <a:pt x="708" y="138"/>
                  </a:lnTo>
                  <a:lnTo>
                    <a:pt x="692" y="118"/>
                  </a:lnTo>
                  <a:lnTo>
                    <a:pt x="674" y="100"/>
                  </a:lnTo>
                  <a:lnTo>
                    <a:pt x="652" y="82"/>
                  </a:lnTo>
                  <a:lnTo>
                    <a:pt x="630" y="66"/>
                  </a:lnTo>
                  <a:lnTo>
                    <a:pt x="604" y="52"/>
                  </a:lnTo>
                  <a:lnTo>
                    <a:pt x="574" y="38"/>
                  </a:lnTo>
                  <a:lnTo>
                    <a:pt x="544" y="26"/>
                  </a:lnTo>
                  <a:lnTo>
                    <a:pt x="512" y="18"/>
                  </a:lnTo>
                  <a:lnTo>
                    <a:pt x="478" y="10"/>
                  </a:lnTo>
                  <a:lnTo>
                    <a:pt x="442" y="4"/>
                  </a:lnTo>
                  <a:lnTo>
                    <a:pt x="406" y="0"/>
                  </a:lnTo>
                  <a:lnTo>
                    <a:pt x="368" y="0"/>
                  </a:lnTo>
                  <a:lnTo>
                    <a:pt x="368" y="0"/>
                  </a:lnTo>
                  <a:lnTo>
                    <a:pt x="330" y="0"/>
                  </a:lnTo>
                  <a:lnTo>
                    <a:pt x="294" y="4"/>
                  </a:lnTo>
                  <a:lnTo>
                    <a:pt x="258" y="10"/>
                  </a:lnTo>
                  <a:lnTo>
                    <a:pt x="226" y="18"/>
                  </a:lnTo>
                  <a:lnTo>
                    <a:pt x="192" y="26"/>
                  </a:lnTo>
                  <a:lnTo>
                    <a:pt x="162" y="38"/>
                  </a:lnTo>
                  <a:lnTo>
                    <a:pt x="134" y="52"/>
                  </a:lnTo>
                  <a:lnTo>
                    <a:pt x="108" y="66"/>
                  </a:lnTo>
                  <a:lnTo>
                    <a:pt x="84" y="82"/>
                  </a:lnTo>
                  <a:lnTo>
                    <a:pt x="62" y="100"/>
                  </a:lnTo>
                  <a:lnTo>
                    <a:pt x="44" y="118"/>
                  </a:lnTo>
                  <a:lnTo>
                    <a:pt x="30" y="138"/>
                  </a:lnTo>
                  <a:lnTo>
                    <a:pt x="16" y="158"/>
                  </a:lnTo>
                  <a:lnTo>
                    <a:pt x="8" y="180"/>
                  </a:lnTo>
                  <a:lnTo>
                    <a:pt x="2" y="202"/>
                  </a:lnTo>
                  <a:lnTo>
                    <a:pt x="0" y="226"/>
                  </a:lnTo>
                  <a:lnTo>
                    <a:pt x="0" y="226"/>
                  </a:lnTo>
                  <a:lnTo>
                    <a:pt x="2" y="248"/>
                  </a:lnTo>
                  <a:lnTo>
                    <a:pt x="8" y="270"/>
                  </a:lnTo>
                  <a:lnTo>
                    <a:pt x="16" y="292"/>
                  </a:lnTo>
                  <a:lnTo>
                    <a:pt x="30" y="314"/>
                  </a:lnTo>
                  <a:lnTo>
                    <a:pt x="44" y="334"/>
                  </a:lnTo>
                  <a:lnTo>
                    <a:pt x="62" y="352"/>
                  </a:lnTo>
                  <a:lnTo>
                    <a:pt x="84" y="370"/>
                  </a:lnTo>
                  <a:lnTo>
                    <a:pt x="108" y="386"/>
                  </a:lnTo>
                  <a:lnTo>
                    <a:pt x="134" y="400"/>
                  </a:lnTo>
                  <a:lnTo>
                    <a:pt x="162" y="412"/>
                  </a:lnTo>
                  <a:lnTo>
                    <a:pt x="192" y="424"/>
                  </a:lnTo>
                  <a:lnTo>
                    <a:pt x="226" y="434"/>
                  </a:lnTo>
                  <a:lnTo>
                    <a:pt x="258" y="442"/>
                  </a:lnTo>
                  <a:lnTo>
                    <a:pt x="294" y="446"/>
                  </a:lnTo>
                  <a:lnTo>
                    <a:pt x="330" y="450"/>
                  </a:lnTo>
                  <a:lnTo>
                    <a:pt x="368" y="452"/>
                  </a:lnTo>
                  <a:lnTo>
                    <a:pt x="368" y="452"/>
                  </a:lnTo>
                  <a:lnTo>
                    <a:pt x="406" y="450"/>
                  </a:lnTo>
                  <a:lnTo>
                    <a:pt x="442" y="446"/>
                  </a:lnTo>
                  <a:lnTo>
                    <a:pt x="478" y="442"/>
                  </a:lnTo>
                  <a:lnTo>
                    <a:pt x="512" y="434"/>
                  </a:lnTo>
                  <a:lnTo>
                    <a:pt x="544" y="424"/>
                  </a:lnTo>
                  <a:lnTo>
                    <a:pt x="574" y="412"/>
                  </a:lnTo>
                  <a:lnTo>
                    <a:pt x="604" y="400"/>
                  </a:lnTo>
                  <a:lnTo>
                    <a:pt x="630" y="386"/>
                  </a:lnTo>
                  <a:lnTo>
                    <a:pt x="652" y="370"/>
                  </a:lnTo>
                  <a:lnTo>
                    <a:pt x="674" y="352"/>
                  </a:lnTo>
                  <a:lnTo>
                    <a:pt x="692" y="334"/>
                  </a:lnTo>
                  <a:lnTo>
                    <a:pt x="708" y="314"/>
                  </a:lnTo>
                  <a:lnTo>
                    <a:pt x="720" y="292"/>
                  </a:lnTo>
                  <a:lnTo>
                    <a:pt x="730" y="270"/>
                  </a:lnTo>
                  <a:lnTo>
                    <a:pt x="736" y="248"/>
                  </a:lnTo>
                  <a:lnTo>
                    <a:pt x="738" y="226"/>
                  </a:lnTo>
                  <a:lnTo>
                    <a:pt x="738" y="2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7"/>
            <p:cNvSpPr>
              <a:spLocks/>
            </p:cNvSpPr>
            <p:nvPr/>
          </p:nvSpPr>
          <p:spPr bwMode="auto">
            <a:xfrm>
              <a:off x="2451" y="2623"/>
              <a:ext cx="588" cy="344"/>
            </a:xfrm>
            <a:custGeom>
              <a:avLst/>
              <a:gdLst>
                <a:gd name="T0" fmla="*/ 290 w 588"/>
                <a:gd name="T1" fmla="*/ 92 h 344"/>
                <a:gd name="T2" fmla="*/ 290 w 588"/>
                <a:gd name="T3" fmla="*/ 92 h 344"/>
                <a:gd name="T4" fmla="*/ 250 w 588"/>
                <a:gd name="T5" fmla="*/ 90 h 344"/>
                <a:gd name="T6" fmla="*/ 208 w 588"/>
                <a:gd name="T7" fmla="*/ 86 h 344"/>
                <a:gd name="T8" fmla="*/ 168 w 588"/>
                <a:gd name="T9" fmla="*/ 78 h 344"/>
                <a:gd name="T10" fmla="*/ 132 w 588"/>
                <a:gd name="T11" fmla="*/ 68 h 344"/>
                <a:gd name="T12" fmla="*/ 94 w 588"/>
                <a:gd name="T13" fmla="*/ 54 h 344"/>
                <a:gd name="T14" fmla="*/ 60 w 588"/>
                <a:gd name="T15" fmla="*/ 40 h 344"/>
                <a:gd name="T16" fmla="*/ 30 w 588"/>
                <a:gd name="T17" fmla="*/ 22 h 344"/>
                <a:gd name="T18" fmla="*/ 0 w 588"/>
                <a:gd name="T19" fmla="*/ 2 h 344"/>
                <a:gd name="T20" fmla="*/ 36 w 588"/>
                <a:gd name="T21" fmla="*/ 252 h 344"/>
                <a:gd name="T22" fmla="*/ 36 w 588"/>
                <a:gd name="T23" fmla="*/ 252 h 344"/>
                <a:gd name="T24" fmla="*/ 38 w 588"/>
                <a:gd name="T25" fmla="*/ 260 h 344"/>
                <a:gd name="T26" fmla="*/ 44 w 588"/>
                <a:gd name="T27" fmla="*/ 270 h 344"/>
                <a:gd name="T28" fmla="*/ 50 w 588"/>
                <a:gd name="T29" fmla="*/ 278 h 344"/>
                <a:gd name="T30" fmla="*/ 60 w 588"/>
                <a:gd name="T31" fmla="*/ 286 h 344"/>
                <a:gd name="T32" fmla="*/ 72 w 588"/>
                <a:gd name="T33" fmla="*/ 294 h 344"/>
                <a:gd name="T34" fmla="*/ 84 w 588"/>
                <a:gd name="T35" fmla="*/ 302 h 344"/>
                <a:gd name="T36" fmla="*/ 116 w 588"/>
                <a:gd name="T37" fmla="*/ 316 h 344"/>
                <a:gd name="T38" fmla="*/ 152 w 588"/>
                <a:gd name="T39" fmla="*/ 328 h 344"/>
                <a:gd name="T40" fmla="*/ 194 w 588"/>
                <a:gd name="T41" fmla="*/ 336 h 344"/>
                <a:gd name="T42" fmla="*/ 240 w 588"/>
                <a:gd name="T43" fmla="*/ 342 h 344"/>
                <a:gd name="T44" fmla="*/ 288 w 588"/>
                <a:gd name="T45" fmla="*/ 344 h 344"/>
                <a:gd name="T46" fmla="*/ 288 w 588"/>
                <a:gd name="T47" fmla="*/ 344 h 344"/>
                <a:gd name="T48" fmla="*/ 312 w 588"/>
                <a:gd name="T49" fmla="*/ 344 h 344"/>
                <a:gd name="T50" fmla="*/ 336 w 588"/>
                <a:gd name="T51" fmla="*/ 342 h 344"/>
                <a:gd name="T52" fmla="*/ 382 w 588"/>
                <a:gd name="T53" fmla="*/ 336 h 344"/>
                <a:gd name="T54" fmla="*/ 424 w 588"/>
                <a:gd name="T55" fmla="*/ 326 h 344"/>
                <a:gd name="T56" fmla="*/ 462 w 588"/>
                <a:gd name="T57" fmla="*/ 312 h 344"/>
                <a:gd name="T58" fmla="*/ 492 w 588"/>
                <a:gd name="T59" fmla="*/ 296 h 344"/>
                <a:gd name="T60" fmla="*/ 506 w 588"/>
                <a:gd name="T61" fmla="*/ 288 h 344"/>
                <a:gd name="T62" fmla="*/ 518 w 588"/>
                <a:gd name="T63" fmla="*/ 280 h 344"/>
                <a:gd name="T64" fmla="*/ 526 w 588"/>
                <a:gd name="T65" fmla="*/ 270 h 344"/>
                <a:gd name="T66" fmla="*/ 534 w 588"/>
                <a:gd name="T67" fmla="*/ 262 h 344"/>
                <a:gd name="T68" fmla="*/ 540 w 588"/>
                <a:gd name="T69" fmla="*/ 252 h 344"/>
                <a:gd name="T70" fmla="*/ 542 w 588"/>
                <a:gd name="T71" fmla="*/ 244 h 344"/>
                <a:gd name="T72" fmla="*/ 588 w 588"/>
                <a:gd name="T73" fmla="*/ 0 h 344"/>
                <a:gd name="T74" fmla="*/ 588 w 588"/>
                <a:gd name="T75" fmla="*/ 0 h 344"/>
                <a:gd name="T76" fmla="*/ 558 w 588"/>
                <a:gd name="T77" fmla="*/ 20 h 344"/>
                <a:gd name="T78" fmla="*/ 526 w 588"/>
                <a:gd name="T79" fmla="*/ 38 h 344"/>
                <a:gd name="T80" fmla="*/ 490 w 588"/>
                <a:gd name="T81" fmla="*/ 54 h 344"/>
                <a:gd name="T82" fmla="*/ 454 w 588"/>
                <a:gd name="T83" fmla="*/ 66 h 344"/>
                <a:gd name="T84" fmla="*/ 414 w 588"/>
                <a:gd name="T85" fmla="*/ 78 h 344"/>
                <a:gd name="T86" fmla="*/ 374 w 588"/>
                <a:gd name="T87" fmla="*/ 84 h 344"/>
                <a:gd name="T88" fmla="*/ 332 w 588"/>
                <a:gd name="T89" fmla="*/ 90 h 344"/>
                <a:gd name="T90" fmla="*/ 290 w 588"/>
                <a:gd name="T91" fmla="*/ 92 h 344"/>
                <a:gd name="T92" fmla="*/ 290 w 588"/>
                <a:gd name="T93" fmla="*/ 9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88" h="344">
                  <a:moveTo>
                    <a:pt x="290" y="92"/>
                  </a:moveTo>
                  <a:lnTo>
                    <a:pt x="290" y="92"/>
                  </a:lnTo>
                  <a:lnTo>
                    <a:pt x="250" y="90"/>
                  </a:lnTo>
                  <a:lnTo>
                    <a:pt x="208" y="86"/>
                  </a:lnTo>
                  <a:lnTo>
                    <a:pt x="168" y="78"/>
                  </a:lnTo>
                  <a:lnTo>
                    <a:pt x="132" y="68"/>
                  </a:lnTo>
                  <a:lnTo>
                    <a:pt x="94" y="54"/>
                  </a:lnTo>
                  <a:lnTo>
                    <a:pt x="60" y="40"/>
                  </a:lnTo>
                  <a:lnTo>
                    <a:pt x="30" y="22"/>
                  </a:lnTo>
                  <a:lnTo>
                    <a:pt x="0" y="2"/>
                  </a:lnTo>
                  <a:lnTo>
                    <a:pt x="36" y="252"/>
                  </a:lnTo>
                  <a:lnTo>
                    <a:pt x="36" y="252"/>
                  </a:lnTo>
                  <a:lnTo>
                    <a:pt x="38" y="260"/>
                  </a:lnTo>
                  <a:lnTo>
                    <a:pt x="44" y="270"/>
                  </a:lnTo>
                  <a:lnTo>
                    <a:pt x="50" y="278"/>
                  </a:lnTo>
                  <a:lnTo>
                    <a:pt x="60" y="286"/>
                  </a:lnTo>
                  <a:lnTo>
                    <a:pt x="72" y="294"/>
                  </a:lnTo>
                  <a:lnTo>
                    <a:pt x="84" y="302"/>
                  </a:lnTo>
                  <a:lnTo>
                    <a:pt x="116" y="316"/>
                  </a:lnTo>
                  <a:lnTo>
                    <a:pt x="152" y="328"/>
                  </a:lnTo>
                  <a:lnTo>
                    <a:pt x="194" y="336"/>
                  </a:lnTo>
                  <a:lnTo>
                    <a:pt x="240" y="342"/>
                  </a:lnTo>
                  <a:lnTo>
                    <a:pt x="288" y="344"/>
                  </a:lnTo>
                  <a:lnTo>
                    <a:pt x="288" y="344"/>
                  </a:lnTo>
                  <a:lnTo>
                    <a:pt x="312" y="344"/>
                  </a:lnTo>
                  <a:lnTo>
                    <a:pt x="336" y="342"/>
                  </a:lnTo>
                  <a:lnTo>
                    <a:pt x="382" y="336"/>
                  </a:lnTo>
                  <a:lnTo>
                    <a:pt x="424" y="326"/>
                  </a:lnTo>
                  <a:lnTo>
                    <a:pt x="462" y="312"/>
                  </a:lnTo>
                  <a:lnTo>
                    <a:pt x="492" y="296"/>
                  </a:lnTo>
                  <a:lnTo>
                    <a:pt x="506" y="288"/>
                  </a:lnTo>
                  <a:lnTo>
                    <a:pt x="518" y="280"/>
                  </a:lnTo>
                  <a:lnTo>
                    <a:pt x="526" y="270"/>
                  </a:lnTo>
                  <a:lnTo>
                    <a:pt x="534" y="262"/>
                  </a:lnTo>
                  <a:lnTo>
                    <a:pt x="540" y="252"/>
                  </a:lnTo>
                  <a:lnTo>
                    <a:pt x="542" y="244"/>
                  </a:lnTo>
                  <a:lnTo>
                    <a:pt x="588" y="0"/>
                  </a:lnTo>
                  <a:lnTo>
                    <a:pt x="588" y="0"/>
                  </a:lnTo>
                  <a:lnTo>
                    <a:pt x="558" y="20"/>
                  </a:lnTo>
                  <a:lnTo>
                    <a:pt x="526" y="38"/>
                  </a:lnTo>
                  <a:lnTo>
                    <a:pt x="490" y="54"/>
                  </a:lnTo>
                  <a:lnTo>
                    <a:pt x="454" y="66"/>
                  </a:lnTo>
                  <a:lnTo>
                    <a:pt x="414" y="78"/>
                  </a:lnTo>
                  <a:lnTo>
                    <a:pt x="374" y="84"/>
                  </a:lnTo>
                  <a:lnTo>
                    <a:pt x="332" y="90"/>
                  </a:lnTo>
                  <a:lnTo>
                    <a:pt x="290" y="92"/>
                  </a:lnTo>
                  <a:lnTo>
                    <a:pt x="290"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8"/>
            <p:cNvSpPr>
              <a:spLocks/>
            </p:cNvSpPr>
            <p:nvPr/>
          </p:nvSpPr>
          <p:spPr bwMode="auto">
            <a:xfrm>
              <a:off x="2453" y="2857"/>
              <a:ext cx="162" cy="284"/>
            </a:xfrm>
            <a:custGeom>
              <a:avLst/>
              <a:gdLst>
                <a:gd name="T0" fmla="*/ 132 w 162"/>
                <a:gd name="T1" fmla="*/ 6 h 284"/>
                <a:gd name="T2" fmla="*/ 100 w 162"/>
                <a:gd name="T3" fmla="*/ 24 h 284"/>
                <a:gd name="T4" fmla="*/ 54 w 162"/>
                <a:gd name="T5" fmla="*/ 58 h 284"/>
                <a:gd name="T6" fmla="*/ 28 w 162"/>
                <a:gd name="T7" fmla="*/ 88 h 284"/>
                <a:gd name="T8" fmla="*/ 14 w 162"/>
                <a:gd name="T9" fmla="*/ 120 h 284"/>
                <a:gd name="T10" fmla="*/ 14 w 162"/>
                <a:gd name="T11" fmla="*/ 136 h 284"/>
                <a:gd name="T12" fmla="*/ 18 w 162"/>
                <a:gd name="T13" fmla="*/ 154 h 284"/>
                <a:gd name="T14" fmla="*/ 32 w 162"/>
                <a:gd name="T15" fmla="*/ 170 h 284"/>
                <a:gd name="T16" fmla="*/ 52 w 162"/>
                <a:gd name="T17" fmla="*/ 188 h 284"/>
                <a:gd name="T18" fmla="*/ 80 w 162"/>
                <a:gd name="T19" fmla="*/ 204 h 284"/>
                <a:gd name="T20" fmla="*/ 66 w 162"/>
                <a:gd name="T21" fmla="*/ 208 h 284"/>
                <a:gd name="T22" fmla="*/ 34 w 162"/>
                <a:gd name="T23" fmla="*/ 222 h 284"/>
                <a:gd name="T24" fmla="*/ 10 w 162"/>
                <a:gd name="T25" fmla="*/ 236 h 284"/>
                <a:gd name="T26" fmla="*/ 2 w 162"/>
                <a:gd name="T27" fmla="*/ 250 h 284"/>
                <a:gd name="T28" fmla="*/ 0 w 162"/>
                <a:gd name="T29" fmla="*/ 266 h 284"/>
                <a:gd name="T30" fmla="*/ 2 w 162"/>
                <a:gd name="T31" fmla="*/ 276 h 284"/>
                <a:gd name="T32" fmla="*/ 12 w 162"/>
                <a:gd name="T33" fmla="*/ 280 h 284"/>
                <a:gd name="T34" fmla="*/ 40 w 162"/>
                <a:gd name="T35" fmla="*/ 284 h 284"/>
                <a:gd name="T36" fmla="*/ 124 w 162"/>
                <a:gd name="T37" fmla="*/ 242 h 284"/>
                <a:gd name="T38" fmla="*/ 136 w 162"/>
                <a:gd name="T39" fmla="*/ 234 h 284"/>
                <a:gd name="T40" fmla="*/ 140 w 162"/>
                <a:gd name="T41" fmla="*/ 226 h 284"/>
                <a:gd name="T42" fmla="*/ 136 w 162"/>
                <a:gd name="T43" fmla="*/ 214 h 284"/>
                <a:gd name="T44" fmla="*/ 116 w 162"/>
                <a:gd name="T45" fmla="*/ 198 h 284"/>
                <a:gd name="T46" fmla="*/ 96 w 162"/>
                <a:gd name="T47" fmla="*/ 186 h 284"/>
                <a:gd name="T48" fmla="*/ 70 w 162"/>
                <a:gd name="T49" fmla="*/ 166 h 284"/>
                <a:gd name="T50" fmla="*/ 60 w 162"/>
                <a:gd name="T51" fmla="*/ 150 h 284"/>
                <a:gd name="T52" fmla="*/ 60 w 162"/>
                <a:gd name="T53" fmla="*/ 130 h 284"/>
                <a:gd name="T54" fmla="*/ 78 w 162"/>
                <a:gd name="T55" fmla="*/ 106 h 284"/>
                <a:gd name="T56" fmla="*/ 120 w 162"/>
                <a:gd name="T57" fmla="*/ 84 h 284"/>
                <a:gd name="T58" fmla="*/ 152 w 162"/>
                <a:gd name="T59" fmla="*/ 72 h 284"/>
                <a:gd name="T60" fmla="*/ 160 w 162"/>
                <a:gd name="T61" fmla="*/ 42 h 284"/>
                <a:gd name="T62" fmla="*/ 162 w 162"/>
                <a:gd name="T63" fmla="*/ 12 h 284"/>
                <a:gd name="T64" fmla="*/ 158 w 162"/>
                <a:gd name="T65" fmla="*/ 2 h 284"/>
                <a:gd name="T66" fmla="*/ 150 w 162"/>
                <a:gd name="T67" fmla="*/ 0 h 284"/>
                <a:gd name="T68" fmla="*/ 132 w 162"/>
                <a:gd name="T69" fmla="*/ 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 h="284">
                  <a:moveTo>
                    <a:pt x="132" y="6"/>
                  </a:moveTo>
                  <a:lnTo>
                    <a:pt x="132" y="6"/>
                  </a:lnTo>
                  <a:lnTo>
                    <a:pt x="124" y="12"/>
                  </a:lnTo>
                  <a:lnTo>
                    <a:pt x="100" y="24"/>
                  </a:lnTo>
                  <a:lnTo>
                    <a:pt x="70" y="46"/>
                  </a:lnTo>
                  <a:lnTo>
                    <a:pt x="54" y="58"/>
                  </a:lnTo>
                  <a:lnTo>
                    <a:pt x="40" y="72"/>
                  </a:lnTo>
                  <a:lnTo>
                    <a:pt x="28" y="88"/>
                  </a:lnTo>
                  <a:lnTo>
                    <a:pt x="18" y="104"/>
                  </a:lnTo>
                  <a:lnTo>
                    <a:pt x="14" y="120"/>
                  </a:lnTo>
                  <a:lnTo>
                    <a:pt x="12" y="128"/>
                  </a:lnTo>
                  <a:lnTo>
                    <a:pt x="14" y="136"/>
                  </a:lnTo>
                  <a:lnTo>
                    <a:pt x="16" y="144"/>
                  </a:lnTo>
                  <a:lnTo>
                    <a:pt x="18" y="154"/>
                  </a:lnTo>
                  <a:lnTo>
                    <a:pt x="24" y="162"/>
                  </a:lnTo>
                  <a:lnTo>
                    <a:pt x="32" y="170"/>
                  </a:lnTo>
                  <a:lnTo>
                    <a:pt x="40" y="180"/>
                  </a:lnTo>
                  <a:lnTo>
                    <a:pt x="52" y="188"/>
                  </a:lnTo>
                  <a:lnTo>
                    <a:pt x="64" y="196"/>
                  </a:lnTo>
                  <a:lnTo>
                    <a:pt x="80" y="204"/>
                  </a:lnTo>
                  <a:lnTo>
                    <a:pt x="80" y="204"/>
                  </a:lnTo>
                  <a:lnTo>
                    <a:pt x="66" y="208"/>
                  </a:lnTo>
                  <a:lnTo>
                    <a:pt x="50" y="214"/>
                  </a:lnTo>
                  <a:lnTo>
                    <a:pt x="34" y="222"/>
                  </a:lnTo>
                  <a:lnTo>
                    <a:pt x="18" y="230"/>
                  </a:lnTo>
                  <a:lnTo>
                    <a:pt x="10" y="236"/>
                  </a:lnTo>
                  <a:lnTo>
                    <a:pt x="6" y="244"/>
                  </a:lnTo>
                  <a:lnTo>
                    <a:pt x="2" y="250"/>
                  </a:lnTo>
                  <a:lnTo>
                    <a:pt x="0" y="258"/>
                  </a:lnTo>
                  <a:lnTo>
                    <a:pt x="0" y="266"/>
                  </a:lnTo>
                  <a:lnTo>
                    <a:pt x="2" y="276"/>
                  </a:lnTo>
                  <a:lnTo>
                    <a:pt x="2" y="276"/>
                  </a:lnTo>
                  <a:lnTo>
                    <a:pt x="4" y="278"/>
                  </a:lnTo>
                  <a:lnTo>
                    <a:pt x="12" y="280"/>
                  </a:lnTo>
                  <a:lnTo>
                    <a:pt x="22" y="282"/>
                  </a:lnTo>
                  <a:lnTo>
                    <a:pt x="40" y="284"/>
                  </a:lnTo>
                  <a:lnTo>
                    <a:pt x="124" y="242"/>
                  </a:lnTo>
                  <a:lnTo>
                    <a:pt x="124" y="242"/>
                  </a:lnTo>
                  <a:lnTo>
                    <a:pt x="128" y="240"/>
                  </a:lnTo>
                  <a:lnTo>
                    <a:pt x="136" y="234"/>
                  </a:lnTo>
                  <a:lnTo>
                    <a:pt x="138" y="230"/>
                  </a:lnTo>
                  <a:lnTo>
                    <a:pt x="140" y="226"/>
                  </a:lnTo>
                  <a:lnTo>
                    <a:pt x="140" y="220"/>
                  </a:lnTo>
                  <a:lnTo>
                    <a:pt x="136" y="214"/>
                  </a:lnTo>
                  <a:lnTo>
                    <a:pt x="116" y="198"/>
                  </a:lnTo>
                  <a:lnTo>
                    <a:pt x="116" y="198"/>
                  </a:lnTo>
                  <a:lnTo>
                    <a:pt x="110" y="194"/>
                  </a:lnTo>
                  <a:lnTo>
                    <a:pt x="96" y="186"/>
                  </a:lnTo>
                  <a:lnTo>
                    <a:pt x="78" y="174"/>
                  </a:lnTo>
                  <a:lnTo>
                    <a:pt x="70" y="166"/>
                  </a:lnTo>
                  <a:lnTo>
                    <a:pt x="64" y="158"/>
                  </a:lnTo>
                  <a:lnTo>
                    <a:pt x="60" y="150"/>
                  </a:lnTo>
                  <a:lnTo>
                    <a:pt x="58" y="140"/>
                  </a:lnTo>
                  <a:lnTo>
                    <a:pt x="60" y="130"/>
                  </a:lnTo>
                  <a:lnTo>
                    <a:pt x="66" y="118"/>
                  </a:lnTo>
                  <a:lnTo>
                    <a:pt x="78" y="106"/>
                  </a:lnTo>
                  <a:lnTo>
                    <a:pt x="96" y="96"/>
                  </a:lnTo>
                  <a:lnTo>
                    <a:pt x="120" y="84"/>
                  </a:lnTo>
                  <a:lnTo>
                    <a:pt x="152" y="72"/>
                  </a:lnTo>
                  <a:lnTo>
                    <a:pt x="152" y="72"/>
                  </a:lnTo>
                  <a:lnTo>
                    <a:pt x="156" y="56"/>
                  </a:lnTo>
                  <a:lnTo>
                    <a:pt x="160" y="42"/>
                  </a:lnTo>
                  <a:lnTo>
                    <a:pt x="162" y="26"/>
                  </a:lnTo>
                  <a:lnTo>
                    <a:pt x="162" y="12"/>
                  </a:lnTo>
                  <a:lnTo>
                    <a:pt x="162" y="8"/>
                  </a:lnTo>
                  <a:lnTo>
                    <a:pt x="158" y="2"/>
                  </a:lnTo>
                  <a:lnTo>
                    <a:pt x="154" y="0"/>
                  </a:lnTo>
                  <a:lnTo>
                    <a:pt x="150" y="0"/>
                  </a:lnTo>
                  <a:lnTo>
                    <a:pt x="142" y="2"/>
                  </a:lnTo>
                  <a:lnTo>
                    <a:pt x="132" y="6"/>
                  </a:lnTo>
                  <a:lnTo>
                    <a:pt x="13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9"/>
            <p:cNvSpPr>
              <a:spLocks/>
            </p:cNvSpPr>
            <p:nvPr/>
          </p:nvSpPr>
          <p:spPr bwMode="auto">
            <a:xfrm>
              <a:off x="2877" y="2857"/>
              <a:ext cx="164" cy="284"/>
            </a:xfrm>
            <a:custGeom>
              <a:avLst/>
              <a:gdLst>
                <a:gd name="T0" fmla="*/ 30 w 164"/>
                <a:gd name="T1" fmla="*/ 6 h 284"/>
                <a:gd name="T2" fmla="*/ 62 w 164"/>
                <a:gd name="T3" fmla="*/ 24 h 284"/>
                <a:gd name="T4" fmla="*/ 108 w 164"/>
                <a:gd name="T5" fmla="*/ 58 h 284"/>
                <a:gd name="T6" fmla="*/ 134 w 164"/>
                <a:gd name="T7" fmla="*/ 88 h 284"/>
                <a:gd name="T8" fmla="*/ 150 w 164"/>
                <a:gd name="T9" fmla="*/ 120 h 284"/>
                <a:gd name="T10" fmla="*/ 150 w 164"/>
                <a:gd name="T11" fmla="*/ 136 h 284"/>
                <a:gd name="T12" fmla="*/ 144 w 164"/>
                <a:gd name="T13" fmla="*/ 154 h 284"/>
                <a:gd name="T14" fmla="*/ 132 w 164"/>
                <a:gd name="T15" fmla="*/ 170 h 284"/>
                <a:gd name="T16" fmla="*/ 110 w 164"/>
                <a:gd name="T17" fmla="*/ 188 h 284"/>
                <a:gd name="T18" fmla="*/ 82 w 164"/>
                <a:gd name="T19" fmla="*/ 204 h 284"/>
                <a:gd name="T20" fmla="*/ 98 w 164"/>
                <a:gd name="T21" fmla="*/ 208 h 284"/>
                <a:gd name="T22" fmla="*/ 128 w 164"/>
                <a:gd name="T23" fmla="*/ 222 h 284"/>
                <a:gd name="T24" fmla="*/ 152 w 164"/>
                <a:gd name="T25" fmla="*/ 236 h 284"/>
                <a:gd name="T26" fmla="*/ 162 w 164"/>
                <a:gd name="T27" fmla="*/ 250 h 284"/>
                <a:gd name="T28" fmla="*/ 164 w 164"/>
                <a:gd name="T29" fmla="*/ 266 h 284"/>
                <a:gd name="T30" fmla="*/ 160 w 164"/>
                <a:gd name="T31" fmla="*/ 276 h 284"/>
                <a:gd name="T32" fmla="*/ 152 w 164"/>
                <a:gd name="T33" fmla="*/ 280 h 284"/>
                <a:gd name="T34" fmla="*/ 124 w 164"/>
                <a:gd name="T35" fmla="*/ 284 h 284"/>
                <a:gd name="T36" fmla="*/ 38 w 164"/>
                <a:gd name="T37" fmla="*/ 242 h 284"/>
                <a:gd name="T38" fmla="*/ 26 w 164"/>
                <a:gd name="T39" fmla="*/ 234 h 284"/>
                <a:gd name="T40" fmla="*/ 22 w 164"/>
                <a:gd name="T41" fmla="*/ 226 h 284"/>
                <a:gd name="T42" fmla="*/ 26 w 164"/>
                <a:gd name="T43" fmla="*/ 214 h 284"/>
                <a:gd name="T44" fmla="*/ 46 w 164"/>
                <a:gd name="T45" fmla="*/ 198 h 284"/>
                <a:gd name="T46" fmla="*/ 66 w 164"/>
                <a:gd name="T47" fmla="*/ 186 h 284"/>
                <a:gd name="T48" fmla="*/ 92 w 164"/>
                <a:gd name="T49" fmla="*/ 166 h 284"/>
                <a:gd name="T50" fmla="*/ 104 w 164"/>
                <a:gd name="T51" fmla="*/ 150 h 284"/>
                <a:gd name="T52" fmla="*/ 102 w 164"/>
                <a:gd name="T53" fmla="*/ 130 h 284"/>
                <a:gd name="T54" fmla="*/ 84 w 164"/>
                <a:gd name="T55" fmla="*/ 106 h 284"/>
                <a:gd name="T56" fmla="*/ 42 w 164"/>
                <a:gd name="T57" fmla="*/ 84 h 284"/>
                <a:gd name="T58" fmla="*/ 10 w 164"/>
                <a:gd name="T59" fmla="*/ 72 h 284"/>
                <a:gd name="T60" fmla="*/ 2 w 164"/>
                <a:gd name="T61" fmla="*/ 42 h 284"/>
                <a:gd name="T62" fmla="*/ 0 w 164"/>
                <a:gd name="T63" fmla="*/ 12 h 284"/>
                <a:gd name="T64" fmla="*/ 4 w 164"/>
                <a:gd name="T65" fmla="*/ 2 h 284"/>
                <a:gd name="T66" fmla="*/ 14 w 164"/>
                <a:gd name="T67" fmla="*/ 0 h 284"/>
                <a:gd name="T68" fmla="*/ 30 w 164"/>
                <a:gd name="T69" fmla="*/ 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284">
                  <a:moveTo>
                    <a:pt x="30" y="6"/>
                  </a:moveTo>
                  <a:lnTo>
                    <a:pt x="30" y="6"/>
                  </a:lnTo>
                  <a:lnTo>
                    <a:pt x="40" y="12"/>
                  </a:lnTo>
                  <a:lnTo>
                    <a:pt x="62" y="24"/>
                  </a:lnTo>
                  <a:lnTo>
                    <a:pt x="94" y="46"/>
                  </a:lnTo>
                  <a:lnTo>
                    <a:pt x="108" y="58"/>
                  </a:lnTo>
                  <a:lnTo>
                    <a:pt x="122" y="72"/>
                  </a:lnTo>
                  <a:lnTo>
                    <a:pt x="134" y="88"/>
                  </a:lnTo>
                  <a:lnTo>
                    <a:pt x="144" y="104"/>
                  </a:lnTo>
                  <a:lnTo>
                    <a:pt x="150" y="120"/>
                  </a:lnTo>
                  <a:lnTo>
                    <a:pt x="150" y="128"/>
                  </a:lnTo>
                  <a:lnTo>
                    <a:pt x="150" y="136"/>
                  </a:lnTo>
                  <a:lnTo>
                    <a:pt x="148" y="144"/>
                  </a:lnTo>
                  <a:lnTo>
                    <a:pt x="144" y="154"/>
                  </a:lnTo>
                  <a:lnTo>
                    <a:pt x="138" y="162"/>
                  </a:lnTo>
                  <a:lnTo>
                    <a:pt x="132" y="170"/>
                  </a:lnTo>
                  <a:lnTo>
                    <a:pt x="122" y="180"/>
                  </a:lnTo>
                  <a:lnTo>
                    <a:pt x="110" y="188"/>
                  </a:lnTo>
                  <a:lnTo>
                    <a:pt x="98" y="196"/>
                  </a:lnTo>
                  <a:lnTo>
                    <a:pt x="82" y="204"/>
                  </a:lnTo>
                  <a:lnTo>
                    <a:pt x="82" y="204"/>
                  </a:lnTo>
                  <a:lnTo>
                    <a:pt x="98" y="208"/>
                  </a:lnTo>
                  <a:lnTo>
                    <a:pt x="112" y="214"/>
                  </a:lnTo>
                  <a:lnTo>
                    <a:pt x="128" y="222"/>
                  </a:lnTo>
                  <a:lnTo>
                    <a:pt x="144" y="230"/>
                  </a:lnTo>
                  <a:lnTo>
                    <a:pt x="152" y="236"/>
                  </a:lnTo>
                  <a:lnTo>
                    <a:pt x="156" y="244"/>
                  </a:lnTo>
                  <a:lnTo>
                    <a:pt x="162" y="250"/>
                  </a:lnTo>
                  <a:lnTo>
                    <a:pt x="164" y="258"/>
                  </a:lnTo>
                  <a:lnTo>
                    <a:pt x="164" y="266"/>
                  </a:lnTo>
                  <a:lnTo>
                    <a:pt x="160" y="276"/>
                  </a:lnTo>
                  <a:lnTo>
                    <a:pt x="160" y="276"/>
                  </a:lnTo>
                  <a:lnTo>
                    <a:pt x="158" y="278"/>
                  </a:lnTo>
                  <a:lnTo>
                    <a:pt x="152" y="280"/>
                  </a:lnTo>
                  <a:lnTo>
                    <a:pt x="140" y="282"/>
                  </a:lnTo>
                  <a:lnTo>
                    <a:pt x="124" y="284"/>
                  </a:lnTo>
                  <a:lnTo>
                    <a:pt x="38" y="242"/>
                  </a:lnTo>
                  <a:lnTo>
                    <a:pt x="38" y="242"/>
                  </a:lnTo>
                  <a:lnTo>
                    <a:pt x="34" y="240"/>
                  </a:lnTo>
                  <a:lnTo>
                    <a:pt x="26" y="234"/>
                  </a:lnTo>
                  <a:lnTo>
                    <a:pt x="24" y="230"/>
                  </a:lnTo>
                  <a:lnTo>
                    <a:pt x="22" y="226"/>
                  </a:lnTo>
                  <a:lnTo>
                    <a:pt x="22" y="220"/>
                  </a:lnTo>
                  <a:lnTo>
                    <a:pt x="26" y="214"/>
                  </a:lnTo>
                  <a:lnTo>
                    <a:pt x="46" y="198"/>
                  </a:lnTo>
                  <a:lnTo>
                    <a:pt x="46" y="198"/>
                  </a:lnTo>
                  <a:lnTo>
                    <a:pt x="52" y="194"/>
                  </a:lnTo>
                  <a:lnTo>
                    <a:pt x="66" y="186"/>
                  </a:lnTo>
                  <a:lnTo>
                    <a:pt x="84" y="174"/>
                  </a:lnTo>
                  <a:lnTo>
                    <a:pt x="92" y="166"/>
                  </a:lnTo>
                  <a:lnTo>
                    <a:pt x="98" y="158"/>
                  </a:lnTo>
                  <a:lnTo>
                    <a:pt x="104" y="150"/>
                  </a:lnTo>
                  <a:lnTo>
                    <a:pt x="104" y="140"/>
                  </a:lnTo>
                  <a:lnTo>
                    <a:pt x="102" y="130"/>
                  </a:lnTo>
                  <a:lnTo>
                    <a:pt x="96" y="118"/>
                  </a:lnTo>
                  <a:lnTo>
                    <a:pt x="84" y="106"/>
                  </a:lnTo>
                  <a:lnTo>
                    <a:pt x="66" y="96"/>
                  </a:lnTo>
                  <a:lnTo>
                    <a:pt x="42" y="84"/>
                  </a:lnTo>
                  <a:lnTo>
                    <a:pt x="10" y="72"/>
                  </a:lnTo>
                  <a:lnTo>
                    <a:pt x="10" y="72"/>
                  </a:lnTo>
                  <a:lnTo>
                    <a:pt x="6" y="56"/>
                  </a:lnTo>
                  <a:lnTo>
                    <a:pt x="2" y="42"/>
                  </a:lnTo>
                  <a:lnTo>
                    <a:pt x="0" y="26"/>
                  </a:lnTo>
                  <a:lnTo>
                    <a:pt x="0" y="12"/>
                  </a:lnTo>
                  <a:lnTo>
                    <a:pt x="2" y="8"/>
                  </a:lnTo>
                  <a:lnTo>
                    <a:pt x="4" y="2"/>
                  </a:lnTo>
                  <a:lnTo>
                    <a:pt x="8" y="0"/>
                  </a:lnTo>
                  <a:lnTo>
                    <a:pt x="14" y="0"/>
                  </a:lnTo>
                  <a:lnTo>
                    <a:pt x="20" y="2"/>
                  </a:lnTo>
                  <a:lnTo>
                    <a:pt x="30" y="6"/>
                  </a:lnTo>
                  <a:lnTo>
                    <a:pt x="3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10"/>
            <p:cNvSpPr>
              <a:spLocks/>
            </p:cNvSpPr>
            <p:nvPr/>
          </p:nvSpPr>
          <p:spPr bwMode="auto">
            <a:xfrm>
              <a:off x="2565" y="2371"/>
              <a:ext cx="102" cy="88"/>
            </a:xfrm>
            <a:custGeom>
              <a:avLst/>
              <a:gdLst>
                <a:gd name="T0" fmla="*/ 54 w 102"/>
                <a:gd name="T1" fmla="*/ 84 h 88"/>
                <a:gd name="T2" fmla="*/ 54 w 102"/>
                <a:gd name="T3" fmla="*/ 84 h 88"/>
                <a:gd name="T4" fmla="*/ 72 w 102"/>
                <a:gd name="T5" fmla="*/ 84 h 88"/>
                <a:gd name="T6" fmla="*/ 88 w 102"/>
                <a:gd name="T7" fmla="*/ 86 h 88"/>
                <a:gd name="T8" fmla="*/ 88 w 102"/>
                <a:gd name="T9" fmla="*/ 86 h 88"/>
                <a:gd name="T10" fmla="*/ 94 w 102"/>
                <a:gd name="T11" fmla="*/ 78 h 88"/>
                <a:gd name="T12" fmla="*/ 94 w 102"/>
                <a:gd name="T13" fmla="*/ 78 h 88"/>
                <a:gd name="T14" fmla="*/ 98 w 102"/>
                <a:gd name="T15" fmla="*/ 68 h 88"/>
                <a:gd name="T16" fmla="*/ 102 w 102"/>
                <a:gd name="T17" fmla="*/ 58 h 88"/>
                <a:gd name="T18" fmla="*/ 102 w 102"/>
                <a:gd name="T19" fmla="*/ 46 h 88"/>
                <a:gd name="T20" fmla="*/ 100 w 102"/>
                <a:gd name="T21" fmla="*/ 36 h 88"/>
                <a:gd name="T22" fmla="*/ 98 w 102"/>
                <a:gd name="T23" fmla="*/ 28 h 88"/>
                <a:gd name="T24" fmla="*/ 92 w 102"/>
                <a:gd name="T25" fmla="*/ 18 h 88"/>
                <a:gd name="T26" fmla="*/ 86 w 102"/>
                <a:gd name="T27" fmla="*/ 12 h 88"/>
                <a:gd name="T28" fmla="*/ 78 w 102"/>
                <a:gd name="T29" fmla="*/ 6 h 88"/>
                <a:gd name="T30" fmla="*/ 78 w 102"/>
                <a:gd name="T31" fmla="*/ 6 h 88"/>
                <a:gd name="T32" fmla="*/ 70 w 102"/>
                <a:gd name="T33" fmla="*/ 2 h 88"/>
                <a:gd name="T34" fmla="*/ 60 w 102"/>
                <a:gd name="T35" fmla="*/ 0 h 88"/>
                <a:gd name="T36" fmla="*/ 50 w 102"/>
                <a:gd name="T37" fmla="*/ 0 h 88"/>
                <a:gd name="T38" fmla="*/ 40 w 102"/>
                <a:gd name="T39" fmla="*/ 2 h 88"/>
                <a:gd name="T40" fmla="*/ 30 w 102"/>
                <a:gd name="T41" fmla="*/ 8 h 88"/>
                <a:gd name="T42" fmla="*/ 22 w 102"/>
                <a:gd name="T43" fmla="*/ 14 h 88"/>
                <a:gd name="T44" fmla="*/ 14 w 102"/>
                <a:gd name="T45" fmla="*/ 20 h 88"/>
                <a:gd name="T46" fmla="*/ 8 w 102"/>
                <a:gd name="T47" fmla="*/ 30 h 88"/>
                <a:gd name="T48" fmla="*/ 8 w 102"/>
                <a:gd name="T49" fmla="*/ 30 h 88"/>
                <a:gd name="T50" fmla="*/ 2 w 102"/>
                <a:gd name="T51" fmla="*/ 46 h 88"/>
                <a:gd name="T52" fmla="*/ 0 w 102"/>
                <a:gd name="T53" fmla="*/ 60 h 88"/>
                <a:gd name="T54" fmla="*/ 2 w 102"/>
                <a:gd name="T55" fmla="*/ 76 h 88"/>
                <a:gd name="T56" fmla="*/ 8 w 102"/>
                <a:gd name="T57" fmla="*/ 88 h 88"/>
                <a:gd name="T58" fmla="*/ 8 w 102"/>
                <a:gd name="T59" fmla="*/ 88 h 88"/>
                <a:gd name="T60" fmla="*/ 30 w 102"/>
                <a:gd name="T61" fmla="*/ 86 h 88"/>
                <a:gd name="T62" fmla="*/ 54 w 102"/>
                <a:gd name="T63" fmla="*/ 84 h 88"/>
                <a:gd name="T64" fmla="*/ 54 w 102"/>
                <a:gd name="T65"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88">
                  <a:moveTo>
                    <a:pt x="54" y="84"/>
                  </a:moveTo>
                  <a:lnTo>
                    <a:pt x="54" y="84"/>
                  </a:lnTo>
                  <a:lnTo>
                    <a:pt x="72" y="84"/>
                  </a:lnTo>
                  <a:lnTo>
                    <a:pt x="88" y="86"/>
                  </a:lnTo>
                  <a:lnTo>
                    <a:pt x="88" y="86"/>
                  </a:lnTo>
                  <a:lnTo>
                    <a:pt x="94" y="78"/>
                  </a:lnTo>
                  <a:lnTo>
                    <a:pt x="94" y="78"/>
                  </a:lnTo>
                  <a:lnTo>
                    <a:pt x="98" y="68"/>
                  </a:lnTo>
                  <a:lnTo>
                    <a:pt x="102" y="58"/>
                  </a:lnTo>
                  <a:lnTo>
                    <a:pt x="102" y="46"/>
                  </a:lnTo>
                  <a:lnTo>
                    <a:pt x="100" y="36"/>
                  </a:lnTo>
                  <a:lnTo>
                    <a:pt x="98" y="28"/>
                  </a:lnTo>
                  <a:lnTo>
                    <a:pt x="92" y="18"/>
                  </a:lnTo>
                  <a:lnTo>
                    <a:pt x="86" y="12"/>
                  </a:lnTo>
                  <a:lnTo>
                    <a:pt x="78" y="6"/>
                  </a:lnTo>
                  <a:lnTo>
                    <a:pt x="78" y="6"/>
                  </a:lnTo>
                  <a:lnTo>
                    <a:pt x="70" y="2"/>
                  </a:lnTo>
                  <a:lnTo>
                    <a:pt x="60" y="0"/>
                  </a:lnTo>
                  <a:lnTo>
                    <a:pt x="50" y="0"/>
                  </a:lnTo>
                  <a:lnTo>
                    <a:pt x="40" y="2"/>
                  </a:lnTo>
                  <a:lnTo>
                    <a:pt x="30" y="8"/>
                  </a:lnTo>
                  <a:lnTo>
                    <a:pt x="22" y="14"/>
                  </a:lnTo>
                  <a:lnTo>
                    <a:pt x="14" y="20"/>
                  </a:lnTo>
                  <a:lnTo>
                    <a:pt x="8" y="30"/>
                  </a:lnTo>
                  <a:lnTo>
                    <a:pt x="8" y="30"/>
                  </a:lnTo>
                  <a:lnTo>
                    <a:pt x="2" y="46"/>
                  </a:lnTo>
                  <a:lnTo>
                    <a:pt x="0" y="60"/>
                  </a:lnTo>
                  <a:lnTo>
                    <a:pt x="2" y="76"/>
                  </a:lnTo>
                  <a:lnTo>
                    <a:pt x="8" y="88"/>
                  </a:lnTo>
                  <a:lnTo>
                    <a:pt x="8" y="88"/>
                  </a:lnTo>
                  <a:lnTo>
                    <a:pt x="30" y="86"/>
                  </a:lnTo>
                  <a:lnTo>
                    <a:pt x="54" y="84"/>
                  </a:lnTo>
                  <a:lnTo>
                    <a:pt x="5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11"/>
            <p:cNvSpPr>
              <a:spLocks/>
            </p:cNvSpPr>
            <p:nvPr/>
          </p:nvSpPr>
          <p:spPr bwMode="auto">
            <a:xfrm>
              <a:off x="2789" y="2363"/>
              <a:ext cx="100" cy="98"/>
            </a:xfrm>
            <a:custGeom>
              <a:avLst/>
              <a:gdLst>
                <a:gd name="T0" fmla="*/ 22 w 100"/>
                <a:gd name="T1" fmla="*/ 98 h 98"/>
                <a:gd name="T2" fmla="*/ 22 w 100"/>
                <a:gd name="T3" fmla="*/ 98 h 98"/>
                <a:gd name="T4" fmla="*/ 44 w 100"/>
                <a:gd name="T5" fmla="*/ 94 h 98"/>
                <a:gd name="T6" fmla="*/ 70 w 100"/>
                <a:gd name="T7" fmla="*/ 92 h 98"/>
                <a:gd name="T8" fmla="*/ 70 w 100"/>
                <a:gd name="T9" fmla="*/ 92 h 98"/>
                <a:gd name="T10" fmla="*/ 90 w 100"/>
                <a:gd name="T11" fmla="*/ 94 h 98"/>
                <a:gd name="T12" fmla="*/ 90 w 100"/>
                <a:gd name="T13" fmla="*/ 94 h 98"/>
                <a:gd name="T14" fmla="*/ 98 w 100"/>
                <a:gd name="T15" fmla="*/ 82 h 98"/>
                <a:gd name="T16" fmla="*/ 100 w 100"/>
                <a:gd name="T17" fmla="*/ 68 h 98"/>
                <a:gd name="T18" fmla="*/ 100 w 100"/>
                <a:gd name="T19" fmla="*/ 52 h 98"/>
                <a:gd name="T20" fmla="*/ 96 w 100"/>
                <a:gd name="T21" fmla="*/ 36 h 98"/>
                <a:gd name="T22" fmla="*/ 96 w 100"/>
                <a:gd name="T23" fmla="*/ 36 h 98"/>
                <a:gd name="T24" fmla="*/ 90 w 100"/>
                <a:gd name="T25" fmla="*/ 26 h 98"/>
                <a:gd name="T26" fmla="*/ 84 w 100"/>
                <a:gd name="T27" fmla="*/ 18 h 98"/>
                <a:gd name="T28" fmla="*/ 76 w 100"/>
                <a:gd name="T29" fmla="*/ 10 h 98"/>
                <a:gd name="T30" fmla="*/ 68 w 100"/>
                <a:gd name="T31" fmla="*/ 6 h 98"/>
                <a:gd name="T32" fmla="*/ 58 w 100"/>
                <a:gd name="T33" fmla="*/ 2 h 98"/>
                <a:gd name="T34" fmla="*/ 48 w 100"/>
                <a:gd name="T35" fmla="*/ 0 h 98"/>
                <a:gd name="T36" fmla="*/ 38 w 100"/>
                <a:gd name="T37" fmla="*/ 2 h 98"/>
                <a:gd name="T38" fmla="*/ 30 w 100"/>
                <a:gd name="T39" fmla="*/ 4 h 98"/>
                <a:gd name="T40" fmla="*/ 30 w 100"/>
                <a:gd name="T41" fmla="*/ 4 h 98"/>
                <a:gd name="T42" fmla="*/ 20 w 100"/>
                <a:gd name="T43" fmla="*/ 8 h 98"/>
                <a:gd name="T44" fmla="*/ 14 w 100"/>
                <a:gd name="T45" fmla="*/ 16 h 98"/>
                <a:gd name="T46" fmla="*/ 8 w 100"/>
                <a:gd name="T47" fmla="*/ 24 h 98"/>
                <a:gd name="T48" fmla="*/ 4 w 100"/>
                <a:gd name="T49" fmla="*/ 32 h 98"/>
                <a:gd name="T50" fmla="*/ 2 w 100"/>
                <a:gd name="T51" fmla="*/ 42 h 98"/>
                <a:gd name="T52" fmla="*/ 0 w 100"/>
                <a:gd name="T53" fmla="*/ 52 h 98"/>
                <a:gd name="T54" fmla="*/ 2 w 100"/>
                <a:gd name="T55" fmla="*/ 64 h 98"/>
                <a:gd name="T56" fmla="*/ 6 w 100"/>
                <a:gd name="T57" fmla="*/ 74 h 98"/>
                <a:gd name="T58" fmla="*/ 6 w 100"/>
                <a:gd name="T59" fmla="*/ 74 h 98"/>
                <a:gd name="T60" fmla="*/ 12 w 100"/>
                <a:gd name="T61" fmla="*/ 86 h 98"/>
                <a:gd name="T62" fmla="*/ 22 w 100"/>
                <a:gd name="T63" fmla="*/ 98 h 98"/>
                <a:gd name="T64" fmla="*/ 22 w 100"/>
                <a:gd name="T65"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98">
                  <a:moveTo>
                    <a:pt x="22" y="98"/>
                  </a:moveTo>
                  <a:lnTo>
                    <a:pt x="22" y="98"/>
                  </a:lnTo>
                  <a:lnTo>
                    <a:pt x="44" y="94"/>
                  </a:lnTo>
                  <a:lnTo>
                    <a:pt x="70" y="92"/>
                  </a:lnTo>
                  <a:lnTo>
                    <a:pt x="70" y="92"/>
                  </a:lnTo>
                  <a:lnTo>
                    <a:pt x="90" y="94"/>
                  </a:lnTo>
                  <a:lnTo>
                    <a:pt x="90" y="94"/>
                  </a:lnTo>
                  <a:lnTo>
                    <a:pt x="98" y="82"/>
                  </a:lnTo>
                  <a:lnTo>
                    <a:pt x="100" y="68"/>
                  </a:lnTo>
                  <a:lnTo>
                    <a:pt x="100" y="52"/>
                  </a:lnTo>
                  <a:lnTo>
                    <a:pt x="96" y="36"/>
                  </a:lnTo>
                  <a:lnTo>
                    <a:pt x="96" y="36"/>
                  </a:lnTo>
                  <a:lnTo>
                    <a:pt x="90" y="26"/>
                  </a:lnTo>
                  <a:lnTo>
                    <a:pt x="84" y="18"/>
                  </a:lnTo>
                  <a:lnTo>
                    <a:pt x="76" y="10"/>
                  </a:lnTo>
                  <a:lnTo>
                    <a:pt x="68" y="6"/>
                  </a:lnTo>
                  <a:lnTo>
                    <a:pt x="58" y="2"/>
                  </a:lnTo>
                  <a:lnTo>
                    <a:pt x="48" y="0"/>
                  </a:lnTo>
                  <a:lnTo>
                    <a:pt x="38" y="2"/>
                  </a:lnTo>
                  <a:lnTo>
                    <a:pt x="30" y="4"/>
                  </a:lnTo>
                  <a:lnTo>
                    <a:pt x="30" y="4"/>
                  </a:lnTo>
                  <a:lnTo>
                    <a:pt x="20" y="8"/>
                  </a:lnTo>
                  <a:lnTo>
                    <a:pt x="14" y="16"/>
                  </a:lnTo>
                  <a:lnTo>
                    <a:pt x="8" y="24"/>
                  </a:lnTo>
                  <a:lnTo>
                    <a:pt x="4" y="32"/>
                  </a:lnTo>
                  <a:lnTo>
                    <a:pt x="2" y="42"/>
                  </a:lnTo>
                  <a:lnTo>
                    <a:pt x="0" y="52"/>
                  </a:lnTo>
                  <a:lnTo>
                    <a:pt x="2" y="64"/>
                  </a:lnTo>
                  <a:lnTo>
                    <a:pt x="6" y="74"/>
                  </a:lnTo>
                  <a:lnTo>
                    <a:pt x="6" y="74"/>
                  </a:lnTo>
                  <a:lnTo>
                    <a:pt x="12" y="86"/>
                  </a:lnTo>
                  <a:lnTo>
                    <a:pt x="22" y="98"/>
                  </a:lnTo>
                  <a:lnTo>
                    <a:pt x="22"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12"/>
            <p:cNvSpPr>
              <a:spLocks/>
            </p:cNvSpPr>
            <p:nvPr/>
          </p:nvSpPr>
          <p:spPr bwMode="auto">
            <a:xfrm>
              <a:off x="2611" y="2525"/>
              <a:ext cx="248" cy="92"/>
            </a:xfrm>
            <a:custGeom>
              <a:avLst/>
              <a:gdLst>
                <a:gd name="T0" fmla="*/ 0 w 248"/>
                <a:gd name="T1" fmla="*/ 0 h 92"/>
                <a:gd name="T2" fmla="*/ 0 w 248"/>
                <a:gd name="T3" fmla="*/ 0 h 92"/>
                <a:gd name="T4" fmla="*/ 6 w 248"/>
                <a:gd name="T5" fmla="*/ 8 h 92"/>
                <a:gd name="T6" fmla="*/ 24 w 248"/>
                <a:gd name="T7" fmla="*/ 28 h 92"/>
                <a:gd name="T8" fmla="*/ 36 w 248"/>
                <a:gd name="T9" fmla="*/ 42 h 92"/>
                <a:gd name="T10" fmla="*/ 50 w 248"/>
                <a:gd name="T11" fmla="*/ 54 h 92"/>
                <a:gd name="T12" fmla="*/ 66 w 248"/>
                <a:gd name="T13" fmla="*/ 66 h 92"/>
                <a:gd name="T14" fmla="*/ 84 w 248"/>
                <a:gd name="T15" fmla="*/ 78 h 92"/>
                <a:gd name="T16" fmla="*/ 102 w 248"/>
                <a:gd name="T17" fmla="*/ 86 h 92"/>
                <a:gd name="T18" fmla="*/ 122 w 248"/>
                <a:gd name="T19" fmla="*/ 92 h 92"/>
                <a:gd name="T20" fmla="*/ 132 w 248"/>
                <a:gd name="T21" fmla="*/ 92 h 92"/>
                <a:gd name="T22" fmla="*/ 142 w 248"/>
                <a:gd name="T23" fmla="*/ 92 h 92"/>
                <a:gd name="T24" fmla="*/ 152 w 248"/>
                <a:gd name="T25" fmla="*/ 90 h 92"/>
                <a:gd name="T26" fmla="*/ 164 w 248"/>
                <a:gd name="T27" fmla="*/ 88 h 92"/>
                <a:gd name="T28" fmla="*/ 174 w 248"/>
                <a:gd name="T29" fmla="*/ 84 h 92"/>
                <a:gd name="T30" fmla="*/ 184 w 248"/>
                <a:gd name="T31" fmla="*/ 76 h 92"/>
                <a:gd name="T32" fmla="*/ 196 w 248"/>
                <a:gd name="T33" fmla="*/ 70 h 92"/>
                <a:gd name="T34" fmla="*/ 206 w 248"/>
                <a:gd name="T35" fmla="*/ 60 h 92"/>
                <a:gd name="T36" fmla="*/ 216 w 248"/>
                <a:gd name="T37" fmla="*/ 48 h 92"/>
                <a:gd name="T38" fmla="*/ 228 w 248"/>
                <a:gd name="T39" fmla="*/ 34 h 92"/>
                <a:gd name="T40" fmla="*/ 238 w 248"/>
                <a:gd name="T41" fmla="*/ 18 h 92"/>
                <a:gd name="T42" fmla="*/ 248 w 248"/>
                <a:gd name="T43" fmla="*/ 0 h 92"/>
                <a:gd name="T44" fmla="*/ 248 w 248"/>
                <a:gd name="T45" fmla="*/ 0 h 92"/>
                <a:gd name="T46" fmla="*/ 244 w 248"/>
                <a:gd name="T47" fmla="*/ 2 h 92"/>
                <a:gd name="T48" fmla="*/ 230 w 248"/>
                <a:gd name="T49" fmla="*/ 10 h 92"/>
                <a:gd name="T50" fmla="*/ 208 w 248"/>
                <a:gd name="T51" fmla="*/ 20 h 92"/>
                <a:gd name="T52" fmla="*/ 178 w 248"/>
                <a:gd name="T53" fmla="*/ 30 h 92"/>
                <a:gd name="T54" fmla="*/ 162 w 248"/>
                <a:gd name="T55" fmla="*/ 32 h 92"/>
                <a:gd name="T56" fmla="*/ 142 w 248"/>
                <a:gd name="T57" fmla="*/ 34 h 92"/>
                <a:gd name="T58" fmla="*/ 122 w 248"/>
                <a:gd name="T59" fmla="*/ 36 h 92"/>
                <a:gd name="T60" fmla="*/ 100 w 248"/>
                <a:gd name="T61" fmla="*/ 34 h 92"/>
                <a:gd name="T62" fmla="*/ 78 w 248"/>
                <a:gd name="T63" fmla="*/ 30 h 92"/>
                <a:gd name="T64" fmla="*/ 52 w 248"/>
                <a:gd name="T65" fmla="*/ 22 h 92"/>
                <a:gd name="T66" fmla="*/ 28 w 248"/>
                <a:gd name="T67" fmla="*/ 12 h 92"/>
                <a:gd name="T68" fmla="*/ 0 w 248"/>
                <a:gd name="T69" fmla="*/ 0 h 92"/>
                <a:gd name="T70" fmla="*/ 0 w 248"/>
                <a:gd name="T7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8" h="92">
                  <a:moveTo>
                    <a:pt x="0" y="0"/>
                  </a:moveTo>
                  <a:lnTo>
                    <a:pt x="0" y="0"/>
                  </a:lnTo>
                  <a:lnTo>
                    <a:pt x="6" y="8"/>
                  </a:lnTo>
                  <a:lnTo>
                    <a:pt x="24" y="28"/>
                  </a:lnTo>
                  <a:lnTo>
                    <a:pt x="36" y="42"/>
                  </a:lnTo>
                  <a:lnTo>
                    <a:pt x="50" y="54"/>
                  </a:lnTo>
                  <a:lnTo>
                    <a:pt x="66" y="66"/>
                  </a:lnTo>
                  <a:lnTo>
                    <a:pt x="84" y="78"/>
                  </a:lnTo>
                  <a:lnTo>
                    <a:pt x="102" y="86"/>
                  </a:lnTo>
                  <a:lnTo>
                    <a:pt x="122" y="92"/>
                  </a:lnTo>
                  <a:lnTo>
                    <a:pt x="132" y="92"/>
                  </a:lnTo>
                  <a:lnTo>
                    <a:pt x="142" y="92"/>
                  </a:lnTo>
                  <a:lnTo>
                    <a:pt x="152" y="90"/>
                  </a:lnTo>
                  <a:lnTo>
                    <a:pt x="164" y="88"/>
                  </a:lnTo>
                  <a:lnTo>
                    <a:pt x="174" y="84"/>
                  </a:lnTo>
                  <a:lnTo>
                    <a:pt x="184" y="76"/>
                  </a:lnTo>
                  <a:lnTo>
                    <a:pt x="196" y="70"/>
                  </a:lnTo>
                  <a:lnTo>
                    <a:pt x="206" y="60"/>
                  </a:lnTo>
                  <a:lnTo>
                    <a:pt x="216" y="48"/>
                  </a:lnTo>
                  <a:lnTo>
                    <a:pt x="228" y="34"/>
                  </a:lnTo>
                  <a:lnTo>
                    <a:pt x="238" y="18"/>
                  </a:lnTo>
                  <a:lnTo>
                    <a:pt x="248" y="0"/>
                  </a:lnTo>
                  <a:lnTo>
                    <a:pt x="248" y="0"/>
                  </a:lnTo>
                  <a:lnTo>
                    <a:pt x="244" y="2"/>
                  </a:lnTo>
                  <a:lnTo>
                    <a:pt x="230" y="10"/>
                  </a:lnTo>
                  <a:lnTo>
                    <a:pt x="208" y="20"/>
                  </a:lnTo>
                  <a:lnTo>
                    <a:pt x="178" y="30"/>
                  </a:lnTo>
                  <a:lnTo>
                    <a:pt x="162" y="32"/>
                  </a:lnTo>
                  <a:lnTo>
                    <a:pt x="142" y="34"/>
                  </a:lnTo>
                  <a:lnTo>
                    <a:pt x="122" y="36"/>
                  </a:lnTo>
                  <a:lnTo>
                    <a:pt x="100" y="34"/>
                  </a:lnTo>
                  <a:lnTo>
                    <a:pt x="78" y="30"/>
                  </a:lnTo>
                  <a:lnTo>
                    <a:pt x="52" y="22"/>
                  </a:lnTo>
                  <a:lnTo>
                    <a:pt x="28" y="1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16"/>
            <p:cNvSpPr>
              <a:spLocks/>
            </p:cNvSpPr>
            <p:nvPr/>
          </p:nvSpPr>
          <p:spPr bwMode="auto">
            <a:xfrm>
              <a:off x="2131" y="2377"/>
              <a:ext cx="386" cy="352"/>
            </a:xfrm>
            <a:custGeom>
              <a:avLst/>
              <a:gdLst>
                <a:gd name="T0" fmla="*/ 350 w 386"/>
                <a:gd name="T1" fmla="*/ 336 h 352"/>
                <a:gd name="T2" fmla="*/ 292 w 386"/>
                <a:gd name="T3" fmla="*/ 348 h 352"/>
                <a:gd name="T4" fmla="*/ 238 w 386"/>
                <a:gd name="T5" fmla="*/ 352 h 352"/>
                <a:gd name="T6" fmla="*/ 184 w 386"/>
                <a:gd name="T7" fmla="*/ 348 h 352"/>
                <a:gd name="T8" fmla="*/ 126 w 386"/>
                <a:gd name="T9" fmla="*/ 336 h 352"/>
                <a:gd name="T10" fmla="*/ 114 w 386"/>
                <a:gd name="T11" fmla="*/ 334 h 352"/>
                <a:gd name="T12" fmla="*/ 66 w 386"/>
                <a:gd name="T13" fmla="*/ 338 h 352"/>
                <a:gd name="T14" fmla="*/ 34 w 386"/>
                <a:gd name="T15" fmla="*/ 336 h 352"/>
                <a:gd name="T16" fmla="*/ 18 w 386"/>
                <a:gd name="T17" fmla="*/ 326 h 352"/>
                <a:gd name="T18" fmla="*/ 14 w 386"/>
                <a:gd name="T19" fmla="*/ 322 h 352"/>
                <a:gd name="T20" fmla="*/ 6 w 386"/>
                <a:gd name="T21" fmla="*/ 304 h 352"/>
                <a:gd name="T22" fmla="*/ 0 w 386"/>
                <a:gd name="T23" fmla="*/ 256 h 352"/>
                <a:gd name="T24" fmla="*/ 0 w 386"/>
                <a:gd name="T25" fmla="*/ 236 h 352"/>
                <a:gd name="T26" fmla="*/ 4 w 386"/>
                <a:gd name="T27" fmla="*/ 204 h 352"/>
                <a:gd name="T28" fmla="*/ 18 w 386"/>
                <a:gd name="T29" fmla="*/ 150 h 352"/>
                <a:gd name="T30" fmla="*/ 20 w 386"/>
                <a:gd name="T31" fmla="*/ 116 h 352"/>
                <a:gd name="T32" fmla="*/ 18 w 386"/>
                <a:gd name="T33" fmla="*/ 102 h 352"/>
                <a:gd name="T34" fmla="*/ 4 w 386"/>
                <a:gd name="T35" fmla="*/ 56 h 352"/>
                <a:gd name="T36" fmla="*/ 4 w 386"/>
                <a:gd name="T37" fmla="*/ 24 h 352"/>
                <a:gd name="T38" fmla="*/ 10 w 386"/>
                <a:gd name="T39" fmla="*/ 12 h 352"/>
                <a:gd name="T40" fmla="*/ 20 w 386"/>
                <a:gd name="T41" fmla="*/ 4 h 352"/>
                <a:gd name="T42" fmla="*/ 38 w 386"/>
                <a:gd name="T43" fmla="*/ 0 h 352"/>
                <a:gd name="T44" fmla="*/ 48 w 386"/>
                <a:gd name="T45" fmla="*/ 0 h 352"/>
                <a:gd name="T46" fmla="*/ 60 w 386"/>
                <a:gd name="T47" fmla="*/ 2 h 352"/>
                <a:gd name="T48" fmla="*/ 64 w 386"/>
                <a:gd name="T49" fmla="*/ 10 h 352"/>
                <a:gd name="T50" fmla="*/ 64 w 386"/>
                <a:gd name="T51" fmla="*/ 32 h 352"/>
                <a:gd name="T52" fmla="*/ 66 w 386"/>
                <a:gd name="T53" fmla="*/ 54 h 352"/>
                <a:gd name="T54" fmla="*/ 66 w 386"/>
                <a:gd name="T55" fmla="*/ 78 h 352"/>
                <a:gd name="T56" fmla="*/ 64 w 386"/>
                <a:gd name="T57" fmla="*/ 112 h 352"/>
                <a:gd name="T58" fmla="*/ 64 w 386"/>
                <a:gd name="T59" fmla="*/ 182 h 352"/>
                <a:gd name="T60" fmla="*/ 70 w 386"/>
                <a:gd name="T61" fmla="*/ 214 h 352"/>
                <a:gd name="T62" fmla="*/ 74 w 386"/>
                <a:gd name="T63" fmla="*/ 262 h 352"/>
                <a:gd name="T64" fmla="*/ 82 w 386"/>
                <a:gd name="T65" fmla="*/ 278 h 352"/>
                <a:gd name="T66" fmla="*/ 92 w 386"/>
                <a:gd name="T67" fmla="*/ 280 h 352"/>
                <a:gd name="T68" fmla="*/ 104 w 386"/>
                <a:gd name="T69" fmla="*/ 278 h 352"/>
                <a:gd name="T70" fmla="*/ 110 w 386"/>
                <a:gd name="T71" fmla="*/ 274 h 352"/>
                <a:gd name="T72" fmla="*/ 128 w 386"/>
                <a:gd name="T73" fmla="*/ 258 h 352"/>
                <a:gd name="T74" fmla="*/ 152 w 386"/>
                <a:gd name="T75" fmla="*/ 238 h 352"/>
                <a:gd name="T76" fmla="*/ 170 w 386"/>
                <a:gd name="T77" fmla="*/ 232 h 352"/>
                <a:gd name="T78" fmla="*/ 206 w 386"/>
                <a:gd name="T79" fmla="*/ 230 h 352"/>
                <a:gd name="T80" fmla="*/ 226 w 386"/>
                <a:gd name="T81" fmla="*/ 236 h 352"/>
                <a:gd name="T82" fmla="*/ 238 w 386"/>
                <a:gd name="T83" fmla="*/ 244 h 352"/>
                <a:gd name="T84" fmla="*/ 264 w 386"/>
                <a:gd name="T85" fmla="*/ 260 h 352"/>
                <a:gd name="T86" fmla="*/ 278 w 386"/>
                <a:gd name="T87" fmla="*/ 264 h 352"/>
                <a:gd name="T88" fmla="*/ 284 w 386"/>
                <a:gd name="T89" fmla="*/ 264 h 352"/>
                <a:gd name="T90" fmla="*/ 300 w 386"/>
                <a:gd name="T91" fmla="*/ 256 h 352"/>
                <a:gd name="T92" fmla="*/ 314 w 386"/>
                <a:gd name="T93" fmla="*/ 248 h 352"/>
                <a:gd name="T94" fmla="*/ 320 w 386"/>
                <a:gd name="T95" fmla="*/ 248 h 352"/>
                <a:gd name="T96" fmla="*/ 330 w 386"/>
                <a:gd name="T97" fmla="*/ 270 h 352"/>
                <a:gd name="T98" fmla="*/ 368 w 386"/>
                <a:gd name="T99" fmla="*/ 324 h 352"/>
                <a:gd name="T100" fmla="*/ 386 w 386"/>
                <a:gd name="T101" fmla="*/ 34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6" h="352">
                  <a:moveTo>
                    <a:pt x="350" y="336"/>
                  </a:moveTo>
                  <a:lnTo>
                    <a:pt x="350" y="336"/>
                  </a:lnTo>
                  <a:lnTo>
                    <a:pt x="320" y="342"/>
                  </a:lnTo>
                  <a:lnTo>
                    <a:pt x="292" y="348"/>
                  </a:lnTo>
                  <a:lnTo>
                    <a:pt x="264" y="350"/>
                  </a:lnTo>
                  <a:lnTo>
                    <a:pt x="238" y="352"/>
                  </a:lnTo>
                  <a:lnTo>
                    <a:pt x="210" y="350"/>
                  </a:lnTo>
                  <a:lnTo>
                    <a:pt x="184" y="348"/>
                  </a:lnTo>
                  <a:lnTo>
                    <a:pt x="156" y="342"/>
                  </a:lnTo>
                  <a:lnTo>
                    <a:pt x="126" y="336"/>
                  </a:lnTo>
                  <a:lnTo>
                    <a:pt x="126" y="336"/>
                  </a:lnTo>
                  <a:lnTo>
                    <a:pt x="114" y="334"/>
                  </a:lnTo>
                  <a:lnTo>
                    <a:pt x="98" y="334"/>
                  </a:lnTo>
                  <a:lnTo>
                    <a:pt x="66" y="338"/>
                  </a:lnTo>
                  <a:lnTo>
                    <a:pt x="50" y="338"/>
                  </a:lnTo>
                  <a:lnTo>
                    <a:pt x="34" y="336"/>
                  </a:lnTo>
                  <a:lnTo>
                    <a:pt x="22" y="330"/>
                  </a:lnTo>
                  <a:lnTo>
                    <a:pt x="18" y="326"/>
                  </a:lnTo>
                  <a:lnTo>
                    <a:pt x="14" y="322"/>
                  </a:lnTo>
                  <a:lnTo>
                    <a:pt x="14" y="322"/>
                  </a:lnTo>
                  <a:lnTo>
                    <a:pt x="10" y="314"/>
                  </a:lnTo>
                  <a:lnTo>
                    <a:pt x="6" y="304"/>
                  </a:lnTo>
                  <a:lnTo>
                    <a:pt x="2" y="280"/>
                  </a:lnTo>
                  <a:lnTo>
                    <a:pt x="0" y="256"/>
                  </a:lnTo>
                  <a:lnTo>
                    <a:pt x="0" y="236"/>
                  </a:lnTo>
                  <a:lnTo>
                    <a:pt x="0" y="236"/>
                  </a:lnTo>
                  <a:lnTo>
                    <a:pt x="2" y="220"/>
                  </a:lnTo>
                  <a:lnTo>
                    <a:pt x="4" y="204"/>
                  </a:lnTo>
                  <a:lnTo>
                    <a:pt x="14" y="168"/>
                  </a:lnTo>
                  <a:lnTo>
                    <a:pt x="18" y="150"/>
                  </a:lnTo>
                  <a:lnTo>
                    <a:pt x="20" y="132"/>
                  </a:lnTo>
                  <a:lnTo>
                    <a:pt x="20" y="116"/>
                  </a:lnTo>
                  <a:lnTo>
                    <a:pt x="18" y="102"/>
                  </a:lnTo>
                  <a:lnTo>
                    <a:pt x="18" y="102"/>
                  </a:lnTo>
                  <a:lnTo>
                    <a:pt x="8" y="72"/>
                  </a:lnTo>
                  <a:lnTo>
                    <a:pt x="4" y="56"/>
                  </a:lnTo>
                  <a:lnTo>
                    <a:pt x="2" y="40"/>
                  </a:lnTo>
                  <a:lnTo>
                    <a:pt x="4" y="24"/>
                  </a:lnTo>
                  <a:lnTo>
                    <a:pt x="6" y="18"/>
                  </a:lnTo>
                  <a:lnTo>
                    <a:pt x="10" y="12"/>
                  </a:lnTo>
                  <a:lnTo>
                    <a:pt x="14" y="8"/>
                  </a:lnTo>
                  <a:lnTo>
                    <a:pt x="20" y="4"/>
                  </a:lnTo>
                  <a:lnTo>
                    <a:pt x="28" y="2"/>
                  </a:lnTo>
                  <a:lnTo>
                    <a:pt x="38" y="0"/>
                  </a:lnTo>
                  <a:lnTo>
                    <a:pt x="38" y="0"/>
                  </a:lnTo>
                  <a:lnTo>
                    <a:pt x="48" y="0"/>
                  </a:lnTo>
                  <a:lnTo>
                    <a:pt x="56" y="0"/>
                  </a:lnTo>
                  <a:lnTo>
                    <a:pt x="60" y="2"/>
                  </a:lnTo>
                  <a:lnTo>
                    <a:pt x="62" y="6"/>
                  </a:lnTo>
                  <a:lnTo>
                    <a:pt x="64" y="10"/>
                  </a:lnTo>
                  <a:lnTo>
                    <a:pt x="64" y="16"/>
                  </a:lnTo>
                  <a:lnTo>
                    <a:pt x="64" y="32"/>
                  </a:lnTo>
                  <a:lnTo>
                    <a:pt x="64" y="32"/>
                  </a:lnTo>
                  <a:lnTo>
                    <a:pt x="66" y="54"/>
                  </a:lnTo>
                  <a:lnTo>
                    <a:pt x="66" y="66"/>
                  </a:lnTo>
                  <a:lnTo>
                    <a:pt x="66" y="78"/>
                  </a:lnTo>
                  <a:lnTo>
                    <a:pt x="66" y="78"/>
                  </a:lnTo>
                  <a:lnTo>
                    <a:pt x="64" y="112"/>
                  </a:lnTo>
                  <a:lnTo>
                    <a:pt x="62" y="148"/>
                  </a:lnTo>
                  <a:lnTo>
                    <a:pt x="64" y="182"/>
                  </a:lnTo>
                  <a:lnTo>
                    <a:pt x="70" y="214"/>
                  </a:lnTo>
                  <a:lnTo>
                    <a:pt x="70" y="214"/>
                  </a:lnTo>
                  <a:lnTo>
                    <a:pt x="72" y="238"/>
                  </a:lnTo>
                  <a:lnTo>
                    <a:pt x="74" y="262"/>
                  </a:lnTo>
                  <a:lnTo>
                    <a:pt x="78" y="270"/>
                  </a:lnTo>
                  <a:lnTo>
                    <a:pt x="82" y="278"/>
                  </a:lnTo>
                  <a:lnTo>
                    <a:pt x="86" y="280"/>
                  </a:lnTo>
                  <a:lnTo>
                    <a:pt x="92" y="280"/>
                  </a:lnTo>
                  <a:lnTo>
                    <a:pt x="96" y="280"/>
                  </a:lnTo>
                  <a:lnTo>
                    <a:pt x="104" y="278"/>
                  </a:lnTo>
                  <a:lnTo>
                    <a:pt x="104" y="278"/>
                  </a:lnTo>
                  <a:lnTo>
                    <a:pt x="110" y="274"/>
                  </a:lnTo>
                  <a:lnTo>
                    <a:pt x="116" y="270"/>
                  </a:lnTo>
                  <a:lnTo>
                    <a:pt x="128" y="258"/>
                  </a:lnTo>
                  <a:lnTo>
                    <a:pt x="138" y="246"/>
                  </a:lnTo>
                  <a:lnTo>
                    <a:pt x="152" y="238"/>
                  </a:lnTo>
                  <a:lnTo>
                    <a:pt x="152" y="238"/>
                  </a:lnTo>
                  <a:lnTo>
                    <a:pt x="170" y="232"/>
                  </a:lnTo>
                  <a:lnTo>
                    <a:pt x="188" y="228"/>
                  </a:lnTo>
                  <a:lnTo>
                    <a:pt x="206" y="230"/>
                  </a:lnTo>
                  <a:lnTo>
                    <a:pt x="216" y="232"/>
                  </a:lnTo>
                  <a:lnTo>
                    <a:pt x="226" y="236"/>
                  </a:lnTo>
                  <a:lnTo>
                    <a:pt x="226" y="236"/>
                  </a:lnTo>
                  <a:lnTo>
                    <a:pt x="238" y="244"/>
                  </a:lnTo>
                  <a:lnTo>
                    <a:pt x="250" y="252"/>
                  </a:lnTo>
                  <a:lnTo>
                    <a:pt x="264" y="260"/>
                  </a:lnTo>
                  <a:lnTo>
                    <a:pt x="272" y="262"/>
                  </a:lnTo>
                  <a:lnTo>
                    <a:pt x="278" y="264"/>
                  </a:lnTo>
                  <a:lnTo>
                    <a:pt x="278" y="264"/>
                  </a:lnTo>
                  <a:lnTo>
                    <a:pt x="284" y="264"/>
                  </a:lnTo>
                  <a:lnTo>
                    <a:pt x="290" y="262"/>
                  </a:lnTo>
                  <a:lnTo>
                    <a:pt x="300" y="256"/>
                  </a:lnTo>
                  <a:lnTo>
                    <a:pt x="308" y="250"/>
                  </a:lnTo>
                  <a:lnTo>
                    <a:pt x="314" y="248"/>
                  </a:lnTo>
                  <a:lnTo>
                    <a:pt x="320" y="248"/>
                  </a:lnTo>
                  <a:lnTo>
                    <a:pt x="320" y="248"/>
                  </a:lnTo>
                  <a:lnTo>
                    <a:pt x="324" y="258"/>
                  </a:lnTo>
                  <a:lnTo>
                    <a:pt x="330" y="270"/>
                  </a:lnTo>
                  <a:lnTo>
                    <a:pt x="348" y="300"/>
                  </a:lnTo>
                  <a:lnTo>
                    <a:pt x="368" y="324"/>
                  </a:lnTo>
                  <a:lnTo>
                    <a:pt x="378" y="334"/>
                  </a:lnTo>
                  <a:lnTo>
                    <a:pt x="386" y="340"/>
                  </a:lnTo>
                  <a:lnTo>
                    <a:pt x="350" y="3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0"/>
            <p:cNvSpPr>
              <a:spLocks/>
            </p:cNvSpPr>
            <p:nvPr/>
          </p:nvSpPr>
          <p:spPr bwMode="auto">
            <a:xfrm>
              <a:off x="2985" y="2359"/>
              <a:ext cx="378" cy="368"/>
            </a:xfrm>
            <a:custGeom>
              <a:avLst/>
              <a:gdLst>
                <a:gd name="T0" fmla="*/ 16 w 378"/>
                <a:gd name="T1" fmla="*/ 354 h 368"/>
                <a:gd name="T2" fmla="*/ 94 w 378"/>
                <a:gd name="T3" fmla="*/ 366 h 368"/>
                <a:gd name="T4" fmla="*/ 154 w 378"/>
                <a:gd name="T5" fmla="*/ 366 h 368"/>
                <a:gd name="T6" fmla="*/ 204 w 378"/>
                <a:gd name="T7" fmla="*/ 356 h 368"/>
                <a:gd name="T8" fmla="*/ 258 w 378"/>
                <a:gd name="T9" fmla="*/ 340 h 368"/>
                <a:gd name="T10" fmla="*/ 286 w 378"/>
                <a:gd name="T11" fmla="*/ 338 h 368"/>
                <a:gd name="T12" fmla="*/ 336 w 378"/>
                <a:gd name="T13" fmla="*/ 338 h 368"/>
                <a:gd name="T14" fmla="*/ 362 w 378"/>
                <a:gd name="T15" fmla="*/ 328 h 368"/>
                <a:gd name="T16" fmla="*/ 370 w 378"/>
                <a:gd name="T17" fmla="*/ 318 h 368"/>
                <a:gd name="T18" fmla="*/ 374 w 378"/>
                <a:gd name="T19" fmla="*/ 310 h 368"/>
                <a:gd name="T20" fmla="*/ 378 w 378"/>
                <a:gd name="T21" fmla="*/ 276 h 368"/>
                <a:gd name="T22" fmla="*/ 378 w 378"/>
                <a:gd name="T23" fmla="*/ 232 h 368"/>
                <a:gd name="T24" fmla="*/ 374 w 378"/>
                <a:gd name="T25" fmla="*/ 216 h 368"/>
                <a:gd name="T26" fmla="*/ 360 w 378"/>
                <a:gd name="T27" fmla="*/ 166 h 368"/>
                <a:gd name="T28" fmla="*/ 350 w 378"/>
                <a:gd name="T29" fmla="*/ 132 h 368"/>
                <a:gd name="T30" fmla="*/ 352 w 378"/>
                <a:gd name="T31" fmla="*/ 100 h 368"/>
                <a:gd name="T32" fmla="*/ 358 w 378"/>
                <a:gd name="T33" fmla="*/ 68 h 368"/>
                <a:gd name="T34" fmla="*/ 362 w 378"/>
                <a:gd name="T35" fmla="*/ 36 h 368"/>
                <a:gd name="T36" fmla="*/ 356 w 378"/>
                <a:gd name="T37" fmla="*/ 16 h 368"/>
                <a:gd name="T38" fmla="*/ 348 w 378"/>
                <a:gd name="T39" fmla="*/ 6 h 368"/>
                <a:gd name="T40" fmla="*/ 332 w 378"/>
                <a:gd name="T41" fmla="*/ 0 h 368"/>
                <a:gd name="T42" fmla="*/ 324 w 378"/>
                <a:gd name="T43" fmla="*/ 0 h 368"/>
                <a:gd name="T44" fmla="*/ 306 w 378"/>
                <a:gd name="T45" fmla="*/ 2 h 368"/>
                <a:gd name="T46" fmla="*/ 300 w 378"/>
                <a:gd name="T47" fmla="*/ 8 h 368"/>
                <a:gd name="T48" fmla="*/ 298 w 378"/>
                <a:gd name="T49" fmla="*/ 18 h 368"/>
                <a:gd name="T50" fmla="*/ 300 w 378"/>
                <a:gd name="T51" fmla="*/ 32 h 368"/>
                <a:gd name="T52" fmla="*/ 300 w 378"/>
                <a:gd name="T53" fmla="*/ 68 h 368"/>
                <a:gd name="T54" fmla="*/ 300 w 378"/>
                <a:gd name="T55" fmla="*/ 80 h 368"/>
                <a:gd name="T56" fmla="*/ 308 w 378"/>
                <a:gd name="T57" fmla="*/ 148 h 368"/>
                <a:gd name="T58" fmla="*/ 306 w 378"/>
                <a:gd name="T59" fmla="*/ 216 h 368"/>
                <a:gd name="T60" fmla="*/ 306 w 378"/>
                <a:gd name="T61" fmla="*/ 238 h 368"/>
                <a:gd name="T62" fmla="*/ 302 w 378"/>
                <a:gd name="T63" fmla="*/ 272 h 368"/>
                <a:gd name="T64" fmla="*/ 294 w 378"/>
                <a:gd name="T65" fmla="*/ 282 h 368"/>
                <a:gd name="T66" fmla="*/ 284 w 378"/>
                <a:gd name="T67" fmla="*/ 282 h 368"/>
                <a:gd name="T68" fmla="*/ 276 w 378"/>
                <a:gd name="T69" fmla="*/ 280 h 368"/>
                <a:gd name="T70" fmla="*/ 264 w 378"/>
                <a:gd name="T71" fmla="*/ 274 h 368"/>
                <a:gd name="T72" fmla="*/ 240 w 378"/>
                <a:gd name="T73" fmla="*/ 252 h 368"/>
                <a:gd name="T74" fmla="*/ 226 w 378"/>
                <a:gd name="T75" fmla="*/ 244 h 368"/>
                <a:gd name="T76" fmla="*/ 188 w 378"/>
                <a:gd name="T77" fmla="*/ 238 h 368"/>
                <a:gd name="T78" fmla="*/ 162 w 378"/>
                <a:gd name="T79" fmla="*/ 244 h 368"/>
                <a:gd name="T80" fmla="*/ 152 w 378"/>
                <a:gd name="T81" fmla="*/ 248 h 368"/>
                <a:gd name="T82" fmla="*/ 128 w 378"/>
                <a:gd name="T83" fmla="*/ 266 h 368"/>
                <a:gd name="T84" fmla="*/ 108 w 378"/>
                <a:gd name="T85" fmla="*/ 278 h 368"/>
                <a:gd name="T86" fmla="*/ 102 w 378"/>
                <a:gd name="T87" fmla="*/ 280 h 368"/>
                <a:gd name="T88" fmla="*/ 88 w 378"/>
                <a:gd name="T89" fmla="*/ 278 h 368"/>
                <a:gd name="T90" fmla="*/ 62 w 378"/>
                <a:gd name="T91" fmla="*/ 266 h 368"/>
                <a:gd name="T92" fmla="*/ 52 w 378"/>
                <a:gd name="T93" fmla="*/ 266 h 368"/>
                <a:gd name="T94" fmla="*/ 46 w 378"/>
                <a:gd name="T95" fmla="*/ 288 h 368"/>
                <a:gd name="T96" fmla="*/ 14 w 378"/>
                <a:gd name="T97" fmla="*/ 346 h 368"/>
                <a:gd name="T98" fmla="*/ 0 w 378"/>
                <a:gd name="T99" fmla="*/ 36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8" h="368">
                  <a:moveTo>
                    <a:pt x="16" y="354"/>
                  </a:moveTo>
                  <a:lnTo>
                    <a:pt x="16" y="354"/>
                  </a:lnTo>
                  <a:lnTo>
                    <a:pt x="58" y="362"/>
                  </a:lnTo>
                  <a:lnTo>
                    <a:pt x="94" y="366"/>
                  </a:lnTo>
                  <a:lnTo>
                    <a:pt x="126" y="368"/>
                  </a:lnTo>
                  <a:lnTo>
                    <a:pt x="154" y="366"/>
                  </a:lnTo>
                  <a:lnTo>
                    <a:pt x="180" y="362"/>
                  </a:lnTo>
                  <a:lnTo>
                    <a:pt x="204" y="356"/>
                  </a:lnTo>
                  <a:lnTo>
                    <a:pt x="258" y="340"/>
                  </a:lnTo>
                  <a:lnTo>
                    <a:pt x="258" y="340"/>
                  </a:lnTo>
                  <a:lnTo>
                    <a:pt x="272" y="338"/>
                  </a:lnTo>
                  <a:lnTo>
                    <a:pt x="286" y="338"/>
                  </a:lnTo>
                  <a:lnTo>
                    <a:pt x="320" y="338"/>
                  </a:lnTo>
                  <a:lnTo>
                    <a:pt x="336" y="338"/>
                  </a:lnTo>
                  <a:lnTo>
                    <a:pt x="350" y="334"/>
                  </a:lnTo>
                  <a:lnTo>
                    <a:pt x="362" y="328"/>
                  </a:lnTo>
                  <a:lnTo>
                    <a:pt x="366" y="324"/>
                  </a:lnTo>
                  <a:lnTo>
                    <a:pt x="370" y="318"/>
                  </a:lnTo>
                  <a:lnTo>
                    <a:pt x="370" y="318"/>
                  </a:lnTo>
                  <a:lnTo>
                    <a:pt x="374" y="310"/>
                  </a:lnTo>
                  <a:lnTo>
                    <a:pt x="376" y="300"/>
                  </a:lnTo>
                  <a:lnTo>
                    <a:pt x="378" y="276"/>
                  </a:lnTo>
                  <a:lnTo>
                    <a:pt x="378" y="252"/>
                  </a:lnTo>
                  <a:lnTo>
                    <a:pt x="378" y="232"/>
                  </a:lnTo>
                  <a:lnTo>
                    <a:pt x="378" y="232"/>
                  </a:lnTo>
                  <a:lnTo>
                    <a:pt x="374" y="216"/>
                  </a:lnTo>
                  <a:lnTo>
                    <a:pt x="370" y="200"/>
                  </a:lnTo>
                  <a:lnTo>
                    <a:pt x="360" y="166"/>
                  </a:lnTo>
                  <a:lnTo>
                    <a:pt x="354" y="148"/>
                  </a:lnTo>
                  <a:lnTo>
                    <a:pt x="350" y="132"/>
                  </a:lnTo>
                  <a:lnTo>
                    <a:pt x="350" y="114"/>
                  </a:lnTo>
                  <a:lnTo>
                    <a:pt x="352" y="100"/>
                  </a:lnTo>
                  <a:lnTo>
                    <a:pt x="352" y="100"/>
                  </a:lnTo>
                  <a:lnTo>
                    <a:pt x="358" y="68"/>
                  </a:lnTo>
                  <a:lnTo>
                    <a:pt x="362" y="52"/>
                  </a:lnTo>
                  <a:lnTo>
                    <a:pt x="362" y="36"/>
                  </a:lnTo>
                  <a:lnTo>
                    <a:pt x="360" y="22"/>
                  </a:lnTo>
                  <a:lnTo>
                    <a:pt x="356" y="16"/>
                  </a:lnTo>
                  <a:lnTo>
                    <a:pt x="352" y="10"/>
                  </a:lnTo>
                  <a:lnTo>
                    <a:pt x="348" y="6"/>
                  </a:lnTo>
                  <a:lnTo>
                    <a:pt x="340" y="2"/>
                  </a:lnTo>
                  <a:lnTo>
                    <a:pt x="332" y="0"/>
                  </a:lnTo>
                  <a:lnTo>
                    <a:pt x="324" y="0"/>
                  </a:lnTo>
                  <a:lnTo>
                    <a:pt x="324" y="0"/>
                  </a:lnTo>
                  <a:lnTo>
                    <a:pt x="314" y="0"/>
                  </a:lnTo>
                  <a:lnTo>
                    <a:pt x="306" y="2"/>
                  </a:lnTo>
                  <a:lnTo>
                    <a:pt x="302" y="4"/>
                  </a:lnTo>
                  <a:lnTo>
                    <a:pt x="300" y="8"/>
                  </a:lnTo>
                  <a:lnTo>
                    <a:pt x="298" y="12"/>
                  </a:lnTo>
                  <a:lnTo>
                    <a:pt x="298" y="18"/>
                  </a:lnTo>
                  <a:lnTo>
                    <a:pt x="300" y="32"/>
                  </a:lnTo>
                  <a:lnTo>
                    <a:pt x="300" y="32"/>
                  </a:lnTo>
                  <a:lnTo>
                    <a:pt x="300" y="56"/>
                  </a:lnTo>
                  <a:lnTo>
                    <a:pt x="300" y="68"/>
                  </a:lnTo>
                  <a:lnTo>
                    <a:pt x="300" y="80"/>
                  </a:lnTo>
                  <a:lnTo>
                    <a:pt x="300" y="80"/>
                  </a:lnTo>
                  <a:lnTo>
                    <a:pt x="306" y="112"/>
                  </a:lnTo>
                  <a:lnTo>
                    <a:pt x="308" y="148"/>
                  </a:lnTo>
                  <a:lnTo>
                    <a:pt x="310" y="184"/>
                  </a:lnTo>
                  <a:lnTo>
                    <a:pt x="306" y="216"/>
                  </a:lnTo>
                  <a:lnTo>
                    <a:pt x="306" y="216"/>
                  </a:lnTo>
                  <a:lnTo>
                    <a:pt x="306" y="238"/>
                  </a:lnTo>
                  <a:lnTo>
                    <a:pt x="306" y="262"/>
                  </a:lnTo>
                  <a:lnTo>
                    <a:pt x="302" y="272"/>
                  </a:lnTo>
                  <a:lnTo>
                    <a:pt x="298" y="280"/>
                  </a:lnTo>
                  <a:lnTo>
                    <a:pt x="294" y="282"/>
                  </a:lnTo>
                  <a:lnTo>
                    <a:pt x="290" y="282"/>
                  </a:lnTo>
                  <a:lnTo>
                    <a:pt x="284" y="282"/>
                  </a:lnTo>
                  <a:lnTo>
                    <a:pt x="276" y="280"/>
                  </a:lnTo>
                  <a:lnTo>
                    <a:pt x="276" y="280"/>
                  </a:lnTo>
                  <a:lnTo>
                    <a:pt x="270" y="278"/>
                  </a:lnTo>
                  <a:lnTo>
                    <a:pt x="264" y="274"/>
                  </a:lnTo>
                  <a:lnTo>
                    <a:pt x="252" y="264"/>
                  </a:lnTo>
                  <a:lnTo>
                    <a:pt x="240" y="252"/>
                  </a:lnTo>
                  <a:lnTo>
                    <a:pt x="226" y="244"/>
                  </a:lnTo>
                  <a:lnTo>
                    <a:pt x="226" y="244"/>
                  </a:lnTo>
                  <a:lnTo>
                    <a:pt x="208" y="240"/>
                  </a:lnTo>
                  <a:lnTo>
                    <a:pt x="188" y="238"/>
                  </a:lnTo>
                  <a:lnTo>
                    <a:pt x="170" y="240"/>
                  </a:lnTo>
                  <a:lnTo>
                    <a:pt x="162" y="244"/>
                  </a:lnTo>
                  <a:lnTo>
                    <a:pt x="152" y="248"/>
                  </a:lnTo>
                  <a:lnTo>
                    <a:pt x="152" y="248"/>
                  </a:lnTo>
                  <a:lnTo>
                    <a:pt x="140" y="256"/>
                  </a:lnTo>
                  <a:lnTo>
                    <a:pt x="128" y="266"/>
                  </a:lnTo>
                  <a:lnTo>
                    <a:pt x="116" y="274"/>
                  </a:lnTo>
                  <a:lnTo>
                    <a:pt x="108" y="278"/>
                  </a:lnTo>
                  <a:lnTo>
                    <a:pt x="102" y="280"/>
                  </a:lnTo>
                  <a:lnTo>
                    <a:pt x="102" y="280"/>
                  </a:lnTo>
                  <a:lnTo>
                    <a:pt x="94" y="280"/>
                  </a:lnTo>
                  <a:lnTo>
                    <a:pt x="88" y="278"/>
                  </a:lnTo>
                  <a:lnTo>
                    <a:pt x="74" y="272"/>
                  </a:lnTo>
                  <a:lnTo>
                    <a:pt x="62" y="266"/>
                  </a:lnTo>
                  <a:lnTo>
                    <a:pt x="58" y="264"/>
                  </a:lnTo>
                  <a:lnTo>
                    <a:pt x="52" y="266"/>
                  </a:lnTo>
                  <a:lnTo>
                    <a:pt x="52" y="266"/>
                  </a:lnTo>
                  <a:lnTo>
                    <a:pt x="46" y="288"/>
                  </a:lnTo>
                  <a:lnTo>
                    <a:pt x="32" y="318"/>
                  </a:lnTo>
                  <a:lnTo>
                    <a:pt x="14" y="346"/>
                  </a:lnTo>
                  <a:lnTo>
                    <a:pt x="6" y="356"/>
                  </a:lnTo>
                  <a:lnTo>
                    <a:pt x="0" y="362"/>
                  </a:lnTo>
                  <a:lnTo>
                    <a:pt x="16" y="3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21"/>
            <p:cNvSpPr>
              <a:spLocks/>
            </p:cNvSpPr>
            <p:nvPr/>
          </p:nvSpPr>
          <p:spPr bwMode="auto">
            <a:xfrm>
              <a:off x="2595" y="2393"/>
              <a:ext cx="50" cy="72"/>
            </a:xfrm>
            <a:custGeom>
              <a:avLst/>
              <a:gdLst>
                <a:gd name="T0" fmla="*/ 50 w 50"/>
                <a:gd name="T1" fmla="*/ 36 h 72"/>
                <a:gd name="T2" fmla="*/ 50 w 50"/>
                <a:gd name="T3" fmla="*/ 36 h 72"/>
                <a:gd name="T4" fmla="*/ 48 w 50"/>
                <a:gd name="T5" fmla="*/ 50 h 72"/>
                <a:gd name="T6" fmla="*/ 42 w 50"/>
                <a:gd name="T7" fmla="*/ 62 h 72"/>
                <a:gd name="T8" fmla="*/ 34 w 50"/>
                <a:gd name="T9" fmla="*/ 70 h 72"/>
                <a:gd name="T10" fmla="*/ 30 w 50"/>
                <a:gd name="T11" fmla="*/ 72 h 72"/>
                <a:gd name="T12" fmla="*/ 26 w 50"/>
                <a:gd name="T13" fmla="*/ 72 h 72"/>
                <a:gd name="T14" fmla="*/ 26 w 50"/>
                <a:gd name="T15" fmla="*/ 72 h 72"/>
                <a:gd name="T16" fmla="*/ 20 w 50"/>
                <a:gd name="T17" fmla="*/ 72 h 72"/>
                <a:gd name="T18" fmla="*/ 16 w 50"/>
                <a:gd name="T19" fmla="*/ 70 h 72"/>
                <a:gd name="T20" fmla="*/ 8 w 50"/>
                <a:gd name="T21" fmla="*/ 62 h 72"/>
                <a:gd name="T22" fmla="*/ 2 w 50"/>
                <a:gd name="T23" fmla="*/ 50 h 72"/>
                <a:gd name="T24" fmla="*/ 0 w 50"/>
                <a:gd name="T25" fmla="*/ 36 h 72"/>
                <a:gd name="T26" fmla="*/ 0 w 50"/>
                <a:gd name="T27" fmla="*/ 36 h 72"/>
                <a:gd name="T28" fmla="*/ 2 w 50"/>
                <a:gd name="T29" fmla="*/ 22 h 72"/>
                <a:gd name="T30" fmla="*/ 8 w 50"/>
                <a:gd name="T31" fmla="*/ 10 h 72"/>
                <a:gd name="T32" fmla="*/ 16 w 50"/>
                <a:gd name="T33" fmla="*/ 2 h 72"/>
                <a:gd name="T34" fmla="*/ 20 w 50"/>
                <a:gd name="T35" fmla="*/ 0 h 72"/>
                <a:gd name="T36" fmla="*/ 26 w 50"/>
                <a:gd name="T37" fmla="*/ 0 h 72"/>
                <a:gd name="T38" fmla="*/ 26 w 50"/>
                <a:gd name="T39" fmla="*/ 0 h 72"/>
                <a:gd name="T40" fmla="*/ 30 w 50"/>
                <a:gd name="T41" fmla="*/ 0 h 72"/>
                <a:gd name="T42" fmla="*/ 34 w 50"/>
                <a:gd name="T43" fmla="*/ 2 h 72"/>
                <a:gd name="T44" fmla="*/ 42 w 50"/>
                <a:gd name="T45" fmla="*/ 10 h 72"/>
                <a:gd name="T46" fmla="*/ 48 w 50"/>
                <a:gd name="T47" fmla="*/ 22 h 72"/>
                <a:gd name="T48" fmla="*/ 50 w 50"/>
                <a:gd name="T49" fmla="*/ 36 h 72"/>
                <a:gd name="T50" fmla="*/ 50 w 50"/>
                <a:gd name="T5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2">
                  <a:moveTo>
                    <a:pt x="50" y="36"/>
                  </a:moveTo>
                  <a:lnTo>
                    <a:pt x="50" y="36"/>
                  </a:lnTo>
                  <a:lnTo>
                    <a:pt x="48" y="50"/>
                  </a:lnTo>
                  <a:lnTo>
                    <a:pt x="42" y="62"/>
                  </a:lnTo>
                  <a:lnTo>
                    <a:pt x="34" y="70"/>
                  </a:lnTo>
                  <a:lnTo>
                    <a:pt x="30" y="72"/>
                  </a:lnTo>
                  <a:lnTo>
                    <a:pt x="26" y="72"/>
                  </a:lnTo>
                  <a:lnTo>
                    <a:pt x="26" y="72"/>
                  </a:lnTo>
                  <a:lnTo>
                    <a:pt x="20" y="72"/>
                  </a:lnTo>
                  <a:lnTo>
                    <a:pt x="16" y="70"/>
                  </a:lnTo>
                  <a:lnTo>
                    <a:pt x="8" y="62"/>
                  </a:lnTo>
                  <a:lnTo>
                    <a:pt x="2" y="50"/>
                  </a:lnTo>
                  <a:lnTo>
                    <a:pt x="0" y="36"/>
                  </a:lnTo>
                  <a:lnTo>
                    <a:pt x="0" y="36"/>
                  </a:lnTo>
                  <a:lnTo>
                    <a:pt x="2" y="22"/>
                  </a:lnTo>
                  <a:lnTo>
                    <a:pt x="8" y="10"/>
                  </a:lnTo>
                  <a:lnTo>
                    <a:pt x="16" y="2"/>
                  </a:lnTo>
                  <a:lnTo>
                    <a:pt x="20" y="0"/>
                  </a:lnTo>
                  <a:lnTo>
                    <a:pt x="26" y="0"/>
                  </a:lnTo>
                  <a:lnTo>
                    <a:pt x="26" y="0"/>
                  </a:lnTo>
                  <a:lnTo>
                    <a:pt x="30" y="0"/>
                  </a:lnTo>
                  <a:lnTo>
                    <a:pt x="34" y="2"/>
                  </a:lnTo>
                  <a:lnTo>
                    <a:pt x="42" y="10"/>
                  </a:lnTo>
                  <a:lnTo>
                    <a:pt x="48" y="22"/>
                  </a:lnTo>
                  <a:lnTo>
                    <a:pt x="50" y="36"/>
                  </a:lnTo>
                  <a:lnTo>
                    <a:pt x="50"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22"/>
            <p:cNvSpPr>
              <a:spLocks/>
            </p:cNvSpPr>
            <p:nvPr/>
          </p:nvSpPr>
          <p:spPr bwMode="auto">
            <a:xfrm>
              <a:off x="2819" y="2395"/>
              <a:ext cx="50" cy="72"/>
            </a:xfrm>
            <a:custGeom>
              <a:avLst/>
              <a:gdLst>
                <a:gd name="T0" fmla="*/ 50 w 50"/>
                <a:gd name="T1" fmla="*/ 36 h 72"/>
                <a:gd name="T2" fmla="*/ 50 w 50"/>
                <a:gd name="T3" fmla="*/ 36 h 72"/>
                <a:gd name="T4" fmla="*/ 48 w 50"/>
                <a:gd name="T5" fmla="*/ 50 h 72"/>
                <a:gd name="T6" fmla="*/ 42 w 50"/>
                <a:gd name="T7" fmla="*/ 62 h 72"/>
                <a:gd name="T8" fmla="*/ 34 w 50"/>
                <a:gd name="T9" fmla="*/ 70 h 72"/>
                <a:gd name="T10" fmla="*/ 30 w 50"/>
                <a:gd name="T11" fmla="*/ 72 h 72"/>
                <a:gd name="T12" fmla="*/ 26 w 50"/>
                <a:gd name="T13" fmla="*/ 72 h 72"/>
                <a:gd name="T14" fmla="*/ 26 w 50"/>
                <a:gd name="T15" fmla="*/ 72 h 72"/>
                <a:gd name="T16" fmla="*/ 20 w 50"/>
                <a:gd name="T17" fmla="*/ 72 h 72"/>
                <a:gd name="T18" fmla="*/ 16 w 50"/>
                <a:gd name="T19" fmla="*/ 70 h 72"/>
                <a:gd name="T20" fmla="*/ 8 w 50"/>
                <a:gd name="T21" fmla="*/ 62 h 72"/>
                <a:gd name="T22" fmla="*/ 2 w 50"/>
                <a:gd name="T23" fmla="*/ 50 h 72"/>
                <a:gd name="T24" fmla="*/ 0 w 50"/>
                <a:gd name="T25" fmla="*/ 36 h 72"/>
                <a:gd name="T26" fmla="*/ 0 w 50"/>
                <a:gd name="T27" fmla="*/ 36 h 72"/>
                <a:gd name="T28" fmla="*/ 2 w 50"/>
                <a:gd name="T29" fmla="*/ 22 h 72"/>
                <a:gd name="T30" fmla="*/ 8 w 50"/>
                <a:gd name="T31" fmla="*/ 10 h 72"/>
                <a:gd name="T32" fmla="*/ 16 w 50"/>
                <a:gd name="T33" fmla="*/ 2 h 72"/>
                <a:gd name="T34" fmla="*/ 20 w 50"/>
                <a:gd name="T35" fmla="*/ 0 h 72"/>
                <a:gd name="T36" fmla="*/ 26 w 50"/>
                <a:gd name="T37" fmla="*/ 0 h 72"/>
                <a:gd name="T38" fmla="*/ 26 w 50"/>
                <a:gd name="T39" fmla="*/ 0 h 72"/>
                <a:gd name="T40" fmla="*/ 30 w 50"/>
                <a:gd name="T41" fmla="*/ 0 h 72"/>
                <a:gd name="T42" fmla="*/ 34 w 50"/>
                <a:gd name="T43" fmla="*/ 2 h 72"/>
                <a:gd name="T44" fmla="*/ 42 w 50"/>
                <a:gd name="T45" fmla="*/ 10 h 72"/>
                <a:gd name="T46" fmla="*/ 48 w 50"/>
                <a:gd name="T47" fmla="*/ 22 h 72"/>
                <a:gd name="T48" fmla="*/ 50 w 50"/>
                <a:gd name="T49" fmla="*/ 36 h 72"/>
                <a:gd name="T50" fmla="*/ 50 w 50"/>
                <a:gd name="T5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2">
                  <a:moveTo>
                    <a:pt x="50" y="36"/>
                  </a:moveTo>
                  <a:lnTo>
                    <a:pt x="50" y="36"/>
                  </a:lnTo>
                  <a:lnTo>
                    <a:pt x="48" y="50"/>
                  </a:lnTo>
                  <a:lnTo>
                    <a:pt x="42" y="62"/>
                  </a:lnTo>
                  <a:lnTo>
                    <a:pt x="34" y="70"/>
                  </a:lnTo>
                  <a:lnTo>
                    <a:pt x="30" y="72"/>
                  </a:lnTo>
                  <a:lnTo>
                    <a:pt x="26" y="72"/>
                  </a:lnTo>
                  <a:lnTo>
                    <a:pt x="26" y="72"/>
                  </a:lnTo>
                  <a:lnTo>
                    <a:pt x="20" y="72"/>
                  </a:lnTo>
                  <a:lnTo>
                    <a:pt x="16" y="70"/>
                  </a:lnTo>
                  <a:lnTo>
                    <a:pt x="8" y="62"/>
                  </a:lnTo>
                  <a:lnTo>
                    <a:pt x="2" y="50"/>
                  </a:lnTo>
                  <a:lnTo>
                    <a:pt x="0" y="36"/>
                  </a:lnTo>
                  <a:lnTo>
                    <a:pt x="0" y="36"/>
                  </a:lnTo>
                  <a:lnTo>
                    <a:pt x="2" y="22"/>
                  </a:lnTo>
                  <a:lnTo>
                    <a:pt x="8" y="10"/>
                  </a:lnTo>
                  <a:lnTo>
                    <a:pt x="16" y="2"/>
                  </a:lnTo>
                  <a:lnTo>
                    <a:pt x="20" y="0"/>
                  </a:lnTo>
                  <a:lnTo>
                    <a:pt x="26" y="0"/>
                  </a:lnTo>
                  <a:lnTo>
                    <a:pt x="26" y="0"/>
                  </a:lnTo>
                  <a:lnTo>
                    <a:pt x="30" y="0"/>
                  </a:lnTo>
                  <a:lnTo>
                    <a:pt x="34" y="2"/>
                  </a:lnTo>
                  <a:lnTo>
                    <a:pt x="42" y="10"/>
                  </a:lnTo>
                  <a:lnTo>
                    <a:pt x="48" y="22"/>
                  </a:lnTo>
                  <a:lnTo>
                    <a:pt x="50" y="36"/>
                  </a:lnTo>
                  <a:lnTo>
                    <a:pt x="50"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23"/>
            <p:cNvSpPr>
              <a:spLocks/>
            </p:cNvSpPr>
            <p:nvPr/>
          </p:nvSpPr>
          <p:spPr bwMode="auto">
            <a:xfrm>
              <a:off x="2885" y="2157"/>
              <a:ext cx="40" cy="64"/>
            </a:xfrm>
            <a:custGeom>
              <a:avLst/>
              <a:gdLst>
                <a:gd name="T0" fmla="*/ 0 w 40"/>
                <a:gd name="T1" fmla="*/ 60 h 64"/>
                <a:gd name="T2" fmla="*/ 26 w 40"/>
                <a:gd name="T3" fmla="*/ 0 h 64"/>
                <a:gd name="T4" fmla="*/ 40 w 40"/>
                <a:gd name="T5" fmla="*/ 8 h 64"/>
                <a:gd name="T6" fmla="*/ 12 w 40"/>
                <a:gd name="T7" fmla="*/ 64 h 64"/>
                <a:gd name="T8" fmla="*/ 0 w 40"/>
                <a:gd name="T9" fmla="*/ 60 h 64"/>
              </a:gdLst>
              <a:ahLst/>
              <a:cxnLst>
                <a:cxn ang="0">
                  <a:pos x="T0" y="T1"/>
                </a:cxn>
                <a:cxn ang="0">
                  <a:pos x="T2" y="T3"/>
                </a:cxn>
                <a:cxn ang="0">
                  <a:pos x="T4" y="T5"/>
                </a:cxn>
                <a:cxn ang="0">
                  <a:pos x="T6" y="T7"/>
                </a:cxn>
                <a:cxn ang="0">
                  <a:pos x="T8" y="T9"/>
                </a:cxn>
              </a:cxnLst>
              <a:rect l="0" t="0" r="r" b="b"/>
              <a:pathLst>
                <a:path w="40" h="64">
                  <a:moveTo>
                    <a:pt x="0" y="60"/>
                  </a:moveTo>
                  <a:lnTo>
                    <a:pt x="26" y="0"/>
                  </a:lnTo>
                  <a:lnTo>
                    <a:pt x="40" y="8"/>
                  </a:lnTo>
                  <a:lnTo>
                    <a:pt x="12" y="64"/>
                  </a:lnTo>
                  <a:lnTo>
                    <a:pt x="0" y="6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24"/>
            <p:cNvSpPr>
              <a:spLocks/>
            </p:cNvSpPr>
            <p:nvPr/>
          </p:nvSpPr>
          <p:spPr bwMode="auto">
            <a:xfrm>
              <a:off x="2837" y="2157"/>
              <a:ext cx="16" cy="50"/>
            </a:xfrm>
            <a:custGeom>
              <a:avLst/>
              <a:gdLst>
                <a:gd name="T0" fmla="*/ 2 w 16"/>
                <a:gd name="T1" fmla="*/ 50 h 50"/>
                <a:gd name="T2" fmla="*/ 0 w 16"/>
                <a:gd name="T3" fmla="*/ 0 h 50"/>
                <a:gd name="T4" fmla="*/ 16 w 16"/>
                <a:gd name="T5" fmla="*/ 4 h 50"/>
                <a:gd name="T6" fmla="*/ 16 w 16"/>
                <a:gd name="T7" fmla="*/ 50 h 50"/>
                <a:gd name="T8" fmla="*/ 2 w 16"/>
                <a:gd name="T9" fmla="*/ 50 h 50"/>
              </a:gdLst>
              <a:ahLst/>
              <a:cxnLst>
                <a:cxn ang="0">
                  <a:pos x="T0" y="T1"/>
                </a:cxn>
                <a:cxn ang="0">
                  <a:pos x="T2" y="T3"/>
                </a:cxn>
                <a:cxn ang="0">
                  <a:pos x="T4" y="T5"/>
                </a:cxn>
                <a:cxn ang="0">
                  <a:pos x="T6" y="T7"/>
                </a:cxn>
                <a:cxn ang="0">
                  <a:pos x="T8" y="T9"/>
                </a:cxn>
              </a:cxnLst>
              <a:rect l="0" t="0" r="r" b="b"/>
              <a:pathLst>
                <a:path w="16" h="50">
                  <a:moveTo>
                    <a:pt x="2" y="50"/>
                  </a:moveTo>
                  <a:lnTo>
                    <a:pt x="0" y="0"/>
                  </a:lnTo>
                  <a:lnTo>
                    <a:pt x="16" y="4"/>
                  </a:lnTo>
                  <a:lnTo>
                    <a:pt x="16" y="50"/>
                  </a:lnTo>
                  <a:lnTo>
                    <a:pt x="2" y="5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25"/>
            <p:cNvSpPr>
              <a:spLocks/>
            </p:cNvSpPr>
            <p:nvPr/>
          </p:nvSpPr>
          <p:spPr bwMode="auto">
            <a:xfrm>
              <a:off x="2933" y="2187"/>
              <a:ext cx="44" cy="52"/>
            </a:xfrm>
            <a:custGeom>
              <a:avLst/>
              <a:gdLst>
                <a:gd name="T0" fmla="*/ 0 w 44"/>
                <a:gd name="T1" fmla="*/ 42 h 52"/>
                <a:gd name="T2" fmla="*/ 34 w 44"/>
                <a:gd name="T3" fmla="*/ 0 h 52"/>
                <a:gd name="T4" fmla="*/ 44 w 44"/>
                <a:gd name="T5" fmla="*/ 14 h 52"/>
                <a:gd name="T6" fmla="*/ 10 w 44"/>
                <a:gd name="T7" fmla="*/ 52 h 52"/>
                <a:gd name="T8" fmla="*/ 0 w 44"/>
                <a:gd name="T9" fmla="*/ 42 h 52"/>
              </a:gdLst>
              <a:ahLst/>
              <a:cxnLst>
                <a:cxn ang="0">
                  <a:pos x="T0" y="T1"/>
                </a:cxn>
                <a:cxn ang="0">
                  <a:pos x="T2" y="T3"/>
                </a:cxn>
                <a:cxn ang="0">
                  <a:pos x="T4" y="T5"/>
                </a:cxn>
                <a:cxn ang="0">
                  <a:pos x="T6" y="T7"/>
                </a:cxn>
                <a:cxn ang="0">
                  <a:pos x="T8" y="T9"/>
                </a:cxn>
              </a:cxnLst>
              <a:rect l="0" t="0" r="r" b="b"/>
              <a:pathLst>
                <a:path w="44" h="52">
                  <a:moveTo>
                    <a:pt x="0" y="42"/>
                  </a:moveTo>
                  <a:lnTo>
                    <a:pt x="34" y="0"/>
                  </a:lnTo>
                  <a:lnTo>
                    <a:pt x="44" y="14"/>
                  </a:lnTo>
                  <a:lnTo>
                    <a:pt x="10" y="52"/>
                  </a:lnTo>
                  <a:lnTo>
                    <a:pt x="0" y="42"/>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6109445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6" descr="http://sharepoint-careers.com/wp-content/uploads/2012/10/sharepoint-2013-logo.jp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66369"/>
          <a:stretch/>
        </p:blipFill>
        <p:spPr bwMode="auto">
          <a:xfrm>
            <a:off x="6142037" y="3138560"/>
            <a:ext cx="1631709" cy="14683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txBox="1">
            <a:spLocks/>
          </p:cNvSpPr>
          <p:nvPr/>
        </p:nvSpPr>
        <p:spPr>
          <a:xfrm>
            <a:off x="731837" y="793639"/>
            <a:ext cx="10661809"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SharePoint is the </a:t>
            </a:r>
            <a:r>
              <a:rPr lang="en-US" sz="6000" b="1" dirty="0">
                <a:solidFill>
                  <a:srgbClr val="000000"/>
                </a:solidFill>
                <a:ea typeface="+mj-ea"/>
                <a:cs typeface="+mj-cs"/>
              </a:rPr>
              <a:t>Perfect Fit!</a:t>
            </a:r>
          </a:p>
        </p:txBody>
      </p:sp>
      <p:sp>
        <p:nvSpPr>
          <p:cNvPr id="25" name="Rectangle 24"/>
          <p:cNvSpPr/>
          <p:nvPr/>
        </p:nvSpPr>
        <p:spPr>
          <a:xfrm>
            <a:off x="3155755" y="4946869"/>
            <a:ext cx="6982858" cy="1689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grpSp>
        <p:nvGrpSpPr>
          <p:cNvPr id="4" name="Group 4"/>
          <p:cNvGrpSpPr>
            <a:grpSpLocks noChangeAspect="1"/>
          </p:cNvGrpSpPr>
          <p:nvPr/>
        </p:nvGrpSpPr>
        <p:grpSpPr bwMode="auto">
          <a:xfrm>
            <a:off x="1459791" y="3218813"/>
            <a:ext cx="6331012" cy="1790404"/>
            <a:chOff x="1024" y="1995"/>
            <a:chExt cx="2360" cy="890"/>
          </a:xfrm>
        </p:grpSpPr>
        <p:sp>
          <p:nvSpPr>
            <p:cNvPr id="5" name="AutoShape 3"/>
            <p:cNvSpPr>
              <a:spLocks noChangeAspect="1" noChangeArrowheads="1" noTextEdit="1"/>
            </p:cNvSpPr>
            <p:nvPr/>
          </p:nvSpPr>
          <p:spPr bwMode="auto">
            <a:xfrm>
              <a:off x="1024" y="1995"/>
              <a:ext cx="2360"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5"/>
            <p:cNvSpPr>
              <a:spLocks/>
            </p:cNvSpPr>
            <p:nvPr/>
          </p:nvSpPr>
          <p:spPr bwMode="auto">
            <a:xfrm>
              <a:off x="1856" y="2811"/>
              <a:ext cx="796" cy="68"/>
            </a:xfrm>
            <a:custGeom>
              <a:avLst/>
              <a:gdLst>
                <a:gd name="T0" fmla="*/ 796 w 796"/>
                <a:gd name="T1" fmla="*/ 34 h 68"/>
                <a:gd name="T2" fmla="*/ 796 w 796"/>
                <a:gd name="T3" fmla="*/ 34 h 68"/>
                <a:gd name="T4" fmla="*/ 794 w 796"/>
                <a:gd name="T5" fmla="*/ 30 h 68"/>
                <a:gd name="T6" fmla="*/ 788 w 796"/>
                <a:gd name="T7" fmla="*/ 28 h 68"/>
                <a:gd name="T8" fmla="*/ 764 w 796"/>
                <a:gd name="T9" fmla="*/ 22 h 68"/>
                <a:gd name="T10" fmla="*/ 728 w 796"/>
                <a:gd name="T11" fmla="*/ 16 h 68"/>
                <a:gd name="T12" fmla="*/ 678 w 796"/>
                <a:gd name="T13" fmla="*/ 10 h 68"/>
                <a:gd name="T14" fmla="*/ 620 w 796"/>
                <a:gd name="T15" fmla="*/ 6 h 68"/>
                <a:gd name="T16" fmla="*/ 552 w 796"/>
                <a:gd name="T17" fmla="*/ 4 h 68"/>
                <a:gd name="T18" fmla="*/ 478 w 796"/>
                <a:gd name="T19" fmla="*/ 2 h 68"/>
                <a:gd name="T20" fmla="*/ 398 w 796"/>
                <a:gd name="T21" fmla="*/ 0 h 68"/>
                <a:gd name="T22" fmla="*/ 398 w 796"/>
                <a:gd name="T23" fmla="*/ 0 h 68"/>
                <a:gd name="T24" fmla="*/ 318 w 796"/>
                <a:gd name="T25" fmla="*/ 2 h 68"/>
                <a:gd name="T26" fmla="*/ 244 w 796"/>
                <a:gd name="T27" fmla="*/ 4 h 68"/>
                <a:gd name="T28" fmla="*/ 176 w 796"/>
                <a:gd name="T29" fmla="*/ 6 h 68"/>
                <a:gd name="T30" fmla="*/ 118 w 796"/>
                <a:gd name="T31" fmla="*/ 10 h 68"/>
                <a:gd name="T32" fmla="*/ 68 w 796"/>
                <a:gd name="T33" fmla="*/ 16 h 68"/>
                <a:gd name="T34" fmla="*/ 32 w 796"/>
                <a:gd name="T35" fmla="*/ 22 h 68"/>
                <a:gd name="T36" fmla="*/ 8 w 796"/>
                <a:gd name="T37" fmla="*/ 28 h 68"/>
                <a:gd name="T38" fmla="*/ 2 w 796"/>
                <a:gd name="T39" fmla="*/ 30 h 68"/>
                <a:gd name="T40" fmla="*/ 0 w 796"/>
                <a:gd name="T41" fmla="*/ 34 h 68"/>
                <a:gd name="T42" fmla="*/ 0 w 796"/>
                <a:gd name="T43" fmla="*/ 34 h 68"/>
                <a:gd name="T44" fmla="*/ 2 w 796"/>
                <a:gd name="T45" fmla="*/ 38 h 68"/>
                <a:gd name="T46" fmla="*/ 8 w 796"/>
                <a:gd name="T47" fmla="*/ 42 h 68"/>
                <a:gd name="T48" fmla="*/ 32 w 796"/>
                <a:gd name="T49" fmla="*/ 48 h 68"/>
                <a:gd name="T50" fmla="*/ 68 w 796"/>
                <a:gd name="T51" fmla="*/ 54 h 68"/>
                <a:gd name="T52" fmla="*/ 118 w 796"/>
                <a:gd name="T53" fmla="*/ 58 h 68"/>
                <a:gd name="T54" fmla="*/ 176 w 796"/>
                <a:gd name="T55" fmla="*/ 62 h 68"/>
                <a:gd name="T56" fmla="*/ 244 w 796"/>
                <a:gd name="T57" fmla="*/ 66 h 68"/>
                <a:gd name="T58" fmla="*/ 318 w 796"/>
                <a:gd name="T59" fmla="*/ 68 h 68"/>
                <a:gd name="T60" fmla="*/ 398 w 796"/>
                <a:gd name="T61" fmla="*/ 68 h 68"/>
                <a:gd name="T62" fmla="*/ 398 w 796"/>
                <a:gd name="T63" fmla="*/ 68 h 68"/>
                <a:gd name="T64" fmla="*/ 478 w 796"/>
                <a:gd name="T65" fmla="*/ 68 h 68"/>
                <a:gd name="T66" fmla="*/ 552 w 796"/>
                <a:gd name="T67" fmla="*/ 66 h 68"/>
                <a:gd name="T68" fmla="*/ 620 w 796"/>
                <a:gd name="T69" fmla="*/ 62 h 68"/>
                <a:gd name="T70" fmla="*/ 678 w 796"/>
                <a:gd name="T71" fmla="*/ 58 h 68"/>
                <a:gd name="T72" fmla="*/ 728 w 796"/>
                <a:gd name="T73" fmla="*/ 54 h 68"/>
                <a:gd name="T74" fmla="*/ 764 w 796"/>
                <a:gd name="T75" fmla="*/ 48 h 68"/>
                <a:gd name="T76" fmla="*/ 788 w 796"/>
                <a:gd name="T77" fmla="*/ 42 h 68"/>
                <a:gd name="T78" fmla="*/ 794 w 796"/>
                <a:gd name="T79" fmla="*/ 38 h 68"/>
                <a:gd name="T80" fmla="*/ 796 w 796"/>
                <a:gd name="T81" fmla="*/ 34 h 68"/>
                <a:gd name="T82" fmla="*/ 796 w 796"/>
                <a:gd name="T83"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6" h="68">
                  <a:moveTo>
                    <a:pt x="796" y="34"/>
                  </a:moveTo>
                  <a:lnTo>
                    <a:pt x="796" y="34"/>
                  </a:lnTo>
                  <a:lnTo>
                    <a:pt x="794" y="30"/>
                  </a:lnTo>
                  <a:lnTo>
                    <a:pt x="788" y="28"/>
                  </a:lnTo>
                  <a:lnTo>
                    <a:pt x="764" y="22"/>
                  </a:lnTo>
                  <a:lnTo>
                    <a:pt x="728" y="16"/>
                  </a:lnTo>
                  <a:lnTo>
                    <a:pt x="678" y="10"/>
                  </a:lnTo>
                  <a:lnTo>
                    <a:pt x="620" y="6"/>
                  </a:lnTo>
                  <a:lnTo>
                    <a:pt x="552" y="4"/>
                  </a:lnTo>
                  <a:lnTo>
                    <a:pt x="478" y="2"/>
                  </a:lnTo>
                  <a:lnTo>
                    <a:pt x="398" y="0"/>
                  </a:lnTo>
                  <a:lnTo>
                    <a:pt x="398" y="0"/>
                  </a:lnTo>
                  <a:lnTo>
                    <a:pt x="318" y="2"/>
                  </a:lnTo>
                  <a:lnTo>
                    <a:pt x="244" y="4"/>
                  </a:lnTo>
                  <a:lnTo>
                    <a:pt x="176" y="6"/>
                  </a:lnTo>
                  <a:lnTo>
                    <a:pt x="118" y="10"/>
                  </a:lnTo>
                  <a:lnTo>
                    <a:pt x="68" y="16"/>
                  </a:lnTo>
                  <a:lnTo>
                    <a:pt x="32" y="22"/>
                  </a:lnTo>
                  <a:lnTo>
                    <a:pt x="8" y="28"/>
                  </a:lnTo>
                  <a:lnTo>
                    <a:pt x="2" y="30"/>
                  </a:lnTo>
                  <a:lnTo>
                    <a:pt x="0" y="34"/>
                  </a:lnTo>
                  <a:lnTo>
                    <a:pt x="0" y="34"/>
                  </a:lnTo>
                  <a:lnTo>
                    <a:pt x="2" y="38"/>
                  </a:lnTo>
                  <a:lnTo>
                    <a:pt x="8" y="42"/>
                  </a:lnTo>
                  <a:lnTo>
                    <a:pt x="32" y="48"/>
                  </a:lnTo>
                  <a:lnTo>
                    <a:pt x="68" y="54"/>
                  </a:lnTo>
                  <a:lnTo>
                    <a:pt x="118" y="58"/>
                  </a:lnTo>
                  <a:lnTo>
                    <a:pt x="176" y="62"/>
                  </a:lnTo>
                  <a:lnTo>
                    <a:pt x="244" y="66"/>
                  </a:lnTo>
                  <a:lnTo>
                    <a:pt x="318" y="68"/>
                  </a:lnTo>
                  <a:lnTo>
                    <a:pt x="398" y="68"/>
                  </a:lnTo>
                  <a:lnTo>
                    <a:pt x="398" y="68"/>
                  </a:lnTo>
                  <a:lnTo>
                    <a:pt x="478" y="68"/>
                  </a:lnTo>
                  <a:lnTo>
                    <a:pt x="552" y="66"/>
                  </a:lnTo>
                  <a:lnTo>
                    <a:pt x="620" y="62"/>
                  </a:lnTo>
                  <a:lnTo>
                    <a:pt x="678" y="58"/>
                  </a:lnTo>
                  <a:lnTo>
                    <a:pt x="728" y="54"/>
                  </a:lnTo>
                  <a:lnTo>
                    <a:pt x="764" y="48"/>
                  </a:lnTo>
                  <a:lnTo>
                    <a:pt x="788" y="42"/>
                  </a:lnTo>
                  <a:lnTo>
                    <a:pt x="794" y="38"/>
                  </a:lnTo>
                  <a:lnTo>
                    <a:pt x="796" y="34"/>
                  </a:lnTo>
                  <a:lnTo>
                    <a:pt x="796"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8"/>
            <p:cNvSpPr>
              <a:spLocks/>
            </p:cNvSpPr>
            <p:nvPr/>
          </p:nvSpPr>
          <p:spPr bwMode="auto">
            <a:xfrm>
              <a:off x="2098" y="1995"/>
              <a:ext cx="576" cy="522"/>
            </a:xfrm>
            <a:custGeom>
              <a:avLst/>
              <a:gdLst>
                <a:gd name="T0" fmla="*/ 348 w 576"/>
                <a:gd name="T1" fmla="*/ 412 h 522"/>
                <a:gd name="T2" fmla="*/ 382 w 576"/>
                <a:gd name="T3" fmla="*/ 410 h 522"/>
                <a:gd name="T4" fmla="*/ 432 w 576"/>
                <a:gd name="T5" fmla="*/ 412 h 522"/>
                <a:gd name="T6" fmla="*/ 488 w 576"/>
                <a:gd name="T7" fmla="*/ 428 h 522"/>
                <a:gd name="T8" fmla="*/ 514 w 576"/>
                <a:gd name="T9" fmla="*/ 442 h 522"/>
                <a:gd name="T10" fmla="*/ 528 w 576"/>
                <a:gd name="T11" fmla="*/ 426 h 522"/>
                <a:gd name="T12" fmla="*/ 548 w 576"/>
                <a:gd name="T13" fmla="*/ 394 h 522"/>
                <a:gd name="T14" fmla="*/ 558 w 576"/>
                <a:gd name="T15" fmla="*/ 376 h 522"/>
                <a:gd name="T16" fmla="*/ 572 w 576"/>
                <a:gd name="T17" fmla="*/ 326 h 522"/>
                <a:gd name="T18" fmla="*/ 576 w 576"/>
                <a:gd name="T19" fmla="*/ 276 h 522"/>
                <a:gd name="T20" fmla="*/ 568 w 576"/>
                <a:gd name="T21" fmla="*/ 224 h 522"/>
                <a:gd name="T22" fmla="*/ 548 w 576"/>
                <a:gd name="T23" fmla="*/ 176 h 522"/>
                <a:gd name="T24" fmla="*/ 522 w 576"/>
                <a:gd name="T25" fmla="*/ 130 h 522"/>
                <a:gd name="T26" fmla="*/ 484 w 576"/>
                <a:gd name="T27" fmla="*/ 88 h 522"/>
                <a:gd name="T28" fmla="*/ 440 w 576"/>
                <a:gd name="T29" fmla="*/ 54 h 522"/>
                <a:gd name="T30" fmla="*/ 386 w 576"/>
                <a:gd name="T31" fmla="*/ 26 h 522"/>
                <a:gd name="T32" fmla="*/ 358 w 576"/>
                <a:gd name="T33" fmla="*/ 16 h 522"/>
                <a:gd name="T34" fmla="*/ 302 w 576"/>
                <a:gd name="T35" fmla="*/ 2 h 522"/>
                <a:gd name="T36" fmla="*/ 246 w 576"/>
                <a:gd name="T37" fmla="*/ 0 h 522"/>
                <a:gd name="T38" fmla="*/ 192 w 576"/>
                <a:gd name="T39" fmla="*/ 6 h 522"/>
                <a:gd name="T40" fmla="*/ 142 w 576"/>
                <a:gd name="T41" fmla="*/ 22 h 522"/>
                <a:gd name="T42" fmla="*/ 98 w 576"/>
                <a:gd name="T43" fmla="*/ 48 h 522"/>
                <a:gd name="T44" fmla="*/ 58 w 576"/>
                <a:gd name="T45" fmla="*/ 82 h 522"/>
                <a:gd name="T46" fmla="*/ 28 w 576"/>
                <a:gd name="T47" fmla="*/ 122 h 522"/>
                <a:gd name="T48" fmla="*/ 16 w 576"/>
                <a:gd name="T49" fmla="*/ 146 h 522"/>
                <a:gd name="T50" fmla="*/ 2 w 576"/>
                <a:gd name="T51" fmla="*/ 196 h 522"/>
                <a:gd name="T52" fmla="*/ 0 w 576"/>
                <a:gd name="T53" fmla="*/ 248 h 522"/>
                <a:gd name="T54" fmla="*/ 8 w 576"/>
                <a:gd name="T55" fmla="*/ 298 h 522"/>
                <a:gd name="T56" fmla="*/ 26 w 576"/>
                <a:gd name="T57" fmla="*/ 346 h 522"/>
                <a:gd name="T58" fmla="*/ 54 w 576"/>
                <a:gd name="T59" fmla="*/ 392 h 522"/>
                <a:gd name="T60" fmla="*/ 90 w 576"/>
                <a:gd name="T61" fmla="*/ 434 h 522"/>
                <a:gd name="T62" fmla="*/ 134 w 576"/>
                <a:gd name="T63" fmla="*/ 468 h 522"/>
                <a:gd name="T64" fmla="*/ 188 w 576"/>
                <a:gd name="T65" fmla="*/ 496 h 522"/>
                <a:gd name="T66" fmla="*/ 206 w 576"/>
                <a:gd name="T67" fmla="*/ 504 h 522"/>
                <a:gd name="T68" fmla="*/ 246 w 576"/>
                <a:gd name="T69" fmla="*/ 516 h 522"/>
                <a:gd name="T70" fmla="*/ 286 w 576"/>
                <a:gd name="T71" fmla="*/ 522 h 522"/>
                <a:gd name="T72" fmla="*/ 326 w 576"/>
                <a:gd name="T73" fmla="*/ 522 h 522"/>
                <a:gd name="T74" fmla="*/ 364 w 576"/>
                <a:gd name="T75" fmla="*/ 520 h 522"/>
                <a:gd name="T76" fmla="*/ 400 w 576"/>
                <a:gd name="T77" fmla="*/ 510 h 522"/>
                <a:gd name="T78" fmla="*/ 434 w 576"/>
                <a:gd name="T79" fmla="*/ 498 h 522"/>
                <a:gd name="T80" fmla="*/ 466 w 576"/>
                <a:gd name="T81" fmla="*/ 482 h 522"/>
                <a:gd name="T82" fmla="*/ 480 w 576"/>
                <a:gd name="T83" fmla="*/ 472 h 522"/>
                <a:gd name="T84" fmla="*/ 422 w 576"/>
                <a:gd name="T85" fmla="*/ 442 h 522"/>
                <a:gd name="T86" fmla="*/ 348 w 576"/>
                <a:gd name="T87" fmla="*/ 412 h 522"/>
                <a:gd name="connsiteX0" fmla="*/ 6042 w 10000"/>
                <a:gd name="connsiteY0" fmla="*/ 7893 h 10000"/>
                <a:gd name="connsiteX1" fmla="*/ 6042 w 10000"/>
                <a:gd name="connsiteY1" fmla="*/ 7893 h 10000"/>
                <a:gd name="connsiteX2" fmla="*/ 6319 w 10000"/>
                <a:gd name="connsiteY2" fmla="*/ 7893 h 10000"/>
                <a:gd name="connsiteX3" fmla="*/ 6632 w 10000"/>
                <a:gd name="connsiteY3" fmla="*/ 7854 h 10000"/>
                <a:gd name="connsiteX4" fmla="*/ 7049 w 10000"/>
                <a:gd name="connsiteY4" fmla="*/ 7854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319 w 10000"/>
                <a:gd name="connsiteY2" fmla="*/ 7893 h 10000"/>
                <a:gd name="connsiteX3" fmla="*/ 6632 w 10000"/>
                <a:gd name="connsiteY3" fmla="*/ 7854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319 w 10000"/>
                <a:gd name="connsiteY2" fmla="*/ 7893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493 w 10000"/>
                <a:gd name="connsiteY0" fmla="*/ 743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493 w 10000"/>
                <a:gd name="connsiteY88" fmla="*/ 7433 h 10000"/>
                <a:gd name="connsiteX0" fmla="*/ 6493 w 10000"/>
                <a:gd name="connsiteY0" fmla="*/ 743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493 w 10000"/>
                <a:gd name="connsiteY88" fmla="*/ 7433 h 10000"/>
                <a:gd name="connsiteX0" fmla="*/ 6649 w 10000"/>
                <a:gd name="connsiteY0" fmla="*/ 7146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649 w 10000"/>
                <a:gd name="connsiteY88" fmla="*/ 7146 h 10000"/>
                <a:gd name="connsiteX0" fmla="*/ 6649 w 10000"/>
                <a:gd name="connsiteY0" fmla="*/ 7146 h 10000"/>
                <a:gd name="connsiteX1" fmla="*/ 6615 w 10000"/>
                <a:gd name="connsiteY1" fmla="*/ 6878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649 w 10000"/>
                <a:gd name="connsiteY88" fmla="*/ 714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0000" h="10000">
                  <a:moveTo>
                    <a:pt x="6649" y="7146"/>
                  </a:moveTo>
                  <a:cubicBezTo>
                    <a:pt x="6638" y="7095"/>
                    <a:pt x="6626" y="6929"/>
                    <a:pt x="6615" y="6878"/>
                  </a:cubicBezTo>
                  <a:cubicBezTo>
                    <a:pt x="6672" y="6661"/>
                    <a:pt x="6574" y="6846"/>
                    <a:pt x="6631" y="6629"/>
                  </a:cubicBezTo>
                  <a:lnTo>
                    <a:pt x="6875" y="6896"/>
                  </a:lnTo>
                  <a:lnTo>
                    <a:pt x="7136" y="7155"/>
                  </a:lnTo>
                  <a:lnTo>
                    <a:pt x="7500" y="7433"/>
                  </a:lnTo>
                  <a:lnTo>
                    <a:pt x="8038" y="7893"/>
                  </a:lnTo>
                  <a:lnTo>
                    <a:pt x="8472" y="8199"/>
                  </a:lnTo>
                  <a:lnTo>
                    <a:pt x="8715" y="8314"/>
                  </a:lnTo>
                  <a:lnTo>
                    <a:pt x="8924" y="8467"/>
                  </a:lnTo>
                  <a:lnTo>
                    <a:pt x="8924" y="8467"/>
                  </a:lnTo>
                  <a:lnTo>
                    <a:pt x="9167" y="8161"/>
                  </a:lnTo>
                  <a:cubicBezTo>
                    <a:pt x="9225" y="8059"/>
                    <a:pt x="9282" y="7956"/>
                    <a:pt x="9340" y="7854"/>
                  </a:cubicBezTo>
                  <a:lnTo>
                    <a:pt x="9514" y="7548"/>
                  </a:lnTo>
                  <a:lnTo>
                    <a:pt x="9688" y="7203"/>
                  </a:lnTo>
                  <a:lnTo>
                    <a:pt x="9688" y="7203"/>
                  </a:lnTo>
                  <a:lnTo>
                    <a:pt x="9826" y="6705"/>
                  </a:lnTo>
                  <a:lnTo>
                    <a:pt x="9931" y="6245"/>
                  </a:lnTo>
                  <a:cubicBezTo>
                    <a:pt x="9942" y="6079"/>
                    <a:pt x="9954" y="5913"/>
                    <a:pt x="9965" y="5747"/>
                  </a:cubicBezTo>
                  <a:cubicBezTo>
                    <a:pt x="9977" y="5594"/>
                    <a:pt x="9988" y="5440"/>
                    <a:pt x="10000" y="5287"/>
                  </a:cubicBezTo>
                  <a:lnTo>
                    <a:pt x="9931" y="4789"/>
                  </a:lnTo>
                  <a:cubicBezTo>
                    <a:pt x="9908" y="4623"/>
                    <a:pt x="9884" y="4457"/>
                    <a:pt x="9861" y="4291"/>
                  </a:cubicBezTo>
                  <a:cubicBezTo>
                    <a:pt x="9815" y="4138"/>
                    <a:pt x="9768" y="3984"/>
                    <a:pt x="9722" y="3831"/>
                  </a:cubicBezTo>
                  <a:cubicBezTo>
                    <a:pt x="9653" y="3678"/>
                    <a:pt x="9583" y="3525"/>
                    <a:pt x="9514" y="3372"/>
                  </a:cubicBezTo>
                  <a:lnTo>
                    <a:pt x="9306" y="2912"/>
                  </a:lnTo>
                  <a:lnTo>
                    <a:pt x="9063" y="2490"/>
                  </a:lnTo>
                  <a:lnTo>
                    <a:pt x="8750" y="2069"/>
                  </a:lnTo>
                  <a:lnTo>
                    <a:pt x="8403" y="1686"/>
                  </a:lnTo>
                  <a:lnTo>
                    <a:pt x="8021" y="1341"/>
                  </a:lnTo>
                  <a:lnTo>
                    <a:pt x="7639" y="1034"/>
                  </a:lnTo>
                  <a:lnTo>
                    <a:pt x="7188" y="728"/>
                  </a:lnTo>
                  <a:lnTo>
                    <a:pt x="6701" y="498"/>
                  </a:lnTo>
                  <a:lnTo>
                    <a:pt x="6701" y="498"/>
                  </a:lnTo>
                  <a:lnTo>
                    <a:pt x="6215" y="307"/>
                  </a:lnTo>
                  <a:lnTo>
                    <a:pt x="5729" y="153"/>
                  </a:lnTo>
                  <a:lnTo>
                    <a:pt x="5243" y="38"/>
                  </a:lnTo>
                  <a:lnTo>
                    <a:pt x="4757" y="0"/>
                  </a:lnTo>
                  <a:lnTo>
                    <a:pt x="4271" y="0"/>
                  </a:lnTo>
                  <a:lnTo>
                    <a:pt x="3785" y="38"/>
                  </a:lnTo>
                  <a:lnTo>
                    <a:pt x="3333" y="115"/>
                  </a:lnTo>
                  <a:lnTo>
                    <a:pt x="2882" y="268"/>
                  </a:lnTo>
                  <a:lnTo>
                    <a:pt x="2465" y="421"/>
                  </a:lnTo>
                  <a:lnTo>
                    <a:pt x="2049" y="651"/>
                  </a:lnTo>
                  <a:lnTo>
                    <a:pt x="1701" y="920"/>
                  </a:lnTo>
                  <a:lnTo>
                    <a:pt x="1354" y="1226"/>
                  </a:lnTo>
                  <a:lnTo>
                    <a:pt x="1007" y="1571"/>
                  </a:lnTo>
                  <a:lnTo>
                    <a:pt x="729" y="1954"/>
                  </a:lnTo>
                  <a:lnTo>
                    <a:pt x="486" y="2337"/>
                  </a:lnTo>
                  <a:lnTo>
                    <a:pt x="278" y="2797"/>
                  </a:lnTo>
                  <a:lnTo>
                    <a:pt x="278" y="2797"/>
                  </a:lnTo>
                  <a:cubicBezTo>
                    <a:pt x="232" y="2963"/>
                    <a:pt x="185" y="3129"/>
                    <a:pt x="139" y="3295"/>
                  </a:cubicBezTo>
                  <a:cubicBezTo>
                    <a:pt x="104" y="3448"/>
                    <a:pt x="70" y="3602"/>
                    <a:pt x="35" y="3755"/>
                  </a:cubicBezTo>
                  <a:cubicBezTo>
                    <a:pt x="23" y="3921"/>
                    <a:pt x="12" y="4087"/>
                    <a:pt x="0" y="4253"/>
                  </a:cubicBezTo>
                  <a:lnTo>
                    <a:pt x="0" y="4751"/>
                  </a:lnTo>
                  <a:cubicBezTo>
                    <a:pt x="12" y="4904"/>
                    <a:pt x="23" y="5058"/>
                    <a:pt x="35" y="5211"/>
                  </a:cubicBezTo>
                  <a:cubicBezTo>
                    <a:pt x="70" y="5377"/>
                    <a:pt x="104" y="5543"/>
                    <a:pt x="139" y="5709"/>
                  </a:cubicBezTo>
                  <a:cubicBezTo>
                    <a:pt x="185" y="5862"/>
                    <a:pt x="232" y="6016"/>
                    <a:pt x="278" y="6169"/>
                  </a:cubicBezTo>
                  <a:cubicBezTo>
                    <a:pt x="336" y="6322"/>
                    <a:pt x="393" y="6475"/>
                    <a:pt x="451" y="6628"/>
                  </a:cubicBezTo>
                  <a:cubicBezTo>
                    <a:pt x="521" y="6781"/>
                    <a:pt x="590" y="6935"/>
                    <a:pt x="660" y="7088"/>
                  </a:cubicBezTo>
                  <a:lnTo>
                    <a:pt x="938" y="7510"/>
                  </a:lnTo>
                  <a:lnTo>
                    <a:pt x="1215" y="7931"/>
                  </a:lnTo>
                  <a:lnTo>
                    <a:pt x="1563" y="8314"/>
                  </a:lnTo>
                  <a:lnTo>
                    <a:pt x="1944" y="8659"/>
                  </a:lnTo>
                  <a:lnTo>
                    <a:pt x="2326" y="8966"/>
                  </a:lnTo>
                  <a:lnTo>
                    <a:pt x="2778" y="9272"/>
                  </a:lnTo>
                  <a:lnTo>
                    <a:pt x="3264" y="9502"/>
                  </a:lnTo>
                  <a:lnTo>
                    <a:pt x="3264" y="9502"/>
                  </a:lnTo>
                  <a:lnTo>
                    <a:pt x="3576" y="9655"/>
                  </a:lnTo>
                  <a:lnTo>
                    <a:pt x="3924" y="9770"/>
                  </a:lnTo>
                  <a:lnTo>
                    <a:pt x="4271" y="9885"/>
                  </a:lnTo>
                  <a:lnTo>
                    <a:pt x="4618" y="9962"/>
                  </a:lnTo>
                  <a:lnTo>
                    <a:pt x="4965" y="10000"/>
                  </a:lnTo>
                  <a:lnTo>
                    <a:pt x="5313" y="10000"/>
                  </a:lnTo>
                  <a:lnTo>
                    <a:pt x="5660" y="10000"/>
                  </a:lnTo>
                  <a:lnTo>
                    <a:pt x="5972" y="10000"/>
                  </a:lnTo>
                  <a:lnTo>
                    <a:pt x="6319" y="9962"/>
                  </a:lnTo>
                  <a:lnTo>
                    <a:pt x="6632" y="9885"/>
                  </a:lnTo>
                  <a:lnTo>
                    <a:pt x="6944" y="9770"/>
                  </a:lnTo>
                  <a:lnTo>
                    <a:pt x="7257" y="9693"/>
                  </a:lnTo>
                  <a:lnTo>
                    <a:pt x="7535" y="9540"/>
                  </a:lnTo>
                  <a:lnTo>
                    <a:pt x="7813" y="9387"/>
                  </a:lnTo>
                  <a:lnTo>
                    <a:pt x="8090" y="9234"/>
                  </a:lnTo>
                  <a:lnTo>
                    <a:pt x="8333" y="9042"/>
                  </a:lnTo>
                  <a:lnTo>
                    <a:pt x="8333" y="9042"/>
                  </a:lnTo>
                  <a:lnTo>
                    <a:pt x="7882" y="8736"/>
                  </a:lnTo>
                  <a:lnTo>
                    <a:pt x="7326" y="8467"/>
                  </a:lnTo>
                  <a:lnTo>
                    <a:pt x="6909" y="8055"/>
                  </a:lnTo>
                  <a:cubicBezTo>
                    <a:pt x="6843" y="7905"/>
                    <a:pt x="6776" y="7756"/>
                    <a:pt x="6710" y="7606"/>
                  </a:cubicBezTo>
                  <a:cubicBezTo>
                    <a:pt x="6664" y="7453"/>
                    <a:pt x="6695" y="7299"/>
                    <a:pt x="6649" y="71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9"/>
            <p:cNvSpPr>
              <a:spLocks/>
            </p:cNvSpPr>
            <p:nvPr/>
          </p:nvSpPr>
          <p:spPr bwMode="auto">
            <a:xfrm>
              <a:off x="2574" y="2243"/>
              <a:ext cx="68" cy="108"/>
            </a:xfrm>
            <a:custGeom>
              <a:avLst/>
              <a:gdLst>
                <a:gd name="T0" fmla="*/ 62 w 68"/>
                <a:gd name="T1" fmla="*/ 6 h 108"/>
                <a:gd name="T2" fmla="*/ 62 w 68"/>
                <a:gd name="T3" fmla="*/ 6 h 108"/>
                <a:gd name="T4" fmla="*/ 58 w 68"/>
                <a:gd name="T5" fmla="*/ 2 h 108"/>
                <a:gd name="T6" fmla="*/ 52 w 68"/>
                <a:gd name="T7" fmla="*/ 0 h 108"/>
                <a:gd name="T8" fmla="*/ 46 w 68"/>
                <a:gd name="T9" fmla="*/ 0 h 108"/>
                <a:gd name="T10" fmla="*/ 40 w 68"/>
                <a:gd name="T11" fmla="*/ 2 h 108"/>
                <a:gd name="T12" fmla="*/ 34 w 68"/>
                <a:gd name="T13" fmla="*/ 6 h 108"/>
                <a:gd name="T14" fmla="*/ 28 w 68"/>
                <a:gd name="T15" fmla="*/ 12 h 108"/>
                <a:gd name="T16" fmla="*/ 22 w 68"/>
                <a:gd name="T17" fmla="*/ 20 h 108"/>
                <a:gd name="T18" fmla="*/ 16 w 68"/>
                <a:gd name="T19" fmla="*/ 30 h 108"/>
                <a:gd name="T20" fmla="*/ 16 w 68"/>
                <a:gd name="T21" fmla="*/ 30 h 108"/>
                <a:gd name="T22" fmla="*/ 8 w 68"/>
                <a:gd name="T23" fmla="*/ 46 h 108"/>
                <a:gd name="T24" fmla="*/ 4 w 68"/>
                <a:gd name="T25" fmla="*/ 64 h 108"/>
                <a:gd name="T26" fmla="*/ 0 w 68"/>
                <a:gd name="T27" fmla="*/ 80 h 108"/>
                <a:gd name="T28" fmla="*/ 0 w 68"/>
                <a:gd name="T29" fmla="*/ 94 h 108"/>
                <a:gd name="T30" fmla="*/ 0 w 68"/>
                <a:gd name="T31" fmla="*/ 94 h 108"/>
                <a:gd name="T32" fmla="*/ 12 w 68"/>
                <a:gd name="T33" fmla="*/ 96 h 108"/>
                <a:gd name="T34" fmla="*/ 12 w 68"/>
                <a:gd name="T35" fmla="*/ 96 h 108"/>
                <a:gd name="T36" fmla="*/ 26 w 68"/>
                <a:gd name="T37" fmla="*/ 102 h 108"/>
                <a:gd name="T38" fmla="*/ 36 w 68"/>
                <a:gd name="T39" fmla="*/ 108 h 108"/>
                <a:gd name="T40" fmla="*/ 36 w 68"/>
                <a:gd name="T41" fmla="*/ 108 h 108"/>
                <a:gd name="T42" fmla="*/ 44 w 68"/>
                <a:gd name="T43" fmla="*/ 98 h 108"/>
                <a:gd name="T44" fmla="*/ 52 w 68"/>
                <a:gd name="T45" fmla="*/ 86 h 108"/>
                <a:gd name="T46" fmla="*/ 52 w 68"/>
                <a:gd name="T47" fmla="*/ 86 h 108"/>
                <a:gd name="T48" fmla="*/ 62 w 68"/>
                <a:gd name="T49" fmla="*/ 64 h 108"/>
                <a:gd name="T50" fmla="*/ 66 w 68"/>
                <a:gd name="T51" fmla="*/ 40 h 108"/>
                <a:gd name="T52" fmla="*/ 68 w 68"/>
                <a:gd name="T53" fmla="*/ 30 h 108"/>
                <a:gd name="T54" fmla="*/ 66 w 68"/>
                <a:gd name="T55" fmla="*/ 20 h 108"/>
                <a:gd name="T56" fmla="*/ 66 w 68"/>
                <a:gd name="T57" fmla="*/ 12 h 108"/>
                <a:gd name="T58" fmla="*/ 62 w 68"/>
                <a:gd name="T59" fmla="*/ 6 h 108"/>
                <a:gd name="T60" fmla="*/ 62 w 68"/>
                <a:gd name="T61"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8">
                  <a:moveTo>
                    <a:pt x="62" y="6"/>
                  </a:moveTo>
                  <a:lnTo>
                    <a:pt x="62" y="6"/>
                  </a:lnTo>
                  <a:lnTo>
                    <a:pt x="58" y="2"/>
                  </a:lnTo>
                  <a:lnTo>
                    <a:pt x="52" y="0"/>
                  </a:lnTo>
                  <a:lnTo>
                    <a:pt x="46" y="0"/>
                  </a:lnTo>
                  <a:lnTo>
                    <a:pt x="40" y="2"/>
                  </a:lnTo>
                  <a:lnTo>
                    <a:pt x="34" y="6"/>
                  </a:lnTo>
                  <a:lnTo>
                    <a:pt x="28" y="12"/>
                  </a:lnTo>
                  <a:lnTo>
                    <a:pt x="22" y="20"/>
                  </a:lnTo>
                  <a:lnTo>
                    <a:pt x="16" y="30"/>
                  </a:lnTo>
                  <a:lnTo>
                    <a:pt x="16" y="30"/>
                  </a:lnTo>
                  <a:lnTo>
                    <a:pt x="8" y="46"/>
                  </a:lnTo>
                  <a:lnTo>
                    <a:pt x="4" y="64"/>
                  </a:lnTo>
                  <a:lnTo>
                    <a:pt x="0" y="80"/>
                  </a:lnTo>
                  <a:lnTo>
                    <a:pt x="0" y="94"/>
                  </a:lnTo>
                  <a:lnTo>
                    <a:pt x="0" y="94"/>
                  </a:lnTo>
                  <a:lnTo>
                    <a:pt x="12" y="96"/>
                  </a:lnTo>
                  <a:lnTo>
                    <a:pt x="12" y="96"/>
                  </a:lnTo>
                  <a:lnTo>
                    <a:pt x="26" y="102"/>
                  </a:lnTo>
                  <a:lnTo>
                    <a:pt x="36" y="108"/>
                  </a:lnTo>
                  <a:lnTo>
                    <a:pt x="36" y="108"/>
                  </a:lnTo>
                  <a:lnTo>
                    <a:pt x="44" y="98"/>
                  </a:lnTo>
                  <a:lnTo>
                    <a:pt x="52" y="86"/>
                  </a:lnTo>
                  <a:lnTo>
                    <a:pt x="52" y="86"/>
                  </a:lnTo>
                  <a:lnTo>
                    <a:pt x="62" y="64"/>
                  </a:lnTo>
                  <a:lnTo>
                    <a:pt x="66" y="40"/>
                  </a:lnTo>
                  <a:lnTo>
                    <a:pt x="68" y="30"/>
                  </a:lnTo>
                  <a:lnTo>
                    <a:pt x="66" y="20"/>
                  </a:lnTo>
                  <a:lnTo>
                    <a:pt x="66" y="12"/>
                  </a:lnTo>
                  <a:lnTo>
                    <a:pt x="62" y="6"/>
                  </a:lnTo>
                  <a:lnTo>
                    <a:pt x="6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0"/>
            <p:cNvSpPr>
              <a:spLocks/>
            </p:cNvSpPr>
            <p:nvPr/>
          </p:nvSpPr>
          <p:spPr bwMode="auto">
            <a:xfrm>
              <a:off x="2592" y="2299"/>
              <a:ext cx="26" cy="60"/>
            </a:xfrm>
            <a:custGeom>
              <a:avLst/>
              <a:gdLst>
                <a:gd name="T0" fmla="*/ 2 w 26"/>
                <a:gd name="T1" fmla="*/ 28 h 60"/>
                <a:gd name="T2" fmla="*/ 2 w 26"/>
                <a:gd name="T3" fmla="*/ 28 h 60"/>
                <a:gd name="T4" fmla="*/ 6 w 26"/>
                <a:gd name="T5" fmla="*/ 16 h 60"/>
                <a:gd name="T6" fmla="*/ 12 w 26"/>
                <a:gd name="T7" fmla="*/ 8 h 60"/>
                <a:gd name="T8" fmla="*/ 16 w 26"/>
                <a:gd name="T9" fmla="*/ 2 h 60"/>
                <a:gd name="T10" fmla="*/ 22 w 26"/>
                <a:gd name="T11" fmla="*/ 0 h 60"/>
                <a:gd name="T12" fmla="*/ 22 w 26"/>
                <a:gd name="T13" fmla="*/ 0 h 60"/>
                <a:gd name="T14" fmla="*/ 24 w 26"/>
                <a:gd name="T15" fmla="*/ 4 h 60"/>
                <a:gd name="T16" fmla="*/ 26 w 26"/>
                <a:gd name="T17" fmla="*/ 12 h 60"/>
                <a:gd name="T18" fmla="*/ 26 w 26"/>
                <a:gd name="T19" fmla="*/ 22 h 60"/>
                <a:gd name="T20" fmla="*/ 22 w 26"/>
                <a:gd name="T21" fmla="*/ 34 h 60"/>
                <a:gd name="T22" fmla="*/ 22 w 26"/>
                <a:gd name="T23" fmla="*/ 34 h 60"/>
                <a:gd name="T24" fmla="*/ 18 w 26"/>
                <a:gd name="T25" fmla="*/ 44 h 60"/>
                <a:gd name="T26" fmla="*/ 14 w 26"/>
                <a:gd name="T27" fmla="*/ 54 h 60"/>
                <a:gd name="T28" fmla="*/ 8 w 26"/>
                <a:gd name="T29" fmla="*/ 60 h 60"/>
                <a:gd name="T30" fmla="*/ 4 w 26"/>
                <a:gd name="T31" fmla="*/ 60 h 60"/>
                <a:gd name="T32" fmla="*/ 4 w 26"/>
                <a:gd name="T33" fmla="*/ 60 h 60"/>
                <a:gd name="T34" fmla="*/ 0 w 26"/>
                <a:gd name="T35" fmla="*/ 56 h 60"/>
                <a:gd name="T36" fmla="*/ 0 w 26"/>
                <a:gd name="T37" fmla="*/ 50 h 60"/>
                <a:gd name="T38" fmla="*/ 0 w 26"/>
                <a:gd name="T39" fmla="*/ 40 h 60"/>
                <a:gd name="T40" fmla="*/ 2 w 26"/>
                <a:gd name="T41" fmla="*/ 28 h 60"/>
                <a:gd name="T42" fmla="*/ 2 w 26"/>
                <a:gd name="T43"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60">
                  <a:moveTo>
                    <a:pt x="2" y="28"/>
                  </a:moveTo>
                  <a:lnTo>
                    <a:pt x="2" y="28"/>
                  </a:lnTo>
                  <a:lnTo>
                    <a:pt x="6" y="16"/>
                  </a:lnTo>
                  <a:lnTo>
                    <a:pt x="12" y="8"/>
                  </a:lnTo>
                  <a:lnTo>
                    <a:pt x="16" y="2"/>
                  </a:lnTo>
                  <a:lnTo>
                    <a:pt x="22" y="0"/>
                  </a:lnTo>
                  <a:lnTo>
                    <a:pt x="22" y="0"/>
                  </a:lnTo>
                  <a:lnTo>
                    <a:pt x="24" y="4"/>
                  </a:lnTo>
                  <a:lnTo>
                    <a:pt x="26" y="12"/>
                  </a:lnTo>
                  <a:lnTo>
                    <a:pt x="26" y="22"/>
                  </a:lnTo>
                  <a:lnTo>
                    <a:pt x="22" y="34"/>
                  </a:lnTo>
                  <a:lnTo>
                    <a:pt x="22" y="34"/>
                  </a:lnTo>
                  <a:lnTo>
                    <a:pt x="18" y="44"/>
                  </a:lnTo>
                  <a:lnTo>
                    <a:pt x="14" y="54"/>
                  </a:lnTo>
                  <a:lnTo>
                    <a:pt x="8" y="60"/>
                  </a:lnTo>
                  <a:lnTo>
                    <a:pt x="4" y="60"/>
                  </a:lnTo>
                  <a:lnTo>
                    <a:pt x="4" y="60"/>
                  </a:lnTo>
                  <a:lnTo>
                    <a:pt x="0" y="56"/>
                  </a:lnTo>
                  <a:lnTo>
                    <a:pt x="0" y="50"/>
                  </a:lnTo>
                  <a:lnTo>
                    <a:pt x="0" y="40"/>
                  </a:lnTo>
                  <a:lnTo>
                    <a:pt x="2" y="28"/>
                  </a:lnTo>
                  <a:lnTo>
                    <a:pt x="2"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1"/>
            <p:cNvSpPr>
              <a:spLocks/>
            </p:cNvSpPr>
            <p:nvPr/>
          </p:nvSpPr>
          <p:spPr bwMode="auto">
            <a:xfrm>
              <a:off x="2264" y="2685"/>
              <a:ext cx="278" cy="184"/>
            </a:xfrm>
            <a:custGeom>
              <a:avLst/>
              <a:gdLst>
                <a:gd name="T0" fmla="*/ 88 w 278"/>
                <a:gd name="T1" fmla="*/ 0 h 184"/>
                <a:gd name="T2" fmla="*/ 88 w 278"/>
                <a:gd name="T3" fmla="*/ 0 h 184"/>
                <a:gd name="T4" fmla="*/ 124 w 278"/>
                <a:gd name="T5" fmla="*/ 6 h 184"/>
                <a:gd name="T6" fmla="*/ 158 w 278"/>
                <a:gd name="T7" fmla="*/ 12 h 184"/>
                <a:gd name="T8" fmla="*/ 198 w 278"/>
                <a:gd name="T9" fmla="*/ 22 h 184"/>
                <a:gd name="T10" fmla="*/ 234 w 278"/>
                <a:gd name="T11" fmla="*/ 34 h 184"/>
                <a:gd name="T12" fmla="*/ 250 w 278"/>
                <a:gd name="T13" fmla="*/ 40 h 184"/>
                <a:gd name="T14" fmla="*/ 264 w 278"/>
                <a:gd name="T15" fmla="*/ 46 h 184"/>
                <a:gd name="T16" fmla="*/ 272 w 278"/>
                <a:gd name="T17" fmla="*/ 54 h 184"/>
                <a:gd name="T18" fmla="*/ 278 w 278"/>
                <a:gd name="T19" fmla="*/ 62 h 184"/>
                <a:gd name="T20" fmla="*/ 278 w 278"/>
                <a:gd name="T21" fmla="*/ 66 h 184"/>
                <a:gd name="T22" fmla="*/ 278 w 278"/>
                <a:gd name="T23" fmla="*/ 72 h 184"/>
                <a:gd name="T24" fmla="*/ 276 w 278"/>
                <a:gd name="T25" fmla="*/ 76 h 184"/>
                <a:gd name="T26" fmla="*/ 272 w 278"/>
                <a:gd name="T27" fmla="*/ 80 h 184"/>
                <a:gd name="T28" fmla="*/ 272 w 278"/>
                <a:gd name="T29" fmla="*/ 80 h 184"/>
                <a:gd name="T30" fmla="*/ 240 w 278"/>
                <a:gd name="T31" fmla="*/ 112 h 184"/>
                <a:gd name="T32" fmla="*/ 216 w 278"/>
                <a:gd name="T33" fmla="*/ 134 h 184"/>
                <a:gd name="T34" fmla="*/ 194 w 278"/>
                <a:gd name="T35" fmla="*/ 150 h 184"/>
                <a:gd name="T36" fmla="*/ 194 w 278"/>
                <a:gd name="T37" fmla="*/ 150 h 184"/>
                <a:gd name="T38" fmla="*/ 200 w 278"/>
                <a:gd name="T39" fmla="*/ 148 h 184"/>
                <a:gd name="T40" fmla="*/ 214 w 278"/>
                <a:gd name="T41" fmla="*/ 148 h 184"/>
                <a:gd name="T42" fmla="*/ 222 w 278"/>
                <a:gd name="T43" fmla="*/ 148 h 184"/>
                <a:gd name="T44" fmla="*/ 230 w 278"/>
                <a:gd name="T45" fmla="*/ 150 h 184"/>
                <a:gd name="T46" fmla="*/ 240 w 278"/>
                <a:gd name="T47" fmla="*/ 154 h 184"/>
                <a:gd name="T48" fmla="*/ 246 w 278"/>
                <a:gd name="T49" fmla="*/ 160 h 184"/>
                <a:gd name="T50" fmla="*/ 246 w 278"/>
                <a:gd name="T51" fmla="*/ 160 h 184"/>
                <a:gd name="T52" fmla="*/ 246 w 278"/>
                <a:gd name="T53" fmla="*/ 166 h 184"/>
                <a:gd name="T54" fmla="*/ 244 w 278"/>
                <a:gd name="T55" fmla="*/ 170 h 184"/>
                <a:gd name="T56" fmla="*/ 238 w 278"/>
                <a:gd name="T57" fmla="*/ 176 h 184"/>
                <a:gd name="T58" fmla="*/ 226 w 278"/>
                <a:gd name="T59" fmla="*/ 182 h 184"/>
                <a:gd name="T60" fmla="*/ 208 w 278"/>
                <a:gd name="T61" fmla="*/ 184 h 184"/>
                <a:gd name="T62" fmla="*/ 182 w 278"/>
                <a:gd name="T63" fmla="*/ 182 h 184"/>
                <a:gd name="T64" fmla="*/ 144 w 278"/>
                <a:gd name="T65" fmla="*/ 174 h 184"/>
                <a:gd name="T66" fmla="*/ 218 w 278"/>
                <a:gd name="T67" fmla="*/ 80 h 184"/>
                <a:gd name="T68" fmla="*/ 0 w 278"/>
                <a:gd name="T69" fmla="*/ 24 h 184"/>
                <a:gd name="T70" fmla="*/ 88 w 278"/>
                <a:gd name="T7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8" h="184">
                  <a:moveTo>
                    <a:pt x="88" y="0"/>
                  </a:moveTo>
                  <a:lnTo>
                    <a:pt x="88" y="0"/>
                  </a:lnTo>
                  <a:lnTo>
                    <a:pt x="124" y="6"/>
                  </a:lnTo>
                  <a:lnTo>
                    <a:pt x="158" y="12"/>
                  </a:lnTo>
                  <a:lnTo>
                    <a:pt x="198" y="22"/>
                  </a:lnTo>
                  <a:lnTo>
                    <a:pt x="234" y="34"/>
                  </a:lnTo>
                  <a:lnTo>
                    <a:pt x="250" y="40"/>
                  </a:lnTo>
                  <a:lnTo>
                    <a:pt x="264" y="46"/>
                  </a:lnTo>
                  <a:lnTo>
                    <a:pt x="272" y="54"/>
                  </a:lnTo>
                  <a:lnTo>
                    <a:pt x="278" y="62"/>
                  </a:lnTo>
                  <a:lnTo>
                    <a:pt x="278" y="66"/>
                  </a:lnTo>
                  <a:lnTo>
                    <a:pt x="278" y="72"/>
                  </a:lnTo>
                  <a:lnTo>
                    <a:pt x="276" y="76"/>
                  </a:lnTo>
                  <a:lnTo>
                    <a:pt x="272" y="80"/>
                  </a:lnTo>
                  <a:lnTo>
                    <a:pt x="272" y="80"/>
                  </a:lnTo>
                  <a:lnTo>
                    <a:pt x="240" y="112"/>
                  </a:lnTo>
                  <a:lnTo>
                    <a:pt x="216" y="134"/>
                  </a:lnTo>
                  <a:lnTo>
                    <a:pt x="194" y="150"/>
                  </a:lnTo>
                  <a:lnTo>
                    <a:pt x="194" y="150"/>
                  </a:lnTo>
                  <a:lnTo>
                    <a:pt x="200" y="148"/>
                  </a:lnTo>
                  <a:lnTo>
                    <a:pt x="214" y="148"/>
                  </a:lnTo>
                  <a:lnTo>
                    <a:pt x="222" y="148"/>
                  </a:lnTo>
                  <a:lnTo>
                    <a:pt x="230" y="150"/>
                  </a:lnTo>
                  <a:lnTo>
                    <a:pt x="240" y="154"/>
                  </a:lnTo>
                  <a:lnTo>
                    <a:pt x="246" y="160"/>
                  </a:lnTo>
                  <a:lnTo>
                    <a:pt x="246" y="160"/>
                  </a:lnTo>
                  <a:lnTo>
                    <a:pt x="246" y="166"/>
                  </a:lnTo>
                  <a:lnTo>
                    <a:pt x="244" y="170"/>
                  </a:lnTo>
                  <a:lnTo>
                    <a:pt x="238" y="176"/>
                  </a:lnTo>
                  <a:lnTo>
                    <a:pt x="226" y="182"/>
                  </a:lnTo>
                  <a:lnTo>
                    <a:pt x="208" y="184"/>
                  </a:lnTo>
                  <a:lnTo>
                    <a:pt x="182" y="182"/>
                  </a:lnTo>
                  <a:lnTo>
                    <a:pt x="144" y="174"/>
                  </a:lnTo>
                  <a:lnTo>
                    <a:pt x="218" y="80"/>
                  </a:lnTo>
                  <a:lnTo>
                    <a:pt x="0" y="24"/>
                  </a:lnTo>
                  <a:lnTo>
                    <a:pt x="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p:nvSpPr>
          <p:spPr bwMode="auto">
            <a:xfrm>
              <a:off x="2148" y="2593"/>
              <a:ext cx="164" cy="288"/>
            </a:xfrm>
            <a:custGeom>
              <a:avLst/>
              <a:gdLst>
                <a:gd name="T0" fmla="*/ 58 w 164"/>
                <a:gd name="T1" fmla="*/ 0 h 288"/>
                <a:gd name="T2" fmla="*/ 58 w 164"/>
                <a:gd name="T3" fmla="*/ 0 h 288"/>
                <a:gd name="T4" fmla="*/ 80 w 164"/>
                <a:gd name="T5" fmla="*/ 24 h 288"/>
                <a:gd name="T6" fmla="*/ 102 w 164"/>
                <a:gd name="T7" fmla="*/ 50 h 288"/>
                <a:gd name="T8" fmla="*/ 124 w 164"/>
                <a:gd name="T9" fmla="*/ 82 h 288"/>
                <a:gd name="T10" fmla="*/ 146 w 164"/>
                <a:gd name="T11" fmla="*/ 116 h 288"/>
                <a:gd name="T12" fmla="*/ 154 w 164"/>
                <a:gd name="T13" fmla="*/ 132 h 288"/>
                <a:gd name="T14" fmla="*/ 160 w 164"/>
                <a:gd name="T15" fmla="*/ 148 h 288"/>
                <a:gd name="T16" fmla="*/ 164 w 164"/>
                <a:gd name="T17" fmla="*/ 164 h 288"/>
                <a:gd name="T18" fmla="*/ 164 w 164"/>
                <a:gd name="T19" fmla="*/ 178 h 288"/>
                <a:gd name="T20" fmla="*/ 162 w 164"/>
                <a:gd name="T21" fmla="*/ 190 h 288"/>
                <a:gd name="T22" fmla="*/ 158 w 164"/>
                <a:gd name="T23" fmla="*/ 196 h 288"/>
                <a:gd name="T24" fmla="*/ 156 w 164"/>
                <a:gd name="T25" fmla="*/ 202 h 288"/>
                <a:gd name="T26" fmla="*/ 156 w 164"/>
                <a:gd name="T27" fmla="*/ 202 h 288"/>
                <a:gd name="T28" fmla="*/ 138 w 164"/>
                <a:gd name="T29" fmla="*/ 218 h 288"/>
                <a:gd name="T30" fmla="*/ 122 w 164"/>
                <a:gd name="T31" fmla="*/ 232 h 288"/>
                <a:gd name="T32" fmla="*/ 110 w 164"/>
                <a:gd name="T33" fmla="*/ 240 h 288"/>
                <a:gd name="T34" fmla="*/ 98 w 164"/>
                <a:gd name="T35" fmla="*/ 248 h 288"/>
                <a:gd name="T36" fmla="*/ 82 w 164"/>
                <a:gd name="T37" fmla="*/ 254 h 288"/>
                <a:gd name="T38" fmla="*/ 78 w 164"/>
                <a:gd name="T39" fmla="*/ 254 h 288"/>
                <a:gd name="T40" fmla="*/ 78 w 164"/>
                <a:gd name="T41" fmla="*/ 254 h 288"/>
                <a:gd name="T42" fmla="*/ 82 w 164"/>
                <a:gd name="T43" fmla="*/ 254 h 288"/>
                <a:gd name="T44" fmla="*/ 96 w 164"/>
                <a:gd name="T45" fmla="*/ 254 h 288"/>
                <a:gd name="T46" fmla="*/ 106 w 164"/>
                <a:gd name="T47" fmla="*/ 254 h 288"/>
                <a:gd name="T48" fmla="*/ 114 w 164"/>
                <a:gd name="T49" fmla="*/ 256 h 288"/>
                <a:gd name="T50" fmla="*/ 122 w 164"/>
                <a:gd name="T51" fmla="*/ 258 h 288"/>
                <a:gd name="T52" fmla="*/ 130 w 164"/>
                <a:gd name="T53" fmla="*/ 264 h 288"/>
                <a:gd name="T54" fmla="*/ 130 w 164"/>
                <a:gd name="T55" fmla="*/ 264 h 288"/>
                <a:gd name="T56" fmla="*/ 130 w 164"/>
                <a:gd name="T57" fmla="*/ 270 h 288"/>
                <a:gd name="T58" fmla="*/ 128 w 164"/>
                <a:gd name="T59" fmla="*/ 276 h 288"/>
                <a:gd name="T60" fmla="*/ 120 w 164"/>
                <a:gd name="T61" fmla="*/ 282 h 288"/>
                <a:gd name="T62" fmla="*/ 110 w 164"/>
                <a:gd name="T63" fmla="*/ 286 h 288"/>
                <a:gd name="T64" fmla="*/ 92 w 164"/>
                <a:gd name="T65" fmla="*/ 288 h 288"/>
                <a:gd name="T66" fmla="*/ 64 w 164"/>
                <a:gd name="T67" fmla="*/ 286 h 288"/>
                <a:gd name="T68" fmla="*/ 28 w 164"/>
                <a:gd name="T69" fmla="*/ 278 h 288"/>
                <a:gd name="T70" fmla="*/ 102 w 164"/>
                <a:gd name="T71" fmla="*/ 202 h 288"/>
                <a:gd name="T72" fmla="*/ 0 w 164"/>
                <a:gd name="T73" fmla="*/ 50 h 288"/>
                <a:gd name="T74" fmla="*/ 58 w 164"/>
                <a:gd name="T7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 h="288">
                  <a:moveTo>
                    <a:pt x="58" y="0"/>
                  </a:moveTo>
                  <a:lnTo>
                    <a:pt x="58" y="0"/>
                  </a:lnTo>
                  <a:lnTo>
                    <a:pt x="80" y="24"/>
                  </a:lnTo>
                  <a:lnTo>
                    <a:pt x="102" y="50"/>
                  </a:lnTo>
                  <a:lnTo>
                    <a:pt x="124" y="82"/>
                  </a:lnTo>
                  <a:lnTo>
                    <a:pt x="146" y="116"/>
                  </a:lnTo>
                  <a:lnTo>
                    <a:pt x="154" y="132"/>
                  </a:lnTo>
                  <a:lnTo>
                    <a:pt x="160" y="148"/>
                  </a:lnTo>
                  <a:lnTo>
                    <a:pt x="164" y="164"/>
                  </a:lnTo>
                  <a:lnTo>
                    <a:pt x="164" y="178"/>
                  </a:lnTo>
                  <a:lnTo>
                    <a:pt x="162" y="190"/>
                  </a:lnTo>
                  <a:lnTo>
                    <a:pt x="158" y="196"/>
                  </a:lnTo>
                  <a:lnTo>
                    <a:pt x="156" y="202"/>
                  </a:lnTo>
                  <a:lnTo>
                    <a:pt x="156" y="202"/>
                  </a:lnTo>
                  <a:lnTo>
                    <a:pt x="138" y="218"/>
                  </a:lnTo>
                  <a:lnTo>
                    <a:pt x="122" y="232"/>
                  </a:lnTo>
                  <a:lnTo>
                    <a:pt x="110" y="240"/>
                  </a:lnTo>
                  <a:lnTo>
                    <a:pt x="98" y="248"/>
                  </a:lnTo>
                  <a:lnTo>
                    <a:pt x="82" y="254"/>
                  </a:lnTo>
                  <a:lnTo>
                    <a:pt x="78" y="254"/>
                  </a:lnTo>
                  <a:lnTo>
                    <a:pt x="78" y="254"/>
                  </a:lnTo>
                  <a:lnTo>
                    <a:pt x="82" y="254"/>
                  </a:lnTo>
                  <a:lnTo>
                    <a:pt x="96" y="254"/>
                  </a:lnTo>
                  <a:lnTo>
                    <a:pt x="106" y="254"/>
                  </a:lnTo>
                  <a:lnTo>
                    <a:pt x="114" y="256"/>
                  </a:lnTo>
                  <a:lnTo>
                    <a:pt x="122" y="258"/>
                  </a:lnTo>
                  <a:lnTo>
                    <a:pt x="130" y="264"/>
                  </a:lnTo>
                  <a:lnTo>
                    <a:pt x="130" y="264"/>
                  </a:lnTo>
                  <a:lnTo>
                    <a:pt x="130" y="270"/>
                  </a:lnTo>
                  <a:lnTo>
                    <a:pt x="128" y="276"/>
                  </a:lnTo>
                  <a:lnTo>
                    <a:pt x="120" y="282"/>
                  </a:lnTo>
                  <a:lnTo>
                    <a:pt x="110" y="286"/>
                  </a:lnTo>
                  <a:lnTo>
                    <a:pt x="92" y="288"/>
                  </a:lnTo>
                  <a:lnTo>
                    <a:pt x="64" y="286"/>
                  </a:lnTo>
                  <a:lnTo>
                    <a:pt x="28" y="278"/>
                  </a:lnTo>
                  <a:lnTo>
                    <a:pt x="102" y="202"/>
                  </a:lnTo>
                  <a:lnTo>
                    <a:pt x="0" y="50"/>
                  </a:lnTo>
                  <a:lnTo>
                    <a:pt x="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3"/>
            <p:cNvSpPr>
              <a:spLocks/>
            </p:cNvSpPr>
            <p:nvPr/>
          </p:nvSpPr>
          <p:spPr bwMode="auto">
            <a:xfrm>
              <a:off x="2138" y="2461"/>
              <a:ext cx="452" cy="284"/>
            </a:xfrm>
            <a:custGeom>
              <a:avLst/>
              <a:gdLst>
                <a:gd name="T0" fmla="*/ 24 w 452"/>
                <a:gd name="T1" fmla="*/ 0 h 284"/>
                <a:gd name="T2" fmla="*/ 24 w 452"/>
                <a:gd name="T3" fmla="*/ 0 h 284"/>
                <a:gd name="T4" fmla="*/ 32 w 452"/>
                <a:gd name="T5" fmla="*/ 6 h 284"/>
                <a:gd name="T6" fmla="*/ 58 w 452"/>
                <a:gd name="T7" fmla="*/ 20 h 284"/>
                <a:gd name="T8" fmla="*/ 96 w 452"/>
                <a:gd name="T9" fmla="*/ 40 h 284"/>
                <a:gd name="T10" fmla="*/ 122 w 452"/>
                <a:gd name="T11" fmla="*/ 50 h 284"/>
                <a:gd name="T12" fmla="*/ 148 w 452"/>
                <a:gd name="T13" fmla="*/ 60 h 284"/>
                <a:gd name="T14" fmla="*/ 180 w 452"/>
                <a:gd name="T15" fmla="*/ 68 h 284"/>
                <a:gd name="T16" fmla="*/ 212 w 452"/>
                <a:gd name="T17" fmla="*/ 74 h 284"/>
                <a:gd name="T18" fmla="*/ 248 w 452"/>
                <a:gd name="T19" fmla="*/ 78 h 284"/>
                <a:gd name="T20" fmla="*/ 284 w 452"/>
                <a:gd name="T21" fmla="*/ 80 h 284"/>
                <a:gd name="T22" fmla="*/ 324 w 452"/>
                <a:gd name="T23" fmla="*/ 78 h 284"/>
                <a:gd name="T24" fmla="*/ 366 w 452"/>
                <a:gd name="T25" fmla="*/ 72 h 284"/>
                <a:gd name="T26" fmla="*/ 408 w 452"/>
                <a:gd name="T27" fmla="*/ 62 h 284"/>
                <a:gd name="T28" fmla="*/ 430 w 452"/>
                <a:gd name="T29" fmla="*/ 54 h 284"/>
                <a:gd name="T30" fmla="*/ 452 w 452"/>
                <a:gd name="T31" fmla="*/ 46 h 284"/>
                <a:gd name="T32" fmla="*/ 452 w 452"/>
                <a:gd name="T33" fmla="*/ 46 h 284"/>
                <a:gd name="T34" fmla="*/ 444 w 452"/>
                <a:gd name="T35" fmla="*/ 74 h 284"/>
                <a:gd name="T36" fmla="*/ 436 w 452"/>
                <a:gd name="T37" fmla="*/ 106 h 284"/>
                <a:gd name="T38" fmla="*/ 422 w 452"/>
                <a:gd name="T39" fmla="*/ 140 h 284"/>
                <a:gd name="T40" fmla="*/ 414 w 452"/>
                <a:gd name="T41" fmla="*/ 160 h 284"/>
                <a:gd name="T42" fmla="*/ 404 w 452"/>
                <a:gd name="T43" fmla="*/ 178 h 284"/>
                <a:gd name="T44" fmla="*/ 392 w 452"/>
                <a:gd name="T45" fmla="*/ 196 h 284"/>
                <a:gd name="T46" fmla="*/ 380 w 452"/>
                <a:gd name="T47" fmla="*/ 212 h 284"/>
                <a:gd name="T48" fmla="*/ 368 w 452"/>
                <a:gd name="T49" fmla="*/ 228 h 284"/>
                <a:gd name="T50" fmla="*/ 352 w 452"/>
                <a:gd name="T51" fmla="*/ 240 h 284"/>
                <a:gd name="T52" fmla="*/ 336 w 452"/>
                <a:gd name="T53" fmla="*/ 252 h 284"/>
                <a:gd name="T54" fmla="*/ 318 w 452"/>
                <a:gd name="T55" fmla="*/ 258 h 284"/>
                <a:gd name="T56" fmla="*/ 318 w 452"/>
                <a:gd name="T57" fmla="*/ 258 h 284"/>
                <a:gd name="T58" fmla="*/ 314 w 452"/>
                <a:gd name="T59" fmla="*/ 262 h 284"/>
                <a:gd name="T60" fmla="*/ 308 w 452"/>
                <a:gd name="T61" fmla="*/ 266 h 284"/>
                <a:gd name="T62" fmla="*/ 306 w 452"/>
                <a:gd name="T63" fmla="*/ 270 h 284"/>
                <a:gd name="T64" fmla="*/ 302 w 452"/>
                <a:gd name="T65" fmla="*/ 272 h 284"/>
                <a:gd name="T66" fmla="*/ 302 w 452"/>
                <a:gd name="T67" fmla="*/ 272 h 284"/>
                <a:gd name="T68" fmla="*/ 290 w 452"/>
                <a:gd name="T69" fmla="*/ 278 h 284"/>
                <a:gd name="T70" fmla="*/ 274 w 452"/>
                <a:gd name="T71" fmla="*/ 280 h 284"/>
                <a:gd name="T72" fmla="*/ 256 w 452"/>
                <a:gd name="T73" fmla="*/ 282 h 284"/>
                <a:gd name="T74" fmla="*/ 234 w 452"/>
                <a:gd name="T75" fmla="*/ 284 h 284"/>
                <a:gd name="T76" fmla="*/ 210 w 452"/>
                <a:gd name="T77" fmla="*/ 282 h 284"/>
                <a:gd name="T78" fmla="*/ 186 w 452"/>
                <a:gd name="T79" fmla="*/ 280 h 284"/>
                <a:gd name="T80" fmla="*/ 160 w 452"/>
                <a:gd name="T81" fmla="*/ 276 h 284"/>
                <a:gd name="T82" fmla="*/ 134 w 452"/>
                <a:gd name="T83" fmla="*/ 270 h 284"/>
                <a:gd name="T84" fmla="*/ 110 w 452"/>
                <a:gd name="T85" fmla="*/ 262 h 284"/>
                <a:gd name="T86" fmla="*/ 86 w 452"/>
                <a:gd name="T87" fmla="*/ 252 h 284"/>
                <a:gd name="T88" fmla="*/ 64 w 452"/>
                <a:gd name="T89" fmla="*/ 240 h 284"/>
                <a:gd name="T90" fmla="*/ 44 w 452"/>
                <a:gd name="T91" fmla="*/ 226 h 284"/>
                <a:gd name="T92" fmla="*/ 26 w 452"/>
                <a:gd name="T93" fmla="*/ 210 h 284"/>
                <a:gd name="T94" fmla="*/ 14 w 452"/>
                <a:gd name="T95" fmla="*/ 192 h 284"/>
                <a:gd name="T96" fmla="*/ 8 w 452"/>
                <a:gd name="T97" fmla="*/ 182 h 284"/>
                <a:gd name="T98" fmla="*/ 4 w 452"/>
                <a:gd name="T99" fmla="*/ 172 h 284"/>
                <a:gd name="T100" fmla="*/ 2 w 452"/>
                <a:gd name="T101" fmla="*/ 160 h 284"/>
                <a:gd name="T102" fmla="*/ 0 w 452"/>
                <a:gd name="T103" fmla="*/ 148 h 284"/>
                <a:gd name="T104" fmla="*/ 0 w 452"/>
                <a:gd name="T105" fmla="*/ 148 h 284"/>
                <a:gd name="T106" fmla="*/ 6 w 452"/>
                <a:gd name="T107" fmla="*/ 80 h 284"/>
                <a:gd name="T108" fmla="*/ 14 w 452"/>
                <a:gd name="T109" fmla="*/ 30 h 284"/>
                <a:gd name="T110" fmla="*/ 18 w 452"/>
                <a:gd name="T111" fmla="*/ 12 h 284"/>
                <a:gd name="T112" fmla="*/ 24 w 452"/>
                <a:gd name="T113" fmla="*/ 0 h 284"/>
                <a:gd name="T114" fmla="*/ 24 w 452"/>
                <a:gd name="T115"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2" h="284">
                  <a:moveTo>
                    <a:pt x="24" y="0"/>
                  </a:moveTo>
                  <a:lnTo>
                    <a:pt x="24" y="0"/>
                  </a:lnTo>
                  <a:lnTo>
                    <a:pt x="32" y="6"/>
                  </a:lnTo>
                  <a:lnTo>
                    <a:pt x="58" y="20"/>
                  </a:lnTo>
                  <a:lnTo>
                    <a:pt x="96" y="40"/>
                  </a:lnTo>
                  <a:lnTo>
                    <a:pt x="122" y="50"/>
                  </a:lnTo>
                  <a:lnTo>
                    <a:pt x="148" y="60"/>
                  </a:lnTo>
                  <a:lnTo>
                    <a:pt x="180" y="68"/>
                  </a:lnTo>
                  <a:lnTo>
                    <a:pt x="212" y="74"/>
                  </a:lnTo>
                  <a:lnTo>
                    <a:pt x="248" y="78"/>
                  </a:lnTo>
                  <a:lnTo>
                    <a:pt x="284" y="80"/>
                  </a:lnTo>
                  <a:lnTo>
                    <a:pt x="324" y="78"/>
                  </a:lnTo>
                  <a:lnTo>
                    <a:pt x="366" y="72"/>
                  </a:lnTo>
                  <a:lnTo>
                    <a:pt x="408" y="62"/>
                  </a:lnTo>
                  <a:lnTo>
                    <a:pt x="430" y="54"/>
                  </a:lnTo>
                  <a:lnTo>
                    <a:pt x="452" y="46"/>
                  </a:lnTo>
                  <a:lnTo>
                    <a:pt x="452" y="46"/>
                  </a:lnTo>
                  <a:lnTo>
                    <a:pt x="444" y="74"/>
                  </a:lnTo>
                  <a:lnTo>
                    <a:pt x="436" y="106"/>
                  </a:lnTo>
                  <a:lnTo>
                    <a:pt x="422" y="140"/>
                  </a:lnTo>
                  <a:lnTo>
                    <a:pt x="414" y="160"/>
                  </a:lnTo>
                  <a:lnTo>
                    <a:pt x="404" y="178"/>
                  </a:lnTo>
                  <a:lnTo>
                    <a:pt x="392" y="196"/>
                  </a:lnTo>
                  <a:lnTo>
                    <a:pt x="380" y="212"/>
                  </a:lnTo>
                  <a:lnTo>
                    <a:pt x="368" y="228"/>
                  </a:lnTo>
                  <a:lnTo>
                    <a:pt x="352" y="240"/>
                  </a:lnTo>
                  <a:lnTo>
                    <a:pt x="336" y="252"/>
                  </a:lnTo>
                  <a:lnTo>
                    <a:pt x="318" y="258"/>
                  </a:lnTo>
                  <a:lnTo>
                    <a:pt x="318" y="258"/>
                  </a:lnTo>
                  <a:lnTo>
                    <a:pt x="314" y="262"/>
                  </a:lnTo>
                  <a:lnTo>
                    <a:pt x="308" y="266"/>
                  </a:lnTo>
                  <a:lnTo>
                    <a:pt x="306" y="270"/>
                  </a:lnTo>
                  <a:lnTo>
                    <a:pt x="302" y="272"/>
                  </a:lnTo>
                  <a:lnTo>
                    <a:pt x="302" y="272"/>
                  </a:lnTo>
                  <a:lnTo>
                    <a:pt x="290" y="278"/>
                  </a:lnTo>
                  <a:lnTo>
                    <a:pt x="274" y="280"/>
                  </a:lnTo>
                  <a:lnTo>
                    <a:pt x="256" y="282"/>
                  </a:lnTo>
                  <a:lnTo>
                    <a:pt x="234" y="284"/>
                  </a:lnTo>
                  <a:lnTo>
                    <a:pt x="210" y="282"/>
                  </a:lnTo>
                  <a:lnTo>
                    <a:pt x="186" y="280"/>
                  </a:lnTo>
                  <a:lnTo>
                    <a:pt x="160" y="276"/>
                  </a:lnTo>
                  <a:lnTo>
                    <a:pt x="134" y="270"/>
                  </a:lnTo>
                  <a:lnTo>
                    <a:pt x="110" y="262"/>
                  </a:lnTo>
                  <a:lnTo>
                    <a:pt x="86" y="252"/>
                  </a:lnTo>
                  <a:lnTo>
                    <a:pt x="64" y="240"/>
                  </a:lnTo>
                  <a:lnTo>
                    <a:pt x="44" y="226"/>
                  </a:lnTo>
                  <a:lnTo>
                    <a:pt x="26" y="210"/>
                  </a:lnTo>
                  <a:lnTo>
                    <a:pt x="14" y="192"/>
                  </a:lnTo>
                  <a:lnTo>
                    <a:pt x="8" y="182"/>
                  </a:lnTo>
                  <a:lnTo>
                    <a:pt x="4" y="172"/>
                  </a:lnTo>
                  <a:lnTo>
                    <a:pt x="2" y="160"/>
                  </a:lnTo>
                  <a:lnTo>
                    <a:pt x="0" y="148"/>
                  </a:lnTo>
                  <a:lnTo>
                    <a:pt x="0" y="148"/>
                  </a:lnTo>
                  <a:lnTo>
                    <a:pt x="6" y="80"/>
                  </a:lnTo>
                  <a:lnTo>
                    <a:pt x="14" y="30"/>
                  </a:lnTo>
                  <a:lnTo>
                    <a:pt x="18" y="12"/>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4"/>
            <p:cNvSpPr>
              <a:spLocks/>
            </p:cNvSpPr>
            <p:nvPr/>
          </p:nvSpPr>
          <p:spPr bwMode="auto">
            <a:xfrm>
              <a:off x="2724" y="2803"/>
              <a:ext cx="660" cy="82"/>
            </a:xfrm>
            <a:custGeom>
              <a:avLst/>
              <a:gdLst>
                <a:gd name="T0" fmla="*/ 330 w 660"/>
                <a:gd name="T1" fmla="*/ 0 h 82"/>
                <a:gd name="T2" fmla="*/ 330 w 660"/>
                <a:gd name="T3" fmla="*/ 0 h 82"/>
                <a:gd name="T4" fmla="*/ 396 w 660"/>
                <a:gd name="T5" fmla="*/ 0 h 82"/>
                <a:gd name="T6" fmla="*/ 458 w 660"/>
                <a:gd name="T7" fmla="*/ 2 h 82"/>
                <a:gd name="T8" fmla="*/ 514 w 660"/>
                <a:gd name="T9" fmla="*/ 6 h 82"/>
                <a:gd name="T10" fmla="*/ 564 w 660"/>
                <a:gd name="T11" fmla="*/ 12 h 82"/>
                <a:gd name="T12" fmla="*/ 604 w 660"/>
                <a:gd name="T13" fmla="*/ 18 h 82"/>
                <a:gd name="T14" fmla="*/ 634 w 660"/>
                <a:gd name="T15" fmla="*/ 24 h 82"/>
                <a:gd name="T16" fmla="*/ 646 w 660"/>
                <a:gd name="T17" fmla="*/ 28 h 82"/>
                <a:gd name="T18" fmla="*/ 654 w 660"/>
                <a:gd name="T19" fmla="*/ 32 h 82"/>
                <a:gd name="T20" fmla="*/ 658 w 660"/>
                <a:gd name="T21" fmla="*/ 36 h 82"/>
                <a:gd name="T22" fmla="*/ 660 w 660"/>
                <a:gd name="T23" fmla="*/ 40 h 82"/>
                <a:gd name="T24" fmla="*/ 660 w 660"/>
                <a:gd name="T25" fmla="*/ 40 h 82"/>
                <a:gd name="T26" fmla="*/ 658 w 660"/>
                <a:gd name="T27" fmla="*/ 44 h 82"/>
                <a:gd name="T28" fmla="*/ 654 w 660"/>
                <a:gd name="T29" fmla="*/ 50 h 82"/>
                <a:gd name="T30" fmla="*/ 646 w 660"/>
                <a:gd name="T31" fmla="*/ 54 h 82"/>
                <a:gd name="T32" fmla="*/ 634 w 660"/>
                <a:gd name="T33" fmla="*/ 56 h 82"/>
                <a:gd name="T34" fmla="*/ 604 w 660"/>
                <a:gd name="T35" fmla="*/ 64 h 82"/>
                <a:gd name="T36" fmla="*/ 564 w 660"/>
                <a:gd name="T37" fmla="*/ 70 h 82"/>
                <a:gd name="T38" fmla="*/ 514 w 660"/>
                <a:gd name="T39" fmla="*/ 76 h 82"/>
                <a:gd name="T40" fmla="*/ 458 w 660"/>
                <a:gd name="T41" fmla="*/ 78 h 82"/>
                <a:gd name="T42" fmla="*/ 396 w 660"/>
                <a:gd name="T43" fmla="*/ 82 h 82"/>
                <a:gd name="T44" fmla="*/ 330 w 660"/>
                <a:gd name="T45" fmla="*/ 82 h 82"/>
                <a:gd name="T46" fmla="*/ 330 w 660"/>
                <a:gd name="T47" fmla="*/ 82 h 82"/>
                <a:gd name="T48" fmla="*/ 264 w 660"/>
                <a:gd name="T49" fmla="*/ 82 h 82"/>
                <a:gd name="T50" fmla="*/ 202 w 660"/>
                <a:gd name="T51" fmla="*/ 78 h 82"/>
                <a:gd name="T52" fmla="*/ 146 w 660"/>
                <a:gd name="T53" fmla="*/ 76 h 82"/>
                <a:gd name="T54" fmla="*/ 96 w 660"/>
                <a:gd name="T55" fmla="*/ 70 h 82"/>
                <a:gd name="T56" fmla="*/ 56 w 660"/>
                <a:gd name="T57" fmla="*/ 64 h 82"/>
                <a:gd name="T58" fmla="*/ 26 w 660"/>
                <a:gd name="T59" fmla="*/ 56 h 82"/>
                <a:gd name="T60" fmla="*/ 14 w 660"/>
                <a:gd name="T61" fmla="*/ 54 h 82"/>
                <a:gd name="T62" fmla="*/ 6 w 660"/>
                <a:gd name="T63" fmla="*/ 50 h 82"/>
                <a:gd name="T64" fmla="*/ 2 w 660"/>
                <a:gd name="T65" fmla="*/ 44 h 82"/>
                <a:gd name="T66" fmla="*/ 0 w 660"/>
                <a:gd name="T67" fmla="*/ 40 h 82"/>
                <a:gd name="T68" fmla="*/ 0 w 660"/>
                <a:gd name="T69" fmla="*/ 40 h 82"/>
                <a:gd name="T70" fmla="*/ 2 w 660"/>
                <a:gd name="T71" fmla="*/ 36 h 82"/>
                <a:gd name="T72" fmla="*/ 6 w 660"/>
                <a:gd name="T73" fmla="*/ 32 h 82"/>
                <a:gd name="T74" fmla="*/ 14 w 660"/>
                <a:gd name="T75" fmla="*/ 28 h 82"/>
                <a:gd name="T76" fmla="*/ 26 w 660"/>
                <a:gd name="T77" fmla="*/ 24 h 82"/>
                <a:gd name="T78" fmla="*/ 56 w 660"/>
                <a:gd name="T79" fmla="*/ 18 h 82"/>
                <a:gd name="T80" fmla="*/ 96 w 660"/>
                <a:gd name="T81" fmla="*/ 12 h 82"/>
                <a:gd name="T82" fmla="*/ 146 w 660"/>
                <a:gd name="T83" fmla="*/ 6 h 82"/>
                <a:gd name="T84" fmla="*/ 202 w 660"/>
                <a:gd name="T85" fmla="*/ 2 h 82"/>
                <a:gd name="T86" fmla="*/ 264 w 660"/>
                <a:gd name="T87" fmla="*/ 0 h 82"/>
                <a:gd name="T88" fmla="*/ 330 w 660"/>
                <a:gd name="T89" fmla="*/ 0 h 82"/>
                <a:gd name="T90" fmla="*/ 330 w 660"/>
                <a:gd name="T9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0" h="82">
                  <a:moveTo>
                    <a:pt x="330" y="0"/>
                  </a:moveTo>
                  <a:lnTo>
                    <a:pt x="330" y="0"/>
                  </a:lnTo>
                  <a:lnTo>
                    <a:pt x="396" y="0"/>
                  </a:lnTo>
                  <a:lnTo>
                    <a:pt x="458" y="2"/>
                  </a:lnTo>
                  <a:lnTo>
                    <a:pt x="514" y="6"/>
                  </a:lnTo>
                  <a:lnTo>
                    <a:pt x="564" y="12"/>
                  </a:lnTo>
                  <a:lnTo>
                    <a:pt x="604" y="18"/>
                  </a:lnTo>
                  <a:lnTo>
                    <a:pt x="634" y="24"/>
                  </a:lnTo>
                  <a:lnTo>
                    <a:pt x="646" y="28"/>
                  </a:lnTo>
                  <a:lnTo>
                    <a:pt x="654" y="32"/>
                  </a:lnTo>
                  <a:lnTo>
                    <a:pt x="658" y="36"/>
                  </a:lnTo>
                  <a:lnTo>
                    <a:pt x="660" y="40"/>
                  </a:lnTo>
                  <a:lnTo>
                    <a:pt x="660" y="40"/>
                  </a:lnTo>
                  <a:lnTo>
                    <a:pt x="658" y="44"/>
                  </a:lnTo>
                  <a:lnTo>
                    <a:pt x="654" y="50"/>
                  </a:lnTo>
                  <a:lnTo>
                    <a:pt x="646" y="54"/>
                  </a:lnTo>
                  <a:lnTo>
                    <a:pt x="634" y="56"/>
                  </a:lnTo>
                  <a:lnTo>
                    <a:pt x="604" y="64"/>
                  </a:lnTo>
                  <a:lnTo>
                    <a:pt x="564" y="70"/>
                  </a:lnTo>
                  <a:lnTo>
                    <a:pt x="514" y="76"/>
                  </a:lnTo>
                  <a:lnTo>
                    <a:pt x="458" y="78"/>
                  </a:lnTo>
                  <a:lnTo>
                    <a:pt x="396" y="82"/>
                  </a:lnTo>
                  <a:lnTo>
                    <a:pt x="330" y="82"/>
                  </a:lnTo>
                  <a:lnTo>
                    <a:pt x="330" y="82"/>
                  </a:lnTo>
                  <a:lnTo>
                    <a:pt x="264" y="82"/>
                  </a:lnTo>
                  <a:lnTo>
                    <a:pt x="202" y="78"/>
                  </a:lnTo>
                  <a:lnTo>
                    <a:pt x="146" y="76"/>
                  </a:lnTo>
                  <a:lnTo>
                    <a:pt x="96" y="70"/>
                  </a:lnTo>
                  <a:lnTo>
                    <a:pt x="56" y="64"/>
                  </a:lnTo>
                  <a:lnTo>
                    <a:pt x="26" y="56"/>
                  </a:lnTo>
                  <a:lnTo>
                    <a:pt x="14" y="54"/>
                  </a:lnTo>
                  <a:lnTo>
                    <a:pt x="6" y="50"/>
                  </a:lnTo>
                  <a:lnTo>
                    <a:pt x="2" y="44"/>
                  </a:lnTo>
                  <a:lnTo>
                    <a:pt x="0" y="40"/>
                  </a:lnTo>
                  <a:lnTo>
                    <a:pt x="0" y="40"/>
                  </a:lnTo>
                  <a:lnTo>
                    <a:pt x="2" y="36"/>
                  </a:lnTo>
                  <a:lnTo>
                    <a:pt x="6" y="32"/>
                  </a:lnTo>
                  <a:lnTo>
                    <a:pt x="14" y="28"/>
                  </a:lnTo>
                  <a:lnTo>
                    <a:pt x="26" y="24"/>
                  </a:lnTo>
                  <a:lnTo>
                    <a:pt x="56" y="18"/>
                  </a:lnTo>
                  <a:lnTo>
                    <a:pt x="96" y="12"/>
                  </a:lnTo>
                  <a:lnTo>
                    <a:pt x="146" y="6"/>
                  </a:lnTo>
                  <a:lnTo>
                    <a:pt x="202" y="2"/>
                  </a:lnTo>
                  <a:lnTo>
                    <a:pt x="264" y="0"/>
                  </a:lnTo>
                  <a:lnTo>
                    <a:pt x="330" y="0"/>
                  </a:lnTo>
                  <a:lnTo>
                    <a:pt x="33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5"/>
            <p:cNvSpPr>
              <a:spLocks/>
            </p:cNvSpPr>
            <p:nvPr/>
          </p:nvSpPr>
          <p:spPr bwMode="auto">
            <a:xfrm>
              <a:off x="1240" y="2685"/>
              <a:ext cx="94" cy="110"/>
            </a:xfrm>
            <a:custGeom>
              <a:avLst/>
              <a:gdLst>
                <a:gd name="T0" fmla="*/ 30 w 94"/>
                <a:gd name="T1" fmla="*/ 108 h 110"/>
                <a:gd name="T2" fmla="*/ 30 w 94"/>
                <a:gd name="T3" fmla="*/ 108 h 110"/>
                <a:gd name="T4" fmla="*/ 54 w 94"/>
                <a:gd name="T5" fmla="*/ 108 h 110"/>
                <a:gd name="T6" fmla="*/ 76 w 94"/>
                <a:gd name="T7" fmla="*/ 110 h 110"/>
                <a:gd name="T8" fmla="*/ 76 w 94"/>
                <a:gd name="T9" fmla="*/ 110 h 110"/>
                <a:gd name="T10" fmla="*/ 84 w 94"/>
                <a:gd name="T11" fmla="*/ 100 h 110"/>
                <a:gd name="T12" fmla="*/ 90 w 94"/>
                <a:gd name="T13" fmla="*/ 84 h 110"/>
                <a:gd name="T14" fmla="*/ 90 w 94"/>
                <a:gd name="T15" fmla="*/ 84 h 110"/>
                <a:gd name="T16" fmla="*/ 92 w 94"/>
                <a:gd name="T17" fmla="*/ 72 h 110"/>
                <a:gd name="T18" fmla="*/ 94 w 94"/>
                <a:gd name="T19" fmla="*/ 60 h 110"/>
                <a:gd name="T20" fmla="*/ 94 w 94"/>
                <a:gd name="T21" fmla="*/ 48 h 110"/>
                <a:gd name="T22" fmla="*/ 90 w 94"/>
                <a:gd name="T23" fmla="*/ 36 h 110"/>
                <a:gd name="T24" fmla="*/ 86 w 94"/>
                <a:gd name="T25" fmla="*/ 26 h 110"/>
                <a:gd name="T26" fmla="*/ 82 w 94"/>
                <a:gd name="T27" fmla="*/ 16 h 110"/>
                <a:gd name="T28" fmla="*/ 74 w 94"/>
                <a:gd name="T29" fmla="*/ 10 h 110"/>
                <a:gd name="T30" fmla="*/ 66 w 94"/>
                <a:gd name="T31" fmla="*/ 4 h 110"/>
                <a:gd name="T32" fmla="*/ 66 w 94"/>
                <a:gd name="T33" fmla="*/ 4 h 110"/>
                <a:gd name="T34" fmla="*/ 56 w 94"/>
                <a:gd name="T35" fmla="*/ 2 h 110"/>
                <a:gd name="T36" fmla="*/ 48 w 94"/>
                <a:gd name="T37" fmla="*/ 0 h 110"/>
                <a:gd name="T38" fmla="*/ 38 w 94"/>
                <a:gd name="T39" fmla="*/ 2 h 110"/>
                <a:gd name="T40" fmla="*/ 30 w 94"/>
                <a:gd name="T41" fmla="*/ 8 h 110"/>
                <a:gd name="T42" fmla="*/ 22 w 94"/>
                <a:gd name="T43" fmla="*/ 14 h 110"/>
                <a:gd name="T44" fmla="*/ 14 w 94"/>
                <a:gd name="T45" fmla="*/ 22 h 110"/>
                <a:gd name="T46" fmla="*/ 8 w 94"/>
                <a:gd name="T47" fmla="*/ 32 h 110"/>
                <a:gd name="T48" fmla="*/ 4 w 94"/>
                <a:gd name="T49" fmla="*/ 44 h 110"/>
                <a:gd name="T50" fmla="*/ 4 w 94"/>
                <a:gd name="T51" fmla="*/ 44 h 110"/>
                <a:gd name="T52" fmla="*/ 0 w 94"/>
                <a:gd name="T53" fmla="*/ 62 h 110"/>
                <a:gd name="T54" fmla="*/ 0 w 94"/>
                <a:gd name="T55" fmla="*/ 78 h 110"/>
                <a:gd name="T56" fmla="*/ 4 w 94"/>
                <a:gd name="T57" fmla="*/ 94 h 110"/>
                <a:gd name="T58" fmla="*/ 12 w 94"/>
                <a:gd name="T59" fmla="*/ 108 h 110"/>
                <a:gd name="T60" fmla="*/ 12 w 94"/>
                <a:gd name="T61" fmla="*/ 108 h 110"/>
                <a:gd name="T62" fmla="*/ 30 w 94"/>
                <a:gd name="T63" fmla="*/ 108 h 110"/>
                <a:gd name="T64" fmla="*/ 30 w 94"/>
                <a:gd name="T65"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0">
                  <a:moveTo>
                    <a:pt x="30" y="108"/>
                  </a:moveTo>
                  <a:lnTo>
                    <a:pt x="30" y="108"/>
                  </a:lnTo>
                  <a:lnTo>
                    <a:pt x="54" y="108"/>
                  </a:lnTo>
                  <a:lnTo>
                    <a:pt x="76" y="110"/>
                  </a:lnTo>
                  <a:lnTo>
                    <a:pt x="76" y="110"/>
                  </a:lnTo>
                  <a:lnTo>
                    <a:pt x="84" y="100"/>
                  </a:lnTo>
                  <a:lnTo>
                    <a:pt x="90" y="84"/>
                  </a:lnTo>
                  <a:lnTo>
                    <a:pt x="90" y="84"/>
                  </a:lnTo>
                  <a:lnTo>
                    <a:pt x="92" y="72"/>
                  </a:lnTo>
                  <a:lnTo>
                    <a:pt x="94" y="60"/>
                  </a:lnTo>
                  <a:lnTo>
                    <a:pt x="94"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7"/>
            <p:cNvSpPr>
              <a:spLocks/>
            </p:cNvSpPr>
            <p:nvPr/>
          </p:nvSpPr>
          <p:spPr bwMode="auto">
            <a:xfrm>
              <a:off x="1422" y="2689"/>
              <a:ext cx="94" cy="112"/>
            </a:xfrm>
            <a:custGeom>
              <a:avLst/>
              <a:gdLst>
                <a:gd name="T0" fmla="*/ 30 w 94"/>
                <a:gd name="T1" fmla="*/ 108 h 112"/>
                <a:gd name="T2" fmla="*/ 30 w 94"/>
                <a:gd name="T3" fmla="*/ 108 h 112"/>
                <a:gd name="T4" fmla="*/ 54 w 94"/>
                <a:gd name="T5" fmla="*/ 108 h 112"/>
                <a:gd name="T6" fmla="*/ 74 w 94"/>
                <a:gd name="T7" fmla="*/ 112 h 112"/>
                <a:gd name="T8" fmla="*/ 74 w 94"/>
                <a:gd name="T9" fmla="*/ 112 h 112"/>
                <a:gd name="T10" fmla="*/ 84 w 94"/>
                <a:gd name="T11" fmla="*/ 100 h 112"/>
                <a:gd name="T12" fmla="*/ 90 w 94"/>
                <a:gd name="T13" fmla="*/ 84 h 112"/>
                <a:gd name="T14" fmla="*/ 90 w 94"/>
                <a:gd name="T15" fmla="*/ 84 h 112"/>
                <a:gd name="T16" fmla="*/ 92 w 94"/>
                <a:gd name="T17" fmla="*/ 72 h 112"/>
                <a:gd name="T18" fmla="*/ 94 w 94"/>
                <a:gd name="T19" fmla="*/ 60 h 112"/>
                <a:gd name="T20" fmla="*/ 92 w 94"/>
                <a:gd name="T21" fmla="*/ 48 h 112"/>
                <a:gd name="T22" fmla="*/ 90 w 94"/>
                <a:gd name="T23" fmla="*/ 36 h 112"/>
                <a:gd name="T24" fmla="*/ 86 w 94"/>
                <a:gd name="T25" fmla="*/ 26 h 112"/>
                <a:gd name="T26" fmla="*/ 82 w 94"/>
                <a:gd name="T27" fmla="*/ 16 h 112"/>
                <a:gd name="T28" fmla="*/ 74 w 94"/>
                <a:gd name="T29" fmla="*/ 10 h 112"/>
                <a:gd name="T30" fmla="*/ 66 w 94"/>
                <a:gd name="T31" fmla="*/ 4 h 112"/>
                <a:gd name="T32" fmla="*/ 66 w 94"/>
                <a:gd name="T33" fmla="*/ 4 h 112"/>
                <a:gd name="T34" fmla="*/ 56 w 94"/>
                <a:gd name="T35" fmla="*/ 2 h 112"/>
                <a:gd name="T36" fmla="*/ 48 w 94"/>
                <a:gd name="T37" fmla="*/ 0 h 112"/>
                <a:gd name="T38" fmla="*/ 38 w 94"/>
                <a:gd name="T39" fmla="*/ 2 h 112"/>
                <a:gd name="T40" fmla="*/ 30 w 94"/>
                <a:gd name="T41" fmla="*/ 8 h 112"/>
                <a:gd name="T42" fmla="*/ 22 w 94"/>
                <a:gd name="T43" fmla="*/ 14 h 112"/>
                <a:gd name="T44" fmla="*/ 14 w 94"/>
                <a:gd name="T45" fmla="*/ 22 h 112"/>
                <a:gd name="T46" fmla="*/ 8 w 94"/>
                <a:gd name="T47" fmla="*/ 32 h 112"/>
                <a:gd name="T48" fmla="*/ 4 w 94"/>
                <a:gd name="T49" fmla="*/ 44 h 112"/>
                <a:gd name="T50" fmla="*/ 4 w 94"/>
                <a:gd name="T51" fmla="*/ 44 h 112"/>
                <a:gd name="T52" fmla="*/ 0 w 94"/>
                <a:gd name="T53" fmla="*/ 62 h 112"/>
                <a:gd name="T54" fmla="*/ 0 w 94"/>
                <a:gd name="T55" fmla="*/ 78 h 112"/>
                <a:gd name="T56" fmla="*/ 4 w 94"/>
                <a:gd name="T57" fmla="*/ 94 h 112"/>
                <a:gd name="T58" fmla="*/ 12 w 94"/>
                <a:gd name="T59" fmla="*/ 108 h 112"/>
                <a:gd name="T60" fmla="*/ 12 w 94"/>
                <a:gd name="T61" fmla="*/ 108 h 112"/>
                <a:gd name="T62" fmla="*/ 30 w 94"/>
                <a:gd name="T63" fmla="*/ 108 h 112"/>
                <a:gd name="T64" fmla="*/ 30 w 94"/>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2">
                  <a:moveTo>
                    <a:pt x="30" y="108"/>
                  </a:moveTo>
                  <a:lnTo>
                    <a:pt x="30" y="108"/>
                  </a:lnTo>
                  <a:lnTo>
                    <a:pt x="54" y="108"/>
                  </a:lnTo>
                  <a:lnTo>
                    <a:pt x="74" y="112"/>
                  </a:lnTo>
                  <a:lnTo>
                    <a:pt x="74" y="112"/>
                  </a:lnTo>
                  <a:lnTo>
                    <a:pt x="84" y="100"/>
                  </a:lnTo>
                  <a:lnTo>
                    <a:pt x="90" y="84"/>
                  </a:lnTo>
                  <a:lnTo>
                    <a:pt x="90" y="84"/>
                  </a:lnTo>
                  <a:lnTo>
                    <a:pt x="92" y="72"/>
                  </a:lnTo>
                  <a:lnTo>
                    <a:pt x="94" y="60"/>
                  </a:lnTo>
                  <a:lnTo>
                    <a:pt x="92"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p:cNvSpPr>
            <p:nvPr/>
          </p:nvSpPr>
          <p:spPr bwMode="auto">
            <a:xfrm>
              <a:off x="2540" y="2457"/>
              <a:ext cx="134" cy="136"/>
            </a:xfrm>
            <a:custGeom>
              <a:avLst/>
              <a:gdLst>
                <a:gd name="T0" fmla="*/ 28 w 134"/>
                <a:gd name="T1" fmla="*/ 78 h 136"/>
                <a:gd name="T2" fmla="*/ 28 w 134"/>
                <a:gd name="T3" fmla="*/ 78 h 136"/>
                <a:gd name="T4" fmla="*/ 40 w 134"/>
                <a:gd name="T5" fmla="*/ 90 h 136"/>
                <a:gd name="T6" fmla="*/ 52 w 134"/>
                <a:gd name="T7" fmla="*/ 98 h 136"/>
                <a:gd name="T8" fmla="*/ 58 w 134"/>
                <a:gd name="T9" fmla="*/ 100 h 136"/>
                <a:gd name="T10" fmla="*/ 66 w 134"/>
                <a:gd name="T11" fmla="*/ 102 h 136"/>
                <a:gd name="T12" fmla="*/ 74 w 134"/>
                <a:gd name="T13" fmla="*/ 104 h 136"/>
                <a:gd name="T14" fmla="*/ 82 w 134"/>
                <a:gd name="T15" fmla="*/ 102 h 136"/>
                <a:gd name="T16" fmla="*/ 82 w 134"/>
                <a:gd name="T17" fmla="*/ 102 h 136"/>
                <a:gd name="T18" fmla="*/ 90 w 134"/>
                <a:gd name="T19" fmla="*/ 100 h 136"/>
                <a:gd name="T20" fmla="*/ 96 w 134"/>
                <a:gd name="T21" fmla="*/ 96 h 136"/>
                <a:gd name="T22" fmla="*/ 102 w 134"/>
                <a:gd name="T23" fmla="*/ 92 h 136"/>
                <a:gd name="T24" fmla="*/ 106 w 134"/>
                <a:gd name="T25" fmla="*/ 86 h 136"/>
                <a:gd name="T26" fmla="*/ 108 w 134"/>
                <a:gd name="T27" fmla="*/ 80 h 136"/>
                <a:gd name="T28" fmla="*/ 108 w 134"/>
                <a:gd name="T29" fmla="*/ 74 h 136"/>
                <a:gd name="T30" fmla="*/ 106 w 134"/>
                <a:gd name="T31" fmla="*/ 66 h 136"/>
                <a:gd name="T32" fmla="*/ 104 w 134"/>
                <a:gd name="T33" fmla="*/ 58 h 136"/>
                <a:gd name="T34" fmla="*/ 104 w 134"/>
                <a:gd name="T35" fmla="*/ 58 h 136"/>
                <a:gd name="T36" fmla="*/ 100 w 134"/>
                <a:gd name="T37" fmla="*/ 54 h 136"/>
                <a:gd name="T38" fmla="*/ 94 w 134"/>
                <a:gd name="T39" fmla="*/ 50 h 136"/>
                <a:gd name="T40" fmla="*/ 82 w 134"/>
                <a:gd name="T41" fmla="*/ 40 h 136"/>
                <a:gd name="T42" fmla="*/ 78 w 134"/>
                <a:gd name="T43" fmla="*/ 36 h 136"/>
                <a:gd name="T44" fmla="*/ 74 w 134"/>
                <a:gd name="T45" fmla="*/ 30 h 136"/>
                <a:gd name="T46" fmla="*/ 72 w 134"/>
                <a:gd name="T47" fmla="*/ 24 h 136"/>
                <a:gd name="T48" fmla="*/ 74 w 134"/>
                <a:gd name="T49" fmla="*/ 16 h 136"/>
                <a:gd name="T50" fmla="*/ 74 w 134"/>
                <a:gd name="T51" fmla="*/ 16 h 136"/>
                <a:gd name="T52" fmla="*/ 78 w 134"/>
                <a:gd name="T53" fmla="*/ 10 h 136"/>
                <a:gd name="T54" fmla="*/ 82 w 134"/>
                <a:gd name="T55" fmla="*/ 4 h 136"/>
                <a:gd name="T56" fmla="*/ 88 w 134"/>
                <a:gd name="T57" fmla="*/ 2 h 136"/>
                <a:gd name="T58" fmla="*/ 96 w 134"/>
                <a:gd name="T59" fmla="*/ 0 h 136"/>
                <a:gd name="T60" fmla="*/ 102 w 134"/>
                <a:gd name="T61" fmla="*/ 0 h 136"/>
                <a:gd name="T62" fmla="*/ 108 w 134"/>
                <a:gd name="T63" fmla="*/ 0 h 136"/>
                <a:gd name="T64" fmla="*/ 114 w 134"/>
                <a:gd name="T65" fmla="*/ 4 h 136"/>
                <a:gd name="T66" fmla="*/ 118 w 134"/>
                <a:gd name="T67" fmla="*/ 6 h 136"/>
                <a:gd name="T68" fmla="*/ 118 w 134"/>
                <a:gd name="T69" fmla="*/ 6 h 136"/>
                <a:gd name="T70" fmla="*/ 124 w 134"/>
                <a:gd name="T71" fmla="*/ 12 h 136"/>
                <a:gd name="T72" fmla="*/ 126 w 134"/>
                <a:gd name="T73" fmla="*/ 20 h 136"/>
                <a:gd name="T74" fmla="*/ 132 w 134"/>
                <a:gd name="T75" fmla="*/ 38 h 136"/>
                <a:gd name="T76" fmla="*/ 134 w 134"/>
                <a:gd name="T77" fmla="*/ 56 h 136"/>
                <a:gd name="T78" fmla="*/ 134 w 134"/>
                <a:gd name="T79" fmla="*/ 74 h 136"/>
                <a:gd name="T80" fmla="*/ 134 w 134"/>
                <a:gd name="T81" fmla="*/ 74 h 136"/>
                <a:gd name="T82" fmla="*/ 134 w 134"/>
                <a:gd name="T83" fmla="*/ 90 h 136"/>
                <a:gd name="T84" fmla="*/ 132 w 134"/>
                <a:gd name="T85" fmla="*/ 102 h 136"/>
                <a:gd name="T86" fmla="*/ 126 w 134"/>
                <a:gd name="T87" fmla="*/ 112 h 136"/>
                <a:gd name="T88" fmla="*/ 116 w 134"/>
                <a:gd name="T89" fmla="*/ 124 h 136"/>
                <a:gd name="T90" fmla="*/ 116 w 134"/>
                <a:gd name="T91" fmla="*/ 124 h 136"/>
                <a:gd name="T92" fmla="*/ 110 w 134"/>
                <a:gd name="T93" fmla="*/ 128 h 136"/>
                <a:gd name="T94" fmla="*/ 102 w 134"/>
                <a:gd name="T95" fmla="*/ 132 h 136"/>
                <a:gd name="T96" fmla="*/ 86 w 134"/>
                <a:gd name="T97" fmla="*/ 136 h 136"/>
                <a:gd name="T98" fmla="*/ 66 w 134"/>
                <a:gd name="T99" fmla="*/ 136 h 136"/>
                <a:gd name="T100" fmla="*/ 48 w 134"/>
                <a:gd name="T101" fmla="*/ 134 h 136"/>
                <a:gd name="T102" fmla="*/ 30 w 134"/>
                <a:gd name="T103" fmla="*/ 130 h 136"/>
                <a:gd name="T104" fmla="*/ 14 w 134"/>
                <a:gd name="T105" fmla="*/ 124 h 136"/>
                <a:gd name="T106" fmla="*/ 4 w 134"/>
                <a:gd name="T107" fmla="*/ 118 h 136"/>
                <a:gd name="T108" fmla="*/ 2 w 134"/>
                <a:gd name="T109" fmla="*/ 116 h 136"/>
                <a:gd name="T110" fmla="*/ 0 w 134"/>
                <a:gd name="T111" fmla="*/ 112 h 136"/>
                <a:gd name="T112" fmla="*/ 0 w 134"/>
                <a:gd name="T113" fmla="*/ 112 h 136"/>
                <a:gd name="T114" fmla="*/ 0 w 134"/>
                <a:gd name="T115" fmla="*/ 108 h 136"/>
                <a:gd name="T116" fmla="*/ 2 w 134"/>
                <a:gd name="T117" fmla="*/ 104 h 136"/>
                <a:gd name="T118" fmla="*/ 8 w 134"/>
                <a:gd name="T119" fmla="*/ 96 h 136"/>
                <a:gd name="T120" fmla="*/ 16 w 134"/>
                <a:gd name="T121" fmla="*/ 90 h 136"/>
                <a:gd name="T122" fmla="*/ 26 w 134"/>
                <a:gd name="T123" fmla="*/ 88 h 136"/>
                <a:gd name="T124" fmla="*/ 28 w 134"/>
                <a:gd name="T125" fmla="*/ 7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136">
                  <a:moveTo>
                    <a:pt x="28" y="78"/>
                  </a:moveTo>
                  <a:lnTo>
                    <a:pt x="28" y="78"/>
                  </a:lnTo>
                  <a:lnTo>
                    <a:pt x="40" y="90"/>
                  </a:lnTo>
                  <a:lnTo>
                    <a:pt x="52" y="98"/>
                  </a:lnTo>
                  <a:lnTo>
                    <a:pt x="58" y="100"/>
                  </a:lnTo>
                  <a:lnTo>
                    <a:pt x="66" y="102"/>
                  </a:lnTo>
                  <a:lnTo>
                    <a:pt x="74" y="104"/>
                  </a:lnTo>
                  <a:lnTo>
                    <a:pt x="82" y="102"/>
                  </a:lnTo>
                  <a:lnTo>
                    <a:pt x="82" y="102"/>
                  </a:lnTo>
                  <a:lnTo>
                    <a:pt x="90" y="100"/>
                  </a:lnTo>
                  <a:lnTo>
                    <a:pt x="96" y="96"/>
                  </a:lnTo>
                  <a:lnTo>
                    <a:pt x="102" y="92"/>
                  </a:lnTo>
                  <a:lnTo>
                    <a:pt x="106" y="86"/>
                  </a:lnTo>
                  <a:lnTo>
                    <a:pt x="108" y="80"/>
                  </a:lnTo>
                  <a:lnTo>
                    <a:pt x="108" y="74"/>
                  </a:lnTo>
                  <a:lnTo>
                    <a:pt x="106" y="66"/>
                  </a:lnTo>
                  <a:lnTo>
                    <a:pt x="104" y="58"/>
                  </a:lnTo>
                  <a:lnTo>
                    <a:pt x="104" y="58"/>
                  </a:lnTo>
                  <a:lnTo>
                    <a:pt x="100" y="54"/>
                  </a:lnTo>
                  <a:lnTo>
                    <a:pt x="94" y="50"/>
                  </a:lnTo>
                  <a:lnTo>
                    <a:pt x="82" y="40"/>
                  </a:lnTo>
                  <a:lnTo>
                    <a:pt x="78" y="36"/>
                  </a:lnTo>
                  <a:lnTo>
                    <a:pt x="74" y="30"/>
                  </a:lnTo>
                  <a:lnTo>
                    <a:pt x="72" y="24"/>
                  </a:lnTo>
                  <a:lnTo>
                    <a:pt x="74" y="16"/>
                  </a:lnTo>
                  <a:lnTo>
                    <a:pt x="74" y="16"/>
                  </a:lnTo>
                  <a:lnTo>
                    <a:pt x="78" y="10"/>
                  </a:lnTo>
                  <a:lnTo>
                    <a:pt x="82" y="4"/>
                  </a:lnTo>
                  <a:lnTo>
                    <a:pt x="88" y="2"/>
                  </a:lnTo>
                  <a:lnTo>
                    <a:pt x="96" y="0"/>
                  </a:lnTo>
                  <a:lnTo>
                    <a:pt x="102" y="0"/>
                  </a:lnTo>
                  <a:lnTo>
                    <a:pt x="108" y="0"/>
                  </a:lnTo>
                  <a:lnTo>
                    <a:pt x="114" y="4"/>
                  </a:lnTo>
                  <a:lnTo>
                    <a:pt x="118" y="6"/>
                  </a:lnTo>
                  <a:lnTo>
                    <a:pt x="118" y="6"/>
                  </a:lnTo>
                  <a:lnTo>
                    <a:pt x="124" y="12"/>
                  </a:lnTo>
                  <a:lnTo>
                    <a:pt x="126" y="20"/>
                  </a:lnTo>
                  <a:lnTo>
                    <a:pt x="132" y="38"/>
                  </a:lnTo>
                  <a:lnTo>
                    <a:pt x="134" y="56"/>
                  </a:lnTo>
                  <a:lnTo>
                    <a:pt x="134" y="74"/>
                  </a:lnTo>
                  <a:lnTo>
                    <a:pt x="134" y="74"/>
                  </a:lnTo>
                  <a:lnTo>
                    <a:pt x="134" y="90"/>
                  </a:lnTo>
                  <a:lnTo>
                    <a:pt x="132" y="102"/>
                  </a:lnTo>
                  <a:lnTo>
                    <a:pt x="126" y="112"/>
                  </a:lnTo>
                  <a:lnTo>
                    <a:pt x="116" y="124"/>
                  </a:lnTo>
                  <a:lnTo>
                    <a:pt x="116" y="124"/>
                  </a:lnTo>
                  <a:lnTo>
                    <a:pt x="110" y="128"/>
                  </a:lnTo>
                  <a:lnTo>
                    <a:pt x="102" y="132"/>
                  </a:lnTo>
                  <a:lnTo>
                    <a:pt x="86" y="136"/>
                  </a:lnTo>
                  <a:lnTo>
                    <a:pt x="66" y="136"/>
                  </a:lnTo>
                  <a:lnTo>
                    <a:pt x="48" y="134"/>
                  </a:lnTo>
                  <a:lnTo>
                    <a:pt x="30" y="130"/>
                  </a:lnTo>
                  <a:lnTo>
                    <a:pt x="14" y="124"/>
                  </a:lnTo>
                  <a:lnTo>
                    <a:pt x="4" y="118"/>
                  </a:lnTo>
                  <a:lnTo>
                    <a:pt x="2" y="116"/>
                  </a:lnTo>
                  <a:lnTo>
                    <a:pt x="0" y="112"/>
                  </a:lnTo>
                  <a:lnTo>
                    <a:pt x="0" y="112"/>
                  </a:lnTo>
                  <a:lnTo>
                    <a:pt x="0" y="108"/>
                  </a:lnTo>
                  <a:lnTo>
                    <a:pt x="2" y="104"/>
                  </a:lnTo>
                  <a:lnTo>
                    <a:pt x="8" y="96"/>
                  </a:lnTo>
                  <a:lnTo>
                    <a:pt x="16" y="90"/>
                  </a:lnTo>
                  <a:lnTo>
                    <a:pt x="26" y="88"/>
                  </a:lnTo>
                  <a:lnTo>
                    <a:pt x="28"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0"/>
            <p:cNvSpPr>
              <a:spLocks/>
            </p:cNvSpPr>
            <p:nvPr/>
          </p:nvSpPr>
          <p:spPr bwMode="auto">
            <a:xfrm>
              <a:off x="1980" y="2461"/>
              <a:ext cx="196" cy="202"/>
            </a:xfrm>
            <a:custGeom>
              <a:avLst/>
              <a:gdLst>
                <a:gd name="T0" fmla="*/ 196 w 196"/>
                <a:gd name="T1" fmla="*/ 36 h 202"/>
                <a:gd name="T2" fmla="*/ 192 w 196"/>
                <a:gd name="T3" fmla="*/ 16 h 202"/>
                <a:gd name="T4" fmla="*/ 180 w 196"/>
                <a:gd name="T5" fmla="*/ 0 h 202"/>
                <a:gd name="T6" fmla="*/ 148 w 196"/>
                <a:gd name="T7" fmla="*/ 8 h 202"/>
                <a:gd name="T8" fmla="*/ 118 w 196"/>
                <a:gd name="T9" fmla="*/ 20 h 202"/>
                <a:gd name="T10" fmla="*/ 68 w 196"/>
                <a:gd name="T11" fmla="*/ 34 h 202"/>
                <a:gd name="T12" fmla="*/ 58 w 196"/>
                <a:gd name="T13" fmla="*/ 42 h 202"/>
                <a:gd name="T14" fmla="*/ 50 w 196"/>
                <a:gd name="T15" fmla="*/ 52 h 202"/>
                <a:gd name="T16" fmla="*/ 42 w 196"/>
                <a:gd name="T17" fmla="*/ 80 h 202"/>
                <a:gd name="T18" fmla="*/ 36 w 196"/>
                <a:gd name="T19" fmla="*/ 124 h 202"/>
                <a:gd name="T20" fmla="*/ 34 w 196"/>
                <a:gd name="T21" fmla="*/ 154 h 202"/>
                <a:gd name="T22" fmla="*/ 12 w 196"/>
                <a:gd name="T23" fmla="*/ 172 h 202"/>
                <a:gd name="T24" fmla="*/ 2 w 196"/>
                <a:gd name="T25" fmla="*/ 182 h 202"/>
                <a:gd name="T26" fmla="*/ 0 w 196"/>
                <a:gd name="T27" fmla="*/ 192 h 202"/>
                <a:gd name="T28" fmla="*/ 8 w 196"/>
                <a:gd name="T29" fmla="*/ 198 h 202"/>
                <a:gd name="T30" fmla="*/ 30 w 196"/>
                <a:gd name="T31" fmla="*/ 200 h 202"/>
                <a:gd name="T32" fmla="*/ 34 w 196"/>
                <a:gd name="T33" fmla="*/ 198 h 202"/>
                <a:gd name="T34" fmla="*/ 44 w 196"/>
                <a:gd name="T35" fmla="*/ 194 h 202"/>
                <a:gd name="T36" fmla="*/ 48 w 196"/>
                <a:gd name="T37" fmla="*/ 192 h 202"/>
                <a:gd name="T38" fmla="*/ 60 w 196"/>
                <a:gd name="T39" fmla="*/ 194 h 202"/>
                <a:gd name="T40" fmla="*/ 68 w 196"/>
                <a:gd name="T41" fmla="*/ 188 h 202"/>
                <a:gd name="T42" fmla="*/ 68 w 196"/>
                <a:gd name="T43" fmla="*/ 182 h 202"/>
                <a:gd name="T44" fmla="*/ 64 w 196"/>
                <a:gd name="T45" fmla="*/ 164 h 202"/>
                <a:gd name="T46" fmla="*/ 60 w 196"/>
                <a:gd name="T47" fmla="*/ 156 h 202"/>
                <a:gd name="T48" fmla="*/ 70 w 196"/>
                <a:gd name="T49" fmla="*/ 102 h 202"/>
                <a:gd name="T50" fmla="*/ 76 w 196"/>
                <a:gd name="T51" fmla="*/ 88 h 202"/>
                <a:gd name="T52" fmla="*/ 86 w 196"/>
                <a:gd name="T53" fmla="*/ 80 h 202"/>
                <a:gd name="T54" fmla="*/ 128 w 196"/>
                <a:gd name="T55" fmla="*/ 72 h 202"/>
                <a:gd name="T56" fmla="*/ 158 w 196"/>
                <a:gd name="T57" fmla="*/ 68 h 202"/>
                <a:gd name="T58" fmla="*/ 190 w 196"/>
                <a:gd name="T59" fmla="*/ 66 h 202"/>
                <a:gd name="T60" fmla="*/ 194 w 196"/>
                <a:gd name="T61" fmla="*/ 52 h 202"/>
                <a:gd name="T62" fmla="*/ 196 w 196"/>
                <a:gd name="T63" fmla="*/ 3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202">
                  <a:moveTo>
                    <a:pt x="196" y="36"/>
                  </a:moveTo>
                  <a:lnTo>
                    <a:pt x="196" y="36"/>
                  </a:lnTo>
                  <a:lnTo>
                    <a:pt x="194" y="26"/>
                  </a:lnTo>
                  <a:lnTo>
                    <a:pt x="192" y="16"/>
                  </a:lnTo>
                  <a:lnTo>
                    <a:pt x="180" y="0"/>
                  </a:lnTo>
                  <a:lnTo>
                    <a:pt x="180" y="0"/>
                  </a:lnTo>
                  <a:lnTo>
                    <a:pt x="164" y="2"/>
                  </a:lnTo>
                  <a:lnTo>
                    <a:pt x="148" y="8"/>
                  </a:lnTo>
                  <a:lnTo>
                    <a:pt x="118" y="20"/>
                  </a:lnTo>
                  <a:lnTo>
                    <a:pt x="118" y="20"/>
                  </a:lnTo>
                  <a:lnTo>
                    <a:pt x="86" y="28"/>
                  </a:lnTo>
                  <a:lnTo>
                    <a:pt x="68" y="34"/>
                  </a:lnTo>
                  <a:lnTo>
                    <a:pt x="62" y="38"/>
                  </a:lnTo>
                  <a:lnTo>
                    <a:pt x="58" y="42"/>
                  </a:lnTo>
                  <a:lnTo>
                    <a:pt x="58" y="42"/>
                  </a:lnTo>
                  <a:lnTo>
                    <a:pt x="50" y="52"/>
                  </a:lnTo>
                  <a:lnTo>
                    <a:pt x="46" y="66"/>
                  </a:lnTo>
                  <a:lnTo>
                    <a:pt x="42" y="80"/>
                  </a:lnTo>
                  <a:lnTo>
                    <a:pt x="40" y="94"/>
                  </a:lnTo>
                  <a:lnTo>
                    <a:pt x="36" y="124"/>
                  </a:lnTo>
                  <a:lnTo>
                    <a:pt x="34" y="154"/>
                  </a:lnTo>
                  <a:lnTo>
                    <a:pt x="34" y="154"/>
                  </a:lnTo>
                  <a:lnTo>
                    <a:pt x="22" y="162"/>
                  </a:lnTo>
                  <a:lnTo>
                    <a:pt x="12" y="172"/>
                  </a:lnTo>
                  <a:lnTo>
                    <a:pt x="2" y="182"/>
                  </a:lnTo>
                  <a:lnTo>
                    <a:pt x="2" y="182"/>
                  </a:lnTo>
                  <a:lnTo>
                    <a:pt x="0" y="188"/>
                  </a:lnTo>
                  <a:lnTo>
                    <a:pt x="0" y="192"/>
                  </a:lnTo>
                  <a:lnTo>
                    <a:pt x="2" y="196"/>
                  </a:lnTo>
                  <a:lnTo>
                    <a:pt x="8" y="198"/>
                  </a:lnTo>
                  <a:lnTo>
                    <a:pt x="18" y="202"/>
                  </a:lnTo>
                  <a:lnTo>
                    <a:pt x="30" y="200"/>
                  </a:lnTo>
                  <a:lnTo>
                    <a:pt x="30" y="200"/>
                  </a:lnTo>
                  <a:lnTo>
                    <a:pt x="34" y="198"/>
                  </a:lnTo>
                  <a:lnTo>
                    <a:pt x="40" y="196"/>
                  </a:lnTo>
                  <a:lnTo>
                    <a:pt x="44" y="194"/>
                  </a:lnTo>
                  <a:lnTo>
                    <a:pt x="48" y="192"/>
                  </a:lnTo>
                  <a:lnTo>
                    <a:pt x="48" y="192"/>
                  </a:lnTo>
                  <a:lnTo>
                    <a:pt x="54" y="192"/>
                  </a:lnTo>
                  <a:lnTo>
                    <a:pt x="60" y="194"/>
                  </a:lnTo>
                  <a:lnTo>
                    <a:pt x="64" y="194"/>
                  </a:lnTo>
                  <a:lnTo>
                    <a:pt x="68" y="188"/>
                  </a:lnTo>
                  <a:lnTo>
                    <a:pt x="68" y="188"/>
                  </a:lnTo>
                  <a:lnTo>
                    <a:pt x="68" y="182"/>
                  </a:lnTo>
                  <a:lnTo>
                    <a:pt x="66" y="172"/>
                  </a:lnTo>
                  <a:lnTo>
                    <a:pt x="64" y="164"/>
                  </a:lnTo>
                  <a:lnTo>
                    <a:pt x="60" y="156"/>
                  </a:lnTo>
                  <a:lnTo>
                    <a:pt x="60" y="156"/>
                  </a:lnTo>
                  <a:lnTo>
                    <a:pt x="66" y="120"/>
                  </a:lnTo>
                  <a:lnTo>
                    <a:pt x="70" y="102"/>
                  </a:lnTo>
                  <a:lnTo>
                    <a:pt x="76" y="88"/>
                  </a:lnTo>
                  <a:lnTo>
                    <a:pt x="76" y="88"/>
                  </a:lnTo>
                  <a:lnTo>
                    <a:pt x="80" y="84"/>
                  </a:lnTo>
                  <a:lnTo>
                    <a:pt x="86" y="80"/>
                  </a:lnTo>
                  <a:lnTo>
                    <a:pt x="98" y="76"/>
                  </a:lnTo>
                  <a:lnTo>
                    <a:pt x="128" y="72"/>
                  </a:lnTo>
                  <a:lnTo>
                    <a:pt x="128" y="72"/>
                  </a:lnTo>
                  <a:lnTo>
                    <a:pt x="158" y="68"/>
                  </a:lnTo>
                  <a:lnTo>
                    <a:pt x="174" y="66"/>
                  </a:lnTo>
                  <a:lnTo>
                    <a:pt x="190" y="66"/>
                  </a:lnTo>
                  <a:lnTo>
                    <a:pt x="190" y="66"/>
                  </a:lnTo>
                  <a:lnTo>
                    <a:pt x="194" y="52"/>
                  </a:lnTo>
                  <a:lnTo>
                    <a:pt x="196" y="44"/>
                  </a:lnTo>
                  <a:lnTo>
                    <a:pt x="196" y="36"/>
                  </a:lnTo>
                  <a:lnTo>
                    <a:pt x="19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599220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29921E-6 -3.32274E-6 L -4.29921E-6 0.25012 " pathEditMode="relative" rAng="0" ptsTypes="AA">
                                      <p:cBhvr>
                                        <p:cTn id="6" dur="2000" fill="hold"/>
                                        <p:tgtEl>
                                          <p:spTgt spid="19"/>
                                        </p:tgtEl>
                                        <p:attrNameLst>
                                          <p:attrName>ppt_x</p:attrName>
                                          <p:attrName>ppt_y</p:attrName>
                                        </p:attrNameLst>
                                      </p:cBhvr>
                                      <p:rCtr x="0" y="125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Success In Seven Steps</a:t>
            </a:r>
            <a:endParaRPr lang="en-US" dirty="0"/>
          </a:p>
        </p:txBody>
      </p:sp>
      <p:sp>
        <p:nvSpPr>
          <p:cNvPr id="5" name="Text Placeholder 4"/>
          <p:cNvSpPr>
            <a:spLocks noGrp="1"/>
          </p:cNvSpPr>
          <p:nvPr>
            <p:ph type="body" sz="quarter" idx="12"/>
          </p:nvPr>
        </p:nvSpPr>
        <p:spPr>
          <a:xfrm>
            <a:off x="4846637" y="5478462"/>
            <a:ext cx="7315201" cy="1372151"/>
          </a:xfrm>
        </p:spPr>
        <p:txBody>
          <a:bodyPr/>
          <a:lstStyle/>
          <a:p>
            <a:pPr>
              <a:spcBef>
                <a:spcPts val="600"/>
              </a:spcBef>
            </a:pPr>
            <a:r>
              <a:rPr lang="en-US" dirty="0" smtClean="0"/>
              <a:t>Richard Harbridge (@RHarbridge)</a:t>
            </a:r>
          </a:p>
          <a:p>
            <a:pPr>
              <a:spcBef>
                <a:spcPts val="600"/>
              </a:spcBef>
            </a:pPr>
            <a:r>
              <a:rPr lang="en-US" dirty="0" smtClean="0"/>
              <a:t>Sr. SharePoint Architect/Evangelist</a:t>
            </a:r>
          </a:p>
        </p:txBody>
      </p:sp>
      <p:pic>
        <p:nvPicPr>
          <p:cNvPr id="6"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9517951" y="1320263"/>
            <a:ext cx="2669218" cy="2176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835307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2050"/>
          <p:cNvPicPr>
            <a:picLocks noChangeAspect="1"/>
          </p:cNvPicPr>
          <p:nvPr/>
        </p:nvPicPr>
        <p:blipFill>
          <a:blip r:embed="rId2" cstate="email">
            <a:duotone>
              <a:prstClr val="black"/>
              <a:srgbClr val="FF0000">
                <a:tint val="45000"/>
                <a:satMod val="400000"/>
              </a:srgbClr>
            </a:duotone>
            <a:extLst>
              <a:ext uri="{28A0092B-C50C-407E-A947-70E740481C1C}">
                <a14:useLocalDpi xmlns:a14="http://schemas.microsoft.com/office/drawing/2010/main"/>
              </a:ext>
            </a:extLst>
          </a:blip>
          <a:stretch>
            <a:fillRect/>
          </a:stretch>
        </p:blipFill>
        <p:spPr>
          <a:xfrm>
            <a:off x="2941637" y="373062"/>
            <a:ext cx="6749971" cy="6024120"/>
          </a:xfrm>
          <a:prstGeom prst="rect">
            <a:avLst/>
          </a:prstGeom>
          <a:ln>
            <a:noFill/>
          </a:ln>
          <a:effectLst/>
        </p:spPr>
      </p:pic>
    </p:spTree>
    <p:extLst>
      <p:ext uri="{BB962C8B-B14F-4D97-AF65-F5344CB8AC3E}">
        <p14:creationId xmlns:p14="http://schemas.microsoft.com/office/powerpoint/2010/main" val="27519382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167915"/>
            <a:ext cx="10398376"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Map the needs of the organization to the </a:t>
            </a:r>
            <a:r>
              <a:rPr lang="en-US" sz="6000" b="1" dirty="0">
                <a:solidFill>
                  <a:srgbClr val="000000"/>
                </a:solidFill>
                <a:ea typeface="+mj-ea"/>
                <a:cs typeface="+mj-cs"/>
              </a:rPr>
              <a:t>right technology</a:t>
            </a:r>
            <a:r>
              <a:rPr lang="en-US" sz="6000" dirty="0">
                <a:solidFill>
                  <a:srgbClr val="000000"/>
                </a:solidFill>
                <a:ea typeface="+mj-ea"/>
                <a:cs typeface="+mj-cs"/>
              </a:rPr>
              <a:t>…</a:t>
            </a:r>
            <a:endParaRPr lang="en-US" sz="6000" b="1" dirty="0">
              <a:solidFill>
                <a:srgbClr val="000000"/>
              </a:solidFill>
              <a:ea typeface="+mj-ea"/>
              <a:cs typeface="+mj-cs"/>
            </a:endParaRPr>
          </a:p>
        </p:txBody>
      </p:sp>
      <p:pic>
        <p:nvPicPr>
          <p:cNvPr id="27" name="Picture 11" descr="C:\Documents and Settings\rharbridge\Local Settings\Temporary Internet Files\Content.IE5\2RQKXNLD\MCj0441910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39808" y="3268662"/>
            <a:ext cx="4409806" cy="2636708"/>
          </a:xfrm>
          <a:prstGeom prst="rect">
            <a:avLst/>
          </a:prstGeom>
          <a:noFill/>
        </p:spPr>
      </p:pic>
    </p:spTree>
    <p:extLst>
      <p:ext uri="{BB962C8B-B14F-4D97-AF65-F5344CB8AC3E}">
        <p14:creationId xmlns:p14="http://schemas.microsoft.com/office/powerpoint/2010/main" val="892816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74030" y="167915"/>
            <a:ext cx="10611639"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This is important as </a:t>
            </a:r>
            <a:r>
              <a:rPr lang="en-US" sz="6000" b="1" dirty="0">
                <a:solidFill>
                  <a:srgbClr val="000000"/>
                </a:solidFill>
                <a:ea typeface="+mj-ea"/>
                <a:cs typeface="+mj-cs"/>
              </a:rPr>
              <a:t>Microsoft</a:t>
            </a:r>
            <a:r>
              <a:rPr lang="en-US" sz="6000" dirty="0">
                <a:solidFill>
                  <a:srgbClr val="000000"/>
                </a:solidFill>
                <a:ea typeface="+mj-ea"/>
                <a:cs typeface="+mj-cs"/>
              </a:rPr>
              <a:t> alone has a quite a few…</a:t>
            </a:r>
            <a:endParaRPr lang="en-US" sz="6000" b="1" dirty="0">
              <a:solidFill>
                <a:srgbClr val="000000"/>
              </a:solidFill>
              <a:ea typeface="+mj-ea"/>
              <a:cs typeface="+mj-cs"/>
            </a:endParaRPr>
          </a:p>
        </p:txBody>
      </p:sp>
      <p:sp>
        <p:nvSpPr>
          <p:cNvPr id="7" name="Title 1"/>
          <p:cNvSpPr txBox="1">
            <a:spLocks/>
          </p:cNvSpPr>
          <p:nvPr/>
        </p:nvSpPr>
        <p:spPr>
          <a:xfrm>
            <a:off x="875675" y="2733536"/>
            <a:ext cx="4469270" cy="1499290"/>
          </a:xfrm>
          <a:prstGeom prst="rect">
            <a:avLst/>
          </a:prstGeom>
        </p:spPr>
        <p:txBody>
          <a:bodyPr lIns="124358" tIns="62179" rIns="124358" bIns="62179"/>
          <a:lstStyle/>
          <a:p>
            <a:pPr marL="466344" indent="-466344" defTabSz="1243584">
              <a:spcBef>
                <a:spcPct val="0"/>
              </a:spcBef>
              <a:buFont typeface="Arial" pitchFamily="34" charset="0"/>
              <a:buChar char="•"/>
              <a:defRPr/>
            </a:pPr>
            <a:r>
              <a:rPr lang="en-US" sz="2400" dirty="0"/>
              <a:t>Dynamics CRM</a:t>
            </a:r>
          </a:p>
          <a:p>
            <a:pPr marL="466344" indent="-466344" defTabSz="1243584">
              <a:spcBef>
                <a:spcPct val="0"/>
              </a:spcBef>
              <a:buFont typeface="Arial" pitchFamily="34" charset="0"/>
              <a:buChar char="•"/>
              <a:defRPr/>
            </a:pPr>
            <a:r>
              <a:rPr lang="en-US" sz="2400" dirty="0"/>
              <a:t>Dynamics ERP</a:t>
            </a:r>
          </a:p>
          <a:p>
            <a:pPr marL="932715" lvl="1" indent="-466344" defTabSz="1243584">
              <a:spcBef>
                <a:spcPct val="0"/>
              </a:spcBef>
              <a:buFont typeface="Arial" pitchFamily="34" charset="0"/>
              <a:buChar char="•"/>
              <a:defRPr/>
            </a:pPr>
            <a:r>
              <a:rPr lang="en-US" sz="2400" dirty="0"/>
              <a:t>Dynamics AX</a:t>
            </a:r>
          </a:p>
          <a:p>
            <a:pPr marL="932715" lvl="1" indent="-466344" defTabSz="1243584">
              <a:spcBef>
                <a:spcPct val="0"/>
              </a:spcBef>
              <a:buFont typeface="Arial" pitchFamily="34" charset="0"/>
              <a:buChar char="•"/>
              <a:defRPr/>
            </a:pPr>
            <a:r>
              <a:rPr lang="en-US" sz="2400" dirty="0"/>
              <a:t>Dynamics GP</a:t>
            </a:r>
          </a:p>
          <a:p>
            <a:pPr marL="932715" lvl="1" indent="-466344" defTabSz="1243584">
              <a:spcBef>
                <a:spcPct val="0"/>
              </a:spcBef>
              <a:buFont typeface="Arial" pitchFamily="34" charset="0"/>
              <a:buChar char="•"/>
              <a:defRPr/>
            </a:pPr>
            <a:r>
              <a:rPr lang="en-US" sz="2400" dirty="0"/>
              <a:t>Dynamics NAV</a:t>
            </a:r>
          </a:p>
          <a:p>
            <a:pPr marL="932715" lvl="1" indent="-466344" defTabSz="1243584">
              <a:spcBef>
                <a:spcPct val="0"/>
              </a:spcBef>
              <a:buFont typeface="Arial" pitchFamily="34" charset="0"/>
              <a:buChar char="•"/>
              <a:defRPr/>
            </a:pPr>
            <a:r>
              <a:rPr lang="en-US" sz="2400" dirty="0"/>
              <a:t>Dynamics SL</a:t>
            </a:r>
          </a:p>
        </p:txBody>
      </p:sp>
      <p:pic>
        <p:nvPicPr>
          <p:cNvPr id="10245" name="Picture 5"/>
          <p:cNvPicPr>
            <a:picLocks noChangeAspect="1" noChangeArrowheads="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0094625" y="3760485"/>
            <a:ext cx="2255617" cy="623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1" name="Group 5"/>
          <p:cNvGrpSpPr>
            <a:grpSpLocks noChangeAspect="1"/>
          </p:cNvGrpSpPr>
          <p:nvPr/>
        </p:nvGrpSpPr>
        <p:grpSpPr bwMode="auto">
          <a:xfrm flipH="1">
            <a:off x="9481131" y="4502466"/>
            <a:ext cx="2930411" cy="2270908"/>
            <a:chOff x="-381" y="2618"/>
            <a:chExt cx="898" cy="928"/>
          </a:xfrm>
        </p:grpSpPr>
        <p:sp>
          <p:nvSpPr>
            <p:cNvPr id="33" name="Freeform 7"/>
            <p:cNvSpPr>
              <a:spLocks/>
            </p:cNvSpPr>
            <p:nvPr/>
          </p:nvSpPr>
          <p:spPr bwMode="auto">
            <a:xfrm>
              <a:off x="-229" y="2974"/>
              <a:ext cx="558" cy="332"/>
            </a:xfrm>
            <a:custGeom>
              <a:avLst/>
              <a:gdLst>
                <a:gd name="T0" fmla="*/ 558 w 558"/>
                <a:gd name="T1" fmla="*/ 0 h 332"/>
                <a:gd name="T2" fmla="*/ 558 w 558"/>
                <a:gd name="T3" fmla="*/ 0 h 332"/>
                <a:gd name="T4" fmla="*/ 532 w 558"/>
                <a:gd name="T5" fmla="*/ 22 h 332"/>
                <a:gd name="T6" fmla="*/ 504 w 558"/>
                <a:gd name="T7" fmla="*/ 44 h 332"/>
                <a:gd name="T8" fmla="*/ 472 w 558"/>
                <a:gd name="T9" fmla="*/ 62 h 332"/>
                <a:gd name="T10" fmla="*/ 438 w 558"/>
                <a:gd name="T11" fmla="*/ 80 h 332"/>
                <a:gd name="T12" fmla="*/ 402 w 558"/>
                <a:gd name="T13" fmla="*/ 94 h 332"/>
                <a:gd name="T14" fmla="*/ 364 w 558"/>
                <a:gd name="T15" fmla="*/ 106 h 332"/>
                <a:gd name="T16" fmla="*/ 324 w 558"/>
                <a:gd name="T17" fmla="*/ 118 h 332"/>
                <a:gd name="T18" fmla="*/ 284 w 558"/>
                <a:gd name="T19" fmla="*/ 124 h 332"/>
                <a:gd name="T20" fmla="*/ 284 w 558"/>
                <a:gd name="T21" fmla="*/ 124 h 332"/>
                <a:gd name="T22" fmla="*/ 244 w 558"/>
                <a:gd name="T23" fmla="*/ 128 h 332"/>
                <a:gd name="T24" fmla="*/ 204 w 558"/>
                <a:gd name="T25" fmla="*/ 130 h 332"/>
                <a:gd name="T26" fmla="*/ 166 w 558"/>
                <a:gd name="T27" fmla="*/ 128 h 332"/>
                <a:gd name="T28" fmla="*/ 130 w 558"/>
                <a:gd name="T29" fmla="*/ 122 h 332"/>
                <a:gd name="T30" fmla="*/ 94 w 558"/>
                <a:gd name="T31" fmla="*/ 114 h 332"/>
                <a:gd name="T32" fmla="*/ 60 w 558"/>
                <a:gd name="T33" fmla="*/ 104 h 332"/>
                <a:gd name="T34" fmla="*/ 30 w 558"/>
                <a:gd name="T35" fmla="*/ 90 h 332"/>
                <a:gd name="T36" fmla="*/ 0 w 558"/>
                <a:gd name="T37" fmla="*/ 76 h 332"/>
                <a:gd name="T38" fmla="*/ 56 w 558"/>
                <a:gd name="T39" fmla="*/ 280 h 332"/>
                <a:gd name="T40" fmla="*/ 56 w 558"/>
                <a:gd name="T41" fmla="*/ 280 h 332"/>
                <a:gd name="T42" fmla="*/ 58 w 558"/>
                <a:gd name="T43" fmla="*/ 288 h 332"/>
                <a:gd name="T44" fmla="*/ 64 w 558"/>
                <a:gd name="T45" fmla="*/ 296 h 332"/>
                <a:gd name="T46" fmla="*/ 70 w 558"/>
                <a:gd name="T47" fmla="*/ 302 h 332"/>
                <a:gd name="T48" fmla="*/ 80 w 558"/>
                <a:gd name="T49" fmla="*/ 308 h 332"/>
                <a:gd name="T50" fmla="*/ 92 w 558"/>
                <a:gd name="T51" fmla="*/ 314 h 332"/>
                <a:gd name="T52" fmla="*/ 104 w 558"/>
                <a:gd name="T53" fmla="*/ 320 h 332"/>
                <a:gd name="T54" fmla="*/ 134 w 558"/>
                <a:gd name="T55" fmla="*/ 326 h 332"/>
                <a:gd name="T56" fmla="*/ 170 w 558"/>
                <a:gd name="T57" fmla="*/ 332 h 332"/>
                <a:gd name="T58" fmla="*/ 210 w 558"/>
                <a:gd name="T59" fmla="*/ 332 h 332"/>
                <a:gd name="T60" fmla="*/ 254 w 558"/>
                <a:gd name="T61" fmla="*/ 330 h 332"/>
                <a:gd name="T62" fmla="*/ 300 w 558"/>
                <a:gd name="T63" fmla="*/ 324 h 332"/>
                <a:gd name="T64" fmla="*/ 300 w 558"/>
                <a:gd name="T65" fmla="*/ 324 h 332"/>
                <a:gd name="T66" fmla="*/ 348 w 558"/>
                <a:gd name="T67" fmla="*/ 314 h 332"/>
                <a:gd name="T68" fmla="*/ 394 w 558"/>
                <a:gd name="T69" fmla="*/ 302 h 332"/>
                <a:gd name="T70" fmla="*/ 436 w 558"/>
                <a:gd name="T71" fmla="*/ 288 h 332"/>
                <a:gd name="T72" fmla="*/ 472 w 558"/>
                <a:gd name="T73" fmla="*/ 272 h 332"/>
                <a:gd name="T74" fmla="*/ 502 w 558"/>
                <a:gd name="T75" fmla="*/ 256 h 332"/>
                <a:gd name="T76" fmla="*/ 514 w 558"/>
                <a:gd name="T77" fmla="*/ 246 h 332"/>
                <a:gd name="T78" fmla="*/ 526 w 558"/>
                <a:gd name="T79" fmla="*/ 238 h 332"/>
                <a:gd name="T80" fmla="*/ 534 w 558"/>
                <a:gd name="T81" fmla="*/ 230 h 332"/>
                <a:gd name="T82" fmla="*/ 540 w 558"/>
                <a:gd name="T83" fmla="*/ 220 h 332"/>
                <a:gd name="T84" fmla="*/ 546 w 558"/>
                <a:gd name="T85" fmla="*/ 212 h 332"/>
                <a:gd name="T86" fmla="*/ 548 w 558"/>
                <a:gd name="T87" fmla="*/ 204 h 332"/>
                <a:gd name="T88" fmla="*/ 558 w 558"/>
                <a:gd name="T89"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8" h="332">
                  <a:moveTo>
                    <a:pt x="558" y="0"/>
                  </a:moveTo>
                  <a:lnTo>
                    <a:pt x="558" y="0"/>
                  </a:lnTo>
                  <a:lnTo>
                    <a:pt x="532" y="22"/>
                  </a:lnTo>
                  <a:lnTo>
                    <a:pt x="504" y="44"/>
                  </a:lnTo>
                  <a:lnTo>
                    <a:pt x="472" y="62"/>
                  </a:lnTo>
                  <a:lnTo>
                    <a:pt x="438" y="80"/>
                  </a:lnTo>
                  <a:lnTo>
                    <a:pt x="402" y="94"/>
                  </a:lnTo>
                  <a:lnTo>
                    <a:pt x="364" y="106"/>
                  </a:lnTo>
                  <a:lnTo>
                    <a:pt x="324" y="118"/>
                  </a:lnTo>
                  <a:lnTo>
                    <a:pt x="284" y="124"/>
                  </a:lnTo>
                  <a:lnTo>
                    <a:pt x="284" y="124"/>
                  </a:lnTo>
                  <a:lnTo>
                    <a:pt x="244" y="128"/>
                  </a:lnTo>
                  <a:lnTo>
                    <a:pt x="204" y="130"/>
                  </a:lnTo>
                  <a:lnTo>
                    <a:pt x="166" y="128"/>
                  </a:lnTo>
                  <a:lnTo>
                    <a:pt x="130" y="122"/>
                  </a:lnTo>
                  <a:lnTo>
                    <a:pt x="94" y="114"/>
                  </a:lnTo>
                  <a:lnTo>
                    <a:pt x="60" y="104"/>
                  </a:lnTo>
                  <a:lnTo>
                    <a:pt x="30" y="90"/>
                  </a:lnTo>
                  <a:lnTo>
                    <a:pt x="0" y="76"/>
                  </a:lnTo>
                  <a:lnTo>
                    <a:pt x="56" y="280"/>
                  </a:lnTo>
                  <a:lnTo>
                    <a:pt x="56" y="280"/>
                  </a:lnTo>
                  <a:lnTo>
                    <a:pt x="58" y="288"/>
                  </a:lnTo>
                  <a:lnTo>
                    <a:pt x="64" y="296"/>
                  </a:lnTo>
                  <a:lnTo>
                    <a:pt x="70" y="302"/>
                  </a:lnTo>
                  <a:lnTo>
                    <a:pt x="80" y="308"/>
                  </a:lnTo>
                  <a:lnTo>
                    <a:pt x="92" y="314"/>
                  </a:lnTo>
                  <a:lnTo>
                    <a:pt x="104" y="320"/>
                  </a:lnTo>
                  <a:lnTo>
                    <a:pt x="134" y="326"/>
                  </a:lnTo>
                  <a:lnTo>
                    <a:pt x="170" y="332"/>
                  </a:lnTo>
                  <a:lnTo>
                    <a:pt x="210" y="332"/>
                  </a:lnTo>
                  <a:lnTo>
                    <a:pt x="254" y="330"/>
                  </a:lnTo>
                  <a:lnTo>
                    <a:pt x="300" y="324"/>
                  </a:lnTo>
                  <a:lnTo>
                    <a:pt x="300" y="324"/>
                  </a:lnTo>
                  <a:lnTo>
                    <a:pt x="348" y="314"/>
                  </a:lnTo>
                  <a:lnTo>
                    <a:pt x="394" y="302"/>
                  </a:lnTo>
                  <a:lnTo>
                    <a:pt x="436" y="288"/>
                  </a:lnTo>
                  <a:lnTo>
                    <a:pt x="472" y="272"/>
                  </a:lnTo>
                  <a:lnTo>
                    <a:pt x="502" y="256"/>
                  </a:lnTo>
                  <a:lnTo>
                    <a:pt x="514" y="246"/>
                  </a:lnTo>
                  <a:lnTo>
                    <a:pt x="526" y="238"/>
                  </a:lnTo>
                  <a:lnTo>
                    <a:pt x="534" y="230"/>
                  </a:lnTo>
                  <a:lnTo>
                    <a:pt x="540" y="220"/>
                  </a:lnTo>
                  <a:lnTo>
                    <a:pt x="546" y="212"/>
                  </a:lnTo>
                  <a:lnTo>
                    <a:pt x="548" y="204"/>
                  </a:lnTo>
                  <a:lnTo>
                    <a:pt x="5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8"/>
            <p:cNvSpPr>
              <a:spLocks/>
            </p:cNvSpPr>
            <p:nvPr/>
          </p:nvSpPr>
          <p:spPr bwMode="auto">
            <a:xfrm>
              <a:off x="-381" y="3086"/>
              <a:ext cx="202" cy="254"/>
            </a:xfrm>
            <a:custGeom>
              <a:avLst/>
              <a:gdLst>
                <a:gd name="T0" fmla="*/ 170 w 202"/>
                <a:gd name="T1" fmla="*/ 4 h 254"/>
                <a:gd name="T2" fmla="*/ 170 w 202"/>
                <a:gd name="T3" fmla="*/ 4 h 254"/>
                <a:gd name="T4" fmla="*/ 156 w 202"/>
                <a:gd name="T5" fmla="*/ 12 h 254"/>
                <a:gd name="T6" fmla="*/ 138 w 202"/>
                <a:gd name="T7" fmla="*/ 24 h 254"/>
                <a:gd name="T8" fmla="*/ 118 w 202"/>
                <a:gd name="T9" fmla="*/ 42 h 254"/>
                <a:gd name="T10" fmla="*/ 96 w 202"/>
                <a:gd name="T11" fmla="*/ 68 h 254"/>
                <a:gd name="T12" fmla="*/ 84 w 202"/>
                <a:gd name="T13" fmla="*/ 84 h 254"/>
                <a:gd name="T14" fmla="*/ 72 w 202"/>
                <a:gd name="T15" fmla="*/ 100 h 254"/>
                <a:gd name="T16" fmla="*/ 60 w 202"/>
                <a:gd name="T17" fmla="*/ 120 h 254"/>
                <a:gd name="T18" fmla="*/ 48 w 202"/>
                <a:gd name="T19" fmla="*/ 142 h 254"/>
                <a:gd name="T20" fmla="*/ 38 w 202"/>
                <a:gd name="T21" fmla="*/ 166 h 254"/>
                <a:gd name="T22" fmla="*/ 28 w 202"/>
                <a:gd name="T23" fmla="*/ 192 h 254"/>
                <a:gd name="T24" fmla="*/ 28 w 202"/>
                <a:gd name="T25" fmla="*/ 192 h 254"/>
                <a:gd name="T26" fmla="*/ 20 w 202"/>
                <a:gd name="T27" fmla="*/ 200 h 254"/>
                <a:gd name="T28" fmla="*/ 14 w 202"/>
                <a:gd name="T29" fmla="*/ 206 h 254"/>
                <a:gd name="T30" fmla="*/ 6 w 202"/>
                <a:gd name="T31" fmla="*/ 214 h 254"/>
                <a:gd name="T32" fmla="*/ 2 w 202"/>
                <a:gd name="T33" fmla="*/ 224 h 254"/>
                <a:gd name="T34" fmla="*/ 0 w 202"/>
                <a:gd name="T35" fmla="*/ 234 h 254"/>
                <a:gd name="T36" fmla="*/ 0 w 202"/>
                <a:gd name="T37" fmla="*/ 238 h 254"/>
                <a:gd name="T38" fmla="*/ 2 w 202"/>
                <a:gd name="T39" fmla="*/ 244 h 254"/>
                <a:gd name="T40" fmla="*/ 6 w 202"/>
                <a:gd name="T41" fmla="*/ 248 h 254"/>
                <a:gd name="T42" fmla="*/ 12 w 202"/>
                <a:gd name="T43" fmla="*/ 252 h 254"/>
                <a:gd name="T44" fmla="*/ 12 w 202"/>
                <a:gd name="T45" fmla="*/ 252 h 254"/>
                <a:gd name="T46" fmla="*/ 16 w 202"/>
                <a:gd name="T47" fmla="*/ 254 h 254"/>
                <a:gd name="T48" fmla="*/ 28 w 202"/>
                <a:gd name="T49" fmla="*/ 254 h 254"/>
                <a:gd name="T50" fmla="*/ 34 w 202"/>
                <a:gd name="T51" fmla="*/ 252 h 254"/>
                <a:gd name="T52" fmla="*/ 40 w 202"/>
                <a:gd name="T53" fmla="*/ 248 h 254"/>
                <a:gd name="T54" fmla="*/ 46 w 202"/>
                <a:gd name="T55" fmla="*/ 242 h 254"/>
                <a:gd name="T56" fmla="*/ 50 w 202"/>
                <a:gd name="T57" fmla="*/ 234 h 254"/>
                <a:gd name="T58" fmla="*/ 54 w 202"/>
                <a:gd name="T59" fmla="*/ 220 h 254"/>
                <a:gd name="T60" fmla="*/ 54 w 202"/>
                <a:gd name="T61" fmla="*/ 220 h 254"/>
                <a:gd name="T62" fmla="*/ 56 w 202"/>
                <a:gd name="T63" fmla="*/ 220 h 254"/>
                <a:gd name="T64" fmla="*/ 60 w 202"/>
                <a:gd name="T65" fmla="*/ 222 h 254"/>
                <a:gd name="T66" fmla="*/ 62 w 202"/>
                <a:gd name="T67" fmla="*/ 220 h 254"/>
                <a:gd name="T68" fmla="*/ 64 w 202"/>
                <a:gd name="T69" fmla="*/ 220 h 254"/>
                <a:gd name="T70" fmla="*/ 66 w 202"/>
                <a:gd name="T71" fmla="*/ 216 h 254"/>
                <a:gd name="T72" fmla="*/ 64 w 202"/>
                <a:gd name="T73" fmla="*/ 212 h 254"/>
                <a:gd name="T74" fmla="*/ 58 w 202"/>
                <a:gd name="T75" fmla="*/ 196 h 254"/>
                <a:gd name="T76" fmla="*/ 58 w 202"/>
                <a:gd name="T77" fmla="*/ 196 h 254"/>
                <a:gd name="T78" fmla="*/ 62 w 202"/>
                <a:gd name="T79" fmla="*/ 176 h 254"/>
                <a:gd name="T80" fmla="*/ 70 w 202"/>
                <a:gd name="T81" fmla="*/ 156 h 254"/>
                <a:gd name="T82" fmla="*/ 84 w 202"/>
                <a:gd name="T83" fmla="*/ 130 h 254"/>
                <a:gd name="T84" fmla="*/ 102 w 202"/>
                <a:gd name="T85" fmla="*/ 104 h 254"/>
                <a:gd name="T86" fmla="*/ 112 w 202"/>
                <a:gd name="T87" fmla="*/ 90 h 254"/>
                <a:gd name="T88" fmla="*/ 126 w 202"/>
                <a:gd name="T89" fmla="*/ 78 h 254"/>
                <a:gd name="T90" fmla="*/ 140 w 202"/>
                <a:gd name="T91" fmla="*/ 64 h 254"/>
                <a:gd name="T92" fmla="*/ 156 w 202"/>
                <a:gd name="T93" fmla="*/ 54 h 254"/>
                <a:gd name="T94" fmla="*/ 176 w 202"/>
                <a:gd name="T95" fmla="*/ 42 h 254"/>
                <a:gd name="T96" fmla="*/ 196 w 202"/>
                <a:gd name="T97" fmla="*/ 34 h 254"/>
                <a:gd name="T98" fmla="*/ 196 w 202"/>
                <a:gd name="T99" fmla="*/ 34 h 254"/>
                <a:gd name="T100" fmla="*/ 200 w 202"/>
                <a:gd name="T101" fmla="*/ 28 h 254"/>
                <a:gd name="T102" fmla="*/ 202 w 202"/>
                <a:gd name="T103" fmla="*/ 20 h 254"/>
                <a:gd name="T104" fmla="*/ 202 w 202"/>
                <a:gd name="T105" fmla="*/ 14 h 254"/>
                <a:gd name="T106" fmla="*/ 200 w 202"/>
                <a:gd name="T107" fmla="*/ 8 h 254"/>
                <a:gd name="T108" fmla="*/ 198 w 202"/>
                <a:gd name="T109" fmla="*/ 4 h 254"/>
                <a:gd name="T110" fmla="*/ 196 w 202"/>
                <a:gd name="T111" fmla="*/ 2 h 254"/>
                <a:gd name="T112" fmla="*/ 186 w 202"/>
                <a:gd name="T113" fmla="*/ 0 h 254"/>
                <a:gd name="T114" fmla="*/ 170 w 202"/>
                <a:gd name="T115" fmla="*/ 4 h 254"/>
                <a:gd name="T116" fmla="*/ 170 w 202"/>
                <a:gd name="T117" fmla="*/ 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2" h="254">
                  <a:moveTo>
                    <a:pt x="170" y="4"/>
                  </a:moveTo>
                  <a:lnTo>
                    <a:pt x="170" y="4"/>
                  </a:lnTo>
                  <a:lnTo>
                    <a:pt x="156" y="12"/>
                  </a:lnTo>
                  <a:lnTo>
                    <a:pt x="138" y="24"/>
                  </a:lnTo>
                  <a:lnTo>
                    <a:pt x="118" y="42"/>
                  </a:lnTo>
                  <a:lnTo>
                    <a:pt x="96" y="68"/>
                  </a:lnTo>
                  <a:lnTo>
                    <a:pt x="84" y="84"/>
                  </a:lnTo>
                  <a:lnTo>
                    <a:pt x="72" y="100"/>
                  </a:lnTo>
                  <a:lnTo>
                    <a:pt x="60" y="120"/>
                  </a:lnTo>
                  <a:lnTo>
                    <a:pt x="48" y="142"/>
                  </a:lnTo>
                  <a:lnTo>
                    <a:pt x="38" y="166"/>
                  </a:lnTo>
                  <a:lnTo>
                    <a:pt x="28" y="192"/>
                  </a:lnTo>
                  <a:lnTo>
                    <a:pt x="28" y="192"/>
                  </a:lnTo>
                  <a:lnTo>
                    <a:pt x="20" y="200"/>
                  </a:lnTo>
                  <a:lnTo>
                    <a:pt x="14" y="206"/>
                  </a:lnTo>
                  <a:lnTo>
                    <a:pt x="6" y="214"/>
                  </a:lnTo>
                  <a:lnTo>
                    <a:pt x="2" y="224"/>
                  </a:lnTo>
                  <a:lnTo>
                    <a:pt x="0" y="234"/>
                  </a:lnTo>
                  <a:lnTo>
                    <a:pt x="0" y="238"/>
                  </a:lnTo>
                  <a:lnTo>
                    <a:pt x="2" y="244"/>
                  </a:lnTo>
                  <a:lnTo>
                    <a:pt x="6" y="248"/>
                  </a:lnTo>
                  <a:lnTo>
                    <a:pt x="12" y="252"/>
                  </a:lnTo>
                  <a:lnTo>
                    <a:pt x="12" y="252"/>
                  </a:lnTo>
                  <a:lnTo>
                    <a:pt x="16" y="254"/>
                  </a:lnTo>
                  <a:lnTo>
                    <a:pt x="28" y="254"/>
                  </a:lnTo>
                  <a:lnTo>
                    <a:pt x="34" y="252"/>
                  </a:lnTo>
                  <a:lnTo>
                    <a:pt x="40" y="248"/>
                  </a:lnTo>
                  <a:lnTo>
                    <a:pt x="46" y="242"/>
                  </a:lnTo>
                  <a:lnTo>
                    <a:pt x="50" y="234"/>
                  </a:lnTo>
                  <a:lnTo>
                    <a:pt x="54" y="220"/>
                  </a:lnTo>
                  <a:lnTo>
                    <a:pt x="54" y="220"/>
                  </a:lnTo>
                  <a:lnTo>
                    <a:pt x="56" y="220"/>
                  </a:lnTo>
                  <a:lnTo>
                    <a:pt x="60" y="222"/>
                  </a:lnTo>
                  <a:lnTo>
                    <a:pt x="62" y="220"/>
                  </a:lnTo>
                  <a:lnTo>
                    <a:pt x="64" y="220"/>
                  </a:lnTo>
                  <a:lnTo>
                    <a:pt x="66" y="216"/>
                  </a:lnTo>
                  <a:lnTo>
                    <a:pt x="64" y="212"/>
                  </a:lnTo>
                  <a:lnTo>
                    <a:pt x="58" y="196"/>
                  </a:lnTo>
                  <a:lnTo>
                    <a:pt x="58" y="196"/>
                  </a:lnTo>
                  <a:lnTo>
                    <a:pt x="62" y="176"/>
                  </a:lnTo>
                  <a:lnTo>
                    <a:pt x="70" y="156"/>
                  </a:lnTo>
                  <a:lnTo>
                    <a:pt x="84" y="130"/>
                  </a:lnTo>
                  <a:lnTo>
                    <a:pt x="102" y="104"/>
                  </a:lnTo>
                  <a:lnTo>
                    <a:pt x="112" y="90"/>
                  </a:lnTo>
                  <a:lnTo>
                    <a:pt x="126" y="78"/>
                  </a:lnTo>
                  <a:lnTo>
                    <a:pt x="140" y="64"/>
                  </a:lnTo>
                  <a:lnTo>
                    <a:pt x="156" y="54"/>
                  </a:lnTo>
                  <a:lnTo>
                    <a:pt x="176" y="42"/>
                  </a:lnTo>
                  <a:lnTo>
                    <a:pt x="196" y="34"/>
                  </a:lnTo>
                  <a:lnTo>
                    <a:pt x="196" y="34"/>
                  </a:lnTo>
                  <a:lnTo>
                    <a:pt x="200" y="28"/>
                  </a:lnTo>
                  <a:lnTo>
                    <a:pt x="202" y="20"/>
                  </a:lnTo>
                  <a:lnTo>
                    <a:pt x="202" y="14"/>
                  </a:lnTo>
                  <a:lnTo>
                    <a:pt x="200" y="8"/>
                  </a:lnTo>
                  <a:lnTo>
                    <a:pt x="198" y="4"/>
                  </a:lnTo>
                  <a:lnTo>
                    <a:pt x="196" y="2"/>
                  </a:lnTo>
                  <a:lnTo>
                    <a:pt x="186" y="0"/>
                  </a:lnTo>
                  <a:lnTo>
                    <a:pt x="170" y="4"/>
                  </a:lnTo>
                  <a:lnTo>
                    <a:pt x="17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11"/>
            <p:cNvSpPr>
              <a:spLocks/>
            </p:cNvSpPr>
            <p:nvPr/>
          </p:nvSpPr>
          <p:spPr bwMode="auto">
            <a:xfrm>
              <a:off x="-209" y="3200"/>
              <a:ext cx="208" cy="346"/>
            </a:xfrm>
            <a:custGeom>
              <a:avLst/>
              <a:gdLst>
                <a:gd name="T0" fmla="*/ 166 w 208"/>
                <a:gd name="T1" fmla="*/ 10 h 346"/>
                <a:gd name="T2" fmla="*/ 166 w 208"/>
                <a:gd name="T3" fmla="*/ 10 h 346"/>
                <a:gd name="T4" fmla="*/ 152 w 208"/>
                <a:gd name="T5" fmla="*/ 24 h 346"/>
                <a:gd name="T6" fmla="*/ 138 w 208"/>
                <a:gd name="T7" fmla="*/ 44 h 346"/>
                <a:gd name="T8" fmla="*/ 122 w 208"/>
                <a:gd name="T9" fmla="*/ 70 h 346"/>
                <a:gd name="T10" fmla="*/ 114 w 208"/>
                <a:gd name="T11" fmla="*/ 88 h 346"/>
                <a:gd name="T12" fmla="*/ 106 w 208"/>
                <a:gd name="T13" fmla="*/ 106 h 346"/>
                <a:gd name="T14" fmla="*/ 100 w 208"/>
                <a:gd name="T15" fmla="*/ 128 h 346"/>
                <a:gd name="T16" fmla="*/ 92 w 208"/>
                <a:gd name="T17" fmla="*/ 152 h 346"/>
                <a:gd name="T18" fmla="*/ 88 w 208"/>
                <a:gd name="T19" fmla="*/ 178 h 346"/>
                <a:gd name="T20" fmla="*/ 84 w 208"/>
                <a:gd name="T21" fmla="*/ 206 h 346"/>
                <a:gd name="T22" fmla="*/ 80 w 208"/>
                <a:gd name="T23" fmla="*/ 236 h 346"/>
                <a:gd name="T24" fmla="*/ 80 w 208"/>
                <a:gd name="T25" fmla="*/ 270 h 346"/>
                <a:gd name="T26" fmla="*/ 80 w 208"/>
                <a:gd name="T27" fmla="*/ 270 h 346"/>
                <a:gd name="T28" fmla="*/ 64 w 208"/>
                <a:gd name="T29" fmla="*/ 274 h 346"/>
                <a:gd name="T30" fmla="*/ 50 w 208"/>
                <a:gd name="T31" fmla="*/ 278 h 346"/>
                <a:gd name="T32" fmla="*/ 34 w 208"/>
                <a:gd name="T33" fmla="*/ 286 h 346"/>
                <a:gd name="T34" fmla="*/ 18 w 208"/>
                <a:gd name="T35" fmla="*/ 296 h 346"/>
                <a:gd name="T36" fmla="*/ 12 w 208"/>
                <a:gd name="T37" fmla="*/ 302 h 346"/>
                <a:gd name="T38" fmla="*/ 6 w 208"/>
                <a:gd name="T39" fmla="*/ 308 h 346"/>
                <a:gd name="T40" fmla="*/ 2 w 208"/>
                <a:gd name="T41" fmla="*/ 314 h 346"/>
                <a:gd name="T42" fmla="*/ 0 w 208"/>
                <a:gd name="T43" fmla="*/ 322 h 346"/>
                <a:gd name="T44" fmla="*/ 0 w 208"/>
                <a:gd name="T45" fmla="*/ 330 h 346"/>
                <a:gd name="T46" fmla="*/ 2 w 208"/>
                <a:gd name="T47" fmla="*/ 340 h 346"/>
                <a:gd name="T48" fmla="*/ 2 w 208"/>
                <a:gd name="T49" fmla="*/ 340 h 346"/>
                <a:gd name="T50" fmla="*/ 4 w 208"/>
                <a:gd name="T51" fmla="*/ 340 h 346"/>
                <a:gd name="T52" fmla="*/ 12 w 208"/>
                <a:gd name="T53" fmla="*/ 344 h 346"/>
                <a:gd name="T54" fmla="*/ 24 w 208"/>
                <a:gd name="T55" fmla="*/ 346 h 346"/>
                <a:gd name="T56" fmla="*/ 40 w 208"/>
                <a:gd name="T57" fmla="*/ 346 h 346"/>
                <a:gd name="T58" fmla="*/ 122 w 208"/>
                <a:gd name="T59" fmla="*/ 308 h 346"/>
                <a:gd name="T60" fmla="*/ 122 w 208"/>
                <a:gd name="T61" fmla="*/ 308 h 346"/>
                <a:gd name="T62" fmla="*/ 126 w 208"/>
                <a:gd name="T63" fmla="*/ 304 h 346"/>
                <a:gd name="T64" fmla="*/ 130 w 208"/>
                <a:gd name="T65" fmla="*/ 298 h 346"/>
                <a:gd name="T66" fmla="*/ 132 w 208"/>
                <a:gd name="T67" fmla="*/ 294 h 346"/>
                <a:gd name="T68" fmla="*/ 132 w 208"/>
                <a:gd name="T69" fmla="*/ 290 h 346"/>
                <a:gd name="T70" fmla="*/ 132 w 208"/>
                <a:gd name="T71" fmla="*/ 284 h 346"/>
                <a:gd name="T72" fmla="*/ 130 w 208"/>
                <a:gd name="T73" fmla="*/ 280 h 346"/>
                <a:gd name="T74" fmla="*/ 114 w 208"/>
                <a:gd name="T75" fmla="*/ 262 h 346"/>
                <a:gd name="T76" fmla="*/ 114 w 208"/>
                <a:gd name="T77" fmla="*/ 262 h 346"/>
                <a:gd name="T78" fmla="*/ 114 w 208"/>
                <a:gd name="T79" fmla="*/ 240 h 346"/>
                <a:gd name="T80" fmla="*/ 114 w 208"/>
                <a:gd name="T81" fmla="*/ 214 h 346"/>
                <a:gd name="T82" fmla="*/ 118 w 208"/>
                <a:gd name="T83" fmla="*/ 182 h 346"/>
                <a:gd name="T84" fmla="*/ 122 w 208"/>
                <a:gd name="T85" fmla="*/ 164 h 346"/>
                <a:gd name="T86" fmla="*/ 128 w 208"/>
                <a:gd name="T87" fmla="*/ 146 h 346"/>
                <a:gd name="T88" fmla="*/ 136 w 208"/>
                <a:gd name="T89" fmla="*/ 126 h 346"/>
                <a:gd name="T90" fmla="*/ 144 w 208"/>
                <a:gd name="T91" fmla="*/ 108 h 346"/>
                <a:gd name="T92" fmla="*/ 156 w 208"/>
                <a:gd name="T93" fmla="*/ 88 h 346"/>
                <a:gd name="T94" fmla="*/ 170 w 208"/>
                <a:gd name="T95" fmla="*/ 70 h 346"/>
                <a:gd name="T96" fmla="*/ 188 w 208"/>
                <a:gd name="T97" fmla="*/ 52 h 346"/>
                <a:gd name="T98" fmla="*/ 208 w 208"/>
                <a:gd name="T99" fmla="*/ 36 h 346"/>
                <a:gd name="T100" fmla="*/ 208 w 208"/>
                <a:gd name="T101" fmla="*/ 36 h 346"/>
                <a:gd name="T102" fmla="*/ 208 w 208"/>
                <a:gd name="T103" fmla="*/ 28 h 346"/>
                <a:gd name="T104" fmla="*/ 208 w 208"/>
                <a:gd name="T105" fmla="*/ 20 h 346"/>
                <a:gd name="T106" fmla="*/ 206 w 208"/>
                <a:gd name="T107" fmla="*/ 12 h 346"/>
                <a:gd name="T108" fmla="*/ 202 w 208"/>
                <a:gd name="T109" fmla="*/ 4 h 346"/>
                <a:gd name="T110" fmla="*/ 198 w 208"/>
                <a:gd name="T111" fmla="*/ 2 h 346"/>
                <a:gd name="T112" fmla="*/ 194 w 208"/>
                <a:gd name="T113" fmla="*/ 0 h 346"/>
                <a:gd name="T114" fmla="*/ 190 w 208"/>
                <a:gd name="T115" fmla="*/ 0 h 346"/>
                <a:gd name="T116" fmla="*/ 182 w 208"/>
                <a:gd name="T117" fmla="*/ 2 h 346"/>
                <a:gd name="T118" fmla="*/ 166 w 208"/>
                <a:gd name="T119" fmla="*/ 10 h 346"/>
                <a:gd name="T120" fmla="*/ 166 w 208"/>
                <a:gd name="T121" fmla="*/ 1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346">
                  <a:moveTo>
                    <a:pt x="166" y="10"/>
                  </a:moveTo>
                  <a:lnTo>
                    <a:pt x="166" y="10"/>
                  </a:lnTo>
                  <a:lnTo>
                    <a:pt x="152" y="24"/>
                  </a:lnTo>
                  <a:lnTo>
                    <a:pt x="138" y="44"/>
                  </a:lnTo>
                  <a:lnTo>
                    <a:pt x="122" y="70"/>
                  </a:lnTo>
                  <a:lnTo>
                    <a:pt x="114" y="88"/>
                  </a:lnTo>
                  <a:lnTo>
                    <a:pt x="106" y="106"/>
                  </a:lnTo>
                  <a:lnTo>
                    <a:pt x="100" y="128"/>
                  </a:lnTo>
                  <a:lnTo>
                    <a:pt x="92" y="152"/>
                  </a:lnTo>
                  <a:lnTo>
                    <a:pt x="88" y="178"/>
                  </a:lnTo>
                  <a:lnTo>
                    <a:pt x="84" y="206"/>
                  </a:lnTo>
                  <a:lnTo>
                    <a:pt x="80" y="236"/>
                  </a:lnTo>
                  <a:lnTo>
                    <a:pt x="80" y="270"/>
                  </a:lnTo>
                  <a:lnTo>
                    <a:pt x="80" y="270"/>
                  </a:lnTo>
                  <a:lnTo>
                    <a:pt x="64" y="274"/>
                  </a:lnTo>
                  <a:lnTo>
                    <a:pt x="50" y="278"/>
                  </a:lnTo>
                  <a:lnTo>
                    <a:pt x="34" y="286"/>
                  </a:lnTo>
                  <a:lnTo>
                    <a:pt x="18" y="296"/>
                  </a:lnTo>
                  <a:lnTo>
                    <a:pt x="12" y="302"/>
                  </a:lnTo>
                  <a:lnTo>
                    <a:pt x="6" y="308"/>
                  </a:lnTo>
                  <a:lnTo>
                    <a:pt x="2" y="314"/>
                  </a:lnTo>
                  <a:lnTo>
                    <a:pt x="0" y="322"/>
                  </a:lnTo>
                  <a:lnTo>
                    <a:pt x="0" y="330"/>
                  </a:lnTo>
                  <a:lnTo>
                    <a:pt x="2" y="340"/>
                  </a:lnTo>
                  <a:lnTo>
                    <a:pt x="2" y="340"/>
                  </a:lnTo>
                  <a:lnTo>
                    <a:pt x="4" y="340"/>
                  </a:lnTo>
                  <a:lnTo>
                    <a:pt x="12" y="344"/>
                  </a:lnTo>
                  <a:lnTo>
                    <a:pt x="24" y="346"/>
                  </a:lnTo>
                  <a:lnTo>
                    <a:pt x="40" y="346"/>
                  </a:lnTo>
                  <a:lnTo>
                    <a:pt x="122" y="308"/>
                  </a:lnTo>
                  <a:lnTo>
                    <a:pt x="122" y="308"/>
                  </a:lnTo>
                  <a:lnTo>
                    <a:pt x="126" y="304"/>
                  </a:lnTo>
                  <a:lnTo>
                    <a:pt x="130" y="298"/>
                  </a:lnTo>
                  <a:lnTo>
                    <a:pt x="132" y="294"/>
                  </a:lnTo>
                  <a:lnTo>
                    <a:pt x="132" y="290"/>
                  </a:lnTo>
                  <a:lnTo>
                    <a:pt x="132" y="284"/>
                  </a:lnTo>
                  <a:lnTo>
                    <a:pt x="130" y="280"/>
                  </a:lnTo>
                  <a:lnTo>
                    <a:pt x="114" y="262"/>
                  </a:lnTo>
                  <a:lnTo>
                    <a:pt x="114" y="262"/>
                  </a:lnTo>
                  <a:lnTo>
                    <a:pt x="114" y="240"/>
                  </a:lnTo>
                  <a:lnTo>
                    <a:pt x="114" y="214"/>
                  </a:lnTo>
                  <a:lnTo>
                    <a:pt x="118" y="182"/>
                  </a:lnTo>
                  <a:lnTo>
                    <a:pt x="122" y="164"/>
                  </a:lnTo>
                  <a:lnTo>
                    <a:pt x="128" y="146"/>
                  </a:lnTo>
                  <a:lnTo>
                    <a:pt x="136" y="126"/>
                  </a:lnTo>
                  <a:lnTo>
                    <a:pt x="144" y="108"/>
                  </a:lnTo>
                  <a:lnTo>
                    <a:pt x="156" y="88"/>
                  </a:lnTo>
                  <a:lnTo>
                    <a:pt x="170" y="70"/>
                  </a:lnTo>
                  <a:lnTo>
                    <a:pt x="188" y="52"/>
                  </a:lnTo>
                  <a:lnTo>
                    <a:pt x="208" y="36"/>
                  </a:lnTo>
                  <a:lnTo>
                    <a:pt x="208" y="36"/>
                  </a:lnTo>
                  <a:lnTo>
                    <a:pt x="208" y="28"/>
                  </a:lnTo>
                  <a:lnTo>
                    <a:pt x="208" y="20"/>
                  </a:lnTo>
                  <a:lnTo>
                    <a:pt x="206" y="12"/>
                  </a:lnTo>
                  <a:lnTo>
                    <a:pt x="202" y="4"/>
                  </a:lnTo>
                  <a:lnTo>
                    <a:pt x="198" y="2"/>
                  </a:lnTo>
                  <a:lnTo>
                    <a:pt x="194" y="0"/>
                  </a:lnTo>
                  <a:lnTo>
                    <a:pt x="190" y="0"/>
                  </a:lnTo>
                  <a:lnTo>
                    <a:pt x="182" y="2"/>
                  </a:lnTo>
                  <a:lnTo>
                    <a:pt x="166" y="10"/>
                  </a:lnTo>
                  <a:lnTo>
                    <a:pt x="166"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2"/>
            <p:cNvSpPr>
              <a:spLocks/>
            </p:cNvSpPr>
            <p:nvPr/>
          </p:nvSpPr>
          <p:spPr bwMode="auto">
            <a:xfrm>
              <a:off x="217" y="3170"/>
              <a:ext cx="208" cy="346"/>
            </a:xfrm>
            <a:custGeom>
              <a:avLst/>
              <a:gdLst>
                <a:gd name="T0" fmla="*/ 42 w 208"/>
                <a:gd name="T1" fmla="*/ 10 h 346"/>
                <a:gd name="T2" fmla="*/ 42 w 208"/>
                <a:gd name="T3" fmla="*/ 10 h 346"/>
                <a:gd name="T4" fmla="*/ 56 w 208"/>
                <a:gd name="T5" fmla="*/ 24 h 346"/>
                <a:gd name="T6" fmla="*/ 70 w 208"/>
                <a:gd name="T7" fmla="*/ 42 h 346"/>
                <a:gd name="T8" fmla="*/ 86 w 208"/>
                <a:gd name="T9" fmla="*/ 70 h 346"/>
                <a:gd name="T10" fmla="*/ 94 w 208"/>
                <a:gd name="T11" fmla="*/ 88 h 346"/>
                <a:gd name="T12" fmla="*/ 102 w 208"/>
                <a:gd name="T13" fmla="*/ 106 h 346"/>
                <a:gd name="T14" fmla="*/ 108 w 208"/>
                <a:gd name="T15" fmla="*/ 128 h 346"/>
                <a:gd name="T16" fmla="*/ 116 w 208"/>
                <a:gd name="T17" fmla="*/ 150 h 346"/>
                <a:gd name="T18" fmla="*/ 120 w 208"/>
                <a:gd name="T19" fmla="*/ 176 h 346"/>
                <a:gd name="T20" fmla="*/ 126 w 208"/>
                <a:gd name="T21" fmla="*/ 204 h 346"/>
                <a:gd name="T22" fmla="*/ 128 w 208"/>
                <a:gd name="T23" fmla="*/ 236 h 346"/>
                <a:gd name="T24" fmla="*/ 128 w 208"/>
                <a:gd name="T25" fmla="*/ 268 h 346"/>
                <a:gd name="T26" fmla="*/ 128 w 208"/>
                <a:gd name="T27" fmla="*/ 268 h 346"/>
                <a:gd name="T28" fmla="*/ 144 w 208"/>
                <a:gd name="T29" fmla="*/ 272 h 346"/>
                <a:gd name="T30" fmla="*/ 158 w 208"/>
                <a:gd name="T31" fmla="*/ 278 h 346"/>
                <a:gd name="T32" fmla="*/ 174 w 208"/>
                <a:gd name="T33" fmla="*/ 286 h 346"/>
                <a:gd name="T34" fmla="*/ 190 w 208"/>
                <a:gd name="T35" fmla="*/ 294 h 346"/>
                <a:gd name="T36" fmla="*/ 196 w 208"/>
                <a:gd name="T37" fmla="*/ 300 h 346"/>
                <a:gd name="T38" fmla="*/ 202 w 208"/>
                <a:gd name="T39" fmla="*/ 306 h 346"/>
                <a:gd name="T40" fmla="*/ 206 w 208"/>
                <a:gd name="T41" fmla="*/ 314 h 346"/>
                <a:gd name="T42" fmla="*/ 208 w 208"/>
                <a:gd name="T43" fmla="*/ 322 h 346"/>
                <a:gd name="T44" fmla="*/ 208 w 208"/>
                <a:gd name="T45" fmla="*/ 330 h 346"/>
                <a:gd name="T46" fmla="*/ 206 w 208"/>
                <a:gd name="T47" fmla="*/ 338 h 346"/>
                <a:gd name="T48" fmla="*/ 206 w 208"/>
                <a:gd name="T49" fmla="*/ 338 h 346"/>
                <a:gd name="T50" fmla="*/ 204 w 208"/>
                <a:gd name="T51" fmla="*/ 340 h 346"/>
                <a:gd name="T52" fmla="*/ 196 w 208"/>
                <a:gd name="T53" fmla="*/ 344 h 346"/>
                <a:gd name="T54" fmla="*/ 186 w 208"/>
                <a:gd name="T55" fmla="*/ 346 h 346"/>
                <a:gd name="T56" fmla="*/ 170 w 208"/>
                <a:gd name="T57" fmla="*/ 346 h 346"/>
                <a:gd name="T58" fmla="*/ 86 w 208"/>
                <a:gd name="T59" fmla="*/ 306 h 346"/>
                <a:gd name="T60" fmla="*/ 86 w 208"/>
                <a:gd name="T61" fmla="*/ 306 h 346"/>
                <a:gd name="T62" fmla="*/ 82 w 208"/>
                <a:gd name="T63" fmla="*/ 304 h 346"/>
                <a:gd name="T64" fmla="*/ 78 w 208"/>
                <a:gd name="T65" fmla="*/ 298 h 346"/>
                <a:gd name="T66" fmla="*/ 76 w 208"/>
                <a:gd name="T67" fmla="*/ 294 h 346"/>
                <a:gd name="T68" fmla="*/ 76 w 208"/>
                <a:gd name="T69" fmla="*/ 290 h 346"/>
                <a:gd name="T70" fmla="*/ 76 w 208"/>
                <a:gd name="T71" fmla="*/ 284 h 346"/>
                <a:gd name="T72" fmla="*/ 78 w 208"/>
                <a:gd name="T73" fmla="*/ 278 h 346"/>
                <a:gd name="T74" fmla="*/ 94 w 208"/>
                <a:gd name="T75" fmla="*/ 262 h 346"/>
                <a:gd name="T76" fmla="*/ 94 w 208"/>
                <a:gd name="T77" fmla="*/ 262 h 346"/>
                <a:gd name="T78" fmla="*/ 96 w 208"/>
                <a:gd name="T79" fmla="*/ 238 h 346"/>
                <a:gd name="T80" fmla="*/ 94 w 208"/>
                <a:gd name="T81" fmla="*/ 212 h 346"/>
                <a:gd name="T82" fmla="*/ 90 w 208"/>
                <a:gd name="T83" fmla="*/ 180 h 346"/>
                <a:gd name="T84" fmla="*/ 86 w 208"/>
                <a:gd name="T85" fmla="*/ 162 h 346"/>
                <a:gd name="T86" fmla="*/ 80 w 208"/>
                <a:gd name="T87" fmla="*/ 144 h 346"/>
                <a:gd name="T88" fmla="*/ 74 w 208"/>
                <a:gd name="T89" fmla="*/ 126 h 346"/>
                <a:gd name="T90" fmla="*/ 64 w 208"/>
                <a:gd name="T91" fmla="*/ 106 h 346"/>
                <a:gd name="T92" fmla="*/ 52 w 208"/>
                <a:gd name="T93" fmla="*/ 88 h 346"/>
                <a:gd name="T94" fmla="*/ 38 w 208"/>
                <a:gd name="T95" fmla="*/ 70 h 346"/>
                <a:gd name="T96" fmla="*/ 20 w 208"/>
                <a:gd name="T97" fmla="*/ 52 h 346"/>
                <a:gd name="T98" fmla="*/ 0 w 208"/>
                <a:gd name="T99" fmla="*/ 36 h 346"/>
                <a:gd name="T100" fmla="*/ 0 w 208"/>
                <a:gd name="T101" fmla="*/ 36 h 346"/>
                <a:gd name="T102" fmla="*/ 0 w 208"/>
                <a:gd name="T103" fmla="*/ 26 h 346"/>
                <a:gd name="T104" fmla="*/ 0 w 208"/>
                <a:gd name="T105" fmla="*/ 18 h 346"/>
                <a:gd name="T106" fmla="*/ 2 w 208"/>
                <a:gd name="T107" fmla="*/ 10 h 346"/>
                <a:gd name="T108" fmla="*/ 6 w 208"/>
                <a:gd name="T109" fmla="*/ 4 h 346"/>
                <a:gd name="T110" fmla="*/ 10 w 208"/>
                <a:gd name="T111" fmla="*/ 2 h 346"/>
                <a:gd name="T112" fmla="*/ 14 w 208"/>
                <a:gd name="T113" fmla="*/ 0 h 346"/>
                <a:gd name="T114" fmla="*/ 18 w 208"/>
                <a:gd name="T115" fmla="*/ 0 h 346"/>
                <a:gd name="T116" fmla="*/ 26 w 208"/>
                <a:gd name="T117" fmla="*/ 2 h 346"/>
                <a:gd name="T118" fmla="*/ 42 w 208"/>
                <a:gd name="T119" fmla="*/ 10 h 346"/>
                <a:gd name="T120" fmla="*/ 42 w 208"/>
                <a:gd name="T121" fmla="*/ 1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346">
                  <a:moveTo>
                    <a:pt x="42" y="10"/>
                  </a:moveTo>
                  <a:lnTo>
                    <a:pt x="42" y="10"/>
                  </a:lnTo>
                  <a:lnTo>
                    <a:pt x="56" y="24"/>
                  </a:lnTo>
                  <a:lnTo>
                    <a:pt x="70" y="42"/>
                  </a:lnTo>
                  <a:lnTo>
                    <a:pt x="86" y="70"/>
                  </a:lnTo>
                  <a:lnTo>
                    <a:pt x="94" y="88"/>
                  </a:lnTo>
                  <a:lnTo>
                    <a:pt x="102" y="106"/>
                  </a:lnTo>
                  <a:lnTo>
                    <a:pt x="108" y="128"/>
                  </a:lnTo>
                  <a:lnTo>
                    <a:pt x="116" y="150"/>
                  </a:lnTo>
                  <a:lnTo>
                    <a:pt x="120" y="176"/>
                  </a:lnTo>
                  <a:lnTo>
                    <a:pt x="126" y="204"/>
                  </a:lnTo>
                  <a:lnTo>
                    <a:pt x="128" y="236"/>
                  </a:lnTo>
                  <a:lnTo>
                    <a:pt x="128" y="268"/>
                  </a:lnTo>
                  <a:lnTo>
                    <a:pt x="128" y="268"/>
                  </a:lnTo>
                  <a:lnTo>
                    <a:pt x="144" y="272"/>
                  </a:lnTo>
                  <a:lnTo>
                    <a:pt x="158" y="278"/>
                  </a:lnTo>
                  <a:lnTo>
                    <a:pt x="174" y="286"/>
                  </a:lnTo>
                  <a:lnTo>
                    <a:pt x="190" y="294"/>
                  </a:lnTo>
                  <a:lnTo>
                    <a:pt x="196" y="300"/>
                  </a:lnTo>
                  <a:lnTo>
                    <a:pt x="202" y="306"/>
                  </a:lnTo>
                  <a:lnTo>
                    <a:pt x="206" y="314"/>
                  </a:lnTo>
                  <a:lnTo>
                    <a:pt x="208" y="322"/>
                  </a:lnTo>
                  <a:lnTo>
                    <a:pt x="208" y="330"/>
                  </a:lnTo>
                  <a:lnTo>
                    <a:pt x="206" y="338"/>
                  </a:lnTo>
                  <a:lnTo>
                    <a:pt x="206" y="338"/>
                  </a:lnTo>
                  <a:lnTo>
                    <a:pt x="204" y="340"/>
                  </a:lnTo>
                  <a:lnTo>
                    <a:pt x="196" y="344"/>
                  </a:lnTo>
                  <a:lnTo>
                    <a:pt x="186" y="346"/>
                  </a:lnTo>
                  <a:lnTo>
                    <a:pt x="170" y="346"/>
                  </a:lnTo>
                  <a:lnTo>
                    <a:pt x="86" y="306"/>
                  </a:lnTo>
                  <a:lnTo>
                    <a:pt x="86" y="306"/>
                  </a:lnTo>
                  <a:lnTo>
                    <a:pt x="82" y="304"/>
                  </a:lnTo>
                  <a:lnTo>
                    <a:pt x="78" y="298"/>
                  </a:lnTo>
                  <a:lnTo>
                    <a:pt x="76" y="294"/>
                  </a:lnTo>
                  <a:lnTo>
                    <a:pt x="76" y="290"/>
                  </a:lnTo>
                  <a:lnTo>
                    <a:pt x="76" y="284"/>
                  </a:lnTo>
                  <a:lnTo>
                    <a:pt x="78" y="278"/>
                  </a:lnTo>
                  <a:lnTo>
                    <a:pt x="94" y="262"/>
                  </a:lnTo>
                  <a:lnTo>
                    <a:pt x="94" y="262"/>
                  </a:lnTo>
                  <a:lnTo>
                    <a:pt x="96" y="238"/>
                  </a:lnTo>
                  <a:lnTo>
                    <a:pt x="94" y="212"/>
                  </a:lnTo>
                  <a:lnTo>
                    <a:pt x="90" y="180"/>
                  </a:lnTo>
                  <a:lnTo>
                    <a:pt x="86" y="162"/>
                  </a:lnTo>
                  <a:lnTo>
                    <a:pt x="80" y="144"/>
                  </a:lnTo>
                  <a:lnTo>
                    <a:pt x="74" y="126"/>
                  </a:lnTo>
                  <a:lnTo>
                    <a:pt x="64" y="106"/>
                  </a:lnTo>
                  <a:lnTo>
                    <a:pt x="52" y="88"/>
                  </a:lnTo>
                  <a:lnTo>
                    <a:pt x="38" y="70"/>
                  </a:lnTo>
                  <a:lnTo>
                    <a:pt x="20" y="52"/>
                  </a:lnTo>
                  <a:lnTo>
                    <a:pt x="0" y="36"/>
                  </a:lnTo>
                  <a:lnTo>
                    <a:pt x="0" y="36"/>
                  </a:lnTo>
                  <a:lnTo>
                    <a:pt x="0" y="26"/>
                  </a:lnTo>
                  <a:lnTo>
                    <a:pt x="0" y="18"/>
                  </a:lnTo>
                  <a:lnTo>
                    <a:pt x="2" y="10"/>
                  </a:lnTo>
                  <a:lnTo>
                    <a:pt x="6" y="4"/>
                  </a:lnTo>
                  <a:lnTo>
                    <a:pt x="10" y="2"/>
                  </a:lnTo>
                  <a:lnTo>
                    <a:pt x="14" y="0"/>
                  </a:lnTo>
                  <a:lnTo>
                    <a:pt x="18" y="0"/>
                  </a:lnTo>
                  <a:lnTo>
                    <a:pt x="26" y="2"/>
                  </a:lnTo>
                  <a:lnTo>
                    <a:pt x="42" y="10"/>
                  </a:lnTo>
                  <a:lnTo>
                    <a:pt x="42"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3"/>
            <p:cNvSpPr>
              <a:spLocks/>
            </p:cNvSpPr>
            <p:nvPr/>
          </p:nvSpPr>
          <p:spPr bwMode="auto">
            <a:xfrm>
              <a:off x="-313" y="2618"/>
              <a:ext cx="710" cy="458"/>
            </a:xfrm>
            <a:custGeom>
              <a:avLst/>
              <a:gdLst>
                <a:gd name="T0" fmla="*/ 2 w 710"/>
                <a:gd name="T1" fmla="*/ 308 h 458"/>
                <a:gd name="T2" fmla="*/ 0 w 710"/>
                <a:gd name="T3" fmla="*/ 262 h 458"/>
                <a:gd name="T4" fmla="*/ 12 w 710"/>
                <a:gd name="T5" fmla="*/ 218 h 458"/>
                <a:gd name="T6" fmla="*/ 36 w 710"/>
                <a:gd name="T7" fmla="*/ 174 h 458"/>
                <a:gd name="T8" fmla="*/ 72 w 710"/>
                <a:gd name="T9" fmla="*/ 132 h 458"/>
                <a:gd name="T10" fmla="*/ 118 w 710"/>
                <a:gd name="T11" fmla="*/ 94 h 458"/>
                <a:gd name="T12" fmla="*/ 174 w 710"/>
                <a:gd name="T13" fmla="*/ 60 h 458"/>
                <a:gd name="T14" fmla="*/ 238 w 710"/>
                <a:gd name="T15" fmla="*/ 34 h 458"/>
                <a:gd name="T16" fmla="*/ 308 w 710"/>
                <a:gd name="T17" fmla="*/ 14 h 458"/>
                <a:gd name="T18" fmla="*/ 344 w 710"/>
                <a:gd name="T19" fmla="*/ 6 h 458"/>
                <a:gd name="T20" fmla="*/ 414 w 710"/>
                <a:gd name="T21" fmla="*/ 0 h 458"/>
                <a:gd name="T22" fmla="*/ 480 w 710"/>
                <a:gd name="T23" fmla="*/ 2 h 458"/>
                <a:gd name="T24" fmla="*/ 542 w 710"/>
                <a:gd name="T25" fmla="*/ 14 h 458"/>
                <a:gd name="T26" fmla="*/ 596 w 710"/>
                <a:gd name="T27" fmla="*/ 32 h 458"/>
                <a:gd name="T28" fmla="*/ 642 w 710"/>
                <a:gd name="T29" fmla="*/ 58 h 458"/>
                <a:gd name="T30" fmla="*/ 676 w 710"/>
                <a:gd name="T31" fmla="*/ 92 h 458"/>
                <a:gd name="T32" fmla="*/ 700 w 710"/>
                <a:gd name="T33" fmla="*/ 130 h 458"/>
                <a:gd name="T34" fmla="*/ 706 w 710"/>
                <a:gd name="T35" fmla="*/ 152 h 458"/>
                <a:gd name="T36" fmla="*/ 708 w 710"/>
                <a:gd name="T37" fmla="*/ 198 h 458"/>
                <a:gd name="T38" fmla="*/ 698 w 710"/>
                <a:gd name="T39" fmla="*/ 242 h 458"/>
                <a:gd name="T40" fmla="*/ 674 w 710"/>
                <a:gd name="T41" fmla="*/ 286 h 458"/>
                <a:gd name="T42" fmla="*/ 638 w 710"/>
                <a:gd name="T43" fmla="*/ 328 h 458"/>
                <a:gd name="T44" fmla="*/ 590 w 710"/>
                <a:gd name="T45" fmla="*/ 366 h 458"/>
                <a:gd name="T46" fmla="*/ 536 w 710"/>
                <a:gd name="T47" fmla="*/ 398 h 458"/>
                <a:gd name="T48" fmla="*/ 472 w 710"/>
                <a:gd name="T49" fmla="*/ 426 h 458"/>
                <a:gd name="T50" fmla="*/ 402 w 710"/>
                <a:gd name="T51" fmla="*/ 446 h 458"/>
                <a:gd name="T52" fmla="*/ 366 w 710"/>
                <a:gd name="T53" fmla="*/ 452 h 458"/>
                <a:gd name="T54" fmla="*/ 296 w 710"/>
                <a:gd name="T55" fmla="*/ 458 h 458"/>
                <a:gd name="T56" fmla="*/ 228 w 710"/>
                <a:gd name="T57" fmla="*/ 456 h 458"/>
                <a:gd name="T58" fmla="*/ 168 w 710"/>
                <a:gd name="T59" fmla="*/ 446 h 458"/>
                <a:gd name="T60" fmla="*/ 114 w 710"/>
                <a:gd name="T61" fmla="*/ 426 h 458"/>
                <a:gd name="T62" fmla="*/ 68 w 710"/>
                <a:gd name="T63" fmla="*/ 400 h 458"/>
                <a:gd name="T64" fmla="*/ 32 w 710"/>
                <a:gd name="T65" fmla="*/ 368 h 458"/>
                <a:gd name="T66" fmla="*/ 10 w 710"/>
                <a:gd name="T67" fmla="*/ 328 h 458"/>
                <a:gd name="T68" fmla="*/ 2 w 710"/>
                <a:gd name="T69" fmla="*/ 30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0" h="458">
                  <a:moveTo>
                    <a:pt x="2" y="308"/>
                  </a:moveTo>
                  <a:lnTo>
                    <a:pt x="2" y="308"/>
                  </a:lnTo>
                  <a:lnTo>
                    <a:pt x="0" y="284"/>
                  </a:lnTo>
                  <a:lnTo>
                    <a:pt x="0" y="262"/>
                  </a:lnTo>
                  <a:lnTo>
                    <a:pt x="4" y="240"/>
                  </a:lnTo>
                  <a:lnTo>
                    <a:pt x="12" y="218"/>
                  </a:lnTo>
                  <a:lnTo>
                    <a:pt x="22" y="194"/>
                  </a:lnTo>
                  <a:lnTo>
                    <a:pt x="36" y="174"/>
                  </a:lnTo>
                  <a:lnTo>
                    <a:pt x="52" y="152"/>
                  </a:lnTo>
                  <a:lnTo>
                    <a:pt x="72" y="132"/>
                  </a:lnTo>
                  <a:lnTo>
                    <a:pt x="94" y="112"/>
                  </a:lnTo>
                  <a:lnTo>
                    <a:pt x="118" y="94"/>
                  </a:lnTo>
                  <a:lnTo>
                    <a:pt x="146" y="76"/>
                  </a:lnTo>
                  <a:lnTo>
                    <a:pt x="174" y="60"/>
                  </a:lnTo>
                  <a:lnTo>
                    <a:pt x="204" y="46"/>
                  </a:lnTo>
                  <a:lnTo>
                    <a:pt x="238" y="34"/>
                  </a:lnTo>
                  <a:lnTo>
                    <a:pt x="272" y="22"/>
                  </a:lnTo>
                  <a:lnTo>
                    <a:pt x="308" y="14"/>
                  </a:lnTo>
                  <a:lnTo>
                    <a:pt x="308" y="14"/>
                  </a:lnTo>
                  <a:lnTo>
                    <a:pt x="344" y="6"/>
                  </a:lnTo>
                  <a:lnTo>
                    <a:pt x="378" y="2"/>
                  </a:lnTo>
                  <a:lnTo>
                    <a:pt x="414" y="0"/>
                  </a:lnTo>
                  <a:lnTo>
                    <a:pt x="448" y="0"/>
                  </a:lnTo>
                  <a:lnTo>
                    <a:pt x="480" y="2"/>
                  </a:lnTo>
                  <a:lnTo>
                    <a:pt x="512" y="8"/>
                  </a:lnTo>
                  <a:lnTo>
                    <a:pt x="542" y="14"/>
                  </a:lnTo>
                  <a:lnTo>
                    <a:pt x="570" y="22"/>
                  </a:lnTo>
                  <a:lnTo>
                    <a:pt x="596" y="32"/>
                  </a:lnTo>
                  <a:lnTo>
                    <a:pt x="620" y="44"/>
                  </a:lnTo>
                  <a:lnTo>
                    <a:pt x="642" y="58"/>
                  </a:lnTo>
                  <a:lnTo>
                    <a:pt x="660" y="74"/>
                  </a:lnTo>
                  <a:lnTo>
                    <a:pt x="676" y="92"/>
                  </a:lnTo>
                  <a:lnTo>
                    <a:pt x="690" y="110"/>
                  </a:lnTo>
                  <a:lnTo>
                    <a:pt x="700" y="130"/>
                  </a:lnTo>
                  <a:lnTo>
                    <a:pt x="706" y="152"/>
                  </a:lnTo>
                  <a:lnTo>
                    <a:pt x="706" y="152"/>
                  </a:lnTo>
                  <a:lnTo>
                    <a:pt x="710" y="174"/>
                  </a:lnTo>
                  <a:lnTo>
                    <a:pt x="708" y="198"/>
                  </a:lnTo>
                  <a:lnTo>
                    <a:pt x="704" y="220"/>
                  </a:lnTo>
                  <a:lnTo>
                    <a:pt x="698" y="242"/>
                  </a:lnTo>
                  <a:lnTo>
                    <a:pt x="686" y="264"/>
                  </a:lnTo>
                  <a:lnTo>
                    <a:pt x="674" y="286"/>
                  </a:lnTo>
                  <a:lnTo>
                    <a:pt x="656" y="308"/>
                  </a:lnTo>
                  <a:lnTo>
                    <a:pt x="638" y="328"/>
                  </a:lnTo>
                  <a:lnTo>
                    <a:pt x="616" y="346"/>
                  </a:lnTo>
                  <a:lnTo>
                    <a:pt x="590" y="366"/>
                  </a:lnTo>
                  <a:lnTo>
                    <a:pt x="564" y="382"/>
                  </a:lnTo>
                  <a:lnTo>
                    <a:pt x="536" y="398"/>
                  </a:lnTo>
                  <a:lnTo>
                    <a:pt x="504" y="412"/>
                  </a:lnTo>
                  <a:lnTo>
                    <a:pt x="472" y="426"/>
                  </a:lnTo>
                  <a:lnTo>
                    <a:pt x="438" y="436"/>
                  </a:lnTo>
                  <a:lnTo>
                    <a:pt x="402" y="446"/>
                  </a:lnTo>
                  <a:lnTo>
                    <a:pt x="402" y="446"/>
                  </a:lnTo>
                  <a:lnTo>
                    <a:pt x="366" y="452"/>
                  </a:lnTo>
                  <a:lnTo>
                    <a:pt x="330" y="456"/>
                  </a:lnTo>
                  <a:lnTo>
                    <a:pt x="296" y="458"/>
                  </a:lnTo>
                  <a:lnTo>
                    <a:pt x="262" y="458"/>
                  </a:lnTo>
                  <a:lnTo>
                    <a:pt x="228" y="456"/>
                  </a:lnTo>
                  <a:lnTo>
                    <a:pt x="198" y="452"/>
                  </a:lnTo>
                  <a:lnTo>
                    <a:pt x="168" y="446"/>
                  </a:lnTo>
                  <a:lnTo>
                    <a:pt x="140" y="438"/>
                  </a:lnTo>
                  <a:lnTo>
                    <a:pt x="114" y="426"/>
                  </a:lnTo>
                  <a:lnTo>
                    <a:pt x="90" y="414"/>
                  </a:lnTo>
                  <a:lnTo>
                    <a:pt x="68" y="400"/>
                  </a:lnTo>
                  <a:lnTo>
                    <a:pt x="48" y="386"/>
                  </a:lnTo>
                  <a:lnTo>
                    <a:pt x="32" y="368"/>
                  </a:lnTo>
                  <a:lnTo>
                    <a:pt x="20" y="350"/>
                  </a:lnTo>
                  <a:lnTo>
                    <a:pt x="10" y="328"/>
                  </a:lnTo>
                  <a:lnTo>
                    <a:pt x="2" y="308"/>
                  </a:lnTo>
                  <a:lnTo>
                    <a:pt x="2" y="3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4"/>
            <p:cNvSpPr>
              <a:spLocks/>
            </p:cNvSpPr>
            <p:nvPr/>
          </p:nvSpPr>
          <p:spPr bwMode="auto">
            <a:xfrm>
              <a:off x="149" y="2706"/>
              <a:ext cx="102" cy="90"/>
            </a:xfrm>
            <a:custGeom>
              <a:avLst/>
              <a:gdLst>
                <a:gd name="T0" fmla="*/ 22 w 102"/>
                <a:gd name="T1" fmla="*/ 90 h 90"/>
                <a:gd name="T2" fmla="*/ 22 w 102"/>
                <a:gd name="T3" fmla="*/ 90 h 90"/>
                <a:gd name="T4" fmla="*/ 38 w 102"/>
                <a:gd name="T5" fmla="*/ 84 h 90"/>
                <a:gd name="T6" fmla="*/ 54 w 102"/>
                <a:gd name="T7" fmla="*/ 80 h 90"/>
                <a:gd name="T8" fmla="*/ 54 w 102"/>
                <a:gd name="T9" fmla="*/ 80 h 90"/>
                <a:gd name="T10" fmla="*/ 78 w 102"/>
                <a:gd name="T11" fmla="*/ 76 h 90"/>
                <a:gd name="T12" fmla="*/ 98 w 102"/>
                <a:gd name="T13" fmla="*/ 76 h 90"/>
                <a:gd name="T14" fmla="*/ 98 w 102"/>
                <a:gd name="T15" fmla="*/ 76 h 90"/>
                <a:gd name="T16" fmla="*/ 102 w 102"/>
                <a:gd name="T17" fmla="*/ 62 h 90"/>
                <a:gd name="T18" fmla="*/ 100 w 102"/>
                <a:gd name="T19" fmla="*/ 48 h 90"/>
                <a:gd name="T20" fmla="*/ 96 w 102"/>
                <a:gd name="T21" fmla="*/ 32 h 90"/>
                <a:gd name="T22" fmla="*/ 86 w 102"/>
                <a:gd name="T23" fmla="*/ 20 h 90"/>
                <a:gd name="T24" fmla="*/ 86 w 102"/>
                <a:gd name="T25" fmla="*/ 20 h 90"/>
                <a:gd name="T26" fmla="*/ 78 w 102"/>
                <a:gd name="T27" fmla="*/ 12 h 90"/>
                <a:gd name="T28" fmla="*/ 70 w 102"/>
                <a:gd name="T29" fmla="*/ 6 h 90"/>
                <a:gd name="T30" fmla="*/ 60 w 102"/>
                <a:gd name="T31" fmla="*/ 2 h 90"/>
                <a:gd name="T32" fmla="*/ 50 w 102"/>
                <a:gd name="T33" fmla="*/ 0 h 90"/>
                <a:gd name="T34" fmla="*/ 40 w 102"/>
                <a:gd name="T35" fmla="*/ 0 h 90"/>
                <a:gd name="T36" fmla="*/ 32 w 102"/>
                <a:gd name="T37" fmla="*/ 2 h 90"/>
                <a:gd name="T38" fmla="*/ 22 w 102"/>
                <a:gd name="T39" fmla="*/ 4 h 90"/>
                <a:gd name="T40" fmla="*/ 14 w 102"/>
                <a:gd name="T41" fmla="*/ 10 h 90"/>
                <a:gd name="T42" fmla="*/ 14 w 102"/>
                <a:gd name="T43" fmla="*/ 10 h 90"/>
                <a:gd name="T44" fmla="*/ 8 w 102"/>
                <a:gd name="T45" fmla="*/ 18 h 90"/>
                <a:gd name="T46" fmla="*/ 4 w 102"/>
                <a:gd name="T47" fmla="*/ 26 h 90"/>
                <a:gd name="T48" fmla="*/ 0 w 102"/>
                <a:gd name="T49" fmla="*/ 36 h 90"/>
                <a:gd name="T50" fmla="*/ 0 w 102"/>
                <a:gd name="T51" fmla="*/ 46 h 90"/>
                <a:gd name="T52" fmla="*/ 0 w 102"/>
                <a:gd name="T53" fmla="*/ 56 h 90"/>
                <a:gd name="T54" fmla="*/ 4 w 102"/>
                <a:gd name="T55" fmla="*/ 64 h 90"/>
                <a:gd name="T56" fmla="*/ 8 w 102"/>
                <a:gd name="T57" fmla="*/ 74 h 90"/>
                <a:gd name="T58" fmla="*/ 16 w 102"/>
                <a:gd name="T59" fmla="*/ 84 h 90"/>
                <a:gd name="T60" fmla="*/ 16 w 102"/>
                <a:gd name="T61" fmla="*/ 84 h 90"/>
                <a:gd name="T62" fmla="*/ 22 w 102"/>
                <a:gd name="T63" fmla="*/ 90 h 90"/>
                <a:gd name="T64" fmla="*/ 22 w 102"/>
                <a:gd name="T6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90">
                  <a:moveTo>
                    <a:pt x="22" y="90"/>
                  </a:moveTo>
                  <a:lnTo>
                    <a:pt x="22" y="90"/>
                  </a:lnTo>
                  <a:lnTo>
                    <a:pt x="38" y="84"/>
                  </a:lnTo>
                  <a:lnTo>
                    <a:pt x="54" y="80"/>
                  </a:lnTo>
                  <a:lnTo>
                    <a:pt x="54" y="80"/>
                  </a:lnTo>
                  <a:lnTo>
                    <a:pt x="78" y="76"/>
                  </a:lnTo>
                  <a:lnTo>
                    <a:pt x="98" y="76"/>
                  </a:lnTo>
                  <a:lnTo>
                    <a:pt x="98" y="76"/>
                  </a:lnTo>
                  <a:lnTo>
                    <a:pt x="102" y="62"/>
                  </a:lnTo>
                  <a:lnTo>
                    <a:pt x="100" y="48"/>
                  </a:lnTo>
                  <a:lnTo>
                    <a:pt x="96" y="32"/>
                  </a:lnTo>
                  <a:lnTo>
                    <a:pt x="86" y="20"/>
                  </a:lnTo>
                  <a:lnTo>
                    <a:pt x="86" y="20"/>
                  </a:lnTo>
                  <a:lnTo>
                    <a:pt x="78" y="12"/>
                  </a:lnTo>
                  <a:lnTo>
                    <a:pt x="70" y="6"/>
                  </a:lnTo>
                  <a:lnTo>
                    <a:pt x="60" y="2"/>
                  </a:lnTo>
                  <a:lnTo>
                    <a:pt x="50" y="0"/>
                  </a:lnTo>
                  <a:lnTo>
                    <a:pt x="40" y="0"/>
                  </a:lnTo>
                  <a:lnTo>
                    <a:pt x="32" y="2"/>
                  </a:lnTo>
                  <a:lnTo>
                    <a:pt x="22" y="4"/>
                  </a:lnTo>
                  <a:lnTo>
                    <a:pt x="14" y="10"/>
                  </a:lnTo>
                  <a:lnTo>
                    <a:pt x="14" y="10"/>
                  </a:lnTo>
                  <a:lnTo>
                    <a:pt x="8" y="18"/>
                  </a:lnTo>
                  <a:lnTo>
                    <a:pt x="4" y="26"/>
                  </a:lnTo>
                  <a:lnTo>
                    <a:pt x="0" y="36"/>
                  </a:lnTo>
                  <a:lnTo>
                    <a:pt x="0" y="46"/>
                  </a:lnTo>
                  <a:lnTo>
                    <a:pt x="0" y="56"/>
                  </a:lnTo>
                  <a:lnTo>
                    <a:pt x="4" y="64"/>
                  </a:lnTo>
                  <a:lnTo>
                    <a:pt x="8" y="74"/>
                  </a:lnTo>
                  <a:lnTo>
                    <a:pt x="16" y="84"/>
                  </a:lnTo>
                  <a:lnTo>
                    <a:pt x="16" y="84"/>
                  </a:lnTo>
                  <a:lnTo>
                    <a:pt x="22" y="90"/>
                  </a:lnTo>
                  <a:lnTo>
                    <a:pt x="22"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5"/>
            <p:cNvSpPr>
              <a:spLocks/>
            </p:cNvSpPr>
            <p:nvPr/>
          </p:nvSpPr>
          <p:spPr bwMode="auto">
            <a:xfrm>
              <a:off x="-107" y="2762"/>
              <a:ext cx="96" cy="98"/>
            </a:xfrm>
            <a:custGeom>
              <a:avLst/>
              <a:gdLst>
                <a:gd name="T0" fmla="*/ 18 w 96"/>
                <a:gd name="T1" fmla="*/ 98 h 98"/>
                <a:gd name="T2" fmla="*/ 18 w 96"/>
                <a:gd name="T3" fmla="*/ 98 h 98"/>
                <a:gd name="T4" fmla="*/ 36 w 96"/>
                <a:gd name="T5" fmla="*/ 94 h 98"/>
                <a:gd name="T6" fmla="*/ 36 w 96"/>
                <a:gd name="T7" fmla="*/ 94 h 98"/>
                <a:gd name="T8" fmla="*/ 62 w 96"/>
                <a:gd name="T9" fmla="*/ 90 h 98"/>
                <a:gd name="T10" fmla="*/ 84 w 96"/>
                <a:gd name="T11" fmla="*/ 88 h 98"/>
                <a:gd name="T12" fmla="*/ 84 w 96"/>
                <a:gd name="T13" fmla="*/ 88 h 98"/>
                <a:gd name="T14" fmla="*/ 90 w 96"/>
                <a:gd name="T15" fmla="*/ 76 h 98"/>
                <a:gd name="T16" fmla="*/ 94 w 96"/>
                <a:gd name="T17" fmla="*/ 62 h 98"/>
                <a:gd name="T18" fmla="*/ 94 w 96"/>
                <a:gd name="T19" fmla="*/ 62 h 98"/>
                <a:gd name="T20" fmla="*/ 96 w 96"/>
                <a:gd name="T21" fmla="*/ 52 h 98"/>
                <a:gd name="T22" fmla="*/ 94 w 96"/>
                <a:gd name="T23" fmla="*/ 40 h 98"/>
                <a:gd name="T24" fmla="*/ 92 w 96"/>
                <a:gd name="T25" fmla="*/ 30 h 98"/>
                <a:gd name="T26" fmla="*/ 88 w 96"/>
                <a:gd name="T27" fmla="*/ 22 h 98"/>
                <a:gd name="T28" fmla="*/ 82 w 96"/>
                <a:gd name="T29" fmla="*/ 14 h 98"/>
                <a:gd name="T30" fmla="*/ 74 w 96"/>
                <a:gd name="T31" fmla="*/ 8 h 98"/>
                <a:gd name="T32" fmla="*/ 66 w 96"/>
                <a:gd name="T33" fmla="*/ 2 h 98"/>
                <a:gd name="T34" fmla="*/ 58 w 96"/>
                <a:gd name="T35" fmla="*/ 0 h 98"/>
                <a:gd name="T36" fmla="*/ 58 w 96"/>
                <a:gd name="T37" fmla="*/ 0 h 98"/>
                <a:gd name="T38" fmla="*/ 48 w 96"/>
                <a:gd name="T39" fmla="*/ 0 h 98"/>
                <a:gd name="T40" fmla="*/ 38 w 96"/>
                <a:gd name="T41" fmla="*/ 0 h 98"/>
                <a:gd name="T42" fmla="*/ 30 w 96"/>
                <a:gd name="T43" fmla="*/ 4 h 98"/>
                <a:gd name="T44" fmla="*/ 22 w 96"/>
                <a:gd name="T45" fmla="*/ 10 h 98"/>
                <a:gd name="T46" fmla="*/ 14 w 96"/>
                <a:gd name="T47" fmla="*/ 16 h 98"/>
                <a:gd name="T48" fmla="*/ 8 w 96"/>
                <a:gd name="T49" fmla="*/ 26 h 98"/>
                <a:gd name="T50" fmla="*/ 4 w 96"/>
                <a:gd name="T51" fmla="*/ 34 h 98"/>
                <a:gd name="T52" fmla="*/ 0 w 96"/>
                <a:gd name="T53" fmla="*/ 46 h 98"/>
                <a:gd name="T54" fmla="*/ 0 w 96"/>
                <a:gd name="T55" fmla="*/ 46 h 98"/>
                <a:gd name="T56" fmla="*/ 0 w 96"/>
                <a:gd name="T57" fmla="*/ 60 h 98"/>
                <a:gd name="T58" fmla="*/ 2 w 96"/>
                <a:gd name="T59" fmla="*/ 76 h 98"/>
                <a:gd name="T60" fmla="*/ 8 w 96"/>
                <a:gd name="T61" fmla="*/ 88 h 98"/>
                <a:gd name="T62" fmla="*/ 18 w 96"/>
                <a:gd name="T63" fmla="*/ 98 h 98"/>
                <a:gd name="T64" fmla="*/ 18 w 96"/>
                <a:gd name="T65"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98">
                  <a:moveTo>
                    <a:pt x="18" y="98"/>
                  </a:moveTo>
                  <a:lnTo>
                    <a:pt x="18" y="98"/>
                  </a:lnTo>
                  <a:lnTo>
                    <a:pt x="36" y="94"/>
                  </a:lnTo>
                  <a:lnTo>
                    <a:pt x="36" y="94"/>
                  </a:lnTo>
                  <a:lnTo>
                    <a:pt x="62" y="90"/>
                  </a:lnTo>
                  <a:lnTo>
                    <a:pt x="84" y="88"/>
                  </a:lnTo>
                  <a:lnTo>
                    <a:pt x="84" y="88"/>
                  </a:lnTo>
                  <a:lnTo>
                    <a:pt x="90" y="76"/>
                  </a:lnTo>
                  <a:lnTo>
                    <a:pt x="94" y="62"/>
                  </a:lnTo>
                  <a:lnTo>
                    <a:pt x="94" y="62"/>
                  </a:lnTo>
                  <a:lnTo>
                    <a:pt x="96" y="52"/>
                  </a:lnTo>
                  <a:lnTo>
                    <a:pt x="94" y="40"/>
                  </a:lnTo>
                  <a:lnTo>
                    <a:pt x="92" y="30"/>
                  </a:lnTo>
                  <a:lnTo>
                    <a:pt x="88" y="22"/>
                  </a:lnTo>
                  <a:lnTo>
                    <a:pt x="82" y="14"/>
                  </a:lnTo>
                  <a:lnTo>
                    <a:pt x="74" y="8"/>
                  </a:lnTo>
                  <a:lnTo>
                    <a:pt x="66" y="2"/>
                  </a:lnTo>
                  <a:lnTo>
                    <a:pt x="58" y="0"/>
                  </a:lnTo>
                  <a:lnTo>
                    <a:pt x="58" y="0"/>
                  </a:lnTo>
                  <a:lnTo>
                    <a:pt x="48" y="0"/>
                  </a:lnTo>
                  <a:lnTo>
                    <a:pt x="38" y="0"/>
                  </a:lnTo>
                  <a:lnTo>
                    <a:pt x="30" y="4"/>
                  </a:lnTo>
                  <a:lnTo>
                    <a:pt x="22" y="10"/>
                  </a:lnTo>
                  <a:lnTo>
                    <a:pt x="14" y="16"/>
                  </a:lnTo>
                  <a:lnTo>
                    <a:pt x="8" y="26"/>
                  </a:lnTo>
                  <a:lnTo>
                    <a:pt x="4" y="34"/>
                  </a:lnTo>
                  <a:lnTo>
                    <a:pt x="0" y="46"/>
                  </a:lnTo>
                  <a:lnTo>
                    <a:pt x="0" y="46"/>
                  </a:lnTo>
                  <a:lnTo>
                    <a:pt x="0" y="60"/>
                  </a:lnTo>
                  <a:lnTo>
                    <a:pt x="2" y="76"/>
                  </a:lnTo>
                  <a:lnTo>
                    <a:pt x="8" y="88"/>
                  </a:lnTo>
                  <a:lnTo>
                    <a:pt x="18" y="98"/>
                  </a:lnTo>
                  <a:lnTo>
                    <a:pt x="18"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6"/>
            <p:cNvSpPr>
              <a:spLocks/>
            </p:cNvSpPr>
            <p:nvPr/>
          </p:nvSpPr>
          <p:spPr bwMode="auto">
            <a:xfrm>
              <a:off x="176" y="2745"/>
              <a:ext cx="38" cy="52"/>
            </a:xfrm>
            <a:custGeom>
              <a:avLst/>
              <a:gdLst>
                <a:gd name="T0" fmla="*/ 2 w 38"/>
                <a:gd name="T1" fmla="*/ 30 h 52"/>
                <a:gd name="T2" fmla="*/ 2 w 38"/>
                <a:gd name="T3" fmla="*/ 30 h 52"/>
                <a:gd name="T4" fmla="*/ 0 w 38"/>
                <a:gd name="T5" fmla="*/ 20 h 52"/>
                <a:gd name="T6" fmla="*/ 2 w 38"/>
                <a:gd name="T7" fmla="*/ 10 h 52"/>
                <a:gd name="T8" fmla="*/ 8 w 38"/>
                <a:gd name="T9" fmla="*/ 2 h 52"/>
                <a:gd name="T10" fmla="*/ 14 w 38"/>
                <a:gd name="T11" fmla="*/ 0 h 52"/>
                <a:gd name="T12" fmla="*/ 14 w 38"/>
                <a:gd name="T13" fmla="*/ 0 h 52"/>
                <a:gd name="T14" fmla="*/ 20 w 38"/>
                <a:gd name="T15" fmla="*/ 0 h 52"/>
                <a:gd name="T16" fmla="*/ 28 w 38"/>
                <a:gd name="T17" fmla="*/ 4 h 52"/>
                <a:gd name="T18" fmla="*/ 32 w 38"/>
                <a:gd name="T19" fmla="*/ 12 h 52"/>
                <a:gd name="T20" fmla="*/ 36 w 38"/>
                <a:gd name="T21" fmla="*/ 22 h 52"/>
                <a:gd name="T22" fmla="*/ 36 w 38"/>
                <a:gd name="T23" fmla="*/ 22 h 52"/>
                <a:gd name="T24" fmla="*/ 38 w 38"/>
                <a:gd name="T25" fmla="*/ 32 h 52"/>
                <a:gd name="T26" fmla="*/ 36 w 38"/>
                <a:gd name="T27" fmla="*/ 42 h 52"/>
                <a:gd name="T28" fmla="*/ 32 w 38"/>
                <a:gd name="T29" fmla="*/ 48 h 52"/>
                <a:gd name="T30" fmla="*/ 26 w 38"/>
                <a:gd name="T31" fmla="*/ 52 h 52"/>
                <a:gd name="T32" fmla="*/ 26 w 38"/>
                <a:gd name="T33" fmla="*/ 52 h 52"/>
                <a:gd name="T34" fmla="*/ 18 w 38"/>
                <a:gd name="T35" fmla="*/ 52 h 52"/>
                <a:gd name="T36" fmla="*/ 12 w 38"/>
                <a:gd name="T37" fmla="*/ 48 h 52"/>
                <a:gd name="T38" fmla="*/ 6 w 38"/>
                <a:gd name="T39" fmla="*/ 40 h 52"/>
                <a:gd name="T40" fmla="*/ 2 w 38"/>
                <a:gd name="T41" fmla="*/ 30 h 52"/>
                <a:gd name="T42" fmla="*/ 2 w 38"/>
                <a:gd name="T43"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2">
                  <a:moveTo>
                    <a:pt x="2" y="30"/>
                  </a:moveTo>
                  <a:lnTo>
                    <a:pt x="2" y="30"/>
                  </a:lnTo>
                  <a:lnTo>
                    <a:pt x="0" y="20"/>
                  </a:lnTo>
                  <a:lnTo>
                    <a:pt x="2" y="10"/>
                  </a:lnTo>
                  <a:lnTo>
                    <a:pt x="8" y="2"/>
                  </a:lnTo>
                  <a:lnTo>
                    <a:pt x="14" y="0"/>
                  </a:lnTo>
                  <a:lnTo>
                    <a:pt x="14" y="0"/>
                  </a:lnTo>
                  <a:lnTo>
                    <a:pt x="20" y="0"/>
                  </a:lnTo>
                  <a:lnTo>
                    <a:pt x="28" y="4"/>
                  </a:lnTo>
                  <a:lnTo>
                    <a:pt x="32" y="12"/>
                  </a:lnTo>
                  <a:lnTo>
                    <a:pt x="36" y="22"/>
                  </a:lnTo>
                  <a:lnTo>
                    <a:pt x="36" y="22"/>
                  </a:lnTo>
                  <a:lnTo>
                    <a:pt x="38" y="32"/>
                  </a:lnTo>
                  <a:lnTo>
                    <a:pt x="36" y="42"/>
                  </a:lnTo>
                  <a:lnTo>
                    <a:pt x="32" y="48"/>
                  </a:lnTo>
                  <a:lnTo>
                    <a:pt x="26" y="52"/>
                  </a:lnTo>
                  <a:lnTo>
                    <a:pt x="26" y="52"/>
                  </a:lnTo>
                  <a:lnTo>
                    <a:pt x="18" y="52"/>
                  </a:lnTo>
                  <a:lnTo>
                    <a:pt x="12" y="48"/>
                  </a:lnTo>
                  <a:lnTo>
                    <a:pt x="6" y="40"/>
                  </a:lnTo>
                  <a:lnTo>
                    <a:pt x="2" y="30"/>
                  </a:lnTo>
                  <a:lnTo>
                    <a:pt x="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7"/>
            <p:cNvSpPr>
              <a:spLocks/>
            </p:cNvSpPr>
            <p:nvPr/>
          </p:nvSpPr>
          <p:spPr bwMode="auto">
            <a:xfrm>
              <a:off x="-59" y="2805"/>
              <a:ext cx="36" cy="52"/>
            </a:xfrm>
            <a:custGeom>
              <a:avLst/>
              <a:gdLst>
                <a:gd name="T0" fmla="*/ 0 w 36"/>
                <a:gd name="T1" fmla="*/ 30 h 52"/>
                <a:gd name="T2" fmla="*/ 0 w 36"/>
                <a:gd name="T3" fmla="*/ 30 h 52"/>
                <a:gd name="T4" fmla="*/ 0 w 36"/>
                <a:gd name="T5" fmla="*/ 20 h 52"/>
                <a:gd name="T6" fmla="*/ 2 w 36"/>
                <a:gd name="T7" fmla="*/ 10 h 52"/>
                <a:gd name="T8" fmla="*/ 6 w 36"/>
                <a:gd name="T9" fmla="*/ 4 h 52"/>
                <a:gd name="T10" fmla="*/ 12 w 36"/>
                <a:gd name="T11" fmla="*/ 0 h 52"/>
                <a:gd name="T12" fmla="*/ 12 w 36"/>
                <a:gd name="T13" fmla="*/ 0 h 52"/>
                <a:gd name="T14" fmla="*/ 20 w 36"/>
                <a:gd name="T15" fmla="*/ 0 h 52"/>
                <a:gd name="T16" fmla="*/ 26 w 36"/>
                <a:gd name="T17" fmla="*/ 4 h 52"/>
                <a:gd name="T18" fmla="*/ 32 w 36"/>
                <a:gd name="T19" fmla="*/ 12 h 52"/>
                <a:gd name="T20" fmla="*/ 36 w 36"/>
                <a:gd name="T21" fmla="*/ 22 h 52"/>
                <a:gd name="T22" fmla="*/ 36 w 36"/>
                <a:gd name="T23" fmla="*/ 22 h 52"/>
                <a:gd name="T24" fmla="*/ 36 w 36"/>
                <a:gd name="T25" fmla="*/ 32 h 52"/>
                <a:gd name="T26" fmla="*/ 34 w 36"/>
                <a:gd name="T27" fmla="*/ 42 h 52"/>
                <a:gd name="T28" fmla="*/ 30 w 36"/>
                <a:gd name="T29" fmla="*/ 48 h 52"/>
                <a:gd name="T30" fmla="*/ 24 w 36"/>
                <a:gd name="T31" fmla="*/ 52 h 52"/>
                <a:gd name="T32" fmla="*/ 24 w 36"/>
                <a:gd name="T33" fmla="*/ 52 h 52"/>
                <a:gd name="T34" fmla="*/ 16 w 36"/>
                <a:gd name="T35" fmla="*/ 52 h 52"/>
                <a:gd name="T36" fmla="*/ 10 w 36"/>
                <a:gd name="T37" fmla="*/ 48 h 52"/>
                <a:gd name="T38" fmla="*/ 4 w 36"/>
                <a:gd name="T39" fmla="*/ 40 h 52"/>
                <a:gd name="T40" fmla="*/ 0 w 36"/>
                <a:gd name="T41" fmla="*/ 30 h 52"/>
                <a:gd name="T42" fmla="*/ 0 w 36"/>
                <a:gd name="T43"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2">
                  <a:moveTo>
                    <a:pt x="0" y="30"/>
                  </a:moveTo>
                  <a:lnTo>
                    <a:pt x="0" y="30"/>
                  </a:lnTo>
                  <a:lnTo>
                    <a:pt x="0" y="20"/>
                  </a:lnTo>
                  <a:lnTo>
                    <a:pt x="2" y="10"/>
                  </a:lnTo>
                  <a:lnTo>
                    <a:pt x="6" y="4"/>
                  </a:lnTo>
                  <a:lnTo>
                    <a:pt x="12" y="0"/>
                  </a:lnTo>
                  <a:lnTo>
                    <a:pt x="12" y="0"/>
                  </a:lnTo>
                  <a:lnTo>
                    <a:pt x="20" y="0"/>
                  </a:lnTo>
                  <a:lnTo>
                    <a:pt x="26" y="4"/>
                  </a:lnTo>
                  <a:lnTo>
                    <a:pt x="32" y="12"/>
                  </a:lnTo>
                  <a:lnTo>
                    <a:pt x="36" y="22"/>
                  </a:lnTo>
                  <a:lnTo>
                    <a:pt x="36" y="22"/>
                  </a:lnTo>
                  <a:lnTo>
                    <a:pt x="36" y="32"/>
                  </a:lnTo>
                  <a:lnTo>
                    <a:pt x="34" y="42"/>
                  </a:lnTo>
                  <a:lnTo>
                    <a:pt x="30" y="48"/>
                  </a:lnTo>
                  <a:lnTo>
                    <a:pt x="24" y="52"/>
                  </a:lnTo>
                  <a:lnTo>
                    <a:pt x="24" y="52"/>
                  </a:lnTo>
                  <a:lnTo>
                    <a:pt x="16" y="52"/>
                  </a:lnTo>
                  <a:lnTo>
                    <a:pt x="10" y="48"/>
                  </a:lnTo>
                  <a:lnTo>
                    <a:pt x="4" y="40"/>
                  </a:lnTo>
                  <a:lnTo>
                    <a:pt x="0" y="30"/>
                  </a:lnTo>
                  <a:lnTo>
                    <a:pt x="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8"/>
            <p:cNvSpPr>
              <a:spLocks/>
            </p:cNvSpPr>
            <p:nvPr/>
          </p:nvSpPr>
          <p:spPr bwMode="auto">
            <a:xfrm>
              <a:off x="-87" y="2860"/>
              <a:ext cx="348" cy="134"/>
            </a:xfrm>
            <a:custGeom>
              <a:avLst/>
              <a:gdLst>
                <a:gd name="T0" fmla="*/ 348 w 348"/>
                <a:gd name="T1" fmla="*/ 0 h 134"/>
                <a:gd name="T2" fmla="*/ 348 w 348"/>
                <a:gd name="T3" fmla="*/ 0 h 134"/>
                <a:gd name="T4" fmla="*/ 342 w 348"/>
                <a:gd name="T5" fmla="*/ 10 h 134"/>
                <a:gd name="T6" fmla="*/ 322 w 348"/>
                <a:gd name="T7" fmla="*/ 34 h 134"/>
                <a:gd name="T8" fmla="*/ 308 w 348"/>
                <a:gd name="T9" fmla="*/ 50 h 134"/>
                <a:gd name="T10" fmla="*/ 290 w 348"/>
                <a:gd name="T11" fmla="*/ 68 h 134"/>
                <a:gd name="T12" fmla="*/ 272 w 348"/>
                <a:gd name="T13" fmla="*/ 84 h 134"/>
                <a:gd name="T14" fmla="*/ 248 w 348"/>
                <a:gd name="T15" fmla="*/ 100 h 134"/>
                <a:gd name="T16" fmla="*/ 224 w 348"/>
                <a:gd name="T17" fmla="*/ 114 h 134"/>
                <a:gd name="T18" fmla="*/ 198 w 348"/>
                <a:gd name="T19" fmla="*/ 124 h 134"/>
                <a:gd name="T20" fmla="*/ 184 w 348"/>
                <a:gd name="T21" fmla="*/ 128 h 134"/>
                <a:gd name="T22" fmla="*/ 170 w 348"/>
                <a:gd name="T23" fmla="*/ 132 h 134"/>
                <a:gd name="T24" fmla="*/ 154 w 348"/>
                <a:gd name="T25" fmla="*/ 134 h 134"/>
                <a:gd name="T26" fmla="*/ 138 w 348"/>
                <a:gd name="T27" fmla="*/ 134 h 134"/>
                <a:gd name="T28" fmla="*/ 122 w 348"/>
                <a:gd name="T29" fmla="*/ 132 h 134"/>
                <a:gd name="T30" fmla="*/ 106 w 348"/>
                <a:gd name="T31" fmla="*/ 130 h 134"/>
                <a:gd name="T32" fmla="*/ 90 w 348"/>
                <a:gd name="T33" fmla="*/ 126 h 134"/>
                <a:gd name="T34" fmla="*/ 72 w 348"/>
                <a:gd name="T35" fmla="*/ 120 h 134"/>
                <a:gd name="T36" fmla="*/ 54 w 348"/>
                <a:gd name="T37" fmla="*/ 112 h 134"/>
                <a:gd name="T38" fmla="*/ 36 w 348"/>
                <a:gd name="T39" fmla="*/ 102 h 134"/>
                <a:gd name="T40" fmla="*/ 18 w 348"/>
                <a:gd name="T41" fmla="*/ 90 h 134"/>
                <a:gd name="T42" fmla="*/ 0 w 348"/>
                <a:gd name="T43" fmla="*/ 76 h 134"/>
                <a:gd name="T44" fmla="*/ 0 w 348"/>
                <a:gd name="T45" fmla="*/ 76 h 134"/>
                <a:gd name="T46" fmla="*/ 8 w 348"/>
                <a:gd name="T47" fmla="*/ 78 h 134"/>
                <a:gd name="T48" fmla="*/ 28 w 348"/>
                <a:gd name="T49" fmla="*/ 82 h 134"/>
                <a:gd name="T50" fmla="*/ 62 w 348"/>
                <a:gd name="T51" fmla="*/ 84 h 134"/>
                <a:gd name="T52" fmla="*/ 104 w 348"/>
                <a:gd name="T53" fmla="*/ 84 h 134"/>
                <a:gd name="T54" fmla="*/ 130 w 348"/>
                <a:gd name="T55" fmla="*/ 80 h 134"/>
                <a:gd name="T56" fmla="*/ 156 w 348"/>
                <a:gd name="T57" fmla="*/ 76 h 134"/>
                <a:gd name="T58" fmla="*/ 186 w 348"/>
                <a:gd name="T59" fmla="*/ 70 h 134"/>
                <a:gd name="T60" fmla="*/ 216 w 348"/>
                <a:gd name="T61" fmla="*/ 62 h 134"/>
                <a:gd name="T62" fmla="*/ 248 w 348"/>
                <a:gd name="T63" fmla="*/ 52 h 134"/>
                <a:gd name="T64" fmla="*/ 280 w 348"/>
                <a:gd name="T65" fmla="*/ 38 h 134"/>
                <a:gd name="T66" fmla="*/ 314 w 348"/>
                <a:gd name="T67" fmla="*/ 20 h 134"/>
                <a:gd name="T68" fmla="*/ 348 w 348"/>
                <a:gd name="T69" fmla="*/ 0 h 134"/>
                <a:gd name="T70" fmla="*/ 348 w 348"/>
                <a:gd name="T7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134">
                  <a:moveTo>
                    <a:pt x="348" y="0"/>
                  </a:moveTo>
                  <a:lnTo>
                    <a:pt x="348" y="0"/>
                  </a:lnTo>
                  <a:lnTo>
                    <a:pt x="342" y="10"/>
                  </a:lnTo>
                  <a:lnTo>
                    <a:pt x="322" y="34"/>
                  </a:lnTo>
                  <a:lnTo>
                    <a:pt x="308" y="50"/>
                  </a:lnTo>
                  <a:lnTo>
                    <a:pt x="290" y="68"/>
                  </a:lnTo>
                  <a:lnTo>
                    <a:pt x="272" y="84"/>
                  </a:lnTo>
                  <a:lnTo>
                    <a:pt x="248" y="100"/>
                  </a:lnTo>
                  <a:lnTo>
                    <a:pt x="224" y="114"/>
                  </a:lnTo>
                  <a:lnTo>
                    <a:pt x="198" y="124"/>
                  </a:lnTo>
                  <a:lnTo>
                    <a:pt x="184" y="128"/>
                  </a:lnTo>
                  <a:lnTo>
                    <a:pt x="170" y="132"/>
                  </a:lnTo>
                  <a:lnTo>
                    <a:pt x="154" y="134"/>
                  </a:lnTo>
                  <a:lnTo>
                    <a:pt x="138" y="134"/>
                  </a:lnTo>
                  <a:lnTo>
                    <a:pt x="122" y="132"/>
                  </a:lnTo>
                  <a:lnTo>
                    <a:pt x="106" y="130"/>
                  </a:lnTo>
                  <a:lnTo>
                    <a:pt x="90" y="126"/>
                  </a:lnTo>
                  <a:lnTo>
                    <a:pt x="72" y="120"/>
                  </a:lnTo>
                  <a:lnTo>
                    <a:pt x="54" y="112"/>
                  </a:lnTo>
                  <a:lnTo>
                    <a:pt x="36" y="102"/>
                  </a:lnTo>
                  <a:lnTo>
                    <a:pt x="18" y="90"/>
                  </a:lnTo>
                  <a:lnTo>
                    <a:pt x="0" y="76"/>
                  </a:lnTo>
                  <a:lnTo>
                    <a:pt x="0" y="76"/>
                  </a:lnTo>
                  <a:lnTo>
                    <a:pt x="8" y="78"/>
                  </a:lnTo>
                  <a:lnTo>
                    <a:pt x="28" y="82"/>
                  </a:lnTo>
                  <a:lnTo>
                    <a:pt x="62" y="84"/>
                  </a:lnTo>
                  <a:lnTo>
                    <a:pt x="104" y="84"/>
                  </a:lnTo>
                  <a:lnTo>
                    <a:pt x="130" y="80"/>
                  </a:lnTo>
                  <a:lnTo>
                    <a:pt x="156" y="76"/>
                  </a:lnTo>
                  <a:lnTo>
                    <a:pt x="186" y="70"/>
                  </a:lnTo>
                  <a:lnTo>
                    <a:pt x="216" y="62"/>
                  </a:lnTo>
                  <a:lnTo>
                    <a:pt x="248" y="52"/>
                  </a:lnTo>
                  <a:lnTo>
                    <a:pt x="280" y="38"/>
                  </a:lnTo>
                  <a:lnTo>
                    <a:pt x="314" y="20"/>
                  </a:lnTo>
                  <a:lnTo>
                    <a:pt x="348" y="0"/>
                  </a:lnTo>
                  <a:lnTo>
                    <a:pt x="3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19"/>
            <p:cNvSpPr>
              <a:spLocks/>
            </p:cNvSpPr>
            <p:nvPr/>
          </p:nvSpPr>
          <p:spPr bwMode="auto">
            <a:xfrm rot="18303751">
              <a:off x="252" y="2895"/>
              <a:ext cx="290" cy="53"/>
            </a:xfrm>
            <a:custGeom>
              <a:avLst/>
              <a:gdLst>
                <a:gd name="T0" fmla="*/ 382 w 464"/>
                <a:gd name="T1" fmla="*/ 6 h 108"/>
                <a:gd name="T2" fmla="*/ 382 w 464"/>
                <a:gd name="T3" fmla="*/ 6 h 108"/>
                <a:gd name="T4" fmla="*/ 376 w 464"/>
                <a:gd name="T5" fmla="*/ 10 h 108"/>
                <a:gd name="T6" fmla="*/ 356 w 464"/>
                <a:gd name="T7" fmla="*/ 20 h 108"/>
                <a:gd name="T8" fmla="*/ 326 w 464"/>
                <a:gd name="T9" fmla="*/ 34 h 108"/>
                <a:gd name="T10" fmla="*/ 284 w 464"/>
                <a:gd name="T11" fmla="*/ 48 h 108"/>
                <a:gd name="T12" fmla="*/ 260 w 464"/>
                <a:gd name="T13" fmla="*/ 56 h 108"/>
                <a:gd name="T14" fmla="*/ 236 w 464"/>
                <a:gd name="T15" fmla="*/ 60 h 108"/>
                <a:gd name="T16" fmla="*/ 208 w 464"/>
                <a:gd name="T17" fmla="*/ 64 h 108"/>
                <a:gd name="T18" fmla="*/ 178 w 464"/>
                <a:gd name="T19" fmla="*/ 66 h 108"/>
                <a:gd name="T20" fmla="*/ 148 w 464"/>
                <a:gd name="T21" fmla="*/ 66 h 108"/>
                <a:gd name="T22" fmla="*/ 116 w 464"/>
                <a:gd name="T23" fmla="*/ 62 h 108"/>
                <a:gd name="T24" fmla="*/ 84 w 464"/>
                <a:gd name="T25" fmla="*/ 58 h 108"/>
                <a:gd name="T26" fmla="*/ 50 w 464"/>
                <a:gd name="T27" fmla="*/ 48 h 108"/>
                <a:gd name="T28" fmla="*/ 50 w 464"/>
                <a:gd name="T29" fmla="*/ 48 h 108"/>
                <a:gd name="T30" fmla="*/ 36 w 464"/>
                <a:gd name="T31" fmla="*/ 52 h 108"/>
                <a:gd name="T32" fmla="*/ 24 w 464"/>
                <a:gd name="T33" fmla="*/ 58 h 108"/>
                <a:gd name="T34" fmla="*/ 12 w 464"/>
                <a:gd name="T35" fmla="*/ 64 h 108"/>
                <a:gd name="T36" fmla="*/ 4 w 464"/>
                <a:gd name="T37" fmla="*/ 72 h 108"/>
                <a:gd name="T38" fmla="*/ 2 w 464"/>
                <a:gd name="T39" fmla="*/ 76 h 108"/>
                <a:gd name="T40" fmla="*/ 0 w 464"/>
                <a:gd name="T41" fmla="*/ 80 h 108"/>
                <a:gd name="T42" fmla="*/ 2 w 464"/>
                <a:gd name="T43" fmla="*/ 86 h 108"/>
                <a:gd name="T44" fmla="*/ 6 w 464"/>
                <a:gd name="T45" fmla="*/ 90 h 108"/>
                <a:gd name="T46" fmla="*/ 14 w 464"/>
                <a:gd name="T47" fmla="*/ 96 h 108"/>
                <a:gd name="T48" fmla="*/ 24 w 464"/>
                <a:gd name="T49" fmla="*/ 102 h 108"/>
                <a:gd name="T50" fmla="*/ 24 w 464"/>
                <a:gd name="T51" fmla="*/ 102 h 108"/>
                <a:gd name="T52" fmla="*/ 34 w 464"/>
                <a:gd name="T53" fmla="*/ 102 h 108"/>
                <a:gd name="T54" fmla="*/ 60 w 464"/>
                <a:gd name="T55" fmla="*/ 106 h 108"/>
                <a:gd name="T56" fmla="*/ 100 w 464"/>
                <a:gd name="T57" fmla="*/ 108 h 108"/>
                <a:gd name="T58" fmla="*/ 152 w 464"/>
                <a:gd name="T59" fmla="*/ 108 h 108"/>
                <a:gd name="T60" fmla="*/ 182 w 464"/>
                <a:gd name="T61" fmla="*/ 106 h 108"/>
                <a:gd name="T62" fmla="*/ 212 w 464"/>
                <a:gd name="T63" fmla="*/ 102 h 108"/>
                <a:gd name="T64" fmla="*/ 244 w 464"/>
                <a:gd name="T65" fmla="*/ 98 h 108"/>
                <a:gd name="T66" fmla="*/ 278 w 464"/>
                <a:gd name="T67" fmla="*/ 90 h 108"/>
                <a:gd name="T68" fmla="*/ 312 w 464"/>
                <a:gd name="T69" fmla="*/ 80 h 108"/>
                <a:gd name="T70" fmla="*/ 346 w 464"/>
                <a:gd name="T71" fmla="*/ 68 h 108"/>
                <a:gd name="T72" fmla="*/ 380 w 464"/>
                <a:gd name="T73" fmla="*/ 52 h 108"/>
                <a:gd name="T74" fmla="*/ 412 w 464"/>
                <a:gd name="T75" fmla="*/ 34 h 108"/>
                <a:gd name="T76" fmla="*/ 412 w 464"/>
                <a:gd name="T77" fmla="*/ 34 h 108"/>
                <a:gd name="T78" fmla="*/ 436 w 464"/>
                <a:gd name="T79" fmla="*/ 32 h 108"/>
                <a:gd name="T80" fmla="*/ 454 w 464"/>
                <a:gd name="T81" fmla="*/ 28 h 108"/>
                <a:gd name="T82" fmla="*/ 460 w 464"/>
                <a:gd name="T83" fmla="*/ 24 h 108"/>
                <a:gd name="T84" fmla="*/ 464 w 464"/>
                <a:gd name="T85" fmla="*/ 20 h 108"/>
                <a:gd name="T86" fmla="*/ 464 w 464"/>
                <a:gd name="T87" fmla="*/ 20 h 108"/>
                <a:gd name="T88" fmla="*/ 464 w 464"/>
                <a:gd name="T89" fmla="*/ 14 h 108"/>
                <a:gd name="T90" fmla="*/ 462 w 464"/>
                <a:gd name="T91" fmla="*/ 6 h 108"/>
                <a:gd name="T92" fmla="*/ 462 w 464"/>
                <a:gd name="T93" fmla="*/ 6 h 108"/>
                <a:gd name="T94" fmla="*/ 460 w 464"/>
                <a:gd name="T95" fmla="*/ 4 h 108"/>
                <a:gd name="T96" fmla="*/ 454 w 464"/>
                <a:gd name="T97" fmla="*/ 2 h 108"/>
                <a:gd name="T98" fmla="*/ 436 w 464"/>
                <a:gd name="T99" fmla="*/ 2 h 108"/>
                <a:gd name="T100" fmla="*/ 416 w 464"/>
                <a:gd name="T101" fmla="*/ 2 h 108"/>
                <a:gd name="T102" fmla="*/ 410 w 464"/>
                <a:gd name="T103" fmla="*/ 2 h 108"/>
                <a:gd name="T104" fmla="*/ 408 w 464"/>
                <a:gd name="T105" fmla="*/ 0 h 108"/>
                <a:gd name="T106" fmla="*/ 382 w 464"/>
                <a:gd name="T107"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4" h="108">
                  <a:moveTo>
                    <a:pt x="382" y="6"/>
                  </a:moveTo>
                  <a:lnTo>
                    <a:pt x="382" y="6"/>
                  </a:lnTo>
                  <a:lnTo>
                    <a:pt x="376" y="10"/>
                  </a:lnTo>
                  <a:lnTo>
                    <a:pt x="356" y="20"/>
                  </a:lnTo>
                  <a:lnTo>
                    <a:pt x="326" y="34"/>
                  </a:lnTo>
                  <a:lnTo>
                    <a:pt x="284" y="48"/>
                  </a:lnTo>
                  <a:lnTo>
                    <a:pt x="260" y="56"/>
                  </a:lnTo>
                  <a:lnTo>
                    <a:pt x="236" y="60"/>
                  </a:lnTo>
                  <a:lnTo>
                    <a:pt x="208" y="64"/>
                  </a:lnTo>
                  <a:lnTo>
                    <a:pt x="178" y="66"/>
                  </a:lnTo>
                  <a:lnTo>
                    <a:pt x="148" y="66"/>
                  </a:lnTo>
                  <a:lnTo>
                    <a:pt x="116" y="62"/>
                  </a:lnTo>
                  <a:lnTo>
                    <a:pt x="84" y="58"/>
                  </a:lnTo>
                  <a:lnTo>
                    <a:pt x="50" y="48"/>
                  </a:lnTo>
                  <a:lnTo>
                    <a:pt x="50" y="48"/>
                  </a:lnTo>
                  <a:lnTo>
                    <a:pt x="36" y="52"/>
                  </a:lnTo>
                  <a:lnTo>
                    <a:pt x="24" y="58"/>
                  </a:lnTo>
                  <a:lnTo>
                    <a:pt x="12" y="64"/>
                  </a:lnTo>
                  <a:lnTo>
                    <a:pt x="4" y="72"/>
                  </a:lnTo>
                  <a:lnTo>
                    <a:pt x="2" y="76"/>
                  </a:lnTo>
                  <a:lnTo>
                    <a:pt x="0" y="80"/>
                  </a:lnTo>
                  <a:lnTo>
                    <a:pt x="2" y="86"/>
                  </a:lnTo>
                  <a:lnTo>
                    <a:pt x="6" y="90"/>
                  </a:lnTo>
                  <a:lnTo>
                    <a:pt x="14" y="96"/>
                  </a:lnTo>
                  <a:lnTo>
                    <a:pt x="24" y="102"/>
                  </a:lnTo>
                  <a:lnTo>
                    <a:pt x="24" y="102"/>
                  </a:lnTo>
                  <a:lnTo>
                    <a:pt x="34" y="102"/>
                  </a:lnTo>
                  <a:lnTo>
                    <a:pt x="60" y="106"/>
                  </a:lnTo>
                  <a:lnTo>
                    <a:pt x="100" y="108"/>
                  </a:lnTo>
                  <a:lnTo>
                    <a:pt x="152" y="108"/>
                  </a:lnTo>
                  <a:lnTo>
                    <a:pt x="182" y="106"/>
                  </a:lnTo>
                  <a:lnTo>
                    <a:pt x="212" y="102"/>
                  </a:lnTo>
                  <a:lnTo>
                    <a:pt x="244" y="98"/>
                  </a:lnTo>
                  <a:lnTo>
                    <a:pt x="278" y="90"/>
                  </a:lnTo>
                  <a:lnTo>
                    <a:pt x="312" y="80"/>
                  </a:lnTo>
                  <a:lnTo>
                    <a:pt x="346" y="68"/>
                  </a:lnTo>
                  <a:lnTo>
                    <a:pt x="380" y="52"/>
                  </a:lnTo>
                  <a:lnTo>
                    <a:pt x="412" y="34"/>
                  </a:lnTo>
                  <a:lnTo>
                    <a:pt x="412" y="34"/>
                  </a:lnTo>
                  <a:lnTo>
                    <a:pt x="436" y="32"/>
                  </a:lnTo>
                  <a:lnTo>
                    <a:pt x="454" y="28"/>
                  </a:lnTo>
                  <a:lnTo>
                    <a:pt x="460" y="24"/>
                  </a:lnTo>
                  <a:lnTo>
                    <a:pt x="464" y="20"/>
                  </a:lnTo>
                  <a:lnTo>
                    <a:pt x="464" y="20"/>
                  </a:lnTo>
                  <a:lnTo>
                    <a:pt x="464" y="14"/>
                  </a:lnTo>
                  <a:lnTo>
                    <a:pt x="462" y="6"/>
                  </a:lnTo>
                  <a:lnTo>
                    <a:pt x="462" y="6"/>
                  </a:lnTo>
                  <a:lnTo>
                    <a:pt x="460" y="4"/>
                  </a:lnTo>
                  <a:lnTo>
                    <a:pt x="454" y="2"/>
                  </a:lnTo>
                  <a:lnTo>
                    <a:pt x="436" y="2"/>
                  </a:lnTo>
                  <a:lnTo>
                    <a:pt x="416" y="2"/>
                  </a:lnTo>
                  <a:lnTo>
                    <a:pt x="410" y="2"/>
                  </a:lnTo>
                  <a:lnTo>
                    <a:pt x="408" y="0"/>
                  </a:lnTo>
                  <a:lnTo>
                    <a:pt x="38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35"/>
            <p:cNvSpPr>
              <a:spLocks/>
            </p:cNvSpPr>
            <p:nvPr/>
          </p:nvSpPr>
          <p:spPr bwMode="auto">
            <a:xfrm>
              <a:off x="429" y="2813"/>
              <a:ext cx="88" cy="34"/>
            </a:xfrm>
            <a:custGeom>
              <a:avLst/>
              <a:gdLst>
                <a:gd name="T0" fmla="*/ 88 w 88"/>
                <a:gd name="T1" fmla="*/ 34 h 68"/>
                <a:gd name="T2" fmla="*/ 88 w 88"/>
                <a:gd name="T3" fmla="*/ 34 h 68"/>
                <a:gd name="T4" fmla="*/ 88 w 88"/>
                <a:gd name="T5" fmla="*/ 40 h 68"/>
                <a:gd name="T6" fmla="*/ 84 w 88"/>
                <a:gd name="T7" fmla="*/ 48 h 68"/>
                <a:gd name="T8" fmla="*/ 80 w 88"/>
                <a:gd name="T9" fmla="*/ 54 h 68"/>
                <a:gd name="T10" fmla="*/ 76 w 88"/>
                <a:gd name="T11" fmla="*/ 58 h 68"/>
                <a:gd name="T12" fmla="*/ 68 w 88"/>
                <a:gd name="T13" fmla="*/ 62 h 68"/>
                <a:gd name="T14" fmla="*/ 62 w 88"/>
                <a:gd name="T15" fmla="*/ 66 h 68"/>
                <a:gd name="T16" fmla="*/ 52 w 88"/>
                <a:gd name="T17" fmla="*/ 68 h 68"/>
                <a:gd name="T18" fmla="*/ 44 w 88"/>
                <a:gd name="T19" fmla="*/ 68 h 68"/>
                <a:gd name="T20" fmla="*/ 44 w 88"/>
                <a:gd name="T21" fmla="*/ 68 h 68"/>
                <a:gd name="T22" fmla="*/ 36 w 88"/>
                <a:gd name="T23" fmla="*/ 68 h 68"/>
                <a:gd name="T24" fmla="*/ 26 w 88"/>
                <a:gd name="T25" fmla="*/ 66 h 68"/>
                <a:gd name="T26" fmla="*/ 20 w 88"/>
                <a:gd name="T27" fmla="*/ 62 h 68"/>
                <a:gd name="T28" fmla="*/ 12 w 88"/>
                <a:gd name="T29" fmla="*/ 58 h 68"/>
                <a:gd name="T30" fmla="*/ 8 w 88"/>
                <a:gd name="T31" fmla="*/ 54 h 68"/>
                <a:gd name="T32" fmla="*/ 4 w 88"/>
                <a:gd name="T33" fmla="*/ 48 h 68"/>
                <a:gd name="T34" fmla="*/ 0 w 88"/>
                <a:gd name="T35" fmla="*/ 40 h 68"/>
                <a:gd name="T36" fmla="*/ 0 w 88"/>
                <a:gd name="T37" fmla="*/ 34 h 68"/>
                <a:gd name="T38" fmla="*/ 0 w 88"/>
                <a:gd name="T39" fmla="*/ 34 h 68"/>
                <a:gd name="T40" fmla="*/ 0 w 88"/>
                <a:gd name="T41" fmla="*/ 28 h 68"/>
                <a:gd name="T42" fmla="*/ 4 w 88"/>
                <a:gd name="T43" fmla="*/ 20 h 68"/>
                <a:gd name="T44" fmla="*/ 8 w 88"/>
                <a:gd name="T45" fmla="*/ 14 h 68"/>
                <a:gd name="T46" fmla="*/ 12 w 88"/>
                <a:gd name="T47" fmla="*/ 10 h 68"/>
                <a:gd name="T48" fmla="*/ 20 w 88"/>
                <a:gd name="T49" fmla="*/ 6 h 68"/>
                <a:gd name="T50" fmla="*/ 26 w 88"/>
                <a:gd name="T51" fmla="*/ 2 h 68"/>
                <a:gd name="T52" fmla="*/ 36 w 88"/>
                <a:gd name="T53" fmla="*/ 0 h 68"/>
                <a:gd name="T54" fmla="*/ 44 w 88"/>
                <a:gd name="T55" fmla="*/ 0 h 68"/>
                <a:gd name="T56" fmla="*/ 44 w 88"/>
                <a:gd name="T57" fmla="*/ 0 h 68"/>
                <a:gd name="T58" fmla="*/ 52 w 88"/>
                <a:gd name="T59" fmla="*/ 0 h 68"/>
                <a:gd name="T60" fmla="*/ 62 w 88"/>
                <a:gd name="T61" fmla="*/ 2 h 68"/>
                <a:gd name="T62" fmla="*/ 68 w 88"/>
                <a:gd name="T63" fmla="*/ 6 h 68"/>
                <a:gd name="T64" fmla="*/ 76 w 88"/>
                <a:gd name="T65" fmla="*/ 10 h 68"/>
                <a:gd name="T66" fmla="*/ 80 w 88"/>
                <a:gd name="T67" fmla="*/ 14 h 68"/>
                <a:gd name="T68" fmla="*/ 84 w 88"/>
                <a:gd name="T69" fmla="*/ 20 h 68"/>
                <a:gd name="T70" fmla="*/ 88 w 88"/>
                <a:gd name="T71" fmla="*/ 28 h 68"/>
                <a:gd name="T72" fmla="*/ 88 w 88"/>
                <a:gd name="T73" fmla="*/ 34 h 68"/>
                <a:gd name="T74" fmla="*/ 88 w 88"/>
                <a:gd name="T75"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68">
                  <a:moveTo>
                    <a:pt x="88" y="34"/>
                  </a:moveTo>
                  <a:lnTo>
                    <a:pt x="88" y="34"/>
                  </a:lnTo>
                  <a:lnTo>
                    <a:pt x="88" y="40"/>
                  </a:lnTo>
                  <a:lnTo>
                    <a:pt x="84" y="48"/>
                  </a:lnTo>
                  <a:lnTo>
                    <a:pt x="80" y="54"/>
                  </a:lnTo>
                  <a:lnTo>
                    <a:pt x="76" y="58"/>
                  </a:lnTo>
                  <a:lnTo>
                    <a:pt x="68" y="62"/>
                  </a:lnTo>
                  <a:lnTo>
                    <a:pt x="62" y="66"/>
                  </a:lnTo>
                  <a:lnTo>
                    <a:pt x="52" y="68"/>
                  </a:lnTo>
                  <a:lnTo>
                    <a:pt x="44" y="68"/>
                  </a:lnTo>
                  <a:lnTo>
                    <a:pt x="44" y="68"/>
                  </a:lnTo>
                  <a:lnTo>
                    <a:pt x="36" y="68"/>
                  </a:lnTo>
                  <a:lnTo>
                    <a:pt x="26" y="66"/>
                  </a:lnTo>
                  <a:lnTo>
                    <a:pt x="20" y="62"/>
                  </a:lnTo>
                  <a:lnTo>
                    <a:pt x="12" y="58"/>
                  </a:lnTo>
                  <a:lnTo>
                    <a:pt x="8" y="54"/>
                  </a:lnTo>
                  <a:lnTo>
                    <a:pt x="4" y="48"/>
                  </a:lnTo>
                  <a:lnTo>
                    <a:pt x="0" y="40"/>
                  </a:lnTo>
                  <a:lnTo>
                    <a:pt x="0" y="34"/>
                  </a:lnTo>
                  <a:lnTo>
                    <a:pt x="0" y="34"/>
                  </a:lnTo>
                  <a:lnTo>
                    <a:pt x="0" y="28"/>
                  </a:lnTo>
                  <a:lnTo>
                    <a:pt x="4" y="20"/>
                  </a:lnTo>
                  <a:lnTo>
                    <a:pt x="8" y="14"/>
                  </a:lnTo>
                  <a:lnTo>
                    <a:pt x="12" y="10"/>
                  </a:lnTo>
                  <a:lnTo>
                    <a:pt x="20" y="6"/>
                  </a:lnTo>
                  <a:lnTo>
                    <a:pt x="26" y="2"/>
                  </a:lnTo>
                  <a:lnTo>
                    <a:pt x="36" y="0"/>
                  </a:lnTo>
                  <a:lnTo>
                    <a:pt x="44" y="0"/>
                  </a:lnTo>
                  <a:lnTo>
                    <a:pt x="44" y="0"/>
                  </a:lnTo>
                  <a:lnTo>
                    <a:pt x="52" y="0"/>
                  </a:lnTo>
                  <a:lnTo>
                    <a:pt x="62" y="2"/>
                  </a:lnTo>
                  <a:lnTo>
                    <a:pt x="68" y="6"/>
                  </a:lnTo>
                  <a:lnTo>
                    <a:pt x="76" y="10"/>
                  </a:lnTo>
                  <a:lnTo>
                    <a:pt x="80" y="14"/>
                  </a:lnTo>
                  <a:lnTo>
                    <a:pt x="84" y="20"/>
                  </a:lnTo>
                  <a:lnTo>
                    <a:pt x="88" y="28"/>
                  </a:lnTo>
                  <a:lnTo>
                    <a:pt x="88" y="34"/>
                  </a:lnTo>
                  <a:lnTo>
                    <a:pt x="88"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2059" name="Picture 11"/>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566574" y="2139751"/>
            <a:ext cx="1729530" cy="1363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http://blogs.technet.com/cfs-file.ashx/__key/communityserver-blogs-components-weblogfiles/00-00-00-91-09-metablogapi/7571.Exchange_2D00_2013_2D00_Logo_5F00_34AF840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7283" y="3992839"/>
            <a:ext cx="1031831" cy="103183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harepoint-careers.com/wp-content/uploads/2012/10/sharepoint-2013-logo.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0043" y="5159638"/>
            <a:ext cx="2534563" cy="76704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iliconangle.com/files/2012/09/Office-2013-Logo.jpg"/>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20603" b="20501"/>
          <a:stretch/>
        </p:blipFill>
        <p:spPr bwMode="auto">
          <a:xfrm>
            <a:off x="7407302" y="2049462"/>
            <a:ext cx="2832280" cy="93758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om2012.files.wordpress.com/2011/11/microsoft-system-center-2012-logo1.png"/>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r="17459"/>
          <a:stretch/>
        </p:blipFill>
        <p:spPr bwMode="auto">
          <a:xfrm>
            <a:off x="4160837" y="5982833"/>
            <a:ext cx="2923548" cy="791029"/>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msmvps.com/cfs-file.ashx/__key/CommunityServer.Blogs.Components.WeblogFiles/tech-steps.Office2013/3326.ProjectServer2013.png"/>
          <p:cNvPicPr>
            <a:picLocks noChangeAspect="1" noChangeArrowheads="1"/>
          </p:cNvPicPr>
          <p:nvPr/>
        </p:nvPicPr>
        <p:blipFill rotWithShape="1">
          <a:blip r:embed="rId8">
            <a:extLst>
              <a:ext uri="{28A0092B-C50C-407E-A947-70E740481C1C}">
                <a14:useLocalDpi xmlns:a14="http://schemas.microsoft.com/office/drawing/2010/main" val="0"/>
              </a:ext>
            </a:extLst>
          </a:blip>
          <a:srcRect l="13209" t="6934" r="72427" b="83388"/>
          <a:stretch/>
        </p:blipFill>
        <p:spPr bwMode="auto">
          <a:xfrm>
            <a:off x="4050733" y="5068255"/>
            <a:ext cx="2526871" cy="956113"/>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http://blogs.extremeexperts.com/wp-content/uploads/2012/07/Forefront-2010.png"/>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l="-278" t="30303" r="278" b="33334"/>
          <a:stretch/>
        </p:blipFill>
        <p:spPr bwMode="auto">
          <a:xfrm>
            <a:off x="7391049" y="4976685"/>
            <a:ext cx="2637188" cy="958977"/>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http://t3.gstatic.com/images?q=tbn:ANd9GcR2zItmXs60uRyk9KpUC5IokQNPsublTnX90AY-VKCRodOvCa7Wv2VaFSj3_w"/>
          <p:cNvPicPr>
            <a:picLocks noChangeAspect="1" noChangeArrowheads="1"/>
          </p:cNvPicPr>
          <p:nvPr/>
        </p:nvPicPr>
        <p:blipFill rotWithShape="1">
          <a:blip r:embed="rId10">
            <a:clrChange>
              <a:clrFrom>
                <a:srgbClr val="FFFFFD"/>
              </a:clrFrom>
              <a:clrTo>
                <a:srgbClr val="FFFFFD">
                  <a:alpha val="0"/>
                </a:srgbClr>
              </a:clrTo>
            </a:clrChange>
            <a:extLst>
              <a:ext uri="{28A0092B-C50C-407E-A947-70E740481C1C}">
                <a14:useLocalDpi xmlns:a14="http://schemas.microsoft.com/office/drawing/2010/main" val="0"/>
              </a:ext>
            </a:extLst>
          </a:blip>
          <a:srcRect t="39175" b="36083"/>
          <a:stretch/>
        </p:blipFill>
        <p:spPr bwMode="auto">
          <a:xfrm>
            <a:off x="7333417" y="3116262"/>
            <a:ext cx="3260487" cy="601936"/>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http://www.pingzine.com/wp-content/uploads/2012/08/visualstudio.jpg"/>
          <p:cNvPicPr>
            <a:picLocks noChangeAspect="1" noChangeArrowheads="1"/>
          </p:cNvPicPr>
          <p:nvPr/>
        </p:nvPicPr>
        <p:blipFill rotWithShape="1">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t="14384" b="15372"/>
          <a:stretch/>
        </p:blipFill>
        <p:spPr bwMode="auto">
          <a:xfrm>
            <a:off x="7445081" y="3725862"/>
            <a:ext cx="2317091" cy="1191647"/>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http://www.iluminaritech.com/wp-content/uploads/2012/08/Microsoft-Lync-2013-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87341" y="2942396"/>
            <a:ext cx="919671" cy="91967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13">
            <a:clrChange>
              <a:clrFrom>
                <a:srgbClr val="FFFFFF"/>
              </a:clrFrom>
              <a:clrTo>
                <a:srgbClr val="FFFFFF">
                  <a:alpha val="0"/>
                </a:srgbClr>
              </a:clrTo>
            </a:clrChange>
          </a:blip>
          <a:srcRect t="29418" b="30173"/>
          <a:stretch/>
        </p:blipFill>
        <p:spPr>
          <a:xfrm>
            <a:off x="323866" y="2141771"/>
            <a:ext cx="4675171" cy="667965"/>
          </a:xfrm>
          <a:prstGeom prst="rect">
            <a:avLst/>
          </a:prstGeom>
        </p:spPr>
      </p:pic>
      <p:pic>
        <p:nvPicPr>
          <p:cNvPr id="1054" name="Picture 30" descr="http://www.neowin.net/images/uploaded/yammer-logo1.jpeg"/>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97821" y="2049462"/>
            <a:ext cx="2709481" cy="87735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109936" y="4123841"/>
            <a:ext cx="2082943"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rgbClr val="025FD0"/>
                </a:solidFill>
              </a:rPr>
              <a:t>Exchange</a:t>
            </a:r>
          </a:p>
        </p:txBody>
      </p:sp>
      <p:sp>
        <p:nvSpPr>
          <p:cNvPr id="50" name="TextBox 49"/>
          <p:cNvSpPr txBox="1"/>
          <p:nvPr/>
        </p:nvSpPr>
        <p:spPr>
          <a:xfrm>
            <a:off x="5109936" y="3025687"/>
            <a:ext cx="1168397"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chemeClr val="tx2">
                    <a:lumMod val="75000"/>
                    <a:lumOff val="25000"/>
                  </a:schemeClr>
                </a:solidFill>
              </a:rPr>
              <a:t>Lync</a:t>
            </a:r>
          </a:p>
        </p:txBody>
      </p:sp>
    </p:spTree>
    <p:extLst>
      <p:ext uri="{BB962C8B-B14F-4D97-AF65-F5344CB8AC3E}">
        <p14:creationId xmlns:p14="http://schemas.microsoft.com/office/powerpoint/2010/main" val="314022402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265837"/>
            <a:ext cx="11582400"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SharePoint is not a</a:t>
            </a:r>
            <a:r>
              <a:rPr lang="en-US" sz="6000" b="1" dirty="0">
                <a:solidFill>
                  <a:srgbClr val="000000"/>
                </a:solidFill>
                <a:ea typeface="+mj-ea"/>
                <a:cs typeface="+mj-cs"/>
              </a:rPr>
              <a:t> Silver Bullet</a:t>
            </a:r>
            <a:r>
              <a:rPr lang="en-US" sz="6000" dirty="0">
                <a:solidFill>
                  <a:srgbClr val="000000"/>
                </a:solidFill>
                <a:ea typeface="+mj-ea"/>
                <a:cs typeface="+mj-cs"/>
              </a:rPr>
              <a:t>…</a:t>
            </a:r>
            <a:endParaRPr lang="en-US" sz="6000" b="1" dirty="0">
              <a:solidFill>
                <a:srgbClr val="000000"/>
              </a:solidFill>
              <a:ea typeface="+mj-ea"/>
              <a:cs typeface="+mj-cs"/>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22040" y="1439862"/>
            <a:ext cx="10782597" cy="388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716554" y="5428828"/>
            <a:ext cx="6702083" cy="402571"/>
          </a:xfrm>
          <a:prstGeom prst="rect">
            <a:avLst/>
          </a:prstGeom>
        </p:spPr>
        <p:txBody>
          <a:bodyPr wrap="square" lIns="124358" tIns="62179" rIns="124358" bIns="62179">
            <a:spAutoFit/>
          </a:bodyPr>
          <a:lstStyle/>
          <a:p>
            <a:r>
              <a:rPr lang="en-US" dirty="0" smtClean="0">
                <a:hlinkClick r:id="rId3"/>
              </a:rPr>
              <a:t>SharePoint is not a Silver Bullet at NothingButSharePoint.com</a:t>
            </a:r>
            <a:endParaRPr lang="en-US" dirty="0"/>
          </a:p>
        </p:txBody>
      </p:sp>
    </p:spTree>
    <p:extLst>
      <p:ext uri="{BB962C8B-B14F-4D97-AF65-F5344CB8AC3E}">
        <p14:creationId xmlns:p14="http://schemas.microsoft.com/office/powerpoint/2010/main" val="246419603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Straight Connector 3"/>
          <p:cNvSpPr/>
          <p:nvPr/>
        </p:nvSpPr>
        <p:spPr>
          <a:xfrm rot="19263229">
            <a:off x="7237829" y="2435324"/>
            <a:ext cx="1490310" cy="57011"/>
          </a:xfrm>
          <a:custGeom>
            <a:avLst/>
            <a:gdLst/>
            <a:ahLst/>
            <a:cxnLst/>
            <a:rect l="0" t="0" r="0" b="0"/>
            <a:pathLst>
              <a:path>
                <a:moveTo>
                  <a:pt x="0" y="27949"/>
                </a:moveTo>
                <a:lnTo>
                  <a:pt x="1095760"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4" name="Straight Connector 3"/>
          <p:cNvSpPr/>
          <p:nvPr/>
        </p:nvSpPr>
        <p:spPr>
          <a:xfrm rot="15052">
            <a:off x="7801093" y="3791110"/>
            <a:ext cx="1490310" cy="57011"/>
          </a:xfrm>
          <a:custGeom>
            <a:avLst/>
            <a:gdLst/>
            <a:ahLst/>
            <a:cxnLst/>
            <a:rect l="0" t="0" r="0" b="0"/>
            <a:pathLst>
              <a:path>
                <a:moveTo>
                  <a:pt x="0" y="27949"/>
                </a:moveTo>
                <a:lnTo>
                  <a:pt x="1095760"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0" name="Straight Connector 3"/>
          <p:cNvSpPr/>
          <p:nvPr/>
        </p:nvSpPr>
        <p:spPr>
          <a:xfrm rot="15052">
            <a:off x="4008555" y="4560380"/>
            <a:ext cx="1490310" cy="57011"/>
          </a:xfrm>
          <a:custGeom>
            <a:avLst/>
            <a:gdLst/>
            <a:ahLst/>
            <a:cxnLst/>
            <a:rect l="0" t="0" r="0" b="0"/>
            <a:pathLst>
              <a:path>
                <a:moveTo>
                  <a:pt x="0" y="27949"/>
                </a:moveTo>
                <a:lnTo>
                  <a:pt x="1095760"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 name="Oval 6"/>
          <p:cNvSpPr/>
          <p:nvPr/>
        </p:nvSpPr>
        <p:spPr bwMode="auto">
          <a:xfrm>
            <a:off x="4901603" y="2454313"/>
            <a:ext cx="2916834" cy="2871749"/>
          </a:xfrm>
          <a:prstGeom prst="ellipse">
            <a:avLst/>
          </a:prstGeom>
          <a:no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8" name="Picture 6" descr="http://sharepoint-careers.com/wp-content/uploads/2012/10/sharepoint-2013-logo.jp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66369"/>
          <a:stretch/>
        </p:blipFill>
        <p:spPr bwMode="auto">
          <a:xfrm>
            <a:off x="5489373" y="2797872"/>
            <a:ext cx="2405264" cy="216441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txBox="1">
            <a:spLocks/>
          </p:cNvSpPr>
          <p:nvPr/>
        </p:nvSpPr>
        <p:spPr>
          <a:xfrm>
            <a:off x="731836" y="265837"/>
            <a:ext cx="10972801" cy="1771114"/>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Even SharePoint has </a:t>
            </a:r>
            <a:r>
              <a:rPr lang="en-US" sz="6000" b="1" dirty="0">
                <a:solidFill>
                  <a:srgbClr val="000000"/>
                </a:solidFill>
                <a:ea typeface="+mj-ea"/>
                <a:cs typeface="+mj-cs"/>
              </a:rPr>
              <a:t>multiple options</a:t>
            </a:r>
          </a:p>
        </p:txBody>
      </p:sp>
      <p:sp>
        <p:nvSpPr>
          <p:cNvPr id="16" name="Rectangle 15"/>
          <p:cNvSpPr/>
          <p:nvPr/>
        </p:nvSpPr>
        <p:spPr>
          <a:xfrm flipH="1">
            <a:off x="4111799" y="1556604"/>
            <a:ext cx="2520453" cy="126004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1" name="Straight Connector 3"/>
          <p:cNvSpPr/>
          <p:nvPr/>
        </p:nvSpPr>
        <p:spPr>
          <a:xfrm rot="19103598" flipH="1" flipV="1">
            <a:off x="4479969" y="5301594"/>
            <a:ext cx="1095529" cy="57011"/>
          </a:xfrm>
          <a:custGeom>
            <a:avLst/>
            <a:gdLst/>
            <a:ahLst/>
            <a:cxnLst/>
            <a:rect l="0" t="0" r="0" b="0"/>
            <a:pathLst>
              <a:path>
                <a:moveTo>
                  <a:pt x="0" y="27949"/>
                </a:moveTo>
                <a:lnTo>
                  <a:pt x="805495"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3" name="Straight Connector 3"/>
          <p:cNvSpPr/>
          <p:nvPr/>
        </p:nvSpPr>
        <p:spPr>
          <a:xfrm rot="2496402" flipH="1">
            <a:off x="4498776" y="2405994"/>
            <a:ext cx="1095529" cy="57011"/>
          </a:xfrm>
          <a:custGeom>
            <a:avLst/>
            <a:gdLst/>
            <a:ahLst/>
            <a:cxnLst/>
            <a:rect l="0" t="0" r="0" b="0"/>
            <a:pathLst>
              <a:path>
                <a:moveTo>
                  <a:pt x="0" y="27949"/>
                </a:moveTo>
                <a:lnTo>
                  <a:pt x="805495"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Straight Connector 3"/>
          <p:cNvSpPr/>
          <p:nvPr/>
        </p:nvSpPr>
        <p:spPr>
          <a:xfrm rot="15052">
            <a:off x="3965809" y="3195725"/>
            <a:ext cx="1490310" cy="57011"/>
          </a:xfrm>
          <a:custGeom>
            <a:avLst/>
            <a:gdLst/>
            <a:ahLst/>
            <a:cxnLst/>
            <a:rect l="0" t="0" r="0" b="0"/>
            <a:pathLst>
              <a:path>
                <a:moveTo>
                  <a:pt x="0" y="27949"/>
                </a:moveTo>
                <a:lnTo>
                  <a:pt x="1095760"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31" name="Group 30"/>
          <p:cNvGrpSpPr/>
          <p:nvPr/>
        </p:nvGrpSpPr>
        <p:grpSpPr>
          <a:xfrm flipH="1">
            <a:off x="3034234" y="3989814"/>
            <a:ext cx="1388679" cy="1260048"/>
            <a:chOff x="2889854" y="634"/>
            <a:chExt cx="1235453" cy="1235453"/>
          </a:xfrm>
          <a:solidFill>
            <a:srgbClr val="FFFF00"/>
          </a:solidFill>
        </p:grpSpPr>
        <p:sp>
          <p:nvSpPr>
            <p:cNvPr id="32" name="Oval 31"/>
            <p:cNvSpPr/>
            <p:nvPr/>
          </p:nvSpPr>
          <p:spPr>
            <a:xfrm>
              <a:off x="2889854" y="634"/>
              <a:ext cx="1235453" cy="1235453"/>
            </a:xfrm>
            <a:prstGeom prst="ellipse">
              <a:avLst/>
            </a:prstGeom>
          </p:spPr>
          <p:style>
            <a:lnRef idx="2">
              <a:schemeClr val="accent5">
                <a:shade val="50000"/>
              </a:schemeClr>
            </a:lnRef>
            <a:fillRef idx="1">
              <a:schemeClr val="accent5"/>
            </a:fillRef>
            <a:effectRef idx="0">
              <a:schemeClr val="accent5"/>
            </a:effectRef>
            <a:fontRef idx="minor">
              <a:schemeClr val="lt1"/>
            </a:fontRef>
          </p:style>
        </p:sp>
        <p:sp>
          <p:nvSpPr>
            <p:cNvPr id="33" name="Oval 5"/>
            <p:cNvSpPr/>
            <p:nvPr/>
          </p:nvSpPr>
          <p:spPr>
            <a:xfrm>
              <a:off x="3070782" y="181562"/>
              <a:ext cx="873597" cy="873597"/>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10795" tIns="10795" rIns="10795" bIns="10795" numCol="1" spcCol="1270" anchor="ctr" anchorCtr="0">
              <a:noAutofit/>
            </a:bodyPr>
            <a:lstStyle/>
            <a:p>
              <a:pPr algn="ctr" defTabSz="1027684">
                <a:lnSpc>
                  <a:spcPct val="90000"/>
                </a:lnSpc>
                <a:spcBef>
                  <a:spcPct val="0"/>
                </a:spcBef>
                <a:spcAft>
                  <a:spcPct val="35000"/>
                </a:spcAft>
              </a:pPr>
              <a:r>
                <a:rPr lang="en-US" sz="2300" b="1" dirty="0"/>
                <a:t>Online</a:t>
              </a:r>
            </a:p>
          </p:txBody>
        </p:sp>
      </p:grpSp>
      <p:grpSp>
        <p:nvGrpSpPr>
          <p:cNvPr id="34" name="Group 33"/>
          <p:cNvGrpSpPr/>
          <p:nvPr/>
        </p:nvGrpSpPr>
        <p:grpSpPr>
          <a:xfrm flipH="1">
            <a:off x="3915158" y="5097462"/>
            <a:ext cx="1388679" cy="1260048"/>
            <a:chOff x="2889854" y="634"/>
            <a:chExt cx="1235453" cy="1235453"/>
          </a:xfrm>
          <a:solidFill>
            <a:srgbClr val="FFC000"/>
          </a:solidFill>
        </p:grpSpPr>
        <p:sp>
          <p:nvSpPr>
            <p:cNvPr id="35" name="Oval 34"/>
            <p:cNvSpPr/>
            <p:nvPr/>
          </p:nvSpPr>
          <p:spPr>
            <a:xfrm>
              <a:off x="2889854" y="634"/>
              <a:ext cx="1235453" cy="1235453"/>
            </a:xfrm>
            <a:prstGeom prst="ellipse">
              <a:avLst/>
            </a:prstGeom>
          </p:spPr>
          <p:style>
            <a:lnRef idx="2">
              <a:schemeClr val="accent4">
                <a:shade val="50000"/>
              </a:schemeClr>
            </a:lnRef>
            <a:fillRef idx="1">
              <a:schemeClr val="accent4"/>
            </a:fillRef>
            <a:effectRef idx="0">
              <a:schemeClr val="accent4"/>
            </a:effectRef>
            <a:fontRef idx="minor">
              <a:schemeClr val="lt1"/>
            </a:fontRef>
          </p:style>
        </p:sp>
        <p:sp>
          <p:nvSpPr>
            <p:cNvPr id="36" name="Oval 5"/>
            <p:cNvSpPr/>
            <p:nvPr/>
          </p:nvSpPr>
          <p:spPr>
            <a:xfrm>
              <a:off x="3070782" y="181562"/>
              <a:ext cx="873597" cy="87359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0795" tIns="10795" rIns="10795" bIns="10795" numCol="1" spcCol="1270" anchor="ctr" anchorCtr="0">
              <a:noAutofit/>
            </a:bodyPr>
            <a:lstStyle/>
            <a:p>
              <a:pPr algn="ctr" defTabSz="1027684">
                <a:lnSpc>
                  <a:spcPct val="90000"/>
                </a:lnSpc>
                <a:spcBef>
                  <a:spcPct val="0"/>
                </a:spcBef>
                <a:spcAft>
                  <a:spcPct val="35000"/>
                </a:spcAft>
              </a:pPr>
              <a:r>
                <a:rPr lang="en-US" sz="2300" b="1" dirty="0"/>
                <a:t>On Site</a:t>
              </a:r>
            </a:p>
          </p:txBody>
        </p:sp>
      </p:grpSp>
      <p:sp>
        <p:nvSpPr>
          <p:cNvPr id="3" name="TextBox 2"/>
          <p:cNvSpPr txBox="1"/>
          <p:nvPr/>
        </p:nvSpPr>
        <p:spPr>
          <a:xfrm>
            <a:off x="7480904" y="1861807"/>
            <a:ext cx="1632933" cy="433349"/>
          </a:xfrm>
          <a:prstGeom prst="rect">
            <a:avLst/>
          </a:prstGeom>
          <a:noFill/>
        </p:spPr>
        <p:txBody>
          <a:bodyPr wrap="none" lIns="124358" tIns="62179" rIns="124358" bIns="62179" rtlCol="0">
            <a:spAutoFit/>
          </a:bodyPr>
          <a:lstStyle/>
          <a:p>
            <a:r>
              <a:rPr lang="en-US" sz="2000" b="1" dirty="0">
                <a:solidFill>
                  <a:schemeClr val="bg1"/>
                </a:solidFill>
              </a:rPr>
              <a:t>Foundation</a:t>
            </a:r>
          </a:p>
        </p:txBody>
      </p:sp>
      <p:sp>
        <p:nvSpPr>
          <p:cNvPr id="24" name="TextBox 23"/>
          <p:cNvSpPr txBox="1"/>
          <p:nvPr/>
        </p:nvSpPr>
        <p:spPr>
          <a:xfrm>
            <a:off x="8351837" y="3673513"/>
            <a:ext cx="1338558" cy="433349"/>
          </a:xfrm>
          <a:prstGeom prst="rect">
            <a:avLst/>
          </a:prstGeom>
          <a:noFill/>
        </p:spPr>
        <p:txBody>
          <a:bodyPr wrap="none" lIns="124358" tIns="62179" rIns="124358" bIns="62179" rtlCol="0">
            <a:spAutoFit/>
          </a:bodyPr>
          <a:lstStyle/>
          <a:p>
            <a:r>
              <a:rPr lang="en-US" sz="2000" b="1" dirty="0" smtClean="0">
                <a:solidFill>
                  <a:schemeClr val="bg1"/>
                </a:solidFill>
              </a:rPr>
              <a:t>Standard</a:t>
            </a:r>
            <a:endParaRPr lang="en-US" sz="2000" b="1" dirty="0">
              <a:solidFill>
                <a:schemeClr val="bg1"/>
              </a:solidFill>
            </a:endParaRPr>
          </a:p>
        </p:txBody>
      </p:sp>
      <p:sp>
        <p:nvSpPr>
          <p:cNvPr id="25" name="TextBox 24"/>
          <p:cNvSpPr txBox="1"/>
          <p:nvPr/>
        </p:nvSpPr>
        <p:spPr>
          <a:xfrm>
            <a:off x="7589837" y="5326062"/>
            <a:ext cx="1469427" cy="433349"/>
          </a:xfrm>
          <a:prstGeom prst="rect">
            <a:avLst/>
          </a:prstGeom>
          <a:noFill/>
        </p:spPr>
        <p:txBody>
          <a:bodyPr wrap="none" lIns="124358" tIns="62179" rIns="124358" bIns="62179" rtlCol="0">
            <a:spAutoFit/>
          </a:bodyPr>
          <a:lstStyle/>
          <a:p>
            <a:r>
              <a:rPr lang="en-US" sz="2000" b="1" dirty="0" smtClean="0">
                <a:solidFill>
                  <a:schemeClr val="bg1"/>
                </a:solidFill>
              </a:rPr>
              <a:t>Enterprise</a:t>
            </a:r>
            <a:endParaRPr lang="en-US" sz="2000" b="1" dirty="0">
              <a:solidFill>
                <a:schemeClr val="bg1"/>
              </a:solidFill>
            </a:endParaRPr>
          </a:p>
        </p:txBody>
      </p:sp>
      <p:sp>
        <p:nvSpPr>
          <p:cNvPr id="30" name="Straight Connector 3"/>
          <p:cNvSpPr/>
          <p:nvPr/>
        </p:nvSpPr>
        <p:spPr>
          <a:xfrm rot="2033525">
            <a:off x="7250523" y="5315573"/>
            <a:ext cx="1490310" cy="57011"/>
          </a:xfrm>
          <a:custGeom>
            <a:avLst/>
            <a:gdLst/>
            <a:ahLst/>
            <a:cxnLst/>
            <a:rect l="0" t="0" r="0" b="0"/>
            <a:pathLst>
              <a:path>
                <a:moveTo>
                  <a:pt x="0" y="27949"/>
                </a:moveTo>
                <a:lnTo>
                  <a:pt x="1095760"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37" name="Group 36"/>
          <p:cNvGrpSpPr/>
          <p:nvPr/>
        </p:nvGrpSpPr>
        <p:grpSpPr>
          <a:xfrm flipH="1">
            <a:off x="7771579" y="4945630"/>
            <a:ext cx="1494659" cy="1260048"/>
            <a:chOff x="2851289" y="634"/>
            <a:chExt cx="1329740" cy="1235453"/>
          </a:xfrm>
          <a:solidFill>
            <a:srgbClr val="FFFF00"/>
          </a:solidFill>
        </p:grpSpPr>
        <p:sp>
          <p:nvSpPr>
            <p:cNvPr id="38" name="Oval 37"/>
            <p:cNvSpPr/>
            <p:nvPr/>
          </p:nvSpPr>
          <p:spPr>
            <a:xfrm>
              <a:off x="2889854" y="634"/>
              <a:ext cx="1235453" cy="1235453"/>
            </a:xfrm>
            <a:prstGeom prst="ellipse">
              <a:avLst/>
            </a:prstGeom>
          </p:spPr>
          <p:style>
            <a:lnRef idx="2">
              <a:schemeClr val="dk1">
                <a:shade val="50000"/>
              </a:schemeClr>
            </a:lnRef>
            <a:fillRef idx="1">
              <a:schemeClr val="dk1"/>
            </a:fillRef>
            <a:effectRef idx="0">
              <a:schemeClr val="dk1"/>
            </a:effectRef>
            <a:fontRef idx="minor">
              <a:schemeClr val="lt1"/>
            </a:fontRef>
          </p:style>
        </p:sp>
        <p:sp>
          <p:nvSpPr>
            <p:cNvPr id="39" name="Oval 5"/>
            <p:cNvSpPr/>
            <p:nvPr/>
          </p:nvSpPr>
          <p:spPr>
            <a:xfrm>
              <a:off x="2851289" y="181562"/>
              <a:ext cx="1329740" cy="87359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795" tIns="10795" rIns="10795" bIns="10795" numCol="1" spcCol="1270" anchor="ctr" anchorCtr="0">
              <a:noAutofit/>
            </a:bodyPr>
            <a:lstStyle/>
            <a:p>
              <a:pPr algn="ctr" defTabSz="1027684">
                <a:lnSpc>
                  <a:spcPct val="90000"/>
                </a:lnSpc>
                <a:spcBef>
                  <a:spcPct val="0"/>
                </a:spcBef>
                <a:spcAft>
                  <a:spcPct val="35000"/>
                </a:spcAft>
              </a:pPr>
              <a:r>
                <a:rPr lang="en-US" sz="2000" b="1" dirty="0" smtClean="0"/>
                <a:t>Enterprise</a:t>
              </a:r>
              <a:endParaRPr lang="en-US" sz="2000" b="1" dirty="0"/>
            </a:p>
          </p:txBody>
        </p:sp>
      </p:grpSp>
      <p:grpSp>
        <p:nvGrpSpPr>
          <p:cNvPr id="42" name="Group 41"/>
          <p:cNvGrpSpPr/>
          <p:nvPr/>
        </p:nvGrpSpPr>
        <p:grpSpPr>
          <a:xfrm flipH="1">
            <a:off x="8351837" y="3176026"/>
            <a:ext cx="1553944" cy="1260048"/>
            <a:chOff x="2791193" y="634"/>
            <a:chExt cx="1382482" cy="1235453"/>
          </a:xfrm>
          <a:solidFill>
            <a:srgbClr val="FFFF00"/>
          </a:solidFill>
        </p:grpSpPr>
        <p:sp>
          <p:nvSpPr>
            <p:cNvPr id="43" name="Oval 42"/>
            <p:cNvSpPr/>
            <p:nvPr/>
          </p:nvSpPr>
          <p:spPr>
            <a:xfrm>
              <a:off x="2889854" y="634"/>
              <a:ext cx="1235453" cy="1235453"/>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44" name="Oval 5"/>
            <p:cNvSpPr/>
            <p:nvPr/>
          </p:nvSpPr>
          <p:spPr>
            <a:xfrm>
              <a:off x="2791193" y="181562"/>
              <a:ext cx="1382482" cy="87359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795" tIns="10795" rIns="10795" bIns="10795" numCol="1" spcCol="1270" anchor="ctr" anchorCtr="0">
              <a:noAutofit/>
            </a:bodyPr>
            <a:lstStyle/>
            <a:p>
              <a:pPr algn="ctr" defTabSz="1027684">
                <a:lnSpc>
                  <a:spcPct val="90000"/>
                </a:lnSpc>
                <a:spcBef>
                  <a:spcPct val="0"/>
                </a:spcBef>
                <a:spcAft>
                  <a:spcPct val="35000"/>
                </a:spcAft>
              </a:pPr>
              <a:r>
                <a:rPr lang="en-US" sz="2300" b="1" dirty="0" smtClean="0"/>
                <a:t>Standard</a:t>
              </a:r>
              <a:endParaRPr lang="en-US" sz="2300" b="1" dirty="0"/>
            </a:p>
          </p:txBody>
        </p:sp>
      </p:grpSp>
      <p:grpSp>
        <p:nvGrpSpPr>
          <p:cNvPr id="45" name="Group 44"/>
          <p:cNvGrpSpPr/>
          <p:nvPr/>
        </p:nvGrpSpPr>
        <p:grpSpPr>
          <a:xfrm flipH="1">
            <a:off x="2924357" y="2582862"/>
            <a:ext cx="1388679" cy="1260048"/>
            <a:chOff x="2889854" y="634"/>
            <a:chExt cx="1235453" cy="1235453"/>
          </a:xfrm>
          <a:solidFill>
            <a:srgbClr val="FFFF00"/>
          </a:solidFill>
        </p:grpSpPr>
        <p:sp>
          <p:nvSpPr>
            <p:cNvPr id="46" name="Oval 45"/>
            <p:cNvSpPr/>
            <p:nvPr/>
          </p:nvSpPr>
          <p:spPr>
            <a:xfrm>
              <a:off x="2889854" y="634"/>
              <a:ext cx="1235453" cy="1235453"/>
            </a:xfrm>
            <a:prstGeom prst="ellipse">
              <a:avLst/>
            </a:prstGeom>
          </p:spPr>
          <p:style>
            <a:lnRef idx="2">
              <a:schemeClr val="accent2">
                <a:shade val="50000"/>
              </a:schemeClr>
            </a:lnRef>
            <a:fillRef idx="1">
              <a:schemeClr val="accent2"/>
            </a:fillRef>
            <a:effectRef idx="0">
              <a:schemeClr val="accent2"/>
            </a:effectRef>
            <a:fontRef idx="minor">
              <a:schemeClr val="lt1"/>
            </a:fontRef>
          </p:style>
        </p:sp>
        <p:sp>
          <p:nvSpPr>
            <p:cNvPr id="47" name="Oval 5"/>
            <p:cNvSpPr/>
            <p:nvPr/>
          </p:nvSpPr>
          <p:spPr>
            <a:xfrm>
              <a:off x="3070782" y="181562"/>
              <a:ext cx="873597" cy="873597"/>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795" tIns="10795" rIns="10795" bIns="10795" numCol="1" spcCol="1270" anchor="ctr" anchorCtr="0">
              <a:noAutofit/>
            </a:bodyPr>
            <a:lstStyle/>
            <a:p>
              <a:pPr algn="ctr" defTabSz="1027684">
                <a:lnSpc>
                  <a:spcPct val="90000"/>
                </a:lnSpc>
                <a:spcBef>
                  <a:spcPct val="0"/>
                </a:spcBef>
                <a:spcAft>
                  <a:spcPct val="35000"/>
                </a:spcAft>
              </a:pPr>
              <a:r>
                <a:rPr lang="en-US" sz="2300" b="1" dirty="0" smtClean="0"/>
                <a:t>2010</a:t>
              </a:r>
              <a:endParaRPr lang="en-US" sz="2300" b="1" dirty="0"/>
            </a:p>
          </p:txBody>
        </p:sp>
      </p:grpSp>
      <p:grpSp>
        <p:nvGrpSpPr>
          <p:cNvPr id="48" name="Group 47"/>
          <p:cNvGrpSpPr/>
          <p:nvPr/>
        </p:nvGrpSpPr>
        <p:grpSpPr>
          <a:xfrm flipH="1">
            <a:off x="3915158" y="1363662"/>
            <a:ext cx="1388679" cy="1260048"/>
            <a:chOff x="2889854" y="634"/>
            <a:chExt cx="1235453" cy="1235453"/>
          </a:xfrm>
          <a:solidFill>
            <a:srgbClr val="FFFF00"/>
          </a:solidFill>
        </p:grpSpPr>
        <p:sp>
          <p:nvSpPr>
            <p:cNvPr id="49" name="Oval 48"/>
            <p:cNvSpPr/>
            <p:nvPr/>
          </p:nvSpPr>
          <p:spPr>
            <a:xfrm>
              <a:off x="2889854" y="634"/>
              <a:ext cx="1235453" cy="1235453"/>
            </a:xfrm>
            <a:prstGeom prst="ellipse">
              <a:avLst/>
            </a:prstGeom>
          </p:spPr>
          <p:style>
            <a:lnRef idx="2">
              <a:schemeClr val="accent6">
                <a:shade val="50000"/>
              </a:schemeClr>
            </a:lnRef>
            <a:fillRef idx="1">
              <a:schemeClr val="accent6"/>
            </a:fillRef>
            <a:effectRef idx="0">
              <a:schemeClr val="accent6"/>
            </a:effectRef>
            <a:fontRef idx="minor">
              <a:schemeClr val="lt1"/>
            </a:fontRef>
          </p:style>
        </p:sp>
        <p:sp>
          <p:nvSpPr>
            <p:cNvPr id="50" name="Oval 5"/>
            <p:cNvSpPr/>
            <p:nvPr/>
          </p:nvSpPr>
          <p:spPr>
            <a:xfrm>
              <a:off x="3070782" y="181562"/>
              <a:ext cx="873597" cy="873597"/>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spcFirstLastPara="0" vert="horz" wrap="square" lIns="10795" tIns="10795" rIns="10795" bIns="10795" numCol="1" spcCol="1270" anchor="ctr" anchorCtr="0">
              <a:noAutofit/>
            </a:bodyPr>
            <a:lstStyle/>
            <a:p>
              <a:pPr algn="ctr" defTabSz="1027684">
                <a:lnSpc>
                  <a:spcPct val="90000"/>
                </a:lnSpc>
                <a:spcBef>
                  <a:spcPct val="0"/>
                </a:spcBef>
                <a:spcAft>
                  <a:spcPct val="35000"/>
                </a:spcAft>
              </a:pPr>
              <a:r>
                <a:rPr lang="en-US" sz="2300" b="1" dirty="0" smtClean="0"/>
                <a:t>2013</a:t>
              </a:r>
              <a:endParaRPr lang="en-US" sz="2300" b="1" dirty="0"/>
            </a:p>
          </p:txBody>
        </p:sp>
      </p:grpSp>
      <p:grpSp>
        <p:nvGrpSpPr>
          <p:cNvPr id="51" name="Group 50"/>
          <p:cNvGrpSpPr/>
          <p:nvPr/>
        </p:nvGrpSpPr>
        <p:grpSpPr>
          <a:xfrm flipH="1">
            <a:off x="7535369" y="1548002"/>
            <a:ext cx="1920651" cy="1260048"/>
            <a:chOff x="2653218" y="634"/>
            <a:chExt cx="1708727" cy="1235453"/>
          </a:xfrm>
          <a:solidFill>
            <a:srgbClr val="FFFF00"/>
          </a:solidFill>
        </p:grpSpPr>
        <p:sp>
          <p:nvSpPr>
            <p:cNvPr id="52" name="Oval 51"/>
            <p:cNvSpPr/>
            <p:nvPr/>
          </p:nvSpPr>
          <p:spPr>
            <a:xfrm>
              <a:off x="2889854" y="634"/>
              <a:ext cx="1235453" cy="1235453"/>
            </a:xfrm>
            <a:prstGeom prst="ellipse">
              <a:avLst/>
            </a:prstGeom>
          </p:spPr>
          <p:style>
            <a:lnRef idx="2">
              <a:schemeClr val="accent3">
                <a:shade val="50000"/>
              </a:schemeClr>
            </a:lnRef>
            <a:fillRef idx="1">
              <a:schemeClr val="accent3"/>
            </a:fillRef>
            <a:effectRef idx="0">
              <a:schemeClr val="accent3"/>
            </a:effectRef>
            <a:fontRef idx="minor">
              <a:schemeClr val="lt1"/>
            </a:fontRef>
          </p:style>
        </p:sp>
        <p:sp>
          <p:nvSpPr>
            <p:cNvPr id="53" name="Oval 5"/>
            <p:cNvSpPr/>
            <p:nvPr/>
          </p:nvSpPr>
          <p:spPr>
            <a:xfrm>
              <a:off x="2653218" y="193455"/>
              <a:ext cx="1708727" cy="87359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795" tIns="10795" rIns="10795" bIns="10795" numCol="1" spcCol="1270" anchor="ctr" anchorCtr="0">
              <a:noAutofit/>
            </a:bodyPr>
            <a:lstStyle/>
            <a:p>
              <a:pPr algn="ctr" defTabSz="1027684">
                <a:lnSpc>
                  <a:spcPct val="90000"/>
                </a:lnSpc>
                <a:spcBef>
                  <a:spcPct val="0"/>
                </a:spcBef>
                <a:spcAft>
                  <a:spcPct val="35000"/>
                </a:spcAft>
              </a:pPr>
              <a:r>
                <a:rPr lang="en-US" sz="2000" b="1" dirty="0" smtClean="0"/>
                <a:t>Foundation</a:t>
              </a:r>
              <a:endParaRPr lang="en-US" sz="2000" b="1" dirty="0"/>
            </a:p>
          </p:txBody>
        </p:sp>
      </p:grpSp>
    </p:spTree>
    <p:extLst>
      <p:ext uri="{BB962C8B-B14F-4D97-AF65-F5344CB8AC3E}">
        <p14:creationId xmlns:p14="http://schemas.microsoft.com/office/powerpoint/2010/main" val="11708322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par>
                                <p:cTn id="43" presetID="10" presetClass="entr" presetSubtype="0" fill="hold"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par>
                                <p:cTn id="65" presetID="10" presetClass="entr" presetSubtype="0"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idx="4294967295"/>
          </p:nvPr>
        </p:nvSpPr>
        <p:spPr>
          <a:xfrm>
            <a:off x="731837" y="414337"/>
            <a:ext cx="11830050" cy="1406525"/>
          </a:xfrm>
        </p:spPr>
        <p:txBody>
          <a:bodyPr>
            <a:normAutofit/>
          </a:bodyPr>
          <a:lstStyle/>
          <a:p>
            <a:r>
              <a:rPr lang="en-US" sz="6000" dirty="0" smtClean="0">
                <a:solidFill>
                  <a:srgbClr val="000000"/>
                </a:solidFill>
                <a:latin typeface="+mn-lt"/>
              </a:rPr>
              <a:t>It’s </a:t>
            </a:r>
            <a:r>
              <a:rPr lang="en-US" sz="6000" b="1" dirty="0" smtClean="0">
                <a:solidFill>
                  <a:srgbClr val="000000"/>
                </a:solidFill>
                <a:latin typeface="+mn-lt"/>
              </a:rPr>
              <a:t>Big</a:t>
            </a:r>
            <a:r>
              <a:rPr lang="en-US" sz="6000" dirty="0" smtClean="0">
                <a:solidFill>
                  <a:srgbClr val="000000"/>
                </a:solidFill>
                <a:latin typeface="+mn-lt"/>
              </a:rPr>
              <a:t> Ecosystem…</a:t>
            </a:r>
            <a:endParaRPr lang="en-US" sz="6000" b="1" dirty="0">
              <a:solidFill>
                <a:srgbClr val="000000"/>
              </a:solidFill>
              <a:latin typeface="+mn-lt"/>
            </a:endParaRPr>
          </a:p>
        </p:txBody>
      </p:sp>
      <p:pic>
        <p:nvPicPr>
          <p:cNvPr id="1026" name="Picture 2">
            <a:hlinkClick r:id="rId2" action="ppaction://hlinkfile"/>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492390" y="1439862"/>
            <a:ext cx="8993047" cy="5105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35585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31763" y="-160338"/>
            <a:ext cx="12750800" cy="8077200"/>
          </a:xfrm>
          <a:prstGeom prst="rect">
            <a:avLst/>
          </a:prstGeom>
        </p:spPr>
      </p:pic>
      <p:sp>
        <p:nvSpPr>
          <p:cNvPr id="56" name="Title 1"/>
          <p:cNvSpPr txBox="1">
            <a:spLocks/>
          </p:cNvSpPr>
          <p:nvPr/>
        </p:nvSpPr>
        <p:spPr>
          <a:xfrm>
            <a:off x="733827" y="167916"/>
            <a:ext cx="10970809" cy="2663817"/>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It’s not just a </a:t>
            </a:r>
            <a:r>
              <a:rPr lang="en-US" sz="6000" b="1" dirty="0" smtClean="0">
                <a:solidFill>
                  <a:srgbClr val="000000"/>
                </a:solidFill>
                <a:ea typeface="+mj-ea"/>
                <a:cs typeface="+mj-cs"/>
              </a:rPr>
              <a:t>feature </a:t>
            </a:r>
            <a:r>
              <a:rPr lang="en-US" sz="6000" b="1" dirty="0">
                <a:solidFill>
                  <a:srgbClr val="000000"/>
                </a:solidFill>
                <a:ea typeface="+mj-ea"/>
                <a:cs typeface="+mj-cs"/>
              </a:rPr>
              <a:t>to feature </a:t>
            </a:r>
            <a:r>
              <a:rPr lang="en-US" sz="6000" dirty="0" smtClean="0">
                <a:solidFill>
                  <a:srgbClr val="000000"/>
                </a:solidFill>
                <a:ea typeface="+mj-ea"/>
                <a:cs typeface="+mj-cs"/>
              </a:rPr>
              <a:t>comparison…</a:t>
            </a:r>
            <a:endParaRPr lang="en-US" sz="6000" dirty="0">
              <a:solidFill>
                <a:srgbClr val="000000"/>
              </a:solidFill>
              <a:ea typeface="+mj-ea"/>
              <a:cs typeface="+mj-cs"/>
            </a:endParaRPr>
          </a:p>
        </p:txBody>
      </p:sp>
    </p:spTree>
    <p:extLst>
      <p:ext uri="{BB962C8B-B14F-4D97-AF65-F5344CB8AC3E}">
        <p14:creationId xmlns:p14="http://schemas.microsoft.com/office/powerpoint/2010/main" val="69900698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529143"/>
            <a:ext cx="10972800"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So Joe does all that </a:t>
            </a:r>
            <a:r>
              <a:rPr lang="en-US" sz="6000" b="1" dirty="0">
                <a:solidFill>
                  <a:srgbClr val="000000"/>
                </a:solidFill>
                <a:ea typeface="+mj-ea"/>
                <a:cs typeface="+mj-cs"/>
              </a:rPr>
              <a:t>good</a:t>
            </a:r>
            <a:r>
              <a:rPr lang="en-US" sz="6000" dirty="0">
                <a:solidFill>
                  <a:srgbClr val="000000"/>
                </a:solidFill>
                <a:ea typeface="+mj-ea"/>
                <a:cs typeface="+mj-cs"/>
              </a:rPr>
              <a:t> research and…</a:t>
            </a:r>
          </a:p>
        </p:txBody>
      </p:sp>
      <p:grpSp>
        <p:nvGrpSpPr>
          <p:cNvPr id="25" name="Group 24"/>
          <p:cNvGrpSpPr/>
          <p:nvPr/>
        </p:nvGrpSpPr>
        <p:grpSpPr>
          <a:xfrm>
            <a:off x="2438718" y="2275326"/>
            <a:ext cx="6613304" cy="3773724"/>
            <a:chOff x="1793082" y="2585243"/>
            <a:chExt cx="4862475" cy="3700065"/>
          </a:xfrm>
        </p:grpSpPr>
        <p:pic>
          <p:nvPicPr>
            <p:cNvPr id="26" name="Picture 25" descr="C:\Documents and Settings\rharbridge\My Documents\My Pictures\Microsoft Clip Organizer\j0434810.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430588" y="4179888"/>
              <a:ext cx="1828800" cy="1828800"/>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4"/>
            <p:cNvGrpSpPr>
              <a:grpSpLocks noChangeAspect="1"/>
            </p:cNvGrpSpPr>
            <p:nvPr/>
          </p:nvGrpSpPr>
          <p:grpSpPr bwMode="auto">
            <a:xfrm>
              <a:off x="3408363" y="2585243"/>
              <a:ext cx="2447925" cy="2892425"/>
              <a:chOff x="1543" y="1882"/>
              <a:chExt cx="1542" cy="1822"/>
            </a:xfrm>
          </p:grpSpPr>
          <p:sp>
            <p:nvSpPr>
              <p:cNvPr id="47" name="AutoShape 3"/>
              <p:cNvSpPr>
                <a:spLocks noChangeAspect="1" noChangeArrowheads="1" noTextEdit="1"/>
              </p:cNvSpPr>
              <p:nvPr/>
            </p:nvSpPr>
            <p:spPr bwMode="auto">
              <a:xfrm>
                <a:off x="1543" y="1882"/>
                <a:ext cx="1542" cy="1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47"/>
              <p:cNvSpPr>
                <a:spLocks/>
              </p:cNvSpPr>
              <p:nvPr/>
            </p:nvSpPr>
            <p:spPr bwMode="auto">
              <a:xfrm>
                <a:off x="1726" y="2157"/>
                <a:ext cx="902" cy="596"/>
              </a:xfrm>
              <a:custGeom>
                <a:avLst/>
                <a:gdLst>
                  <a:gd name="T0" fmla="*/ 4 w 902"/>
                  <a:gd name="T1" fmla="*/ 380 h 596"/>
                  <a:gd name="T2" fmla="*/ 4 w 902"/>
                  <a:gd name="T3" fmla="*/ 319 h 596"/>
                  <a:gd name="T4" fmla="*/ 20 w 902"/>
                  <a:gd name="T5" fmla="*/ 261 h 596"/>
                  <a:gd name="T6" fmla="*/ 52 w 902"/>
                  <a:gd name="T7" fmla="*/ 206 h 596"/>
                  <a:gd name="T8" fmla="*/ 100 w 902"/>
                  <a:gd name="T9" fmla="*/ 155 h 596"/>
                  <a:gd name="T10" fmla="*/ 158 w 902"/>
                  <a:gd name="T11" fmla="*/ 107 h 596"/>
                  <a:gd name="T12" fmla="*/ 232 w 902"/>
                  <a:gd name="T13" fmla="*/ 68 h 596"/>
                  <a:gd name="T14" fmla="*/ 313 w 902"/>
                  <a:gd name="T15" fmla="*/ 36 h 596"/>
                  <a:gd name="T16" fmla="*/ 400 w 902"/>
                  <a:gd name="T17" fmla="*/ 13 h 596"/>
                  <a:gd name="T18" fmla="*/ 448 w 902"/>
                  <a:gd name="T19" fmla="*/ 7 h 596"/>
                  <a:gd name="T20" fmla="*/ 535 w 902"/>
                  <a:gd name="T21" fmla="*/ 0 h 596"/>
                  <a:gd name="T22" fmla="*/ 619 w 902"/>
                  <a:gd name="T23" fmla="*/ 10 h 596"/>
                  <a:gd name="T24" fmla="*/ 696 w 902"/>
                  <a:gd name="T25" fmla="*/ 26 h 596"/>
                  <a:gd name="T26" fmla="*/ 763 w 902"/>
                  <a:gd name="T27" fmla="*/ 55 h 596"/>
                  <a:gd name="T28" fmla="*/ 821 w 902"/>
                  <a:gd name="T29" fmla="*/ 91 h 596"/>
                  <a:gd name="T30" fmla="*/ 863 w 902"/>
                  <a:gd name="T31" fmla="*/ 136 h 596"/>
                  <a:gd name="T32" fmla="*/ 892 w 902"/>
                  <a:gd name="T33" fmla="*/ 187 h 596"/>
                  <a:gd name="T34" fmla="*/ 899 w 902"/>
                  <a:gd name="T35" fmla="*/ 216 h 596"/>
                  <a:gd name="T36" fmla="*/ 899 w 902"/>
                  <a:gd name="T37" fmla="*/ 277 h 596"/>
                  <a:gd name="T38" fmla="*/ 883 w 902"/>
                  <a:gd name="T39" fmla="*/ 335 h 596"/>
                  <a:gd name="T40" fmla="*/ 850 w 902"/>
                  <a:gd name="T41" fmla="*/ 390 h 596"/>
                  <a:gd name="T42" fmla="*/ 805 w 902"/>
                  <a:gd name="T43" fmla="*/ 441 h 596"/>
                  <a:gd name="T44" fmla="*/ 744 w 902"/>
                  <a:gd name="T45" fmla="*/ 490 h 596"/>
                  <a:gd name="T46" fmla="*/ 673 w 902"/>
                  <a:gd name="T47" fmla="*/ 528 h 596"/>
                  <a:gd name="T48" fmla="*/ 593 w 902"/>
                  <a:gd name="T49" fmla="*/ 561 h 596"/>
                  <a:gd name="T50" fmla="*/ 503 w 902"/>
                  <a:gd name="T51" fmla="*/ 583 h 596"/>
                  <a:gd name="T52" fmla="*/ 458 w 902"/>
                  <a:gd name="T53" fmla="*/ 589 h 596"/>
                  <a:gd name="T54" fmla="*/ 367 w 902"/>
                  <a:gd name="T55" fmla="*/ 596 h 596"/>
                  <a:gd name="T56" fmla="*/ 284 w 902"/>
                  <a:gd name="T57" fmla="*/ 586 h 596"/>
                  <a:gd name="T58" fmla="*/ 207 w 902"/>
                  <a:gd name="T59" fmla="*/ 570 h 596"/>
                  <a:gd name="T60" fmla="*/ 139 w 902"/>
                  <a:gd name="T61" fmla="*/ 541 h 596"/>
                  <a:gd name="T62" fmla="*/ 84 w 902"/>
                  <a:gd name="T63" fmla="*/ 506 h 596"/>
                  <a:gd name="T64" fmla="*/ 39 w 902"/>
                  <a:gd name="T65" fmla="*/ 461 h 596"/>
                  <a:gd name="T66" fmla="*/ 13 w 902"/>
                  <a:gd name="T67" fmla="*/ 409 h 596"/>
                  <a:gd name="T68" fmla="*/ 4 w 902"/>
                  <a:gd name="T69" fmla="*/ 38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2" h="596">
                    <a:moveTo>
                      <a:pt x="4" y="380"/>
                    </a:moveTo>
                    <a:lnTo>
                      <a:pt x="4" y="380"/>
                    </a:lnTo>
                    <a:lnTo>
                      <a:pt x="0" y="351"/>
                    </a:lnTo>
                    <a:lnTo>
                      <a:pt x="4" y="319"/>
                    </a:lnTo>
                    <a:lnTo>
                      <a:pt x="10" y="290"/>
                    </a:lnTo>
                    <a:lnTo>
                      <a:pt x="20" y="261"/>
                    </a:lnTo>
                    <a:lnTo>
                      <a:pt x="36" y="232"/>
                    </a:lnTo>
                    <a:lnTo>
                      <a:pt x="52" y="206"/>
                    </a:lnTo>
                    <a:lnTo>
                      <a:pt x="75" y="181"/>
                    </a:lnTo>
                    <a:lnTo>
                      <a:pt x="100" y="155"/>
                    </a:lnTo>
                    <a:lnTo>
                      <a:pt x="129" y="129"/>
                    </a:lnTo>
                    <a:lnTo>
                      <a:pt x="158" y="107"/>
                    </a:lnTo>
                    <a:lnTo>
                      <a:pt x="194" y="87"/>
                    </a:lnTo>
                    <a:lnTo>
                      <a:pt x="232" y="68"/>
                    </a:lnTo>
                    <a:lnTo>
                      <a:pt x="271" y="49"/>
                    </a:lnTo>
                    <a:lnTo>
                      <a:pt x="313" y="36"/>
                    </a:lnTo>
                    <a:lnTo>
                      <a:pt x="355" y="23"/>
                    </a:lnTo>
                    <a:lnTo>
                      <a:pt x="400" y="13"/>
                    </a:lnTo>
                    <a:lnTo>
                      <a:pt x="400" y="13"/>
                    </a:lnTo>
                    <a:lnTo>
                      <a:pt x="448" y="7"/>
                    </a:lnTo>
                    <a:lnTo>
                      <a:pt x="493" y="4"/>
                    </a:lnTo>
                    <a:lnTo>
                      <a:pt x="535" y="0"/>
                    </a:lnTo>
                    <a:lnTo>
                      <a:pt x="580" y="4"/>
                    </a:lnTo>
                    <a:lnTo>
                      <a:pt x="619" y="10"/>
                    </a:lnTo>
                    <a:lnTo>
                      <a:pt x="660" y="16"/>
                    </a:lnTo>
                    <a:lnTo>
                      <a:pt x="696" y="26"/>
                    </a:lnTo>
                    <a:lnTo>
                      <a:pt x="731" y="39"/>
                    </a:lnTo>
                    <a:lnTo>
                      <a:pt x="763" y="55"/>
                    </a:lnTo>
                    <a:lnTo>
                      <a:pt x="792" y="71"/>
                    </a:lnTo>
                    <a:lnTo>
                      <a:pt x="821" y="91"/>
                    </a:lnTo>
                    <a:lnTo>
                      <a:pt x="844" y="113"/>
                    </a:lnTo>
                    <a:lnTo>
                      <a:pt x="863" y="136"/>
                    </a:lnTo>
                    <a:lnTo>
                      <a:pt x="879" y="161"/>
                    </a:lnTo>
                    <a:lnTo>
                      <a:pt x="892" y="187"/>
                    </a:lnTo>
                    <a:lnTo>
                      <a:pt x="899" y="216"/>
                    </a:lnTo>
                    <a:lnTo>
                      <a:pt x="899" y="216"/>
                    </a:lnTo>
                    <a:lnTo>
                      <a:pt x="902" y="245"/>
                    </a:lnTo>
                    <a:lnTo>
                      <a:pt x="899" y="277"/>
                    </a:lnTo>
                    <a:lnTo>
                      <a:pt x="892" y="306"/>
                    </a:lnTo>
                    <a:lnTo>
                      <a:pt x="883" y="335"/>
                    </a:lnTo>
                    <a:lnTo>
                      <a:pt x="870" y="364"/>
                    </a:lnTo>
                    <a:lnTo>
                      <a:pt x="850" y="390"/>
                    </a:lnTo>
                    <a:lnTo>
                      <a:pt x="828" y="416"/>
                    </a:lnTo>
                    <a:lnTo>
                      <a:pt x="805" y="441"/>
                    </a:lnTo>
                    <a:lnTo>
                      <a:pt x="776" y="467"/>
                    </a:lnTo>
                    <a:lnTo>
                      <a:pt x="744" y="490"/>
                    </a:lnTo>
                    <a:lnTo>
                      <a:pt x="709" y="509"/>
                    </a:lnTo>
                    <a:lnTo>
                      <a:pt x="673" y="528"/>
                    </a:lnTo>
                    <a:lnTo>
                      <a:pt x="635" y="548"/>
                    </a:lnTo>
                    <a:lnTo>
                      <a:pt x="593" y="561"/>
                    </a:lnTo>
                    <a:lnTo>
                      <a:pt x="548" y="573"/>
                    </a:lnTo>
                    <a:lnTo>
                      <a:pt x="503" y="583"/>
                    </a:lnTo>
                    <a:lnTo>
                      <a:pt x="503" y="583"/>
                    </a:lnTo>
                    <a:lnTo>
                      <a:pt x="458" y="589"/>
                    </a:lnTo>
                    <a:lnTo>
                      <a:pt x="413" y="593"/>
                    </a:lnTo>
                    <a:lnTo>
                      <a:pt x="367" y="596"/>
                    </a:lnTo>
                    <a:lnTo>
                      <a:pt x="326" y="593"/>
                    </a:lnTo>
                    <a:lnTo>
                      <a:pt x="284" y="586"/>
                    </a:lnTo>
                    <a:lnTo>
                      <a:pt x="245" y="580"/>
                    </a:lnTo>
                    <a:lnTo>
                      <a:pt x="207" y="570"/>
                    </a:lnTo>
                    <a:lnTo>
                      <a:pt x="171" y="557"/>
                    </a:lnTo>
                    <a:lnTo>
                      <a:pt x="139" y="541"/>
                    </a:lnTo>
                    <a:lnTo>
                      <a:pt x="110" y="525"/>
                    </a:lnTo>
                    <a:lnTo>
                      <a:pt x="84" y="506"/>
                    </a:lnTo>
                    <a:lnTo>
                      <a:pt x="58" y="483"/>
                    </a:lnTo>
                    <a:lnTo>
                      <a:pt x="39" y="461"/>
                    </a:lnTo>
                    <a:lnTo>
                      <a:pt x="23" y="435"/>
                    </a:lnTo>
                    <a:lnTo>
                      <a:pt x="13" y="409"/>
                    </a:lnTo>
                    <a:lnTo>
                      <a:pt x="4" y="380"/>
                    </a:lnTo>
                    <a:lnTo>
                      <a:pt x="4" y="3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48"/>
              <p:cNvSpPr>
                <a:spLocks/>
              </p:cNvSpPr>
              <p:nvPr/>
            </p:nvSpPr>
            <p:spPr bwMode="auto">
              <a:xfrm>
                <a:off x="2081" y="2299"/>
                <a:ext cx="151" cy="206"/>
              </a:xfrm>
              <a:custGeom>
                <a:avLst/>
                <a:gdLst>
                  <a:gd name="T0" fmla="*/ 58 w 151"/>
                  <a:gd name="T1" fmla="*/ 180 h 187"/>
                  <a:gd name="T2" fmla="*/ 58 w 151"/>
                  <a:gd name="T3" fmla="*/ 180 h 187"/>
                  <a:gd name="T4" fmla="*/ 96 w 151"/>
                  <a:gd name="T5" fmla="*/ 174 h 187"/>
                  <a:gd name="T6" fmla="*/ 132 w 151"/>
                  <a:gd name="T7" fmla="*/ 174 h 187"/>
                  <a:gd name="T8" fmla="*/ 132 w 151"/>
                  <a:gd name="T9" fmla="*/ 174 h 187"/>
                  <a:gd name="T10" fmla="*/ 144 w 151"/>
                  <a:gd name="T11" fmla="*/ 151 h 187"/>
                  <a:gd name="T12" fmla="*/ 151 w 151"/>
                  <a:gd name="T13" fmla="*/ 126 h 187"/>
                  <a:gd name="T14" fmla="*/ 151 w 151"/>
                  <a:gd name="T15" fmla="*/ 126 h 187"/>
                  <a:gd name="T16" fmla="*/ 151 w 151"/>
                  <a:gd name="T17" fmla="*/ 106 h 187"/>
                  <a:gd name="T18" fmla="*/ 151 w 151"/>
                  <a:gd name="T19" fmla="*/ 87 h 187"/>
                  <a:gd name="T20" fmla="*/ 148 w 151"/>
                  <a:gd name="T21" fmla="*/ 68 h 187"/>
                  <a:gd name="T22" fmla="*/ 138 w 151"/>
                  <a:gd name="T23" fmla="*/ 48 h 187"/>
                  <a:gd name="T24" fmla="*/ 132 w 151"/>
                  <a:gd name="T25" fmla="*/ 32 h 187"/>
                  <a:gd name="T26" fmla="*/ 119 w 151"/>
                  <a:gd name="T27" fmla="*/ 19 h 187"/>
                  <a:gd name="T28" fmla="*/ 106 w 151"/>
                  <a:gd name="T29" fmla="*/ 10 h 187"/>
                  <a:gd name="T30" fmla="*/ 90 w 151"/>
                  <a:gd name="T31" fmla="*/ 3 h 187"/>
                  <a:gd name="T32" fmla="*/ 90 w 151"/>
                  <a:gd name="T33" fmla="*/ 3 h 187"/>
                  <a:gd name="T34" fmla="*/ 77 w 151"/>
                  <a:gd name="T35" fmla="*/ 0 h 187"/>
                  <a:gd name="T36" fmla="*/ 61 w 151"/>
                  <a:gd name="T37" fmla="*/ 3 h 187"/>
                  <a:gd name="T38" fmla="*/ 48 w 151"/>
                  <a:gd name="T39" fmla="*/ 10 h 187"/>
                  <a:gd name="T40" fmla="*/ 32 w 151"/>
                  <a:gd name="T41" fmla="*/ 19 h 187"/>
                  <a:gd name="T42" fmla="*/ 22 w 151"/>
                  <a:gd name="T43" fmla="*/ 29 h 187"/>
                  <a:gd name="T44" fmla="*/ 12 w 151"/>
                  <a:gd name="T45" fmla="*/ 45 h 187"/>
                  <a:gd name="T46" fmla="*/ 6 w 151"/>
                  <a:gd name="T47" fmla="*/ 64 h 187"/>
                  <a:gd name="T48" fmla="*/ 0 w 151"/>
                  <a:gd name="T49" fmla="*/ 84 h 187"/>
                  <a:gd name="T50" fmla="*/ 0 w 151"/>
                  <a:gd name="T51" fmla="*/ 84 h 187"/>
                  <a:gd name="T52" fmla="*/ 0 w 151"/>
                  <a:gd name="T53" fmla="*/ 113 h 187"/>
                  <a:gd name="T54" fmla="*/ 3 w 151"/>
                  <a:gd name="T55" fmla="*/ 142 h 187"/>
                  <a:gd name="T56" fmla="*/ 12 w 151"/>
                  <a:gd name="T57" fmla="*/ 164 h 187"/>
                  <a:gd name="T58" fmla="*/ 29 w 151"/>
                  <a:gd name="T59" fmla="*/ 187 h 187"/>
                  <a:gd name="T60" fmla="*/ 29 w 151"/>
                  <a:gd name="T61" fmla="*/ 187 h 187"/>
                  <a:gd name="T62" fmla="*/ 58 w 151"/>
                  <a:gd name="T63" fmla="*/ 180 h 187"/>
                  <a:gd name="T64" fmla="*/ 58 w 151"/>
                  <a:gd name="T65" fmla="*/ 180 h 187"/>
                  <a:gd name="connsiteX0" fmla="*/ 4437 w 10000"/>
                  <a:gd name="connsiteY0" fmla="*/ 10990 h 10990"/>
                  <a:gd name="connsiteX1" fmla="*/ 3841 w 10000"/>
                  <a:gd name="connsiteY1" fmla="*/ 9626 h 10990"/>
                  <a:gd name="connsiteX2" fmla="*/ 6358 w 10000"/>
                  <a:gd name="connsiteY2" fmla="*/ 9305 h 10990"/>
                  <a:gd name="connsiteX3" fmla="*/ 8742 w 10000"/>
                  <a:gd name="connsiteY3" fmla="*/ 9305 h 10990"/>
                  <a:gd name="connsiteX4" fmla="*/ 8742 w 10000"/>
                  <a:gd name="connsiteY4" fmla="*/ 9305 h 10990"/>
                  <a:gd name="connsiteX5" fmla="*/ 9536 w 10000"/>
                  <a:gd name="connsiteY5" fmla="*/ 8075 h 10990"/>
                  <a:gd name="connsiteX6" fmla="*/ 10000 w 10000"/>
                  <a:gd name="connsiteY6" fmla="*/ 6738 h 10990"/>
                  <a:gd name="connsiteX7" fmla="*/ 10000 w 10000"/>
                  <a:gd name="connsiteY7" fmla="*/ 6738 h 10990"/>
                  <a:gd name="connsiteX8" fmla="*/ 10000 w 10000"/>
                  <a:gd name="connsiteY8" fmla="*/ 5668 h 10990"/>
                  <a:gd name="connsiteX9" fmla="*/ 10000 w 10000"/>
                  <a:gd name="connsiteY9" fmla="*/ 4652 h 10990"/>
                  <a:gd name="connsiteX10" fmla="*/ 9801 w 10000"/>
                  <a:gd name="connsiteY10" fmla="*/ 3636 h 10990"/>
                  <a:gd name="connsiteX11" fmla="*/ 9139 w 10000"/>
                  <a:gd name="connsiteY11" fmla="*/ 2567 h 10990"/>
                  <a:gd name="connsiteX12" fmla="*/ 8742 w 10000"/>
                  <a:gd name="connsiteY12" fmla="*/ 1711 h 10990"/>
                  <a:gd name="connsiteX13" fmla="*/ 7881 w 10000"/>
                  <a:gd name="connsiteY13" fmla="*/ 1016 h 10990"/>
                  <a:gd name="connsiteX14" fmla="*/ 7020 w 10000"/>
                  <a:gd name="connsiteY14" fmla="*/ 535 h 10990"/>
                  <a:gd name="connsiteX15" fmla="*/ 5960 w 10000"/>
                  <a:gd name="connsiteY15" fmla="*/ 160 h 10990"/>
                  <a:gd name="connsiteX16" fmla="*/ 5960 w 10000"/>
                  <a:gd name="connsiteY16" fmla="*/ 160 h 10990"/>
                  <a:gd name="connsiteX17" fmla="*/ 5099 w 10000"/>
                  <a:gd name="connsiteY17" fmla="*/ 0 h 10990"/>
                  <a:gd name="connsiteX18" fmla="*/ 4040 w 10000"/>
                  <a:gd name="connsiteY18" fmla="*/ 160 h 10990"/>
                  <a:gd name="connsiteX19" fmla="*/ 3179 w 10000"/>
                  <a:gd name="connsiteY19" fmla="*/ 535 h 10990"/>
                  <a:gd name="connsiteX20" fmla="*/ 2119 w 10000"/>
                  <a:gd name="connsiteY20" fmla="*/ 1016 h 10990"/>
                  <a:gd name="connsiteX21" fmla="*/ 1457 w 10000"/>
                  <a:gd name="connsiteY21" fmla="*/ 1551 h 10990"/>
                  <a:gd name="connsiteX22" fmla="*/ 795 w 10000"/>
                  <a:gd name="connsiteY22" fmla="*/ 2406 h 10990"/>
                  <a:gd name="connsiteX23" fmla="*/ 397 w 10000"/>
                  <a:gd name="connsiteY23" fmla="*/ 3422 h 10990"/>
                  <a:gd name="connsiteX24" fmla="*/ 0 w 10000"/>
                  <a:gd name="connsiteY24" fmla="*/ 4492 h 10990"/>
                  <a:gd name="connsiteX25" fmla="*/ 0 w 10000"/>
                  <a:gd name="connsiteY25" fmla="*/ 4492 h 10990"/>
                  <a:gd name="connsiteX26" fmla="*/ 0 w 10000"/>
                  <a:gd name="connsiteY26" fmla="*/ 6043 h 10990"/>
                  <a:gd name="connsiteX27" fmla="*/ 199 w 10000"/>
                  <a:gd name="connsiteY27" fmla="*/ 7594 h 10990"/>
                  <a:gd name="connsiteX28" fmla="*/ 795 w 10000"/>
                  <a:gd name="connsiteY28" fmla="*/ 8770 h 10990"/>
                  <a:gd name="connsiteX29" fmla="*/ 1921 w 10000"/>
                  <a:gd name="connsiteY29" fmla="*/ 10000 h 10990"/>
                  <a:gd name="connsiteX30" fmla="*/ 1921 w 10000"/>
                  <a:gd name="connsiteY30" fmla="*/ 10000 h 10990"/>
                  <a:gd name="connsiteX31" fmla="*/ 3841 w 10000"/>
                  <a:gd name="connsiteY31" fmla="*/ 9626 h 10990"/>
                  <a:gd name="connsiteX32" fmla="*/ 4437 w 10000"/>
                  <a:gd name="connsiteY32" fmla="*/ 10990 h 10990"/>
                  <a:gd name="connsiteX0" fmla="*/ 4437 w 10000"/>
                  <a:gd name="connsiteY0" fmla="*/ 10990 h 10990"/>
                  <a:gd name="connsiteX1" fmla="*/ 3841 w 10000"/>
                  <a:gd name="connsiteY1" fmla="*/ 9626 h 10990"/>
                  <a:gd name="connsiteX2" fmla="*/ 7848 w 10000"/>
                  <a:gd name="connsiteY2" fmla="*/ 10825 h 10990"/>
                  <a:gd name="connsiteX3" fmla="*/ 8742 w 10000"/>
                  <a:gd name="connsiteY3" fmla="*/ 9305 h 10990"/>
                  <a:gd name="connsiteX4" fmla="*/ 8742 w 10000"/>
                  <a:gd name="connsiteY4" fmla="*/ 9305 h 10990"/>
                  <a:gd name="connsiteX5" fmla="*/ 9536 w 10000"/>
                  <a:gd name="connsiteY5" fmla="*/ 8075 h 10990"/>
                  <a:gd name="connsiteX6" fmla="*/ 10000 w 10000"/>
                  <a:gd name="connsiteY6" fmla="*/ 6738 h 10990"/>
                  <a:gd name="connsiteX7" fmla="*/ 10000 w 10000"/>
                  <a:gd name="connsiteY7" fmla="*/ 6738 h 10990"/>
                  <a:gd name="connsiteX8" fmla="*/ 10000 w 10000"/>
                  <a:gd name="connsiteY8" fmla="*/ 5668 h 10990"/>
                  <a:gd name="connsiteX9" fmla="*/ 10000 w 10000"/>
                  <a:gd name="connsiteY9" fmla="*/ 4652 h 10990"/>
                  <a:gd name="connsiteX10" fmla="*/ 9801 w 10000"/>
                  <a:gd name="connsiteY10" fmla="*/ 3636 h 10990"/>
                  <a:gd name="connsiteX11" fmla="*/ 9139 w 10000"/>
                  <a:gd name="connsiteY11" fmla="*/ 2567 h 10990"/>
                  <a:gd name="connsiteX12" fmla="*/ 8742 w 10000"/>
                  <a:gd name="connsiteY12" fmla="*/ 1711 h 10990"/>
                  <a:gd name="connsiteX13" fmla="*/ 7881 w 10000"/>
                  <a:gd name="connsiteY13" fmla="*/ 1016 h 10990"/>
                  <a:gd name="connsiteX14" fmla="*/ 7020 w 10000"/>
                  <a:gd name="connsiteY14" fmla="*/ 535 h 10990"/>
                  <a:gd name="connsiteX15" fmla="*/ 5960 w 10000"/>
                  <a:gd name="connsiteY15" fmla="*/ 160 h 10990"/>
                  <a:gd name="connsiteX16" fmla="*/ 5960 w 10000"/>
                  <a:gd name="connsiteY16" fmla="*/ 160 h 10990"/>
                  <a:gd name="connsiteX17" fmla="*/ 5099 w 10000"/>
                  <a:gd name="connsiteY17" fmla="*/ 0 h 10990"/>
                  <a:gd name="connsiteX18" fmla="*/ 4040 w 10000"/>
                  <a:gd name="connsiteY18" fmla="*/ 160 h 10990"/>
                  <a:gd name="connsiteX19" fmla="*/ 3179 w 10000"/>
                  <a:gd name="connsiteY19" fmla="*/ 535 h 10990"/>
                  <a:gd name="connsiteX20" fmla="*/ 2119 w 10000"/>
                  <a:gd name="connsiteY20" fmla="*/ 1016 h 10990"/>
                  <a:gd name="connsiteX21" fmla="*/ 1457 w 10000"/>
                  <a:gd name="connsiteY21" fmla="*/ 1551 h 10990"/>
                  <a:gd name="connsiteX22" fmla="*/ 795 w 10000"/>
                  <a:gd name="connsiteY22" fmla="*/ 2406 h 10990"/>
                  <a:gd name="connsiteX23" fmla="*/ 397 w 10000"/>
                  <a:gd name="connsiteY23" fmla="*/ 3422 h 10990"/>
                  <a:gd name="connsiteX24" fmla="*/ 0 w 10000"/>
                  <a:gd name="connsiteY24" fmla="*/ 4492 h 10990"/>
                  <a:gd name="connsiteX25" fmla="*/ 0 w 10000"/>
                  <a:gd name="connsiteY25" fmla="*/ 4492 h 10990"/>
                  <a:gd name="connsiteX26" fmla="*/ 0 w 10000"/>
                  <a:gd name="connsiteY26" fmla="*/ 6043 h 10990"/>
                  <a:gd name="connsiteX27" fmla="*/ 199 w 10000"/>
                  <a:gd name="connsiteY27" fmla="*/ 7594 h 10990"/>
                  <a:gd name="connsiteX28" fmla="*/ 795 w 10000"/>
                  <a:gd name="connsiteY28" fmla="*/ 8770 h 10990"/>
                  <a:gd name="connsiteX29" fmla="*/ 1921 w 10000"/>
                  <a:gd name="connsiteY29" fmla="*/ 10000 h 10990"/>
                  <a:gd name="connsiteX30" fmla="*/ 1921 w 10000"/>
                  <a:gd name="connsiteY30" fmla="*/ 10000 h 10990"/>
                  <a:gd name="connsiteX31" fmla="*/ 3841 w 10000"/>
                  <a:gd name="connsiteY31" fmla="*/ 9626 h 10990"/>
                  <a:gd name="connsiteX32" fmla="*/ 4437 w 10000"/>
                  <a:gd name="connsiteY32" fmla="*/ 10990 h 10990"/>
                  <a:gd name="connsiteX0" fmla="*/ 4437 w 10000"/>
                  <a:gd name="connsiteY0" fmla="*/ 10990 h 10990"/>
                  <a:gd name="connsiteX1" fmla="*/ 3841 w 10000"/>
                  <a:gd name="connsiteY1" fmla="*/ 9626 h 10990"/>
                  <a:gd name="connsiteX2" fmla="*/ 7848 w 10000"/>
                  <a:gd name="connsiteY2" fmla="*/ 10825 h 10990"/>
                  <a:gd name="connsiteX3" fmla="*/ 8742 w 10000"/>
                  <a:gd name="connsiteY3" fmla="*/ 9305 h 10990"/>
                  <a:gd name="connsiteX4" fmla="*/ 8742 w 10000"/>
                  <a:gd name="connsiteY4" fmla="*/ 9305 h 10990"/>
                  <a:gd name="connsiteX5" fmla="*/ 9536 w 10000"/>
                  <a:gd name="connsiteY5" fmla="*/ 8075 h 10990"/>
                  <a:gd name="connsiteX6" fmla="*/ 10000 w 10000"/>
                  <a:gd name="connsiteY6" fmla="*/ 6738 h 10990"/>
                  <a:gd name="connsiteX7" fmla="*/ 10000 w 10000"/>
                  <a:gd name="connsiteY7" fmla="*/ 6738 h 10990"/>
                  <a:gd name="connsiteX8" fmla="*/ 10000 w 10000"/>
                  <a:gd name="connsiteY8" fmla="*/ 5668 h 10990"/>
                  <a:gd name="connsiteX9" fmla="*/ 10000 w 10000"/>
                  <a:gd name="connsiteY9" fmla="*/ 4652 h 10990"/>
                  <a:gd name="connsiteX10" fmla="*/ 9801 w 10000"/>
                  <a:gd name="connsiteY10" fmla="*/ 3636 h 10990"/>
                  <a:gd name="connsiteX11" fmla="*/ 9139 w 10000"/>
                  <a:gd name="connsiteY11" fmla="*/ 2567 h 10990"/>
                  <a:gd name="connsiteX12" fmla="*/ 8742 w 10000"/>
                  <a:gd name="connsiteY12" fmla="*/ 1711 h 10990"/>
                  <a:gd name="connsiteX13" fmla="*/ 7881 w 10000"/>
                  <a:gd name="connsiteY13" fmla="*/ 1016 h 10990"/>
                  <a:gd name="connsiteX14" fmla="*/ 7020 w 10000"/>
                  <a:gd name="connsiteY14" fmla="*/ 535 h 10990"/>
                  <a:gd name="connsiteX15" fmla="*/ 5960 w 10000"/>
                  <a:gd name="connsiteY15" fmla="*/ 160 h 10990"/>
                  <a:gd name="connsiteX16" fmla="*/ 5960 w 10000"/>
                  <a:gd name="connsiteY16" fmla="*/ 160 h 10990"/>
                  <a:gd name="connsiteX17" fmla="*/ 5099 w 10000"/>
                  <a:gd name="connsiteY17" fmla="*/ 0 h 10990"/>
                  <a:gd name="connsiteX18" fmla="*/ 4040 w 10000"/>
                  <a:gd name="connsiteY18" fmla="*/ 160 h 10990"/>
                  <a:gd name="connsiteX19" fmla="*/ 3179 w 10000"/>
                  <a:gd name="connsiteY19" fmla="*/ 535 h 10990"/>
                  <a:gd name="connsiteX20" fmla="*/ 2119 w 10000"/>
                  <a:gd name="connsiteY20" fmla="*/ 1016 h 10990"/>
                  <a:gd name="connsiteX21" fmla="*/ 1457 w 10000"/>
                  <a:gd name="connsiteY21" fmla="*/ 1551 h 10990"/>
                  <a:gd name="connsiteX22" fmla="*/ 795 w 10000"/>
                  <a:gd name="connsiteY22" fmla="*/ 2406 h 10990"/>
                  <a:gd name="connsiteX23" fmla="*/ 397 w 10000"/>
                  <a:gd name="connsiteY23" fmla="*/ 3422 h 10990"/>
                  <a:gd name="connsiteX24" fmla="*/ 0 w 10000"/>
                  <a:gd name="connsiteY24" fmla="*/ 4492 h 10990"/>
                  <a:gd name="connsiteX25" fmla="*/ 0 w 10000"/>
                  <a:gd name="connsiteY25" fmla="*/ 4492 h 10990"/>
                  <a:gd name="connsiteX26" fmla="*/ 0 w 10000"/>
                  <a:gd name="connsiteY26" fmla="*/ 6043 h 10990"/>
                  <a:gd name="connsiteX27" fmla="*/ 199 w 10000"/>
                  <a:gd name="connsiteY27" fmla="*/ 7594 h 10990"/>
                  <a:gd name="connsiteX28" fmla="*/ 795 w 10000"/>
                  <a:gd name="connsiteY28" fmla="*/ 8770 h 10990"/>
                  <a:gd name="connsiteX29" fmla="*/ 1921 w 10000"/>
                  <a:gd name="connsiteY29" fmla="*/ 10000 h 10990"/>
                  <a:gd name="connsiteX30" fmla="*/ 1921 w 10000"/>
                  <a:gd name="connsiteY30" fmla="*/ 10000 h 10990"/>
                  <a:gd name="connsiteX31" fmla="*/ 3444 w 10000"/>
                  <a:gd name="connsiteY31" fmla="*/ 10746 h 10990"/>
                  <a:gd name="connsiteX32" fmla="*/ 4437 w 10000"/>
                  <a:gd name="connsiteY32" fmla="*/ 10990 h 10990"/>
                  <a:gd name="connsiteX0" fmla="*/ 4437 w 10000"/>
                  <a:gd name="connsiteY0" fmla="*/ 10990 h 10990"/>
                  <a:gd name="connsiteX1" fmla="*/ 5530 w 10000"/>
                  <a:gd name="connsiteY1" fmla="*/ 10826 h 10990"/>
                  <a:gd name="connsiteX2" fmla="*/ 7848 w 10000"/>
                  <a:gd name="connsiteY2" fmla="*/ 10825 h 10990"/>
                  <a:gd name="connsiteX3" fmla="*/ 8742 w 10000"/>
                  <a:gd name="connsiteY3" fmla="*/ 9305 h 10990"/>
                  <a:gd name="connsiteX4" fmla="*/ 8742 w 10000"/>
                  <a:gd name="connsiteY4" fmla="*/ 9305 h 10990"/>
                  <a:gd name="connsiteX5" fmla="*/ 9536 w 10000"/>
                  <a:gd name="connsiteY5" fmla="*/ 8075 h 10990"/>
                  <a:gd name="connsiteX6" fmla="*/ 10000 w 10000"/>
                  <a:gd name="connsiteY6" fmla="*/ 6738 h 10990"/>
                  <a:gd name="connsiteX7" fmla="*/ 10000 w 10000"/>
                  <a:gd name="connsiteY7" fmla="*/ 6738 h 10990"/>
                  <a:gd name="connsiteX8" fmla="*/ 10000 w 10000"/>
                  <a:gd name="connsiteY8" fmla="*/ 5668 h 10990"/>
                  <a:gd name="connsiteX9" fmla="*/ 10000 w 10000"/>
                  <a:gd name="connsiteY9" fmla="*/ 4652 h 10990"/>
                  <a:gd name="connsiteX10" fmla="*/ 9801 w 10000"/>
                  <a:gd name="connsiteY10" fmla="*/ 3636 h 10990"/>
                  <a:gd name="connsiteX11" fmla="*/ 9139 w 10000"/>
                  <a:gd name="connsiteY11" fmla="*/ 2567 h 10990"/>
                  <a:gd name="connsiteX12" fmla="*/ 8742 w 10000"/>
                  <a:gd name="connsiteY12" fmla="*/ 1711 h 10990"/>
                  <a:gd name="connsiteX13" fmla="*/ 7881 w 10000"/>
                  <a:gd name="connsiteY13" fmla="*/ 1016 h 10990"/>
                  <a:gd name="connsiteX14" fmla="*/ 7020 w 10000"/>
                  <a:gd name="connsiteY14" fmla="*/ 535 h 10990"/>
                  <a:gd name="connsiteX15" fmla="*/ 5960 w 10000"/>
                  <a:gd name="connsiteY15" fmla="*/ 160 h 10990"/>
                  <a:gd name="connsiteX16" fmla="*/ 5960 w 10000"/>
                  <a:gd name="connsiteY16" fmla="*/ 160 h 10990"/>
                  <a:gd name="connsiteX17" fmla="*/ 5099 w 10000"/>
                  <a:gd name="connsiteY17" fmla="*/ 0 h 10990"/>
                  <a:gd name="connsiteX18" fmla="*/ 4040 w 10000"/>
                  <a:gd name="connsiteY18" fmla="*/ 160 h 10990"/>
                  <a:gd name="connsiteX19" fmla="*/ 3179 w 10000"/>
                  <a:gd name="connsiteY19" fmla="*/ 535 h 10990"/>
                  <a:gd name="connsiteX20" fmla="*/ 2119 w 10000"/>
                  <a:gd name="connsiteY20" fmla="*/ 1016 h 10990"/>
                  <a:gd name="connsiteX21" fmla="*/ 1457 w 10000"/>
                  <a:gd name="connsiteY21" fmla="*/ 1551 h 10990"/>
                  <a:gd name="connsiteX22" fmla="*/ 795 w 10000"/>
                  <a:gd name="connsiteY22" fmla="*/ 2406 h 10990"/>
                  <a:gd name="connsiteX23" fmla="*/ 397 w 10000"/>
                  <a:gd name="connsiteY23" fmla="*/ 3422 h 10990"/>
                  <a:gd name="connsiteX24" fmla="*/ 0 w 10000"/>
                  <a:gd name="connsiteY24" fmla="*/ 4492 h 10990"/>
                  <a:gd name="connsiteX25" fmla="*/ 0 w 10000"/>
                  <a:gd name="connsiteY25" fmla="*/ 4492 h 10990"/>
                  <a:gd name="connsiteX26" fmla="*/ 0 w 10000"/>
                  <a:gd name="connsiteY26" fmla="*/ 6043 h 10990"/>
                  <a:gd name="connsiteX27" fmla="*/ 199 w 10000"/>
                  <a:gd name="connsiteY27" fmla="*/ 7594 h 10990"/>
                  <a:gd name="connsiteX28" fmla="*/ 795 w 10000"/>
                  <a:gd name="connsiteY28" fmla="*/ 8770 h 10990"/>
                  <a:gd name="connsiteX29" fmla="*/ 1921 w 10000"/>
                  <a:gd name="connsiteY29" fmla="*/ 10000 h 10990"/>
                  <a:gd name="connsiteX30" fmla="*/ 1921 w 10000"/>
                  <a:gd name="connsiteY30" fmla="*/ 10000 h 10990"/>
                  <a:gd name="connsiteX31" fmla="*/ 3444 w 10000"/>
                  <a:gd name="connsiteY31" fmla="*/ 10746 h 10990"/>
                  <a:gd name="connsiteX32" fmla="*/ 4437 w 10000"/>
                  <a:gd name="connsiteY32" fmla="*/ 10990 h 10990"/>
                  <a:gd name="connsiteX0" fmla="*/ 4437 w 10000"/>
                  <a:gd name="connsiteY0" fmla="*/ 10990 h 10990"/>
                  <a:gd name="connsiteX1" fmla="*/ 5530 w 10000"/>
                  <a:gd name="connsiteY1" fmla="*/ 10826 h 10990"/>
                  <a:gd name="connsiteX2" fmla="*/ 7451 w 10000"/>
                  <a:gd name="connsiteY2" fmla="*/ 10185 h 10990"/>
                  <a:gd name="connsiteX3" fmla="*/ 8742 w 10000"/>
                  <a:gd name="connsiteY3" fmla="*/ 9305 h 10990"/>
                  <a:gd name="connsiteX4" fmla="*/ 8742 w 10000"/>
                  <a:gd name="connsiteY4" fmla="*/ 9305 h 10990"/>
                  <a:gd name="connsiteX5" fmla="*/ 9536 w 10000"/>
                  <a:gd name="connsiteY5" fmla="*/ 8075 h 10990"/>
                  <a:gd name="connsiteX6" fmla="*/ 10000 w 10000"/>
                  <a:gd name="connsiteY6" fmla="*/ 6738 h 10990"/>
                  <a:gd name="connsiteX7" fmla="*/ 10000 w 10000"/>
                  <a:gd name="connsiteY7" fmla="*/ 6738 h 10990"/>
                  <a:gd name="connsiteX8" fmla="*/ 10000 w 10000"/>
                  <a:gd name="connsiteY8" fmla="*/ 5668 h 10990"/>
                  <a:gd name="connsiteX9" fmla="*/ 10000 w 10000"/>
                  <a:gd name="connsiteY9" fmla="*/ 4652 h 10990"/>
                  <a:gd name="connsiteX10" fmla="*/ 9801 w 10000"/>
                  <a:gd name="connsiteY10" fmla="*/ 3636 h 10990"/>
                  <a:gd name="connsiteX11" fmla="*/ 9139 w 10000"/>
                  <a:gd name="connsiteY11" fmla="*/ 2567 h 10990"/>
                  <a:gd name="connsiteX12" fmla="*/ 8742 w 10000"/>
                  <a:gd name="connsiteY12" fmla="*/ 1711 h 10990"/>
                  <a:gd name="connsiteX13" fmla="*/ 7881 w 10000"/>
                  <a:gd name="connsiteY13" fmla="*/ 1016 h 10990"/>
                  <a:gd name="connsiteX14" fmla="*/ 7020 w 10000"/>
                  <a:gd name="connsiteY14" fmla="*/ 535 h 10990"/>
                  <a:gd name="connsiteX15" fmla="*/ 5960 w 10000"/>
                  <a:gd name="connsiteY15" fmla="*/ 160 h 10990"/>
                  <a:gd name="connsiteX16" fmla="*/ 5960 w 10000"/>
                  <a:gd name="connsiteY16" fmla="*/ 160 h 10990"/>
                  <a:gd name="connsiteX17" fmla="*/ 5099 w 10000"/>
                  <a:gd name="connsiteY17" fmla="*/ 0 h 10990"/>
                  <a:gd name="connsiteX18" fmla="*/ 4040 w 10000"/>
                  <a:gd name="connsiteY18" fmla="*/ 160 h 10990"/>
                  <a:gd name="connsiteX19" fmla="*/ 3179 w 10000"/>
                  <a:gd name="connsiteY19" fmla="*/ 535 h 10990"/>
                  <a:gd name="connsiteX20" fmla="*/ 2119 w 10000"/>
                  <a:gd name="connsiteY20" fmla="*/ 1016 h 10990"/>
                  <a:gd name="connsiteX21" fmla="*/ 1457 w 10000"/>
                  <a:gd name="connsiteY21" fmla="*/ 1551 h 10990"/>
                  <a:gd name="connsiteX22" fmla="*/ 795 w 10000"/>
                  <a:gd name="connsiteY22" fmla="*/ 2406 h 10990"/>
                  <a:gd name="connsiteX23" fmla="*/ 397 w 10000"/>
                  <a:gd name="connsiteY23" fmla="*/ 3422 h 10990"/>
                  <a:gd name="connsiteX24" fmla="*/ 0 w 10000"/>
                  <a:gd name="connsiteY24" fmla="*/ 4492 h 10990"/>
                  <a:gd name="connsiteX25" fmla="*/ 0 w 10000"/>
                  <a:gd name="connsiteY25" fmla="*/ 4492 h 10990"/>
                  <a:gd name="connsiteX26" fmla="*/ 0 w 10000"/>
                  <a:gd name="connsiteY26" fmla="*/ 6043 h 10990"/>
                  <a:gd name="connsiteX27" fmla="*/ 199 w 10000"/>
                  <a:gd name="connsiteY27" fmla="*/ 7594 h 10990"/>
                  <a:gd name="connsiteX28" fmla="*/ 795 w 10000"/>
                  <a:gd name="connsiteY28" fmla="*/ 8770 h 10990"/>
                  <a:gd name="connsiteX29" fmla="*/ 1921 w 10000"/>
                  <a:gd name="connsiteY29" fmla="*/ 10000 h 10990"/>
                  <a:gd name="connsiteX30" fmla="*/ 1921 w 10000"/>
                  <a:gd name="connsiteY30" fmla="*/ 10000 h 10990"/>
                  <a:gd name="connsiteX31" fmla="*/ 3444 w 10000"/>
                  <a:gd name="connsiteY31" fmla="*/ 10746 h 10990"/>
                  <a:gd name="connsiteX32" fmla="*/ 4437 w 10000"/>
                  <a:gd name="connsiteY32" fmla="*/ 10990 h 1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000" h="10990">
                    <a:moveTo>
                      <a:pt x="4437" y="10990"/>
                    </a:moveTo>
                    <a:lnTo>
                      <a:pt x="5530" y="10826"/>
                    </a:lnTo>
                    <a:lnTo>
                      <a:pt x="7451" y="10185"/>
                    </a:lnTo>
                    <a:lnTo>
                      <a:pt x="8742" y="9305"/>
                    </a:lnTo>
                    <a:lnTo>
                      <a:pt x="8742" y="9305"/>
                    </a:lnTo>
                    <a:lnTo>
                      <a:pt x="9536" y="8075"/>
                    </a:lnTo>
                    <a:lnTo>
                      <a:pt x="10000" y="6738"/>
                    </a:lnTo>
                    <a:lnTo>
                      <a:pt x="10000" y="6738"/>
                    </a:lnTo>
                    <a:lnTo>
                      <a:pt x="10000" y="5668"/>
                    </a:lnTo>
                    <a:lnTo>
                      <a:pt x="10000" y="4652"/>
                    </a:lnTo>
                    <a:cubicBezTo>
                      <a:pt x="9934" y="4313"/>
                      <a:pt x="9867" y="3975"/>
                      <a:pt x="9801" y="3636"/>
                    </a:cubicBezTo>
                    <a:lnTo>
                      <a:pt x="9139" y="2567"/>
                    </a:lnTo>
                    <a:lnTo>
                      <a:pt x="8742" y="1711"/>
                    </a:lnTo>
                    <a:lnTo>
                      <a:pt x="7881" y="1016"/>
                    </a:lnTo>
                    <a:lnTo>
                      <a:pt x="7020" y="535"/>
                    </a:lnTo>
                    <a:lnTo>
                      <a:pt x="5960" y="160"/>
                    </a:lnTo>
                    <a:lnTo>
                      <a:pt x="5960" y="160"/>
                    </a:lnTo>
                    <a:lnTo>
                      <a:pt x="5099" y="0"/>
                    </a:lnTo>
                    <a:lnTo>
                      <a:pt x="4040" y="160"/>
                    </a:lnTo>
                    <a:lnTo>
                      <a:pt x="3179" y="535"/>
                    </a:lnTo>
                    <a:lnTo>
                      <a:pt x="2119" y="1016"/>
                    </a:lnTo>
                    <a:lnTo>
                      <a:pt x="1457" y="1551"/>
                    </a:lnTo>
                    <a:lnTo>
                      <a:pt x="795" y="2406"/>
                    </a:lnTo>
                    <a:lnTo>
                      <a:pt x="397" y="3422"/>
                    </a:lnTo>
                    <a:lnTo>
                      <a:pt x="0" y="4492"/>
                    </a:lnTo>
                    <a:lnTo>
                      <a:pt x="0" y="4492"/>
                    </a:lnTo>
                    <a:lnTo>
                      <a:pt x="0" y="6043"/>
                    </a:lnTo>
                    <a:cubicBezTo>
                      <a:pt x="66" y="6560"/>
                      <a:pt x="133" y="7077"/>
                      <a:pt x="199" y="7594"/>
                    </a:cubicBezTo>
                    <a:lnTo>
                      <a:pt x="795" y="8770"/>
                    </a:lnTo>
                    <a:lnTo>
                      <a:pt x="1921" y="10000"/>
                    </a:lnTo>
                    <a:lnTo>
                      <a:pt x="1921" y="10000"/>
                    </a:lnTo>
                    <a:lnTo>
                      <a:pt x="3444" y="10746"/>
                    </a:lnTo>
                    <a:lnTo>
                      <a:pt x="4437" y="109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9"/>
              <p:cNvSpPr>
                <a:spLocks/>
              </p:cNvSpPr>
              <p:nvPr/>
            </p:nvSpPr>
            <p:spPr bwMode="auto">
              <a:xfrm>
                <a:off x="2133" y="2388"/>
                <a:ext cx="64" cy="115"/>
              </a:xfrm>
              <a:custGeom>
                <a:avLst/>
                <a:gdLst>
                  <a:gd name="T0" fmla="*/ 0 w 64"/>
                  <a:gd name="T1" fmla="*/ 64 h 115"/>
                  <a:gd name="T2" fmla="*/ 0 w 64"/>
                  <a:gd name="T3" fmla="*/ 64 h 115"/>
                  <a:gd name="T4" fmla="*/ 0 w 64"/>
                  <a:gd name="T5" fmla="*/ 41 h 115"/>
                  <a:gd name="T6" fmla="*/ 3 w 64"/>
                  <a:gd name="T7" fmla="*/ 22 h 115"/>
                  <a:gd name="T8" fmla="*/ 9 w 64"/>
                  <a:gd name="T9" fmla="*/ 6 h 115"/>
                  <a:gd name="T10" fmla="*/ 16 w 64"/>
                  <a:gd name="T11" fmla="*/ 3 h 115"/>
                  <a:gd name="T12" fmla="*/ 22 w 64"/>
                  <a:gd name="T13" fmla="*/ 0 h 115"/>
                  <a:gd name="T14" fmla="*/ 22 w 64"/>
                  <a:gd name="T15" fmla="*/ 0 h 115"/>
                  <a:gd name="T16" fmla="*/ 29 w 64"/>
                  <a:gd name="T17" fmla="*/ 0 h 115"/>
                  <a:gd name="T18" fmla="*/ 35 w 64"/>
                  <a:gd name="T19" fmla="*/ 3 h 115"/>
                  <a:gd name="T20" fmla="*/ 45 w 64"/>
                  <a:gd name="T21" fmla="*/ 12 h 115"/>
                  <a:gd name="T22" fmla="*/ 54 w 64"/>
                  <a:gd name="T23" fmla="*/ 29 h 115"/>
                  <a:gd name="T24" fmla="*/ 61 w 64"/>
                  <a:gd name="T25" fmla="*/ 51 h 115"/>
                  <a:gd name="T26" fmla="*/ 61 w 64"/>
                  <a:gd name="T27" fmla="*/ 51 h 115"/>
                  <a:gd name="T28" fmla="*/ 64 w 64"/>
                  <a:gd name="T29" fmla="*/ 74 h 115"/>
                  <a:gd name="T30" fmla="*/ 61 w 64"/>
                  <a:gd name="T31" fmla="*/ 93 h 115"/>
                  <a:gd name="T32" fmla="*/ 51 w 64"/>
                  <a:gd name="T33" fmla="*/ 106 h 115"/>
                  <a:gd name="T34" fmla="*/ 48 w 64"/>
                  <a:gd name="T35" fmla="*/ 112 h 115"/>
                  <a:gd name="T36" fmla="*/ 41 w 64"/>
                  <a:gd name="T37" fmla="*/ 115 h 115"/>
                  <a:gd name="T38" fmla="*/ 41 w 64"/>
                  <a:gd name="T39" fmla="*/ 115 h 115"/>
                  <a:gd name="T40" fmla="*/ 35 w 64"/>
                  <a:gd name="T41" fmla="*/ 115 h 115"/>
                  <a:gd name="T42" fmla="*/ 29 w 64"/>
                  <a:gd name="T43" fmla="*/ 112 h 115"/>
                  <a:gd name="T44" fmla="*/ 16 w 64"/>
                  <a:gd name="T45" fmla="*/ 103 h 115"/>
                  <a:gd name="T46" fmla="*/ 6 w 64"/>
                  <a:gd name="T47" fmla="*/ 83 h 115"/>
                  <a:gd name="T48" fmla="*/ 0 w 64"/>
                  <a:gd name="T49" fmla="*/ 64 h 115"/>
                  <a:gd name="T50" fmla="*/ 0 w 64"/>
                  <a:gd name="T51" fmla="*/ 6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115">
                    <a:moveTo>
                      <a:pt x="0" y="64"/>
                    </a:moveTo>
                    <a:lnTo>
                      <a:pt x="0" y="64"/>
                    </a:lnTo>
                    <a:lnTo>
                      <a:pt x="0" y="41"/>
                    </a:lnTo>
                    <a:lnTo>
                      <a:pt x="3" y="22"/>
                    </a:lnTo>
                    <a:lnTo>
                      <a:pt x="9" y="6"/>
                    </a:lnTo>
                    <a:lnTo>
                      <a:pt x="16" y="3"/>
                    </a:lnTo>
                    <a:lnTo>
                      <a:pt x="22" y="0"/>
                    </a:lnTo>
                    <a:lnTo>
                      <a:pt x="22" y="0"/>
                    </a:lnTo>
                    <a:lnTo>
                      <a:pt x="29" y="0"/>
                    </a:lnTo>
                    <a:lnTo>
                      <a:pt x="35" y="3"/>
                    </a:lnTo>
                    <a:lnTo>
                      <a:pt x="45" y="12"/>
                    </a:lnTo>
                    <a:lnTo>
                      <a:pt x="54" y="29"/>
                    </a:lnTo>
                    <a:lnTo>
                      <a:pt x="61" y="51"/>
                    </a:lnTo>
                    <a:lnTo>
                      <a:pt x="61" y="51"/>
                    </a:lnTo>
                    <a:lnTo>
                      <a:pt x="64" y="74"/>
                    </a:lnTo>
                    <a:lnTo>
                      <a:pt x="61" y="93"/>
                    </a:lnTo>
                    <a:lnTo>
                      <a:pt x="51" y="106"/>
                    </a:lnTo>
                    <a:lnTo>
                      <a:pt x="48" y="112"/>
                    </a:lnTo>
                    <a:lnTo>
                      <a:pt x="41" y="115"/>
                    </a:lnTo>
                    <a:lnTo>
                      <a:pt x="41" y="115"/>
                    </a:lnTo>
                    <a:lnTo>
                      <a:pt x="35" y="115"/>
                    </a:lnTo>
                    <a:lnTo>
                      <a:pt x="29" y="112"/>
                    </a:lnTo>
                    <a:lnTo>
                      <a:pt x="16" y="103"/>
                    </a:lnTo>
                    <a:lnTo>
                      <a:pt x="6" y="83"/>
                    </a:lnTo>
                    <a:lnTo>
                      <a:pt x="0" y="64"/>
                    </a:lnTo>
                    <a:lnTo>
                      <a:pt x="0"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50"/>
              <p:cNvSpPr>
                <a:spLocks/>
              </p:cNvSpPr>
              <p:nvPr/>
            </p:nvSpPr>
            <p:spPr bwMode="auto">
              <a:xfrm>
                <a:off x="2403" y="2286"/>
                <a:ext cx="119" cy="162"/>
              </a:xfrm>
              <a:custGeom>
                <a:avLst/>
                <a:gdLst>
                  <a:gd name="T0" fmla="*/ 48 w 119"/>
                  <a:gd name="T1" fmla="*/ 139 h 145"/>
                  <a:gd name="T2" fmla="*/ 48 w 119"/>
                  <a:gd name="T3" fmla="*/ 139 h 145"/>
                  <a:gd name="T4" fmla="*/ 77 w 119"/>
                  <a:gd name="T5" fmla="*/ 135 h 145"/>
                  <a:gd name="T6" fmla="*/ 106 w 119"/>
                  <a:gd name="T7" fmla="*/ 135 h 145"/>
                  <a:gd name="T8" fmla="*/ 106 w 119"/>
                  <a:gd name="T9" fmla="*/ 135 h 145"/>
                  <a:gd name="T10" fmla="*/ 112 w 119"/>
                  <a:gd name="T11" fmla="*/ 119 h 145"/>
                  <a:gd name="T12" fmla="*/ 119 w 119"/>
                  <a:gd name="T13" fmla="*/ 97 h 145"/>
                  <a:gd name="T14" fmla="*/ 119 w 119"/>
                  <a:gd name="T15" fmla="*/ 97 h 145"/>
                  <a:gd name="T16" fmla="*/ 119 w 119"/>
                  <a:gd name="T17" fmla="*/ 81 h 145"/>
                  <a:gd name="T18" fmla="*/ 119 w 119"/>
                  <a:gd name="T19" fmla="*/ 65 h 145"/>
                  <a:gd name="T20" fmla="*/ 115 w 119"/>
                  <a:gd name="T21" fmla="*/ 52 h 145"/>
                  <a:gd name="T22" fmla="*/ 112 w 119"/>
                  <a:gd name="T23" fmla="*/ 39 h 145"/>
                  <a:gd name="T24" fmla="*/ 103 w 119"/>
                  <a:gd name="T25" fmla="*/ 26 h 145"/>
                  <a:gd name="T26" fmla="*/ 96 w 119"/>
                  <a:gd name="T27" fmla="*/ 16 h 145"/>
                  <a:gd name="T28" fmla="*/ 83 w 119"/>
                  <a:gd name="T29" fmla="*/ 7 h 145"/>
                  <a:gd name="T30" fmla="*/ 74 w 119"/>
                  <a:gd name="T31" fmla="*/ 3 h 145"/>
                  <a:gd name="T32" fmla="*/ 74 w 119"/>
                  <a:gd name="T33" fmla="*/ 3 h 145"/>
                  <a:gd name="T34" fmla="*/ 61 w 119"/>
                  <a:gd name="T35" fmla="*/ 0 h 145"/>
                  <a:gd name="T36" fmla="*/ 48 w 119"/>
                  <a:gd name="T37" fmla="*/ 3 h 145"/>
                  <a:gd name="T38" fmla="*/ 38 w 119"/>
                  <a:gd name="T39" fmla="*/ 7 h 145"/>
                  <a:gd name="T40" fmla="*/ 29 w 119"/>
                  <a:gd name="T41" fmla="*/ 13 h 145"/>
                  <a:gd name="T42" fmla="*/ 19 w 119"/>
                  <a:gd name="T43" fmla="*/ 23 h 145"/>
                  <a:gd name="T44" fmla="*/ 12 w 119"/>
                  <a:gd name="T45" fmla="*/ 36 h 145"/>
                  <a:gd name="T46" fmla="*/ 6 w 119"/>
                  <a:gd name="T47" fmla="*/ 48 h 145"/>
                  <a:gd name="T48" fmla="*/ 3 w 119"/>
                  <a:gd name="T49" fmla="*/ 65 h 145"/>
                  <a:gd name="T50" fmla="*/ 3 w 119"/>
                  <a:gd name="T51" fmla="*/ 65 h 145"/>
                  <a:gd name="T52" fmla="*/ 0 w 119"/>
                  <a:gd name="T53" fmla="*/ 87 h 145"/>
                  <a:gd name="T54" fmla="*/ 3 w 119"/>
                  <a:gd name="T55" fmla="*/ 110 h 145"/>
                  <a:gd name="T56" fmla="*/ 12 w 119"/>
                  <a:gd name="T57" fmla="*/ 129 h 145"/>
                  <a:gd name="T58" fmla="*/ 22 w 119"/>
                  <a:gd name="T59" fmla="*/ 145 h 145"/>
                  <a:gd name="T60" fmla="*/ 22 w 119"/>
                  <a:gd name="T61" fmla="*/ 145 h 145"/>
                  <a:gd name="T62" fmla="*/ 48 w 119"/>
                  <a:gd name="T63" fmla="*/ 139 h 145"/>
                  <a:gd name="T64" fmla="*/ 48 w 119"/>
                  <a:gd name="T65" fmla="*/ 139 h 145"/>
                  <a:gd name="connsiteX0" fmla="*/ 4538 w 10000"/>
                  <a:gd name="connsiteY0" fmla="*/ 10724 h 10724"/>
                  <a:gd name="connsiteX1" fmla="*/ 4034 w 10000"/>
                  <a:gd name="connsiteY1" fmla="*/ 9586 h 10724"/>
                  <a:gd name="connsiteX2" fmla="*/ 6471 w 10000"/>
                  <a:gd name="connsiteY2" fmla="*/ 9310 h 10724"/>
                  <a:gd name="connsiteX3" fmla="*/ 8908 w 10000"/>
                  <a:gd name="connsiteY3" fmla="*/ 9310 h 10724"/>
                  <a:gd name="connsiteX4" fmla="*/ 8908 w 10000"/>
                  <a:gd name="connsiteY4" fmla="*/ 9310 h 10724"/>
                  <a:gd name="connsiteX5" fmla="*/ 9412 w 10000"/>
                  <a:gd name="connsiteY5" fmla="*/ 8207 h 10724"/>
                  <a:gd name="connsiteX6" fmla="*/ 10000 w 10000"/>
                  <a:gd name="connsiteY6" fmla="*/ 6690 h 10724"/>
                  <a:gd name="connsiteX7" fmla="*/ 10000 w 10000"/>
                  <a:gd name="connsiteY7" fmla="*/ 6690 h 10724"/>
                  <a:gd name="connsiteX8" fmla="*/ 10000 w 10000"/>
                  <a:gd name="connsiteY8" fmla="*/ 5586 h 10724"/>
                  <a:gd name="connsiteX9" fmla="*/ 10000 w 10000"/>
                  <a:gd name="connsiteY9" fmla="*/ 4483 h 10724"/>
                  <a:gd name="connsiteX10" fmla="*/ 9664 w 10000"/>
                  <a:gd name="connsiteY10" fmla="*/ 3586 h 10724"/>
                  <a:gd name="connsiteX11" fmla="*/ 9412 w 10000"/>
                  <a:gd name="connsiteY11" fmla="*/ 2690 h 10724"/>
                  <a:gd name="connsiteX12" fmla="*/ 8655 w 10000"/>
                  <a:gd name="connsiteY12" fmla="*/ 1793 h 10724"/>
                  <a:gd name="connsiteX13" fmla="*/ 8067 w 10000"/>
                  <a:gd name="connsiteY13" fmla="*/ 1103 h 10724"/>
                  <a:gd name="connsiteX14" fmla="*/ 6975 w 10000"/>
                  <a:gd name="connsiteY14" fmla="*/ 483 h 10724"/>
                  <a:gd name="connsiteX15" fmla="*/ 6218 w 10000"/>
                  <a:gd name="connsiteY15" fmla="*/ 207 h 10724"/>
                  <a:gd name="connsiteX16" fmla="*/ 6218 w 10000"/>
                  <a:gd name="connsiteY16" fmla="*/ 207 h 10724"/>
                  <a:gd name="connsiteX17" fmla="*/ 5126 w 10000"/>
                  <a:gd name="connsiteY17" fmla="*/ 0 h 10724"/>
                  <a:gd name="connsiteX18" fmla="*/ 4034 w 10000"/>
                  <a:gd name="connsiteY18" fmla="*/ 207 h 10724"/>
                  <a:gd name="connsiteX19" fmla="*/ 3193 w 10000"/>
                  <a:gd name="connsiteY19" fmla="*/ 483 h 10724"/>
                  <a:gd name="connsiteX20" fmla="*/ 2437 w 10000"/>
                  <a:gd name="connsiteY20" fmla="*/ 897 h 10724"/>
                  <a:gd name="connsiteX21" fmla="*/ 1597 w 10000"/>
                  <a:gd name="connsiteY21" fmla="*/ 1586 h 10724"/>
                  <a:gd name="connsiteX22" fmla="*/ 1008 w 10000"/>
                  <a:gd name="connsiteY22" fmla="*/ 2483 h 10724"/>
                  <a:gd name="connsiteX23" fmla="*/ 504 w 10000"/>
                  <a:gd name="connsiteY23" fmla="*/ 3310 h 10724"/>
                  <a:gd name="connsiteX24" fmla="*/ 252 w 10000"/>
                  <a:gd name="connsiteY24" fmla="*/ 4483 h 10724"/>
                  <a:gd name="connsiteX25" fmla="*/ 252 w 10000"/>
                  <a:gd name="connsiteY25" fmla="*/ 4483 h 10724"/>
                  <a:gd name="connsiteX26" fmla="*/ 0 w 10000"/>
                  <a:gd name="connsiteY26" fmla="*/ 6000 h 10724"/>
                  <a:gd name="connsiteX27" fmla="*/ 252 w 10000"/>
                  <a:gd name="connsiteY27" fmla="*/ 7586 h 10724"/>
                  <a:gd name="connsiteX28" fmla="*/ 1008 w 10000"/>
                  <a:gd name="connsiteY28" fmla="*/ 8897 h 10724"/>
                  <a:gd name="connsiteX29" fmla="*/ 1849 w 10000"/>
                  <a:gd name="connsiteY29" fmla="*/ 10000 h 10724"/>
                  <a:gd name="connsiteX30" fmla="*/ 1849 w 10000"/>
                  <a:gd name="connsiteY30" fmla="*/ 10000 h 10724"/>
                  <a:gd name="connsiteX31" fmla="*/ 4034 w 10000"/>
                  <a:gd name="connsiteY31" fmla="*/ 9586 h 10724"/>
                  <a:gd name="connsiteX32" fmla="*/ 4538 w 10000"/>
                  <a:gd name="connsiteY32" fmla="*/ 10724 h 10724"/>
                  <a:gd name="connsiteX0" fmla="*/ 4538 w 10000"/>
                  <a:gd name="connsiteY0" fmla="*/ 10724 h 11143"/>
                  <a:gd name="connsiteX1" fmla="*/ 4034 w 10000"/>
                  <a:gd name="connsiteY1" fmla="*/ 9586 h 11143"/>
                  <a:gd name="connsiteX2" fmla="*/ 6471 w 10000"/>
                  <a:gd name="connsiteY2" fmla="*/ 9310 h 11143"/>
                  <a:gd name="connsiteX3" fmla="*/ 8908 w 10000"/>
                  <a:gd name="connsiteY3" fmla="*/ 9310 h 11143"/>
                  <a:gd name="connsiteX4" fmla="*/ 8908 w 10000"/>
                  <a:gd name="connsiteY4" fmla="*/ 9310 h 11143"/>
                  <a:gd name="connsiteX5" fmla="*/ 9412 w 10000"/>
                  <a:gd name="connsiteY5" fmla="*/ 8207 h 11143"/>
                  <a:gd name="connsiteX6" fmla="*/ 10000 w 10000"/>
                  <a:gd name="connsiteY6" fmla="*/ 6690 h 11143"/>
                  <a:gd name="connsiteX7" fmla="*/ 10000 w 10000"/>
                  <a:gd name="connsiteY7" fmla="*/ 6690 h 11143"/>
                  <a:gd name="connsiteX8" fmla="*/ 10000 w 10000"/>
                  <a:gd name="connsiteY8" fmla="*/ 5586 h 11143"/>
                  <a:gd name="connsiteX9" fmla="*/ 10000 w 10000"/>
                  <a:gd name="connsiteY9" fmla="*/ 4483 h 11143"/>
                  <a:gd name="connsiteX10" fmla="*/ 9664 w 10000"/>
                  <a:gd name="connsiteY10" fmla="*/ 3586 h 11143"/>
                  <a:gd name="connsiteX11" fmla="*/ 9412 w 10000"/>
                  <a:gd name="connsiteY11" fmla="*/ 2690 h 11143"/>
                  <a:gd name="connsiteX12" fmla="*/ 8655 w 10000"/>
                  <a:gd name="connsiteY12" fmla="*/ 1793 h 11143"/>
                  <a:gd name="connsiteX13" fmla="*/ 8067 w 10000"/>
                  <a:gd name="connsiteY13" fmla="*/ 1103 h 11143"/>
                  <a:gd name="connsiteX14" fmla="*/ 6975 w 10000"/>
                  <a:gd name="connsiteY14" fmla="*/ 483 h 11143"/>
                  <a:gd name="connsiteX15" fmla="*/ 6218 w 10000"/>
                  <a:gd name="connsiteY15" fmla="*/ 207 h 11143"/>
                  <a:gd name="connsiteX16" fmla="*/ 6218 w 10000"/>
                  <a:gd name="connsiteY16" fmla="*/ 207 h 11143"/>
                  <a:gd name="connsiteX17" fmla="*/ 5126 w 10000"/>
                  <a:gd name="connsiteY17" fmla="*/ 0 h 11143"/>
                  <a:gd name="connsiteX18" fmla="*/ 4034 w 10000"/>
                  <a:gd name="connsiteY18" fmla="*/ 207 h 11143"/>
                  <a:gd name="connsiteX19" fmla="*/ 3193 w 10000"/>
                  <a:gd name="connsiteY19" fmla="*/ 483 h 11143"/>
                  <a:gd name="connsiteX20" fmla="*/ 2437 w 10000"/>
                  <a:gd name="connsiteY20" fmla="*/ 897 h 11143"/>
                  <a:gd name="connsiteX21" fmla="*/ 1597 w 10000"/>
                  <a:gd name="connsiteY21" fmla="*/ 1586 h 11143"/>
                  <a:gd name="connsiteX22" fmla="*/ 1008 w 10000"/>
                  <a:gd name="connsiteY22" fmla="*/ 2483 h 11143"/>
                  <a:gd name="connsiteX23" fmla="*/ 504 w 10000"/>
                  <a:gd name="connsiteY23" fmla="*/ 3310 h 11143"/>
                  <a:gd name="connsiteX24" fmla="*/ 252 w 10000"/>
                  <a:gd name="connsiteY24" fmla="*/ 4483 h 11143"/>
                  <a:gd name="connsiteX25" fmla="*/ 252 w 10000"/>
                  <a:gd name="connsiteY25" fmla="*/ 4483 h 11143"/>
                  <a:gd name="connsiteX26" fmla="*/ 0 w 10000"/>
                  <a:gd name="connsiteY26" fmla="*/ 6000 h 11143"/>
                  <a:gd name="connsiteX27" fmla="*/ 252 w 10000"/>
                  <a:gd name="connsiteY27" fmla="*/ 7586 h 11143"/>
                  <a:gd name="connsiteX28" fmla="*/ 1008 w 10000"/>
                  <a:gd name="connsiteY28" fmla="*/ 8897 h 11143"/>
                  <a:gd name="connsiteX29" fmla="*/ 1849 w 10000"/>
                  <a:gd name="connsiteY29" fmla="*/ 10000 h 11143"/>
                  <a:gd name="connsiteX30" fmla="*/ 1849 w 10000"/>
                  <a:gd name="connsiteY30" fmla="*/ 10000 h 11143"/>
                  <a:gd name="connsiteX31" fmla="*/ 3908 w 10000"/>
                  <a:gd name="connsiteY31" fmla="*/ 11143 h 11143"/>
                  <a:gd name="connsiteX32" fmla="*/ 4538 w 10000"/>
                  <a:gd name="connsiteY32" fmla="*/ 10724 h 11143"/>
                  <a:gd name="connsiteX0" fmla="*/ 4538 w 10000"/>
                  <a:gd name="connsiteY0" fmla="*/ 10724 h 11143"/>
                  <a:gd name="connsiteX1" fmla="*/ 4034 w 10000"/>
                  <a:gd name="connsiteY1" fmla="*/ 9586 h 11143"/>
                  <a:gd name="connsiteX2" fmla="*/ 7227 w 10000"/>
                  <a:gd name="connsiteY2" fmla="*/ 10660 h 11143"/>
                  <a:gd name="connsiteX3" fmla="*/ 8908 w 10000"/>
                  <a:gd name="connsiteY3" fmla="*/ 9310 h 11143"/>
                  <a:gd name="connsiteX4" fmla="*/ 8908 w 10000"/>
                  <a:gd name="connsiteY4" fmla="*/ 9310 h 11143"/>
                  <a:gd name="connsiteX5" fmla="*/ 9412 w 10000"/>
                  <a:gd name="connsiteY5" fmla="*/ 8207 h 11143"/>
                  <a:gd name="connsiteX6" fmla="*/ 10000 w 10000"/>
                  <a:gd name="connsiteY6" fmla="*/ 6690 h 11143"/>
                  <a:gd name="connsiteX7" fmla="*/ 10000 w 10000"/>
                  <a:gd name="connsiteY7" fmla="*/ 6690 h 11143"/>
                  <a:gd name="connsiteX8" fmla="*/ 10000 w 10000"/>
                  <a:gd name="connsiteY8" fmla="*/ 5586 h 11143"/>
                  <a:gd name="connsiteX9" fmla="*/ 10000 w 10000"/>
                  <a:gd name="connsiteY9" fmla="*/ 4483 h 11143"/>
                  <a:gd name="connsiteX10" fmla="*/ 9664 w 10000"/>
                  <a:gd name="connsiteY10" fmla="*/ 3586 h 11143"/>
                  <a:gd name="connsiteX11" fmla="*/ 9412 w 10000"/>
                  <a:gd name="connsiteY11" fmla="*/ 2690 h 11143"/>
                  <a:gd name="connsiteX12" fmla="*/ 8655 w 10000"/>
                  <a:gd name="connsiteY12" fmla="*/ 1793 h 11143"/>
                  <a:gd name="connsiteX13" fmla="*/ 8067 w 10000"/>
                  <a:gd name="connsiteY13" fmla="*/ 1103 h 11143"/>
                  <a:gd name="connsiteX14" fmla="*/ 6975 w 10000"/>
                  <a:gd name="connsiteY14" fmla="*/ 483 h 11143"/>
                  <a:gd name="connsiteX15" fmla="*/ 6218 w 10000"/>
                  <a:gd name="connsiteY15" fmla="*/ 207 h 11143"/>
                  <a:gd name="connsiteX16" fmla="*/ 6218 w 10000"/>
                  <a:gd name="connsiteY16" fmla="*/ 207 h 11143"/>
                  <a:gd name="connsiteX17" fmla="*/ 5126 w 10000"/>
                  <a:gd name="connsiteY17" fmla="*/ 0 h 11143"/>
                  <a:gd name="connsiteX18" fmla="*/ 4034 w 10000"/>
                  <a:gd name="connsiteY18" fmla="*/ 207 h 11143"/>
                  <a:gd name="connsiteX19" fmla="*/ 3193 w 10000"/>
                  <a:gd name="connsiteY19" fmla="*/ 483 h 11143"/>
                  <a:gd name="connsiteX20" fmla="*/ 2437 w 10000"/>
                  <a:gd name="connsiteY20" fmla="*/ 897 h 11143"/>
                  <a:gd name="connsiteX21" fmla="*/ 1597 w 10000"/>
                  <a:gd name="connsiteY21" fmla="*/ 1586 h 11143"/>
                  <a:gd name="connsiteX22" fmla="*/ 1008 w 10000"/>
                  <a:gd name="connsiteY22" fmla="*/ 2483 h 11143"/>
                  <a:gd name="connsiteX23" fmla="*/ 504 w 10000"/>
                  <a:gd name="connsiteY23" fmla="*/ 3310 h 11143"/>
                  <a:gd name="connsiteX24" fmla="*/ 252 w 10000"/>
                  <a:gd name="connsiteY24" fmla="*/ 4483 h 11143"/>
                  <a:gd name="connsiteX25" fmla="*/ 252 w 10000"/>
                  <a:gd name="connsiteY25" fmla="*/ 4483 h 11143"/>
                  <a:gd name="connsiteX26" fmla="*/ 0 w 10000"/>
                  <a:gd name="connsiteY26" fmla="*/ 6000 h 11143"/>
                  <a:gd name="connsiteX27" fmla="*/ 252 w 10000"/>
                  <a:gd name="connsiteY27" fmla="*/ 7586 h 11143"/>
                  <a:gd name="connsiteX28" fmla="*/ 1008 w 10000"/>
                  <a:gd name="connsiteY28" fmla="*/ 8897 h 11143"/>
                  <a:gd name="connsiteX29" fmla="*/ 1849 w 10000"/>
                  <a:gd name="connsiteY29" fmla="*/ 10000 h 11143"/>
                  <a:gd name="connsiteX30" fmla="*/ 1849 w 10000"/>
                  <a:gd name="connsiteY30" fmla="*/ 10000 h 11143"/>
                  <a:gd name="connsiteX31" fmla="*/ 3908 w 10000"/>
                  <a:gd name="connsiteY31" fmla="*/ 11143 h 11143"/>
                  <a:gd name="connsiteX32" fmla="*/ 4538 w 10000"/>
                  <a:gd name="connsiteY32" fmla="*/ 10724 h 11143"/>
                  <a:gd name="connsiteX0" fmla="*/ 4538 w 10000"/>
                  <a:gd name="connsiteY0" fmla="*/ 10724 h 11143"/>
                  <a:gd name="connsiteX1" fmla="*/ 5799 w 10000"/>
                  <a:gd name="connsiteY1" fmla="*/ 11039 h 11143"/>
                  <a:gd name="connsiteX2" fmla="*/ 7227 w 10000"/>
                  <a:gd name="connsiteY2" fmla="*/ 10660 h 11143"/>
                  <a:gd name="connsiteX3" fmla="*/ 8908 w 10000"/>
                  <a:gd name="connsiteY3" fmla="*/ 9310 h 11143"/>
                  <a:gd name="connsiteX4" fmla="*/ 8908 w 10000"/>
                  <a:gd name="connsiteY4" fmla="*/ 9310 h 11143"/>
                  <a:gd name="connsiteX5" fmla="*/ 9412 w 10000"/>
                  <a:gd name="connsiteY5" fmla="*/ 8207 h 11143"/>
                  <a:gd name="connsiteX6" fmla="*/ 10000 w 10000"/>
                  <a:gd name="connsiteY6" fmla="*/ 6690 h 11143"/>
                  <a:gd name="connsiteX7" fmla="*/ 10000 w 10000"/>
                  <a:gd name="connsiteY7" fmla="*/ 6690 h 11143"/>
                  <a:gd name="connsiteX8" fmla="*/ 10000 w 10000"/>
                  <a:gd name="connsiteY8" fmla="*/ 5586 h 11143"/>
                  <a:gd name="connsiteX9" fmla="*/ 10000 w 10000"/>
                  <a:gd name="connsiteY9" fmla="*/ 4483 h 11143"/>
                  <a:gd name="connsiteX10" fmla="*/ 9664 w 10000"/>
                  <a:gd name="connsiteY10" fmla="*/ 3586 h 11143"/>
                  <a:gd name="connsiteX11" fmla="*/ 9412 w 10000"/>
                  <a:gd name="connsiteY11" fmla="*/ 2690 h 11143"/>
                  <a:gd name="connsiteX12" fmla="*/ 8655 w 10000"/>
                  <a:gd name="connsiteY12" fmla="*/ 1793 h 11143"/>
                  <a:gd name="connsiteX13" fmla="*/ 8067 w 10000"/>
                  <a:gd name="connsiteY13" fmla="*/ 1103 h 11143"/>
                  <a:gd name="connsiteX14" fmla="*/ 6975 w 10000"/>
                  <a:gd name="connsiteY14" fmla="*/ 483 h 11143"/>
                  <a:gd name="connsiteX15" fmla="*/ 6218 w 10000"/>
                  <a:gd name="connsiteY15" fmla="*/ 207 h 11143"/>
                  <a:gd name="connsiteX16" fmla="*/ 6218 w 10000"/>
                  <a:gd name="connsiteY16" fmla="*/ 207 h 11143"/>
                  <a:gd name="connsiteX17" fmla="*/ 5126 w 10000"/>
                  <a:gd name="connsiteY17" fmla="*/ 0 h 11143"/>
                  <a:gd name="connsiteX18" fmla="*/ 4034 w 10000"/>
                  <a:gd name="connsiteY18" fmla="*/ 207 h 11143"/>
                  <a:gd name="connsiteX19" fmla="*/ 3193 w 10000"/>
                  <a:gd name="connsiteY19" fmla="*/ 483 h 11143"/>
                  <a:gd name="connsiteX20" fmla="*/ 2437 w 10000"/>
                  <a:gd name="connsiteY20" fmla="*/ 897 h 11143"/>
                  <a:gd name="connsiteX21" fmla="*/ 1597 w 10000"/>
                  <a:gd name="connsiteY21" fmla="*/ 1586 h 11143"/>
                  <a:gd name="connsiteX22" fmla="*/ 1008 w 10000"/>
                  <a:gd name="connsiteY22" fmla="*/ 2483 h 11143"/>
                  <a:gd name="connsiteX23" fmla="*/ 504 w 10000"/>
                  <a:gd name="connsiteY23" fmla="*/ 3310 h 11143"/>
                  <a:gd name="connsiteX24" fmla="*/ 252 w 10000"/>
                  <a:gd name="connsiteY24" fmla="*/ 4483 h 11143"/>
                  <a:gd name="connsiteX25" fmla="*/ 252 w 10000"/>
                  <a:gd name="connsiteY25" fmla="*/ 4483 h 11143"/>
                  <a:gd name="connsiteX26" fmla="*/ 0 w 10000"/>
                  <a:gd name="connsiteY26" fmla="*/ 6000 h 11143"/>
                  <a:gd name="connsiteX27" fmla="*/ 252 w 10000"/>
                  <a:gd name="connsiteY27" fmla="*/ 7586 h 11143"/>
                  <a:gd name="connsiteX28" fmla="*/ 1008 w 10000"/>
                  <a:gd name="connsiteY28" fmla="*/ 8897 h 11143"/>
                  <a:gd name="connsiteX29" fmla="*/ 1849 w 10000"/>
                  <a:gd name="connsiteY29" fmla="*/ 10000 h 11143"/>
                  <a:gd name="connsiteX30" fmla="*/ 1849 w 10000"/>
                  <a:gd name="connsiteY30" fmla="*/ 10000 h 11143"/>
                  <a:gd name="connsiteX31" fmla="*/ 3908 w 10000"/>
                  <a:gd name="connsiteY31" fmla="*/ 11143 h 11143"/>
                  <a:gd name="connsiteX32" fmla="*/ 4538 w 10000"/>
                  <a:gd name="connsiteY32" fmla="*/ 10724 h 11143"/>
                  <a:gd name="connsiteX0" fmla="*/ 4538 w 10000"/>
                  <a:gd name="connsiteY0" fmla="*/ 11243 h 11243"/>
                  <a:gd name="connsiteX1" fmla="*/ 5799 w 10000"/>
                  <a:gd name="connsiteY1" fmla="*/ 11039 h 11243"/>
                  <a:gd name="connsiteX2" fmla="*/ 7227 w 10000"/>
                  <a:gd name="connsiteY2" fmla="*/ 10660 h 11243"/>
                  <a:gd name="connsiteX3" fmla="*/ 8908 w 10000"/>
                  <a:gd name="connsiteY3" fmla="*/ 9310 h 11243"/>
                  <a:gd name="connsiteX4" fmla="*/ 8908 w 10000"/>
                  <a:gd name="connsiteY4" fmla="*/ 9310 h 11243"/>
                  <a:gd name="connsiteX5" fmla="*/ 9412 w 10000"/>
                  <a:gd name="connsiteY5" fmla="*/ 8207 h 11243"/>
                  <a:gd name="connsiteX6" fmla="*/ 10000 w 10000"/>
                  <a:gd name="connsiteY6" fmla="*/ 6690 h 11243"/>
                  <a:gd name="connsiteX7" fmla="*/ 10000 w 10000"/>
                  <a:gd name="connsiteY7" fmla="*/ 6690 h 11243"/>
                  <a:gd name="connsiteX8" fmla="*/ 10000 w 10000"/>
                  <a:gd name="connsiteY8" fmla="*/ 5586 h 11243"/>
                  <a:gd name="connsiteX9" fmla="*/ 10000 w 10000"/>
                  <a:gd name="connsiteY9" fmla="*/ 4483 h 11243"/>
                  <a:gd name="connsiteX10" fmla="*/ 9664 w 10000"/>
                  <a:gd name="connsiteY10" fmla="*/ 3586 h 11243"/>
                  <a:gd name="connsiteX11" fmla="*/ 9412 w 10000"/>
                  <a:gd name="connsiteY11" fmla="*/ 2690 h 11243"/>
                  <a:gd name="connsiteX12" fmla="*/ 8655 w 10000"/>
                  <a:gd name="connsiteY12" fmla="*/ 1793 h 11243"/>
                  <a:gd name="connsiteX13" fmla="*/ 8067 w 10000"/>
                  <a:gd name="connsiteY13" fmla="*/ 1103 h 11243"/>
                  <a:gd name="connsiteX14" fmla="*/ 6975 w 10000"/>
                  <a:gd name="connsiteY14" fmla="*/ 483 h 11243"/>
                  <a:gd name="connsiteX15" fmla="*/ 6218 w 10000"/>
                  <a:gd name="connsiteY15" fmla="*/ 207 h 11243"/>
                  <a:gd name="connsiteX16" fmla="*/ 6218 w 10000"/>
                  <a:gd name="connsiteY16" fmla="*/ 207 h 11243"/>
                  <a:gd name="connsiteX17" fmla="*/ 5126 w 10000"/>
                  <a:gd name="connsiteY17" fmla="*/ 0 h 11243"/>
                  <a:gd name="connsiteX18" fmla="*/ 4034 w 10000"/>
                  <a:gd name="connsiteY18" fmla="*/ 207 h 11243"/>
                  <a:gd name="connsiteX19" fmla="*/ 3193 w 10000"/>
                  <a:gd name="connsiteY19" fmla="*/ 483 h 11243"/>
                  <a:gd name="connsiteX20" fmla="*/ 2437 w 10000"/>
                  <a:gd name="connsiteY20" fmla="*/ 897 h 11243"/>
                  <a:gd name="connsiteX21" fmla="*/ 1597 w 10000"/>
                  <a:gd name="connsiteY21" fmla="*/ 1586 h 11243"/>
                  <a:gd name="connsiteX22" fmla="*/ 1008 w 10000"/>
                  <a:gd name="connsiteY22" fmla="*/ 2483 h 11243"/>
                  <a:gd name="connsiteX23" fmla="*/ 504 w 10000"/>
                  <a:gd name="connsiteY23" fmla="*/ 3310 h 11243"/>
                  <a:gd name="connsiteX24" fmla="*/ 252 w 10000"/>
                  <a:gd name="connsiteY24" fmla="*/ 4483 h 11243"/>
                  <a:gd name="connsiteX25" fmla="*/ 252 w 10000"/>
                  <a:gd name="connsiteY25" fmla="*/ 4483 h 11243"/>
                  <a:gd name="connsiteX26" fmla="*/ 0 w 10000"/>
                  <a:gd name="connsiteY26" fmla="*/ 6000 h 11243"/>
                  <a:gd name="connsiteX27" fmla="*/ 252 w 10000"/>
                  <a:gd name="connsiteY27" fmla="*/ 7586 h 11243"/>
                  <a:gd name="connsiteX28" fmla="*/ 1008 w 10000"/>
                  <a:gd name="connsiteY28" fmla="*/ 8897 h 11243"/>
                  <a:gd name="connsiteX29" fmla="*/ 1849 w 10000"/>
                  <a:gd name="connsiteY29" fmla="*/ 10000 h 11243"/>
                  <a:gd name="connsiteX30" fmla="*/ 1849 w 10000"/>
                  <a:gd name="connsiteY30" fmla="*/ 10000 h 11243"/>
                  <a:gd name="connsiteX31" fmla="*/ 3908 w 10000"/>
                  <a:gd name="connsiteY31" fmla="*/ 11143 h 11243"/>
                  <a:gd name="connsiteX32" fmla="*/ 4538 w 10000"/>
                  <a:gd name="connsiteY32" fmla="*/ 11243 h 1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000" h="11243">
                    <a:moveTo>
                      <a:pt x="4538" y="11243"/>
                    </a:moveTo>
                    <a:lnTo>
                      <a:pt x="5799" y="11039"/>
                    </a:lnTo>
                    <a:lnTo>
                      <a:pt x="7227" y="10660"/>
                    </a:lnTo>
                    <a:lnTo>
                      <a:pt x="8908" y="9310"/>
                    </a:lnTo>
                    <a:lnTo>
                      <a:pt x="8908" y="9310"/>
                    </a:lnTo>
                    <a:lnTo>
                      <a:pt x="9412" y="8207"/>
                    </a:lnTo>
                    <a:lnTo>
                      <a:pt x="10000" y="6690"/>
                    </a:lnTo>
                    <a:lnTo>
                      <a:pt x="10000" y="6690"/>
                    </a:lnTo>
                    <a:lnTo>
                      <a:pt x="10000" y="5586"/>
                    </a:lnTo>
                    <a:lnTo>
                      <a:pt x="10000" y="4483"/>
                    </a:lnTo>
                    <a:lnTo>
                      <a:pt x="9664" y="3586"/>
                    </a:lnTo>
                    <a:lnTo>
                      <a:pt x="9412" y="2690"/>
                    </a:lnTo>
                    <a:lnTo>
                      <a:pt x="8655" y="1793"/>
                    </a:lnTo>
                    <a:lnTo>
                      <a:pt x="8067" y="1103"/>
                    </a:lnTo>
                    <a:lnTo>
                      <a:pt x="6975" y="483"/>
                    </a:lnTo>
                    <a:lnTo>
                      <a:pt x="6218" y="207"/>
                    </a:lnTo>
                    <a:lnTo>
                      <a:pt x="6218" y="207"/>
                    </a:lnTo>
                    <a:lnTo>
                      <a:pt x="5126" y="0"/>
                    </a:lnTo>
                    <a:lnTo>
                      <a:pt x="4034" y="207"/>
                    </a:lnTo>
                    <a:lnTo>
                      <a:pt x="3193" y="483"/>
                    </a:lnTo>
                    <a:lnTo>
                      <a:pt x="2437" y="897"/>
                    </a:lnTo>
                    <a:lnTo>
                      <a:pt x="1597" y="1586"/>
                    </a:lnTo>
                    <a:lnTo>
                      <a:pt x="1008" y="2483"/>
                    </a:lnTo>
                    <a:lnTo>
                      <a:pt x="504" y="3310"/>
                    </a:lnTo>
                    <a:lnTo>
                      <a:pt x="252" y="4483"/>
                    </a:lnTo>
                    <a:lnTo>
                      <a:pt x="252" y="4483"/>
                    </a:lnTo>
                    <a:lnTo>
                      <a:pt x="0" y="6000"/>
                    </a:lnTo>
                    <a:lnTo>
                      <a:pt x="252" y="7586"/>
                    </a:lnTo>
                    <a:lnTo>
                      <a:pt x="1008" y="8897"/>
                    </a:lnTo>
                    <a:lnTo>
                      <a:pt x="1849" y="10000"/>
                    </a:lnTo>
                    <a:lnTo>
                      <a:pt x="1849" y="10000"/>
                    </a:lnTo>
                    <a:lnTo>
                      <a:pt x="3908" y="11143"/>
                    </a:lnTo>
                    <a:lnTo>
                      <a:pt x="4538" y="112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1"/>
              <p:cNvSpPr>
                <a:spLocks/>
              </p:cNvSpPr>
              <p:nvPr/>
            </p:nvSpPr>
            <p:spPr bwMode="auto">
              <a:xfrm>
                <a:off x="1852" y="2676"/>
                <a:ext cx="985" cy="611"/>
              </a:xfrm>
              <a:custGeom>
                <a:avLst/>
                <a:gdLst>
                  <a:gd name="T0" fmla="*/ 19 w 985"/>
                  <a:gd name="T1" fmla="*/ 64 h 611"/>
                  <a:gd name="T2" fmla="*/ 10 w 985"/>
                  <a:gd name="T3" fmla="*/ 122 h 611"/>
                  <a:gd name="T4" fmla="*/ 0 w 985"/>
                  <a:gd name="T5" fmla="*/ 209 h 611"/>
                  <a:gd name="T6" fmla="*/ 6 w 985"/>
                  <a:gd name="T7" fmla="*/ 312 h 611"/>
                  <a:gd name="T8" fmla="*/ 29 w 985"/>
                  <a:gd name="T9" fmla="*/ 392 h 611"/>
                  <a:gd name="T10" fmla="*/ 52 w 985"/>
                  <a:gd name="T11" fmla="*/ 441 h 611"/>
                  <a:gd name="T12" fmla="*/ 87 w 985"/>
                  <a:gd name="T13" fmla="*/ 486 h 611"/>
                  <a:gd name="T14" fmla="*/ 132 w 985"/>
                  <a:gd name="T15" fmla="*/ 521 h 611"/>
                  <a:gd name="T16" fmla="*/ 187 w 985"/>
                  <a:gd name="T17" fmla="*/ 547 h 611"/>
                  <a:gd name="T18" fmla="*/ 261 w 985"/>
                  <a:gd name="T19" fmla="*/ 560 h 611"/>
                  <a:gd name="T20" fmla="*/ 348 w 985"/>
                  <a:gd name="T21" fmla="*/ 560 h 611"/>
                  <a:gd name="T22" fmla="*/ 451 w 985"/>
                  <a:gd name="T23" fmla="*/ 544 h 611"/>
                  <a:gd name="T24" fmla="*/ 522 w 985"/>
                  <a:gd name="T25" fmla="*/ 521 h 611"/>
                  <a:gd name="T26" fmla="*/ 718 w 985"/>
                  <a:gd name="T27" fmla="*/ 392 h 611"/>
                  <a:gd name="T28" fmla="*/ 776 w 985"/>
                  <a:gd name="T29" fmla="*/ 476 h 611"/>
                  <a:gd name="T30" fmla="*/ 815 w 985"/>
                  <a:gd name="T31" fmla="*/ 547 h 611"/>
                  <a:gd name="T32" fmla="*/ 831 w 985"/>
                  <a:gd name="T33" fmla="*/ 595 h 611"/>
                  <a:gd name="T34" fmla="*/ 831 w 985"/>
                  <a:gd name="T35" fmla="*/ 611 h 611"/>
                  <a:gd name="T36" fmla="*/ 863 w 985"/>
                  <a:gd name="T37" fmla="*/ 611 h 611"/>
                  <a:gd name="T38" fmla="*/ 908 w 985"/>
                  <a:gd name="T39" fmla="*/ 598 h 611"/>
                  <a:gd name="T40" fmla="*/ 959 w 985"/>
                  <a:gd name="T41" fmla="*/ 566 h 611"/>
                  <a:gd name="T42" fmla="*/ 985 w 985"/>
                  <a:gd name="T43" fmla="*/ 537 h 611"/>
                  <a:gd name="T44" fmla="*/ 946 w 985"/>
                  <a:gd name="T45" fmla="*/ 524 h 611"/>
                  <a:gd name="T46" fmla="*/ 908 w 985"/>
                  <a:gd name="T47" fmla="*/ 518 h 611"/>
                  <a:gd name="T48" fmla="*/ 863 w 985"/>
                  <a:gd name="T49" fmla="*/ 521 h 611"/>
                  <a:gd name="T50" fmla="*/ 853 w 985"/>
                  <a:gd name="T51" fmla="*/ 479 h 611"/>
                  <a:gd name="T52" fmla="*/ 815 w 985"/>
                  <a:gd name="T53" fmla="*/ 389 h 611"/>
                  <a:gd name="T54" fmla="*/ 786 w 985"/>
                  <a:gd name="T55" fmla="*/ 344 h 611"/>
                  <a:gd name="T56" fmla="*/ 747 w 985"/>
                  <a:gd name="T57" fmla="*/ 305 h 611"/>
                  <a:gd name="T58" fmla="*/ 702 w 985"/>
                  <a:gd name="T59" fmla="*/ 283 h 611"/>
                  <a:gd name="T60" fmla="*/ 647 w 985"/>
                  <a:gd name="T61" fmla="*/ 280 h 611"/>
                  <a:gd name="T62" fmla="*/ 615 w 985"/>
                  <a:gd name="T63" fmla="*/ 0 h 611"/>
                  <a:gd name="T64" fmla="*/ 602 w 985"/>
                  <a:gd name="T65" fmla="*/ 9 h 611"/>
                  <a:gd name="T66" fmla="*/ 525 w 985"/>
                  <a:gd name="T67" fmla="*/ 54 h 611"/>
                  <a:gd name="T68" fmla="*/ 457 w 985"/>
                  <a:gd name="T69" fmla="*/ 83 h 611"/>
                  <a:gd name="T70" fmla="*/ 373 w 985"/>
                  <a:gd name="T71" fmla="*/ 103 h 611"/>
                  <a:gd name="T72" fmla="*/ 270 w 985"/>
                  <a:gd name="T73" fmla="*/ 112 h 611"/>
                  <a:gd name="T74" fmla="*/ 151 w 985"/>
                  <a:gd name="T75" fmla="*/ 99 h 611"/>
                  <a:gd name="T76" fmla="*/ 19 w 985"/>
                  <a:gd name="T77" fmla="*/ 6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85" h="611">
                    <a:moveTo>
                      <a:pt x="19" y="64"/>
                    </a:moveTo>
                    <a:lnTo>
                      <a:pt x="19" y="64"/>
                    </a:lnTo>
                    <a:lnTo>
                      <a:pt x="13" y="90"/>
                    </a:lnTo>
                    <a:lnTo>
                      <a:pt x="10" y="122"/>
                    </a:lnTo>
                    <a:lnTo>
                      <a:pt x="3" y="164"/>
                    </a:lnTo>
                    <a:lnTo>
                      <a:pt x="0" y="209"/>
                    </a:lnTo>
                    <a:lnTo>
                      <a:pt x="3" y="260"/>
                    </a:lnTo>
                    <a:lnTo>
                      <a:pt x="6" y="312"/>
                    </a:lnTo>
                    <a:lnTo>
                      <a:pt x="19" y="367"/>
                    </a:lnTo>
                    <a:lnTo>
                      <a:pt x="29" y="392"/>
                    </a:lnTo>
                    <a:lnTo>
                      <a:pt x="39" y="418"/>
                    </a:lnTo>
                    <a:lnTo>
                      <a:pt x="52" y="441"/>
                    </a:lnTo>
                    <a:lnTo>
                      <a:pt x="68" y="463"/>
                    </a:lnTo>
                    <a:lnTo>
                      <a:pt x="87" y="486"/>
                    </a:lnTo>
                    <a:lnTo>
                      <a:pt x="106" y="505"/>
                    </a:lnTo>
                    <a:lnTo>
                      <a:pt x="132" y="521"/>
                    </a:lnTo>
                    <a:lnTo>
                      <a:pt x="158" y="534"/>
                    </a:lnTo>
                    <a:lnTo>
                      <a:pt x="187" y="547"/>
                    </a:lnTo>
                    <a:lnTo>
                      <a:pt x="222" y="557"/>
                    </a:lnTo>
                    <a:lnTo>
                      <a:pt x="261" y="560"/>
                    </a:lnTo>
                    <a:lnTo>
                      <a:pt x="303" y="563"/>
                    </a:lnTo>
                    <a:lnTo>
                      <a:pt x="348" y="560"/>
                    </a:lnTo>
                    <a:lnTo>
                      <a:pt x="396" y="557"/>
                    </a:lnTo>
                    <a:lnTo>
                      <a:pt x="451" y="544"/>
                    </a:lnTo>
                    <a:lnTo>
                      <a:pt x="509" y="531"/>
                    </a:lnTo>
                    <a:lnTo>
                      <a:pt x="522" y="521"/>
                    </a:lnTo>
                    <a:lnTo>
                      <a:pt x="718" y="392"/>
                    </a:lnTo>
                    <a:lnTo>
                      <a:pt x="718" y="392"/>
                    </a:lnTo>
                    <a:lnTo>
                      <a:pt x="737" y="418"/>
                    </a:lnTo>
                    <a:lnTo>
                      <a:pt x="776" y="476"/>
                    </a:lnTo>
                    <a:lnTo>
                      <a:pt x="795" y="512"/>
                    </a:lnTo>
                    <a:lnTo>
                      <a:pt x="815" y="547"/>
                    </a:lnTo>
                    <a:lnTo>
                      <a:pt x="827" y="579"/>
                    </a:lnTo>
                    <a:lnTo>
                      <a:pt x="831" y="595"/>
                    </a:lnTo>
                    <a:lnTo>
                      <a:pt x="831" y="611"/>
                    </a:lnTo>
                    <a:lnTo>
                      <a:pt x="831" y="611"/>
                    </a:lnTo>
                    <a:lnTo>
                      <a:pt x="847" y="611"/>
                    </a:lnTo>
                    <a:lnTo>
                      <a:pt x="863" y="611"/>
                    </a:lnTo>
                    <a:lnTo>
                      <a:pt x="882" y="608"/>
                    </a:lnTo>
                    <a:lnTo>
                      <a:pt x="908" y="598"/>
                    </a:lnTo>
                    <a:lnTo>
                      <a:pt x="934" y="586"/>
                    </a:lnTo>
                    <a:lnTo>
                      <a:pt x="959" y="566"/>
                    </a:lnTo>
                    <a:lnTo>
                      <a:pt x="985" y="537"/>
                    </a:lnTo>
                    <a:lnTo>
                      <a:pt x="985" y="537"/>
                    </a:lnTo>
                    <a:lnTo>
                      <a:pt x="972" y="534"/>
                    </a:lnTo>
                    <a:lnTo>
                      <a:pt x="946" y="524"/>
                    </a:lnTo>
                    <a:lnTo>
                      <a:pt x="930" y="521"/>
                    </a:lnTo>
                    <a:lnTo>
                      <a:pt x="908" y="518"/>
                    </a:lnTo>
                    <a:lnTo>
                      <a:pt x="885" y="518"/>
                    </a:lnTo>
                    <a:lnTo>
                      <a:pt x="863" y="521"/>
                    </a:lnTo>
                    <a:lnTo>
                      <a:pt x="863" y="521"/>
                    </a:lnTo>
                    <a:lnTo>
                      <a:pt x="853" y="479"/>
                    </a:lnTo>
                    <a:lnTo>
                      <a:pt x="837" y="437"/>
                    </a:lnTo>
                    <a:lnTo>
                      <a:pt x="815" y="389"/>
                    </a:lnTo>
                    <a:lnTo>
                      <a:pt x="802" y="367"/>
                    </a:lnTo>
                    <a:lnTo>
                      <a:pt x="786" y="344"/>
                    </a:lnTo>
                    <a:lnTo>
                      <a:pt x="766" y="322"/>
                    </a:lnTo>
                    <a:lnTo>
                      <a:pt x="747" y="305"/>
                    </a:lnTo>
                    <a:lnTo>
                      <a:pt x="724" y="293"/>
                    </a:lnTo>
                    <a:lnTo>
                      <a:pt x="702" y="283"/>
                    </a:lnTo>
                    <a:lnTo>
                      <a:pt x="676" y="280"/>
                    </a:lnTo>
                    <a:lnTo>
                      <a:pt x="647" y="280"/>
                    </a:lnTo>
                    <a:lnTo>
                      <a:pt x="534" y="370"/>
                    </a:lnTo>
                    <a:lnTo>
                      <a:pt x="615" y="0"/>
                    </a:lnTo>
                    <a:lnTo>
                      <a:pt x="615" y="0"/>
                    </a:lnTo>
                    <a:lnTo>
                      <a:pt x="602" y="9"/>
                    </a:lnTo>
                    <a:lnTo>
                      <a:pt x="573" y="29"/>
                    </a:lnTo>
                    <a:lnTo>
                      <a:pt x="525" y="54"/>
                    </a:lnTo>
                    <a:lnTo>
                      <a:pt x="493" y="70"/>
                    </a:lnTo>
                    <a:lnTo>
                      <a:pt x="457" y="83"/>
                    </a:lnTo>
                    <a:lnTo>
                      <a:pt x="419" y="93"/>
                    </a:lnTo>
                    <a:lnTo>
                      <a:pt x="373" y="103"/>
                    </a:lnTo>
                    <a:lnTo>
                      <a:pt x="325" y="109"/>
                    </a:lnTo>
                    <a:lnTo>
                      <a:pt x="270" y="112"/>
                    </a:lnTo>
                    <a:lnTo>
                      <a:pt x="213" y="109"/>
                    </a:lnTo>
                    <a:lnTo>
                      <a:pt x="151" y="99"/>
                    </a:lnTo>
                    <a:lnTo>
                      <a:pt x="87" y="87"/>
                    </a:lnTo>
                    <a:lnTo>
                      <a:pt x="19" y="64"/>
                    </a:lnTo>
                    <a:lnTo>
                      <a:pt x="19"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52"/>
              <p:cNvSpPr>
                <a:spLocks/>
              </p:cNvSpPr>
              <p:nvPr/>
            </p:nvSpPr>
            <p:spPr bwMode="auto">
              <a:xfrm>
                <a:off x="2436" y="2357"/>
                <a:ext cx="52" cy="90"/>
              </a:xfrm>
              <a:custGeom>
                <a:avLst/>
                <a:gdLst>
                  <a:gd name="T0" fmla="*/ 3 w 52"/>
                  <a:gd name="T1" fmla="*/ 51 h 90"/>
                  <a:gd name="T2" fmla="*/ 3 w 52"/>
                  <a:gd name="T3" fmla="*/ 51 h 90"/>
                  <a:gd name="T4" fmla="*/ 0 w 52"/>
                  <a:gd name="T5" fmla="*/ 32 h 90"/>
                  <a:gd name="T6" fmla="*/ 3 w 52"/>
                  <a:gd name="T7" fmla="*/ 16 h 90"/>
                  <a:gd name="T8" fmla="*/ 10 w 52"/>
                  <a:gd name="T9" fmla="*/ 6 h 90"/>
                  <a:gd name="T10" fmla="*/ 19 w 52"/>
                  <a:gd name="T11" fmla="*/ 0 h 90"/>
                  <a:gd name="T12" fmla="*/ 19 w 52"/>
                  <a:gd name="T13" fmla="*/ 0 h 90"/>
                  <a:gd name="T14" fmla="*/ 29 w 52"/>
                  <a:gd name="T15" fmla="*/ 3 h 90"/>
                  <a:gd name="T16" fmla="*/ 39 w 52"/>
                  <a:gd name="T17" fmla="*/ 9 h 90"/>
                  <a:gd name="T18" fmla="*/ 45 w 52"/>
                  <a:gd name="T19" fmla="*/ 25 h 90"/>
                  <a:gd name="T20" fmla="*/ 52 w 52"/>
                  <a:gd name="T21" fmla="*/ 42 h 90"/>
                  <a:gd name="T22" fmla="*/ 52 w 52"/>
                  <a:gd name="T23" fmla="*/ 42 h 90"/>
                  <a:gd name="T24" fmla="*/ 52 w 52"/>
                  <a:gd name="T25" fmla="*/ 58 h 90"/>
                  <a:gd name="T26" fmla="*/ 48 w 52"/>
                  <a:gd name="T27" fmla="*/ 74 h 90"/>
                  <a:gd name="T28" fmla="*/ 42 w 52"/>
                  <a:gd name="T29" fmla="*/ 83 h 90"/>
                  <a:gd name="T30" fmla="*/ 35 w 52"/>
                  <a:gd name="T31" fmla="*/ 90 h 90"/>
                  <a:gd name="T32" fmla="*/ 35 w 52"/>
                  <a:gd name="T33" fmla="*/ 90 h 90"/>
                  <a:gd name="T34" fmla="*/ 23 w 52"/>
                  <a:gd name="T35" fmla="*/ 87 h 90"/>
                  <a:gd name="T36" fmla="*/ 16 w 52"/>
                  <a:gd name="T37" fmla="*/ 80 h 90"/>
                  <a:gd name="T38" fmla="*/ 7 w 52"/>
                  <a:gd name="T39" fmla="*/ 67 h 90"/>
                  <a:gd name="T40" fmla="*/ 3 w 52"/>
                  <a:gd name="T41" fmla="*/ 51 h 90"/>
                  <a:gd name="T42" fmla="*/ 3 w 52"/>
                  <a:gd name="T43" fmla="*/ 5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90">
                    <a:moveTo>
                      <a:pt x="3" y="51"/>
                    </a:moveTo>
                    <a:lnTo>
                      <a:pt x="3" y="51"/>
                    </a:lnTo>
                    <a:lnTo>
                      <a:pt x="0" y="32"/>
                    </a:lnTo>
                    <a:lnTo>
                      <a:pt x="3" y="16"/>
                    </a:lnTo>
                    <a:lnTo>
                      <a:pt x="10" y="6"/>
                    </a:lnTo>
                    <a:lnTo>
                      <a:pt x="19" y="0"/>
                    </a:lnTo>
                    <a:lnTo>
                      <a:pt x="19" y="0"/>
                    </a:lnTo>
                    <a:lnTo>
                      <a:pt x="29" y="3"/>
                    </a:lnTo>
                    <a:lnTo>
                      <a:pt x="39" y="9"/>
                    </a:lnTo>
                    <a:lnTo>
                      <a:pt x="45" y="25"/>
                    </a:lnTo>
                    <a:lnTo>
                      <a:pt x="52" y="42"/>
                    </a:lnTo>
                    <a:lnTo>
                      <a:pt x="52" y="42"/>
                    </a:lnTo>
                    <a:lnTo>
                      <a:pt x="52" y="58"/>
                    </a:lnTo>
                    <a:lnTo>
                      <a:pt x="48" y="74"/>
                    </a:lnTo>
                    <a:lnTo>
                      <a:pt x="42" y="83"/>
                    </a:lnTo>
                    <a:lnTo>
                      <a:pt x="35" y="90"/>
                    </a:lnTo>
                    <a:lnTo>
                      <a:pt x="35" y="90"/>
                    </a:lnTo>
                    <a:lnTo>
                      <a:pt x="23" y="87"/>
                    </a:lnTo>
                    <a:lnTo>
                      <a:pt x="16" y="80"/>
                    </a:lnTo>
                    <a:lnTo>
                      <a:pt x="7" y="67"/>
                    </a:lnTo>
                    <a:lnTo>
                      <a:pt x="3" y="51"/>
                    </a:lnTo>
                    <a:lnTo>
                      <a:pt x="3"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3"/>
              <p:cNvSpPr>
                <a:spLocks/>
              </p:cNvSpPr>
              <p:nvPr/>
            </p:nvSpPr>
            <p:spPr bwMode="auto">
              <a:xfrm>
                <a:off x="2403" y="3113"/>
                <a:ext cx="334" cy="358"/>
              </a:xfrm>
              <a:custGeom>
                <a:avLst/>
                <a:gdLst>
                  <a:gd name="T0" fmla="*/ 0 w 334"/>
                  <a:gd name="T1" fmla="*/ 49 h 358"/>
                  <a:gd name="T2" fmla="*/ 0 w 334"/>
                  <a:gd name="T3" fmla="*/ 49 h 358"/>
                  <a:gd name="T4" fmla="*/ 22 w 334"/>
                  <a:gd name="T5" fmla="*/ 62 h 358"/>
                  <a:gd name="T6" fmla="*/ 45 w 334"/>
                  <a:gd name="T7" fmla="*/ 78 h 358"/>
                  <a:gd name="T8" fmla="*/ 70 w 334"/>
                  <a:gd name="T9" fmla="*/ 100 h 358"/>
                  <a:gd name="T10" fmla="*/ 83 w 334"/>
                  <a:gd name="T11" fmla="*/ 116 h 358"/>
                  <a:gd name="T12" fmla="*/ 96 w 334"/>
                  <a:gd name="T13" fmla="*/ 136 h 358"/>
                  <a:gd name="T14" fmla="*/ 106 w 334"/>
                  <a:gd name="T15" fmla="*/ 158 h 358"/>
                  <a:gd name="T16" fmla="*/ 119 w 334"/>
                  <a:gd name="T17" fmla="*/ 184 h 358"/>
                  <a:gd name="T18" fmla="*/ 125 w 334"/>
                  <a:gd name="T19" fmla="*/ 213 h 358"/>
                  <a:gd name="T20" fmla="*/ 132 w 334"/>
                  <a:gd name="T21" fmla="*/ 245 h 358"/>
                  <a:gd name="T22" fmla="*/ 135 w 334"/>
                  <a:gd name="T23" fmla="*/ 281 h 358"/>
                  <a:gd name="T24" fmla="*/ 135 w 334"/>
                  <a:gd name="T25" fmla="*/ 319 h 358"/>
                  <a:gd name="T26" fmla="*/ 135 w 334"/>
                  <a:gd name="T27" fmla="*/ 319 h 358"/>
                  <a:gd name="T28" fmla="*/ 141 w 334"/>
                  <a:gd name="T29" fmla="*/ 326 h 358"/>
                  <a:gd name="T30" fmla="*/ 164 w 334"/>
                  <a:gd name="T31" fmla="*/ 338 h 358"/>
                  <a:gd name="T32" fmla="*/ 183 w 334"/>
                  <a:gd name="T33" fmla="*/ 345 h 358"/>
                  <a:gd name="T34" fmla="*/ 202 w 334"/>
                  <a:gd name="T35" fmla="*/ 348 h 358"/>
                  <a:gd name="T36" fmla="*/ 228 w 334"/>
                  <a:gd name="T37" fmla="*/ 355 h 358"/>
                  <a:gd name="T38" fmla="*/ 257 w 334"/>
                  <a:gd name="T39" fmla="*/ 355 h 358"/>
                  <a:gd name="T40" fmla="*/ 257 w 334"/>
                  <a:gd name="T41" fmla="*/ 355 h 358"/>
                  <a:gd name="T42" fmla="*/ 283 w 334"/>
                  <a:gd name="T43" fmla="*/ 358 h 358"/>
                  <a:gd name="T44" fmla="*/ 305 w 334"/>
                  <a:gd name="T45" fmla="*/ 358 h 358"/>
                  <a:gd name="T46" fmla="*/ 325 w 334"/>
                  <a:gd name="T47" fmla="*/ 355 h 358"/>
                  <a:gd name="T48" fmla="*/ 331 w 334"/>
                  <a:gd name="T49" fmla="*/ 351 h 358"/>
                  <a:gd name="T50" fmla="*/ 334 w 334"/>
                  <a:gd name="T51" fmla="*/ 348 h 358"/>
                  <a:gd name="T52" fmla="*/ 334 w 334"/>
                  <a:gd name="T53" fmla="*/ 342 h 358"/>
                  <a:gd name="T54" fmla="*/ 328 w 334"/>
                  <a:gd name="T55" fmla="*/ 335 h 358"/>
                  <a:gd name="T56" fmla="*/ 315 w 334"/>
                  <a:gd name="T57" fmla="*/ 326 h 358"/>
                  <a:gd name="T58" fmla="*/ 296 w 334"/>
                  <a:gd name="T59" fmla="*/ 313 h 358"/>
                  <a:gd name="T60" fmla="*/ 231 w 334"/>
                  <a:gd name="T61" fmla="*/ 284 h 358"/>
                  <a:gd name="T62" fmla="*/ 231 w 334"/>
                  <a:gd name="T63" fmla="*/ 284 h 358"/>
                  <a:gd name="T64" fmla="*/ 212 w 334"/>
                  <a:gd name="T65" fmla="*/ 239 h 358"/>
                  <a:gd name="T66" fmla="*/ 193 w 334"/>
                  <a:gd name="T67" fmla="*/ 194 h 358"/>
                  <a:gd name="T68" fmla="*/ 167 w 334"/>
                  <a:gd name="T69" fmla="*/ 142 h 358"/>
                  <a:gd name="T70" fmla="*/ 138 w 334"/>
                  <a:gd name="T71" fmla="*/ 91 h 358"/>
                  <a:gd name="T72" fmla="*/ 109 w 334"/>
                  <a:gd name="T73" fmla="*/ 46 h 358"/>
                  <a:gd name="T74" fmla="*/ 96 w 334"/>
                  <a:gd name="T75" fmla="*/ 26 h 358"/>
                  <a:gd name="T76" fmla="*/ 80 w 334"/>
                  <a:gd name="T77" fmla="*/ 13 h 358"/>
                  <a:gd name="T78" fmla="*/ 67 w 334"/>
                  <a:gd name="T79" fmla="*/ 4 h 358"/>
                  <a:gd name="T80" fmla="*/ 54 w 334"/>
                  <a:gd name="T81" fmla="*/ 0 h 358"/>
                  <a:gd name="T82" fmla="*/ 0 w 334"/>
                  <a:gd name="T83" fmla="*/ 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4" h="358">
                    <a:moveTo>
                      <a:pt x="0" y="49"/>
                    </a:moveTo>
                    <a:lnTo>
                      <a:pt x="0" y="49"/>
                    </a:lnTo>
                    <a:lnTo>
                      <a:pt x="22" y="62"/>
                    </a:lnTo>
                    <a:lnTo>
                      <a:pt x="45" y="78"/>
                    </a:lnTo>
                    <a:lnTo>
                      <a:pt x="70" y="100"/>
                    </a:lnTo>
                    <a:lnTo>
                      <a:pt x="83" y="116"/>
                    </a:lnTo>
                    <a:lnTo>
                      <a:pt x="96" y="136"/>
                    </a:lnTo>
                    <a:lnTo>
                      <a:pt x="106" y="158"/>
                    </a:lnTo>
                    <a:lnTo>
                      <a:pt x="119" y="184"/>
                    </a:lnTo>
                    <a:lnTo>
                      <a:pt x="125" y="213"/>
                    </a:lnTo>
                    <a:lnTo>
                      <a:pt x="132" y="245"/>
                    </a:lnTo>
                    <a:lnTo>
                      <a:pt x="135" y="281"/>
                    </a:lnTo>
                    <a:lnTo>
                      <a:pt x="135" y="319"/>
                    </a:lnTo>
                    <a:lnTo>
                      <a:pt x="135" y="319"/>
                    </a:lnTo>
                    <a:lnTo>
                      <a:pt x="141" y="326"/>
                    </a:lnTo>
                    <a:lnTo>
                      <a:pt x="164" y="338"/>
                    </a:lnTo>
                    <a:lnTo>
                      <a:pt x="183" y="345"/>
                    </a:lnTo>
                    <a:lnTo>
                      <a:pt x="202" y="348"/>
                    </a:lnTo>
                    <a:lnTo>
                      <a:pt x="228" y="355"/>
                    </a:lnTo>
                    <a:lnTo>
                      <a:pt x="257" y="355"/>
                    </a:lnTo>
                    <a:lnTo>
                      <a:pt x="257" y="355"/>
                    </a:lnTo>
                    <a:lnTo>
                      <a:pt x="283" y="358"/>
                    </a:lnTo>
                    <a:lnTo>
                      <a:pt x="305" y="358"/>
                    </a:lnTo>
                    <a:lnTo>
                      <a:pt x="325" y="355"/>
                    </a:lnTo>
                    <a:lnTo>
                      <a:pt x="331" y="351"/>
                    </a:lnTo>
                    <a:lnTo>
                      <a:pt x="334" y="348"/>
                    </a:lnTo>
                    <a:lnTo>
                      <a:pt x="334" y="342"/>
                    </a:lnTo>
                    <a:lnTo>
                      <a:pt x="328" y="335"/>
                    </a:lnTo>
                    <a:lnTo>
                      <a:pt x="315" y="326"/>
                    </a:lnTo>
                    <a:lnTo>
                      <a:pt x="296" y="313"/>
                    </a:lnTo>
                    <a:lnTo>
                      <a:pt x="231" y="284"/>
                    </a:lnTo>
                    <a:lnTo>
                      <a:pt x="231" y="284"/>
                    </a:lnTo>
                    <a:lnTo>
                      <a:pt x="212" y="239"/>
                    </a:lnTo>
                    <a:lnTo>
                      <a:pt x="193" y="194"/>
                    </a:lnTo>
                    <a:lnTo>
                      <a:pt x="167" y="142"/>
                    </a:lnTo>
                    <a:lnTo>
                      <a:pt x="138" y="91"/>
                    </a:lnTo>
                    <a:lnTo>
                      <a:pt x="109" y="46"/>
                    </a:lnTo>
                    <a:lnTo>
                      <a:pt x="96" y="26"/>
                    </a:lnTo>
                    <a:lnTo>
                      <a:pt x="80" y="13"/>
                    </a:lnTo>
                    <a:lnTo>
                      <a:pt x="67" y="4"/>
                    </a:lnTo>
                    <a:lnTo>
                      <a:pt x="54" y="0"/>
                    </a:lnTo>
                    <a:lnTo>
                      <a:pt x="0"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54"/>
              <p:cNvSpPr>
                <a:spLocks/>
              </p:cNvSpPr>
              <p:nvPr/>
            </p:nvSpPr>
            <p:spPr bwMode="auto">
              <a:xfrm flipH="1" flipV="1">
                <a:off x="2223" y="2530"/>
                <a:ext cx="173" cy="103"/>
              </a:xfrm>
              <a:custGeom>
                <a:avLst/>
                <a:gdLst>
                  <a:gd name="T0" fmla="*/ 0 w 173"/>
                  <a:gd name="T1" fmla="*/ 103 h 103"/>
                  <a:gd name="T2" fmla="*/ 0 w 173"/>
                  <a:gd name="T3" fmla="*/ 103 h 103"/>
                  <a:gd name="T4" fmla="*/ 9 w 173"/>
                  <a:gd name="T5" fmla="*/ 77 h 103"/>
                  <a:gd name="T6" fmla="*/ 22 w 173"/>
                  <a:gd name="T7" fmla="*/ 55 h 103"/>
                  <a:gd name="T8" fmla="*/ 41 w 173"/>
                  <a:gd name="T9" fmla="*/ 29 h 103"/>
                  <a:gd name="T10" fmla="*/ 54 w 173"/>
                  <a:gd name="T11" fmla="*/ 19 h 103"/>
                  <a:gd name="T12" fmla="*/ 64 w 173"/>
                  <a:gd name="T13" fmla="*/ 9 h 103"/>
                  <a:gd name="T14" fmla="*/ 80 w 173"/>
                  <a:gd name="T15" fmla="*/ 3 h 103"/>
                  <a:gd name="T16" fmla="*/ 96 w 173"/>
                  <a:gd name="T17" fmla="*/ 0 h 103"/>
                  <a:gd name="T18" fmla="*/ 112 w 173"/>
                  <a:gd name="T19" fmla="*/ 3 h 103"/>
                  <a:gd name="T20" fmla="*/ 132 w 173"/>
                  <a:gd name="T21" fmla="*/ 9 h 103"/>
                  <a:gd name="T22" fmla="*/ 151 w 173"/>
                  <a:gd name="T23" fmla="*/ 19 h 103"/>
                  <a:gd name="T24" fmla="*/ 173 w 173"/>
                  <a:gd name="T25" fmla="*/ 38 h 103"/>
                  <a:gd name="T26" fmla="*/ 173 w 173"/>
                  <a:gd name="T27" fmla="*/ 38 h 103"/>
                  <a:gd name="T28" fmla="*/ 157 w 173"/>
                  <a:gd name="T29" fmla="*/ 32 h 103"/>
                  <a:gd name="T30" fmla="*/ 138 w 173"/>
                  <a:gd name="T31" fmla="*/ 26 h 103"/>
                  <a:gd name="T32" fmla="*/ 115 w 173"/>
                  <a:gd name="T33" fmla="*/ 26 h 103"/>
                  <a:gd name="T34" fmla="*/ 86 w 173"/>
                  <a:gd name="T35" fmla="*/ 32 h 103"/>
                  <a:gd name="T36" fmla="*/ 74 w 173"/>
                  <a:gd name="T37" fmla="*/ 35 h 103"/>
                  <a:gd name="T38" fmla="*/ 57 w 173"/>
                  <a:gd name="T39" fmla="*/ 42 h 103"/>
                  <a:gd name="T40" fmla="*/ 45 w 173"/>
                  <a:gd name="T41" fmla="*/ 55 h 103"/>
                  <a:gd name="T42" fmla="*/ 28 w 173"/>
                  <a:gd name="T43" fmla="*/ 67 h 103"/>
                  <a:gd name="T44" fmla="*/ 12 w 173"/>
                  <a:gd name="T45" fmla="*/ 84 h 103"/>
                  <a:gd name="T46" fmla="*/ 0 w 173"/>
                  <a:gd name="T47" fmla="*/ 103 h 103"/>
                  <a:gd name="T48" fmla="*/ 0 w 173"/>
                  <a:gd name="T4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3" h="103">
                    <a:moveTo>
                      <a:pt x="0" y="103"/>
                    </a:moveTo>
                    <a:lnTo>
                      <a:pt x="0" y="103"/>
                    </a:lnTo>
                    <a:lnTo>
                      <a:pt x="9" y="77"/>
                    </a:lnTo>
                    <a:lnTo>
                      <a:pt x="22" y="55"/>
                    </a:lnTo>
                    <a:lnTo>
                      <a:pt x="41" y="29"/>
                    </a:lnTo>
                    <a:lnTo>
                      <a:pt x="54" y="19"/>
                    </a:lnTo>
                    <a:lnTo>
                      <a:pt x="64" y="9"/>
                    </a:lnTo>
                    <a:lnTo>
                      <a:pt x="80" y="3"/>
                    </a:lnTo>
                    <a:lnTo>
                      <a:pt x="96" y="0"/>
                    </a:lnTo>
                    <a:lnTo>
                      <a:pt x="112" y="3"/>
                    </a:lnTo>
                    <a:lnTo>
                      <a:pt x="132" y="9"/>
                    </a:lnTo>
                    <a:lnTo>
                      <a:pt x="151" y="19"/>
                    </a:lnTo>
                    <a:lnTo>
                      <a:pt x="173" y="38"/>
                    </a:lnTo>
                    <a:lnTo>
                      <a:pt x="173" y="38"/>
                    </a:lnTo>
                    <a:lnTo>
                      <a:pt x="157" y="32"/>
                    </a:lnTo>
                    <a:lnTo>
                      <a:pt x="138" y="26"/>
                    </a:lnTo>
                    <a:lnTo>
                      <a:pt x="115" y="26"/>
                    </a:lnTo>
                    <a:lnTo>
                      <a:pt x="86" y="32"/>
                    </a:lnTo>
                    <a:lnTo>
                      <a:pt x="74" y="35"/>
                    </a:lnTo>
                    <a:lnTo>
                      <a:pt x="57" y="42"/>
                    </a:lnTo>
                    <a:lnTo>
                      <a:pt x="45" y="55"/>
                    </a:lnTo>
                    <a:lnTo>
                      <a:pt x="28" y="67"/>
                    </a:lnTo>
                    <a:lnTo>
                      <a:pt x="12" y="84"/>
                    </a:lnTo>
                    <a:lnTo>
                      <a:pt x="0" y="103"/>
                    </a:lnTo>
                    <a:lnTo>
                      <a:pt x="0" y="1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8" name="Freeform 27"/>
            <p:cNvSpPr>
              <a:spLocks/>
            </p:cNvSpPr>
            <p:nvPr/>
          </p:nvSpPr>
          <p:spPr bwMode="auto">
            <a:xfrm>
              <a:off x="4928094" y="3834912"/>
              <a:ext cx="196033" cy="481062"/>
            </a:xfrm>
            <a:custGeom>
              <a:avLst/>
              <a:gdLst>
                <a:gd name="T0" fmla="*/ 61 w 354"/>
                <a:gd name="T1" fmla="*/ 232 h 328"/>
                <a:gd name="T2" fmla="*/ 61 w 354"/>
                <a:gd name="T3" fmla="*/ 232 h 328"/>
                <a:gd name="T4" fmla="*/ 74 w 354"/>
                <a:gd name="T5" fmla="*/ 235 h 328"/>
                <a:gd name="T6" fmla="*/ 106 w 354"/>
                <a:gd name="T7" fmla="*/ 245 h 328"/>
                <a:gd name="T8" fmla="*/ 151 w 354"/>
                <a:gd name="T9" fmla="*/ 254 h 328"/>
                <a:gd name="T10" fmla="*/ 177 w 354"/>
                <a:gd name="T11" fmla="*/ 258 h 328"/>
                <a:gd name="T12" fmla="*/ 200 w 354"/>
                <a:gd name="T13" fmla="*/ 261 h 328"/>
                <a:gd name="T14" fmla="*/ 222 w 354"/>
                <a:gd name="T15" fmla="*/ 258 h 328"/>
                <a:gd name="T16" fmla="*/ 245 w 354"/>
                <a:gd name="T17" fmla="*/ 251 h 328"/>
                <a:gd name="T18" fmla="*/ 264 w 354"/>
                <a:gd name="T19" fmla="*/ 242 h 328"/>
                <a:gd name="T20" fmla="*/ 277 w 354"/>
                <a:gd name="T21" fmla="*/ 225 h 328"/>
                <a:gd name="T22" fmla="*/ 287 w 354"/>
                <a:gd name="T23" fmla="*/ 203 h 328"/>
                <a:gd name="T24" fmla="*/ 290 w 354"/>
                <a:gd name="T25" fmla="*/ 174 h 328"/>
                <a:gd name="T26" fmla="*/ 287 w 354"/>
                <a:gd name="T27" fmla="*/ 139 h 328"/>
                <a:gd name="T28" fmla="*/ 274 w 354"/>
                <a:gd name="T29" fmla="*/ 93 h 328"/>
                <a:gd name="T30" fmla="*/ 274 w 354"/>
                <a:gd name="T31" fmla="*/ 93 h 328"/>
                <a:gd name="T32" fmla="*/ 261 w 354"/>
                <a:gd name="T33" fmla="*/ 93 h 328"/>
                <a:gd name="T34" fmla="*/ 248 w 354"/>
                <a:gd name="T35" fmla="*/ 93 h 328"/>
                <a:gd name="T36" fmla="*/ 238 w 354"/>
                <a:gd name="T37" fmla="*/ 87 h 328"/>
                <a:gd name="T38" fmla="*/ 235 w 354"/>
                <a:gd name="T39" fmla="*/ 84 h 328"/>
                <a:gd name="T40" fmla="*/ 232 w 354"/>
                <a:gd name="T41" fmla="*/ 77 h 328"/>
                <a:gd name="T42" fmla="*/ 232 w 354"/>
                <a:gd name="T43" fmla="*/ 71 h 328"/>
                <a:gd name="T44" fmla="*/ 235 w 354"/>
                <a:gd name="T45" fmla="*/ 61 h 328"/>
                <a:gd name="T46" fmla="*/ 248 w 354"/>
                <a:gd name="T47" fmla="*/ 39 h 328"/>
                <a:gd name="T48" fmla="*/ 277 w 354"/>
                <a:gd name="T49" fmla="*/ 7 h 328"/>
                <a:gd name="T50" fmla="*/ 277 w 354"/>
                <a:gd name="T51" fmla="*/ 7 h 328"/>
                <a:gd name="T52" fmla="*/ 296 w 354"/>
                <a:gd name="T53" fmla="*/ 3 h 328"/>
                <a:gd name="T54" fmla="*/ 312 w 354"/>
                <a:gd name="T55" fmla="*/ 0 h 328"/>
                <a:gd name="T56" fmla="*/ 332 w 354"/>
                <a:gd name="T57" fmla="*/ 0 h 328"/>
                <a:gd name="T58" fmla="*/ 341 w 354"/>
                <a:gd name="T59" fmla="*/ 0 h 328"/>
                <a:gd name="T60" fmla="*/ 348 w 354"/>
                <a:gd name="T61" fmla="*/ 3 h 328"/>
                <a:gd name="T62" fmla="*/ 351 w 354"/>
                <a:gd name="T63" fmla="*/ 10 h 328"/>
                <a:gd name="T64" fmla="*/ 354 w 354"/>
                <a:gd name="T65" fmla="*/ 16 h 328"/>
                <a:gd name="T66" fmla="*/ 354 w 354"/>
                <a:gd name="T67" fmla="*/ 26 h 328"/>
                <a:gd name="T68" fmla="*/ 351 w 354"/>
                <a:gd name="T69" fmla="*/ 39 h 328"/>
                <a:gd name="T70" fmla="*/ 344 w 354"/>
                <a:gd name="T71" fmla="*/ 55 h 328"/>
                <a:gd name="T72" fmla="*/ 335 w 354"/>
                <a:gd name="T73" fmla="*/ 74 h 328"/>
                <a:gd name="T74" fmla="*/ 335 w 354"/>
                <a:gd name="T75" fmla="*/ 74 h 328"/>
                <a:gd name="T76" fmla="*/ 341 w 354"/>
                <a:gd name="T77" fmla="*/ 97 h 328"/>
                <a:gd name="T78" fmla="*/ 344 w 354"/>
                <a:gd name="T79" fmla="*/ 122 h 328"/>
                <a:gd name="T80" fmla="*/ 348 w 354"/>
                <a:gd name="T81" fmla="*/ 155 h 328"/>
                <a:gd name="T82" fmla="*/ 344 w 354"/>
                <a:gd name="T83" fmla="*/ 190 h 328"/>
                <a:gd name="T84" fmla="*/ 338 w 354"/>
                <a:gd name="T85" fmla="*/ 209 h 328"/>
                <a:gd name="T86" fmla="*/ 332 w 354"/>
                <a:gd name="T87" fmla="*/ 229 h 328"/>
                <a:gd name="T88" fmla="*/ 322 w 354"/>
                <a:gd name="T89" fmla="*/ 248 h 328"/>
                <a:gd name="T90" fmla="*/ 309 w 354"/>
                <a:gd name="T91" fmla="*/ 264 h 328"/>
                <a:gd name="T92" fmla="*/ 290 w 354"/>
                <a:gd name="T93" fmla="*/ 283 h 328"/>
                <a:gd name="T94" fmla="*/ 270 w 354"/>
                <a:gd name="T95" fmla="*/ 303 h 328"/>
                <a:gd name="T96" fmla="*/ 270 w 354"/>
                <a:gd name="T97" fmla="*/ 303 h 328"/>
                <a:gd name="T98" fmla="*/ 232 w 354"/>
                <a:gd name="T99" fmla="*/ 312 h 328"/>
                <a:gd name="T100" fmla="*/ 193 w 354"/>
                <a:gd name="T101" fmla="*/ 319 h 328"/>
                <a:gd name="T102" fmla="*/ 145 w 354"/>
                <a:gd name="T103" fmla="*/ 325 h 328"/>
                <a:gd name="T104" fmla="*/ 97 w 354"/>
                <a:gd name="T105" fmla="*/ 328 h 328"/>
                <a:gd name="T106" fmla="*/ 74 w 354"/>
                <a:gd name="T107" fmla="*/ 328 h 328"/>
                <a:gd name="T108" fmla="*/ 55 w 354"/>
                <a:gd name="T109" fmla="*/ 328 h 328"/>
                <a:gd name="T110" fmla="*/ 35 w 354"/>
                <a:gd name="T111" fmla="*/ 322 h 328"/>
                <a:gd name="T112" fmla="*/ 19 w 354"/>
                <a:gd name="T113" fmla="*/ 316 h 328"/>
                <a:gd name="T114" fmla="*/ 10 w 354"/>
                <a:gd name="T115" fmla="*/ 306 h 328"/>
                <a:gd name="T116" fmla="*/ 0 w 354"/>
                <a:gd name="T117" fmla="*/ 293 h 328"/>
                <a:gd name="T118" fmla="*/ 61 w 354"/>
                <a:gd name="T119" fmla="*/ 232 h 328"/>
                <a:gd name="connsiteX0" fmla="*/ 1441 w 9718"/>
                <a:gd name="connsiteY0" fmla="*/ 7073 h 10000"/>
                <a:gd name="connsiteX1" fmla="*/ 1441 w 9718"/>
                <a:gd name="connsiteY1" fmla="*/ 7073 h 10000"/>
                <a:gd name="connsiteX2" fmla="*/ 1808 w 9718"/>
                <a:gd name="connsiteY2" fmla="*/ 7165 h 10000"/>
                <a:gd name="connsiteX3" fmla="*/ 2712 w 9718"/>
                <a:gd name="connsiteY3" fmla="*/ 7470 h 10000"/>
                <a:gd name="connsiteX4" fmla="*/ 3984 w 9718"/>
                <a:gd name="connsiteY4" fmla="*/ 7744 h 10000"/>
                <a:gd name="connsiteX5" fmla="*/ 4718 w 9718"/>
                <a:gd name="connsiteY5" fmla="*/ 7866 h 10000"/>
                <a:gd name="connsiteX6" fmla="*/ 5368 w 9718"/>
                <a:gd name="connsiteY6" fmla="*/ 7957 h 10000"/>
                <a:gd name="connsiteX7" fmla="*/ 5989 w 9718"/>
                <a:gd name="connsiteY7" fmla="*/ 7866 h 10000"/>
                <a:gd name="connsiteX8" fmla="*/ 6639 w 9718"/>
                <a:gd name="connsiteY8" fmla="*/ 7652 h 10000"/>
                <a:gd name="connsiteX9" fmla="*/ 7176 w 9718"/>
                <a:gd name="connsiteY9" fmla="*/ 7378 h 10000"/>
                <a:gd name="connsiteX10" fmla="*/ 7543 w 9718"/>
                <a:gd name="connsiteY10" fmla="*/ 6860 h 10000"/>
                <a:gd name="connsiteX11" fmla="*/ 7825 w 9718"/>
                <a:gd name="connsiteY11" fmla="*/ 6189 h 10000"/>
                <a:gd name="connsiteX12" fmla="*/ 7910 w 9718"/>
                <a:gd name="connsiteY12" fmla="*/ 5305 h 10000"/>
                <a:gd name="connsiteX13" fmla="*/ 7825 w 9718"/>
                <a:gd name="connsiteY13" fmla="*/ 4238 h 10000"/>
                <a:gd name="connsiteX14" fmla="*/ 7458 w 9718"/>
                <a:gd name="connsiteY14" fmla="*/ 2835 h 10000"/>
                <a:gd name="connsiteX15" fmla="*/ 7458 w 9718"/>
                <a:gd name="connsiteY15" fmla="*/ 2835 h 10000"/>
                <a:gd name="connsiteX16" fmla="*/ 7091 w 9718"/>
                <a:gd name="connsiteY16" fmla="*/ 2835 h 10000"/>
                <a:gd name="connsiteX17" fmla="*/ 6724 w 9718"/>
                <a:gd name="connsiteY17" fmla="*/ 2835 h 10000"/>
                <a:gd name="connsiteX18" fmla="*/ 6441 w 9718"/>
                <a:gd name="connsiteY18" fmla="*/ 2652 h 10000"/>
                <a:gd name="connsiteX19" fmla="*/ 6356 w 9718"/>
                <a:gd name="connsiteY19" fmla="*/ 2561 h 10000"/>
                <a:gd name="connsiteX20" fmla="*/ 6272 w 9718"/>
                <a:gd name="connsiteY20" fmla="*/ 2348 h 10000"/>
                <a:gd name="connsiteX21" fmla="*/ 6272 w 9718"/>
                <a:gd name="connsiteY21" fmla="*/ 2165 h 10000"/>
                <a:gd name="connsiteX22" fmla="*/ 6356 w 9718"/>
                <a:gd name="connsiteY22" fmla="*/ 1860 h 10000"/>
                <a:gd name="connsiteX23" fmla="*/ 6724 w 9718"/>
                <a:gd name="connsiteY23" fmla="*/ 1189 h 10000"/>
                <a:gd name="connsiteX24" fmla="*/ 7543 w 9718"/>
                <a:gd name="connsiteY24" fmla="*/ 213 h 10000"/>
                <a:gd name="connsiteX25" fmla="*/ 7543 w 9718"/>
                <a:gd name="connsiteY25" fmla="*/ 213 h 10000"/>
                <a:gd name="connsiteX26" fmla="*/ 8080 w 9718"/>
                <a:gd name="connsiteY26" fmla="*/ 91 h 10000"/>
                <a:gd name="connsiteX27" fmla="*/ 8532 w 9718"/>
                <a:gd name="connsiteY27" fmla="*/ 0 h 10000"/>
                <a:gd name="connsiteX28" fmla="*/ 9097 w 9718"/>
                <a:gd name="connsiteY28" fmla="*/ 0 h 10000"/>
                <a:gd name="connsiteX29" fmla="*/ 9351 w 9718"/>
                <a:gd name="connsiteY29" fmla="*/ 0 h 10000"/>
                <a:gd name="connsiteX30" fmla="*/ 9549 w 9718"/>
                <a:gd name="connsiteY30" fmla="*/ 91 h 10000"/>
                <a:gd name="connsiteX31" fmla="*/ 9633 w 9718"/>
                <a:gd name="connsiteY31" fmla="*/ 305 h 10000"/>
                <a:gd name="connsiteX32" fmla="*/ 9718 w 9718"/>
                <a:gd name="connsiteY32" fmla="*/ 488 h 10000"/>
                <a:gd name="connsiteX33" fmla="*/ 9718 w 9718"/>
                <a:gd name="connsiteY33" fmla="*/ 793 h 10000"/>
                <a:gd name="connsiteX34" fmla="*/ 9633 w 9718"/>
                <a:gd name="connsiteY34" fmla="*/ 1189 h 10000"/>
                <a:gd name="connsiteX35" fmla="*/ 9436 w 9718"/>
                <a:gd name="connsiteY35" fmla="*/ 1677 h 10000"/>
                <a:gd name="connsiteX36" fmla="*/ 9181 w 9718"/>
                <a:gd name="connsiteY36" fmla="*/ 2256 h 10000"/>
                <a:gd name="connsiteX37" fmla="*/ 9181 w 9718"/>
                <a:gd name="connsiteY37" fmla="*/ 2256 h 10000"/>
                <a:gd name="connsiteX38" fmla="*/ 9351 w 9718"/>
                <a:gd name="connsiteY38" fmla="*/ 2957 h 10000"/>
                <a:gd name="connsiteX39" fmla="*/ 9436 w 9718"/>
                <a:gd name="connsiteY39" fmla="*/ 3720 h 10000"/>
                <a:gd name="connsiteX40" fmla="*/ 9549 w 9718"/>
                <a:gd name="connsiteY40" fmla="*/ 4726 h 10000"/>
                <a:gd name="connsiteX41" fmla="*/ 9436 w 9718"/>
                <a:gd name="connsiteY41" fmla="*/ 5793 h 10000"/>
                <a:gd name="connsiteX42" fmla="*/ 9266 w 9718"/>
                <a:gd name="connsiteY42" fmla="*/ 6372 h 10000"/>
                <a:gd name="connsiteX43" fmla="*/ 9097 w 9718"/>
                <a:gd name="connsiteY43" fmla="*/ 6982 h 10000"/>
                <a:gd name="connsiteX44" fmla="*/ 8814 w 9718"/>
                <a:gd name="connsiteY44" fmla="*/ 7561 h 10000"/>
                <a:gd name="connsiteX45" fmla="*/ 8447 w 9718"/>
                <a:gd name="connsiteY45" fmla="*/ 8049 h 10000"/>
                <a:gd name="connsiteX46" fmla="*/ 7910 w 9718"/>
                <a:gd name="connsiteY46" fmla="*/ 8628 h 10000"/>
                <a:gd name="connsiteX47" fmla="*/ 7345 w 9718"/>
                <a:gd name="connsiteY47" fmla="*/ 9238 h 10000"/>
                <a:gd name="connsiteX48" fmla="*/ 7345 w 9718"/>
                <a:gd name="connsiteY48" fmla="*/ 9238 h 10000"/>
                <a:gd name="connsiteX49" fmla="*/ 6272 w 9718"/>
                <a:gd name="connsiteY49" fmla="*/ 9512 h 10000"/>
                <a:gd name="connsiteX50" fmla="*/ 5170 w 9718"/>
                <a:gd name="connsiteY50" fmla="*/ 9726 h 10000"/>
                <a:gd name="connsiteX51" fmla="*/ 3814 w 9718"/>
                <a:gd name="connsiteY51" fmla="*/ 9909 h 10000"/>
                <a:gd name="connsiteX52" fmla="*/ 2458 w 9718"/>
                <a:gd name="connsiteY52" fmla="*/ 10000 h 10000"/>
                <a:gd name="connsiteX53" fmla="*/ 1808 w 9718"/>
                <a:gd name="connsiteY53" fmla="*/ 10000 h 10000"/>
                <a:gd name="connsiteX54" fmla="*/ 1272 w 9718"/>
                <a:gd name="connsiteY54" fmla="*/ 10000 h 10000"/>
                <a:gd name="connsiteX55" fmla="*/ 707 w 9718"/>
                <a:gd name="connsiteY55" fmla="*/ 9817 h 10000"/>
                <a:gd name="connsiteX56" fmla="*/ 255 w 9718"/>
                <a:gd name="connsiteY56" fmla="*/ 9634 h 10000"/>
                <a:gd name="connsiteX57" fmla="*/ 0 w 9718"/>
                <a:gd name="connsiteY57" fmla="*/ 9329 h 10000"/>
                <a:gd name="connsiteX58" fmla="*/ 6498 w 9718"/>
                <a:gd name="connsiteY58" fmla="*/ 8750 h 10000"/>
                <a:gd name="connsiteX59" fmla="*/ 1441 w 9718"/>
                <a:gd name="connsiteY59" fmla="*/ 7073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4100 w 10000"/>
                <a:gd name="connsiteY4" fmla="*/ 7744 h 10000"/>
                <a:gd name="connsiteX5" fmla="*/ 4855 w 10000"/>
                <a:gd name="connsiteY5" fmla="*/ 7866 h 10000"/>
                <a:gd name="connsiteX6" fmla="*/ 5524 w 10000"/>
                <a:gd name="connsiteY6" fmla="*/ 7957 h 10000"/>
                <a:gd name="connsiteX7" fmla="*/ 6163 w 10000"/>
                <a:gd name="connsiteY7" fmla="*/ 7866 h 10000"/>
                <a:gd name="connsiteX8" fmla="*/ 6832 w 10000"/>
                <a:gd name="connsiteY8" fmla="*/ 7652 h 10000"/>
                <a:gd name="connsiteX9" fmla="*/ 7384 w 10000"/>
                <a:gd name="connsiteY9" fmla="*/ 7378 h 10000"/>
                <a:gd name="connsiteX10" fmla="*/ 7762 w 10000"/>
                <a:gd name="connsiteY10" fmla="*/ 6860 h 10000"/>
                <a:gd name="connsiteX11" fmla="*/ 8052 w 10000"/>
                <a:gd name="connsiteY11" fmla="*/ 6189 h 10000"/>
                <a:gd name="connsiteX12" fmla="*/ 8140 w 10000"/>
                <a:gd name="connsiteY12" fmla="*/ 5305 h 10000"/>
                <a:gd name="connsiteX13" fmla="*/ 8052 w 10000"/>
                <a:gd name="connsiteY13" fmla="*/ 4238 h 10000"/>
                <a:gd name="connsiteX14" fmla="*/ 7674 w 10000"/>
                <a:gd name="connsiteY14" fmla="*/ 2835 h 10000"/>
                <a:gd name="connsiteX15" fmla="*/ 7674 w 10000"/>
                <a:gd name="connsiteY15" fmla="*/ 2835 h 10000"/>
                <a:gd name="connsiteX16" fmla="*/ 7297 w 10000"/>
                <a:gd name="connsiteY16" fmla="*/ 2835 h 10000"/>
                <a:gd name="connsiteX17" fmla="*/ 6919 w 10000"/>
                <a:gd name="connsiteY17" fmla="*/ 2835 h 10000"/>
                <a:gd name="connsiteX18" fmla="*/ 6628 w 10000"/>
                <a:gd name="connsiteY18" fmla="*/ 2652 h 10000"/>
                <a:gd name="connsiteX19" fmla="*/ 6540 w 10000"/>
                <a:gd name="connsiteY19" fmla="*/ 2561 h 10000"/>
                <a:gd name="connsiteX20" fmla="*/ 6454 w 10000"/>
                <a:gd name="connsiteY20" fmla="*/ 2348 h 10000"/>
                <a:gd name="connsiteX21" fmla="*/ 6454 w 10000"/>
                <a:gd name="connsiteY21" fmla="*/ 2165 h 10000"/>
                <a:gd name="connsiteX22" fmla="*/ 6540 w 10000"/>
                <a:gd name="connsiteY22" fmla="*/ 1860 h 10000"/>
                <a:gd name="connsiteX23" fmla="*/ 6919 w 10000"/>
                <a:gd name="connsiteY23" fmla="*/ 1189 h 10000"/>
                <a:gd name="connsiteX24" fmla="*/ 7762 w 10000"/>
                <a:gd name="connsiteY24" fmla="*/ 213 h 10000"/>
                <a:gd name="connsiteX25" fmla="*/ 7762 w 10000"/>
                <a:gd name="connsiteY25" fmla="*/ 213 h 10000"/>
                <a:gd name="connsiteX26" fmla="*/ 8314 w 10000"/>
                <a:gd name="connsiteY26" fmla="*/ 91 h 10000"/>
                <a:gd name="connsiteX27" fmla="*/ 8780 w 10000"/>
                <a:gd name="connsiteY27" fmla="*/ 0 h 10000"/>
                <a:gd name="connsiteX28" fmla="*/ 9361 w 10000"/>
                <a:gd name="connsiteY28" fmla="*/ 0 h 10000"/>
                <a:gd name="connsiteX29" fmla="*/ 9622 w 10000"/>
                <a:gd name="connsiteY29" fmla="*/ 0 h 10000"/>
                <a:gd name="connsiteX30" fmla="*/ 9826 w 10000"/>
                <a:gd name="connsiteY30" fmla="*/ 91 h 10000"/>
                <a:gd name="connsiteX31" fmla="*/ 9913 w 10000"/>
                <a:gd name="connsiteY31" fmla="*/ 305 h 10000"/>
                <a:gd name="connsiteX32" fmla="*/ 10000 w 10000"/>
                <a:gd name="connsiteY32" fmla="*/ 488 h 10000"/>
                <a:gd name="connsiteX33" fmla="*/ 10000 w 10000"/>
                <a:gd name="connsiteY33" fmla="*/ 793 h 10000"/>
                <a:gd name="connsiteX34" fmla="*/ 9913 w 10000"/>
                <a:gd name="connsiteY34" fmla="*/ 1189 h 10000"/>
                <a:gd name="connsiteX35" fmla="*/ 9710 w 10000"/>
                <a:gd name="connsiteY35" fmla="*/ 1677 h 10000"/>
                <a:gd name="connsiteX36" fmla="*/ 9447 w 10000"/>
                <a:gd name="connsiteY36" fmla="*/ 2256 h 10000"/>
                <a:gd name="connsiteX37" fmla="*/ 9447 w 10000"/>
                <a:gd name="connsiteY37" fmla="*/ 2256 h 10000"/>
                <a:gd name="connsiteX38" fmla="*/ 9622 w 10000"/>
                <a:gd name="connsiteY38" fmla="*/ 2957 h 10000"/>
                <a:gd name="connsiteX39" fmla="*/ 9710 w 10000"/>
                <a:gd name="connsiteY39" fmla="*/ 3720 h 10000"/>
                <a:gd name="connsiteX40" fmla="*/ 9826 w 10000"/>
                <a:gd name="connsiteY40" fmla="*/ 4726 h 10000"/>
                <a:gd name="connsiteX41" fmla="*/ 9710 w 10000"/>
                <a:gd name="connsiteY41" fmla="*/ 5793 h 10000"/>
                <a:gd name="connsiteX42" fmla="*/ 9535 w 10000"/>
                <a:gd name="connsiteY42" fmla="*/ 6372 h 10000"/>
                <a:gd name="connsiteX43" fmla="*/ 9361 w 10000"/>
                <a:gd name="connsiteY43" fmla="*/ 6982 h 10000"/>
                <a:gd name="connsiteX44" fmla="*/ 9070 w 10000"/>
                <a:gd name="connsiteY44" fmla="*/ 7561 h 10000"/>
                <a:gd name="connsiteX45" fmla="*/ 8692 w 10000"/>
                <a:gd name="connsiteY45" fmla="*/ 8049 h 10000"/>
                <a:gd name="connsiteX46" fmla="*/ 8140 w 10000"/>
                <a:gd name="connsiteY46" fmla="*/ 8628 h 10000"/>
                <a:gd name="connsiteX47" fmla="*/ 7558 w 10000"/>
                <a:gd name="connsiteY47" fmla="*/ 9238 h 10000"/>
                <a:gd name="connsiteX48" fmla="*/ 7558 w 10000"/>
                <a:gd name="connsiteY48" fmla="*/ 9238 h 10000"/>
                <a:gd name="connsiteX49" fmla="*/ 6454 w 10000"/>
                <a:gd name="connsiteY49" fmla="*/ 9512 h 10000"/>
                <a:gd name="connsiteX50" fmla="*/ 5320 w 10000"/>
                <a:gd name="connsiteY50" fmla="*/ 9726 h 10000"/>
                <a:gd name="connsiteX51" fmla="*/ 3925 w 10000"/>
                <a:gd name="connsiteY51" fmla="*/ 9909 h 10000"/>
                <a:gd name="connsiteX52" fmla="*/ 2529 w 10000"/>
                <a:gd name="connsiteY52" fmla="*/ 10000 h 10000"/>
                <a:gd name="connsiteX53" fmla="*/ 1860 w 10000"/>
                <a:gd name="connsiteY53" fmla="*/ 10000 h 10000"/>
                <a:gd name="connsiteX54" fmla="*/ 1309 w 10000"/>
                <a:gd name="connsiteY54" fmla="*/ 10000 h 10000"/>
                <a:gd name="connsiteX55" fmla="*/ 728 w 10000"/>
                <a:gd name="connsiteY55" fmla="*/ 9817 h 10000"/>
                <a:gd name="connsiteX56" fmla="*/ 262 w 10000"/>
                <a:gd name="connsiteY56" fmla="*/ 9634 h 10000"/>
                <a:gd name="connsiteX57" fmla="*/ 0 w 10000"/>
                <a:gd name="connsiteY57" fmla="*/ 9329 h 10000"/>
                <a:gd name="connsiteX58" fmla="*/ 6687 w 10000"/>
                <a:gd name="connsiteY58" fmla="*/ 8750 h 10000"/>
                <a:gd name="connsiteX59" fmla="*/ 6497 w 10000"/>
                <a:gd name="connsiteY59" fmla="*/ 8308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4100 w 10000"/>
                <a:gd name="connsiteY4" fmla="*/ 7744 h 10000"/>
                <a:gd name="connsiteX5" fmla="*/ 4855 w 10000"/>
                <a:gd name="connsiteY5" fmla="*/ 7866 h 10000"/>
                <a:gd name="connsiteX6" fmla="*/ 5524 w 10000"/>
                <a:gd name="connsiteY6" fmla="*/ 7957 h 10000"/>
                <a:gd name="connsiteX7" fmla="*/ 6948 w 10000"/>
                <a:gd name="connsiteY7" fmla="*/ 7912 h 10000"/>
                <a:gd name="connsiteX8" fmla="*/ 6832 w 10000"/>
                <a:gd name="connsiteY8" fmla="*/ 7652 h 10000"/>
                <a:gd name="connsiteX9" fmla="*/ 7384 w 10000"/>
                <a:gd name="connsiteY9" fmla="*/ 7378 h 10000"/>
                <a:gd name="connsiteX10" fmla="*/ 7762 w 10000"/>
                <a:gd name="connsiteY10" fmla="*/ 6860 h 10000"/>
                <a:gd name="connsiteX11" fmla="*/ 8052 w 10000"/>
                <a:gd name="connsiteY11" fmla="*/ 6189 h 10000"/>
                <a:gd name="connsiteX12" fmla="*/ 8140 w 10000"/>
                <a:gd name="connsiteY12" fmla="*/ 5305 h 10000"/>
                <a:gd name="connsiteX13" fmla="*/ 8052 w 10000"/>
                <a:gd name="connsiteY13" fmla="*/ 4238 h 10000"/>
                <a:gd name="connsiteX14" fmla="*/ 7674 w 10000"/>
                <a:gd name="connsiteY14" fmla="*/ 2835 h 10000"/>
                <a:gd name="connsiteX15" fmla="*/ 7674 w 10000"/>
                <a:gd name="connsiteY15" fmla="*/ 2835 h 10000"/>
                <a:gd name="connsiteX16" fmla="*/ 7297 w 10000"/>
                <a:gd name="connsiteY16" fmla="*/ 2835 h 10000"/>
                <a:gd name="connsiteX17" fmla="*/ 6919 w 10000"/>
                <a:gd name="connsiteY17" fmla="*/ 2835 h 10000"/>
                <a:gd name="connsiteX18" fmla="*/ 6628 w 10000"/>
                <a:gd name="connsiteY18" fmla="*/ 2652 h 10000"/>
                <a:gd name="connsiteX19" fmla="*/ 6540 w 10000"/>
                <a:gd name="connsiteY19" fmla="*/ 2561 h 10000"/>
                <a:gd name="connsiteX20" fmla="*/ 6454 w 10000"/>
                <a:gd name="connsiteY20" fmla="*/ 2348 h 10000"/>
                <a:gd name="connsiteX21" fmla="*/ 6454 w 10000"/>
                <a:gd name="connsiteY21" fmla="*/ 2165 h 10000"/>
                <a:gd name="connsiteX22" fmla="*/ 6540 w 10000"/>
                <a:gd name="connsiteY22" fmla="*/ 1860 h 10000"/>
                <a:gd name="connsiteX23" fmla="*/ 6919 w 10000"/>
                <a:gd name="connsiteY23" fmla="*/ 1189 h 10000"/>
                <a:gd name="connsiteX24" fmla="*/ 7762 w 10000"/>
                <a:gd name="connsiteY24" fmla="*/ 213 h 10000"/>
                <a:gd name="connsiteX25" fmla="*/ 7762 w 10000"/>
                <a:gd name="connsiteY25" fmla="*/ 213 h 10000"/>
                <a:gd name="connsiteX26" fmla="*/ 8314 w 10000"/>
                <a:gd name="connsiteY26" fmla="*/ 91 h 10000"/>
                <a:gd name="connsiteX27" fmla="*/ 8780 w 10000"/>
                <a:gd name="connsiteY27" fmla="*/ 0 h 10000"/>
                <a:gd name="connsiteX28" fmla="*/ 9361 w 10000"/>
                <a:gd name="connsiteY28" fmla="*/ 0 h 10000"/>
                <a:gd name="connsiteX29" fmla="*/ 9622 w 10000"/>
                <a:gd name="connsiteY29" fmla="*/ 0 h 10000"/>
                <a:gd name="connsiteX30" fmla="*/ 9826 w 10000"/>
                <a:gd name="connsiteY30" fmla="*/ 91 h 10000"/>
                <a:gd name="connsiteX31" fmla="*/ 9913 w 10000"/>
                <a:gd name="connsiteY31" fmla="*/ 305 h 10000"/>
                <a:gd name="connsiteX32" fmla="*/ 10000 w 10000"/>
                <a:gd name="connsiteY32" fmla="*/ 488 h 10000"/>
                <a:gd name="connsiteX33" fmla="*/ 10000 w 10000"/>
                <a:gd name="connsiteY33" fmla="*/ 793 h 10000"/>
                <a:gd name="connsiteX34" fmla="*/ 9913 w 10000"/>
                <a:gd name="connsiteY34" fmla="*/ 1189 h 10000"/>
                <a:gd name="connsiteX35" fmla="*/ 9710 w 10000"/>
                <a:gd name="connsiteY35" fmla="*/ 1677 h 10000"/>
                <a:gd name="connsiteX36" fmla="*/ 9447 w 10000"/>
                <a:gd name="connsiteY36" fmla="*/ 2256 h 10000"/>
                <a:gd name="connsiteX37" fmla="*/ 9447 w 10000"/>
                <a:gd name="connsiteY37" fmla="*/ 2256 h 10000"/>
                <a:gd name="connsiteX38" fmla="*/ 9622 w 10000"/>
                <a:gd name="connsiteY38" fmla="*/ 2957 h 10000"/>
                <a:gd name="connsiteX39" fmla="*/ 9710 w 10000"/>
                <a:gd name="connsiteY39" fmla="*/ 3720 h 10000"/>
                <a:gd name="connsiteX40" fmla="*/ 9826 w 10000"/>
                <a:gd name="connsiteY40" fmla="*/ 4726 h 10000"/>
                <a:gd name="connsiteX41" fmla="*/ 9710 w 10000"/>
                <a:gd name="connsiteY41" fmla="*/ 5793 h 10000"/>
                <a:gd name="connsiteX42" fmla="*/ 9535 w 10000"/>
                <a:gd name="connsiteY42" fmla="*/ 6372 h 10000"/>
                <a:gd name="connsiteX43" fmla="*/ 9361 w 10000"/>
                <a:gd name="connsiteY43" fmla="*/ 6982 h 10000"/>
                <a:gd name="connsiteX44" fmla="*/ 9070 w 10000"/>
                <a:gd name="connsiteY44" fmla="*/ 7561 h 10000"/>
                <a:gd name="connsiteX45" fmla="*/ 8692 w 10000"/>
                <a:gd name="connsiteY45" fmla="*/ 8049 h 10000"/>
                <a:gd name="connsiteX46" fmla="*/ 8140 w 10000"/>
                <a:gd name="connsiteY46" fmla="*/ 8628 h 10000"/>
                <a:gd name="connsiteX47" fmla="*/ 7558 w 10000"/>
                <a:gd name="connsiteY47" fmla="*/ 9238 h 10000"/>
                <a:gd name="connsiteX48" fmla="*/ 7558 w 10000"/>
                <a:gd name="connsiteY48" fmla="*/ 9238 h 10000"/>
                <a:gd name="connsiteX49" fmla="*/ 6454 w 10000"/>
                <a:gd name="connsiteY49" fmla="*/ 9512 h 10000"/>
                <a:gd name="connsiteX50" fmla="*/ 5320 w 10000"/>
                <a:gd name="connsiteY50" fmla="*/ 9726 h 10000"/>
                <a:gd name="connsiteX51" fmla="*/ 3925 w 10000"/>
                <a:gd name="connsiteY51" fmla="*/ 9909 h 10000"/>
                <a:gd name="connsiteX52" fmla="*/ 2529 w 10000"/>
                <a:gd name="connsiteY52" fmla="*/ 10000 h 10000"/>
                <a:gd name="connsiteX53" fmla="*/ 1860 w 10000"/>
                <a:gd name="connsiteY53" fmla="*/ 10000 h 10000"/>
                <a:gd name="connsiteX54" fmla="*/ 1309 w 10000"/>
                <a:gd name="connsiteY54" fmla="*/ 10000 h 10000"/>
                <a:gd name="connsiteX55" fmla="*/ 728 w 10000"/>
                <a:gd name="connsiteY55" fmla="*/ 9817 h 10000"/>
                <a:gd name="connsiteX56" fmla="*/ 262 w 10000"/>
                <a:gd name="connsiteY56" fmla="*/ 9634 h 10000"/>
                <a:gd name="connsiteX57" fmla="*/ 0 w 10000"/>
                <a:gd name="connsiteY57" fmla="*/ 9329 h 10000"/>
                <a:gd name="connsiteX58" fmla="*/ 6687 w 10000"/>
                <a:gd name="connsiteY58" fmla="*/ 8750 h 10000"/>
                <a:gd name="connsiteX59" fmla="*/ 6497 w 10000"/>
                <a:gd name="connsiteY59" fmla="*/ 8308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4100 w 10000"/>
                <a:gd name="connsiteY4" fmla="*/ 7744 h 10000"/>
                <a:gd name="connsiteX5" fmla="*/ 4855 w 10000"/>
                <a:gd name="connsiteY5" fmla="*/ 7866 h 10000"/>
                <a:gd name="connsiteX6" fmla="*/ 5524 w 10000"/>
                <a:gd name="connsiteY6" fmla="*/ 7957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4100 w 10000"/>
                <a:gd name="connsiteY4" fmla="*/ 7744 h 10000"/>
                <a:gd name="connsiteX5" fmla="*/ 4855 w 10000"/>
                <a:gd name="connsiteY5" fmla="*/ 7866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4100 w 10000"/>
                <a:gd name="connsiteY4" fmla="*/ 7744 h 10000"/>
                <a:gd name="connsiteX5" fmla="*/ 6555 w 10000"/>
                <a:gd name="connsiteY5" fmla="*/ 8323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6411 w 10000"/>
                <a:gd name="connsiteY4" fmla="*/ 8110 h 10000"/>
                <a:gd name="connsiteX5" fmla="*/ 6555 w 10000"/>
                <a:gd name="connsiteY5" fmla="*/ 8323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1483 w 10000"/>
                <a:gd name="connsiteY1" fmla="*/ 7073 h 10000"/>
                <a:gd name="connsiteX2" fmla="*/ 1860 w 10000"/>
                <a:gd name="connsiteY2" fmla="*/ 7165 h 10000"/>
                <a:gd name="connsiteX3" fmla="*/ 6454 w 10000"/>
                <a:gd name="connsiteY3" fmla="*/ 8065 h 10000"/>
                <a:gd name="connsiteX4" fmla="*/ 6411 w 10000"/>
                <a:gd name="connsiteY4" fmla="*/ 8110 h 10000"/>
                <a:gd name="connsiteX5" fmla="*/ 6555 w 10000"/>
                <a:gd name="connsiteY5" fmla="*/ 8323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1483 w 10000"/>
                <a:gd name="connsiteY1" fmla="*/ 7073 h 10000"/>
                <a:gd name="connsiteX2" fmla="*/ 6525 w 10000"/>
                <a:gd name="connsiteY2" fmla="*/ 8263 h 10000"/>
                <a:gd name="connsiteX3" fmla="*/ 6454 w 10000"/>
                <a:gd name="connsiteY3" fmla="*/ 8065 h 10000"/>
                <a:gd name="connsiteX4" fmla="*/ 6411 w 10000"/>
                <a:gd name="connsiteY4" fmla="*/ 8110 h 10000"/>
                <a:gd name="connsiteX5" fmla="*/ 6555 w 10000"/>
                <a:gd name="connsiteY5" fmla="*/ 8323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6541 w 10000"/>
                <a:gd name="connsiteY1" fmla="*/ 8262 h 10000"/>
                <a:gd name="connsiteX2" fmla="*/ 6525 w 10000"/>
                <a:gd name="connsiteY2" fmla="*/ 8263 h 10000"/>
                <a:gd name="connsiteX3" fmla="*/ 6454 w 10000"/>
                <a:gd name="connsiteY3" fmla="*/ 8065 h 10000"/>
                <a:gd name="connsiteX4" fmla="*/ 6411 w 10000"/>
                <a:gd name="connsiteY4" fmla="*/ 8110 h 10000"/>
                <a:gd name="connsiteX5" fmla="*/ 6555 w 10000"/>
                <a:gd name="connsiteY5" fmla="*/ 8323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6541 w 10000"/>
                <a:gd name="connsiteY1" fmla="*/ 8262 h 10000"/>
                <a:gd name="connsiteX2" fmla="*/ 6525 w 10000"/>
                <a:gd name="connsiteY2" fmla="*/ 8263 h 10000"/>
                <a:gd name="connsiteX3" fmla="*/ 6454 w 10000"/>
                <a:gd name="connsiteY3" fmla="*/ 8065 h 10000"/>
                <a:gd name="connsiteX4" fmla="*/ 6411 w 10000"/>
                <a:gd name="connsiteY4" fmla="*/ 8110 h 10000"/>
                <a:gd name="connsiteX5" fmla="*/ 6555 w 10000"/>
                <a:gd name="connsiteY5" fmla="*/ 8323 h 10000"/>
                <a:gd name="connsiteX6" fmla="*/ 6832 w 10000"/>
                <a:gd name="connsiteY6" fmla="*/ 8231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235 w 9738"/>
                <a:gd name="connsiteY0" fmla="*/ 8308 h 10000"/>
                <a:gd name="connsiteX1" fmla="*/ 6279 w 9738"/>
                <a:gd name="connsiteY1" fmla="*/ 8262 h 10000"/>
                <a:gd name="connsiteX2" fmla="*/ 6263 w 9738"/>
                <a:gd name="connsiteY2" fmla="*/ 8263 h 10000"/>
                <a:gd name="connsiteX3" fmla="*/ 6192 w 9738"/>
                <a:gd name="connsiteY3" fmla="*/ 8065 h 10000"/>
                <a:gd name="connsiteX4" fmla="*/ 6149 w 9738"/>
                <a:gd name="connsiteY4" fmla="*/ 8110 h 10000"/>
                <a:gd name="connsiteX5" fmla="*/ 6293 w 9738"/>
                <a:gd name="connsiteY5" fmla="*/ 8323 h 10000"/>
                <a:gd name="connsiteX6" fmla="*/ 6570 w 9738"/>
                <a:gd name="connsiteY6" fmla="*/ 8231 h 10000"/>
                <a:gd name="connsiteX7" fmla="*/ 6323 w 9738"/>
                <a:gd name="connsiteY7" fmla="*/ 8049 h 10000"/>
                <a:gd name="connsiteX8" fmla="*/ 6686 w 9738"/>
                <a:gd name="connsiteY8" fmla="*/ 7912 h 10000"/>
                <a:gd name="connsiteX9" fmla="*/ 6570 w 9738"/>
                <a:gd name="connsiteY9" fmla="*/ 7652 h 10000"/>
                <a:gd name="connsiteX10" fmla="*/ 7122 w 9738"/>
                <a:gd name="connsiteY10" fmla="*/ 7378 h 10000"/>
                <a:gd name="connsiteX11" fmla="*/ 7500 w 9738"/>
                <a:gd name="connsiteY11" fmla="*/ 6860 h 10000"/>
                <a:gd name="connsiteX12" fmla="*/ 7790 w 9738"/>
                <a:gd name="connsiteY12" fmla="*/ 6189 h 10000"/>
                <a:gd name="connsiteX13" fmla="*/ 7878 w 9738"/>
                <a:gd name="connsiteY13" fmla="*/ 5305 h 10000"/>
                <a:gd name="connsiteX14" fmla="*/ 7790 w 9738"/>
                <a:gd name="connsiteY14" fmla="*/ 4238 h 10000"/>
                <a:gd name="connsiteX15" fmla="*/ 7412 w 9738"/>
                <a:gd name="connsiteY15" fmla="*/ 2835 h 10000"/>
                <a:gd name="connsiteX16" fmla="*/ 7412 w 9738"/>
                <a:gd name="connsiteY16" fmla="*/ 2835 h 10000"/>
                <a:gd name="connsiteX17" fmla="*/ 7035 w 9738"/>
                <a:gd name="connsiteY17" fmla="*/ 2835 h 10000"/>
                <a:gd name="connsiteX18" fmla="*/ 6657 w 9738"/>
                <a:gd name="connsiteY18" fmla="*/ 2835 h 10000"/>
                <a:gd name="connsiteX19" fmla="*/ 6366 w 9738"/>
                <a:gd name="connsiteY19" fmla="*/ 2652 h 10000"/>
                <a:gd name="connsiteX20" fmla="*/ 6278 w 9738"/>
                <a:gd name="connsiteY20" fmla="*/ 2561 h 10000"/>
                <a:gd name="connsiteX21" fmla="*/ 6192 w 9738"/>
                <a:gd name="connsiteY21" fmla="*/ 2348 h 10000"/>
                <a:gd name="connsiteX22" fmla="*/ 6192 w 9738"/>
                <a:gd name="connsiteY22" fmla="*/ 2165 h 10000"/>
                <a:gd name="connsiteX23" fmla="*/ 6278 w 9738"/>
                <a:gd name="connsiteY23" fmla="*/ 1860 h 10000"/>
                <a:gd name="connsiteX24" fmla="*/ 6657 w 9738"/>
                <a:gd name="connsiteY24" fmla="*/ 1189 h 10000"/>
                <a:gd name="connsiteX25" fmla="*/ 7500 w 9738"/>
                <a:gd name="connsiteY25" fmla="*/ 213 h 10000"/>
                <a:gd name="connsiteX26" fmla="*/ 7500 w 9738"/>
                <a:gd name="connsiteY26" fmla="*/ 213 h 10000"/>
                <a:gd name="connsiteX27" fmla="*/ 8052 w 9738"/>
                <a:gd name="connsiteY27" fmla="*/ 91 h 10000"/>
                <a:gd name="connsiteX28" fmla="*/ 8518 w 9738"/>
                <a:gd name="connsiteY28" fmla="*/ 0 h 10000"/>
                <a:gd name="connsiteX29" fmla="*/ 9099 w 9738"/>
                <a:gd name="connsiteY29" fmla="*/ 0 h 10000"/>
                <a:gd name="connsiteX30" fmla="*/ 9360 w 9738"/>
                <a:gd name="connsiteY30" fmla="*/ 0 h 10000"/>
                <a:gd name="connsiteX31" fmla="*/ 9564 w 9738"/>
                <a:gd name="connsiteY31" fmla="*/ 91 h 10000"/>
                <a:gd name="connsiteX32" fmla="*/ 9651 w 9738"/>
                <a:gd name="connsiteY32" fmla="*/ 305 h 10000"/>
                <a:gd name="connsiteX33" fmla="*/ 9738 w 9738"/>
                <a:gd name="connsiteY33" fmla="*/ 488 h 10000"/>
                <a:gd name="connsiteX34" fmla="*/ 9738 w 9738"/>
                <a:gd name="connsiteY34" fmla="*/ 793 h 10000"/>
                <a:gd name="connsiteX35" fmla="*/ 9651 w 9738"/>
                <a:gd name="connsiteY35" fmla="*/ 1189 h 10000"/>
                <a:gd name="connsiteX36" fmla="*/ 9448 w 9738"/>
                <a:gd name="connsiteY36" fmla="*/ 1677 h 10000"/>
                <a:gd name="connsiteX37" fmla="*/ 9185 w 9738"/>
                <a:gd name="connsiteY37" fmla="*/ 2256 h 10000"/>
                <a:gd name="connsiteX38" fmla="*/ 9185 w 9738"/>
                <a:gd name="connsiteY38" fmla="*/ 2256 h 10000"/>
                <a:gd name="connsiteX39" fmla="*/ 9360 w 9738"/>
                <a:gd name="connsiteY39" fmla="*/ 2957 h 10000"/>
                <a:gd name="connsiteX40" fmla="*/ 9448 w 9738"/>
                <a:gd name="connsiteY40" fmla="*/ 3720 h 10000"/>
                <a:gd name="connsiteX41" fmla="*/ 9564 w 9738"/>
                <a:gd name="connsiteY41" fmla="*/ 4726 h 10000"/>
                <a:gd name="connsiteX42" fmla="*/ 9448 w 9738"/>
                <a:gd name="connsiteY42" fmla="*/ 5793 h 10000"/>
                <a:gd name="connsiteX43" fmla="*/ 9273 w 9738"/>
                <a:gd name="connsiteY43" fmla="*/ 6372 h 10000"/>
                <a:gd name="connsiteX44" fmla="*/ 9099 w 9738"/>
                <a:gd name="connsiteY44" fmla="*/ 6982 h 10000"/>
                <a:gd name="connsiteX45" fmla="*/ 8808 w 9738"/>
                <a:gd name="connsiteY45" fmla="*/ 7561 h 10000"/>
                <a:gd name="connsiteX46" fmla="*/ 8430 w 9738"/>
                <a:gd name="connsiteY46" fmla="*/ 8049 h 10000"/>
                <a:gd name="connsiteX47" fmla="*/ 7878 w 9738"/>
                <a:gd name="connsiteY47" fmla="*/ 8628 h 10000"/>
                <a:gd name="connsiteX48" fmla="*/ 7296 w 9738"/>
                <a:gd name="connsiteY48" fmla="*/ 9238 h 10000"/>
                <a:gd name="connsiteX49" fmla="*/ 7296 w 9738"/>
                <a:gd name="connsiteY49" fmla="*/ 9238 h 10000"/>
                <a:gd name="connsiteX50" fmla="*/ 6192 w 9738"/>
                <a:gd name="connsiteY50" fmla="*/ 9512 h 10000"/>
                <a:gd name="connsiteX51" fmla="*/ 5058 w 9738"/>
                <a:gd name="connsiteY51" fmla="*/ 9726 h 10000"/>
                <a:gd name="connsiteX52" fmla="*/ 3663 w 9738"/>
                <a:gd name="connsiteY52" fmla="*/ 9909 h 10000"/>
                <a:gd name="connsiteX53" fmla="*/ 2267 w 9738"/>
                <a:gd name="connsiteY53" fmla="*/ 10000 h 10000"/>
                <a:gd name="connsiteX54" fmla="*/ 1598 w 9738"/>
                <a:gd name="connsiteY54" fmla="*/ 10000 h 10000"/>
                <a:gd name="connsiteX55" fmla="*/ 1047 w 9738"/>
                <a:gd name="connsiteY55" fmla="*/ 10000 h 10000"/>
                <a:gd name="connsiteX56" fmla="*/ 466 w 9738"/>
                <a:gd name="connsiteY56" fmla="*/ 9817 h 10000"/>
                <a:gd name="connsiteX57" fmla="*/ 0 w 9738"/>
                <a:gd name="connsiteY57" fmla="*/ 9634 h 10000"/>
                <a:gd name="connsiteX58" fmla="*/ 6453 w 9738"/>
                <a:gd name="connsiteY58" fmla="*/ 8917 h 10000"/>
                <a:gd name="connsiteX59" fmla="*/ 6425 w 9738"/>
                <a:gd name="connsiteY59" fmla="*/ 8750 h 10000"/>
                <a:gd name="connsiteX60" fmla="*/ 6235 w 9738"/>
                <a:gd name="connsiteY60" fmla="*/ 8308 h 10000"/>
                <a:gd name="connsiteX0" fmla="*/ 5924 w 9521"/>
                <a:gd name="connsiteY0" fmla="*/ 8308 h 10000"/>
                <a:gd name="connsiteX1" fmla="*/ 5969 w 9521"/>
                <a:gd name="connsiteY1" fmla="*/ 8262 h 10000"/>
                <a:gd name="connsiteX2" fmla="*/ 5953 w 9521"/>
                <a:gd name="connsiteY2" fmla="*/ 8263 h 10000"/>
                <a:gd name="connsiteX3" fmla="*/ 5880 w 9521"/>
                <a:gd name="connsiteY3" fmla="*/ 8065 h 10000"/>
                <a:gd name="connsiteX4" fmla="*/ 5835 w 9521"/>
                <a:gd name="connsiteY4" fmla="*/ 8110 h 10000"/>
                <a:gd name="connsiteX5" fmla="*/ 5983 w 9521"/>
                <a:gd name="connsiteY5" fmla="*/ 8323 h 10000"/>
                <a:gd name="connsiteX6" fmla="*/ 6268 w 9521"/>
                <a:gd name="connsiteY6" fmla="*/ 8231 h 10000"/>
                <a:gd name="connsiteX7" fmla="*/ 6014 w 9521"/>
                <a:gd name="connsiteY7" fmla="*/ 8049 h 10000"/>
                <a:gd name="connsiteX8" fmla="*/ 6387 w 9521"/>
                <a:gd name="connsiteY8" fmla="*/ 7912 h 10000"/>
                <a:gd name="connsiteX9" fmla="*/ 6268 w 9521"/>
                <a:gd name="connsiteY9" fmla="*/ 7652 h 10000"/>
                <a:gd name="connsiteX10" fmla="*/ 6835 w 9521"/>
                <a:gd name="connsiteY10" fmla="*/ 7378 h 10000"/>
                <a:gd name="connsiteX11" fmla="*/ 7223 w 9521"/>
                <a:gd name="connsiteY11" fmla="*/ 6860 h 10000"/>
                <a:gd name="connsiteX12" fmla="*/ 7521 w 9521"/>
                <a:gd name="connsiteY12" fmla="*/ 6189 h 10000"/>
                <a:gd name="connsiteX13" fmla="*/ 7611 w 9521"/>
                <a:gd name="connsiteY13" fmla="*/ 5305 h 10000"/>
                <a:gd name="connsiteX14" fmla="*/ 7521 w 9521"/>
                <a:gd name="connsiteY14" fmla="*/ 4238 h 10000"/>
                <a:gd name="connsiteX15" fmla="*/ 7132 w 9521"/>
                <a:gd name="connsiteY15" fmla="*/ 2835 h 10000"/>
                <a:gd name="connsiteX16" fmla="*/ 7132 w 9521"/>
                <a:gd name="connsiteY16" fmla="*/ 2835 h 10000"/>
                <a:gd name="connsiteX17" fmla="*/ 6745 w 9521"/>
                <a:gd name="connsiteY17" fmla="*/ 2835 h 10000"/>
                <a:gd name="connsiteX18" fmla="*/ 6357 w 9521"/>
                <a:gd name="connsiteY18" fmla="*/ 2835 h 10000"/>
                <a:gd name="connsiteX19" fmla="*/ 6058 w 9521"/>
                <a:gd name="connsiteY19" fmla="*/ 2652 h 10000"/>
                <a:gd name="connsiteX20" fmla="*/ 5968 w 9521"/>
                <a:gd name="connsiteY20" fmla="*/ 2561 h 10000"/>
                <a:gd name="connsiteX21" fmla="*/ 5880 w 9521"/>
                <a:gd name="connsiteY21" fmla="*/ 2348 h 10000"/>
                <a:gd name="connsiteX22" fmla="*/ 5880 w 9521"/>
                <a:gd name="connsiteY22" fmla="*/ 2165 h 10000"/>
                <a:gd name="connsiteX23" fmla="*/ 5968 w 9521"/>
                <a:gd name="connsiteY23" fmla="*/ 1860 h 10000"/>
                <a:gd name="connsiteX24" fmla="*/ 6357 w 9521"/>
                <a:gd name="connsiteY24" fmla="*/ 1189 h 10000"/>
                <a:gd name="connsiteX25" fmla="*/ 7223 w 9521"/>
                <a:gd name="connsiteY25" fmla="*/ 213 h 10000"/>
                <a:gd name="connsiteX26" fmla="*/ 7223 w 9521"/>
                <a:gd name="connsiteY26" fmla="*/ 213 h 10000"/>
                <a:gd name="connsiteX27" fmla="*/ 7790 w 9521"/>
                <a:gd name="connsiteY27" fmla="*/ 91 h 10000"/>
                <a:gd name="connsiteX28" fmla="*/ 8268 w 9521"/>
                <a:gd name="connsiteY28" fmla="*/ 0 h 10000"/>
                <a:gd name="connsiteX29" fmla="*/ 8865 w 9521"/>
                <a:gd name="connsiteY29" fmla="*/ 0 h 10000"/>
                <a:gd name="connsiteX30" fmla="*/ 9133 w 9521"/>
                <a:gd name="connsiteY30" fmla="*/ 0 h 10000"/>
                <a:gd name="connsiteX31" fmla="*/ 9342 w 9521"/>
                <a:gd name="connsiteY31" fmla="*/ 91 h 10000"/>
                <a:gd name="connsiteX32" fmla="*/ 9432 w 9521"/>
                <a:gd name="connsiteY32" fmla="*/ 305 h 10000"/>
                <a:gd name="connsiteX33" fmla="*/ 9521 w 9521"/>
                <a:gd name="connsiteY33" fmla="*/ 488 h 10000"/>
                <a:gd name="connsiteX34" fmla="*/ 9521 w 9521"/>
                <a:gd name="connsiteY34" fmla="*/ 793 h 10000"/>
                <a:gd name="connsiteX35" fmla="*/ 9432 w 9521"/>
                <a:gd name="connsiteY35" fmla="*/ 1189 h 10000"/>
                <a:gd name="connsiteX36" fmla="*/ 9223 w 9521"/>
                <a:gd name="connsiteY36" fmla="*/ 1677 h 10000"/>
                <a:gd name="connsiteX37" fmla="*/ 8953 w 9521"/>
                <a:gd name="connsiteY37" fmla="*/ 2256 h 10000"/>
                <a:gd name="connsiteX38" fmla="*/ 8953 w 9521"/>
                <a:gd name="connsiteY38" fmla="*/ 2256 h 10000"/>
                <a:gd name="connsiteX39" fmla="*/ 9133 w 9521"/>
                <a:gd name="connsiteY39" fmla="*/ 2957 h 10000"/>
                <a:gd name="connsiteX40" fmla="*/ 9223 w 9521"/>
                <a:gd name="connsiteY40" fmla="*/ 3720 h 10000"/>
                <a:gd name="connsiteX41" fmla="*/ 9342 w 9521"/>
                <a:gd name="connsiteY41" fmla="*/ 4726 h 10000"/>
                <a:gd name="connsiteX42" fmla="*/ 9223 w 9521"/>
                <a:gd name="connsiteY42" fmla="*/ 5793 h 10000"/>
                <a:gd name="connsiteX43" fmla="*/ 9043 w 9521"/>
                <a:gd name="connsiteY43" fmla="*/ 6372 h 10000"/>
                <a:gd name="connsiteX44" fmla="*/ 8865 w 9521"/>
                <a:gd name="connsiteY44" fmla="*/ 6982 h 10000"/>
                <a:gd name="connsiteX45" fmla="*/ 8566 w 9521"/>
                <a:gd name="connsiteY45" fmla="*/ 7561 h 10000"/>
                <a:gd name="connsiteX46" fmla="*/ 8178 w 9521"/>
                <a:gd name="connsiteY46" fmla="*/ 8049 h 10000"/>
                <a:gd name="connsiteX47" fmla="*/ 7611 w 9521"/>
                <a:gd name="connsiteY47" fmla="*/ 8628 h 10000"/>
                <a:gd name="connsiteX48" fmla="*/ 7013 w 9521"/>
                <a:gd name="connsiteY48" fmla="*/ 9238 h 10000"/>
                <a:gd name="connsiteX49" fmla="*/ 7013 w 9521"/>
                <a:gd name="connsiteY49" fmla="*/ 9238 h 10000"/>
                <a:gd name="connsiteX50" fmla="*/ 5880 w 9521"/>
                <a:gd name="connsiteY50" fmla="*/ 9512 h 10000"/>
                <a:gd name="connsiteX51" fmla="*/ 4715 w 9521"/>
                <a:gd name="connsiteY51" fmla="*/ 9726 h 10000"/>
                <a:gd name="connsiteX52" fmla="*/ 3283 w 9521"/>
                <a:gd name="connsiteY52" fmla="*/ 9909 h 10000"/>
                <a:gd name="connsiteX53" fmla="*/ 1849 w 9521"/>
                <a:gd name="connsiteY53" fmla="*/ 10000 h 10000"/>
                <a:gd name="connsiteX54" fmla="*/ 1162 w 9521"/>
                <a:gd name="connsiteY54" fmla="*/ 10000 h 10000"/>
                <a:gd name="connsiteX55" fmla="*/ 596 w 9521"/>
                <a:gd name="connsiteY55" fmla="*/ 10000 h 10000"/>
                <a:gd name="connsiteX56" fmla="*/ 0 w 9521"/>
                <a:gd name="connsiteY56" fmla="*/ 9817 h 10000"/>
                <a:gd name="connsiteX57" fmla="*/ 6103 w 9521"/>
                <a:gd name="connsiteY57" fmla="*/ 9039 h 10000"/>
                <a:gd name="connsiteX58" fmla="*/ 6148 w 9521"/>
                <a:gd name="connsiteY58" fmla="*/ 8917 h 10000"/>
                <a:gd name="connsiteX59" fmla="*/ 6119 w 9521"/>
                <a:gd name="connsiteY59" fmla="*/ 8750 h 10000"/>
                <a:gd name="connsiteX60" fmla="*/ 5924 w 9521"/>
                <a:gd name="connsiteY60" fmla="*/ 8308 h 10000"/>
                <a:gd name="connsiteX0" fmla="*/ 5596 w 9374"/>
                <a:gd name="connsiteY0" fmla="*/ 8308 h 10000"/>
                <a:gd name="connsiteX1" fmla="*/ 5643 w 9374"/>
                <a:gd name="connsiteY1" fmla="*/ 8262 h 10000"/>
                <a:gd name="connsiteX2" fmla="*/ 5626 w 9374"/>
                <a:gd name="connsiteY2" fmla="*/ 8263 h 10000"/>
                <a:gd name="connsiteX3" fmla="*/ 5550 w 9374"/>
                <a:gd name="connsiteY3" fmla="*/ 8065 h 10000"/>
                <a:gd name="connsiteX4" fmla="*/ 5503 w 9374"/>
                <a:gd name="connsiteY4" fmla="*/ 8110 h 10000"/>
                <a:gd name="connsiteX5" fmla="*/ 5658 w 9374"/>
                <a:gd name="connsiteY5" fmla="*/ 8323 h 10000"/>
                <a:gd name="connsiteX6" fmla="*/ 5957 w 9374"/>
                <a:gd name="connsiteY6" fmla="*/ 8231 h 10000"/>
                <a:gd name="connsiteX7" fmla="*/ 5691 w 9374"/>
                <a:gd name="connsiteY7" fmla="*/ 8049 h 10000"/>
                <a:gd name="connsiteX8" fmla="*/ 6082 w 9374"/>
                <a:gd name="connsiteY8" fmla="*/ 7912 h 10000"/>
                <a:gd name="connsiteX9" fmla="*/ 5957 w 9374"/>
                <a:gd name="connsiteY9" fmla="*/ 7652 h 10000"/>
                <a:gd name="connsiteX10" fmla="*/ 6553 w 9374"/>
                <a:gd name="connsiteY10" fmla="*/ 7378 h 10000"/>
                <a:gd name="connsiteX11" fmla="*/ 6960 w 9374"/>
                <a:gd name="connsiteY11" fmla="*/ 6860 h 10000"/>
                <a:gd name="connsiteX12" fmla="*/ 7273 w 9374"/>
                <a:gd name="connsiteY12" fmla="*/ 6189 h 10000"/>
                <a:gd name="connsiteX13" fmla="*/ 7368 w 9374"/>
                <a:gd name="connsiteY13" fmla="*/ 5305 h 10000"/>
                <a:gd name="connsiteX14" fmla="*/ 7273 w 9374"/>
                <a:gd name="connsiteY14" fmla="*/ 4238 h 10000"/>
                <a:gd name="connsiteX15" fmla="*/ 6865 w 9374"/>
                <a:gd name="connsiteY15" fmla="*/ 2835 h 10000"/>
                <a:gd name="connsiteX16" fmla="*/ 6865 w 9374"/>
                <a:gd name="connsiteY16" fmla="*/ 2835 h 10000"/>
                <a:gd name="connsiteX17" fmla="*/ 6458 w 9374"/>
                <a:gd name="connsiteY17" fmla="*/ 2835 h 10000"/>
                <a:gd name="connsiteX18" fmla="*/ 6051 w 9374"/>
                <a:gd name="connsiteY18" fmla="*/ 2835 h 10000"/>
                <a:gd name="connsiteX19" fmla="*/ 5737 w 9374"/>
                <a:gd name="connsiteY19" fmla="*/ 2652 h 10000"/>
                <a:gd name="connsiteX20" fmla="*/ 5642 w 9374"/>
                <a:gd name="connsiteY20" fmla="*/ 2561 h 10000"/>
                <a:gd name="connsiteX21" fmla="*/ 5550 w 9374"/>
                <a:gd name="connsiteY21" fmla="*/ 2348 h 10000"/>
                <a:gd name="connsiteX22" fmla="*/ 5550 w 9374"/>
                <a:gd name="connsiteY22" fmla="*/ 2165 h 10000"/>
                <a:gd name="connsiteX23" fmla="*/ 5642 w 9374"/>
                <a:gd name="connsiteY23" fmla="*/ 1860 h 10000"/>
                <a:gd name="connsiteX24" fmla="*/ 6051 w 9374"/>
                <a:gd name="connsiteY24" fmla="*/ 1189 h 10000"/>
                <a:gd name="connsiteX25" fmla="*/ 6960 w 9374"/>
                <a:gd name="connsiteY25" fmla="*/ 213 h 10000"/>
                <a:gd name="connsiteX26" fmla="*/ 6960 w 9374"/>
                <a:gd name="connsiteY26" fmla="*/ 213 h 10000"/>
                <a:gd name="connsiteX27" fmla="*/ 7556 w 9374"/>
                <a:gd name="connsiteY27" fmla="*/ 91 h 10000"/>
                <a:gd name="connsiteX28" fmla="*/ 8058 w 9374"/>
                <a:gd name="connsiteY28" fmla="*/ 0 h 10000"/>
                <a:gd name="connsiteX29" fmla="*/ 8685 w 9374"/>
                <a:gd name="connsiteY29" fmla="*/ 0 h 10000"/>
                <a:gd name="connsiteX30" fmla="*/ 8966 w 9374"/>
                <a:gd name="connsiteY30" fmla="*/ 0 h 10000"/>
                <a:gd name="connsiteX31" fmla="*/ 9186 w 9374"/>
                <a:gd name="connsiteY31" fmla="*/ 91 h 10000"/>
                <a:gd name="connsiteX32" fmla="*/ 9281 w 9374"/>
                <a:gd name="connsiteY32" fmla="*/ 305 h 10000"/>
                <a:gd name="connsiteX33" fmla="*/ 9374 w 9374"/>
                <a:gd name="connsiteY33" fmla="*/ 488 h 10000"/>
                <a:gd name="connsiteX34" fmla="*/ 9374 w 9374"/>
                <a:gd name="connsiteY34" fmla="*/ 793 h 10000"/>
                <a:gd name="connsiteX35" fmla="*/ 9281 w 9374"/>
                <a:gd name="connsiteY35" fmla="*/ 1189 h 10000"/>
                <a:gd name="connsiteX36" fmla="*/ 9061 w 9374"/>
                <a:gd name="connsiteY36" fmla="*/ 1677 h 10000"/>
                <a:gd name="connsiteX37" fmla="*/ 8777 w 9374"/>
                <a:gd name="connsiteY37" fmla="*/ 2256 h 10000"/>
                <a:gd name="connsiteX38" fmla="*/ 8777 w 9374"/>
                <a:gd name="connsiteY38" fmla="*/ 2256 h 10000"/>
                <a:gd name="connsiteX39" fmla="*/ 8966 w 9374"/>
                <a:gd name="connsiteY39" fmla="*/ 2957 h 10000"/>
                <a:gd name="connsiteX40" fmla="*/ 9061 w 9374"/>
                <a:gd name="connsiteY40" fmla="*/ 3720 h 10000"/>
                <a:gd name="connsiteX41" fmla="*/ 9186 w 9374"/>
                <a:gd name="connsiteY41" fmla="*/ 4726 h 10000"/>
                <a:gd name="connsiteX42" fmla="*/ 9061 w 9374"/>
                <a:gd name="connsiteY42" fmla="*/ 5793 h 10000"/>
                <a:gd name="connsiteX43" fmla="*/ 8872 w 9374"/>
                <a:gd name="connsiteY43" fmla="*/ 6372 h 10000"/>
                <a:gd name="connsiteX44" fmla="*/ 8685 w 9374"/>
                <a:gd name="connsiteY44" fmla="*/ 6982 h 10000"/>
                <a:gd name="connsiteX45" fmla="*/ 8371 w 9374"/>
                <a:gd name="connsiteY45" fmla="*/ 7561 h 10000"/>
                <a:gd name="connsiteX46" fmla="*/ 7963 w 9374"/>
                <a:gd name="connsiteY46" fmla="*/ 8049 h 10000"/>
                <a:gd name="connsiteX47" fmla="*/ 7368 w 9374"/>
                <a:gd name="connsiteY47" fmla="*/ 8628 h 10000"/>
                <a:gd name="connsiteX48" fmla="*/ 6740 w 9374"/>
                <a:gd name="connsiteY48" fmla="*/ 9238 h 10000"/>
                <a:gd name="connsiteX49" fmla="*/ 6740 w 9374"/>
                <a:gd name="connsiteY49" fmla="*/ 9238 h 10000"/>
                <a:gd name="connsiteX50" fmla="*/ 5550 w 9374"/>
                <a:gd name="connsiteY50" fmla="*/ 9512 h 10000"/>
                <a:gd name="connsiteX51" fmla="*/ 4326 w 9374"/>
                <a:gd name="connsiteY51" fmla="*/ 9726 h 10000"/>
                <a:gd name="connsiteX52" fmla="*/ 2822 w 9374"/>
                <a:gd name="connsiteY52" fmla="*/ 9909 h 10000"/>
                <a:gd name="connsiteX53" fmla="*/ 1316 w 9374"/>
                <a:gd name="connsiteY53" fmla="*/ 10000 h 10000"/>
                <a:gd name="connsiteX54" fmla="*/ 594 w 9374"/>
                <a:gd name="connsiteY54" fmla="*/ 10000 h 10000"/>
                <a:gd name="connsiteX55" fmla="*/ 0 w 9374"/>
                <a:gd name="connsiteY55" fmla="*/ 10000 h 10000"/>
                <a:gd name="connsiteX56" fmla="*/ 5958 w 9374"/>
                <a:gd name="connsiteY56" fmla="*/ 9085 h 10000"/>
                <a:gd name="connsiteX57" fmla="*/ 5784 w 9374"/>
                <a:gd name="connsiteY57" fmla="*/ 9039 h 10000"/>
                <a:gd name="connsiteX58" fmla="*/ 5831 w 9374"/>
                <a:gd name="connsiteY58" fmla="*/ 8917 h 10000"/>
                <a:gd name="connsiteX59" fmla="*/ 5801 w 9374"/>
                <a:gd name="connsiteY59" fmla="*/ 8750 h 10000"/>
                <a:gd name="connsiteX60" fmla="*/ 5596 w 9374"/>
                <a:gd name="connsiteY60" fmla="*/ 8308 h 10000"/>
                <a:gd name="connsiteX0" fmla="*/ 5336 w 9366"/>
                <a:gd name="connsiteY0" fmla="*/ 8308 h 10000"/>
                <a:gd name="connsiteX1" fmla="*/ 5386 w 9366"/>
                <a:gd name="connsiteY1" fmla="*/ 8262 h 10000"/>
                <a:gd name="connsiteX2" fmla="*/ 5368 w 9366"/>
                <a:gd name="connsiteY2" fmla="*/ 8263 h 10000"/>
                <a:gd name="connsiteX3" fmla="*/ 5287 w 9366"/>
                <a:gd name="connsiteY3" fmla="*/ 8065 h 10000"/>
                <a:gd name="connsiteX4" fmla="*/ 5236 w 9366"/>
                <a:gd name="connsiteY4" fmla="*/ 8110 h 10000"/>
                <a:gd name="connsiteX5" fmla="*/ 5402 w 9366"/>
                <a:gd name="connsiteY5" fmla="*/ 8323 h 10000"/>
                <a:gd name="connsiteX6" fmla="*/ 5721 w 9366"/>
                <a:gd name="connsiteY6" fmla="*/ 8231 h 10000"/>
                <a:gd name="connsiteX7" fmla="*/ 5437 w 9366"/>
                <a:gd name="connsiteY7" fmla="*/ 8049 h 10000"/>
                <a:gd name="connsiteX8" fmla="*/ 5854 w 9366"/>
                <a:gd name="connsiteY8" fmla="*/ 7912 h 10000"/>
                <a:gd name="connsiteX9" fmla="*/ 5721 w 9366"/>
                <a:gd name="connsiteY9" fmla="*/ 7652 h 10000"/>
                <a:gd name="connsiteX10" fmla="*/ 6357 w 9366"/>
                <a:gd name="connsiteY10" fmla="*/ 7378 h 10000"/>
                <a:gd name="connsiteX11" fmla="*/ 6791 w 9366"/>
                <a:gd name="connsiteY11" fmla="*/ 6860 h 10000"/>
                <a:gd name="connsiteX12" fmla="*/ 7125 w 9366"/>
                <a:gd name="connsiteY12" fmla="*/ 6189 h 10000"/>
                <a:gd name="connsiteX13" fmla="*/ 7226 w 9366"/>
                <a:gd name="connsiteY13" fmla="*/ 5305 h 10000"/>
                <a:gd name="connsiteX14" fmla="*/ 7125 w 9366"/>
                <a:gd name="connsiteY14" fmla="*/ 4238 h 10000"/>
                <a:gd name="connsiteX15" fmla="*/ 6689 w 9366"/>
                <a:gd name="connsiteY15" fmla="*/ 2835 h 10000"/>
                <a:gd name="connsiteX16" fmla="*/ 6689 w 9366"/>
                <a:gd name="connsiteY16" fmla="*/ 2835 h 10000"/>
                <a:gd name="connsiteX17" fmla="*/ 6255 w 9366"/>
                <a:gd name="connsiteY17" fmla="*/ 2835 h 10000"/>
                <a:gd name="connsiteX18" fmla="*/ 5821 w 9366"/>
                <a:gd name="connsiteY18" fmla="*/ 2835 h 10000"/>
                <a:gd name="connsiteX19" fmla="*/ 5486 w 9366"/>
                <a:gd name="connsiteY19" fmla="*/ 2652 h 10000"/>
                <a:gd name="connsiteX20" fmla="*/ 5385 w 9366"/>
                <a:gd name="connsiteY20" fmla="*/ 2561 h 10000"/>
                <a:gd name="connsiteX21" fmla="*/ 5287 w 9366"/>
                <a:gd name="connsiteY21" fmla="*/ 2348 h 10000"/>
                <a:gd name="connsiteX22" fmla="*/ 5287 w 9366"/>
                <a:gd name="connsiteY22" fmla="*/ 2165 h 10000"/>
                <a:gd name="connsiteX23" fmla="*/ 5385 w 9366"/>
                <a:gd name="connsiteY23" fmla="*/ 1860 h 10000"/>
                <a:gd name="connsiteX24" fmla="*/ 5821 w 9366"/>
                <a:gd name="connsiteY24" fmla="*/ 1189 h 10000"/>
                <a:gd name="connsiteX25" fmla="*/ 6791 w 9366"/>
                <a:gd name="connsiteY25" fmla="*/ 213 h 10000"/>
                <a:gd name="connsiteX26" fmla="*/ 6791 w 9366"/>
                <a:gd name="connsiteY26" fmla="*/ 213 h 10000"/>
                <a:gd name="connsiteX27" fmla="*/ 7427 w 9366"/>
                <a:gd name="connsiteY27" fmla="*/ 91 h 10000"/>
                <a:gd name="connsiteX28" fmla="*/ 7962 w 9366"/>
                <a:gd name="connsiteY28" fmla="*/ 0 h 10000"/>
                <a:gd name="connsiteX29" fmla="*/ 8631 w 9366"/>
                <a:gd name="connsiteY29" fmla="*/ 0 h 10000"/>
                <a:gd name="connsiteX30" fmla="*/ 8931 w 9366"/>
                <a:gd name="connsiteY30" fmla="*/ 0 h 10000"/>
                <a:gd name="connsiteX31" fmla="*/ 9165 w 9366"/>
                <a:gd name="connsiteY31" fmla="*/ 91 h 10000"/>
                <a:gd name="connsiteX32" fmla="*/ 9267 w 9366"/>
                <a:gd name="connsiteY32" fmla="*/ 305 h 10000"/>
                <a:gd name="connsiteX33" fmla="*/ 9366 w 9366"/>
                <a:gd name="connsiteY33" fmla="*/ 488 h 10000"/>
                <a:gd name="connsiteX34" fmla="*/ 9366 w 9366"/>
                <a:gd name="connsiteY34" fmla="*/ 793 h 10000"/>
                <a:gd name="connsiteX35" fmla="*/ 9267 w 9366"/>
                <a:gd name="connsiteY35" fmla="*/ 1189 h 10000"/>
                <a:gd name="connsiteX36" fmla="*/ 9032 w 9366"/>
                <a:gd name="connsiteY36" fmla="*/ 1677 h 10000"/>
                <a:gd name="connsiteX37" fmla="*/ 8729 w 9366"/>
                <a:gd name="connsiteY37" fmla="*/ 2256 h 10000"/>
                <a:gd name="connsiteX38" fmla="*/ 8729 w 9366"/>
                <a:gd name="connsiteY38" fmla="*/ 2256 h 10000"/>
                <a:gd name="connsiteX39" fmla="*/ 8931 w 9366"/>
                <a:gd name="connsiteY39" fmla="*/ 2957 h 10000"/>
                <a:gd name="connsiteX40" fmla="*/ 9032 w 9366"/>
                <a:gd name="connsiteY40" fmla="*/ 3720 h 10000"/>
                <a:gd name="connsiteX41" fmla="*/ 9165 w 9366"/>
                <a:gd name="connsiteY41" fmla="*/ 4726 h 10000"/>
                <a:gd name="connsiteX42" fmla="*/ 9032 w 9366"/>
                <a:gd name="connsiteY42" fmla="*/ 5793 h 10000"/>
                <a:gd name="connsiteX43" fmla="*/ 8830 w 9366"/>
                <a:gd name="connsiteY43" fmla="*/ 6372 h 10000"/>
                <a:gd name="connsiteX44" fmla="*/ 8631 w 9366"/>
                <a:gd name="connsiteY44" fmla="*/ 6982 h 10000"/>
                <a:gd name="connsiteX45" fmla="*/ 8296 w 9366"/>
                <a:gd name="connsiteY45" fmla="*/ 7561 h 10000"/>
                <a:gd name="connsiteX46" fmla="*/ 7861 w 9366"/>
                <a:gd name="connsiteY46" fmla="*/ 8049 h 10000"/>
                <a:gd name="connsiteX47" fmla="*/ 7226 w 9366"/>
                <a:gd name="connsiteY47" fmla="*/ 8628 h 10000"/>
                <a:gd name="connsiteX48" fmla="*/ 6556 w 9366"/>
                <a:gd name="connsiteY48" fmla="*/ 9238 h 10000"/>
                <a:gd name="connsiteX49" fmla="*/ 6556 w 9366"/>
                <a:gd name="connsiteY49" fmla="*/ 9238 h 10000"/>
                <a:gd name="connsiteX50" fmla="*/ 5287 w 9366"/>
                <a:gd name="connsiteY50" fmla="*/ 9512 h 10000"/>
                <a:gd name="connsiteX51" fmla="*/ 3981 w 9366"/>
                <a:gd name="connsiteY51" fmla="*/ 9726 h 10000"/>
                <a:gd name="connsiteX52" fmla="*/ 2376 w 9366"/>
                <a:gd name="connsiteY52" fmla="*/ 9909 h 10000"/>
                <a:gd name="connsiteX53" fmla="*/ 770 w 9366"/>
                <a:gd name="connsiteY53" fmla="*/ 10000 h 10000"/>
                <a:gd name="connsiteX54" fmla="*/ 0 w 9366"/>
                <a:gd name="connsiteY54" fmla="*/ 10000 h 10000"/>
                <a:gd name="connsiteX55" fmla="*/ 5988 w 9366"/>
                <a:gd name="connsiteY55" fmla="*/ 8857 h 10000"/>
                <a:gd name="connsiteX56" fmla="*/ 5722 w 9366"/>
                <a:gd name="connsiteY56" fmla="*/ 9085 h 10000"/>
                <a:gd name="connsiteX57" fmla="*/ 5536 w 9366"/>
                <a:gd name="connsiteY57" fmla="*/ 9039 h 10000"/>
                <a:gd name="connsiteX58" fmla="*/ 5586 w 9366"/>
                <a:gd name="connsiteY58" fmla="*/ 8917 h 10000"/>
                <a:gd name="connsiteX59" fmla="*/ 5554 w 9366"/>
                <a:gd name="connsiteY59" fmla="*/ 8750 h 10000"/>
                <a:gd name="connsiteX60" fmla="*/ 5336 w 9366"/>
                <a:gd name="connsiteY60" fmla="*/ 8308 h 10000"/>
                <a:gd name="connsiteX0" fmla="*/ 4875 w 9178"/>
                <a:gd name="connsiteY0" fmla="*/ 8308 h 10000"/>
                <a:gd name="connsiteX1" fmla="*/ 4929 w 9178"/>
                <a:gd name="connsiteY1" fmla="*/ 8262 h 10000"/>
                <a:gd name="connsiteX2" fmla="*/ 4909 w 9178"/>
                <a:gd name="connsiteY2" fmla="*/ 8263 h 10000"/>
                <a:gd name="connsiteX3" fmla="*/ 4823 w 9178"/>
                <a:gd name="connsiteY3" fmla="*/ 8065 h 10000"/>
                <a:gd name="connsiteX4" fmla="*/ 4768 w 9178"/>
                <a:gd name="connsiteY4" fmla="*/ 8110 h 10000"/>
                <a:gd name="connsiteX5" fmla="*/ 4946 w 9178"/>
                <a:gd name="connsiteY5" fmla="*/ 8323 h 10000"/>
                <a:gd name="connsiteX6" fmla="*/ 5286 w 9178"/>
                <a:gd name="connsiteY6" fmla="*/ 8231 h 10000"/>
                <a:gd name="connsiteX7" fmla="*/ 4983 w 9178"/>
                <a:gd name="connsiteY7" fmla="*/ 8049 h 10000"/>
                <a:gd name="connsiteX8" fmla="*/ 5428 w 9178"/>
                <a:gd name="connsiteY8" fmla="*/ 7912 h 10000"/>
                <a:gd name="connsiteX9" fmla="*/ 5286 w 9178"/>
                <a:gd name="connsiteY9" fmla="*/ 7652 h 10000"/>
                <a:gd name="connsiteX10" fmla="*/ 5965 w 9178"/>
                <a:gd name="connsiteY10" fmla="*/ 7378 h 10000"/>
                <a:gd name="connsiteX11" fmla="*/ 6429 w 9178"/>
                <a:gd name="connsiteY11" fmla="*/ 6860 h 10000"/>
                <a:gd name="connsiteX12" fmla="*/ 6785 w 9178"/>
                <a:gd name="connsiteY12" fmla="*/ 6189 h 10000"/>
                <a:gd name="connsiteX13" fmla="*/ 6893 w 9178"/>
                <a:gd name="connsiteY13" fmla="*/ 5305 h 10000"/>
                <a:gd name="connsiteX14" fmla="*/ 6785 w 9178"/>
                <a:gd name="connsiteY14" fmla="*/ 4238 h 10000"/>
                <a:gd name="connsiteX15" fmla="*/ 6320 w 9178"/>
                <a:gd name="connsiteY15" fmla="*/ 2835 h 10000"/>
                <a:gd name="connsiteX16" fmla="*/ 6320 w 9178"/>
                <a:gd name="connsiteY16" fmla="*/ 2835 h 10000"/>
                <a:gd name="connsiteX17" fmla="*/ 5856 w 9178"/>
                <a:gd name="connsiteY17" fmla="*/ 2835 h 10000"/>
                <a:gd name="connsiteX18" fmla="*/ 5393 w 9178"/>
                <a:gd name="connsiteY18" fmla="*/ 2835 h 10000"/>
                <a:gd name="connsiteX19" fmla="*/ 5035 w 9178"/>
                <a:gd name="connsiteY19" fmla="*/ 2652 h 10000"/>
                <a:gd name="connsiteX20" fmla="*/ 4928 w 9178"/>
                <a:gd name="connsiteY20" fmla="*/ 2561 h 10000"/>
                <a:gd name="connsiteX21" fmla="*/ 4823 w 9178"/>
                <a:gd name="connsiteY21" fmla="*/ 2348 h 10000"/>
                <a:gd name="connsiteX22" fmla="*/ 4823 w 9178"/>
                <a:gd name="connsiteY22" fmla="*/ 2165 h 10000"/>
                <a:gd name="connsiteX23" fmla="*/ 4928 w 9178"/>
                <a:gd name="connsiteY23" fmla="*/ 1860 h 10000"/>
                <a:gd name="connsiteX24" fmla="*/ 5393 w 9178"/>
                <a:gd name="connsiteY24" fmla="*/ 1189 h 10000"/>
                <a:gd name="connsiteX25" fmla="*/ 6429 w 9178"/>
                <a:gd name="connsiteY25" fmla="*/ 213 h 10000"/>
                <a:gd name="connsiteX26" fmla="*/ 6429 w 9178"/>
                <a:gd name="connsiteY26" fmla="*/ 213 h 10000"/>
                <a:gd name="connsiteX27" fmla="*/ 7108 w 9178"/>
                <a:gd name="connsiteY27" fmla="*/ 91 h 10000"/>
                <a:gd name="connsiteX28" fmla="*/ 7679 w 9178"/>
                <a:gd name="connsiteY28" fmla="*/ 0 h 10000"/>
                <a:gd name="connsiteX29" fmla="*/ 8393 w 9178"/>
                <a:gd name="connsiteY29" fmla="*/ 0 h 10000"/>
                <a:gd name="connsiteX30" fmla="*/ 8714 w 9178"/>
                <a:gd name="connsiteY30" fmla="*/ 0 h 10000"/>
                <a:gd name="connsiteX31" fmla="*/ 8963 w 9178"/>
                <a:gd name="connsiteY31" fmla="*/ 91 h 10000"/>
                <a:gd name="connsiteX32" fmla="*/ 9072 w 9178"/>
                <a:gd name="connsiteY32" fmla="*/ 305 h 10000"/>
                <a:gd name="connsiteX33" fmla="*/ 9178 w 9178"/>
                <a:gd name="connsiteY33" fmla="*/ 488 h 10000"/>
                <a:gd name="connsiteX34" fmla="*/ 9178 w 9178"/>
                <a:gd name="connsiteY34" fmla="*/ 793 h 10000"/>
                <a:gd name="connsiteX35" fmla="*/ 9072 w 9178"/>
                <a:gd name="connsiteY35" fmla="*/ 1189 h 10000"/>
                <a:gd name="connsiteX36" fmla="*/ 8821 w 9178"/>
                <a:gd name="connsiteY36" fmla="*/ 1677 h 10000"/>
                <a:gd name="connsiteX37" fmla="*/ 8498 w 9178"/>
                <a:gd name="connsiteY37" fmla="*/ 2256 h 10000"/>
                <a:gd name="connsiteX38" fmla="*/ 8498 w 9178"/>
                <a:gd name="connsiteY38" fmla="*/ 2256 h 10000"/>
                <a:gd name="connsiteX39" fmla="*/ 8714 w 9178"/>
                <a:gd name="connsiteY39" fmla="*/ 2957 h 10000"/>
                <a:gd name="connsiteX40" fmla="*/ 8821 w 9178"/>
                <a:gd name="connsiteY40" fmla="*/ 3720 h 10000"/>
                <a:gd name="connsiteX41" fmla="*/ 8963 w 9178"/>
                <a:gd name="connsiteY41" fmla="*/ 4726 h 10000"/>
                <a:gd name="connsiteX42" fmla="*/ 8821 w 9178"/>
                <a:gd name="connsiteY42" fmla="*/ 5793 h 10000"/>
                <a:gd name="connsiteX43" fmla="*/ 8606 w 9178"/>
                <a:gd name="connsiteY43" fmla="*/ 6372 h 10000"/>
                <a:gd name="connsiteX44" fmla="*/ 8393 w 9178"/>
                <a:gd name="connsiteY44" fmla="*/ 6982 h 10000"/>
                <a:gd name="connsiteX45" fmla="*/ 8036 w 9178"/>
                <a:gd name="connsiteY45" fmla="*/ 7561 h 10000"/>
                <a:gd name="connsiteX46" fmla="*/ 7571 w 9178"/>
                <a:gd name="connsiteY46" fmla="*/ 8049 h 10000"/>
                <a:gd name="connsiteX47" fmla="*/ 6893 w 9178"/>
                <a:gd name="connsiteY47" fmla="*/ 8628 h 10000"/>
                <a:gd name="connsiteX48" fmla="*/ 6178 w 9178"/>
                <a:gd name="connsiteY48" fmla="*/ 9238 h 10000"/>
                <a:gd name="connsiteX49" fmla="*/ 6178 w 9178"/>
                <a:gd name="connsiteY49" fmla="*/ 9238 h 10000"/>
                <a:gd name="connsiteX50" fmla="*/ 4823 w 9178"/>
                <a:gd name="connsiteY50" fmla="*/ 9512 h 10000"/>
                <a:gd name="connsiteX51" fmla="*/ 3428 w 9178"/>
                <a:gd name="connsiteY51" fmla="*/ 9726 h 10000"/>
                <a:gd name="connsiteX52" fmla="*/ 1715 w 9178"/>
                <a:gd name="connsiteY52" fmla="*/ 9909 h 10000"/>
                <a:gd name="connsiteX53" fmla="*/ 0 w 9178"/>
                <a:gd name="connsiteY53" fmla="*/ 10000 h 10000"/>
                <a:gd name="connsiteX54" fmla="*/ 5766 w 9178"/>
                <a:gd name="connsiteY54" fmla="*/ 9131 h 10000"/>
                <a:gd name="connsiteX55" fmla="*/ 5571 w 9178"/>
                <a:gd name="connsiteY55" fmla="*/ 8857 h 10000"/>
                <a:gd name="connsiteX56" fmla="*/ 5287 w 9178"/>
                <a:gd name="connsiteY56" fmla="*/ 9085 h 10000"/>
                <a:gd name="connsiteX57" fmla="*/ 5089 w 9178"/>
                <a:gd name="connsiteY57" fmla="*/ 9039 h 10000"/>
                <a:gd name="connsiteX58" fmla="*/ 5142 w 9178"/>
                <a:gd name="connsiteY58" fmla="*/ 8917 h 10000"/>
                <a:gd name="connsiteX59" fmla="*/ 5108 w 9178"/>
                <a:gd name="connsiteY59" fmla="*/ 8750 h 10000"/>
                <a:gd name="connsiteX60" fmla="*/ 4875 w 9178"/>
                <a:gd name="connsiteY60" fmla="*/ 8308 h 10000"/>
                <a:gd name="connsiteX0" fmla="*/ 3443 w 8131"/>
                <a:gd name="connsiteY0" fmla="*/ 8308 h 9909"/>
                <a:gd name="connsiteX1" fmla="*/ 3501 w 8131"/>
                <a:gd name="connsiteY1" fmla="*/ 8262 h 9909"/>
                <a:gd name="connsiteX2" fmla="*/ 3480 w 8131"/>
                <a:gd name="connsiteY2" fmla="*/ 8263 h 9909"/>
                <a:gd name="connsiteX3" fmla="*/ 3386 w 8131"/>
                <a:gd name="connsiteY3" fmla="*/ 8065 h 9909"/>
                <a:gd name="connsiteX4" fmla="*/ 3326 w 8131"/>
                <a:gd name="connsiteY4" fmla="*/ 8110 h 9909"/>
                <a:gd name="connsiteX5" fmla="*/ 3520 w 8131"/>
                <a:gd name="connsiteY5" fmla="*/ 8323 h 9909"/>
                <a:gd name="connsiteX6" fmla="*/ 3890 w 8131"/>
                <a:gd name="connsiteY6" fmla="*/ 8231 h 9909"/>
                <a:gd name="connsiteX7" fmla="*/ 3560 w 8131"/>
                <a:gd name="connsiteY7" fmla="*/ 8049 h 9909"/>
                <a:gd name="connsiteX8" fmla="*/ 4045 w 8131"/>
                <a:gd name="connsiteY8" fmla="*/ 7912 h 9909"/>
                <a:gd name="connsiteX9" fmla="*/ 3890 w 8131"/>
                <a:gd name="connsiteY9" fmla="*/ 7652 h 9909"/>
                <a:gd name="connsiteX10" fmla="*/ 4630 w 8131"/>
                <a:gd name="connsiteY10" fmla="*/ 7378 h 9909"/>
                <a:gd name="connsiteX11" fmla="*/ 5136 w 8131"/>
                <a:gd name="connsiteY11" fmla="*/ 6860 h 9909"/>
                <a:gd name="connsiteX12" fmla="*/ 5524 w 8131"/>
                <a:gd name="connsiteY12" fmla="*/ 6189 h 9909"/>
                <a:gd name="connsiteX13" fmla="*/ 5641 w 8131"/>
                <a:gd name="connsiteY13" fmla="*/ 5305 h 9909"/>
                <a:gd name="connsiteX14" fmla="*/ 5524 w 8131"/>
                <a:gd name="connsiteY14" fmla="*/ 4238 h 9909"/>
                <a:gd name="connsiteX15" fmla="*/ 5017 w 8131"/>
                <a:gd name="connsiteY15" fmla="*/ 2835 h 9909"/>
                <a:gd name="connsiteX16" fmla="*/ 5017 w 8131"/>
                <a:gd name="connsiteY16" fmla="*/ 2835 h 9909"/>
                <a:gd name="connsiteX17" fmla="*/ 4511 w 8131"/>
                <a:gd name="connsiteY17" fmla="*/ 2835 h 9909"/>
                <a:gd name="connsiteX18" fmla="*/ 4007 w 8131"/>
                <a:gd name="connsiteY18" fmla="*/ 2835 h 9909"/>
                <a:gd name="connsiteX19" fmla="*/ 3617 w 8131"/>
                <a:gd name="connsiteY19" fmla="*/ 2652 h 9909"/>
                <a:gd name="connsiteX20" fmla="*/ 3500 w 8131"/>
                <a:gd name="connsiteY20" fmla="*/ 2561 h 9909"/>
                <a:gd name="connsiteX21" fmla="*/ 3386 w 8131"/>
                <a:gd name="connsiteY21" fmla="*/ 2348 h 9909"/>
                <a:gd name="connsiteX22" fmla="*/ 3386 w 8131"/>
                <a:gd name="connsiteY22" fmla="*/ 2165 h 9909"/>
                <a:gd name="connsiteX23" fmla="*/ 3500 w 8131"/>
                <a:gd name="connsiteY23" fmla="*/ 1860 h 9909"/>
                <a:gd name="connsiteX24" fmla="*/ 4007 w 8131"/>
                <a:gd name="connsiteY24" fmla="*/ 1189 h 9909"/>
                <a:gd name="connsiteX25" fmla="*/ 5136 w 8131"/>
                <a:gd name="connsiteY25" fmla="*/ 213 h 9909"/>
                <a:gd name="connsiteX26" fmla="*/ 5136 w 8131"/>
                <a:gd name="connsiteY26" fmla="*/ 213 h 9909"/>
                <a:gd name="connsiteX27" fmla="*/ 5876 w 8131"/>
                <a:gd name="connsiteY27" fmla="*/ 91 h 9909"/>
                <a:gd name="connsiteX28" fmla="*/ 6498 w 8131"/>
                <a:gd name="connsiteY28" fmla="*/ 0 h 9909"/>
                <a:gd name="connsiteX29" fmla="*/ 7276 w 8131"/>
                <a:gd name="connsiteY29" fmla="*/ 0 h 9909"/>
                <a:gd name="connsiteX30" fmla="*/ 7625 w 8131"/>
                <a:gd name="connsiteY30" fmla="*/ 0 h 9909"/>
                <a:gd name="connsiteX31" fmla="*/ 7897 w 8131"/>
                <a:gd name="connsiteY31" fmla="*/ 91 h 9909"/>
                <a:gd name="connsiteX32" fmla="*/ 8016 w 8131"/>
                <a:gd name="connsiteY32" fmla="*/ 305 h 9909"/>
                <a:gd name="connsiteX33" fmla="*/ 8131 w 8131"/>
                <a:gd name="connsiteY33" fmla="*/ 488 h 9909"/>
                <a:gd name="connsiteX34" fmla="*/ 8131 w 8131"/>
                <a:gd name="connsiteY34" fmla="*/ 793 h 9909"/>
                <a:gd name="connsiteX35" fmla="*/ 8016 w 8131"/>
                <a:gd name="connsiteY35" fmla="*/ 1189 h 9909"/>
                <a:gd name="connsiteX36" fmla="*/ 7742 w 8131"/>
                <a:gd name="connsiteY36" fmla="*/ 1677 h 9909"/>
                <a:gd name="connsiteX37" fmla="*/ 7390 w 8131"/>
                <a:gd name="connsiteY37" fmla="*/ 2256 h 9909"/>
                <a:gd name="connsiteX38" fmla="*/ 7390 w 8131"/>
                <a:gd name="connsiteY38" fmla="*/ 2256 h 9909"/>
                <a:gd name="connsiteX39" fmla="*/ 7625 w 8131"/>
                <a:gd name="connsiteY39" fmla="*/ 2957 h 9909"/>
                <a:gd name="connsiteX40" fmla="*/ 7742 w 8131"/>
                <a:gd name="connsiteY40" fmla="*/ 3720 h 9909"/>
                <a:gd name="connsiteX41" fmla="*/ 7897 w 8131"/>
                <a:gd name="connsiteY41" fmla="*/ 4726 h 9909"/>
                <a:gd name="connsiteX42" fmla="*/ 7742 w 8131"/>
                <a:gd name="connsiteY42" fmla="*/ 5793 h 9909"/>
                <a:gd name="connsiteX43" fmla="*/ 7508 w 8131"/>
                <a:gd name="connsiteY43" fmla="*/ 6372 h 9909"/>
                <a:gd name="connsiteX44" fmla="*/ 7276 w 8131"/>
                <a:gd name="connsiteY44" fmla="*/ 6982 h 9909"/>
                <a:gd name="connsiteX45" fmla="*/ 6887 w 8131"/>
                <a:gd name="connsiteY45" fmla="*/ 7561 h 9909"/>
                <a:gd name="connsiteX46" fmla="*/ 6380 w 8131"/>
                <a:gd name="connsiteY46" fmla="*/ 8049 h 9909"/>
                <a:gd name="connsiteX47" fmla="*/ 5641 w 8131"/>
                <a:gd name="connsiteY47" fmla="*/ 8628 h 9909"/>
                <a:gd name="connsiteX48" fmla="*/ 4862 w 8131"/>
                <a:gd name="connsiteY48" fmla="*/ 9238 h 9909"/>
                <a:gd name="connsiteX49" fmla="*/ 4862 w 8131"/>
                <a:gd name="connsiteY49" fmla="*/ 9238 h 9909"/>
                <a:gd name="connsiteX50" fmla="*/ 3386 w 8131"/>
                <a:gd name="connsiteY50" fmla="*/ 9512 h 9909"/>
                <a:gd name="connsiteX51" fmla="*/ 1866 w 8131"/>
                <a:gd name="connsiteY51" fmla="*/ 9726 h 9909"/>
                <a:gd name="connsiteX52" fmla="*/ 0 w 8131"/>
                <a:gd name="connsiteY52" fmla="*/ 9909 h 9909"/>
                <a:gd name="connsiteX53" fmla="*/ 4668 w 8131"/>
                <a:gd name="connsiteY53" fmla="*/ 8902 h 9909"/>
                <a:gd name="connsiteX54" fmla="*/ 4413 w 8131"/>
                <a:gd name="connsiteY54" fmla="*/ 9131 h 9909"/>
                <a:gd name="connsiteX55" fmla="*/ 4201 w 8131"/>
                <a:gd name="connsiteY55" fmla="*/ 8857 h 9909"/>
                <a:gd name="connsiteX56" fmla="*/ 3892 w 8131"/>
                <a:gd name="connsiteY56" fmla="*/ 9085 h 9909"/>
                <a:gd name="connsiteX57" fmla="*/ 3676 w 8131"/>
                <a:gd name="connsiteY57" fmla="*/ 9039 h 9909"/>
                <a:gd name="connsiteX58" fmla="*/ 3734 w 8131"/>
                <a:gd name="connsiteY58" fmla="*/ 8917 h 9909"/>
                <a:gd name="connsiteX59" fmla="*/ 3696 w 8131"/>
                <a:gd name="connsiteY59" fmla="*/ 8750 h 9909"/>
                <a:gd name="connsiteX60" fmla="*/ 3443 w 8131"/>
                <a:gd name="connsiteY60" fmla="*/ 8308 h 9909"/>
                <a:gd name="connsiteX0" fmla="*/ 1939 w 7705"/>
                <a:gd name="connsiteY0" fmla="*/ 8384 h 9815"/>
                <a:gd name="connsiteX1" fmla="*/ 2011 w 7705"/>
                <a:gd name="connsiteY1" fmla="*/ 8338 h 9815"/>
                <a:gd name="connsiteX2" fmla="*/ 1985 w 7705"/>
                <a:gd name="connsiteY2" fmla="*/ 8339 h 9815"/>
                <a:gd name="connsiteX3" fmla="*/ 1869 w 7705"/>
                <a:gd name="connsiteY3" fmla="*/ 8139 h 9815"/>
                <a:gd name="connsiteX4" fmla="*/ 1796 w 7705"/>
                <a:gd name="connsiteY4" fmla="*/ 8184 h 9815"/>
                <a:gd name="connsiteX5" fmla="*/ 2034 w 7705"/>
                <a:gd name="connsiteY5" fmla="*/ 8399 h 9815"/>
                <a:gd name="connsiteX6" fmla="*/ 2489 w 7705"/>
                <a:gd name="connsiteY6" fmla="*/ 8307 h 9815"/>
                <a:gd name="connsiteX7" fmla="*/ 2083 w 7705"/>
                <a:gd name="connsiteY7" fmla="*/ 8123 h 9815"/>
                <a:gd name="connsiteX8" fmla="*/ 2680 w 7705"/>
                <a:gd name="connsiteY8" fmla="*/ 7985 h 9815"/>
                <a:gd name="connsiteX9" fmla="*/ 2489 w 7705"/>
                <a:gd name="connsiteY9" fmla="*/ 7722 h 9815"/>
                <a:gd name="connsiteX10" fmla="*/ 3399 w 7705"/>
                <a:gd name="connsiteY10" fmla="*/ 7446 h 9815"/>
                <a:gd name="connsiteX11" fmla="*/ 4022 w 7705"/>
                <a:gd name="connsiteY11" fmla="*/ 6923 h 9815"/>
                <a:gd name="connsiteX12" fmla="*/ 4499 w 7705"/>
                <a:gd name="connsiteY12" fmla="*/ 6246 h 9815"/>
                <a:gd name="connsiteX13" fmla="*/ 4643 w 7705"/>
                <a:gd name="connsiteY13" fmla="*/ 5354 h 9815"/>
                <a:gd name="connsiteX14" fmla="*/ 4499 w 7705"/>
                <a:gd name="connsiteY14" fmla="*/ 4277 h 9815"/>
                <a:gd name="connsiteX15" fmla="*/ 3875 w 7705"/>
                <a:gd name="connsiteY15" fmla="*/ 2861 h 9815"/>
                <a:gd name="connsiteX16" fmla="*/ 3875 w 7705"/>
                <a:gd name="connsiteY16" fmla="*/ 2861 h 9815"/>
                <a:gd name="connsiteX17" fmla="*/ 3253 w 7705"/>
                <a:gd name="connsiteY17" fmla="*/ 2861 h 9815"/>
                <a:gd name="connsiteX18" fmla="*/ 2633 w 7705"/>
                <a:gd name="connsiteY18" fmla="*/ 2861 h 9815"/>
                <a:gd name="connsiteX19" fmla="*/ 2153 w 7705"/>
                <a:gd name="connsiteY19" fmla="*/ 2676 h 9815"/>
                <a:gd name="connsiteX20" fmla="*/ 2010 w 7705"/>
                <a:gd name="connsiteY20" fmla="*/ 2585 h 9815"/>
                <a:gd name="connsiteX21" fmla="*/ 1869 w 7705"/>
                <a:gd name="connsiteY21" fmla="*/ 2370 h 9815"/>
                <a:gd name="connsiteX22" fmla="*/ 1869 w 7705"/>
                <a:gd name="connsiteY22" fmla="*/ 2185 h 9815"/>
                <a:gd name="connsiteX23" fmla="*/ 2010 w 7705"/>
                <a:gd name="connsiteY23" fmla="*/ 1877 h 9815"/>
                <a:gd name="connsiteX24" fmla="*/ 2633 w 7705"/>
                <a:gd name="connsiteY24" fmla="*/ 1200 h 9815"/>
                <a:gd name="connsiteX25" fmla="*/ 4022 w 7705"/>
                <a:gd name="connsiteY25" fmla="*/ 215 h 9815"/>
                <a:gd name="connsiteX26" fmla="*/ 4022 w 7705"/>
                <a:gd name="connsiteY26" fmla="*/ 215 h 9815"/>
                <a:gd name="connsiteX27" fmla="*/ 4932 w 7705"/>
                <a:gd name="connsiteY27" fmla="*/ 92 h 9815"/>
                <a:gd name="connsiteX28" fmla="*/ 5697 w 7705"/>
                <a:gd name="connsiteY28" fmla="*/ 0 h 9815"/>
                <a:gd name="connsiteX29" fmla="*/ 6653 w 7705"/>
                <a:gd name="connsiteY29" fmla="*/ 0 h 9815"/>
                <a:gd name="connsiteX30" fmla="*/ 7083 w 7705"/>
                <a:gd name="connsiteY30" fmla="*/ 0 h 9815"/>
                <a:gd name="connsiteX31" fmla="*/ 7417 w 7705"/>
                <a:gd name="connsiteY31" fmla="*/ 92 h 9815"/>
                <a:gd name="connsiteX32" fmla="*/ 7564 w 7705"/>
                <a:gd name="connsiteY32" fmla="*/ 308 h 9815"/>
                <a:gd name="connsiteX33" fmla="*/ 7705 w 7705"/>
                <a:gd name="connsiteY33" fmla="*/ 492 h 9815"/>
                <a:gd name="connsiteX34" fmla="*/ 7705 w 7705"/>
                <a:gd name="connsiteY34" fmla="*/ 800 h 9815"/>
                <a:gd name="connsiteX35" fmla="*/ 7564 w 7705"/>
                <a:gd name="connsiteY35" fmla="*/ 1200 h 9815"/>
                <a:gd name="connsiteX36" fmla="*/ 7227 w 7705"/>
                <a:gd name="connsiteY36" fmla="*/ 1692 h 9815"/>
                <a:gd name="connsiteX37" fmla="*/ 6794 w 7705"/>
                <a:gd name="connsiteY37" fmla="*/ 2277 h 9815"/>
                <a:gd name="connsiteX38" fmla="*/ 6794 w 7705"/>
                <a:gd name="connsiteY38" fmla="*/ 2277 h 9815"/>
                <a:gd name="connsiteX39" fmla="*/ 7083 w 7705"/>
                <a:gd name="connsiteY39" fmla="*/ 2984 h 9815"/>
                <a:gd name="connsiteX40" fmla="*/ 7227 w 7705"/>
                <a:gd name="connsiteY40" fmla="*/ 3754 h 9815"/>
                <a:gd name="connsiteX41" fmla="*/ 7417 w 7705"/>
                <a:gd name="connsiteY41" fmla="*/ 4769 h 9815"/>
                <a:gd name="connsiteX42" fmla="*/ 7227 w 7705"/>
                <a:gd name="connsiteY42" fmla="*/ 5846 h 9815"/>
                <a:gd name="connsiteX43" fmla="*/ 6939 w 7705"/>
                <a:gd name="connsiteY43" fmla="*/ 6431 h 9815"/>
                <a:gd name="connsiteX44" fmla="*/ 6653 w 7705"/>
                <a:gd name="connsiteY44" fmla="*/ 7046 h 9815"/>
                <a:gd name="connsiteX45" fmla="*/ 6175 w 7705"/>
                <a:gd name="connsiteY45" fmla="*/ 7630 h 9815"/>
                <a:gd name="connsiteX46" fmla="*/ 5552 w 7705"/>
                <a:gd name="connsiteY46" fmla="*/ 8123 h 9815"/>
                <a:gd name="connsiteX47" fmla="*/ 4643 w 7705"/>
                <a:gd name="connsiteY47" fmla="*/ 8707 h 9815"/>
                <a:gd name="connsiteX48" fmla="*/ 3685 w 7705"/>
                <a:gd name="connsiteY48" fmla="*/ 9323 h 9815"/>
                <a:gd name="connsiteX49" fmla="*/ 3685 w 7705"/>
                <a:gd name="connsiteY49" fmla="*/ 9323 h 9815"/>
                <a:gd name="connsiteX50" fmla="*/ 1869 w 7705"/>
                <a:gd name="connsiteY50" fmla="*/ 9599 h 9815"/>
                <a:gd name="connsiteX51" fmla="*/ 0 w 7705"/>
                <a:gd name="connsiteY51" fmla="*/ 9815 h 9815"/>
                <a:gd name="connsiteX52" fmla="*/ 3017 w 7705"/>
                <a:gd name="connsiteY52" fmla="*/ 9031 h 9815"/>
                <a:gd name="connsiteX53" fmla="*/ 3446 w 7705"/>
                <a:gd name="connsiteY53" fmla="*/ 8984 h 9815"/>
                <a:gd name="connsiteX54" fmla="*/ 3132 w 7705"/>
                <a:gd name="connsiteY54" fmla="*/ 9215 h 9815"/>
                <a:gd name="connsiteX55" fmla="*/ 2872 w 7705"/>
                <a:gd name="connsiteY55" fmla="*/ 8938 h 9815"/>
                <a:gd name="connsiteX56" fmla="*/ 2492 w 7705"/>
                <a:gd name="connsiteY56" fmla="*/ 9168 h 9815"/>
                <a:gd name="connsiteX57" fmla="*/ 2226 w 7705"/>
                <a:gd name="connsiteY57" fmla="*/ 9122 h 9815"/>
                <a:gd name="connsiteX58" fmla="*/ 2297 w 7705"/>
                <a:gd name="connsiteY58" fmla="*/ 8999 h 9815"/>
                <a:gd name="connsiteX59" fmla="*/ 2251 w 7705"/>
                <a:gd name="connsiteY59" fmla="*/ 8830 h 9815"/>
                <a:gd name="connsiteX60" fmla="*/ 1939 w 7705"/>
                <a:gd name="connsiteY60" fmla="*/ 8384 h 9815"/>
                <a:gd name="connsiteX0" fmla="*/ 186 w 7669"/>
                <a:gd name="connsiteY0" fmla="*/ 8542 h 9780"/>
                <a:gd name="connsiteX1" fmla="*/ 279 w 7669"/>
                <a:gd name="connsiteY1" fmla="*/ 8495 h 9780"/>
                <a:gd name="connsiteX2" fmla="*/ 245 w 7669"/>
                <a:gd name="connsiteY2" fmla="*/ 8496 h 9780"/>
                <a:gd name="connsiteX3" fmla="*/ 95 w 7669"/>
                <a:gd name="connsiteY3" fmla="*/ 8292 h 9780"/>
                <a:gd name="connsiteX4" fmla="*/ 0 w 7669"/>
                <a:gd name="connsiteY4" fmla="*/ 8338 h 9780"/>
                <a:gd name="connsiteX5" fmla="*/ 309 w 7669"/>
                <a:gd name="connsiteY5" fmla="*/ 8557 h 9780"/>
                <a:gd name="connsiteX6" fmla="*/ 899 w 7669"/>
                <a:gd name="connsiteY6" fmla="*/ 8464 h 9780"/>
                <a:gd name="connsiteX7" fmla="*/ 372 w 7669"/>
                <a:gd name="connsiteY7" fmla="*/ 8276 h 9780"/>
                <a:gd name="connsiteX8" fmla="*/ 1147 w 7669"/>
                <a:gd name="connsiteY8" fmla="*/ 8136 h 9780"/>
                <a:gd name="connsiteX9" fmla="*/ 899 w 7669"/>
                <a:gd name="connsiteY9" fmla="*/ 7868 h 9780"/>
                <a:gd name="connsiteX10" fmla="*/ 2080 w 7669"/>
                <a:gd name="connsiteY10" fmla="*/ 7586 h 9780"/>
                <a:gd name="connsiteX11" fmla="*/ 2889 w 7669"/>
                <a:gd name="connsiteY11" fmla="*/ 7053 h 9780"/>
                <a:gd name="connsiteX12" fmla="*/ 3508 w 7669"/>
                <a:gd name="connsiteY12" fmla="*/ 6364 h 9780"/>
                <a:gd name="connsiteX13" fmla="*/ 3695 w 7669"/>
                <a:gd name="connsiteY13" fmla="*/ 5455 h 9780"/>
                <a:gd name="connsiteX14" fmla="*/ 3508 w 7669"/>
                <a:gd name="connsiteY14" fmla="*/ 4358 h 9780"/>
                <a:gd name="connsiteX15" fmla="*/ 2698 w 7669"/>
                <a:gd name="connsiteY15" fmla="*/ 2915 h 9780"/>
                <a:gd name="connsiteX16" fmla="*/ 2698 w 7669"/>
                <a:gd name="connsiteY16" fmla="*/ 2915 h 9780"/>
                <a:gd name="connsiteX17" fmla="*/ 1891 w 7669"/>
                <a:gd name="connsiteY17" fmla="*/ 2915 h 9780"/>
                <a:gd name="connsiteX18" fmla="*/ 1086 w 7669"/>
                <a:gd name="connsiteY18" fmla="*/ 2915 h 9780"/>
                <a:gd name="connsiteX19" fmla="*/ 463 w 7669"/>
                <a:gd name="connsiteY19" fmla="*/ 2726 h 9780"/>
                <a:gd name="connsiteX20" fmla="*/ 278 w 7669"/>
                <a:gd name="connsiteY20" fmla="*/ 2634 h 9780"/>
                <a:gd name="connsiteX21" fmla="*/ 95 w 7669"/>
                <a:gd name="connsiteY21" fmla="*/ 2415 h 9780"/>
                <a:gd name="connsiteX22" fmla="*/ 95 w 7669"/>
                <a:gd name="connsiteY22" fmla="*/ 2226 h 9780"/>
                <a:gd name="connsiteX23" fmla="*/ 278 w 7669"/>
                <a:gd name="connsiteY23" fmla="*/ 1912 h 9780"/>
                <a:gd name="connsiteX24" fmla="*/ 1086 w 7669"/>
                <a:gd name="connsiteY24" fmla="*/ 1223 h 9780"/>
                <a:gd name="connsiteX25" fmla="*/ 2889 w 7669"/>
                <a:gd name="connsiteY25" fmla="*/ 219 h 9780"/>
                <a:gd name="connsiteX26" fmla="*/ 2889 w 7669"/>
                <a:gd name="connsiteY26" fmla="*/ 219 h 9780"/>
                <a:gd name="connsiteX27" fmla="*/ 4070 w 7669"/>
                <a:gd name="connsiteY27" fmla="*/ 94 h 9780"/>
                <a:gd name="connsiteX28" fmla="*/ 5063 w 7669"/>
                <a:gd name="connsiteY28" fmla="*/ 0 h 9780"/>
                <a:gd name="connsiteX29" fmla="*/ 6304 w 7669"/>
                <a:gd name="connsiteY29" fmla="*/ 0 h 9780"/>
                <a:gd name="connsiteX30" fmla="*/ 6862 w 7669"/>
                <a:gd name="connsiteY30" fmla="*/ 0 h 9780"/>
                <a:gd name="connsiteX31" fmla="*/ 7295 w 7669"/>
                <a:gd name="connsiteY31" fmla="*/ 94 h 9780"/>
                <a:gd name="connsiteX32" fmla="*/ 7486 w 7669"/>
                <a:gd name="connsiteY32" fmla="*/ 314 h 9780"/>
                <a:gd name="connsiteX33" fmla="*/ 7669 w 7669"/>
                <a:gd name="connsiteY33" fmla="*/ 501 h 9780"/>
                <a:gd name="connsiteX34" fmla="*/ 7669 w 7669"/>
                <a:gd name="connsiteY34" fmla="*/ 815 h 9780"/>
                <a:gd name="connsiteX35" fmla="*/ 7486 w 7669"/>
                <a:gd name="connsiteY35" fmla="*/ 1223 h 9780"/>
                <a:gd name="connsiteX36" fmla="*/ 7049 w 7669"/>
                <a:gd name="connsiteY36" fmla="*/ 1724 h 9780"/>
                <a:gd name="connsiteX37" fmla="*/ 6487 w 7669"/>
                <a:gd name="connsiteY37" fmla="*/ 2320 h 9780"/>
                <a:gd name="connsiteX38" fmla="*/ 6487 w 7669"/>
                <a:gd name="connsiteY38" fmla="*/ 2320 h 9780"/>
                <a:gd name="connsiteX39" fmla="*/ 6862 w 7669"/>
                <a:gd name="connsiteY39" fmla="*/ 3040 h 9780"/>
                <a:gd name="connsiteX40" fmla="*/ 7049 w 7669"/>
                <a:gd name="connsiteY40" fmla="*/ 3825 h 9780"/>
                <a:gd name="connsiteX41" fmla="*/ 7295 w 7669"/>
                <a:gd name="connsiteY41" fmla="*/ 4859 h 9780"/>
                <a:gd name="connsiteX42" fmla="*/ 7049 w 7669"/>
                <a:gd name="connsiteY42" fmla="*/ 5956 h 9780"/>
                <a:gd name="connsiteX43" fmla="*/ 6675 w 7669"/>
                <a:gd name="connsiteY43" fmla="*/ 6552 h 9780"/>
                <a:gd name="connsiteX44" fmla="*/ 6304 w 7669"/>
                <a:gd name="connsiteY44" fmla="*/ 7179 h 9780"/>
                <a:gd name="connsiteX45" fmla="*/ 5683 w 7669"/>
                <a:gd name="connsiteY45" fmla="*/ 7774 h 9780"/>
                <a:gd name="connsiteX46" fmla="*/ 4875 w 7669"/>
                <a:gd name="connsiteY46" fmla="*/ 8276 h 9780"/>
                <a:gd name="connsiteX47" fmla="*/ 3695 w 7669"/>
                <a:gd name="connsiteY47" fmla="*/ 8871 h 9780"/>
                <a:gd name="connsiteX48" fmla="*/ 2452 w 7669"/>
                <a:gd name="connsiteY48" fmla="*/ 9499 h 9780"/>
                <a:gd name="connsiteX49" fmla="*/ 2452 w 7669"/>
                <a:gd name="connsiteY49" fmla="*/ 9499 h 9780"/>
                <a:gd name="connsiteX50" fmla="*/ 95 w 7669"/>
                <a:gd name="connsiteY50" fmla="*/ 9780 h 9780"/>
                <a:gd name="connsiteX51" fmla="*/ 1861 w 7669"/>
                <a:gd name="connsiteY51" fmla="*/ 8918 h 9780"/>
                <a:gd name="connsiteX52" fmla="*/ 1585 w 7669"/>
                <a:gd name="connsiteY52" fmla="*/ 9201 h 9780"/>
                <a:gd name="connsiteX53" fmla="*/ 2141 w 7669"/>
                <a:gd name="connsiteY53" fmla="*/ 9153 h 9780"/>
                <a:gd name="connsiteX54" fmla="*/ 1734 w 7669"/>
                <a:gd name="connsiteY54" fmla="*/ 9389 h 9780"/>
                <a:gd name="connsiteX55" fmla="*/ 1396 w 7669"/>
                <a:gd name="connsiteY55" fmla="*/ 9106 h 9780"/>
                <a:gd name="connsiteX56" fmla="*/ 903 w 7669"/>
                <a:gd name="connsiteY56" fmla="*/ 9341 h 9780"/>
                <a:gd name="connsiteX57" fmla="*/ 558 w 7669"/>
                <a:gd name="connsiteY57" fmla="*/ 9294 h 9780"/>
                <a:gd name="connsiteX58" fmla="*/ 650 w 7669"/>
                <a:gd name="connsiteY58" fmla="*/ 9169 h 9780"/>
                <a:gd name="connsiteX59" fmla="*/ 590 w 7669"/>
                <a:gd name="connsiteY59" fmla="*/ 8996 h 9780"/>
                <a:gd name="connsiteX60" fmla="*/ 186 w 7669"/>
                <a:gd name="connsiteY60" fmla="*/ 8542 h 9780"/>
                <a:gd name="connsiteX0" fmla="*/ 243 w 10000"/>
                <a:gd name="connsiteY0" fmla="*/ 8734 h 9713"/>
                <a:gd name="connsiteX1" fmla="*/ 364 w 10000"/>
                <a:gd name="connsiteY1" fmla="*/ 8686 h 9713"/>
                <a:gd name="connsiteX2" fmla="*/ 319 w 10000"/>
                <a:gd name="connsiteY2" fmla="*/ 8687 h 9713"/>
                <a:gd name="connsiteX3" fmla="*/ 124 w 10000"/>
                <a:gd name="connsiteY3" fmla="*/ 8479 h 9713"/>
                <a:gd name="connsiteX4" fmla="*/ 0 w 10000"/>
                <a:gd name="connsiteY4" fmla="*/ 8526 h 9713"/>
                <a:gd name="connsiteX5" fmla="*/ 403 w 10000"/>
                <a:gd name="connsiteY5" fmla="*/ 8749 h 9713"/>
                <a:gd name="connsiteX6" fmla="*/ 1172 w 10000"/>
                <a:gd name="connsiteY6" fmla="*/ 8654 h 9713"/>
                <a:gd name="connsiteX7" fmla="*/ 485 w 10000"/>
                <a:gd name="connsiteY7" fmla="*/ 8462 h 9713"/>
                <a:gd name="connsiteX8" fmla="*/ 1496 w 10000"/>
                <a:gd name="connsiteY8" fmla="*/ 8319 h 9713"/>
                <a:gd name="connsiteX9" fmla="*/ 1172 w 10000"/>
                <a:gd name="connsiteY9" fmla="*/ 8045 h 9713"/>
                <a:gd name="connsiteX10" fmla="*/ 2712 w 10000"/>
                <a:gd name="connsiteY10" fmla="*/ 7757 h 9713"/>
                <a:gd name="connsiteX11" fmla="*/ 3767 w 10000"/>
                <a:gd name="connsiteY11" fmla="*/ 7212 h 9713"/>
                <a:gd name="connsiteX12" fmla="*/ 4574 w 10000"/>
                <a:gd name="connsiteY12" fmla="*/ 6507 h 9713"/>
                <a:gd name="connsiteX13" fmla="*/ 4818 w 10000"/>
                <a:gd name="connsiteY13" fmla="*/ 5578 h 9713"/>
                <a:gd name="connsiteX14" fmla="*/ 4574 w 10000"/>
                <a:gd name="connsiteY14" fmla="*/ 4456 h 9713"/>
                <a:gd name="connsiteX15" fmla="*/ 3518 w 10000"/>
                <a:gd name="connsiteY15" fmla="*/ 2981 h 9713"/>
                <a:gd name="connsiteX16" fmla="*/ 3518 w 10000"/>
                <a:gd name="connsiteY16" fmla="*/ 2981 h 9713"/>
                <a:gd name="connsiteX17" fmla="*/ 2466 w 10000"/>
                <a:gd name="connsiteY17" fmla="*/ 2981 h 9713"/>
                <a:gd name="connsiteX18" fmla="*/ 1416 w 10000"/>
                <a:gd name="connsiteY18" fmla="*/ 2981 h 9713"/>
                <a:gd name="connsiteX19" fmla="*/ 604 w 10000"/>
                <a:gd name="connsiteY19" fmla="*/ 2787 h 9713"/>
                <a:gd name="connsiteX20" fmla="*/ 362 w 10000"/>
                <a:gd name="connsiteY20" fmla="*/ 2693 h 9713"/>
                <a:gd name="connsiteX21" fmla="*/ 124 w 10000"/>
                <a:gd name="connsiteY21" fmla="*/ 2469 h 9713"/>
                <a:gd name="connsiteX22" fmla="*/ 124 w 10000"/>
                <a:gd name="connsiteY22" fmla="*/ 2276 h 9713"/>
                <a:gd name="connsiteX23" fmla="*/ 362 w 10000"/>
                <a:gd name="connsiteY23" fmla="*/ 1955 h 9713"/>
                <a:gd name="connsiteX24" fmla="*/ 1416 w 10000"/>
                <a:gd name="connsiteY24" fmla="*/ 1251 h 9713"/>
                <a:gd name="connsiteX25" fmla="*/ 3767 w 10000"/>
                <a:gd name="connsiteY25" fmla="*/ 224 h 9713"/>
                <a:gd name="connsiteX26" fmla="*/ 3767 w 10000"/>
                <a:gd name="connsiteY26" fmla="*/ 224 h 9713"/>
                <a:gd name="connsiteX27" fmla="*/ 5307 w 10000"/>
                <a:gd name="connsiteY27" fmla="*/ 96 h 9713"/>
                <a:gd name="connsiteX28" fmla="*/ 6602 w 10000"/>
                <a:gd name="connsiteY28" fmla="*/ 0 h 9713"/>
                <a:gd name="connsiteX29" fmla="*/ 8220 w 10000"/>
                <a:gd name="connsiteY29" fmla="*/ 0 h 9713"/>
                <a:gd name="connsiteX30" fmla="*/ 8948 w 10000"/>
                <a:gd name="connsiteY30" fmla="*/ 0 h 9713"/>
                <a:gd name="connsiteX31" fmla="*/ 9512 w 10000"/>
                <a:gd name="connsiteY31" fmla="*/ 96 h 9713"/>
                <a:gd name="connsiteX32" fmla="*/ 9761 w 10000"/>
                <a:gd name="connsiteY32" fmla="*/ 321 h 9713"/>
                <a:gd name="connsiteX33" fmla="*/ 10000 w 10000"/>
                <a:gd name="connsiteY33" fmla="*/ 512 h 9713"/>
                <a:gd name="connsiteX34" fmla="*/ 10000 w 10000"/>
                <a:gd name="connsiteY34" fmla="*/ 833 h 9713"/>
                <a:gd name="connsiteX35" fmla="*/ 9761 w 10000"/>
                <a:gd name="connsiteY35" fmla="*/ 1251 h 9713"/>
                <a:gd name="connsiteX36" fmla="*/ 9192 w 10000"/>
                <a:gd name="connsiteY36" fmla="*/ 1763 h 9713"/>
                <a:gd name="connsiteX37" fmla="*/ 8459 w 10000"/>
                <a:gd name="connsiteY37" fmla="*/ 2372 h 9713"/>
                <a:gd name="connsiteX38" fmla="*/ 8459 w 10000"/>
                <a:gd name="connsiteY38" fmla="*/ 2372 h 9713"/>
                <a:gd name="connsiteX39" fmla="*/ 8948 w 10000"/>
                <a:gd name="connsiteY39" fmla="*/ 3108 h 9713"/>
                <a:gd name="connsiteX40" fmla="*/ 9192 w 10000"/>
                <a:gd name="connsiteY40" fmla="*/ 3911 h 9713"/>
                <a:gd name="connsiteX41" fmla="*/ 9512 w 10000"/>
                <a:gd name="connsiteY41" fmla="*/ 4968 h 9713"/>
                <a:gd name="connsiteX42" fmla="*/ 9192 w 10000"/>
                <a:gd name="connsiteY42" fmla="*/ 6090 h 9713"/>
                <a:gd name="connsiteX43" fmla="*/ 8704 w 10000"/>
                <a:gd name="connsiteY43" fmla="*/ 6699 h 9713"/>
                <a:gd name="connsiteX44" fmla="*/ 8220 w 10000"/>
                <a:gd name="connsiteY44" fmla="*/ 7340 h 9713"/>
                <a:gd name="connsiteX45" fmla="*/ 7410 w 10000"/>
                <a:gd name="connsiteY45" fmla="*/ 7949 h 9713"/>
                <a:gd name="connsiteX46" fmla="*/ 6357 w 10000"/>
                <a:gd name="connsiteY46" fmla="*/ 8462 h 9713"/>
                <a:gd name="connsiteX47" fmla="*/ 4818 w 10000"/>
                <a:gd name="connsiteY47" fmla="*/ 9071 h 9713"/>
                <a:gd name="connsiteX48" fmla="*/ 3197 w 10000"/>
                <a:gd name="connsiteY48" fmla="*/ 9713 h 9713"/>
                <a:gd name="connsiteX49" fmla="*/ 3197 w 10000"/>
                <a:gd name="connsiteY49" fmla="*/ 9713 h 9713"/>
                <a:gd name="connsiteX50" fmla="*/ 2796 w 10000"/>
                <a:gd name="connsiteY50" fmla="*/ 9183 h 9713"/>
                <a:gd name="connsiteX51" fmla="*/ 2427 w 10000"/>
                <a:gd name="connsiteY51" fmla="*/ 9119 h 9713"/>
                <a:gd name="connsiteX52" fmla="*/ 2067 w 10000"/>
                <a:gd name="connsiteY52" fmla="*/ 9408 h 9713"/>
                <a:gd name="connsiteX53" fmla="*/ 2792 w 10000"/>
                <a:gd name="connsiteY53" fmla="*/ 9359 h 9713"/>
                <a:gd name="connsiteX54" fmla="*/ 2261 w 10000"/>
                <a:gd name="connsiteY54" fmla="*/ 9600 h 9713"/>
                <a:gd name="connsiteX55" fmla="*/ 1820 w 10000"/>
                <a:gd name="connsiteY55" fmla="*/ 9311 h 9713"/>
                <a:gd name="connsiteX56" fmla="*/ 1177 w 10000"/>
                <a:gd name="connsiteY56" fmla="*/ 9551 h 9713"/>
                <a:gd name="connsiteX57" fmla="*/ 728 w 10000"/>
                <a:gd name="connsiteY57" fmla="*/ 9503 h 9713"/>
                <a:gd name="connsiteX58" fmla="*/ 848 w 10000"/>
                <a:gd name="connsiteY58" fmla="*/ 9375 h 9713"/>
                <a:gd name="connsiteX59" fmla="*/ 769 w 10000"/>
                <a:gd name="connsiteY59" fmla="*/ 9198 h 9713"/>
                <a:gd name="connsiteX60" fmla="*/ 243 w 10000"/>
                <a:gd name="connsiteY60" fmla="*/ 8734 h 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000" h="9713">
                  <a:moveTo>
                    <a:pt x="243" y="8734"/>
                  </a:moveTo>
                  <a:cubicBezTo>
                    <a:pt x="283" y="8719"/>
                    <a:pt x="326" y="8701"/>
                    <a:pt x="364" y="8686"/>
                  </a:cubicBezTo>
                  <a:cubicBezTo>
                    <a:pt x="351" y="8686"/>
                    <a:pt x="335" y="8687"/>
                    <a:pt x="319" y="8687"/>
                  </a:cubicBezTo>
                  <a:cubicBezTo>
                    <a:pt x="250" y="8618"/>
                    <a:pt x="186" y="8549"/>
                    <a:pt x="124" y="8479"/>
                  </a:cubicBezTo>
                  <a:cubicBezTo>
                    <a:pt x="83" y="8495"/>
                    <a:pt x="46" y="8510"/>
                    <a:pt x="0" y="8526"/>
                  </a:cubicBezTo>
                  <a:lnTo>
                    <a:pt x="403" y="8749"/>
                  </a:lnTo>
                  <a:lnTo>
                    <a:pt x="1172" y="8654"/>
                  </a:lnTo>
                  <a:cubicBezTo>
                    <a:pt x="1308" y="8637"/>
                    <a:pt x="353" y="8478"/>
                    <a:pt x="485" y="8462"/>
                  </a:cubicBezTo>
                  <a:lnTo>
                    <a:pt x="1496" y="8319"/>
                  </a:lnTo>
                  <a:cubicBezTo>
                    <a:pt x="1389" y="8227"/>
                    <a:pt x="1280" y="8136"/>
                    <a:pt x="1172" y="8045"/>
                  </a:cubicBezTo>
                  <a:lnTo>
                    <a:pt x="2712" y="7757"/>
                  </a:lnTo>
                  <a:lnTo>
                    <a:pt x="3767" y="7212"/>
                  </a:lnTo>
                  <a:lnTo>
                    <a:pt x="4574" y="6507"/>
                  </a:lnTo>
                  <a:cubicBezTo>
                    <a:pt x="4655" y="6197"/>
                    <a:pt x="4737" y="5888"/>
                    <a:pt x="4818" y="5578"/>
                  </a:cubicBezTo>
                  <a:cubicBezTo>
                    <a:pt x="4737" y="5203"/>
                    <a:pt x="4655" y="4830"/>
                    <a:pt x="4574" y="4456"/>
                  </a:cubicBezTo>
                  <a:cubicBezTo>
                    <a:pt x="4226" y="3964"/>
                    <a:pt x="3871" y="3472"/>
                    <a:pt x="3518" y="2981"/>
                  </a:cubicBezTo>
                  <a:lnTo>
                    <a:pt x="3518" y="2981"/>
                  </a:lnTo>
                  <a:lnTo>
                    <a:pt x="2466" y="2981"/>
                  </a:lnTo>
                  <a:lnTo>
                    <a:pt x="1416" y="2981"/>
                  </a:lnTo>
                  <a:lnTo>
                    <a:pt x="604" y="2787"/>
                  </a:lnTo>
                  <a:cubicBezTo>
                    <a:pt x="523" y="2757"/>
                    <a:pt x="445" y="2724"/>
                    <a:pt x="362" y="2693"/>
                  </a:cubicBezTo>
                  <a:cubicBezTo>
                    <a:pt x="280" y="2618"/>
                    <a:pt x="201" y="2543"/>
                    <a:pt x="124" y="2469"/>
                  </a:cubicBezTo>
                  <a:lnTo>
                    <a:pt x="124" y="2276"/>
                  </a:lnTo>
                  <a:cubicBezTo>
                    <a:pt x="201" y="2169"/>
                    <a:pt x="283" y="2062"/>
                    <a:pt x="362" y="1955"/>
                  </a:cubicBezTo>
                  <a:lnTo>
                    <a:pt x="1416" y="1251"/>
                  </a:lnTo>
                  <a:lnTo>
                    <a:pt x="3767" y="224"/>
                  </a:lnTo>
                  <a:lnTo>
                    <a:pt x="3767" y="224"/>
                  </a:lnTo>
                  <a:lnTo>
                    <a:pt x="5307" y="96"/>
                  </a:lnTo>
                  <a:lnTo>
                    <a:pt x="6602" y="0"/>
                  </a:lnTo>
                  <a:lnTo>
                    <a:pt x="8220" y="0"/>
                  </a:lnTo>
                  <a:lnTo>
                    <a:pt x="8948" y="0"/>
                  </a:lnTo>
                  <a:lnTo>
                    <a:pt x="9512" y="96"/>
                  </a:lnTo>
                  <a:cubicBezTo>
                    <a:pt x="9598" y="170"/>
                    <a:pt x="9677" y="245"/>
                    <a:pt x="9761" y="321"/>
                  </a:cubicBezTo>
                  <a:cubicBezTo>
                    <a:pt x="9834" y="384"/>
                    <a:pt x="9919" y="449"/>
                    <a:pt x="10000" y="512"/>
                  </a:cubicBezTo>
                  <a:lnTo>
                    <a:pt x="10000" y="833"/>
                  </a:lnTo>
                  <a:cubicBezTo>
                    <a:pt x="9919" y="972"/>
                    <a:pt x="9834" y="1111"/>
                    <a:pt x="9761" y="1251"/>
                  </a:cubicBezTo>
                  <a:lnTo>
                    <a:pt x="9192" y="1763"/>
                  </a:lnTo>
                  <a:lnTo>
                    <a:pt x="8459" y="2372"/>
                  </a:lnTo>
                  <a:lnTo>
                    <a:pt x="8459" y="2372"/>
                  </a:lnTo>
                  <a:cubicBezTo>
                    <a:pt x="8620" y="2618"/>
                    <a:pt x="8785" y="2863"/>
                    <a:pt x="8948" y="3108"/>
                  </a:cubicBezTo>
                  <a:cubicBezTo>
                    <a:pt x="9030" y="3375"/>
                    <a:pt x="9109" y="3644"/>
                    <a:pt x="9192" y="3911"/>
                  </a:cubicBezTo>
                  <a:cubicBezTo>
                    <a:pt x="9300" y="4263"/>
                    <a:pt x="9405" y="4617"/>
                    <a:pt x="9512" y="4968"/>
                  </a:cubicBezTo>
                  <a:cubicBezTo>
                    <a:pt x="9405" y="5344"/>
                    <a:pt x="9300" y="5716"/>
                    <a:pt x="9192" y="6090"/>
                  </a:cubicBezTo>
                  <a:lnTo>
                    <a:pt x="8704" y="6699"/>
                  </a:lnTo>
                  <a:lnTo>
                    <a:pt x="8220" y="7340"/>
                  </a:lnTo>
                  <a:lnTo>
                    <a:pt x="7410" y="7949"/>
                  </a:lnTo>
                  <a:lnTo>
                    <a:pt x="6357" y="8462"/>
                  </a:lnTo>
                  <a:lnTo>
                    <a:pt x="4818" y="9071"/>
                  </a:lnTo>
                  <a:lnTo>
                    <a:pt x="3197" y="9713"/>
                  </a:lnTo>
                  <a:lnTo>
                    <a:pt x="3197" y="9713"/>
                  </a:lnTo>
                  <a:lnTo>
                    <a:pt x="2796" y="9183"/>
                  </a:lnTo>
                  <a:lnTo>
                    <a:pt x="2427" y="9119"/>
                  </a:lnTo>
                  <a:lnTo>
                    <a:pt x="2067" y="9408"/>
                  </a:lnTo>
                  <a:lnTo>
                    <a:pt x="2792" y="9359"/>
                  </a:lnTo>
                  <a:lnTo>
                    <a:pt x="2261" y="9600"/>
                  </a:lnTo>
                  <a:lnTo>
                    <a:pt x="1820" y="9311"/>
                  </a:lnTo>
                  <a:lnTo>
                    <a:pt x="1177" y="9551"/>
                  </a:lnTo>
                  <a:lnTo>
                    <a:pt x="728" y="9503"/>
                  </a:lnTo>
                  <a:cubicBezTo>
                    <a:pt x="767" y="9460"/>
                    <a:pt x="808" y="9417"/>
                    <a:pt x="848" y="9375"/>
                  </a:cubicBezTo>
                  <a:cubicBezTo>
                    <a:pt x="824" y="9316"/>
                    <a:pt x="794" y="9259"/>
                    <a:pt x="769" y="9198"/>
                  </a:cubicBezTo>
                  <a:cubicBezTo>
                    <a:pt x="592" y="9045"/>
                    <a:pt x="420" y="8890"/>
                    <a:pt x="243" y="87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Donut 28"/>
            <p:cNvSpPr/>
            <p:nvPr/>
          </p:nvSpPr>
          <p:spPr>
            <a:xfrm>
              <a:off x="4195763" y="3172618"/>
              <a:ext cx="400050" cy="476249"/>
            </a:xfrm>
            <a:prstGeom prst="donut">
              <a:avLst>
                <a:gd name="adj" fmla="val 7482"/>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solidFill>
                  <a:schemeClr val="tx1"/>
                </a:solidFill>
              </a:endParaRPr>
            </a:p>
          </p:txBody>
        </p:sp>
        <p:grpSp>
          <p:nvGrpSpPr>
            <p:cNvPr id="30" name="Group 29"/>
            <p:cNvGrpSpPr/>
            <p:nvPr/>
          </p:nvGrpSpPr>
          <p:grpSpPr>
            <a:xfrm>
              <a:off x="4301333" y="3525411"/>
              <a:ext cx="785813" cy="1012087"/>
              <a:chOff x="5734717" y="3257673"/>
              <a:chExt cx="924449" cy="1569676"/>
            </a:xfrm>
          </p:grpSpPr>
          <p:grpSp>
            <p:nvGrpSpPr>
              <p:cNvPr id="40" name="Group 412"/>
              <p:cNvGrpSpPr>
                <a:grpSpLocks noChangeAspect="1"/>
              </p:cNvGrpSpPr>
              <p:nvPr/>
            </p:nvGrpSpPr>
            <p:grpSpPr bwMode="auto">
              <a:xfrm rot="11046350">
                <a:off x="5734717" y="3257673"/>
                <a:ext cx="924449" cy="1569676"/>
                <a:chOff x="4121" y="1673"/>
                <a:chExt cx="735" cy="1248"/>
              </a:xfrm>
            </p:grpSpPr>
            <p:sp>
              <p:nvSpPr>
                <p:cNvPr id="42" name="Freeform 413"/>
                <p:cNvSpPr>
                  <a:spLocks/>
                </p:cNvSpPr>
                <p:nvPr/>
              </p:nvSpPr>
              <p:spPr bwMode="auto">
                <a:xfrm>
                  <a:off x="4128" y="1683"/>
                  <a:ext cx="722" cy="1227"/>
                </a:xfrm>
                <a:custGeom>
                  <a:avLst/>
                  <a:gdLst>
                    <a:gd name="T0" fmla="*/ 1128 w 1445"/>
                    <a:gd name="T1" fmla="*/ 0 h 2455"/>
                    <a:gd name="T2" fmla="*/ 20 w 1445"/>
                    <a:gd name="T3" fmla="*/ 378 h 2455"/>
                    <a:gd name="T4" fmla="*/ 26 w 1445"/>
                    <a:gd name="T5" fmla="*/ 437 h 2455"/>
                    <a:gd name="T6" fmla="*/ 119 w 1445"/>
                    <a:gd name="T7" fmla="*/ 596 h 2455"/>
                    <a:gd name="T8" fmla="*/ 177 w 1445"/>
                    <a:gd name="T9" fmla="*/ 802 h 2455"/>
                    <a:gd name="T10" fmla="*/ 204 w 1445"/>
                    <a:gd name="T11" fmla="*/ 968 h 2455"/>
                    <a:gd name="T12" fmla="*/ 177 w 1445"/>
                    <a:gd name="T13" fmla="*/ 1047 h 2455"/>
                    <a:gd name="T14" fmla="*/ 164 w 1445"/>
                    <a:gd name="T15" fmla="*/ 1453 h 2455"/>
                    <a:gd name="T16" fmla="*/ 13 w 1445"/>
                    <a:gd name="T17" fmla="*/ 2181 h 2455"/>
                    <a:gd name="T18" fmla="*/ 0 w 1445"/>
                    <a:gd name="T19" fmla="*/ 2294 h 2455"/>
                    <a:gd name="T20" fmla="*/ 40 w 1445"/>
                    <a:gd name="T21" fmla="*/ 2341 h 2455"/>
                    <a:gd name="T22" fmla="*/ 297 w 1445"/>
                    <a:gd name="T23" fmla="*/ 2361 h 2455"/>
                    <a:gd name="T24" fmla="*/ 1094 w 1445"/>
                    <a:gd name="T25" fmla="*/ 2433 h 2455"/>
                    <a:gd name="T26" fmla="*/ 1313 w 1445"/>
                    <a:gd name="T27" fmla="*/ 2455 h 2455"/>
                    <a:gd name="T28" fmla="*/ 1399 w 1445"/>
                    <a:gd name="T29" fmla="*/ 1306 h 2455"/>
                    <a:gd name="T30" fmla="*/ 1445 w 1445"/>
                    <a:gd name="T31" fmla="*/ 343 h 2455"/>
                    <a:gd name="T32" fmla="*/ 1439 w 1445"/>
                    <a:gd name="T33" fmla="*/ 40 h 2455"/>
                    <a:gd name="T34" fmla="*/ 1340 w 1445"/>
                    <a:gd name="T35" fmla="*/ 13 h 2455"/>
                    <a:gd name="T36" fmla="*/ 1181 w 1445"/>
                    <a:gd name="T37" fmla="*/ 53 h 2455"/>
                    <a:gd name="T38" fmla="*/ 1128 w 1445"/>
                    <a:gd name="T39" fmla="*/ 0 h 2455"/>
                    <a:gd name="T40" fmla="*/ 1128 w 1445"/>
                    <a:gd name="T41" fmla="*/ 0 h 2455"/>
                    <a:gd name="T42" fmla="*/ 1128 w 1445"/>
                    <a:gd name="T43"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5" h="2455">
                      <a:moveTo>
                        <a:pt x="1128" y="0"/>
                      </a:moveTo>
                      <a:lnTo>
                        <a:pt x="20" y="378"/>
                      </a:lnTo>
                      <a:lnTo>
                        <a:pt x="26" y="437"/>
                      </a:lnTo>
                      <a:lnTo>
                        <a:pt x="119" y="596"/>
                      </a:lnTo>
                      <a:lnTo>
                        <a:pt x="177" y="802"/>
                      </a:lnTo>
                      <a:lnTo>
                        <a:pt x="204" y="968"/>
                      </a:lnTo>
                      <a:lnTo>
                        <a:pt x="177" y="1047"/>
                      </a:lnTo>
                      <a:lnTo>
                        <a:pt x="164" y="1453"/>
                      </a:lnTo>
                      <a:lnTo>
                        <a:pt x="13" y="2181"/>
                      </a:lnTo>
                      <a:lnTo>
                        <a:pt x="0" y="2294"/>
                      </a:lnTo>
                      <a:lnTo>
                        <a:pt x="40" y="2341"/>
                      </a:lnTo>
                      <a:lnTo>
                        <a:pt x="297" y="2361"/>
                      </a:lnTo>
                      <a:lnTo>
                        <a:pt x="1094" y="2433"/>
                      </a:lnTo>
                      <a:lnTo>
                        <a:pt x="1313" y="2455"/>
                      </a:lnTo>
                      <a:lnTo>
                        <a:pt x="1399" y="1306"/>
                      </a:lnTo>
                      <a:lnTo>
                        <a:pt x="1445" y="343"/>
                      </a:lnTo>
                      <a:lnTo>
                        <a:pt x="1439" y="40"/>
                      </a:lnTo>
                      <a:lnTo>
                        <a:pt x="1340" y="13"/>
                      </a:lnTo>
                      <a:lnTo>
                        <a:pt x="1181" y="53"/>
                      </a:lnTo>
                      <a:lnTo>
                        <a:pt x="1128" y="0"/>
                      </a:lnTo>
                      <a:lnTo>
                        <a:pt x="1128" y="0"/>
                      </a:lnTo>
                      <a:lnTo>
                        <a:pt x="11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47"/>
                <p:cNvSpPr>
                  <a:spLocks/>
                </p:cNvSpPr>
                <p:nvPr/>
              </p:nvSpPr>
              <p:spPr bwMode="auto">
                <a:xfrm>
                  <a:off x="4201" y="2166"/>
                  <a:ext cx="25" cy="245"/>
                </a:xfrm>
                <a:custGeom>
                  <a:avLst/>
                  <a:gdLst>
                    <a:gd name="T0" fmla="*/ 2 w 50"/>
                    <a:gd name="T1" fmla="*/ 489 h 489"/>
                    <a:gd name="T2" fmla="*/ 0 w 50"/>
                    <a:gd name="T3" fmla="*/ 318 h 489"/>
                    <a:gd name="T4" fmla="*/ 10 w 50"/>
                    <a:gd name="T5" fmla="*/ 164 h 489"/>
                    <a:gd name="T6" fmla="*/ 13 w 50"/>
                    <a:gd name="T7" fmla="*/ 88 h 489"/>
                    <a:gd name="T8" fmla="*/ 4 w 50"/>
                    <a:gd name="T9" fmla="*/ 36 h 489"/>
                    <a:gd name="T10" fmla="*/ 21 w 50"/>
                    <a:gd name="T11" fmla="*/ 3 h 489"/>
                    <a:gd name="T12" fmla="*/ 42 w 50"/>
                    <a:gd name="T13" fmla="*/ 0 h 489"/>
                    <a:gd name="T14" fmla="*/ 50 w 50"/>
                    <a:gd name="T15" fmla="*/ 62 h 489"/>
                    <a:gd name="T16" fmla="*/ 24 w 50"/>
                    <a:gd name="T17" fmla="*/ 330 h 489"/>
                    <a:gd name="T18" fmla="*/ 21 w 50"/>
                    <a:gd name="T19" fmla="*/ 487 h 489"/>
                    <a:gd name="T20" fmla="*/ 2 w 50"/>
                    <a:gd name="T21" fmla="*/ 489 h 489"/>
                    <a:gd name="T22" fmla="*/ 2 w 50"/>
                    <a:gd name="T23" fmla="*/ 489 h 489"/>
                    <a:gd name="T24" fmla="*/ 2 w 50"/>
                    <a:gd name="T25"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89">
                      <a:moveTo>
                        <a:pt x="2" y="489"/>
                      </a:moveTo>
                      <a:lnTo>
                        <a:pt x="0" y="318"/>
                      </a:lnTo>
                      <a:lnTo>
                        <a:pt x="10" y="164"/>
                      </a:lnTo>
                      <a:lnTo>
                        <a:pt x="13" y="88"/>
                      </a:lnTo>
                      <a:lnTo>
                        <a:pt x="4" y="36"/>
                      </a:lnTo>
                      <a:lnTo>
                        <a:pt x="21" y="3"/>
                      </a:lnTo>
                      <a:lnTo>
                        <a:pt x="42" y="0"/>
                      </a:lnTo>
                      <a:lnTo>
                        <a:pt x="50" y="62"/>
                      </a:lnTo>
                      <a:lnTo>
                        <a:pt x="24" y="330"/>
                      </a:lnTo>
                      <a:lnTo>
                        <a:pt x="21" y="487"/>
                      </a:lnTo>
                      <a:lnTo>
                        <a:pt x="2" y="489"/>
                      </a:lnTo>
                      <a:lnTo>
                        <a:pt x="2" y="489"/>
                      </a:lnTo>
                      <a:lnTo>
                        <a:pt x="2" y="4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48"/>
                <p:cNvSpPr>
                  <a:spLocks/>
                </p:cNvSpPr>
                <p:nvPr/>
              </p:nvSpPr>
              <p:spPr bwMode="auto">
                <a:xfrm>
                  <a:off x="4216" y="2144"/>
                  <a:ext cx="64" cy="48"/>
                </a:xfrm>
                <a:custGeom>
                  <a:avLst/>
                  <a:gdLst>
                    <a:gd name="T0" fmla="*/ 0 w 128"/>
                    <a:gd name="T1" fmla="*/ 29 h 97"/>
                    <a:gd name="T2" fmla="*/ 63 w 128"/>
                    <a:gd name="T3" fmla="*/ 0 h 97"/>
                    <a:gd name="T4" fmla="*/ 128 w 128"/>
                    <a:gd name="T5" fmla="*/ 0 h 97"/>
                    <a:gd name="T6" fmla="*/ 81 w 128"/>
                    <a:gd name="T7" fmla="*/ 90 h 97"/>
                    <a:gd name="T8" fmla="*/ 17 w 128"/>
                    <a:gd name="T9" fmla="*/ 97 h 97"/>
                    <a:gd name="T10" fmla="*/ 12 w 128"/>
                    <a:gd name="T11" fmla="*/ 77 h 97"/>
                    <a:gd name="T12" fmla="*/ 63 w 128"/>
                    <a:gd name="T13" fmla="*/ 71 h 97"/>
                    <a:gd name="T14" fmla="*/ 99 w 128"/>
                    <a:gd name="T15" fmla="*/ 18 h 97"/>
                    <a:gd name="T16" fmla="*/ 60 w 128"/>
                    <a:gd name="T17" fmla="*/ 18 h 97"/>
                    <a:gd name="T18" fmla="*/ 21 w 128"/>
                    <a:gd name="T19" fmla="*/ 41 h 97"/>
                    <a:gd name="T20" fmla="*/ 0 w 128"/>
                    <a:gd name="T21" fmla="*/ 29 h 97"/>
                    <a:gd name="T22" fmla="*/ 0 w 128"/>
                    <a:gd name="T23" fmla="*/ 29 h 97"/>
                    <a:gd name="T24" fmla="*/ 0 w 128"/>
                    <a:gd name="T25" fmla="*/ 2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97">
                      <a:moveTo>
                        <a:pt x="0" y="29"/>
                      </a:moveTo>
                      <a:lnTo>
                        <a:pt x="63" y="0"/>
                      </a:lnTo>
                      <a:lnTo>
                        <a:pt x="128" y="0"/>
                      </a:lnTo>
                      <a:lnTo>
                        <a:pt x="81" y="90"/>
                      </a:lnTo>
                      <a:lnTo>
                        <a:pt x="17" y="97"/>
                      </a:lnTo>
                      <a:lnTo>
                        <a:pt x="12" y="77"/>
                      </a:lnTo>
                      <a:lnTo>
                        <a:pt x="63" y="71"/>
                      </a:lnTo>
                      <a:lnTo>
                        <a:pt x="99" y="18"/>
                      </a:lnTo>
                      <a:lnTo>
                        <a:pt x="60" y="18"/>
                      </a:lnTo>
                      <a:lnTo>
                        <a:pt x="21" y="41"/>
                      </a:lnTo>
                      <a:lnTo>
                        <a:pt x="0" y="29"/>
                      </a:lnTo>
                      <a:lnTo>
                        <a:pt x="0" y="29"/>
                      </a:lnTo>
                      <a:lnTo>
                        <a:pt x="0"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49"/>
                <p:cNvSpPr>
                  <a:spLocks/>
                </p:cNvSpPr>
                <p:nvPr/>
              </p:nvSpPr>
              <p:spPr bwMode="auto">
                <a:xfrm>
                  <a:off x="4127" y="1673"/>
                  <a:ext cx="693" cy="482"/>
                </a:xfrm>
                <a:custGeom>
                  <a:avLst/>
                  <a:gdLst>
                    <a:gd name="T0" fmla="*/ 202 w 1388"/>
                    <a:gd name="T1" fmla="*/ 964 h 964"/>
                    <a:gd name="T2" fmla="*/ 160 w 1388"/>
                    <a:gd name="T3" fmla="*/ 813 h 964"/>
                    <a:gd name="T4" fmla="*/ 107 w 1388"/>
                    <a:gd name="T5" fmla="*/ 634 h 964"/>
                    <a:gd name="T6" fmla="*/ 25 w 1388"/>
                    <a:gd name="T7" fmla="*/ 455 h 964"/>
                    <a:gd name="T8" fmla="*/ 0 w 1388"/>
                    <a:gd name="T9" fmla="*/ 384 h 964"/>
                    <a:gd name="T10" fmla="*/ 1128 w 1388"/>
                    <a:gd name="T11" fmla="*/ 0 h 964"/>
                    <a:gd name="T12" fmla="*/ 1151 w 1388"/>
                    <a:gd name="T13" fmla="*/ 2 h 964"/>
                    <a:gd name="T14" fmla="*/ 1182 w 1388"/>
                    <a:gd name="T15" fmla="*/ 56 h 964"/>
                    <a:gd name="T16" fmla="*/ 1354 w 1388"/>
                    <a:gd name="T17" fmla="*/ 0 h 964"/>
                    <a:gd name="T18" fmla="*/ 1388 w 1388"/>
                    <a:gd name="T19" fmla="*/ 369 h 964"/>
                    <a:gd name="T20" fmla="*/ 1326 w 1388"/>
                    <a:gd name="T21" fmla="*/ 47 h 964"/>
                    <a:gd name="T22" fmla="*/ 1206 w 1388"/>
                    <a:gd name="T23" fmla="*/ 91 h 964"/>
                    <a:gd name="T24" fmla="*/ 1182 w 1388"/>
                    <a:gd name="T25" fmla="*/ 105 h 964"/>
                    <a:gd name="T26" fmla="*/ 1131 w 1388"/>
                    <a:gd name="T27" fmla="*/ 25 h 964"/>
                    <a:gd name="T28" fmla="*/ 43 w 1388"/>
                    <a:gd name="T29" fmla="*/ 410 h 964"/>
                    <a:gd name="T30" fmla="*/ 130 w 1388"/>
                    <a:gd name="T31" fmla="*/ 614 h 964"/>
                    <a:gd name="T32" fmla="*/ 202 w 1388"/>
                    <a:gd name="T33" fmla="*/ 844 h 964"/>
                    <a:gd name="T34" fmla="*/ 234 w 1388"/>
                    <a:gd name="T35" fmla="*/ 961 h 964"/>
                    <a:gd name="T36" fmla="*/ 202 w 1388"/>
                    <a:gd name="T37" fmla="*/ 964 h 964"/>
                    <a:gd name="T38" fmla="*/ 202 w 1388"/>
                    <a:gd name="T39" fmla="*/ 964 h 964"/>
                    <a:gd name="T40" fmla="*/ 202 w 1388"/>
                    <a:gd name="T41"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8" h="964">
                      <a:moveTo>
                        <a:pt x="202" y="964"/>
                      </a:moveTo>
                      <a:lnTo>
                        <a:pt x="160" y="813"/>
                      </a:lnTo>
                      <a:lnTo>
                        <a:pt x="107" y="634"/>
                      </a:lnTo>
                      <a:lnTo>
                        <a:pt x="25" y="455"/>
                      </a:lnTo>
                      <a:lnTo>
                        <a:pt x="0" y="384"/>
                      </a:lnTo>
                      <a:lnTo>
                        <a:pt x="1128" y="0"/>
                      </a:lnTo>
                      <a:lnTo>
                        <a:pt x="1151" y="2"/>
                      </a:lnTo>
                      <a:lnTo>
                        <a:pt x="1182" y="56"/>
                      </a:lnTo>
                      <a:lnTo>
                        <a:pt x="1354" y="0"/>
                      </a:lnTo>
                      <a:lnTo>
                        <a:pt x="1388" y="369"/>
                      </a:lnTo>
                      <a:lnTo>
                        <a:pt x="1326" y="47"/>
                      </a:lnTo>
                      <a:lnTo>
                        <a:pt x="1206" y="91"/>
                      </a:lnTo>
                      <a:lnTo>
                        <a:pt x="1182" y="105"/>
                      </a:lnTo>
                      <a:lnTo>
                        <a:pt x="1131" y="25"/>
                      </a:lnTo>
                      <a:lnTo>
                        <a:pt x="43" y="410"/>
                      </a:lnTo>
                      <a:lnTo>
                        <a:pt x="130" y="614"/>
                      </a:lnTo>
                      <a:lnTo>
                        <a:pt x="202" y="844"/>
                      </a:lnTo>
                      <a:lnTo>
                        <a:pt x="234" y="961"/>
                      </a:lnTo>
                      <a:lnTo>
                        <a:pt x="202" y="964"/>
                      </a:lnTo>
                      <a:lnTo>
                        <a:pt x="202" y="964"/>
                      </a:lnTo>
                      <a:lnTo>
                        <a:pt x="202" y="9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50"/>
                <p:cNvSpPr>
                  <a:spLocks/>
                </p:cNvSpPr>
                <p:nvPr/>
              </p:nvSpPr>
              <p:spPr bwMode="auto">
                <a:xfrm>
                  <a:off x="4121" y="1700"/>
                  <a:ext cx="735" cy="1221"/>
                </a:xfrm>
                <a:custGeom>
                  <a:avLst/>
                  <a:gdLst>
                    <a:gd name="T0" fmla="*/ 1194 w 1471"/>
                    <a:gd name="T1" fmla="*/ 51 h 2442"/>
                    <a:gd name="T2" fmla="*/ 1254 w 1471"/>
                    <a:gd name="T3" fmla="*/ 190 h 2442"/>
                    <a:gd name="T4" fmla="*/ 1317 w 1471"/>
                    <a:gd name="T5" fmla="*/ 370 h 2442"/>
                    <a:gd name="T6" fmla="*/ 1352 w 1471"/>
                    <a:gd name="T7" fmla="*/ 628 h 2442"/>
                    <a:gd name="T8" fmla="*/ 1381 w 1471"/>
                    <a:gd name="T9" fmla="*/ 856 h 2442"/>
                    <a:gd name="T10" fmla="*/ 1382 w 1471"/>
                    <a:gd name="T11" fmla="*/ 1078 h 2442"/>
                    <a:gd name="T12" fmla="*/ 1315 w 1471"/>
                    <a:gd name="T13" fmla="*/ 1426 h 2442"/>
                    <a:gd name="T14" fmla="*/ 1216 w 1471"/>
                    <a:gd name="T15" fmla="*/ 1775 h 2442"/>
                    <a:gd name="T16" fmla="*/ 1089 w 1471"/>
                    <a:gd name="T17" fmla="*/ 2188 h 2442"/>
                    <a:gd name="T18" fmla="*/ 1068 w 1471"/>
                    <a:gd name="T19" fmla="*/ 2241 h 2442"/>
                    <a:gd name="T20" fmla="*/ 1095 w 1471"/>
                    <a:gd name="T21" fmla="*/ 2247 h 2442"/>
                    <a:gd name="T22" fmla="*/ 1111 w 1471"/>
                    <a:gd name="T23" fmla="*/ 2200 h 2442"/>
                    <a:gd name="T24" fmla="*/ 1245 w 1471"/>
                    <a:gd name="T25" fmla="*/ 1792 h 2442"/>
                    <a:gd name="T26" fmla="*/ 1341 w 1471"/>
                    <a:gd name="T27" fmla="*/ 1426 h 2442"/>
                    <a:gd name="T28" fmla="*/ 1391 w 1471"/>
                    <a:gd name="T29" fmla="*/ 1205 h 2442"/>
                    <a:gd name="T30" fmla="*/ 1366 w 1471"/>
                    <a:gd name="T31" fmla="*/ 1422 h 2442"/>
                    <a:gd name="T32" fmla="*/ 1297 w 1471"/>
                    <a:gd name="T33" fmla="*/ 1821 h 2442"/>
                    <a:gd name="T34" fmla="*/ 1230 w 1471"/>
                    <a:gd name="T35" fmla="*/ 2128 h 2442"/>
                    <a:gd name="T36" fmla="*/ 1190 w 1471"/>
                    <a:gd name="T37" fmla="*/ 2250 h 2442"/>
                    <a:gd name="T38" fmla="*/ 1152 w 1471"/>
                    <a:gd name="T39" fmla="*/ 2330 h 2442"/>
                    <a:gd name="T40" fmla="*/ 1196 w 1471"/>
                    <a:gd name="T41" fmla="*/ 2361 h 2442"/>
                    <a:gd name="T42" fmla="*/ 1271 w 1471"/>
                    <a:gd name="T43" fmla="*/ 2142 h 2442"/>
                    <a:gd name="T44" fmla="*/ 1329 w 1471"/>
                    <a:gd name="T45" fmla="*/ 1920 h 2442"/>
                    <a:gd name="T46" fmla="*/ 1381 w 1471"/>
                    <a:gd name="T47" fmla="*/ 1608 h 2442"/>
                    <a:gd name="T48" fmla="*/ 1303 w 1471"/>
                    <a:gd name="T49" fmla="*/ 2416 h 2442"/>
                    <a:gd name="T50" fmla="*/ 1129 w 1471"/>
                    <a:gd name="T51" fmla="*/ 2389 h 2442"/>
                    <a:gd name="T52" fmla="*/ 1080 w 1471"/>
                    <a:gd name="T53" fmla="*/ 2387 h 2442"/>
                    <a:gd name="T54" fmla="*/ 1080 w 1471"/>
                    <a:gd name="T55" fmla="*/ 2330 h 2442"/>
                    <a:gd name="T56" fmla="*/ 1016 w 1471"/>
                    <a:gd name="T57" fmla="*/ 2305 h 2442"/>
                    <a:gd name="T58" fmla="*/ 1086 w 1471"/>
                    <a:gd name="T59" fmla="*/ 2302 h 2442"/>
                    <a:gd name="T60" fmla="*/ 1084 w 1471"/>
                    <a:gd name="T61" fmla="*/ 2276 h 2442"/>
                    <a:gd name="T62" fmla="*/ 37 w 1471"/>
                    <a:gd name="T63" fmla="*/ 2225 h 2442"/>
                    <a:gd name="T64" fmla="*/ 81 w 1471"/>
                    <a:gd name="T65" fmla="*/ 2020 h 2442"/>
                    <a:gd name="T66" fmla="*/ 48 w 1471"/>
                    <a:gd name="T67" fmla="*/ 2020 h 2442"/>
                    <a:gd name="T68" fmla="*/ 0 w 1471"/>
                    <a:gd name="T69" fmla="*/ 2241 h 2442"/>
                    <a:gd name="T70" fmla="*/ 15 w 1471"/>
                    <a:gd name="T71" fmla="*/ 2258 h 2442"/>
                    <a:gd name="T72" fmla="*/ 708 w 1471"/>
                    <a:gd name="T73" fmla="*/ 2294 h 2442"/>
                    <a:gd name="T74" fmla="*/ 1021 w 1471"/>
                    <a:gd name="T75" fmla="*/ 2355 h 2442"/>
                    <a:gd name="T76" fmla="*/ 35 w 1471"/>
                    <a:gd name="T77" fmla="*/ 2296 h 2442"/>
                    <a:gd name="T78" fmla="*/ 35 w 1471"/>
                    <a:gd name="T79" fmla="*/ 2314 h 2442"/>
                    <a:gd name="T80" fmla="*/ 261 w 1471"/>
                    <a:gd name="T81" fmla="*/ 2330 h 2442"/>
                    <a:gd name="T82" fmla="*/ 268 w 1471"/>
                    <a:gd name="T83" fmla="*/ 2358 h 2442"/>
                    <a:gd name="T84" fmla="*/ 1073 w 1471"/>
                    <a:gd name="T85" fmla="*/ 2416 h 2442"/>
                    <a:gd name="T86" fmla="*/ 1335 w 1471"/>
                    <a:gd name="T87" fmla="*/ 2442 h 2442"/>
                    <a:gd name="T88" fmla="*/ 1411 w 1471"/>
                    <a:gd name="T89" fmla="*/ 1482 h 2442"/>
                    <a:gd name="T90" fmla="*/ 1431 w 1471"/>
                    <a:gd name="T91" fmla="*/ 1152 h 2442"/>
                    <a:gd name="T92" fmla="*/ 1447 w 1471"/>
                    <a:gd name="T93" fmla="*/ 910 h 2442"/>
                    <a:gd name="T94" fmla="*/ 1471 w 1471"/>
                    <a:gd name="T95" fmla="*/ 498 h 2442"/>
                    <a:gd name="T96" fmla="*/ 1469 w 1471"/>
                    <a:gd name="T97" fmla="*/ 90 h 2442"/>
                    <a:gd name="T98" fmla="*/ 1471 w 1471"/>
                    <a:gd name="T99" fmla="*/ 6 h 2442"/>
                    <a:gd name="T100" fmla="*/ 1427 w 1471"/>
                    <a:gd name="T101" fmla="*/ 0 h 2442"/>
                    <a:gd name="T102" fmla="*/ 1422 w 1471"/>
                    <a:gd name="T103" fmla="*/ 481 h 2442"/>
                    <a:gd name="T104" fmla="*/ 1396 w 1471"/>
                    <a:gd name="T105" fmla="*/ 748 h 2442"/>
                    <a:gd name="T106" fmla="*/ 1385 w 1471"/>
                    <a:gd name="T107" fmla="*/ 618 h 2442"/>
                    <a:gd name="T108" fmla="*/ 1352 w 1471"/>
                    <a:gd name="T109" fmla="*/ 353 h 2442"/>
                    <a:gd name="T110" fmla="*/ 1282 w 1471"/>
                    <a:gd name="T111" fmla="*/ 170 h 2442"/>
                    <a:gd name="T112" fmla="*/ 1218 w 1471"/>
                    <a:gd name="T113" fmla="*/ 37 h 2442"/>
                    <a:gd name="T114" fmla="*/ 1194 w 1471"/>
                    <a:gd name="T115" fmla="*/ 51 h 2442"/>
                    <a:gd name="T116" fmla="*/ 1194 w 1471"/>
                    <a:gd name="T117" fmla="*/ 51 h 2442"/>
                    <a:gd name="T118" fmla="*/ 1194 w 1471"/>
                    <a:gd name="T119" fmla="*/ 51 h 2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71" h="2442">
                      <a:moveTo>
                        <a:pt x="1194" y="51"/>
                      </a:moveTo>
                      <a:lnTo>
                        <a:pt x="1254" y="190"/>
                      </a:lnTo>
                      <a:lnTo>
                        <a:pt x="1317" y="370"/>
                      </a:lnTo>
                      <a:lnTo>
                        <a:pt x="1352" y="628"/>
                      </a:lnTo>
                      <a:lnTo>
                        <a:pt x="1381" y="856"/>
                      </a:lnTo>
                      <a:lnTo>
                        <a:pt x="1382" y="1078"/>
                      </a:lnTo>
                      <a:lnTo>
                        <a:pt x="1315" y="1426"/>
                      </a:lnTo>
                      <a:lnTo>
                        <a:pt x="1216" y="1775"/>
                      </a:lnTo>
                      <a:lnTo>
                        <a:pt x="1089" y="2188"/>
                      </a:lnTo>
                      <a:lnTo>
                        <a:pt x="1068" y="2241"/>
                      </a:lnTo>
                      <a:lnTo>
                        <a:pt x="1095" y="2247"/>
                      </a:lnTo>
                      <a:lnTo>
                        <a:pt x="1111" y="2200"/>
                      </a:lnTo>
                      <a:lnTo>
                        <a:pt x="1245" y="1792"/>
                      </a:lnTo>
                      <a:lnTo>
                        <a:pt x="1341" y="1426"/>
                      </a:lnTo>
                      <a:lnTo>
                        <a:pt x="1391" y="1205"/>
                      </a:lnTo>
                      <a:lnTo>
                        <a:pt x="1366" y="1422"/>
                      </a:lnTo>
                      <a:lnTo>
                        <a:pt x="1297" y="1821"/>
                      </a:lnTo>
                      <a:lnTo>
                        <a:pt x="1230" y="2128"/>
                      </a:lnTo>
                      <a:lnTo>
                        <a:pt x="1190" y="2250"/>
                      </a:lnTo>
                      <a:lnTo>
                        <a:pt x="1152" y="2330"/>
                      </a:lnTo>
                      <a:lnTo>
                        <a:pt x="1196" y="2361"/>
                      </a:lnTo>
                      <a:lnTo>
                        <a:pt x="1271" y="2142"/>
                      </a:lnTo>
                      <a:lnTo>
                        <a:pt x="1329" y="1920"/>
                      </a:lnTo>
                      <a:lnTo>
                        <a:pt x="1381" y="1608"/>
                      </a:lnTo>
                      <a:lnTo>
                        <a:pt x="1303" y="2416"/>
                      </a:lnTo>
                      <a:lnTo>
                        <a:pt x="1129" y="2389"/>
                      </a:lnTo>
                      <a:lnTo>
                        <a:pt x="1080" y="2387"/>
                      </a:lnTo>
                      <a:lnTo>
                        <a:pt x="1080" y="2330"/>
                      </a:lnTo>
                      <a:lnTo>
                        <a:pt x="1016" y="2305"/>
                      </a:lnTo>
                      <a:lnTo>
                        <a:pt x="1086" y="2302"/>
                      </a:lnTo>
                      <a:lnTo>
                        <a:pt x="1084" y="2276"/>
                      </a:lnTo>
                      <a:lnTo>
                        <a:pt x="37" y="2225"/>
                      </a:lnTo>
                      <a:lnTo>
                        <a:pt x="81" y="2020"/>
                      </a:lnTo>
                      <a:lnTo>
                        <a:pt x="48" y="2020"/>
                      </a:lnTo>
                      <a:lnTo>
                        <a:pt x="0" y="2241"/>
                      </a:lnTo>
                      <a:lnTo>
                        <a:pt x="15" y="2258"/>
                      </a:lnTo>
                      <a:lnTo>
                        <a:pt x="708" y="2294"/>
                      </a:lnTo>
                      <a:lnTo>
                        <a:pt x="1021" y="2355"/>
                      </a:lnTo>
                      <a:lnTo>
                        <a:pt x="35" y="2296"/>
                      </a:lnTo>
                      <a:lnTo>
                        <a:pt x="35" y="2314"/>
                      </a:lnTo>
                      <a:lnTo>
                        <a:pt x="261" y="2330"/>
                      </a:lnTo>
                      <a:lnTo>
                        <a:pt x="268" y="2358"/>
                      </a:lnTo>
                      <a:lnTo>
                        <a:pt x="1073" y="2416"/>
                      </a:lnTo>
                      <a:lnTo>
                        <a:pt x="1335" y="2442"/>
                      </a:lnTo>
                      <a:lnTo>
                        <a:pt x="1411" y="1482"/>
                      </a:lnTo>
                      <a:lnTo>
                        <a:pt x="1431" y="1152"/>
                      </a:lnTo>
                      <a:lnTo>
                        <a:pt x="1447" y="910"/>
                      </a:lnTo>
                      <a:lnTo>
                        <a:pt x="1471" y="498"/>
                      </a:lnTo>
                      <a:lnTo>
                        <a:pt x="1469" y="90"/>
                      </a:lnTo>
                      <a:lnTo>
                        <a:pt x="1471" y="6"/>
                      </a:lnTo>
                      <a:lnTo>
                        <a:pt x="1427" y="0"/>
                      </a:lnTo>
                      <a:lnTo>
                        <a:pt x="1422" y="481"/>
                      </a:lnTo>
                      <a:lnTo>
                        <a:pt x="1396" y="748"/>
                      </a:lnTo>
                      <a:lnTo>
                        <a:pt x="1385" y="618"/>
                      </a:lnTo>
                      <a:lnTo>
                        <a:pt x="1352" y="353"/>
                      </a:lnTo>
                      <a:lnTo>
                        <a:pt x="1282" y="170"/>
                      </a:lnTo>
                      <a:lnTo>
                        <a:pt x="1218" y="37"/>
                      </a:lnTo>
                      <a:lnTo>
                        <a:pt x="1194" y="51"/>
                      </a:lnTo>
                      <a:lnTo>
                        <a:pt x="1194" y="51"/>
                      </a:lnTo>
                      <a:lnTo>
                        <a:pt x="1194"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1" name="Freeform 447"/>
              <p:cNvSpPr>
                <a:spLocks/>
              </p:cNvSpPr>
              <p:nvPr/>
            </p:nvSpPr>
            <p:spPr bwMode="auto">
              <a:xfrm>
                <a:off x="6545025" y="3695699"/>
                <a:ext cx="45719" cy="262256"/>
              </a:xfrm>
              <a:custGeom>
                <a:avLst/>
                <a:gdLst>
                  <a:gd name="T0" fmla="*/ 2 w 50"/>
                  <a:gd name="T1" fmla="*/ 489 h 489"/>
                  <a:gd name="T2" fmla="*/ 0 w 50"/>
                  <a:gd name="T3" fmla="*/ 318 h 489"/>
                  <a:gd name="T4" fmla="*/ 10 w 50"/>
                  <a:gd name="T5" fmla="*/ 164 h 489"/>
                  <a:gd name="T6" fmla="*/ 13 w 50"/>
                  <a:gd name="T7" fmla="*/ 88 h 489"/>
                  <a:gd name="T8" fmla="*/ 4 w 50"/>
                  <a:gd name="T9" fmla="*/ 36 h 489"/>
                  <a:gd name="T10" fmla="*/ 21 w 50"/>
                  <a:gd name="T11" fmla="*/ 3 h 489"/>
                  <a:gd name="T12" fmla="*/ 42 w 50"/>
                  <a:gd name="T13" fmla="*/ 0 h 489"/>
                  <a:gd name="T14" fmla="*/ 50 w 50"/>
                  <a:gd name="T15" fmla="*/ 62 h 489"/>
                  <a:gd name="T16" fmla="*/ 24 w 50"/>
                  <a:gd name="T17" fmla="*/ 330 h 489"/>
                  <a:gd name="T18" fmla="*/ 21 w 50"/>
                  <a:gd name="T19" fmla="*/ 487 h 489"/>
                  <a:gd name="T20" fmla="*/ 2 w 50"/>
                  <a:gd name="T21" fmla="*/ 489 h 489"/>
                  <a:gd name="T22" fmla="*/ 2 w 50"/>
                  <a:gd name="T23" fmla="*/ 489 h 489"/>
                  <a:gd name="T24" fmla="*/ 2 w 50"/>
                  <a:gd name="T25"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89">
                    <a:moveTo>
                      <a:pt x="2" y="489"/>
                    </a:moveTo>
                    <a:lnTo>
                      <a:pt x="0" y="318"/>
                    </a:lnTo>
                    <a:lnTo>
                      <a:pt x="10" y="164"/>
                    </a:lnTo>
                    <a:lnTo>
                      <a:pt x="13" y="88"/>
                    </a:lnTo>
                    <a:lnTo>
                      <a:pt x="4" y="36"/>
                    </a:lnTo>
                    <a:lnTo>
                      <a:pt x="21" y="3"/>
                    </a:lnTo>
                    <a:lnTo>
                      <a:pt x="42" y="0"/>
                    </a:lnTo>
                    <a:lnTo>
                      <a:pt x="50" y="62"/>
                    </a:lnTo>
                    <a:lnTo>
                      <a:pt x="24" y="330"/>
                    </a:lnTo>
                    <a:lnTo>
                      <a:pt x="21" y="487"/>
                    </a:lnTo>
                    <a:lnTo>
                      <a:pt x="2" y="489"/>
                    </a:lnTo>
                    <a:lnTo>
                      <a:pt x="2" y="489"/>
                    </a:lnTo>
                    <a:lnTo>
                      <a:pt x="2" y="4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31" name="Picture 26" descr="C:\Documents and Settings\rharbridge\My Documents\My Pictures\Microsoft Clip Organizer\j044173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93082" y="4670027"/>
              <a:ext cx="1615281" cy="161528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8" descr="C:\Documents and Settings\rharbridge\My Documents\My Pictures\Microsoft Clip Organizer\j043264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89233" y="5163322"/>
              <a:ext cx="1366324" cy="757418"/>
            </a:xfrm>
            <a:prstGeom prst="rect">
              <a:avLst/>
            </a:prstGeom>
            <a:noFill/>
            <a:extLst>
              <a:ext uri="{909E8E84-426E-40DD-AFC4-6F175D3DCCD1}">
                <a14:hiddenFill xmlns:a14="http://schemas.microsoft.com/office/drawing/2010/main">
                  <a:solidFill>
                    <a:srgbClr val="FFFFFF"/>
                  </a:solidFill>
                </a14:hiddenFill>
              </a:ext>
            </a:extLst>
          </p:spPr>
        </p:pic>
        <p:sp>
          <p:nvSpPr>
            <p:cNvPr id="33" name="Donut 32"/>
            <p:cNvSpPr/>
            <p:nvPr/>
          </p:nvSpPr>
          <p:spPr>
            <a:xfrm>
              <a:off x="4711701" y="3149600"/>
              <a:ext cx="311149" cy="390525"/>
            </a:xfrm>
            <a:prstGeom prst="donut">
              <a:avLst>
                <a:gd name="adj" fmla="val 7482"/>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solidFill>
                  <a:schemeClr val="tx1"/>
                </a:solidFill>
              </a:endParaRPr>
            </a:p>
          </p:txBody>
        </p:sp>
        <p:sp>
          <p:nvSpPr>
            <p:cNvPr id="34" name="Rectangle 33"/>
            <p:cNvSpPr/>
            <p:nvPr/>
          </p:nvSpPr>
          <p:spPr>
            <a:xfrm rot="21228754">
              <a:off x="4564843" y="3379920"/>
              <a:ext cx="178040" cy="1828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35" name="Rectangle 34"/>
            <p:cNvSpPr/>
            <p:nvPr/>
          </p:nvSpPr>
          <p:spPr>
            <a:xfrm rot="21228754">
              <a:off x="4566898" y="3415377"/>
              <a:ext cx="182880" cy="1828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36" name="Rectangle 35"/>
            <p:cNvSpPr/>
            <p:nvPr/>
          </p:nvSpPr>
          <p:spPr>
            <a:xfrm rot="21228754">
              <a:off x="3896416" y="3440939"/>
              <a:ext cx="302307" cy="45719"/>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37" name="Rectangle 36"/>
            <p:cNvSpPr/>
            <p:nvPr/>
          </p:nvSpPr>
          <p:spPr>
            <a:xfrm rot="21228754" flipH="1" flipV="1">
              <a:off x="5089477" y="3313635"/>
              <a:ext cx="45720" cy="4572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38" name="Rectangle 37"/>
            <p:cNvSpPr/>
            <p:nvPr/>
          </p:nvSpPr>
          <p:spPr>
            <a:xfrm rot="21228754">
              <a:off x="5001228" y="3318041"/>
              <a:ext cx="127481" cy="45719"/>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39" name="Freeform 38"/>
            <p:cNvSpPr>
              <a:spLocks/>
            </p:cNvSpPr>
            <p:nvPr/>
          </p:nvSpPr>
          <p:spPr bwMode="auto">
            <a:xfrm>
              <a:off x="4033838" y="3809999"/>
              <a:ext cx="561975" cy="520700"/>
            </a:xfrm>
            <a:custGeom>
              <a:avLst/>
              <a:gdLst>
                <a:gd name="T0" fmla="*/ 61 w 354"/>
                <a:gd name="T1" fmla="*/ 232 h 328"/>
                <a:gd name="T2" fmla="*/ 61 w 354"/>
                <a:gd name="T3" fmla="*/ 232 h 328"/>
                <a:gd name="T4" fmla="*/ 74 w 354"/>
                <a:gd name="T5" fmla="*/ 235 h 328"/>
                <a:gd name="T6" fmla="*/ 106 w 354"/>
                <a:gd name="T7" fmla="*/ 245 h 328"/>
                <a:gd name="T8" fmla="*/ 151 w 354"/>
                <a:gd name="T9" fmla="*/ 254 h 328"/>
                <a:gd name="T10" fmla="*/ 177 w 354"/>
                <a:gd name="T11" fmla="*/ 258 h 328"/>
                <a:gd name="T12" fmla="*/ 200 w 354"/>
                <a:gd name="T13" fmla="*/ 261 h 328"/>
                <a:gd name="T14" fmla="*/ 222 w 354"/>
                <a:gd name="T15" fmla="*/ 258 h 328"/>
                <a:gd name="T16" fmla="*/ 245 w 354"/>
                <a:gd name="T17" fmla="*/ 251 h 328"/>
                <a:gd name="T18" fmla="*/ 264 w 354"/>
                <a:gd name="T19" fmla="*/ 242 h 328"/>
                <a:gd name="T20" fmla="*/ 277 w 354"/>
                <a:gd name="T21" fmla="*/ 225 h 328"/>
                <a:gd name="T22" fmla="*/ 287 w 354"/>
                <a:gd name="T23" fmla="*/ 203 h 328"/>
                <a:gd name="T24" fmla="*/ 290 w 354"/>
                <a:gd name="T25" fmla="*/ 174 h 328"/>
                <a:gd name="T26" fmla="*/ 287 w 354"/>
                <a:gd name="T27" fmla="*/ 139 h 328"/>
                <a:gd name="T28" fmla="*/ 274 w 354"/>
                <a:gd name="T29" fmla="*/ 93 h 328"/>
                <a:gd name="T30" fmla="*/ 274 w 354"/>
                <a:gd name="T31" fmla="*/ 93 h 328"/>
                <a:gd name="T32" fmla="*/ 261 w 354"/>
                <a:gd name="T33" fmla="*/ 93 h 328"/>
                <a:gd name="T34" fmla="*/ 248 w 354"/>
                <a:gd name="T35" fmla="*/ 93 h 328"/>
                <a:gd name="T36" fmla="*/ 238 w 354"/>
                <a:gd name="T37" fmla="*/ 87 h 328"/>
                <a:gd name="T38" fmla="*/ 235 w 354"/>
                <a:gd name="T39" fmla="*/ 84 h 328"/>
                <a:gd name="T40" fmla="*/ 232 w 354"/>
                <a:gd name="T41" fmla="*/ 77 h 328"/>
                <a:gd name="T42" fmla="*/ 232 w 354"/>
                <a:gd name="T43" fmla="*/ 71 h 328"/>
                <a:gd name="T44" fmla="*/ 235 w 354"/>
                <a:gd name="T45" fmla="*/ 61 h 328"/>
                <a:gd name="T46" fmla="*/ 248 w 354"/>
                <a:gd name="T47" fmla="*/ 39 h 328"/>
                <a:gd name="T48" fmla="*/ 277 w 354"/>
                <a:gd name="T49" fmla="*/ 7 h 328"/>
                <a:gd name="T50" fmla="*/ 277 w 354"/>
                <a:gd name="T51" fmla="*/ 7 h 328"/>
                <a:gd name="T52" fmla="*/ 296 w 354"/>
                <a:gd name="T53" fmla="*/ 3 h 328"/>
                <a:gd name="T54" fmla="*/ 312 w 354"/>
                <a:gd name="T55" fmla="*/ 0 h 328"/>
                <a:gd name="T56" fmla="*/ 332 w 354"/>
                <a:gd name="T57" fmla="*/ 0 h 328"/>
                <a:gd name="T58" fmla="*/ 341 w 354"/>
                <a:gd name="T59" fmla="*/ 0 h 328"/>
                <a:gd name="T60" fmla="*/ 348 w 354"/>
                <a:gd name="T61" fmla="*/ 3 h 328"/>
                <a:gd name="T62" fmla="*/ 351 w 354"/>
                <a:gd name="T63" fmla="*/ 10 h 328"/>
                <a:gd name="T64" fmla="*/ 354 w 354"/>
                <a:gd name="T65" fmla="*/ 16 h 328"/>
                <a:gd name="T66" fmla="*/ 354 w 354"/>
                <a:gd name="T67" fmla="*/ 26 h 328"/>
                <a:gd name="T68" fmla="*/ 351 w 354"/>
                <a:gd name="T69" fmla="*/ 39 h 328"/>
                <a:gd name="T70" fmla="*/ 344 w 354"/>
                <a:gd name="T71" fmla="*/ 55 h 328"/>
                <a:gd name="T72" fmla="*/ 335 w 354"/>
                <a:gd name="T73" fmla="*/ 74 h 328"/>
                <a:gd name="T74" fmla="*/ 335 w 354"/>
                <a:gd name="T75" fmla="*/ 74 h 328"/>
                <a:gd name="T76" fmla="*/ 341 w 354"/>
                <a:gd name="T77" fmla="*/ 97 h 328"/>
                <a:gd name="T78" fmla="*/ 344 w 354"/>
                <a:gd name="T79" fmla="*/ 122 h 328"/>
                <a:gd name="T80" fmla="*/ 348 w 354"/>
                <a:gd name="T81" fmla="*/ 155 h 328"/>
                <a:gd name="T82" fmla="*/ 344 w 354"/>
                <a:gd name="T83" fmla="*/ 190 h 328"/>
                <a:gd name="T84" fmla="*/ 338 w 354"/>
                <a:gd name="T85" fmla="*/ 209 h 328"/>
                <a:gd name="T86" fmla="*/ 332 w 354"/>
                <a:gd name="T87" fmla="*/ 229 h 328"/>
                <a:gd name="T88" fmla="*/ 322 w 354"/>
                <a:gd name="T89" fmla="*/ 248 h 328"/>
                <a:gd name="T90" fmla="*/ 309 w 354"/>
                <a:gd name="T91" fmla="*/ 264 h 328"/>
                <a:gd name="T92" fmla="*/ 290 w 354"/>
                <a:gd name="T93" fmla="*/ 283 h 328"/>
                <a:gd name="T94" fmla="*/ 270 w 354"/>
                <a:gd name="T95" fmla="*/ 303 h 328"/>
                <a:gd name="T96" fmla="*/ 270 w 354"/>
                <a:gd name="T97" fmla="*/ 303 h 328"/>
                <a:gd name="T98" fmla="*/ 232 w 354"/>
                <a:gd name="T99" fmla="*/ 312 h 328"/>
                <a:gd name="T100" fmla="*/ 193 w 354"/>
                <a:gd name="T101" fmla="*/ 319 h 328"/>
                <a:gd name="T102" fmla="*/ 145 w 354"/>
                <a:gd name="T103" fmla="*/ 325 h 328"/>
                <a:gd name="T104" fmla="*/ 97 w 354"/>
                <a:gd name="T105" fmla="*/ 328 h 328"/>
                <a:gd name="T106" fmla="*/ 74 w 354"/>
                <a:gd name="T107" fmla="*/ 328 h 328"/>
                <a:gd name="T108" fmla="*/ 55 w 354"/>
                <a:gd name="T109" fmla="*/ 328 h 328"/>
                <a:gd name="T110" fmla="*/ 35 w 354"/>
                <a:gd name="T111" fmla="*/ 322 h 328"/>
                <a:gd name="T112" fmla="*/ 19 w 354"/>
                <a:gd name="T113" fmla="*/ 316 h 328"/>
                <a:gd name="T114" fmla="*/ 10 w 354"/>
                <a:gd name="T115" fmla="*/ 306 h 328"/>
                <a:gd name="T116" fmla="*/ 0 w 354"/>
                <a:gd name="T117" fmla="*/ 293 h 328"/>
                <a:gd name="T118" fmla="*/ 61 w 354"/>
                <a:gd name="T119" fmla="*/ 2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4" h="328">
                  <a:moveTo>
                    <a:pt x="61" y="232"/>
                  </a:moveTo>
                  <a:lnTo>
                    <a:pt x="61" y="232"/>
                  </a:lnTo>
                  <a:lnTo>
                    <a:pt x="74" y="235"/>
                  </a:lnTo>
                  <a:lnTo>
                    <a:pt x="106" y="245"/>
                  </a:lnTo>
                  <a:lnTo>
                    <a:pt x="151" y="254"/>
                  </a:lnTo>
                  <a:lnTo>
                    <a:pt x="177" y="258"/>
                  </a:lnTo>
                  <a:lnTo>
                    <a:pt x="200" y="261"/>
                  </a:lnTo>
                  <a:lnTo>
                    <a:pt x="222" y="258"/>
                  </a:lnTo>
                  <a:lnTo>
                    <a:pt x="245" y="251"/>
                  </a:lnTo>
                  <a:lnTo>
                    <a:pt x="264" y="242"/>
                  </a:lnTo>
                  <a:lnTo>
                    <a:pt x="277" y="225"/>
                  </a:lnTo>
                  <a:lnTo>
                    <a:pt x="287" y="203"/>
                  </a:lnTo>
                  <a:lnTo>
                    <a:pt x="290" y="174"/>
                  </a:lnTo>
                  <a:lnTo>
                    <a:pt x="287" y="139"/>
                  </a:lnTo>
                  <a:lnTo>
                    <a:pt x="274" y="93"/>
                  </a:lnTo>
                  <a:lnTo>
                    <a:pt x="274" y="93"/>
                  </a:lnTo>
                  <a:lnTo>
                    <a:pt x="261" y="93"/>
                  </a:lnTo>
                  <a:lnTo>
                    <a:pt x="248" y="93"/>
                  </a:lnTo>
                  <a:lnTo>
                    <a:pt x="238" y="87"/>
                  </a:lnTo>
                  <a:lnTo>
                    <a:pt x="235" y="84"/>
                  </a:lnTo>
                  <a:lnTo>
                    <a:pt x="232" y="77"/>
                  </a:lnTo>
                  <a:lnTo>
                    <a:pt x="232" y="71"/>
                  </a:lnTo>
                  <a:lnTo>
                    <a:pt x="235" y="61"/>
                  </a:lnTo>
                  <a:lnTo>
                    <a:pt x="248" y="39"/>
                  </a:lnTo>
                  <a:lnTo>
                    <a:pt x="277" y="7"/>
                  </a:lnTo>
                  <a:lnTo>
                    <a:pt x="277" y="7"/>
                  </a:lnTo>
                  <a:lnTo>
                    <a:pt x="296" y="3"/>
                  </a:lnTo>
                  <a:lnTo>
                    <a:pt x="312" y="0"/>
                  </a:lnTo>
                  <a:lnTo>
                    <a:pt x="332" y="0"/>
                  </a:lnTo>
                  <a:lnTo>
                    <a:pt x="341" y="0"/>
                  </a:lnTo>
                  <a:lnTo>
                    <a:pt x="348" y="3"/>
                  </a:lnTo>
                  <a:lnTo>
                    <a:pt x="351" y="10"/>
                  </a:lnTo>
                  <a:lnTo>
                    <a:pt x="354" y="16"/>
                  </a:lnTo>
                  <a:lnTo>
                    <a:pt x="354" y="26"/>
                  </a:lnTo>
                  <a:lnTo>
                    <a:pt x="351" y="39"/>
                  </a:lnTo>
                  <a:lnTo>
                    <a:pt x="344" y="55"/>
                  </a:lnTo>
                  <a:lnTo>
                    <a:pt x="335" y="74"/>
                  </a:lnTo>
                  <a:lnTo>
                    <a:pt x="335" y="74"/>
                  </a:lnTo>
                  <a:lnTo>
                    <a:pt x="341" y="97"/>
                  </a:lnTo>
                  <a:lnTo>
                    <a:pt x="344" y="122"/>
                  </a:lnTo>
                  <a:lnTo>
                    <a:pt x="348" y="155"/>
                  </a:lnTo>
                  <a:lnTo>
                    <a:pt x="344" y="190"/>
                  </a:lnTo>
                  <a:lnTo>
                    <a:pt x="338" y="209"/>
                  </a:lnTo>
                  <a:lnTo>
                    <a:pt x="332" y="229"/>
                  </a:lnTo>
                  <a:lnTo>
                    <a:pt x="322" y="248"/>
                  </a:lnTo>
                  <a:lnTo>
                    <a:pt x="309" y="264"/>
                  </a:lnTo>
                  <a:lnTo>
                    <a:pt x="290" y="283"/>
                  </a:lnTo>
                  <a:lnTo>
                    <a:pt x="270" y="303"/>
                  </a:lnTo>
                  <a:lnTo>
                    <a:pt x="270" y="303"/>
                  </a:lnTo>
                  <a:lnTo>
                    <a:pt x="232" y="312"/>
                  </a:lnTo>
                  <a:lnTo>
                    <a:pt x="193" y="319"/>
                  </a:lnTo>
                  <a:lnTo>
                    <a:pt x="145" y="325"/>
                  </a:lnTo>
                  <a:lnTo>
                    <a:pt x="97" y="328"/>
                  </a:lnTo>
                  <a:lnTo>
                    <a:pt x="74" y="328"/>
                  </a:lnTo>
                  <a:lnTo>
                    <a:pt x="55" y="328"/>
                  </a:lnTo>
                  <a:lnTo>
                    <a:pt x="35" y="322"/>
                  </a:lnTo>
                  <a:lnTo>
                    <a:pt x="19" y="316"/>
                  </a:lnTo>
                  <a:lnTo>
                    <a:pt x="10" y="306"/>
                  </a:lnTo>
                  <a:lnTo>
                    <a:pt x="0" y="293"/>
                  </a:lnTo>
                  <a:lnTo>
                    <a:pt x="61" y="2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417629791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6" descr="http://sharepoint-careers.com/wp-content/uploads/2012/10/sharepoint-2013-logo.jp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66369"/>
          <a:stretch/>
        </p:blipFill>
        <p:spPr bwMode="auto">
          <a:xfrm>
            <a:off x="6218237" y="3324343"/>
            <a:ext cx="1631709" cy="1468319"/>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30"/>
          <p:cNvSpPr/>
          <p:nvPr/>
        </p:nvSpPr>
        <p:spPr>
          <a:xfrm>
            <a:off x="455812" y="4940409"/>
            <a:ext cx="11761202" cy="1343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2" name="Title 1"/>
          <p:cNvSpPr txBox="1">
            <a:spLocks/>
          </p:cNvSpPr>
          <p:nvPr/>
        </p:nvSpPr>
        <p:spPr>
          <a:xfrm>
            <a:off x="731837" y="525462"/>
            <a:ext cx="11125200"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SharePoint Is </a:t>
            </a:r>
            <a:r>
              <a:rPr lang="en-US" sz="6000" b="1" dirty="0">
                <a:solidFill>
                  <a:srgbClr val="000000"/>
                </a:solidFill>
                <a:ea typeface="+mj-ea"/>
                <a:cs typeface="+mj-cs"/>
              </a:rPr>
              <a:t>Part</a:t>
            </a:r>
            <a:r>
              <a:rPr lang="en-US" sz="6000" dirty="0">
                <a:solidFill>
                  <a:srgbClr val="000000"/>
                </a:solidFill>
                <a:ea typeface="+mj-ea"/>
                <a:cs typeface="+mj-cs"/>
              </a:rPr>
              <a:t> Of His O</a:t>
            </a:r>
            <a:r>
              <a:rPr lang="en-US" sz="6000" dirty="0" err="1">
                <a:solidFill>
                  <a:srgbClr val="000000"/>
                </a:solidFill>
                <a:ea typeface="+mj-ea"/>
                <a:cs typeface="+mj-cs"/>
              </a:rPr>
              <a:t>verall</a:t>
            </a:r>
            <a:r>
              <a:rPr lang="en-US" sz="6000" dirty="0">
                <a:solidFill>
                  <a:srgbClr val="000000"/>
                </a:solidFill>
                <a:ea typeface="+mj-ea"/>
                <a:cs typeface="+mj-cs"/>
              </a:rPr>
              <a:t> </a:t>
            </a:r>
            <a:r>
              <a:rPr lang="en-US" sz="6000" b="1" dirty="0">
                <a:solidFill>
                  <a:srgbClr val="000000"/>
                </a:solidFill>
                <a:ea typeface="+mj-ea"/>
                <a:cs typeface="+mj-cs"/>
              </a:rPr>
              <a:t>Enterprise Technology Plan</a:t>
            </a:r>
          </a:p>
        </p:txBody>
      </p:sp>
      <p:grpSp>
        <p:nvGrpSpPr>
          <p:cNvPr id="4" name="Group 4"/>
          <p:cNvGrpSpPr>
            <a:grpSpLocks noChangeAspect="1"/>
          </p:cNvGrpSpPr>
          <p:nvPr/>
        </p:nvGrpSpPr>
        <p:grpSpPr bwMode="auto">
          <a:xfrm>
            <a:off x="1459791" y="3218813"/>
            <a:ext cx="6331012" cy="1790404"/>
            <a:chOff x="1024" y="1995"/>
            <a:chExt cx="2360" cy="890"/>
          </a:xfrm>
        </p:grpSpPr>
        <p:sp>
          <p:nvSpPr>
            <p:cNvPr id="5" name="AutoShape 3"/>
            <p:cNvSpPr>
              <a:spLocks noChangeAspect="1" noChangeArrowheads="1" noTextEdit="1"/>
            </p:cNvSpPr>
            <p:nvPr/>
          </p:nvSpPr>
          <p:spPr bwMode="auto">
            <a:xfrm>
              <a:off x="1024" y="1995"/>
              <a:ext cx="2360"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5"/>
            <p:cNvSpPr>
              <a:spLocks/>
            </p:cNvSpPr>
            <p:nvPr/>
          </p:nvSpPr>
          <p:spPr bwMode="auto">
            <a:xfrm>
              <a:off x="1856" y="2811"/>
              <a:ext cx="796" cy="68"/>
            </a:xfrm>
            <a:custGeom>
              <a:avLst/>
              <a:gdLst>
                <a:gd name="T0" fmla="*/ 796 w 796"/>
                <a:gd name="T1" fmla="*/ 34 h 68"/>
                <a:gd name="T2" fmla="*/ 796 w 796"/>
                <a:gd name="T3" fmla="*/ 34 h 68"/>
                <a:gd name="T4" fmla="*/ 794 w 796"/>
                <a:gd name="T5" fmla="*/ 30 h 68"/>
                <a:gd name="T6" fmla="*/ 788 w 796"/>
                <a:gd name="T7" fmla="*/ 28 h 68"/>
                <a:gd name="T8" fmla="*/ 764 w 796"/>
                <a:gd name="T9" fmla="*/ 22 h 68"/>
                <a:gd name="T10" fmla="*/ 728 w 796"/>
                <a:gd name="T11" fmla="*/ 16 h 68"/>
                <a:gd name="T12" fmla="*/ 678 w 796"/>
                <a:gd name="T13" fmla="*/ 10 h 68"/>
                <a:gd name="T14" fmla="*/ 620 w 796"/>
                <a:gd name="T15" fmla="*/ 6 h 68"/>
                <a:gd name="T16" fmla="*/ 552 w 796"/>
                <a:gd name="T17" fmla="*/ 4 h 68"/>
                <a:gd name="T18" fmla="*/ 478 w 796"/>
                <a:gd name="T19" fmla="*/ 2 h 68"/>
                <a:gd name="T20" fmla="*/ 398 w 796"/>
                <a:gd name="T21" fmla="*/ 0 h 68"/>
                <a:gd name="T22" fmla="*/ 398 w 796"/>
                <a:gd name="T23" fmla="*/ 0 h 68"/>
                <a:gd name="T24" fmla="*/ 318 w 796"/>
                <a:gd name="T25" fmla="*/ 2 h 68"/>
                <a:gd name="T26" fmla="*/ 244 w 796"/>
                <a:gd name="T27" fmla="*/ 4 h 68"/>
                <a:gd name="T28" fmla="*/ 176 w 796"/>
                <a:gd name="T29" fmla="*/ 6 h 68"/>
                <a:gd name="T30" fmla="*/ 118 w 796"/>
                <a:gd name="T31" fmla="*/ 10 h 68"/>
                <a:gd name="T32" fmla="*/ 68 w 796"/>
                <a:gd name="T33" fmla="*/ 16 h 68"/>
                <a:gd name="T34" fmla="*/ 32 w 796"/>
                <a:gd name="T35" fmla="*/ 22 h 68"/>
                <a:gd name="T36" fmla="*/ 8 w 796"/>
                <a:gd name="T37" fmla="*/ 28 h 68"/>
                <a:gd name="T38" fmla="*/ 2 w 796"/>
                <a:gd name="T39" fmla="*/ 30 h 68"/>
                <a:gd name="T40" fmla="*/ 0 w 796"/>
                <a:gd name="T41" fmla="*/ 34 h 68"/>
                <a:gd name="T42" fmla="*/ 0 w 796"/>
                <a:gd name="T43" fmla="*/ 34 h 68"/>
                <a:gd name="T44" fmla="*/ 2 w 796"/>
                <a:gd name="T45" fmla="*/ 38 h 68"/>
                <a:gd name="T46" fmla="*/ 8 w 796"/>
                <a:gd name="T47" fmla="*/ 42 h 68"/>
                <a:gd name="T48" fmla="*/ 32 w 796"/>
                <a:gd name="T49" fmla="*/ 48 h 68"/>
                <a:gd name="T50" fmla="*/ 68 w 796"/>
                <a:gd name="T51" fmla="*/ 54 h 68"/>
                <a:gd name="T52" fmla="*/ 118 w 796"/>
                <a:gd name="T53" fmla="*/ 58 h 68"/>
                <a:gd name="T54" fmla="*/ 176 w 796"/>
                <a:gd name="T55" fmla="*/ 62 h 68"/>
                <a:gd name="T56" fmla="*/ 244 w 796"/>
                <a:gd name="T57" fmla="*/ 66 h 68"/>
                <a:gd name="T58" fmla="*/ 318 w 796"/>
                <a:gd name="T59" fmla="*/ 68 h 68"/>
                <a:gd name="T60" fmla="*/ 398 w 796"/>
                <a:gd name="T61" fmla="*/ 68 h 68"/>
                <a:gd name="T62" fmla="*/ 398 w 796"/>
                <a:gd name="T63" fmla="*/ 68 h 68"/>
                <a:gd name="T64" fmla="*/ 478 w 796"/>
                <a:gd name="T65" fmla="*/ 68 h 68"/>
                <a:gd name="T66" fmla="*/ 552 w 796"/>
                <a:gd name="T67" fmla="*/ 66 h 68"/>
                <a:gd name="T68" fmla="*/ 620 w 796"/>
                <a:gd name="T69" fmla="*/ 62 h 68"/>
                <a:gd name="T70" fmla="*/ 678 w 796"/>
                <a:gd name="T71" fmla="*/ 58 h 68"/>
                <a:gd name="T72" fmla="*/ 728 w 796"/>
                <a:gd name="T73" fmla="*/ 54 h 68"/>
                <a:gd name="T74" fmla="*/ 764 w 796"/>
                <a:gd name="T75" fmla="*/ 48 h 68"/>
                <a:gd name="T76" fmla="*/ 788 w 796"/>
                <a:gd name="T77" fmla="*/ 42 h 68"/>
                <a:gd name="T78" fmla="*/ 794 w 796"/>
                <a:gd name="T79" fmla="*/ 38 h 68"/>
                <a:gd name="T80" fmla="*/ 796 w 796"/>
                <a:gd name="T81" fmla="*/ 34 h 68"/>
                <a:gd name="T82" fmla="*/ 796 w 796"/>
                <a:gd name="T83"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6" h="68">
                  <a:moveTo>
                    <a:pt x="796" y="34"/>
                  </a:moveTo>
                  <a:lnTo>
                    <a:pt x="796" y="34"/>
                  </a:lnTo>
                  <a:lnTo>
                    <a:pt x="794" y="30"/>
                  </a:lnTo>
                  <a:lnTo>
                    <a:pt x="788" y="28"/>
                  </a:lnTo>
                  <a:lnTo>
                    <a:pt x="764" y="22"/>
                  </a:lnTo>
                  <a:lnTo>
                    <a:pt x="728" y="16"/>
                  </a:lnTo>
                  <a:lnTo>
                    <a:pt x="678" y="10"/>
                  </a:lnTo>
                  <a:lnTo>
                    <a:pt x="620" y="6"/>
                  </a:lnTo>
                  <a:lnTo>
                    <a:pt x="552" y="4"/>
                  </a:lnTo>
                  <a:lnTo>
                    <a:pt x="478" y="2"/>
                  </a:lnTo>
                  <a:lnTo>
                    <a:pt x="398" y="0"/>
                  </a:lnTo>
                  <a:lnTo>
                    <a:pt x="398" y="0"/>
                  </a:lnTo>
                  <a:lnTo>
                    <a:pt x="318" y="2"/>
                  </a:lnTo>
                  <a:lnTo>
                    <a:pt x="244" y="4"/>
                  </a:lnTo>
                  <a:lnTo>
                    <a:pt x="176" y="6"/>
                  </a:lnTo>
                  <a:lnTo>
                    <a:pt x="118" y="10"/>
                  </a:lnTo>
                  <a:lnTo>
                    <a:pt x="68" y="16"/>
                  </a:lnTo>
                  <a:lnTo>
                    <a:pt x="32" y="22"/>
                  </a:lnTo>
                  <a:lnTo>
                    <a:pt x="8" y="28"/>
                  </a:lnTo>
                  <a:lnTo>
                    <a:pt x="2" y="30"/>
                  </a:lnTo>
                  <a:lnTo>
                    <a:pt x="0" y="34"/>
                  </a:lnTo>
                  <a:lnTo>
                    <a:pt x="0" y="34"/>
                  </a:lnTo>
                  <a:lnTo>
                    <a:pt x="2" y="38"/>
                  </a:lnTo>
                  <a:lnTo>
                    <a:pt x="8" y="42"/>
                  </a:lnTo>
                  <a:lnTo>
                    <a:pt x="32" y="48"/>
                  </a:lnTo>
                  <a:lnTo>
                    <a:pt x="68" y="54"/>
                  </a:lnTo>
                  <a:lnTo>
                    <a:pt x="118" y="58"/>
                  </a:lnTo>
                  <a:lnTo>
                    <a:pt x="176" y="62"/>
                  </a:lnTo>
                  <a:lnTo>
                    <a:pt x="244" y="66"/>
                  </a:lnTo>
                  <a:lnTo>
                    <a:pt x="318" y="68"/>
                  </a:lnTo>
                  <a:lnTo>
                    <a:pt x="398" y="68"/>
                  </a:lnTo>
                  <a:lnTo>
                    <a:pt x="398" y="68"/>
                  </a:lnTo>
                  <a:lnTo>
                    <a:pt x="478" y="68"/>
                  </a:lnTo>
                  <a:lnTo>
                    <a:pt x="552" y="66"/>
                  </a:lnTo>
                  <a:lnTo>
                    <a:pt x="620" y="62"/>
                  </a:lnTo>
                  <a:lnTo>
                    <a:pt x="678" y="58"/>
                  </a:lnTo>
                  <a:lnTo>
                    <a:pt x="728" y="54"/>
                  </a:lnTo>
                  <a:lnTo>
                    <a:pt x="764" y="48"/>
                  </a:lnTo>
                  <a:lnTo>
                    <a:pt x="788" y="42"/>
                  </a:lnTo>
                  <a:lnTo>
                    <a:pt x="794" y="38"/>
                  </a:lnTo>
                  <a:lnTo>
                    <a:pt x="796" y="34"/>
                  </a:lnTo>
                  <a:lnTo>
                    <a:pt x="796"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8"/>
            <p:cNvSpPr>
              <a:spLocks/>
            </p:cNvSpPr>
            <p:nvPr/>
          </p:nvSpPr>
          <p:spPr bwMode="auto">
            <a:xfrm>
              <a:off x="2098" y="1995"/>
              <a:ext cx="576" cy="522"/>
            </a:xfrm>
            <a:custGeom>
              <a:avLst/>
              <a:gdLst>
                <a:gd name="T0" fmla="*/ 348 w 576"/>
                <a:gd name="T1" fmla="*/ 412 h 522"/>
                <a:gd name="T2" fmla="*/ 382 w 576"/>
                <a:gd name="T3" fmla="*/ 410 h 522"/>
                <a:gd name="T4" fmla="*/ 432 w 576"/>
                <a:gd name="T5" fmla="*/ 412 h 522"/>
                <a:gd name="T6" fmla="*/ 488 w 576"/>
                <a:gd name="T7" fmla="*/ 428 h 522"/>
                <a:gd name="T8" fmla="*/ 514 w 576"/>
                <a:gd name="T9" fmla="*/ 442 h 522"/>
                <a:gd name="T10" fmla="*/ 528 w 576"/>
                <a:gd name="T11" fmla="*/ 426 h 522"/>
                <a:gd name="T12" fmla="*/ 548 w 576"/>
                <a:gd name="T13" fmla="*/ 394 h 522"/>
                <a:gd name="T14" fmla="*/ 558 w 576"/>
                <a:gd name="T15" fmla="*/ 376 h 522"/>
                <a:gd name="T16" fmla="*/ 572 w 576"/>
                <a:gd name="T17" fmla="*/ 326 h 522"/>
                <a:gd name="T18" fmla="*/ 576 w 576"/>
                <a:gd name="T19" fmla="*/ 276 h 522"/>
                <a:gd name="T20" fmla="*/ 568 w 576"/>
                <a:gd name="T21" fmla="*/ 224 h 522"/>
                <a:gd name="T22" fmla="*/ 548 w 576"/>
                <a:gd name="T23" fmla="*/ 176 h 522"/>
                <a:gd name="T24" fmla="*/ 522 w 576"/>
                <a:gd name="T25" fmla="*/ 130 h 522"/>
                <a:gd name="T26" fmla="*/ 484 w 576"/>
                <a:gd name="T27" fmla="*/ 88 h 522"/>
                <a:gd name="T28" fmla="*/ 440 w 576"/>
                <a:gd name="T29" fmla="*/ 54 h 522"/>
                <a:gd name="T30" fmla="*/ 386 w 576"/>
                <a:gd name="T31" fmla="*/ 26 h 522"/>
                <a:gd name="T32" fmla="*/ 358 w 576"/>
                <a:gd name="T33" fmla="*/ 16 h 522"/>
                <a:gd name="T34" fmla="*/ 302 w 576"/>
                <a:gd name="T35" fmla="*/ 2 h 522"/>
                <a:gd name="T36" fmla="*/ 246 w 576"/>
                <a:gd name="T37" fmla="*/ 0 h 522"/>
                <a:gd name="T38" fmla="*/ 192 w 576"/>
                <a:gd name="T39" fmla="*/ 6 h 522"/>
                <a:gd name="T40" fmla="*/ 142 w 576"/>
                <a:gd name="T41" fmla="*/ 22 h 522"/>
                <a:gd name="T42" fmla="*/ 98 w 576"/>
                <a:gd name="T43" fmla="*/ 48 h 522"/>
                <a:gd name="T44" fmla="*/ 58 w 576"/>
                <a:gd name="T45" fmla="*/ 82 h 522"/>
                <a:gd name="T46" fmla="*/ 28 w 576"/>
                <a:gd name="T47" fmla="*/ 122 h 522"/>
                <a:gd name="T48" fmla="*/ 16 w 576"/>
                <a:gd name="T49" fmla="*/ 146 h 522"/>
                <a:gd name="T50" fmla="*/ 2 w 576"/>
                <a:gd name="T51" fmla="*/ 196 h 522"/>
                <a:gd name="T52" fmla="*/ 0 w 576"/>
                <a:gd name="T53" fmla="*/ 248 h 522"/>
                <a:gd name="T54" fmla="*/ 8 w 576"/>
                <a:gd name="T55" fmla="*/ 298 h 522"/>
                <a:gd name="T56" fmla="*/ 26 w 576"/>
                <a:gd name="T57" fmla="*/ 346 h 522"/>
                <a:gd name="T58" fmla="*/ 54 w 576"/>
                <a:gd name="T59" fmla="*/ 392 h 522"/>
                <a:gd name="T60" fmla="*/ 90 w 576"/>
                <a:gd name="T61" fmla="*/ 434 h 522"/>
                <a:gd name="T62" fmla="*/ 134 w 576"/>
                <a:gd name="T63" fmla="*/ 468 h 522"/>
                <a:gd name="T64" fmla="*/ 188 w 576"/>
                <a:gd name="T65" fmla="*/ 496 h 522"/>
                <a:gd name="T66" fmla="*/ 206 w 576"/>
                <a:gd name="T67" fmla="*/ 504 h 522"/>
                <a:gd name="T68" fmla="*/ 246 w 576"/>
                <a:gd name="T69" fmla="*/ 516 h 522"/>
                <a:gd name="T70" fmla="*/ 286 w 576"/>
                <a:gd name="T71" fmla="*/ 522 h 522"/>
                <a:gd name="T72" fmla="*/ 326 w 576"/>
                <a:gd name="T73" fmla="*/ 522 h 522"/>
                <a:gd name="T74" fmla="*/ 364 w 576"/>
                <a:gd name="T75" fmla="*/ 520 h 522"/>
                <a:gd name="T76" fmla="*/ 400 w 576"/>
                <a:gd name="T77" fmla="*/ 510 h 522"/>
                <a:gd name="T78" fmla="*/ 434 w 576"/>
                <a:gd name="T79" fmla="*/ 498 h 522"/>
                <a:gd name="T80" fmla="*/ 466 w 576"/>
                <a:gd name="T81" fmla="*/ 482 h 522"/>
                <a:gd name="T82" fmla="*/ 480 w 576"/>
                <a:gd name="T83" fmla="*/ 472 h 522"/>
                <a:gd name="T84" fmla="*/ 422 w 576"/>
                <a:gd name="T85" fmla="*/ 442 h 522"/>
                <a:gd name="T86" fmla="*/ 348 w 576"/>
                <a:gd name="T87" fmla="*/ 412 h 522"/>
                <a:gd name="connsiteX0" fmla="*/ 6042 w 10000"/>
                <a:gd name="connsiteY0" fmla="*/ 7893 h 10000"/>
                <a:gd name="connsiteX1" fmla="*/ 6042 w 10000"/>
                <a:gd name="connsiteY1" fmla="*/ 7893 h 10000"/>
                <a:gd name="connsiteX2" fmla="*/ 6319 w 10000"/>
                <a:gd name="connsiteY2" fmla="*/ 7893 h 10000"/>
                <a:gd name="connsiteX3" fmla="*/ 6632 w 10000"/>
                <a:gd name="connsiteY3" fmla="*/ 7854 h 10000"/>
                <a:gd name="connsiteX4" fmla="*/ 7049 w 10000"/>
                <a:gd name="connsiteY4" fmla="*/ 7854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319 w 10000"/>
                <a:gd name="connsiteY2" fmla="*/ 7893 h 10000"/>
                <a:gd name="connsiteX3" fmla="*/ 6632 w 10000"/>
                <a:gd name="connsiteY3" fmla="*/ 7854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319 w 10000"/>
                <a:gd name="connsiteY2" fmla="*/ 7893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493 w 10000"/>
                <a:gd name="connsiteY0" fmla="*/ 743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493 w 10000"/>
                <a:gd name="connsiteY88" fmla="*/ 7433 h 10000"/>
                <a:gd name="connsiteX0" fmla="*/ 6493 w 10000"/>
                <a:gd name="connsiteY0" fmla="*/ 743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493 w 10000"/>
                <a:gd name="connsiteY88" fmla="*/ 7433 h 10000"/>
                <a:gd name="connsiteX0" fmla="*/ 6649 w 10000"/>
                <a:gd name="connsiteY0" fmla="*/ 7146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649 w 10000"/>
                <a:gd name="connsiteY88" fmla="*/ 7146 h 10000"/>
                <a:gd name="connsiteX0" fmla="*/ 6649 w 10000"/>
                <a:gd name="connsiteY0" fmla="*/ 7146 h 10000"/>
                <a:gd name="connsiteX1" fmla="*/ 6615 w 10000"/>
                <a:gd name="connsiteY1" fmla="*/ 6878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649 w 10000"/>
                <a:gd name="connsiteY88" fmla="*/ 714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0000" h="10000">
                  <a:moveTo>
                    <a:pt x="6649" y="7146"/>
                  </a:moveTo>
                  <a:cubicBezTo>
                    <a:pt x="6638" y="7095"/>
                    <a:pt x="6626" y="6929"/>
                    <a:pt x="6615" y="6878"/>
                  </a:cubicBezTo>
                  <a:cubicBezTo>
                    <a:pt x="6672" y="6661"/>
                    <a:pt x="6574" y="6846"/>
                    <a:pt x="6631" y="6629"/>
                  </a:cubicBezTo>
                  <a:lnTo>
                    <a:pt x="6875" y="6896"/>
                  </a:lnTo>
                  <a:lnTo>
                    <a:pt x="7136" y="7155"/>
                  </a:lnTo>
                  <a:lnTo>
                    <a:pt x="7500" y="7433"/>
                  </a:lnTo>
                  <a:lnTo>
                    <a:pt x="8038" y="7893"/>
                  </a:lnTo>
                  <a:lnTo>
                    <a:pt x="8472" y="8199"/>
                  </a:lnTo>
                  <a:lnTo>
                    <a:pt x="8715" y="8314"/>
                  </a:lnTo>
                  <a:lnTo>
                    <a:pt x="8924" y="8467"/>
                  </a:lnTo>
                  <a:lnTo>
                    <a:pt x="8924" y="8467"/>
                  </a:lnTo>
                  <a:lnTo>
                    <a:pt x="9167" y="8161"/>
                  </a:lnTo>
                  <a:cubicBezTo>
                    <a:pt x="9225" y="8059"/>
                    <a:pt x="9282" y="7956"/>
                    <a:pt x="9340" y="7854"/>
                  </a:cubicBezTo>
                  <a:lnTo>
                    <a:pt x="9514" y="7548"/>
                  </a:lnTo>
                  <a:lnTo>
                    <a:pt x="9688" y="7203"/>
                  </a:lnTo>
                  <a:lnTo>
                    <a:pt x="9688" y="7203"/>
                  </a:lnTo>
                  <a:lnTo>
                    <a:pt x="9826" y="6705"/>
                  </a:lnTo>
                  <a:lnTo>
                    <a:pt x="9931" y="6245"/>
                  </a:lnTo>
                  <a:cubicBezTo>
                    <a:pt x="9942" y="6079"/>
                    <a:pt x="9954" y="5913"/>
                    <a:pt x="9965" y="5747"/>
                  </a:cubicBezTo>
                  <a:cubicBezTo>
                    <a:pt x="9977" y="5594"/>
                    <a:pt x="9988" y="5440"/>
                    <a:pt x="10000" y="5287"/>
                  </a:cubicBezTo>
                  <a:lnTo>
                    <a:pt x="9931" y="4789"/>
                  </a:lnTo>
                  <a:cubicBezTo>
                    <a:pt x="9908" y="4623"/>
                    <a:pt x="9884" y="4457"/>
                    <a:pt x="9861" y="4291"/>
                  </a:cubicBezTo>
                  <a:cubicBezTo>
                    <a:pt x="9815" y="4138"/>
                    <a:pt x="9768" y="3984"/>
                    <a:pt x="9722" y="3831"/>
                  </a:cubicBezTo>
                  <a:cubicBezTo>
                    <a:pt x="9653" y="3678"/>
                    <a:pt x="9583" y="3525"/>
                    <a:pt x="9514" y="3372"/>
                  </a:cubicBezTo>
                  <a:lnTo>
                    <a:pt x="9306" y="2912"/>
                  </a:lnTo>
                  <a:lnTo>
                    <a:pt x="9063" y="2490"/>
                  </a:lnTo>
                  <a:lnTo>
                    <a:pt x="8750" y="2069"/>
                  </a:lnTo>
                  <a:lnTo>
                    <a:pt x="8403" y="1686"/>
                  </a:lnTo>
                  <a:lnTo>
                    <a:pt x="8021" y="1341"/>
                  </a:lnTo>
                  <a:lnTo>
                    <a:pt x="7639" y="1034"/>
                  </a:lnTo>
                  <a:lnTo>
                    <a:pt x="7188" y="728"/>
                  </a:lnTo>
                  <a:lnTo>
                    <a:pt x="6701" y="498"/>
                  </a:lnTo>
                  <a:lnTo>
                    <a:pt x="6701" y="498"/>
                  </a:lnTo>
                  <a:lnTo>
                    <a:pt x="6215" y="307"/>
                  </a:lnTo>
                  <a:lnTo>
                    <a:pt x="5729" y="153"/>
                  </a:lnTo>
                  <a:lnTo>
                    <a:pt x="5243" y="38"/>
                  </a:lnTo>
                  <a:lnTo>
                    <a:pt x="4757" y="0"/>
                  </a:lnTo>
                  <a:lnTo>
                    <a:pt x="4271" y="0"/>
                  </a:lnTo>
                  <a:lnTo>
                    <a:pt x="3785" y="38"/>
                  </a:lnTo>
                  <a:lnTo>
                    <a:pt x="3333" y="115"/>
                  </a:lnTo>
                  <a:lnTo>
                    <a:pt x="2882" y="268"/>
                  </a:lnTo>
                  <a:lnTo>
                    <a:pt x="2465" y="421"/>
                  </a:lnTo>
                  <a:lnTo>
                    <a:pt x="2049" y="651"/>
                  </a:lnTo>
                  <a:lnTo>
                    <a:pt x="1701" y="920"/>
                  </a:lnTo>
                  <a:lnTo>
                    <a:pt x="1354" y="1226"/>
                  </a:lnTo>
                  <a:lnTo>
                    <a:pt x="1007" y="1571"/>
                  </a:lnTo>
                  <a:lnTo>
                    <a:pt x="729" y="1954"/>
                  </a:lnTo>
                  <a:lnTo>
                    <a:pt x="486" y="2337"/>
                  </a:lnTo>
                  <a:lnTo>
                    <a:pt x="278" y="2797"/>
                  </a:lnTo>
                  <a:lnTo>
                    <a:pt x="278" y="2797"/>
                  </a:lnTo>
                  <a:cubicBezTo>
                    <a:pt x="232" y="2963"/>
                    <a:pt x="185" y="3129"/>
                    <a:pt x="139" y="3295"/>
                  </a:cubicBezTo>
                  <a:cubicBezTo>
                    <a:pt x="104" y="3448"/>
                    <a:pt x="70" y="3602"/>
                    <a:pt x="35" y="3755"/>
                  </a:cubicBezTo>
                  <a:cubicBezTo>
                    <a:pt x="23" y="3921"/>
                    <a:pt x="12" y="4087"/>
                    <a:pt x="0" y="4253"/>
                  </a:cubicBezTo>
                  <a:lnTo>
                    <a:pt x="0" y="4751"/>
                  </a:lnTo>
                  <a:cubicBezTo>
                    <a:pt x="12" y="4904"/>
                    <a:pt x="23" y="5058"/>
                    <a:pt x="35" y="5211"/>
                  </a:cubicBezTo>
                  <a:cubicBezTo>
                    <a:pt x="70" y="5377"/>
                    <a:pt x="104" y="5543"/>
                    <a:pt x="139" y="5709"/>
                  </a:cubicBezTo>
                  <a:cubicBezTo>
                    <a:pt x="185" y="5862"/>
                    <a:pt x="232" y="6016"/>
                    <a:pt x="278" y="6169"/>
                  </a:cubicBezTo>
                  <a:cubicBezTo>
                    <a:pt x="336" y="6322"/>
                    <a:pt x="393" y="6475"/>
                    <a:pt x="451" y="6628"/>
                  </a:cubicBezTo>
                  <a:cubicBezTo>
                    <a:pt x="521" y="6781"/>
                    <a:pt x="590" y="6935"/>
                    <a:pt x="660" y="7088"/>
                  </a:cubicBezTo>
                  <a:lnTo>
                    <a:pt x="938" y="7510"/>
                  </a:lnTo>
                  <a:lnTo>
                    <a:pt x="1215" y="7931"/>
                  </a:lnTo>
                  <a:lnTo>
                    <a:pt x="1563" y="8314"/>
                  </a:lnTo>
                  <a:lnTo>
                    <a:pt x="1944" y="8659"/>
                  </a:lnTo>
                  <a:lnTo>
                    <a:pt x="2326" y="8966"/>
                  </a:lnTo>
                  <a:lnTo>
                    <a:pt x="2778" y="9272"/>
                  </a:lnTo>
                  <a:lnTo>
                    <a:pt x="3264" y="9502"/>
                  </a:lnTo>
                  <a:lnTo>
                    <a:pt x="3264" y="9502"/>
                  </a:lnTo>
                  <a:lnTo>
                    <a:pt x="3576" y="9655"/>
                  </a:lnTo>
                  <a:lnTo>
                    <a:pt x="3924" y="9770"/>
                  </a:lnTo>
                  <a:lnTo>
                    <a:pt x="4271" y="9885"/>
                  </a:lnTo>
                  <a:lnTo>
                    <a:pt x="4618" y="9962"/>
                  </a:lnTo>
                  <a:lnTo>
                    <a:pt x="4965" y="10000"/>
                  </a:lnTo>
                  <a:lnTo>
                    <a:pt x="5313" y="10000"/>
                  </a:lnTo>
                  <a:lnTo>
                    <a:pt x="5660" y="10000"/>
                  </a:lnTo>
                  <a:lnTo>
                    <a:pt x="5972" y="10000"/>
                  </a:lnTo>
                  <a:lnTo>
                    <a:pt x="6319" y="9962"/>
                  </a:lnTo>
                  <a:lnTo>
                    <a:pt x="6632" y="9885"/>
                  </a:lnTo>
                  <a:lnTo>
                    <a:pt x="6944" y="9770"/>
                  </a:lnTo>
                  <a:lnTo>
                    <a:pt x="7257" y="9693"/>
                  </a:lnTo>
                  <a:lnTo>
                    <a:pt x="7535" y="9540"/>
                  </a:lnTo>
                  <a:lnTo>
                    <a:pt x="7813" y="9387"/>
                  </a:lnTo>
                  <a:lnTo>
                    <a:pt x="8090" y="9234"/>
                  </a:lnTo>
                  <a:lnTo>
                    <a:pt x="8333" y="9042"/>
                  </a:lnTo>
                  <a:lnTo>
                    <a:pt x="8333" y="9042"/>
                  </a:lnTo>
                  <a:lnTo>
                    <a:pt x="7882" y="8736"/>
                  </a:lnTo>
                  <a:lnTo>
                    <a:pt x="7326" y="8467"/>
                  </a:lnTo>
                  <a:lnTo>
                    <a:pt x="6909" y="8055"/>
                  </a:lnTo>
                  <a:cubicBezTo>
                    <a:pt x="6843" y="7905"/>
                    <a:pt x="6776" y="7756"/>
                    <a:pt x="6710" y="7606"/>
                  </a:cubicBezTo>
                  <a:cubicBezTo>
                    <a:pt x="6664" y="7453"/>
                    <a:pt x="6695" y="7299"/>
                    <a:pt x="6649" y="71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9"/>
            <p:cNvSpPr>
              <a:spLocks/>
            </p:cNvSpPr>
            <p:nvPr/>
          </p:nvSpPr>
          <p:spPr bwMode="auto">
            <a:xfrm>
              <a:off x="2574" y="2243"/>
              <a:ext cx="68" cy="108"/>
            </a:xfrm>
            <a:custGeom>
              <a:avLst/>
              <a:gdLst>
                <a:gd name="T0" fmla="*/ 62 w 68"/>
                <a:gd name="T1" fmla="*/ 6 h 108"/>
                <a:gd name="T2" fmla="*/ 62 w 68"/>
                <a:gd name="T3" fmla="*/ 6 h 108"/>
                <a:gd name="T4" fmla="*/ 58 w 68"/>
                <a:gd name="T5" fmla="*/ 2 h 108"/>
                <a:gd name="T6" fmla="*/ 52 w 68"/>
                <a:gd name="T7" fmla="*/ 0 h 108"/>
                <a:gd name="T8" fmla="*/ 46 w 68"/>
                <a:gd name="T9" fmla="*/ 0 h 108"/>
                <a:gd name="T10" fmla="*/ 40 w 68"/>
                <a:gd name="T11" fmla="*/ 2 h 108"/>
                <a:gd name="T12" fmla="*/ 34 w 68"/>
                <a:gd name="T13" fmla="*/ 6 h 108"/>
                <a:gd name="T14" fmla="*/ 28 w 68"/>
                <a:gd name="T15" fmla="*/ 12 h 108"/>
                <a:gd name="T16" fmla="*/ 22 w 68"/>
                <a:gd name="T17" fmla="*/ 20 h 108"/>
                <a:gd name="T18" fmla="*/ 16 w 68"/>
                <a:gd name="T19" fmla="*/ 30 h 108"/>
                <a:gd name="T20" fmla="*/ 16 w 68"/>
                <a:gd name="T21" fmla="*/ 30 h 108"/>
                <a:gd name="T22" fmla="*/ 8 w 68"/>
                <a:gd name="T23" fmla="*/ 46 h 108"/>
                <a:gd name="T24" fmla="*/ 4 w 68"/>
                <a:gd name="T25" fmla="*/ 64 h 108"/>
                <a:gd name="T26" fmla="*/ 0 w 68"/>
                <a:gd name="T27" fmla="*/ 80 h 108"/>
                <a:gd name="T28" fmla="*/ 0 w 68"/>
                <a:gd name="T29" fmla="*/ 94 h 108"/>
                <a:gd name="T30" fmla="*/ 0 w 68"/>
                <a:gd name="T31" fmla="*/ 94 h 108"/>
                <a:gd name="T32" fmla="*/ 12 w 68"/>
                <a:gd name="T33" fmla="*/ 96 h 108"/>
                <a:gd name="T34" fmla="*/ 12 w 68"/>
                <a:gd name="T35" fmla="*/ 96 h 108"/>
                <a:gd name="T36" fmla="*/ 26 w 68"/>
                <a:gd name="T37" fmla="*/ 102 h 108"/>
                <a:gd name="T38" fmla="*/ 36 w 68"/>
                <a:gd name="T39" fmla="*/ 108 h 108"/>
                <a:gd name="T40" fmla="*/ 36 w 68"/>
                <a:gd name="T41" fmla="*/ 108 h 108"/>
                <a:gd name="T42" fmla="*/ 44 w 68"/>
                <a:gd name="T43" fmla="*/ 98 h 108"/>
                <a:gd name="T44" fmla="*/ 52 w 68"/>
                <a:gd name="T45" fmla="*/ 86 h 108"/>
                <a:gd name="T46" fmla="*/ 52 w 68"/>
                <a:gd name="T47" fmla="*/ 86 h 108"/>
                <a:gd name="T48" fmla="*/ 62 w 68"/>
                <a:gd name="T49" fmla="*/ 64 h 108"/>
                <a:gd name="T50" fmla="*/ 66 w 68"/>
                <a:gd name="T51" fmla="*/ 40 h 108"/>
                <a:gd name="T52" fmla="*/ 68 w 68"/>
                <a:gd name="T53" fmla="*/ 30 h 108"/>
                <a:gd name="T54" fmla="*/ 66 w 68"/>
                <a:gd name="T55" fmla="*/ 20 h 108"/>
                <a:gd name="T56" fmla="*/ 66 w 68"/>
                <a:gd name="T57" fmla="*/ 12 h 108"/>
                <a:gd name="T58" fmla="*/ 62 w 68"/>
                <a:gd name="T59" fmla="*/ 6 h 108"/>
                <a:gd name="T60" fmla="*/ 62 w 68"/>
                <a:gd name="T61"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8">
                  <a:moveTo>
                    <a:pt x="62" y="6"/>
                  </a:moveTo>
                  <a:lnTo>
                    <a:pt x="62" y="6"/>
                  </a:lnTo>
                  <a:lnTo>
                    <a:pt x="58" y="2"/>
                  </a:lnTo>
                  <a:lnTo>
                    <a:pt x="52" y="0"/>
                  </a:lnTo>
                  <a:lnTo>
                    <a:pt x="46" y="0"/>
                  </a:lnTo>
                  <a:lnTo>
                    <a:pt x="40" y="2"/>
                  </a:lnTo>
                  <a:lnTo>
                    <a:pt x="34" y="6"/>
                  </a:lnTo>
                  <a:lnTo>
                    <a:pt x="28" y="12"/>
                  </a:lnTo>
                  <a:lnTo>
                    <a:pt x="22" y="20"/>
                  </a:lnTo>
                  <a:lnTo>
                    <a:pt x="16" y="30"/>
                  </a:lnTo>
                  <a:lnTo>
                    <a:pt x="16" y="30"/>
                  </a:lnTo>
                  <a:lnTo>
                    <a:pt x="8" y="46"/>
                  </a:lnTo>
                  <a:lnTo>
                    <a:pt x="4" y="64"/>
                  </a:lnTo>
                  <a:lnTo>
                    <a:pt x="0" y="80"/>
                  </a:lnTo>
                  <a:lnTo>
                    <a:pt x="0" y="94"/>
                  </a:lnTo>
                  <a:lnTo>
                    <a:pt x="0" y="94"/>
                  </a:lnTo>
                  <a:lnTo>
                    <a:pt x="12" y="96"/>
                  </a:lnTo>
                  <a:lnTo>
                    <a:pt x="12" y="96"/>
                  </a:lnTo>
                  <a:lnTo>
                    <a:pt x="26" y="102"/>
                  </a:lnTo>
                  <a:lnTo>
                    <a:pt x="36" y="108"/>
                  </a:lnTo>
                  <a:lnTo>
                    <a:pt x="36" y="108"/>
                  </a:lnTo>
                  <a:lnTo>
                    <a:pt x="44" y="98"/>
                  </a:lnTo>
                  <a:lnTo>
                    <a:pt x="52" y="86"/>
                  </a:lnTo>
                  <a:lnTo>
                    <a:pt x="52" y="86"/>
                  </a:lnTo>
                  <a:lnTo>
                    <a:pt x="62" y="64"/>
                  </a:lnTo>
                  <a:lnTo>
                    <a:pt x="66" y="40"/>
                  </a:lnTo>
                  <a:lnTo>
                    <a:pt x="68" y="30"/>
                  </a:lnTo>
                  <a:lnTo>
                    <a:pt x="66" y="20"/>
                  </a:lnTo>
                  <a:lnTo>
                    <a:pt x="66" y="12"/>
                  </a:lnTo>
                  <a:lnTo>
                    <a:pt x="62" y="6"/>
                  </a:lnTo>
                  <a:lnTo>
                    <a:pt x="6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0"/>
            <p:cNvSpPr>
              <a:spLocks/>
            </p:cNvSpPr>
            <p:nvPr/>
          </p:nvSpPr>
          <p:spPr bwMode="auto">
            <a:xfrm>
              <a:off x="2592" y="2299"/>
              <a:ext cx="26" cy="60"/>
            </a:xfrm>
            <a:custGeom>
              <a:avLst/>
              <a:gdLst>
                <a:gd name="T0" fmla="*/ 2 w 26"/>
                <a:gd name="T1" fmla="*/ 28 h 60"/>
                <a:gd name="T2" fmla="*/ 2 w 26"/>
                <a:gd name="T3" fmla="*/ 28 h 60"/>
                <a:gd name="T4" fmla="*/ 6 w 26"/>
                <a:gd name="T5" fmla="*/ 16 h 60"/>
                <a:gd name="T6" fmla="*/ 12 w 26"/>
                <a:gd name="T7" fmla="*/ 8 h 60"/>
                <a:gd name="T8" fmla="*/ 16 w 26"/>
                <a:gd name="T9" fmla="*/ 2 h 60"/>
                <a:gd name="T10" fmla="*/ 22 w 26"/>
                <a:gd name="T11" fmla="*/ 0 h 60"/>
                <a:gd name="T12" fmla="*/ 22 w 26"/>
                <a:gd name="T13" fmla="*/ 0 h 60"/>
                <a:gd name="T14" fmla="*/ 24 w 26"/>
                <a:gd name="T15" fmla="*/ 4 h 60"/>
                <a:gd name="T16" fmla="*/ 26 w 26"/>
                <a:gd name="T17" fmla="*/ 12 h 60"/>
                <a:gd name="T18" fmla="*/ 26 w 26"/>
                <a:gd name="T19" fmla="*/ 22 h 60"/>
                <a:gd name="T20" fmla="*/ 22 w 26"/>
                <a:gd name="T21" fmla="*/ 34 h 60"/>
                <a:gd name="T22" fmla="*/ 22 w 26"/>
                <a:gd name="T23" fmla="*/ 34 h 60"/>
                <a:gd name="T24" fmla="*/ 18 w 26"/>
                <a:gd name="T25" fmla="*/ 44 h 60"/>
                <a:gd name="T26" fmla="*/ 14 w 26"/>
                <a:gd name="T27" fmla="*/ 54 h 60"/>
                <a:gd name="T28" fmla="*/ 8 w 26"/>
                <a:gd name="T29" fmla="*/ 60 h 60"/>
                <a:gd name="T30" fmla="*/ 4 w 26"/>
                <a:gd name="T31" fmla="*/ 60 h 60"/>
                <a:gd name="T32" fmla="*/ 4 w 26"/>
                <a:gd name="T33" fmla="*/ 60 h 60"/>
                <a:gd name="T34" fmla="*/ 0 w 26"/>
                <a:gd name="T35" fmla="*/ 56 h 60"/>
                <a:gd name="T36" fmla="*/ 0 w 26"/>
                <a:gd name="T37" fmla="*/ 50 h 60"/>
                <a:gd name="T38" fmla="*/ 0 w 26"/>
                <a:gd name="T39" fmla="*/ 40 h 60"/>
                <a:gd name="T40" fmla="*/ 2 w 26"/>
                <a:gd name="T41" fmla="*/ 28 h 60"/>
                <a:gd name="T42" fmla="*/ 2 w 26"/>
                <a:gd name="T43"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60">
                  <a:moveTo>
                    <a:pt x="2" y="28"/>
                  </a:moveTo>
                  <a:lnTo>
                    <a:pt x="2" y="28"/>
                  </a:lnTo>
                  <a:lnTo>
                    <a:pt x="6" y="16"/>
                  </a:lnTo>
                  <a:lnTo>
                    <a:pt x="12" y="8"/>
                  </a:lnTo>
                  <a:lnTo>
                    <a:pt x="16" y="2"/>
                  </a:lnTo>
                  <a:lnTo>
                    <a:pt x="22" y="0"/>
                  </a:lnTo>
                  <a:lnTo>
                    <a:pt x="22" y="0"/>
                  </a:lnTo>
                  <a:lnTo>
                    <a:pt x="24" y="4"/>
                  </a:lnTo>
                  <a:lnTo>
                    <a:pt x="26" y="12"/>
                  </a:lnTo>
                  <a:lnTo>
                    <a:pt x="26" y="22"/>
                  </a:lnTo>
                  <a:lnTo>
                    <a:pt x="22" y="34"/>
                  </a:lnTo>
                  <a:lnTo>
                    <a:pt x="22" y="34"/>
                  </a:lnTo>
                  <a:lnTo>
                    <a:pt x="18" y="44"/>
                  </a:lnTo>
                  <a:lnTo>
                    <a:pt x="14" y="54"/>
                  </a:lnTo>
                  <a:lnTo>
                    <a:pt x="8" y="60"/>
                  </a:lnTo>
                  <a:lnTo>
                    <a:pt x="4" y="60"/>
                  </a:lnTo>
                  <a:lnTo>
                    <a:pt x="4" y="60"/>
                  </a:lnTo>
                  <a:lnTo>
                    <a:pt x="0" y="56"/>
                  </a:lnTo>
                  <a:lnTo>
                    <a:pt x="0" y="50"/>
                  </a:lnTo>
                  <a:lnTo>
                    <a:pt x="0" y="40"/>
                  </a:lnTo>
                  <a:lnTo>
                    <a:pt x="2" y="28"/>
                  </a:lnTo>
                  <a:lnTo>
                    <a:pt x="2"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1"/>
            <p:cNvSpPr>
              <a:spLocks/>
            </p:cNvSpPr>
            <p:nvPr/>
          </p:nvSpPr>
          <p:spPr bwMode="auto">
            <a:xfrm>
              <a:off x="2264" y="2685"/>
              <a:ext cx="278" cy="184"/>
            </a:xfrm>
            <a:custGeom>
              <a:avLst/>
              <a:gdLst>
                <a:gd name="T0" fmla="*/ 88 w 278"/>
                <a:gd name="T1" fmla="*/ 0 h 184"/>
                <a:gd name="T2" fmla="*/ 88 w 278"/>
                <a:gd name="T3" fmla="*/ 0 h 184"/>
                <a:gd name="T4" fmla="*/ 124 w 278"/>
                <a:gd name="T5" fmla="*/ 6 h 184"/>
                <a:gd name="T6" fmla="*/ 158 w 278"/>
                <a:gd name="T7" fmla="*/ 12 h 184"/>
                <a:gd name="T8" fmla="*/ 198 w 278"/>
                <a:gd name="T9" fmla="*/ 22 h 184"/>
                <a:gd name="T10" fmla="*/ 234 w 278"/>
                <a:gd name="T11" fmla="*/ 34 h 184"/>
                <a:gd name="T12" fmla="*/ 250 w 278"/>
                <a:gd name="T13" fmla="*/ 40 h 184"/>
                <a:gd name="T14" fmla="*/ 264 w 278"/>
                <a:gd name="T15" fmla="*/ 46 h 184"/>
                <a:gd name="T16" fmla="*/ 272 w 278"/>
                <a:gd name="T17" fmla="*/ 54 h 184"/>
                <a:gd name="T18" fmla="*/ 278 w 278"/>
                <a:gd name="T19" fmla="*/ 62 h 184"/>
                <a:gd name="T20" fmla="*/ 278 w 278"/>
                <a:gd name="T21" fmla="*/ 66 h 184"/>
                <a:gd name="T22" fmla="*/ 278 w 278"/>
                <a:gd name="T23" fmla="*/ 72 h 184"/>
                <a:gd name="T24" fmla="*/ 276 w 278"/>
                <a:gd name="T25" fmla="*/ 76 h 184"/>
                <a:gd name="T26" fmla="*/ 272 w 278"/>
                <a:gd name="T27" fmla="*/ 80 h 184"/>
                <a:gd name="T28" fmla="*/ 272 w 278"/>
                <a:gd name="T29" fmla="*/ 80 h 184"/>
                <a:gd name="T30" fmla="*/ 240 w 278"/>
                <a:gd name="T31" fmla="*/ 112 h 184"/>
                <a:gd name="T32" fmla="*/ 216 w 278"/>
                <a:gd name="T33" fmla="*/ 134 h 184"/>
                <a:gd name="T34" fmla="*/ 194 w 278"/>
                <a:gd name="T35" fmla="*/ 150 h 184"/>
                <a:gd name="T36" fmla="*/ 194 w 278"/>
                <a:gd name="T37" fmla="*/ 150 h 184"/>
                <a:gd name="T38" fmla="*/ 200 w 278"/>
                <a:gd name="T39" fmla="*/ 148 h 184"/>
                <a:gd name="T40" fmla="*/ 214 w 278"/>
                <a:gd name="T41" fmla="*/ 148 h 184"/>
                <a:gd name="T42" fmla="*/ 222 w 278"/>
                <a:gd name="T43" fmla="*/ 148 h 184"/>
                <a:gd name="T44" fmla="*/ 230 w 278"/>
                <a:gd name="T45" fmla="*/ 150 h 184"/>
                <a:gd name="T46" fmla="*/ 240 w 278"/>
                <a:gd name="T47" fmla="*/ 154 h 184"/>
                <a:gd name="T48" fmla="*/ 246 w 278"/>
                <a:gd name="T49" fmla="*/ 160 h 184"/>
                <a:gd name="T50" fmla="*/ 246 w 278"/>
                <a:gd name="T51" fmla="*/ 160 h 184"/>
                <a:gd name="T52" fmla="*/ 246 w 278"/>
                <a:gd name="T53" fmla="*/ 166 h 184"/>
                <a:gd name="T54" fmla="*/ 244 w 278"/>
                <a:gd name="T55" fmla="*/ 170 h 184"/>
                <a:gd name="T56" fmla="*/ 238 w 278"/>
                <a:gd name="T57" fmla="*/ 176 h 184"/>
                <a:gd name="T58" fmla="*/ 226 w 278"/>
                <a:gd name="T59" fmla="*/ 182 h 184"/>
                <a:gd name="T60" fmla="*/ 208 w 278"/>
                <a:gd name="T61" fmla="*/ 184 h 184"/>
                <a:gd name="T62" fmla="*/ 182 w 278"/>
                <a:gd name="T63" fmla="*/ 182 h 184"/>
                <a:gd name="T64" fmla="*/ 144 w 278"/>
                <a:gd name="T65" fmla="*/ 174 h 184"/>
                <a:gd name="T66" fmla="*/ 218 w 278"/>
                <a:gd name="T67" fmla="*/ 80 h 184"/>
                <a:gd name="T68" fmla="*/ 0 w 278"/>
                <a:gd name="T69" fmla="*/ 24 h 184"/>
                <a:gd name="T70" fmla="*/ 88 w 278"/>
                <a:gd name="T7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8" h="184">
                  <a:moveTo>
                    <a:pt x="88" y="0"/>
                  </a:moveTo>
                  <a:lnTo>
                    <a:pt x="88" y="0"/>
                  </a:lnTo>
                  <a:lnTo>
                    <a:pt x="124" y="6"/>
                  </a:lnTo>
                  <a:lnTo>
                    <a:pt x="158" y="12"/>
                  </a:lnTo>
                  <a:lnTo>
                    <a:pt x="198" y="22"/>
                  </a:lnTo>
                  <a:lnTo>
                    <a:pt x="234" y="34"/>
                  </a:lnTo>
                  <a:lnTo>
                    <a:pt x="250" y="40"/>
                  </a:lnTo>
                  <a:lnTo>
                    <a:pt x="264" y="46"/>
                  </a:lnTo>
                  <a:lnTo>
                    <a:pt x="272" y="54"/>
                  </a:lnTo>
                  <a:lnTo>
                    <a:pt x="278" y="62"/>
                  </a:lnTo>
                  <a:lnTo>
                    <a:pt x="278" y="66"/>
                  </a:lnTo>
                  <a:lnTo>
                    <a:pt x="278" y="72"/>
                  </a:lnTo>
                  <a:lnTo>
                    <a:pt x="276" y="76"/>
                  </a:lnTo>
                  <a:lnTo>
                    <a:pt x="272" y="80"/>
                  </a:lnTo>
                  <a:lnTo>
                    <a:pt x="272" y="80"/>
                  </a:lnTo>
                  <a:lnTo>
                    <a:pt x="240" y="112"/>
                  </a:lnTo>
                  <a:lnTo>
                    <a:pt x="216" y="134"/>
                  </a:lnTo>
                  <a:lnTo>
                    <a:pt x="194" y="150"/>
                  </a:lnTo>
                  <a:lnTo>
                    <a:pt x="194" y="150"/>
                  </a:lnTo>
                  <a:lnTo>
                    <a:pt x="200" y="148"/>
                  </a:lnTo>
                  <a:lnTo>
                    <a:pt x="214" y="148"/>
                  </a:lnTo>
                  <a:lnTo>
                    <a:pt x="222" y="148"/>
                  </a:lnTo>
                  <a:lnTo>
                    <a:pt x="230" y="150"/>
                  </a:lnTo>
                  <a:lnTo>
                    <a:pt x="240" y="154"/>
                  </a:lnTo>
                  <a:lnTo>
                    <a:pt x="246" y="160"/>
                  </a:lnTo>
                  <a:lnTo>
                    <a:pt x="246" y="160"/>
                  </a:lnTo>
                  <a:lnTo>
                    <a:pt x="246" y="166"/>
                  </a:lnTo>
                  <a:lnTo>
                    <a:pt x="244" y="170"/>
                  </a:lnTo>
                  <a:lnTo>
                    <a:pt x="238" y="176"/>
                  </a:lnTo>
                  <a:lnTo>
                    <a:pt x="226" y="182"/>
                  </a:lnTo>
                  <a:lnTo>
                    <a:pt x="208" y="184"/>
                  </a:lnTo>
                  <a:lnTo>
                    <a:pt x="182" y="182"/>
                  </a:lnTo>
                  <a:lnTo>
                    <a:pt x="144" y="174"/>
                  </a:lnTo>
                  <a:lnTo>
                    <a:pt x="218" y="80"/>
                  </a:lnTo>
                  <a:lnTo>
                    <a:pt x="0" y="24"/>
                  </a:lnTo>
                  <a:lnTo>
                    <a:pt x="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p:nvSpPr>
          <p:spPr bwMode="auto">
            <a:xfrm>
              <a:off x="2148" y="2593"/>
              <a:ext cx="164" cy="288"/>
            </a:xfrm>
            <a:custGeom>
              <a:avLst/>
              <a:gdLst>
                <a:gd name="T0" fmla="*/ 58 w 164"/>
                <a:gd name="T1" fmla="*/ 0 h 288"/>
                <a:gd name="T2" fmla="*/ 58 w 164"/>
                <a:gd name="T3" fmla="*/ 0 h 288"/>
                <a:gd name="T4" fmla="*/ 80 w 164"/>
                <a:gd name="T5" fmla="*/ 24 h 288"/>
                <a:gd name="T6" fmla="*/ 102 w 164"/>
                <a:gd name="T7" fmla="*/ 50 h 288"/>
                <a:gd name="T8" fmla="*/ 124 w 164"/>
                <a:gd name="T9" fmla="*/ 82 h 288"/>
                <a:gd name="T10" fmla="*/ 146 w 164"/>
                <a:gd name="T11" fmla="*/ 116 h 288"/>
                <a:gd name="T12" fmla="*/ 154 w 164"/>
                <a:gd name="T13" fmla="*/ 132 h 288"/>
                <a:gd name="T14" fmla="*/ 160 w 164"/>
                <a:gd name="T15" fmla="*/ 148 h 288"/>
                <a:gd name="T16" fmla="*/ 164 w 164"/>
                <a:gd name="T17" fmla="*/ 164 h 288"/>
                <a:gd name="T18" fmla="*/ 164 w 164"/>
                <a:gd name="T19" fmla="*/ 178 h 288"/>
                <a:gd name="T20" fmla="*/ 162 w 164"/>
                <a:gd name="T21" fmla="*/ 190 h 288"/>
                <a:gd name="T22" fmla="*/ 158 w 164"/>
                <a:gd name="T23" fmla="*/ 196 h 288"/>
                <a:gd name="T24" fmla="*/ 156 w 164"/>
                <a:gd name="T25" fmla="*/ 202 h 288"/>
                <a:gd name="T26" fmla="*/ 156 w 164"/>
                <a:gd name="T27" fmla="*/ 202 h 288"/>
                <a:gd name="T28" fmla="*/ 138 w 164"/>
                <a:gd name="T29" fmla="*/ 218 h 288"/>
                <a:gd name="T30" fmla="*/ 122 w 164"/>
                <a:gd name="T31" fmla="*/ 232 h 288"/>
                <a:gd name="T32" fmla="*/ 110 w 164"/>
                <a:gd name="T33" fmla="*/ 240 h 288"/>
                <a:gd name="T34" fmla="*/ 98 w 164"/>
                <a:gd name="T35" fmla="*/ 248 h 288"/>
                <a:gd name="T36" fmla="*/ 82 w 164"/>
                <a:gd name="T37" fmla="*/ 254 h 288"/>
                <a:gd name="T38" fmla="*/ 78 w 164"/>
                <a:gd name="T39" fmla="*/ 254 h 288"/>
                <a:gd name="T40" fmla="*/ 78 w 164"/>
                <a:gd name="T41" fmla="*/ 254 h 288"/>
                <a:gd name="T42" fmla="*/ 82 w 164"/>
                <a:gd name="T43" fmla="*/ 254 h 288"/>
                <a:gd name="T44" fmla="*/ 96 w 164"/>
                <a:gd name="T45" fmla="*/ 254 h 288"/>
                <a:gd name="T46" fmla="*/ 106 w 164"/>
                <a:gd name="T47" fmla="*/ 254 h 288"/>
                <a:gd name="T48" fmla="*/ 114 w 164"/>
                <a:gd name="T49" fmla="*/ 256 h 288"/>
                <a:gd name="T50" fmla="*/ 122 w 164"/>
                <a:gd name="T51" fmla="*/ 258 h 288"/>
                <a:gd name="T52" fmla="*/ 130 w 164"/>
                <a:gd name="T53" fmla="*/ 264 h 288"/>
                <a:gd name="T54" fmla="*/ 130 w 164"/>
                <a:gd name="T55" fmla="*/ 264 h 288"/>
                <a:gd name="T56" fmla="*/ 130 w 164"/>
                <a:gd name="T57" fmla="*/ 270 h 288"/>
                <a:gd name="T58" fmla="*/ 128 w 164"/>
                <a:gd name="T59" fmla="*/ 276 h 288"/>
                <a:gd name="T60" fmla="*/ 120 w 164"/>
                <a:gd name="T61" fmla="*/ 282 h 288"/>
                <a:gd name="T62" fmla="*/ 110 w 164"/>
                <a:gd name="T63" fmla="*/ 286 h 288"/>
                <a:gd name="T64" fmla="*/ 92 w 164"/>
                <a:gd name="T65" fmla="*/ 288 h 288"/>
                <a:gd name="T66" fmla="*/ 64 w 164"/>
                <a:gd name="T67" fmla="*/ 286 h 288"/>
                <a:gd name="T68" fmla="*/ 28 w 164"/>
                <a:gd name="T69" fmla="*/ 278 h 288"/>
                <a:gd name="T70" fmla="*/ 102 w 164"/>
                <a:gd name="T71" fmla="*/ 202 h 288"/>
                <a:gd name="T72" fmla="*/ 0 w 164"/>
                <a:gd name="T73" fmla="*/ 50 h 288"/>
                <a:gd name="T74" fmla="*/ 58 w 164"/>
                <a:gd name="T7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 h="288">
                  <a:moveTo>
                    <a:pt x="58" y="0"/>
                  </a:moveTo>
                  <a:lnTo>
                    <a:pt x="58" y="0"/>
                  </a:lnTo>
                  <a:lnTo>
                    <a:pt x="80" y="24"/>
                  </a:lnTo>
                  <a:lnTo>
                    <a:pt x="102" y="50"/>
                  </a:lnTo>
                  <a:lnTo>
                    <a:pt x="124" y="82"/>
                  </a:lnTo>
                  <a:lnTo>
                    <a:pt x="146" y="116"/>
                  </a:lnTo>
                  <a:lnTo>
                    <a:pt x="154" y="132"/>
                  </a:lnTo>
                  <a:lnTo>
                    <a:pt x="160" y="148"/>
                  </a:lnTo>
                  <a:lnTo>
                    <a:pt x="164" y="164"/>
                  </a:lnTo>
                  <a:lnTo>
                    <a:pt x="164" y="178"/>
                  </a:lnTo>
                  <a:lnTo>
                    <a:pt x="162" y="190"/>
                  </a:lnTo>
                  <a:lnTo>
                    <a:pt x="158" y="196"/>
                  </a:lnTo>
                  <a:lnTo>
                    <a:pt x="156" y="202"/>
                  </a:lnTo>
                  <a:lnTo>
                    <a:pt x="156" y="202"/>
                  </a:lnTo>
                  <a:lnTo>
                    <a:pt x="138" y="218"/>
                  </a:lnTo>
                  <a:lnTo>
                    <a:pt x="122" y="232"/>
                  </a:lnTo>
                  <a:lnTo>
                    <a:pt x="110" y="240"/>
                  </a:lnTo>
                  <a:lnTo>
                    <a:pt x="98" y="248"/>
                  </a:lnTo>
                  <a:lnTo>
                    <a:pt x="82" y="254"/>
                  </a:lnTo>
                  <a:lnTo>
                    <a:pt x="78" y="254"/>
                  </a:lnTo>
                  <a:lnTo>
                    <a:pt x="78" y="254"/>
                  </a:lnTo>
                  <a:lnTo>
                    <a:pt x="82" y="254"/>
                  </a:lnTo>
                  <a:lnTo>
                    <a:pt x="96" y="254"/>
                  </a:lnTo>
                  <a:lnTo>
                    <a:pt x="106" y="254"/>
                  </a:lnTo>
                  <a:lnTo>
                    <a:pt x="114" y="256"/>
                  </a:lnTo>
                  <a:lnTo>
                    <a:pt x="122" y="258"/>
                  </a:lnTo>
                  <a:lnTo>
                    <a:pt x="130" y="264"/>
                  </a:lnTo>
                  <a:lnTo>
                    <a:pt x="130" y="264"/>
                  </a:lnTo>
                  <a:lnTo>
                    <a:pt x="130" y="270"/>
                  </a:lnTo>
                  <a:lnTo>
                    <a:pt x="128" y="276"/>
                  </a:lnTo>
                  <a:lnTo>
                    <a:pt x="120" y="282"/>
                  </a:lnTo>
                  <a:lnTo>
                    <a:pt x="110" y="286"/>
                  </a:lnTo>
                  <a:lnTo>
                    <a:pt x="92" y="288"/>
                  </a:lnTo>
                  <a:lnTo>
                    <a:pt x="64" y="286"/>
                  </a:lnTo>
                  <a:lnTo>
                    <a:pt x="28" y="278"/>
                  </a:lnTo>
                  <a:lnTo>
                    <a:pt x="102" y="202"/>
                  </a:lnTo>
                  <a:lnTo>
                    <a:pt x="0" y="50"/>
                  </a:lnTo>
                  <a:lnTo>
                    <a:pt x="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3"/>
            <p:cNvSpPr>
              <a:spLocks/>
            </p:cNvSpPr>
            <p:nvPr/>
          </p:nvSpPr>
          <p:spPr bwMode="auto">
            <a:xfrm>
              <a:off x="2138" y="2461"/>
              <a:ext cx="452" cy="284"/>
            </a:xfrm>
            <a:custGeom>
              <a:avLst/>
              <a:gdLst>
                <a:gd name="T0" fmla="*/ 24 w 452"/>
                <a:gd name="T1" fmla="*/ 0 h 284"/>
                <a:gd name="T2" fmla="*/ 24 w 452"/>
                <a:gd name="T3" fmla="*/ 0 h 284"/>
                <a:gd name="T4" fmla="*/ 32 w 452"/>
                <a:gd name="T5" fmla="*/ 6 h 284"/>
                <a:gd name="T6" fmla="*/ 58 w 452"/>
                <a:gd name="T7" fmla="*/ 20 h 284"/>
                <a:gd name="T8" fmla="*/ 96 w 452"/>
                <a:gd name="T9" fmla="*/ 40 h 284"/>
                <a:gd name="T10" fmla="*/ 122 w 452"/>
                <a:gd name="T11" fmla="*/ 50 h 284"/>
                <a:gd name="T12" fmla="*/ 148 w 452"/>
                <a:gd name="T13" fmla="*/ 60 h 284"/>
                <a:gd name="T14" fmla="*/ 180 w 452"/>
                <a:gd name="T15" fmla="*/ 68 h 284"/>
                <a:gd name="T16" fmla="*/ 212 w 452"/>
                <a:gd name="T17" fmla="*/ 74 h 284"/>
                <a:gd name="T18" fmla="*/ 248 w 452"/>
                <a:gd name="T19" fmla="*/ 78 h 284"/>
                <a:gd name="T20" fmla="*/ 284 w 452"/>
                <a:gd name="T21" fmla="*/ 80 h 284"/>
                <a:gd name="T22" fmla="*/ 324 w 452"/>
                <a:gd name="T23" fmla="*/ 78 h 284"/>
                <a:gd name="T24" fmla="*/ 366 w 452"/>
                <a:gd name="T25" fmla="*/ 72 h 284"/>
                <a:gd name="T26" fmla="*/ 408 w 452"/>
                <a:gd name="T27" fmla="*/ 62 h 284"/>
                <a:gd name="T28" fmla="*/ 430 w 452"/>
                <a:gd name="T29" fmla="*/ 54 h 284"/>
                <a:gd name="T30" fmla="*/ 452 w 452"/>
                <a:gd name="T31" fmla="*/ 46 h 284"/>
                <a:gd name="T32" fmla="*/ 452 w 452"/>
                <a:gd name="T33" fmla="*/ 46 h 284"/>
                <a:gd name="T34" fmla="*/ 444 w 452"/>
                <a:gd name="T35" fmla="*/ 74 h 284"/>
                <a:gd name="T36" fmla="*/ 436 w 452"/>
                <a:gd name="T37" fmla="*/ 106 h 284"/>
                <a:gd name="T38" fmla="*/ 422 w 452"/>
                <a:gd name="T39" fmla="*/ 140 h 284"/>
                <a:gd name="T40" fmla="*/ 414 w 452"/>
                <a:gd name="T41" fmla="*/ 160 h 284"/>
                <a:gd name="T42" fmla="*/ 404 w 452"/>
                <a:gd name="T43" fmla="*/ 178 h 284"/>
                <a:gd name="T44" fmla="*/ 392 w 452"/>
                <a:gd name="T45" fmla="*/ 196 h 284"/>
                <a:gd name="T46" fmla="*/ 380 w 452"/>
                <a:gd name="T47" fmla="*/ 212 h 284"/>
                <a:gd name="T48" fmla="*/ 368 w 452"/>
                <a:gd name="T49" fmla="*/ 228 h 284"/>
                <a:gd name="T50" fmla="*/ 352 w 452"/>
                <a:gd name="T51" fmla="*/ 240 h 284"/>
                <a:gd name="T52" fmla="*/ 336 w 452"/>
                <a:gd name="T53" fmla="*/ 252 h 284"/>
                <a:gd name="T54" fmla="*/ 318 w 452"/>
                <a:gd name="T55" fmla="*/ 258 h 284"/>
                <a:gd name="T56" fmla="*/ 318 w 452"/>
                <a:gd name="T57" fmla="*/ 258 h 284"/>
                <a:gd name="T58" fmla="*/ 314 w 452"/>
                <a:gd name="T59" fmla="*/ 262 h 284"/>
                <a:gd name="T60" fmla="*/ 308 w 452"/>
                <a:gd name="T61" fmla="*/ 266 h 284"/>
                <a:gd name="T62" fmla="*/ 306 w 452"/>
                <a:gd name="T63" fmla="*/ 270 h 284"/>
                <a:gd name="T64" fmla="*/ 302 w 452"/>
                <a:gd name="T65" fmla="*/ 272 h 284"/>
                <a:gd name="T66" fmla="*/ 302 w 452"/>
                <a:gd name="T67" fmla="*/ 272 h 284"/>
                <a:gd name="T68" fmla="*/ 290 w 452"/>
                <a:gd name="T69" fmla="*/ 278 h 284"/>
                <a:gd name="T70" fmla="*/ 274 w 452"/>
                <a:gd name="T71" fmla="*/ 280 h 284"/>
                <a:gd name="T72" fmla="*/ 256 w 452"/>
                <a:gd name="T73" fmla="*/ 282 h 284"/>
                <a:gd name="T74" fmla="*/ 234 w 452"/>
                <a:gd name="T75" fmla="*/ 284 h 284"/>
                <a:gd name="T76" fmla="*/ 210 w 452"/>
                <a:gd name="T77" fmla="*/ 282 h 284"/>
                <a:gd name="T78" fmla="*/ 186 w 452"/>
                <a:gd name="T79" fmla="*/ 280 h 284"/>
                <a:gd name="T80" fmla="*/ 160 w 452"/>
                <a:gd name="T81" fmla="*/ 276 h 284"/>
                <a:gd name="T82" fmla="*/ 134 w 452"/>
                <a:gd name="T83" fmla="*/ 270 h 284"/>
                <a:gd name="T84" fmla="*/ 110 w 452"/>
                <a:gd name="T85" fmla="*/ 262 h 284"/>
                <a:gd name="T86" fmla="*/ 86 w 452"/>
                <a:gd name="T87" fmla="*/ 252 h 284"/>
                <a:gd name="T88" fmla="*/ 64 w 452"/>
                <a:gd name="T89" fmla="*/ 240 h 284"/>
                <a:gd name="T90" fmla="*/ 44 w 452"/>
                <a:gd name="T91" fmla="*/ 226 h 284"/>
                <a:gd name="T92" fmla="*/ 26 w 452"/>
                <a:gd name="T93" fmla="*/ 210 h 284"/>
                <a:gd name="T94" fmla="*/ 14 w 452"/>
                <a:gd name="T95" fmla="*/ 192 h 284"/>
                <a:gd name="T96" fmla="*/ 8 w 452"/>
                <a:gd name="T97" fmla="*/ 182 h 284"/>
                <a:gd name="T98" fmla="*/ 4 w 452"/>
                <a:gd name="T99" fmla="*/ 172 h 284"/>
                <a:gd name="T100" fmla="*/ 2 w 452"/>
                <a:gd name="T101" fmla="*/ 160 h 284"/>
                <a:gd name="T102" fmla="*/ 0 w 452"/>
                <a:gd name="T103" fmla="*/ 148 h 284"/>
                <a:gd name="T104" fmla="*/ 0 w 452"/>
                <a:gd name="T105" fmla="*/ 148 h 284"/>
                <a:gd name="T106" fmla="*/ 6 w 452"/>
                <a:gd name="T107" fmla="*/ 80 h 284"/>
                <a:gd name="T108" fmla="*/ 14 w 452"/>
                <a:gd name="T109" fmla="*/ 30 h 284"/>
                <a:gd name="T110" fmla="*/ 18 w 452"/>
                <a:gd name="T111" fmla="*/ 12 h 284"/>
                <a:gd name="T112" fmla="*/ 24 w 452"/>
                <a:gd name="T113" fmla="*/ 0 h 284"/>
                <a:gd name="T114" fmla="*/ 24 w 452"/>
                <a:gd name="T115"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2" h="284">
                  <a:moveTo>
                    <a:pt x="24" y="0"/>
                  </a:moveTo>
                  <a:lnTo>
                    <a:pt x="24" y="0"/>
                  </a:lnTo>
                  <a:lnTo>
                    <a:pt x="32" y="6"/>
                  </a:lnTo>
                  <a:lnTo>
                    <a:pt x="58" y="20"/>
                  </a:lnTo>
                  <a:lnTo>
                    <a:pt x="96" y="40"/>
                  </a:lnTo>
                  <a:lnTo>
                    <a:pt x="122" y="50"/>
                  </a:lnTo>
                  <a:lnTo>
                    <a:pt x="148" y="60"/>
                  </a:lnTo>
                  <a:lnTo>
                    <a:pt x="180" y="68"/>
                  </a:lnTo>
                  <a:lnTo>
                    <a:pt x="212" y="74"/>
                  </a:lnTo>
                  <a:lnTo>
                    <a:pt x="248" y="78"/>
                  </a:lnTo>
                  <a:lnTo>
                    <a:pt x="284" y="80"/>
                  </a:lnTo>
                  <a:lnTo>
                    <a:pt x="324" y="78"/>
                  </a:lnTo>
                  <a:lnTo>
                    <a:pt x="366" y="72"/>
                  </a:lnTo>
                  <a:lnTo>
                    <a:pt x="408" y="62"/>
                  </a:lnTo>
                  <a:lnTo>
                    <a:pt x="430" y="54"/>
                  </a:lnTo>
                  <a:lnTo>
                    <a:pt x="452" y="46"/>
                  </a:lnTo>
                  <a:lnTo>
                    <a:pt x="452" y="46"/>
                  </a:lnTo>
                  <a:lnTo>
                    <a:pt x="444" y="74"/>
                  </a:lnTo>
                  <a:lnTo>
                    <a:pt x="436" y="106"/>
                  </a:lnTo>
                  <a:lnTo>
                    <a:pt x="422" y="140"/>
                  </a:lnTo>
                  <a:lnTo>
                    <a:pt x="414" y="160"/>
                  </a:lnTo>
                  <a:lnTo>
                    <a:pt x="404" y="178"/>
                  </a:lnTo>
                  <a:lnTo>
                    <a:pt x="392" y="196"/>
                  </a:lnTo>
                  <a:lnTo>
                    <a:pt x="380" y="212"/>
                  </a:lnTo>
                  <a:lnTo>
                    <a:pt x="368" y="228"/>
                  </a:lnTo>
                  <a:lnTo>
                    <a:pt x="352" y="240"/>
                  </a:lnTo>
                  <a:lnTo>
                    <a:pt x="336" y="252"/>
                  </a:lnTo>
                  <a:lnTo>
                    <a:pt x="318" y="258"/>
                  </a:lnTo>
                  <a:lnTo>
                    <a:pt x="318" y="258"/>
                  </a:lnTo>
                  <a:lnTo>
                    <a:pt x="314" y="262"/>
                  </a:lnTo>
                  <a:lnTo>
                    <a:pt x="308" y="266"/>
                  </a:lnTo>
                  <a:lnTo>
                    <a:pt x="306" y="270"/>
                  </a:lnTo>
                  <a:lnTo>
                    <a:pt x="302" y="272"/>
                  </a:lnTo>
                  <a:lnTo>
                    <a:pt x="302" y="272"/>
                  </a:lnTo>
                  <a:lnTo>
                    <a:pt x="290" y="278"/>
                  </a:lnTo>
                  <a:lnTo>
                    <a:pt x="274" y="280"/>
                  </a:lnTo>
                  <a:lnTo>
                    <a:pt x="256" y="282"/>
                  </a:lnTo>
                  <a:lnTo>
                    <a:pt x="234" y="284"/>
                  </a:lnTo>
                  <a:lnTo>
                    <a:pt x="210" y="282"/>
                  </a:lnTo>
                  <a:lnTo>
                    <a:pt x="186" y="280"/>
                  </a:lnTo>
                  <a:lnTo>
                    <a:pt x="160" y="276"/>
                  </a:lnTo>
                  <a:lnTo>
                    <a:pt x="134" y="270"/>
                  </a:lnTo>
                  <a:lnTo>
                    <a:pt x="110" y="262"/>
                  </a:lnTo>
                  <a:lnTo>
                    <a:pt x="86" y="252"/>
                  </a:lnTo>
                  <a:lnTo>
                    <a:pt x="64" y="240"/>
                  </a:lnTo>
                  <a:lnTo>
                    <a:pt x="44" y="226"/>
                  </a:lnTo>
                  <a:lnTo>
                    <a:pt x="26" y="210"/>
                  </a:lnTo>
                  <a:lnTo>
                    <a:pt x="14" y="192"/>
                  </a:lnTo>
                  <a:lnTo>
                    <a:pt x="8" y="182"/>
                  </a:lnTo>
                  <a:lnTo>
                    <a:pt x="4" y="172"/>
                  </a:lnTo>
                  <a:lnTo>
                    <a:pt x="2" y="160"/>
                  </a:lnTo>
                  <a:lnTo>
                    <a:pt x="0" y="148"/>
                  </a:lnTo>
                  <a:lnTo>
                    <a:pt x="0" y="148"/>
                  </a:lnTo>
                  <a:lnTo>
                    <a:pt x="6" y="80"/>
                  </a:lnTo>
                  <a:lnTo>
                    <a:pt x="14" y="30"/>
                  </a:lnTo>
                  <a:lnTo>
                    <a:pt x="18" y="12"/>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5"/>
            <p:cNvSpPr>
              <a:spLocks/>
            </p:cNvSpPr>
            <p:nvPr/>
          </p:nvSpPr>
          <p:spPr bwMode="auto">
            <a:xfrm>
              <a:off x="1240" y="2685"/>
              <a:ext cx="94" cy="110"/>
            </a:xfrm>
            <a:custGeom>
              <a:avLst/>
              <a:gdLst>
                <a:gd name="T0" fmla="*/ 30 w 94"/>
                <a:gd name="T1" fmla="*/ 108 h 110"/>
                <a:gd name="T2" fmla="*/ 30 w 94"/>
                <a:gd name="T3" fmla="*/ 108 h 110"/>
                <a:gd name="T4" fmla="*/ 54 w 94"/>
                <a:gd name="T5" fmla="*/ 108 h 110"/>
                <a:gd name="T6" fmla="*/ 76 w 94"/>
                <a:gd name="T7" fmla="*/ 110 h 110"/>
                <a:gd name="T8" fmla="*/ 76 w 94"/>
                <a:gd name="T9" fmla="*/ 110 h 110"/>
                <a:gd name="T10" fmla="*/ 84 w 94"/>
                <a:gd name="T11" fmla="*/ 100 h 110"/>
                <a:gd name="T12" fmla="*/ 90 w 94"/>
                <a:gd name="T13" fmla="*/ 84 h 110"/>
                <a:gd name="T14" fmla="*/ 90 w 94"/>
                <a:gd name="T15" fmla="*/ 84 h 110"/>
                <a:gd name="T16" fmla="*/ 92 w 94"/>
                <a:gd name="T17" fmla="*/ 72 h 110"/>
                <a:gd name="T18" fmla="*/ 94 w 94"/>
                <a:gd name="T19" fmla="*/ 60 h 110"/>
                <a:gd name="T20" fmla="*/ 94 w 94"/>
                <a:gd name="T21" fmla="*/ 48 h 110"/>
                <a:gd name="T22" fmla="*/ 90 w 94"/>
                <a:gd name="T23" fmla="*/ 36 h 110"/>
                <a:gd name="T24" fmla="*/ 86 w 94"/>
                <a:gd name="T25" fmla="*/ 26 h 110"/>
                <a:gd name="T26" fmla="*/ 82 w 94"/>
                <a:gd name="T27" fmla="*/ 16 h 110"/>
                <a:gd name="T28" fmla="*/ 74 w 94"/>
                <a:gd name="T29" fmla="*/ 10 h 110"/>
                <a:gd name="T30" fmla="*/ 66 w 94"/>
                <a:gd name="T31" fmla="*/ 4 h 110"/>
                <a:gd name="T32" fmla="*/ 66 w 94"/>
                <a:gd name="T33" fmla="*/ 4 h 110"/>
                <a:gd name="T34" fmla="*/ 56 w 94"/>
                <a:gd name="T35" fmla="*/ 2 h 110"/>
                <a:gd name="T36" fmla="*/ 48 w 94"/>
                <a:gd name="T37" fmla="*/ 0 h 110"/>
                <a:gd name="T38" fmla="*/ 38 w 94"/>
                <a:gd name="T39" fmla="*/ 2 h 110"/>
                <a:gd name="T40" fmla="*/ 30 w 94"/>
                <a:gd name="T41" fmla="*/ 8 h 110"/>
                <a:gd name="T42" fmla="*/ 22 w 94"/>
                <a:gd name="T43" fmla="*/ 14 h 110"/>
                <a:gd name="T44" fmla="*/ 14 w 94"/>
                <a:gd name="T45" fmla="*/ 22 h 110"/>
                <a:gd name="T46" fmla="*/ 8 w 94"/>
                <a:gd name="T47" fmla="*/ 32 h 110"/>
                <a:gd name="T48" fmla="*/ 4 w 94"/>
                <a:gd name="T49" fmla="*/ 44 h 110"/>
                <a:gd name="T50" fmla="*/ 4 w 94"/>
                <a:gd name="T51" fmla="*/ 44 h 110"/>
                <a:gd name="T52" fmla="*/ 0 w 94"/>
                <a:gd name="T53" fmla="*/ 62 h 110"/>
                <a:gd name="T54" fmla="*/ 0 w 94"/>
                <a:gd name="T55" fmla="*/ 78 h 110"/>
                <a:gd name="T56" fmla="*/ 4 w 94"/>
                <a:gd name="T57" fmla="*/ 94 h 110"/>
                <a:gd name="T58" fmla="*/ 12 w 94"/>
                <a:gd name="T59" fmla="*/ 108 h 110"/>
                <a:gd name="T60" fmla="*/ 12 w 94"/>
                <a:gd name="T61" fmla="*/ 108 h 110"/>
                <a:gd name="T62" fmla="*/ 30 w 94"/>
                <a:gd name="T63" fmla="*/ 108 h 110"/>
                <a:gd name="T64" fmla="*/ 30 w 94"/>
                <a:gd name="T65"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0">
                  <a:moveTo>
                    <a:pt x="30" y="108"/>
                  </a:moveTo>
                  <a:lnTo>
                    <a:pt x="30" y="108"/>
                  </a:lnTo>
                  <a:lnTo>
                    <a:pt x="54" y="108"/>
                  </a:lnTo>
                  <a:lnTo>
                    <a:pt x="76" y="110"/>
                  </a:lnTo>
                  <a:lnTo>
                    <a:pt x="76" y="110"/>
                  </a:lnTo>
                  <a:lnTo>
                    <a:pt x="84" y="100"/>
                  </a:lnTo>
                  <a:lnTo>
                    <a:pt x="90" y="84"/>
                  </a:lnTo>
                  <a:lnTo>
                    <a:pt x="90" y="84"/>
                  </a:lnTo>
                  <a:lnTo>
                    <a:pt x="92" y="72"/>
                  </a:lnTo>
                  <a:lnTo>
                    <a:pt x="94" y="60"/>
                  </a:lnTo>
                  <a:lnTo>
                    <a:pt x="94"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7"/>
            <p:cNvSpPr>
              <a:spLocks/>
            </p:cNvSpPr>
            <p:nvPr/>
          </p:nvSpPr>
          <p:spPr bwMode="auto">
            <a:xfrm>
              <a:off x="1422" y="2689"/>
              <a:ext cx="94" cy="112"/>
            </a:xfrm>
            <a:custGeom>
              <a:avLst/>
              <a:gdLst>
                <a:gd name="T0" fmla="*/ 30 w 94"/>
                <a:gd name="T1" fmla="*/ 108 h 112"/>
                <a:gd name="T2" fmla="*/ 30 w 94"/>
                <a:gd name="T3" fmla="*/ 108 h 112"/>
                <a:gd name="T4" fmla="*/ 54 w 94"/>
                <a:gd name="T5" fmla="*/ 108 h 112"/>
                <a:gd name="T6" fmla="*/ 74 w 94"/>
                <a:gd name="T7" fmla="*/ 112 h 112"/>
                <a:gd name="T8" fmla="*/ 74 w 94"/>
                <a:gd name="T9" fmla="*/ 112 h 112"/>
                <a:gd name="T10" fmla="*/ 84 w 94"/>
                <a:gd name="T11" fmla="*/ 100 h 112"/>
                <a:gd name="T12" fmla="*/ 90 w 94"/>
                <a:gd name="T13" fmla="*/ 84 h 112"/>
                <a:gd name="T14" fmla="*/ 90 w 94"/>
                <a:gd name="T15" fmla="*/ 84 h 112"/>
                <a:gd name="T16" fmla="*/ 92 w 94"/>
                <a:gd name="T17" fmla="*/ 72 h 112"/>
                <a:gd name="T18" fmla="*/ 94 w 94"/>
                <a:gd name="T19" fmla="*/ 60 h 112"/>
                <a:gd name="T20" fmla="*/ 92 w 94"/>
                <a:gd name="T21" fmla="*/ 48 h 112"/>
                <a:gd name="T22" fmla="*/ 90 w 94"/>
                <a:gd name="T23" fmla="*/ 36 h 112"/>
                <a:gd name="T24" fmla="*/ 86 w 94"/>
                <a:gd name="T25" fmla="*/ 26 h 112"/>
                <a:gd name="T26" fmla="*/ 82 w 94"/>
                <a:gd name="T27" fmla="*/ 16 h 112"/>
                <a:gd name="T28" fmla="*/ 74 w 94"/>
                <a:gd name="T29" fmla="*/ 10 h 112"/>
                <a:gd name="T30" fmla="*/ 66 w 94"/>
                <a:gd name="T31" fmla="*/ 4 h 112"/>
                <a:gd name="T32" fmla="*/ 66 w 94"/>
                <a:gd name="T33" fmla="*/ 4 h 112"/>
                <a:gd name="T34" fmla="*/ 56 w 94"/>
                <a:gd name="T35" fmla="*/ 2 h 112"/>
                <a:gd name="T36" fmla="*/ 48 w 94"/>
                <a:gd name="T37" fmla="*/ 0 h 112"/>
                <a:gd name="T38" fmla="*/ 38 w 94"/>
                <a:gd name="T39" fmla="*/ 2 h 112"/>
                <a:gd name="T40" fmla="*/ 30 w 94"/>
                <a:gd name="T41" fmla="*/ 8 h 112"/>
                <a:gd name="T42" fmla="*/ 22 w 94"/>
                <a:gd name="T43" fmla="*/ 14 h 112"/>
                <a:gd name="T44" fmla="*/ 14 w 94"/>
                <a:gd name="T45" fmla="*/ 22 h 112"/>
                <a:gd name="T46" fmla="*/ 8 w 94"/>
                <a:gd name="T47" fmla="*/ 32 h 112"/>
                <a:gd name="T48" fmla="*/ 4 w 94"/>
                <a:gd name="T49" fmla="*/ 44 h 112"/>
                <a:gd name="T50" fmla="*/ 4 w 94"/>
                <a:gd name="T51" fmla="*/ 44 h 112"/>
                <a:gd name="T52" fmla="*/ 0 w 94"/>
                <a:gd name="T53" fmla="*/ 62 h 112"/>
                <a:gd name="T54" fmla="*/ 0 w 94"/>
                <a:gd name="T55" fmla="*/ 78 h 112"/>
                <a:gd name="T56" fmla="*/ 4 w 94"/>
                <a:gd name="T57" fmla="*/ 94 h 112"/>
                <a:gd name="T58" fmla="*/ 12 w 94"/>
                <a:gd name="T59" fmla="*/ 108 h 112"/>
                <a:gd name="T60" fmla="*/ 12 w 94"/>
                <a:gd name="T61" fmla="*/ 108 h 112"/>
                <a:gd name="T62" fmla="*/ 30 w 94"/>
                <a:gd name="T63" fmla="*/ 108 h 112"/>
                <a:gd name="T64" fmla="*/ 30 w 94"/>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2">
                  <a:moveTo>
                    <a:pt x="30" y="108"/>
                  </a:moveTo>
                  <a:lnTo>
                    <a:pt x="30" y="108"/>
                  </a:lnTo>
                  <a:lnTo>
                    <a:pt x="54" y="108"/>
                  </a:lnTo>
                  <a:lnTo>
                    <a:pt x="74" y="112"/>
                  </a:lnTo>
                  <a:lnTo>
                    <a:pt x="74" y="112"/>
                  </a:lnTo>
                  <a:lnTo>
                    <a:pt x="84" y="100"/>
                  </a:lnTo>
                  <a:lnTo>
                    <a:pt x="90" y="84"/>
                  </a:lnTo>
                  <a:lnTo>
                    <a:pt x="90" y="84"/>
                  </a:lnTo>
                  <a:lnTo>
                    <a:pt x="92" y="72"/>
                  </a:lnTo>
                  <a:lnTo>
                    <a:pt x="94" y="60"/>
                  </a:lnTo>
                  <a:lnTo>
                    <a:pt x="92"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p:cNvSpPr>
            <p:nvPr/>
          </p:nvSpPr>
          <p:spPr bwMode="auto">
            <a:xfrm>
              <a:off x="2540" y="2457"/>
              <a:ext cx="134" cy="136"/>
            </a:xfrm>
            <a:custGeom>
              <a:avLst/>
              <a:gdLst>
                <a:gd name="T0" fmla="*/ 28 w 134"/>
                <a:gd name="T1" fmla="*/ 78 h 136"/>
                <a:gd name="T2" fmla="*/ 28 w 134"/>
                <a:gd name="T3" fmla="*/ 78 h 136"/>
                <a:gd name="T4" fmla="*/ 40 w 134"/>
                <a:gd name="T5" fmla="*/ 90 h 136"/>
                <a:gd name="T6" fmla="*/ 52 w 134"/>
                <a:gd name="T7" fmla="*/ 98 h 136"/>
                <a:gd name="T8" fmla="*/ 58 w 134"/>
                <a:gd name="T9" fmla="*/ 100 h 136"/>
                <a:gd name="T10" fmla="*/ 66 w 134"/>
                <a:gd name="T11" fmla="*/ 102 h 136"/>
                <a:gd name="T12" fmla="*/ 74 w 134"/>
                <a:gd name="T13" fmla="*/ 104 h 136"/>
                <a:gd name="T14" fmla="*/ 82 w 134"/>
                <a:gd name="T15" fmla="*/ 102 h 136"/>
                <a:gd name="T16" fmla="*/ 82 w 134"/>
                <a:gd name="T17" fmla="*/ 102 h 136"/>
                <a:gd name="T18" fmla="*/ 90 w 134"/>
                <a:gd name="T19" fmla="*/ 100 h 136"/>
                <a:gd name="T20" fmla="*/ 96 w 134"/>
                <a:gd name="T21" fmla="*/ 96 h 136"/>
                <a:gd name="T22" fmla="*/ 102 w 134"/>
                <a:gd name="T23" fmla="*/ 92 h 136"/>
                <a:gd name="T24" fmla="*/ 106 w 134"/>
                <a:gd name="T25" fmla="*/ 86 h 136"/>
                <a:gd name="T26" fmla="*/ 108 w 134"/>
                <a:gd name="T27" fmla="*/ 80 h 136"/>
                <a:gd name="T28" fmla="*/ 108 w 134"/>
                <a:gd name="T29" fmla="*/ 74 h 136"/>
                <a:gd name="T30" fmla="*/ 106 w 134"/>
                <a:gd name="T31" fmla="*/ 66 h 136"/>
                <a:gd name="T32" fmla="*/ 104 w 134"/>
                <a:gd name="T33" fmla="*/ 58 h 136"/>
                <a:gd name="T34" fmla="*/ 104 w 134"/>
                <a:gd name="T35" fmla="*/ 58 h 136"/>
                <a:gd name="T36" fmla="*/ 100 w 134"/>
                <a:gd name="T37" fmla="*/ 54 h 136"/>
                <a:gd name="T38" fmla="*/ 94 w 134"/>
                <a:gd name="T39" fmla="*/ 50 h 136"/>
                <a:gd name="T40" fmla="*/ 82 w 134"/>
                <a:gd name="T41" fmla="*/ 40 h 136"/>
                <a:gd name="T42" fmla="*/ 78 w 134"/>
                <a:gd name="T43" fmla="*/ 36 h 136"/>
                <a:gd name="T44" fmla="*/ 74 w 134"/>
                <a:gd name="T45" fmla="*/ 30 h 136"/>
                <a:gd name="T46" fmla="*/ 72 w 134"/>
                <a:gd name="T47" fmla="*/ 24 h 136"/>
                <a:gd name="T48" fmla="*/ 74 w 134"/>
                <a:gd name="T49" fmla="*/ 16 h 136"/>
                <a:gd name="T50" fmla="*/ 74 w 134"/>
                <a:gd name="T51" fmla="*/ 16 h 136"/>
                <a:gd name="T52" fmla="*/ 78 w 134"/>
                <a:gd name="T53" fmla="*/ 10 h 136"/>
                <a:gd name="T54" fmla="*/ 82 w 134"/>
                <a:gd name="T55" fmla="*/ 4 h 136"/>
                <a:gd name="T56" fmla="*/ 88 w 134"/>
                <a:gd name="T57" fmla="*/ 2 h 136"/>
                <a:gd name="T58" fmla="*/ 96 w 134"/>
                <a:gd name="T59" fmla="*/ 0 h 136"/>
                <a:gd name="T60" fmla="*/ 102 w 134"/>
                <a:gd name="T61" fmla="*/ 0 h 136"/>
                <a:gd name="T62" fmla="*/ 108 w 134"/>
                <a:gd name="T63" fmla="*/ 0 h 136"/>
                <a:gd name="T64" fmla="*/ 114 w 134"/>
                <a:gd name="T65" fmla="*/ 4 h 136"/>
                <a:gd name="T66" fmla="*/ 118 w 134"/>
                <a:gd name="T67" fmla="*/ 6 h 136"/>
                <a:gd name="T68" fmla="*/ 118 w 134"/>
                <a:gd name="T69" fmla="*/ 6 h 136"/>
                <a:gd name="T70" fmla="*/ 124 w 134"/>
                <a:gd name="T71" fmla="*/ 12 h 136"/>
                <a:gd name="T72" fmla="*/ 126 w 134"/>
                <a:gd name="T73" fmla="*/ 20 h 136"/>
                <a:gd name="T74" fmla="*/ 132 w 134"/>
                <a:gd name="T75" fmla="*/ 38 h 136"/>
                <a:gd name="T76" fmla="*/ 134 w 134"/>
                <a:gd name="T77" fmla="*/ 56 h 136"/>
                <a:gd name="T78" fmla="*/ 134 w 134"/>
                <a:gd name="T79" fmla="*/ 74 h 136"/>
                <a:gd name="T80" fmla="*/ 134 w 134"/>
                <a:gd name="T81" fmla="*/ 74 h 136"/>
                <a:gd name="T82" fmla="*/ 134 w 134"/>
                <a:gd name="T83" fmla="*/ 90 h 136"/>
                <a:gd name="T84" fmla="*/ 132 w 134"/>
                <a:gd name="T85" fmla="*/ 102 h 136"/>
                <a:gd name="T86" fmla="*/ 126 w 134"/>
                <a:gd name="T87" fmla="*/ 112 h 136"/>
                <a:gd name="T88" fmla="*/ 116 w 134"/>
                <a:gd name="T89" fmla="*/ 124 h 136"/>
                <a:gd name="T90" fmla="*/ 116 w 134"/>
                <a:gd name="T91" fmla="*/ 124 h 136"/>
                <a:gd name="T92" fmla="*/ 110 w 134"/>
                <a:gd name="T93" fmla="*/ 128 h 136"/>
                <a:gd name="T94" fmla="*/ 102 w 134"/>
                <a:gd name="T95" fmla="*/ 132 h 136"/>
                <a:gd name="T96" fmla="*/ 86 w 134"/>
                <a:gd name="T97" fmla="*/ 136 h 136"/>
                <a:gd name="T98" fmla="*/ 66 w 134"/>
                <a:gd name="T99" fmla="*/ 136 h 136"/>
                <a:gd name="T100" fmla="*/ 48 w 134"/>
                <a:gd name="T101" fmla="*/ 134 h 136"/>
                <a:gd name="T102" fmla="*/ 30 w 134"/>
                <a:gd name="T103" fmla="*/ 130 h 136"/>
                <a:gd name="T104" fmla="*/ 14 w 134"/>
                <a:gd name="T105" fmla="*/ 124 h 136"/>
                <a:gd name="T106" fmla="*/ 4 w 134"/>
                <a:gd name="T107" fmla="*/ 118 h 136"/>
                <a:gd name="T108" fmla="*/ 2 w 134"/>
                <a:gd name="T109" fmla="*/ 116 h 136"/>
                <a:gd name="T110" fmla="*/ 0 w 134"/>
                <a:gd name="T111" fmla="*/ 112 h 136"/>
                <a:gd name="T112" fmla="*/ 0 w 134"/>
                <a:gd name="T113" fmla="*/ 112 h 136"/>
                <a:gd name="T114" fmla="*/ 0 w 134"/>
                <a:gd name="T115" fmla="*/ 108 h 136"/>
                <a:gd name="T116" fmla="*/ 2 w 134"/>
                <a:gd name="T117" fmla="*/ 104 h 136"/>
                <a:gd name="T118" fmla="*/ 8 w 134"/>
                <a:gd name="T119" fmla="*/ 96 h 136"/>
                <a:gd name="T120" fmla="*/ 16 w 134"/>
                <a:gd name="T121" fmla="*/ 90 h 136"/>
                <a:gd name="T122" fmla="*/ 26 w 134"/>
                <a:gd name="T123" fmla="*/ 88 h 136"/>
                <a:gd name="T124" fmla="*/ 28 w 134"/>
                <a:gd name="T125" fmla="*/ 7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136">
                  <a:moveTo>
                    <a:pt x="28" y="78"/>
                  </a:moveTo>
                  <a:lnTo>
                    <a:pt x="28" y="78"/>
                  </a:lnTo>
                  <a:lnTo>
                    <a:pt x="40" y="90"/>
                  </a:lnTo>
                  <a:lnTo>
                    <a:pt x="52" y="98"/>
                  </a:lnTo>
                  <a:lnTo>
                    <a:pt x="58" y="100"/>
                  </a:lnTo>
                  <a:lnTo>
                    <a:pt x="66" y="102"/>
                  </a:lnTo>
                  <a:lnTo>
                    <a:pt x="74" y="104"/>
                  </a:lnTo>
                  <a:lnTo>
                    <a:pt x="82" y="102"/>
                  </a:lnTo>
                  <a:lnTo>
                    <a:pt x="82" y="102"/>
                  </a:lnTo>
                  <a:lnTo>
                    <a:pt x="90" y="100"/>
                  </a:lnTo>
                  <a:lnTo>
                    <a:pt x="96" y="96"/>
                  </a:lnTo>
                  <a:lnTo>
                    <a:pt x="102" y="92"/>
                  </a:lnTo>
                  <a:lnTo>
                    <a:pt x="106" y="86"/>
                  </a:lnTo>
                  <a:lnTo>
                    <a:pt x="108" y="80"/>
                  </a:lnTo>
                  <a:lnTo>
                    <a:pt x="108" y="74"/>
                  </a:lnTo>
                  <a:lnTo>
                    <a:pt x="106" y="66"/>
                  </a:lnTo>
                  <a:lnTo>
                    <a:pt x="104" y="58"/>
                  </a:lnTo>
                  <a:lnTo>
                    <a:pt x="104" y="58"/>
                  </a:lnTo>
                  <a:lnTo>
                    <a:pt x="100" y="54"/>
                  </a:lnTo>
                  <a:lnTo>
                    <a:pt x="94" y="50"/>
                  </a:lnTo>
                  <a:lnTo>
                    <a:pt x="82" y="40"/>
                  </a:lnTo>
                  <a:lnTo>
                    <a:pt x="78" y="36"/>
                  </a:lnTo>
                  <a:lnTo>
                    <a:pt x="74" y="30"/>
                  </a:lnTo>
                  <a:lnTo>
                    <a:pt x="72" y="24"/>
                  </a:lnTo>
                  <a:lnTo>
                    <a:pt x="74" y="16"/>
                  </a:lnTo>
                  <a:lnTo>
                    <a:pt x="74" y="16"/>
                  </a:lnTo>
                  <a:lnTo>
                    <a:pt x="78" y="10"/>
                  </a:lnTo>
                  <a:lnTo>
                    <a:pt x="82" y="4"/>
                  </a:lnTo>
                  <a:lnTo>
                    <a:pt x="88" y="2"/>
                  </a:lnTo>
                  <a:lnTo>
                    <a:pt x="96" y="0"/>
                  </a:lnTo>
                  <a:lnTo>
                    <a:pt x="102" y="0"/>
                  </a:lnTo>
                  <a:lnTo>
                    <a:pt x="108" y="0"/>
                  </a:lnTo>
                  <a:lnTo>
                    <a:pt x="114" y="4"/>
                  </a:lnTo>
                  <a:lnTo>
                    <a:pt x="118" y="6"/>
                  </a:lnTo>
                  <a:lnTo>
                    <a:pt x="118" y="6"/>
                  </a:lnTo>
                  <a:lnTo>
                    <a:pt x="124" y="12"/>
                  </a:lnTo>
                  <a:lnTo>
                    <a:pt x="126" y="20"/>
                  </a:lnTo>
                  <a:lnTo>
                    <a:pt x="132" y="38"/>
                  </a:lnTo>
                  <a:lnTo>
                    <a:pt x="134" y="56"/>
                  </a:lnTo>
                  <a:lnTo>
                    <a:pt x="134" y="74"/>
                  </a:lnTo>
                  <a:lnTo>
                    <a:pt x="134" y="74"/>
                  </a:lnTo>
                  <a:lnTo>
                    <a:pt x="134" y="90"/>
                  </a:lnTo>
                  <a:lnTo>
                    <a:pt x="132" y="102"/>
                  </a:lnTo>
                  <a:lnTo>
                    <a:pt x="126" y="112"/>
                  </a:lnTo>
                  <a:lnTo>
                    <a:pt x="116" y="124"/>
                  </a:lnTo>
                  <a:lnTo>
                    <a:pt x="116" y="124"/>
                  </a:lnTo>
                  <a:lnTo>
                    <a:pt x="110" y="128"/>
                  </a:lnTo>
                  <a:lnTo>
                    <a:pt x="102" y="132"/>
                  </a:lnTo>
                  <a:lnTo>
                    <a:pt x="86" y="136"/>
                  </a:lnTo>
                  <a:lnTo>
                    <a:pt x="66" y="136"/>
                  </a:lnTo>
                  <a:lnTo>
                    <a:pt x="48" y="134"/>
                  </a:lnTo>
                  <a:lnTo>
                    <a:pt x="30" y="130"/>
                  </a:lnTo>
                  <a:lnTo>
                    <a:pt x="14" y="124"/>
                  </a:lnTo>
                  <a:lnTo>
                    <a:pt x="4" y="118"/>
                  </a:lnTo>
                  <a:lnTo>
                    <a:pt x="2" y="116"/>
                  </a:lnTo>
                  <a:lnTo>
                    <a:pt x="0" y="112"/>
                  </a:lnTo>
                  <a:lnTo>
                    <a:pt x="0" y="112"/>
                  </a:lnTo>
                  <a:lnTo>
                    <a:pt x="0" y="108"/>
                  </a:lnTo>
                  <a:lnTo>
                    <a:pt x="2" y="104"/>
                  </a:lnTo>
                  <a:lnTo>
                    <a:pt x="8" y="96"/>
                  </a:lnTo>
                  <a:lnTo>
                    <a:pt x="16" y="90"/>
                  </a:lnTo>
                  <a:lnTo>
                    <a:pt x="26" y="88"/>
                  </a:lnTo>
                  <a:lnTo>
                    <a:pt x="28"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0"/>
            <p:cNvSpPr>
              <a:spLocks/>
            </p:cNvSpPr>
            <p:nvPr/>
          </p:nvSpPr>
          <p:spPr bwMode="auto">
            <a:xfrm>
              <a:off x="1980" y="2461"/>
              <a:ext cx="196" cy="202"/>
            </a:xfrm>
            <a:custGeom>
              <a:avLst/>
              <a:gdLst>
                <a:gd name="T0" fmla="*/ 196 w 196"/>
                <a:gd name="T1" fmla="*/ 36 h 202"/>
                <a:gd name="T2" fmla="*/ 192 w 196"/>
                <a:gd name="T3" fmla="*/ 16 h 202"/>
                <a:gd name="T4" fmla="*/ 180 w 196"/>
                <a:gd name="T5" fmla="*/ 0 h 202"/>
                <a:gd name="T6" fmla="*/ 148 w 196"/>
                <a:gd name="T7" fmla="*/ 8 h 202"/>
                <a:gd name="T8" fmla="*/ 118 w 196"/>
                <a:gd name="T9" fmla="*/ 20 h 202"/>
                <a:gd name="T10" fmla="*/ 68 w 196"/>
                <a:gd name="T11" fmla="*/ 34 h 202"/>
                <a:gd name="T12" fmla="*/ 58 w 196"/>
                <a:gd name="T13" fmla="*/ 42 h 202"/>
                <a:gd name="T14" fmla="*/ 50 w 196"/>
                <a:gd name="T15" fmla="*/ 52 h 202"/>
                <a:gd name="T16" fmla="*/ 42 w 196"/>
                <a:gd name="T17" fmla="*/ 80 h 202"/>
                <a:gd name="T18" fmla="*/ 36 w 196"/>
                <a:gd name="T19" fmla="*/ 124 h 202"/>
                <a:gd name="T20" fmla="*/ 34 w 196"/>
                <a:gd name="T21" fmla="*/ 154 h 202"/>
                <a:gd name="T22" fmla="*/ 12 w 196"/>
                <a:gd name="T23" fmla="*/ 172 h 202"/>
                <a:gd name="T24" fmla="*/ 2 w 196"/>
                <a:gd name="T25" fmla="*/ 182 h 202"/>
                <a:gd name="T26" fmla="*/ 0 w 196"/>
                <a:gd name="T27" fmla="*/ 192 h 202"/>
                <a:gd name="T28" fmla="*/ 8 w 196"/>
                <a:gd name="T29" fmla="*/ 198 h 202"/>
                <a:gd name="T30" fmla="*/ 30 w 196"/>
                <a:gd name="T31" fmla="*/ 200 h 202"/>
                <a:gd name="T32" fmla="*/ 34 w 196"/>
                <a:gd name="T33" fmla="*/ 198 h 202"/>
                <a:gd name="T34" fmla="*/ 44 w 196"/>
                <a:gd name="T35" fmla="*/ 194 h 202"/>
                <a:gd name="T36" fmla="*/ 48 w 196"/>
                <a:gd name="T37" fmla="*/ 192 h 202"/>
                <a:gd name="T38" fmla="*/ 60 w 196"/>
                <a:gd name="T39" fmla="*/ 194 h 202"/>
                <a:gd name="T40" fmla="*/ 68 w 196"/>
                <a:gd name="T41" fmla="*/ 188 h 202"/>
                <a:gd name="T42" fmla="*/ 68 w 196"/>
                <a:gd name="T43" fmla="*/ 182 h 202"/>
                <a:gd name="T44" fmla="*/ 64 w 196"/>
                <a:gd name="T45" fmla="*/ 164 h 202"/>
                <a:gd name="T46" fmla="*/ 60 w 196"/>
                <a:gd name="T47" fmla="*/ 156 h 202"/>
                <a:gd name="T48" fmla="*/ 70 w 196"/>
                <a:gd name="T49" fmla="*/ 102 h 202"/>
                <a:gd name="T50" fmla="*/ 76 w 196"/>
                <a:gd name="T51" fmla="*/ 88 h 202"/>
                <a:gd name="T52" fmla="*/ 86 w 196"/>
                <a:gd name="T53" fmla="*/ 80 h 202"/>
                <a:gd name="T54" fmla="*/ 128 w 196"/>
                <a:gd name="T55" fmla="*/ 72 h 202"/>
                <a:gd name="T56" fmla="*/ 158 w 196"/>
                <a:gd name="T57" fmla="*/ 68 h 202"/>
                <a:gd name="T58" fmla="*/ 190 w 196"/>
                <a:gd name="T59" fmla="*/ 66 h 202"/>
                <a:gd name="T60" fmla="*/ 194 w 196"/>
                <a:gd name="T61" fmla="*/ 52 h 202"/>
                <a:gd name="T62" fmla="*/ 196 w 196"/>
                <a:gd name="T63" fmla="*/ 3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202">
                  <a:moveTo>
                    <a:pt x="196" y="36"/>
                  </a:moveTo>
                  <a:lnTo>
                    <a:pt x="196" y="36"/>
                  </a:lnTo>
                  <a:lnTo>
                    <a:pt x="194" y="26"/>
                  </a:lnTo>
                  <a:lnTo>
                    <a:pt x="192" y="16"/>
                  </a:lnTo>
                  <a:lnTo>
                    <a:pt x="180" y="0"/>
                  </a:lnTo>
                  <a:lnTo>
                    <a:pt x="180" y="0"/>
                  </a:lnTo>
                  <a:lnTo>
                    <a:pt x="164" y="2"/>
                  </a:lnTo>
                  <a:lnTo>
                    <a:pt x="148" y="8"/>
                  </a:lnTo>
                  <a:lnTo>
                    <a:pt x="118" y="20"/>
                  </a:lnTo>
                  <a:lnTo>
                    <a:pt x="118" y="20"/>
                  </a:lnTo>
                  <a:lnTo>
                    <a:pt x="86" y="28"/>
                  </a:lnTo>
                  <a:lnTo>
                    <a:pt x="68" y="34"/>
                  </a:lnTo>
                  <a:lnTo>
                    <a:pt x="62" y="38"/>
                  </a:lnTo>
                  <a:lnTo>
                    <a:pt x="58" y="42"/>
                  </a:lnTo>
                  <a:lnTo>
                    <a:pt x="58" y="42"/>
                  </a:lnTo>
                  <a:lnTo>
                    <a:pt x="50" y="52"/>
                  </a:lnTo>
                  <a:lnTo>
                    <a:pt x="46" y="66"/>
                  </a:lnTo>
                  <a:lnTo>
                    <a:pt x="42" y="80"/>
                  </a:lnTo>
                  <a:lnTo>
                    <a:pt x="40" y="94"/>
                  </a:lnTo>
                  <a:lnTo>
                    <a:pt x="36" y="124"/>
                  </a:lnTo>
                  <a:lnTo>
                    <a:pt x="34" y="154"/>
                  </a:lnTo>
                  <a:lnTo>
                    <a:pt x="34" y="154"/>
                  </a:lnTo>
                  <a:lnTo>
                    <a:pt x="22" y="162"/>
                  </a:lnTo>
                  <a:lnTo>
                    <a:pt x="12" y="172"/>
                  </a:lnTo>
                  <a:lnTo>
                    <a:pt x="2" y="182"/>
                  </a:lnTo>
                  <a:lnTo>
                    <a:pt x="2" y="182"/>
                  </a:lnTo>
                  <a:lnTo>
                    <a:pt x="0" y="188"/>
                  </a:lnTo>
                  <a:lnTo>
                    <a:pt x="0" y="192"/>
                  </a:lnTo>
                  <a:lnTo>
                    <a:pt x="2" y="196"/>
                  </a:lnTo>
                  <a:lnTo>
                    <a:pt x="8" y="198"/>
                  </a:lnTo>
                  <a:lnTo>
                    <a:pt x="18" y="202"/>
                  </a:lnTo>
                  <a:lnTo>
                    <a:pt x="30" y="200"/>
                  </a:lnTo>
                  <a:lnTo>
                    <a:pt x="30" y="200"/>
                  </a:lnTo>
                  <a:lnTo>
                    <a:pt x="34" y="198"/>
                  </a:lnTo>
                  <a:lnTo>
                    <a:pt x="40" y="196"/>
                  </a:lnTo>
                  <a:lnTo>
                    <a:pt x="44" y="194"/>
                  </a:lnTo>
                  <a:lnTo>
                    <a:pt x="48" y="192"/>
                  </a:lnTo>
                  <a:lnTo>
                    <a:pt x="48" y="192"/>
                  </a:lnTo>
                  <a:lnTo>
                    <a:pt x="54" y="192"/>
                  </a:lnTo>
                  <a:lnTo>
                    <a:pt x="60" y="194"/>
                  </a:lnTo>
                  <a:lnTo>
                    <a:pt x="64" y="194"/>
                  </a:lnTo>
                  <a:lnTo>
                    <a:pt x="68" y="188"/>
                  </a:lnTo>
                  <a:lnTo>
                    <a:pt x="68" y="188"/>
                  </a:lnTo>
                  <a:lnTo>
                    <a:pt x="68" y="182"/>
                  </a:lnTo>
                  <a:lnTo>
                    <a:pt x="66" y="172"/>
                  </a:lnTo>
                  <a:lnTo>
                    <a:pt x="64" y="164"/>
                  </a:lnTo>
                  <a:lnTo>
                    <a:pt x="60" y="156"/>
                  </a:lnTo>
                  <a:lnTo>
                    <a:pt x="60" y="156"/>
                  </a:lnTo>
                  <a:lnTo>
                    <a:pt x="66" y="120"/>
                  </a:lnTo>
                  <a:lnTo>
                    <a:pt x="70" y="102"/>
                  </a:lnTo>
                  <a:lnTo>
                    <a:pt x="76" y="88"/>
                  </a:lnTo>
                  <a:lnTo>
                    <a:pt x="76" y="88"/>
                  </a:lnTo>
                  <a:lnTo>
                    <a:pt x="80" y="84"/>
                  </a:lnTo>
                  <a:lnTo>
                    <a:pt x="86" y="80"/>
                  </a:lnTo>
                  <a:lnTo>
                    <a:pt x="98" y="76"/>
                  </a:lnTo>
                  <a:lnTo>
                    <a:pt x="128" y="72"/>
                  </a:lnTo>
                  <a:lnTo>
                    <a:pt x="128" y="72"/>
                  </a:lnTo>
                  <a:lnTo>
                    <a:pt x="158" y="68"/>
                  </a:lnTo>
                  <a:lnTo>
                    <a:pt x="174" y="66"/>
                  </a:lnTo>
                  <a:lnTo>
                    <a:pt x="190" y="66"/>
                  </a:lnTo>
                  <a:lnTo>
                    <a:pt x="190" y="66"/>
                  </a:lnTo>
                  <a:lnTo>
                    <a:pt x="194" y="52"/>
                  </a:lnTo>
                  <a:lnTo>
                    <a:pt x="196" y="44"/>
                  </a:lnTo>
                  <a:lnTo>
                    <a:pt x="196" y="36"/>
                  </a:lnTo>
                  <a:lnTo>
                    <a:pt x="19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4"/>
            <p:cNvSpPr>
              <a:spLocks/>
            </p:cNvSpPr>
            <p:nvPr/>
          </p:nvSpPr>
          <p:spPr bwMode="auto">
            <a:xfrm>
              <a:off x="2724" y="2803"/>
              <a:ext cx="660" cy="82"/>
            </a:xfrm>
            <a:custGeom>
              <a:avLst/>
              <a:gdLst>
                <a:gd name="T0" fmla="*/ 330 w 660"/>
                <a:gd name="T1" fmla="*/ 0 h 82"/>
                <a:gd name="T2" fmla="*/ 330 w 660"/>
                <a:gd name="T3" fmla="*/ 0 h 82"/>
                <a:gd name="T4" fmla="*/ 396 w 660"/>
                <a:gd name="T5" fmla="*/ 0 h 82"/>
                <a:gd name="T6" fmla="*/ 458 w 660"/>
                <a:gd name="T7" fmla="*/ 2 h 82"/>
                <a:gd name="T8" fmla="*/ 514 w 660"/>
                <a:gd name="T9" fmla="*/ 6 h 82"/>
                <a:gd name="T10" fmla="*/ 564 w 660"/>
                <a:gd name="T11" fmla="*/ 12 h 82"/>
                <a:gd name="T12" fmla="*/ 604 w 660"/>
                <a:gd name="T13" fmla="*/ 18 h 82"/>
                <a:gd name="T14" fmla="*/ 634 w 660"/>
                <a:gd name="T15" fmla="*/ 24 h 82"/>
                <a:gd name="T16" fmla="*/ 646 w 660"/>
                <a:gd name="T17" fmla="*/ 28 h 82"/>
                <a:gd name="T18" fmla="*/ 654 w 660"/>
                <a:gd name="T19" fmla="*/ 32 h 82"/>
                <a:gd name="T20" fmla="*/ 658 w 660"/>
                <a:gd name="T21" fmla="*/ 36 h 82"/>
                <a:gd name="T22" fmla="*/ 660 w 660"/>
                <a:gd name="T23" fmla="*/ 40 h 82"/>
                <a:gd name="T24" fmla="*/ 660 w 660"/>
                <a:gd name="T25" fmla="*/ 40 h 82"/>
                <a:gd name="T26" fmla="*/ 658 w 660"/>
                <a:gd name="T27" fmla="*/ 44 h 82"/>
                <a:gd name="T28" fmla="*/ 654 w 660"/>
                <a:gd name="T29" fmla="*/ 50 h 82"/>
                <a:gd name="T30" fmla="*/ 646 w 660"/>
                <a:gd name="T31" fmla="*/ 54 h 82"/>
                <a:gd name="T32" fmla="*/ 634 w 660"/>
                <a:gd name="T33" fmla="*/ 56 h 82"/>
                <a:gd name="T34" fmla="*/ 604 w 660"/>
                <a:gd name="T35" fmla="*/ 64 h 82"/>
                <a:gd name="T36" fmla="*/ 564 w 660"/>
                <a:gd name="T37" fmla="*/ 70 h 82"/>
                <a:gd name="T38" fmla="*/ 514 w 660"/>
                <a:gd name="T39" fmla="*/ 76 h 82"/>
                <a:gd name="T40" fmla="*/ 458 w 660"/>
                <a:gd name="T41" fmla="*/ 78 h 82"/>
                <a:gd name="T42" fmla="*/ 396 w 660"/>
                <a:gd name="T43" fmla="*/ 82 h 82"/>
                <a:gd name="T44" fmla="*/ 330 w 660"/>
                <a:gd name="T45" fmla="*/ 82 h 82"/>
                <a:gd name="T46" fmla="*/ 330 w 660"/>
                <a:gd name="T47" fmla="*/ 82 h 82"/>
                <a:gd name="T48" fmla="*/ 264 w 660"/>
                <a:gd name="T49" fmla="*/ 82 h 82"/>
                <a:gd name="T50" fmla="*/ 202 w 660"/>
                <a:gd name="T51" fmla="*/ 78 h 82"/>
                <a:gd name="T52" fmla="*/ 146 w 660"/>
                <a:gd name="T53" fmla="*/ 76 h 82"/>
                <a:gd name="T54" fmla="*/ 96 w 660"/>
                <a:gd name="T55" fmla="*/ 70 h 82"/>
                <a:gd name="T56" fmla="*/ 56 w 660"/>
                <a:gd name="T57" fmla="*/ 64 h 82"/>
                <a:gd name="T58" fmla="*/ 26 w 660"/>
                <a:gd name="T59" fmla="*/ 56 h 82"/>
                <a:gd name="T60" fmla="*/ 14 w 660"/>
                <a:gd name="T61" fmla="*/ 54 h 82"/>
                <a:gd name="T62" fmla="*/ 6 w 660"/>
                <a:gd name="T63" fmla="*/ 50 h 82"/>
                <a:gd name="T64" fmla="*/ 2 w 660"/>
                <a:gd name="T65" fmla="*/ 44 h 82"/>
                <a:gd name="T66" fmla="*/ 0 w 660"/>
                <a:gd name="T67" fmla="*/ 40 h 82"/>
                <a:gd name="T68" fmla="*/ 0 w 660"/>
                <a:gd name="T69" fmla="*/ 40 h 82"/>
                <a:gd name="T70" fmla="*/ 2 w 660"/>
                <a:gd name="T71" fmla="*/ 36 h 82"/>
                <a:gd name="T72" fmla="*/ 6 w 660"/>
                <a:gd name="T73" fmla="*/ 32 h 82"/>
                <a:gd name="T74" fmla="*/ 14 w 660"/>
                <a:gd name="T75" fmla="*/ 28 h 82"/>
                <a:gd name="T76" fmla="*/ 26 w 660"/>
                <a:gd name="T77" fmla="*/ 24 h 82"/>
                <a:gd name="T78" fmla="*/ 56 w 660"/>
                <a:gd name="T79" fmla="*/ 18 h 82"/>
                <a:gd name="T80" fmla="*/ 96 w 660"/>
                <a:gd name="T81" fmla="*/ 12 h 82"/>
                <a:gd name="T82" fmla="*/ 146 w 660"/>
                <a:gd name="T83" fmla="*/ 6 h 82"/>
                <a:gd name="T84" fmla="*/ 202 w 660"/>
                <a:gd name="T85" fmla="*/ 2 h 82"/>
                <a:gd name="T86" fmla="*/ 264 w 660"/>
                <a:gd name="T87" fmla="*/ 0 h 82"/>
                <a:gd name="T88" fmla="*/ 330 w 660"/>
                <a:gd name="T89" fmla="*/ 0 h 82"/>
                <a:gd name="T90" fmla="*/ 330 w 660"/>
                <a:gd name="T9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0" h="82">
                  <a:moveTo>
                    <a:pt x="330" y="0"/>
                  </a:moveTo>
                  <a:lnTo>
                    <a:pt x="330" y="0"/>
                  </a:lnTo>
                  <a:lnTo>
                    <a:pt x="396" y="0"/>
                  </a:lnTo>
                  <a:lnTo>
                    <a:pt x="458" y="2"/>
                  </a:lnTo>
                  <a:lnTo>
                    <a:pt x="514" y="6"/>
                  </a:lnTo>
                  <a:lnTo>
                    <a:pt x="564" y="12"/>
                  </a:lnTo>
                  <a:lnTo>
                    <a:pt x="604" y="18"/>
                  </a:lnTo>
                  <a:lnTo>
                    <a:pt x="634" y="24"/>
                  </a:lnTo>
                  <a:lnTo>
                    <a:pt x="646" y="28"/>
                  </a:lnTo>
                  <a:lnTo>
                    <a:pt x="654" y="32"/>
                  </a:lnTo>
                  <a:lnTo>
                    <a:pt x="658" y="36"/>
                  </a:lnTo>
                  <a:lnTo>
                    <a:pt x="660" y="40"/>
                  </a:lnTo>
                  <a:lnTo>
                    <a:pt x="660" y="40"/>
                  </a:lnTo>
                  <a:lnTo>
                    <a:pt x="658" y="44"/>
                  </a:lnTo>
                  <a:lnTo>
                    <a:pt x="654" y="50"/>
                  </a:lnTo>
                  <a:lnTo>
                    <a:pt x="646" y="54"/>
                  </a:lnTo>
                  <a:lnTo>
                    <a:pt x="634" y="56"/>
                  </a:lnTo>
                  <a:lnTo>
                    <a:pt x="604" y="64"/>
                  </a:lnTo>
                  <a:lnTo>
                    <a:pt x="564" y="70"/>
                  </a:lnTo>
                  <a:lnTo>
                    <a:pt x="514" y="76"/>
                  </a:lnTo>
                  <a:lnTo>
                    <a:pt x="458" y="78"/>
                  </a:lnTo>
                  <a:lnTo>
                    <a:pt x="396" y="82"/>
                  </a:lnTo>
                  <a:lnTo>
                    <a:pt x="330" y="82"/>
                  </a:lnTo>
                  <a:lnTo>
                    <a:pt x="330" y="82"/>
                  </a:lnTo>
                  <a:lnTo>
                    <a:pt x="264" y="82"/>
                  </a:lnTo>
                  <a:lnTo>
                    <a:pt x="202" y="78"/>
                  </a:lnTo>
                  <a:lnTo>
                    <a:pt x="146" y="76"/>
                  </a:lnTo>
                  <a:lnTo>
                    <a:pt x="96" y="70"/>
                  </a:lnTo>
                  <a:lnTo>
                    <a:pt x="56" y="64"/>
                  </a:lnTo>
                  <a:lnTo>
                    <a:pt x="26" y="56"/>
                  </a:lnTo>
                  <a:lnTo>
                    <a:pt x="14" y="54"/>
                  </a:lnTo>
                  <a:lnTo>
                    <a:pt x="6" y="50"/>
                  </a:lnTo>
                  <a:lnTo>
                    <a:pt x="2" y="44"/>
                  </a:lnTo>
                  <a:lnTo>
                    <a:pt x="0" y="40"/>
                  </a:lnTo>
                  <a:lnTo>
                    <a:pt x="0" y="40"/>
                  </a:lnTo>
                  <a:lnTo>
                    <a:pt x="2" y="36"/>
                  </a:lnTo>
                  <a:lnTo>
                    <a:pt x="6" y="32"/>
                  </a:lnTo>
                  <a:lnTo>
                    <a:pt x="14" y="28"/>
                  </a:lnTo>
                  <a:lnTo>
                    <a:pt x="26" y="24"/>
                  </a:lnTo>
                  <a:lnTo>
                    <a:pt x="56" y="18"/>
                  </a:lnTo>
                  <a:lnTo>
                    <a:pt x="96" y="12"/>
                  </a:lnTo>
                  <a:lnTo>
                    <a:pt x="146" y="6"/>
                  </a:lnTo>
                  <a:lnTo>
                    <a:pt x="202" y="2"/>
                  </a:lnTo>
                  <a:lnTo>
                    <a:pt x="264" y="0"/>
                  </a:lnTo>
                  <a:lnTo>
                    <a:pt x="330" y="0"/>
                  </a:lnTo>
                  <a:lnTo>
                    <a:pt x="33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2" name="Rectangle 31"/>
          <p:cNvSpPr/>
          <p:nvPr/>
        </p:nvSpPr>
        <p:spPr>
          <a:xfrm>
            <a:off x="5709079" y="5020739"/>
            <a:ext cx="2414020" cy="1857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pic>
        <p:nvPicPr>
          <p:cNvPr id="2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2973" t="4038" r="27828" b="86938"/>
          <a:stretch/>
        </p:blipFill>
        <p:spPr bwMode="auto">
          <a:xfrm>
            <a:off x="274637" y="5630862"/>
            <a:ext cx="1726756" cy="510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http://sharepoint-careers.com/wp-content/uploads/2012/10/sharepoint-2013-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806" y="5478462"/>
            <a:ext cx="2680270" cy="81113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6410" t="4193" r="4104" b="88270"/>
          <a:stretch/>
        </p:blipFill>
        <p:spPr bwMode="auto">
          <a:xfrm>
            <a:off x="2231938" y="5478462"/>
            <a:ext cx="2822580" cy="687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33"/>
          <p:cNvPicPr>
            <a:picLocks noChangeAspect="1"/>
          </p:cNvPicPr>
          <p:nvPr/>
        </p:nvPicPr>
        <p:blipFill rotWithShape="1">
          <a:blip r:embed="rId4">
            <a:clrChange>
              <a:clrFrom>
                <a:srgbClr val="FFFFFF"/>
              </a:clrFrom>
              <a:clrTo>
                <a:srgbClr val="FFFFFF">
                  <a:alpha val="0"/>
                </a:srgbClr>
              </a:clrTo>
            </a:clrChange>
          </a:blip>
          <a:srcRect t="29418" b="30173"/>
          <a:stretch/>
        </p:blipFill>
        <p:spPr>
          <a:xfrm>
            <a:off x="8047037" y="5554662"/>
            <a:ext cx="4675171" cy="667965"/>
          </a:xfrm>
          <a:prstGeom prst="rect">
            <a:avLst/>
          </a:prstGeom>
        </p:spPr>
      </p:pic>
      <p:sp>
        <p:nvSpPr>
          <p:cNvPr id="25" name="Rectangle 24"/>
          <p:cNvSpPr/>
          <p:nvPr/>
        </p:nvSpPr>
        <p:spPr>
          <a:xfrm>
            <a:off x="46037" y="4942059"/>
            <a:ext cx="12420600" cy="1341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Tree>
    <p:extLst>
      <p:ext uri="{BB962C8B-B14F-4D97-AF65-F5344CB8AC3E}">
        <p14:creationId xmlns:p14="http://schemas.microsoft.com/office/powerpoint/2010/main" val="2488459250"/>
      </p:ext>
    </p:extLst>
  </p:cSld>
  <p:clrMapOvr>
    <a:masterClrMapping/>
  </p:clrMapOvr>
  <mc:AlternateContent xmlns:mc="http://schemas.openxmlformats.org/markup-compatibility/2006" xmlns:p14="http://schemas.microsoft.com/office/powerpoint/2010/main">
    <mc:Choice Requires="p14">
      <p:transition p14:dur="1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43732E-6 1.97912E-6 L -1.43732E-6 0.25011 " pathEditMode="relative" rAng="0" ptsTypes="AA">
                                      <p:cBhvr>
                                        <p:cTn id="6" dur="2000" fill="hold"/>
                                        <p:tgtEl>
                                          <p:spTgt spid="27"/>
                                        </p:tgtEl>
                                        <p:attrNameLst>
                                          <p:attrName>ppt_x</p:attrName>
                                          <p:attrName>ppt_y</p:attrName>
                                        </p:attrNameLst>
                                      </p:cBhvr>
                                      <p:rCtr x="0" y="12506"/>
                                    </p:animMotion>
                                  </p:childTnLst>
                                </p:cTn>
                              </p:par>
                              <p:par>
                                <p:cTn id="7" presetID="10" presetClass="entr" presetSubtype="0" fill="hold" nodeType="withEffect">
                                  <p:stCondLst>
                                    <p:cond delay="1500"/>
                                  </p:stCondLst>
                                  <p:childTnLst>
                                    <p:set>
                                      <p:cBhvr>
                                        <p:cTn id="8" dur="1" fill="hold">
                                          <p:stCondLst>
                                            <p:cond delay="0"/>
                                          </p:stCondLst>
                                        </p:cTn>
                                        <p:tgtEl>
                                          <p:spTgt spid="3074"/>
                                        </p:tgtEl>
                                        <p:attrNameLst>
                                          <p:attrName>style.visibility</p:attrName>
                                        </p:attrNameLst>
                                      </p:cBhvr>
                                      <p:to>
                                        <p:strVal val="visible"/>
                                      </p:to>
                                    </p:set>
                                    <p:animEffect transition="in" filter="fade">
                                      <p:cBhvr>
                                        <p:cTn id="9" dur="500"/>
                                        <p:tgtEl>
                                          <p:spTgt spid="3074"/>
                                        </p:tgtEl>
                                      </p:cBhvr>
                                    </p:animEffect>
                                  </p:childTnLst>
                                </p:cTn>
                              </p:par>
                              <p:par>
                                <p:cTn id="10" presetID="10" presetClass="exit" presetSubtype="0" fill="hold" grpId="0" nodeType="withEffect">
                                  <p:stCondLst>
                                    <p:cond delay="500"/>
                                  </p:stCondLst>
                                  <p:childTnLst>
                                    <p:animEffect transition="out" filter="fade">
                                      <p:cBhvr>
                                        <p:cTn id="11" dur="500"/>
                                        <p:tgtEl>
                                          <p:spTgt spid="31"/>
                                        </p:tgtEl>
                                      </p:cBhvr>
                                    </p:animEffect>
                                    <p:set>
                                      <p:cBhvr>
                                        <p:cTn id="12" dur="1" fill="hold">
                                          <p:stCondLst>
                                            <p:cond delay="499"/>
                                          </p:stCondLst>
                                        </p:cTn>
                                        <p:tgtEl>
                                          <p:spTgt spid="31"/>
                                        </p:tgtEl>
                                        <p:attrNameLst>
                                          <p:attrName>style.visibility</p:attrName>
                                        </p:attrNameLst>
                                      </p:cBhvr>
                                      <p:to>
                                        <p:strVal val="hidden"/>
                                      </p:to>
                                    </p:set>
                                  </p:childTnLst>
                                </p:cTn>
                              </p:par>
                              <p:par>
                                <p:cTn id="13" presetID="10" presetClass="exit" presetSubtype="0" fill="hold" grpId="0" nodeType="withEffect">
                                  <p:stCondLst>
                                    <p:cond delay="500"/>
                                  </p:stCondLst>
                                  <p:childTnLst>
                                    <p:animEffect transition="out" filter="fade">
                                      <p:cBhvr>
                                        <p:cTn id="14" dur="1000"/>
                                        <p:tgtEl>
                                          <p:spTgt spid="25"/>
                                        </p:tgtEl>
                                      </p:cBhvr>
                                    </p:animEffect>
                                    <p:set>
                                      <p:cBhvr>
                                        <p:cTn id="15" dur="1" fill="hold">
                                          <p:stCondLst>
                                            <p:cond delay="9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38" name="Rectangle 37"/>
          <p:cNvSpPr/>
          <p:nvPr/>
        </p:nvSpPr>
        <p:spPr>
          <a:xfrm>
            <a:off x="4374292"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40" name="Group 4"/>
          <p:cNvGrpSpPr>
            <a:grpSpLocks noChangeAspect="1"/>
          </p:cNvGrpSpPr>
          <p:nvPr/>
        </p:nvGrpSpPr>
        <p:grpSpPr bwMode="auto">
          <a:xfrm>
            <a:off x="1802571" y="4359748"/>
            <a:ext cx="1062866" cy="1269377"/>
            <a:chOff x="530" y="1856"/>
            <a:chExt cx="587" cy="784"/>
          </a:xfrm>
        </p:grpSpPr>
        <p:sp>
          <p:nvSpPr>
            <p:cNvPr id="41"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9" name="Group 27"/>
          <p:cNvGrpSpPr>
            <a:grpSpLocks noChangeAspect="1"/>
          </p:cNvGrpSpPr>
          <p:nvPr/>
        </p:nvGrpSpPr>
        <p:grpSpPr bwMode="auto">
          <a:xfrm>
            <a:off x="9337467" y="4288420"/>
            <a:ext cx="1605170" cy="1190042"/>
            <a:chOff x="4366" y="1912"/>
            <a:chExt cx="838" cy="735"/>
          </a:xfrm>
        </p:grpSpPr>
        <p:sp>
          <p:nvSpPr>
            <p:cNvPr id="50"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6" name="Title 1"/>
          <p:cNvSpPr txBox="1">
            <a:spLocks/>
          </p:cNvSpPr>
          <p:nvPr/>
        </p:nvSpPr>
        <p:spPr>
          <a:xfrm>
            <a:off x="731837" y="525462"/>
            <a:ext cx="10824434" cy="1499290"/>
          </a:xfrm>
          <a:prstGeom prst="rect">
            <a:avLst/>
          </a:prstGeom>
        </p:spPr>
        <p:txBody>
          <a:bodyPr lIns="124358" tIns="62179" rIns="124358" bIns="62179"/>
          <a:lstStyle/>
          <a:p>
            <a:pPr defTabSz="1243584">
              <a:spcBef>
                <a:spcPts val="1632"/>
              </a:spcBef>
              <a:spcAft>
                <a:spcPts val="1632"/>
              </a:spcAft>
              <a:defRPr/>
            </a:pPr>
            <a:r>
              <a:rPr lang="en-US" sz="6000" b="1" dirty="0">
                <a:solidFill>
                  <a:srgbClr val="000000"/>
                </a:solidFill>
              </a:rPr>
              <a:t>The Outcome</a:t>
            </a:r>
          </a:p>
          <a:p>
            <a:pPr defTabSz="1243584">
              <a:spcAft>
                <a:spcPts val="1632"/>
              </a:spcAft>
              <a:defRPr/>
            </a:pPr>
            <a:r>
              <a:rPr lang="en-US" sz="4600" dirty="0">
                <a:solidFill>
                  <a:srgbClr val="000000"/>
                </a:solidFill>
                <a:ea typeface="+mj-ea"/>
                <a:cs typeface="+mj-cs"/>
              </a:rPr>
              <a:t>Within the overall enterprise technology plan SharePoint </a:t>
            </a:r>
            <a:r>
              <a:rPr lang="en-US" sz="4600" b="1" dirty="0">
                <a:solidFill>
                  <a:srgbClr val="000000"/>
                </a:solidFill>
                <a:ea typeface="+mj-ea"/>
                <a:cs typeface="+mj-cs"/>
              </a:rPr>
              <a:t>meets specific business needs</a:t>
            </a:r>
            <a:r>
              <a:rPr lang="en-US" sz="4600" dirty="0">
                <a:solidFill>
                  <a:srgbClr val="000000"/>
                </a:solidFill>
                <a:ea typeface="+mj-ea"/>
                <a:cs typeface="+mj-cs"/>
              </a:rPr>
              <a:t>.</a:t>
            </a:r>
          </a:p>
        </p:txBody>
      </p:sp>
      <p:sp>
        <p:nvSpPr>
          <p:cNvPr id="72"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latin typeface="+mj-lt"/>
              <a:ea typeface="+mj-ea"/>
              <a:cs typeface="+mj-cs"/>
            </a:endParaRPr>
          </a:p>
        </p:txBody>
      </p:sp>
    </p:spTree>
    <p:extLst>
      <p:ext uri="{BB962C8B-B14F-4D97-AF65-F5344CB8AC3E}">
        <p14:creationId xmlns:p14="http://schemas.microsoft.com/office/powerpoint/2010/main" val="11478840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Elbow Connector 15"/>
          <p:cNvCxnSpPr>
            <a:stCxn id="35" idx="3"/>
            <a:endCxn id="45" idx="1"/>
          </p:cNvCxnSpPr>
          <p:nvPr/>
        </p:nvCxnSpPr>
        <p:spPr>
          <a:xfrm>
            <a:off x="3730841" y="3519450"/>
            <a:ext cx="2800446" cy="334791"/>
          </a:xfrm>
          <a:prstGeom prst="bentConnector3">
            <a:avLst>
              <a:gd name="adj1" fmla="val 25312"/>
            </a:avLst>
          </a:prstGeom>
          <a:ln w="38100">
            <a:tailEnd type="arrow"/>
          </a:ln>
        </p:spPr>
        <p:style>
          <a:lnRef idx="2">
            <a:schemeClr val="dk1"/>
          </a:lnRef>
          <a:fillRef idx="0">
            <a:schemeClr val="dk1"/>
          </a:fillRef>
          <a:effectRef idx="1">
            <a:schemeClr val="dk1"/>
          </a:effectRef>
          <a:fontRef idx="minor">
            <a:schemeClr val="tx1"/>
          </a:fontRef>
        </p:style>
      </p:cxnSp>
      <p:sp>
        <p:nvSpPr>
          <p:cNvPr id="7" name="Title 1"/>
          <p:cNvSpPr txBox="1">
            <a:spLocks/>
          </p:cNvSpPr>
          <p:nvPr/>
        </p:nvSpPr>
        <p:spPr>
          <a:xfrm>
            <a:off x="731837" y="245372"/>
            <a:ext cx="10771903" cy="1499290"/>
          </a:xfrm>
          <a:prstGeom prst="rect">
            <a:avLst/>
          </a:prstGeom>
        </p:spPr>
        <p:txBody>
          <a:bodyPr vert="horz" lIns="124358" tIns="62179" rIns="124358" bIns="62179"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Who am </a:t>
            </a:r>
            <a:r>
              <a:rPr lang="en-US" sz="6000" b="1" dirty="0" smtClean="0">
                <a:solidFill>
                  <a:srgbClr val="000000"/>
                </a:solidFill>
                <a:latin typeface="+mn-lt"/>
              </a:rPr>
              <a:t>I</a:t>
            </a:r>
            <a:r>
              <a:rPr lang="en-US" sz="6000" dirty="0" smtClean="0">
                <a:solidFill>
                  <a:srgbClr val="000000"/>
                </a:solidFill>
                <a:latin typeface="+mn-lt"/>
              </a:rPr>
              <a:t>?</a:t>
            </a:r>
            <a:endParaRPr lang="en-US" sz="6000" dirty="0">
              <a:solidFill>
                <a:srgbClr val="000000"/>
              </a:solidFill>
              <a:latin typeface="+mn-lt"/>
            </a:endParaRPr>
          </a:p>
        </p:txBody>
      </p:sp>
      <p:cxnSp>
        <p:nvCxnSpPr>
          <p:cNvPr id="24" name="Elbow Connector 23"/>
          <p:cNvCxnSpPr>
            <a:stCxn id="35" idx="3"/>
            <a:endCxn id="34" idx="1"/>
          </p:cNvCxnSpPr>
          <p:nvPr/>
        </p:nvCxnSpPr>
        <p:spPr>
          <a:xfrm flipV="1">
            <a:off x="3730841" y="2625435"/>
            <a:ext cx="1420596" cy="894015"/>
          </a:xfrm>
          <a:prstGeom prst="bentConnector3">
            <a:avLst/>
          </a:prstGeom>
          <a:ln w="38100">
            <a:tailEnd type="arrow"/>
          </a:ln>
        </p:spPr>
        <p:style>
          <a:lnRef idx="2">
            <a:schemeClr val="dk1"/>
          </a:lnRef>
          <a:fillRef idx="0">
            <a:schemeClr val="dk1"/>
          </a:fillRef>
          <a:effectRef idx="1">
            <a:schemeClr val="dk1"/>
          </a:effectRef>
          <a:fontRef idx="minor">
            <a:schemeClr val="tx1"/>
          </a:fontRef>
        </p:style>
      </p:cxnSp>
      <p:cxnSp>
        <p:nvCxnSpPr>
          <p:cNvPr id="32" name="Elbow Connector 31"/>
          <p:cNvCxnSpPr>
            <a:stCxn id="35" idx="3"/>
            <a:endCxn id="37" idx="1"/>
          </p:cNvCxnSpPr>
          <p:nvPr/>
        </p:nvCxnSpPr>
        <p:spPr>
          <a:xfrm>
            <a:off x="3730841" y="3519450"/>
            <a:ext cx="1029488" cy="1520207"/>
          </a:xfrm>
          <a:prstGeom prst="bentConnector3">
            <a:avLst>
              <a:gd name="adj1" fmla="val 68414"/>
            </a:avLst>
          </a:prstGeom>
          <a:ln w="38100">
            <a:solidFill>
              <a:schemeClr val="tx1"/>
            </a:solidFill>
            <a:tailEnd type="arrow"/>
          </a:ln>
        </p:spPr>
        <p:style>
          <a:lnRef idx="2">
            <a:schemeClr val="dk1"/>
          </a:lnRef>
          <a:fillRef idx="0">
            <a:schemeClr val="dk1"/>
          </a:fillRef>
          <a:effectRef idx="1">
            <a:schemeClr val="dk1"/>
          </a:effectRef>
          <a:fontRef idx="minor">
            <a:schemeClr val="tx1"/>
          </a:fontRef>
        </p:style>
      </p:cxnSp>
      <p:cxnSp>
        <p:nvCxnSpPr>
          <p:cNvPr id="17" name="Elbow Connector 16"/>
          <p:cNvCxnSpPr>
            <a:stCxn id="35" idx="3"/>
            <a:endCxn id="18" idx="1"/>
          </p:cNvCxnSpPr>
          <p:nvPr/>
        </p:nvCxnSpPr>
        <p:spPr>
          <a:xfrm>
            <a:off x="3730841" y="3519450"/>
            <a:ext cx="1191996" cy="2358016"/>
          </a:xfrm>
          <a:prstGeom prst="bentConnector3">
            <a:avLst>
              <a:gd name="adj1" fmla="val 59132"/>
            </a:avLst>
          </a:prstGeom>
          <a:ln w="38100">
            <a:solidFill>
              <a:schemeClr val="tx1"/>
            </a:solidFill>
            <a:tailEnd type="arrow"/>
          </a:ln>
        </p:spPr>
        <p:style>
          <a:lnRef idx="2">
            <a:schemeClr val="dk1"/>
          </a:lnRef>
          <a:fillRef idx="0">
            <a:schemeClr val="dk1"/>
          </a:fillRef>
          <a:effectRef idx="1">
            <a:schemeClr val="dk1"/>
          </a:effectRef>
          <a:fontRef idx="minor">
            <a:schemeClr val="tx1"/>
          </a:fontRef>
        </p:style>
      </p:cxnSp>
      <p:pic>
        <p:nvPicPr>
          <p:cNvPr id="34" name="Picture 2" descr="http://www.portalsolutions.net/_layouts/images/psweb/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1437" y="1884270"/>
            <a:ext cx="3615975" cy="1482329"/>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pic>
        <p:nvPicPr>
          <p:cNvPr id="35"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641578" y="2228073"/>
            <a:ext cx="3089263" cy="25827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44" name="Group 43"/>
          <p:cNvGrpSpPr/>
          <p:nvPr/>
        </p:nvGrpSpPr>
        <p:grpSpPr>
          <a:xfrm>
            <a:off x="6531287" y="1750495"/>
            <a:ext cx="4472250" cy="4207491"/>
            <a:chOff x="1422207" y="-1131548"/>
            <a:chExt cx="3314833" cy="2869519"/>
          </a:xfrm>
        </p:grpSpPr>
        <p:sp>
          <p:nvSpPr>
            <p:cNvPr id="45" name="Rectangle 44"/>
            <p:cNvSpPr/>
            <p:nvPr/>
          </p:nvSpPr>
          <p:spPr>
            <a:xfrm>
              <a:off x="1422207" y="-1131548"/>
              <a:ext cx="3314833" cy="2869519"/>
            </a:xfrm>
            <a:prstGeom prst="rect">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6" name="Picture 3"/>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foregroundMark x1="51200" y1="75694" x2="55600" y2="84259"/>
                          <a14:foregroundMark x1="71600" y1="81944" x2="76200" y2="84722"/>
                          <a14:foregroundMark x1="79800" y1="87037" x2="81800" y2="87037"/>
                          <a14:foregroundMark x1="74600" y1="86806" x2="75200" y2="87037"/>
                          <a14:foregroundMark x1="84600" y1="88194" x2="85000" y2="87963"/>
                          <a14:foregroundMark x1="98600" y1="6250" x2="99800" y2="12963"/>
                          <a14:foregroundMark x1="71000" y1="4167" x2="72800" y2="5556"/>
                          <a14:foregroundMark x1="76800" y1="1389" x2="79200" y2="1389"/>
                          <a14:foregroundMark x1="17800" y1="76620" x2="18400" y2="76620"/>
                          <a14:foregroundMark x1="15400" y1="74074" x2="15400" y2="74074"/>
                          <a14:foregroundMark x1="14000" y1="80556" x2="14000" y2="80556"/>
                          <a14:foregroundMark x1="18400" y1="81019" x2="18400" y2="81019"/>
                          <a14:foregroundMark x1="23400" y1="80787" x2="23400" y2="80787"/>
                          <a14:foregroundMark x1="23000" y1="79630" x2="23000" y2="79630"/>
                        </a14:backgroundRemoval>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425107" y="-1106148"/>
              <a:ext cx="3291804" cy="2844119"/>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7" name="Group 46"/>
          <p:cNvGrpSpPr/>
          <p:nvPr/>
        </p:nvGrpSpPr>
        <p:grpSpPr>
          <a:xfrm>
            <a:off x="9749726" y="3854240"/>
            <a:ext cx="943592" cy="616093"/>
            <a:chOff x="3763320" y="180830"/>
            <a:chExt cx="943592" cy="616093"/>
          </a:xfrm>
        </p:grpSpPr>
        <p:sp>
          <p:nvSpPr>
            <p:cNvPr id="48" name="TextBox 47"/>
            <p:cNvSpPr txBox="1"/>
            <p:nvPr/>
          </p:nvSpPr>
          <p:spPr>
            <a:xfrm>
              <a:off x="3763320" y="427591"/>
              <a:ext cx="943592" cy="369332"/>
            </a:xfrm>
            <a:prstGeom prst="rect">
              <a:avLst/>
            </a:prstGeom>
            <a:noFill/>
          </p:spPr>
          <p:txBody>
            <a:bodyPr wrap="none" rtlCol="0">
              <a:spAutoFit/>
            </a:bodyPr>
            <a:lstStyle/>
            <a:p>
              <a:r>
                <a:rPr lang="en-US" b="1" dirty="0" smtClean="0"/>
                <a:t>Boston</a:t>
              </a:r>
              <a:endParaRPr lang="en-US" b="1" dirty="0"/>
            </a:p>
          </p:txBody>
        </p:sp>
        <p:pic>
          <p:nvPicPr>
            <p:cNvPr id="49" name="Picture 4" descr="C:\Users\rharbridge\AppData\Local\Microsoft\Windows\Temporary Internet Files\Content.IE5\QMC0D600\MC900012898[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22324" y="180830"/>
              <a:ext cx="206261" cy="3229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1" name="Group 50"/>
          <p:cNvGrpSpPr/>
          <p:nvPr/>
        </p:nvGrpSpPr>
        <p:grpSpPr>
          <a:xfrm>
            <a:off x="9473860" y="4177201"/>
            <a:ext cx="1488997" cy="616093"/>
            <a:chOff x="3763320" y="180830"/>
            <a:chExt cx="1488997" cy="616093"/>
          </a:xfrm>
        </p:grpSpPr>
        <p:sp>
          <p:nvSpPr>
            <p:cNvPr id="52" name="TextBox 51"/>
            <p:cNvSpPr txBox="1"/>
            <p:nvPr/>
          </p:nvSpPr>
          <p:spPr>
            <a:xfrm>
              <a:off x="3763320" y="427591"/>
              <a:ext cx="1488997" cy="369332"/>
            </a:xfrm>
            <a:prstGeom prst="rect">
              <a:avLst/>
            </a:prstGeom>
            <a:noFill/>
          </p:spPr>
          <p:txBody>
            <a:bodyPr wrap="none" rtlCol="0">
              <a:spAutoFit/>
            </a:bodyPr>
            <a:lstStyle/>
            <a:p>
              <a:r>
                <a:rPr lang="en-US" b="1" dirty="0" smtClean="0"/>
                <a:t>Washington</a:t>
              </a:r>
              <a:endParaRPr lang="en-US" b="1" dirty="0"/>
            </a:p>
          </p:txBody>
        </p:sp>
        <p:pic>
          <p:nvPicPr>
            <p:cNvPr id="53" name="Picture 4" descr="C:\Users\rharbridge\AppData\Local\Microsoft\Windows\Temporary Internet Files\Content.IE5\QMC0D600\MC900012898[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22324" y="180830"/>
              <a:ext cx="206261" cy="3229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31" name="Group 1030"/>
          <p:cNvGrpSpPr/>
          <p:nvPr/>
        </p:nvGrpSpPr>
        <p:grpSpPr>
          <a:xfrm>
            <a:off x="4760329" y="4411080"/>
            <a:ext cx="6324600" cy="1257153"/>
            <a:chOff x="7742237" y="335109"/>
            <a:chExt cx="6324600" cy="1257153"/>
          </a:xfrm>
        </p:grpSpPr>
        <p:sp>
          <p:nvSpPr>
            <p:cNvPr id="37" name="Rectangle 36"/>
            <p:cNvSpPr/>
            <p:nvPr/>
          </p:nvSpPr>
          <p:spPr>
            <a:xfrm>
              <a:off x="7742237" y="335109"/>
              <a:ext cx="6324600" cy="1257153"/>
            </a:xfrm>
            <a:prstGeom prst="rect">
              <a:avLst/>
            </a:prstGeom>
            <a:ln w="38100">
              <a:solidFill>
                <a:schemeClr val="tx1"/>
              </a:solidFill>
            </a:ln>
          </p:spPr>
          <p:style>
            <a:lnRef idx="2">
              <a:schemeClr val="dk1"/>
            </a:lnRef>
            <a:fillRef idx="1">
              <a:schemeClr val="lt1"/>
            </a:fillRef>
            <a:effectRef idx="0">
              <a:schemeClr val="dk1"/>
            </a:effectRef>
            <a:fontRef idx="minor">
              <a:schemeClr val="dk1"/>
            </a:fontRef>
          </p:style>
          <p:txBody>
            <a:bodyPr lIns="124358" tIns="62179" rIns="124358" bIns="62179" rtlCol="0" anchor="ctr"/>
            <a:lstStyle/>
            <a:p>
              <a:pPr algn="ctr"/>
              <a:endParaRPr lang="en-US" dirty="0"/>
            </a:p>
          </p:txBody>
        </p:sp>
        <p:sp>
          <p:nvSpPr>
            <p:cNvPr id="38" name="Rectangle 37"/>
            <p:cNvSpPr/>
            <p:nvPr/>
          </p:nvSpPr>
          <p:spPr>
            <a:xfrm>
              <a:off x="7894637" y="448838"/>
              <a:ext cx="1418131" cy="1048902"/>
            </a:xfrm>
            <a:prstGeom prst="rect">
              <a:avLst/>
            </a:prstGeom>
            <a:noFill/>
          </p:spPr>
          <p:txBody>
            <a:bodyPr wrap="none" lIns="124358" tIns="62179" rIns="124358" bIns="62179">
              <a:spAutoFit/>
            </a:bodyPr>
            <a:lstStyle/>
            <a:p>
              <a:pPr algn="ctr"/>
              <a:r>
                <a:rPr lang="en-US" sz="6000" b="1" dirty="0">
                  <a:ln w="31550" cmpd="sng">
                    <a:solidFill>
                      <a:schemeClr val="tx1"/>
                    </a:solidFill>
                    <a:prstDash val="solid"/>
                  </a:ln>
                  <a:effectLst>
                    <a:outerShdw blurRad="50800" dist="40000" dir="5400000" algn="tl" rotWithShape="0">
                      <a:srgbClr val="000000">
                        <a:shade val="5000"/>
                        <a:satMod val="120000"/>
                        <a:alpha val="33000"/>
                      </a:srgbClr>
                    </a:outerShdw>
                  </a:effectLst>
                  <a:latin typeface="Lucida Bright" pitchFamily="18" charset="0"/>
                </a:rPr>
                <a:t>We</a:t>
              </a:r>
            </a:p>
          </p:txBody>
        </p:sp>
        <p:pic>
          <p:nvPicPr>
            <p:cNvPr id="1024" name="Picture 2" descr="http://assets.mavention.nl/PublishingImages/Nieuws/sharepoint-2013-logo.jpg?Width=295&amp;Height=295"/>
            <p:cNvPicPr>
              <a:picLocks noChangeAspect="1" noChangeArrowheads="1"/>
            </p:cNvPicPr>
            <p:nvPr/>
          </p:nvPicPr>
          <p:blipFill rotWithShape="1">
            <a:blip r:embed="rId7">
              <a:extLst>
                <a:ext uri="{28A0092B-C50C-407E-A947-70E740481C1C}">
                  <a14:useLocalDpi xmlns:a14="http://schemas.microsoft.com/office/drawing/2010/main" val="0"/>
                </a:ext>
              </a:extLst>
            </a:blip>
            <a:srcRect t="16344" r="9579" b="54685"/>
            <a:stretch/>
          </p:blipFill>
          <p:spPr bwMode="auto">
            <a:xfrm>
              <a:off x="10479293" y="415777"/>
              <a:ext cx="3381673" cy="108348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rotWithShape="1">
            <a:blip r:embed="rId8" cstate="email">
              <a:extLst>
                <a:ext uri="{28A0092B-C50C-407E-A947-70E740481C1C}">
                  <a14:useLocalDpi xmlns:a14="http://schemas.microsoft.com/office/drawing/2010/main" val="0"/>
                </a:ext>
              </a:extLst>
            </a:blip>
            <a:srcRect t="8288" b="15154"/>
            <a:stretch/>
          </p:blipFill>
          <p:spPr bwMode="auto">
            <a:xfrm>
              <a:off x="9342437" y="448838"/>
              <a:ext cx="1400582" cy="105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6" name="Picture 1" descr="http://ecx.images-amazon.com/images/I/51sf12oOyAL._SS500_.jpg">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37724" y="2264487"/>
            <a:ext cx="4472272" cy="4042359"/>
          </a:xfrm>
          <a:prstGeom prst="rect">
            <a:avLst/>
          </a:prstGeom>
          <a:ln w="38100" cap="sq">
            <a:solidFill>
              <a:schemeClr val="tx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cxnSp>
        <p:nvCxnSpPr>
          <p:cNvPr id="5" name="Elbow Connector 4"/>
          <p:cNvCxnSpPr>
            <a:stCxn id="35" idx="3"/>
            <a:endCxn id="26" idx="1"/>
          </p:cNvCxnSpPr>
          <p:nvPr/>
        </p:nvCxnSpPr>
        <p:spPr>
          <a:xfrm>
            <a:off x="3730841" y="3519450"/>
            <a:ext cx="3506883" cy="766217"/>
          </a:xfrm>
          <a:prstGeom prst="bentConnector3">
            <a:avLst>
              <a:gd name="adj1" fmla="val 19942"/>
            </a:avLst>
          </a:prstGeom>
          <a:ln w="38100">
            <a:solidFill>
              <a:schemeClr val="tx1"/>
            </a:solidFill>
            <a:tailEnd type="arrow"/>
          </a:ln>
        </p:spPr>
        <p:style>
          <a:lnRef idx="2">
            <a:schemeClr val="dk1"/>
          </a:lnRef>
          <a:fillRef idx="0">
            <a:schemeClr val="dk1"/>
          </a:fillRef>
          <a:effectRef idx="1">
            <a:schemeClr val="dk1"/>
          </a:effectRef>
          <a:fontRef idx="minor">
            <a:schemeClr val="tx1"/>
          </a:fontRef>
        </p:style>
      </p:cxnSp>
      <p:grpSp>
        <p:nvGrpSpPr>
          <p:cNvPr id="1037" name="Group 1036"/>
          <p:cNvGrpSpPr/>
          <p:nvPr/>
        </p:nvGrpSpPr>
        <p:grpSpPr>
          <a:xfrm>
            <a:off x="4922837" y="5173662"/>
            <a:ext cx="7019309" cy="1407608"/>
            <a:chOff x="-894112" y="5880067"/>
            <a:chExt cx="7019309" cy="1407608"/>
          </a:xfrm>
        </p:grpSpPr>
        <p:sp>
          <p:nvSpPr>
            <p:cNvPr id="18" name="Rectangle 17"/>
            <p:cNvSpPr/>
            <p:nvPr/>
          </p:nvSpPr>
          <p:spPr>
            <a:xfrm>
              <a:off x="-894112" y="5880067"/>
              <a:ext cx="7019309" cy="1407608"/>
            </a:xfrm>
            <a:prstGeom prst="rect">
              <a:avLst/>
            </a:prstGeom>
            <a:ln w="38100">
              <a:solidFill>
                <a:schemeClr val="tx1"/>
              </a:solidFill>
            </a:ln>
          </p:spPr>
          <p:style>
            <a:lnRef idx="2">
              <a:schemeClr val="dk1"/>
            </a:lnRef>
            <a:fillRef idx="1">
              <a:schemeClr val="lt1"/>
            </a:fillRef>
            <a:effectRef idx="0">
              <a:schemeClr val="dk1"/>
            </a:effectRef>
            <a:fontRef idx="minor">
              <a:schemeClr val="dk1"/>
            </a:fontRef>
          </p:style>
          <p:txBody>
            <a:bodyPr lIns="124358" tIns="62179" rIns="124358" bIns="62179" rtlCol="0" anchor="ctr"/>
            <a:lstStyle/>
            <a:p>
              <a:pPr algn="ctr"/>
              <a:endParaRPr lang="en-US"/>
            </a:p>
          </p:txBody>
        </p:sp>
        <p:pic>
          <p:nvPicPr>
            <p:cNvPr id="2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47665" y="6060011"/>
              <a:ext cx="2150094" cy="505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Users\RHARBR~1\AppData\Local\Temp\Rar$DR80.952\MCITP(rgb)_1349.png"/>
            <p:cNvPicPr>
              <a:picLocks noChangeAspect="1" noChangeArrowheads="1"/>
            </p:cNvPicPr>
            <p:nvPr/>
          </p:nvPicPr>
          <p:blipFill rotWithShape="1">
            <a:blip r:embed="rId12">
              <a:extLst>
                <a:ext uri="{28A0092B-C50C-407E-A947-70E740481C1C}">
                  <a14:useLocalDpi xmlns:a14="http://schemas.microsoft.com/office/drawing/2010/main" val="0"/>
                </a:ext>
              </a:extLst>
            </a:blip>
            <a:srcRect/>
            <a:stretch/>
          </p:blipFill>
          <p:spPr bwMode="auto">
            <a:xfrm>
              <a:off x="1555640" y="6817432"/>
              <a:ext cx="764651" cy="14338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RHARBR~1\AppData\Local\Temp\Rar$DR80.952\MCITP(rgb)_1349.png"/>
            <p:cNvPicPr>
              <a:picLocks noChangeAspect="1" noChangeArrowheads="1"/>
            </p:cNvPicPr>
            <p:nvPr/>
          </p:nvPicPr>
          <p:blipFill rotWithShape="1">
            <a:blip r:embed="rId13">
              <a:extLst>
                <a:ext uri="{28A0092B-C50C-407E-A947-70E740481C1C}">
                  <a14:useLocalDpi xmlns:a14="http://schemas.microsoft.com/office/drawing/2010/main" val="0"/>
                </a:ext>
              </a:extLst>
            </a:blip>
            <a:srcRect/>
            <a:stretch/>
          </p:blipFill>
          <p:spPr bwMode="auto">
            <a:xfrm>
              <a:off x="-739431" y="6686374"/>
              <a:ext cx="1020845" cy="39811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30843" y="6651608"/>
              <a:ext cx="2318232" cy="597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0935" y="6698730"/>
              <a:ext cx="1017543" cy="524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descr="C:\Users\RHARBR~1\AppData\Local\Temp\Rar$DR80.952\MCITP(rgb)_1349.png"/>
            <p:cNvPicPr>
              <a:picLocks noChangeAspect="1" noChangeArrowheads="1"/>
            </p:cNvPicPr>
            <p:nvPr/>
          </p:nvPicPr>
          <p:blipFill rotWithShape="1">
            <a:blip r:embed="rId16">
              <a:extLst>
                <a:ext uri="{28A0092B-C50C-407E-A947-70E740481C1C}">
                  <a14:useLocalDpi xmlns:a14="http://schemas.microsoft.com/office/drawing/2010/main" val="0"/>
                </a:ext>
              </a:extLst>
            </a:blip>
            <a:srcRect/>
            <a:stretch/>
          </p:blipFill>
          <p:spPr bwMode="auto">
            <a:xfrm>
              <a:off x="2384305" y="6821199"/>
              <a:ext cx="324287" cy="1802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Richard\AppData\Local\Temp\Rar$DR37.544\MCTS(rgb)_526_530_525_529_1347_1342.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57320" y="6060009"/>
              <a:ext cx="4556827" cy="53081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51929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ppt_x"/>
                                          </p:val>
                                        </p:tav>
                                        <p:tav tm="100000">
                                          <p:val>
                                            <p:strVal val="#ppt_x"/>
                                          </p:val>
                                        </p:tav>
                                      </p:tavLst>
                                    </p:anim>
                                    <p:anim calcmode="lin" valueType="num">
                                      <p:cBhvr additive="base">
                                        <p:cTn id="24" dur="500" fill="hold"/>
                                        <p:tgtEl>
                                          <p:spTgt spid="47"/>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nodeType="withEffect">
                                  <p:stCondLst>
                                    <p:cond delay="0"/>
                                  </p:stCondLst>
                                  <p:childTnLst>
                                    <p:set>
                                      <p:cBhvr>
                                        <p:cTn id="35" dur="1" fill="hold">
                                          <p:stCondLst>
                                            <p:cond delay="0"/>
                                          </p:stCondLst>
                                        </p:cTn>
                                        <p:tgtEl>
                                          <p:spTgt spid="1031"/>
                                        </p:tgtEl>
                                        <p:attrNameLst>
                                          <p:attrName>style.visibility</p:attrName>
                                        </p:attrNameLst>
                                      </p:cBhvr>
                                      <p:to>
                                        <p:strVal val="visible"/>
                                      </p:to>
                                    </p:set>
                                    <p:animEffect transition="in" filter="fade">
                                      <p:cBhvr>
                                        <p:cTn id="36" dur="500"/>
                                        <p:tgtEl>
                                          <p:spTgt spid="10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nodeType="withEffect">
                                  <p:stCondLst>
                                    <p:cond delay="0"/>
                                  </p:stCondLst>
                                  <p:childTnLst>
                                    <p:set>
                                      <p:cBhvr>
                                        <p:cTn id="51" dur="1" fill="hold">
                                          <p:stCondLst>
                                            <p:cond delay="0"/>
                                          </p:stCondLst>
                                        </p:cTn>
                                        <p:tgtEl>
                                          <p:spTgt spid="1037"/>
                                        </p:tgtEl>
                                        <p:attrNameLst>
                                          <p:attrName>style.visibility</p:attrName>
                                        </p:attrNameLst>
                                      </p:cBhvr>
                                      <p:to>
                                        <p:strVal val="visible"/>
                                      </p:to>
                                    </p:set>
                                    <p:animEffect transition="in" filter="fade">
                                      <p:cBhvr>
                                        <p:cTn id="52" dur="500"/>
                                        <p:tgtEl>
                                          <p:spTgt spid="1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a:spLocks/>
          </p:cNvSpPr>
          <p:nvPr/>
        </p:nvSpPr>
        <p:spPr>
          <a:xfrm>
            <a:off x="731837" y="550172"/>
            <a:ext cx="10571004" cy="1499290"/>
          </a:xfrm>
          <a:prstGeom prst="rect">
            <a:avLst/>
          </a:prstGeom>
        </p:spPr>
        <p:txBody>
          <a:bodyPr lIns="124358" tIns="62179" rIns="124358" bIns="62179"/>
          <a:lstStyle/>
          <a:p>
            <a:pPr defTabSz="1243584">
              <a:spcBef>
                <a:spcPct val="0"/>
              </a:spcBef>
              <a:spcAft>
                <a:spcPts val="1632"/>
              </a:spcAft>
              <a:defRPr/>
            </a:pPr>
            <a:r>
              <a:rPr lang="en-US" sz="6000" b="1" dirty="0">
                <a:solidFill>
                  <a:srgbClr val="000000"/>
                </a:solidFill>
              </a:rPr>
              <a:t>What to watch out for…</a:t>
            </a:r>
          </a:p>
          <a:p>
            <a:pPr defTabSz="1243584">
              <a:defRPr/>
            </a:pPr>
            <a:r>
              <a:rPr lang="en-US" sz="4600" dirty="0">
                <a:solidFill>
                  <a:srgbClr val="000000"/>
                </a:solidFill>
                <a:ea typeface="+mj-ea"/>
                <a:cs typeface="+mj-cs"/>
              </a:rPr>
              <a:t>We have to </a:t>
            </a:r>
            <a:r>
              <a:rPr lang="en-US" sz="4600" b="1" dirty="0">
                <a:solidFill>
                  <a:srgbClr val="000000"/>
                </a:solidFill>
                <a:ea typeface="+mj-ea"/>
                <a:cs typeface="+mj-cs"/>
              </a:rPr>
              <a:t>define our needs </a:t>
            </a:r>
            <a:r>
              <a:rPr lang="en-US" sz="4600" dirty="0">
                <a:solidFill>
                  <a:srgbClr val="000000"/>
                </a:solidFill>
                <a:ea typeface="+mj-ea"/>
                <a:cs typeface="+mj-cs"/>
              </a:rPr>
              <a:t>carefully if we want to pick the right technology.</a:t>
            </a:r>
          </a:p>
        </p:txBody>
      </p:sp>
      <p:sp>
        <p:nvSpPr>
          <p:cNvPr id="37"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latin typeface="+mj-lt"/>
              <a:ea typeface="+mj-ea"/>
              <a:cs typeface="+mj-cs"/>
            </a:endParaRPr>
          </a:p>
        </p:txBody>
      </p:sp>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38" name="Rectangle 37"/>
          <p:cNvSpPr/>
          <p:nvPr/>
        </p:nvSpPr>
        <p:spPr>
          <a:xfrm>
            <a:off x="4374292"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39" name="Group 4"/>
          <p:cNvGrpSpPr>
            <a:grpSpLocks noChangeAspect="1"/>
          </p:cNvGrpSpPr>
          <p:nvPr/>
        </p:nvGrpSpPr>
        <p:grpSpPr bwMode="auto">
          <a:xfrm>
            <a:off x="1802571" y="4359748"/>
            <a:ext cx="1062866" cy="1269377"/>
            <a:chOff x="530" y="1856"/>
            <a:chExt cx="587" cy="784"/>
          </a:xfrm>
        </p:grpSpPr>
        <p:sp>
          <p:nvSpPr>
            <p:cNvPr id="4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27"/>
          <p:cNvGrpSpPr>
            <a:grpSpLocks noChangeAspect="1"/>
          </p:cNvGrpSpPr>
          <p:nvPr/>
        </p:nvGrpSpPr>
        <p:grpSpPr bwMode="auto">
          <a:xfrm>
            <a:off x="9337467" y="4288420"/>
            <a:ext cx="1605170" cy="1190042"/>
            <a:chOff x="4366" y="1912"/>
            <a:chExt cx="838" cy="735"/>
          </a:xfrm>
        </p:grpSpPr>
        <p:sp>
          <p:nvSpPr>
            <p:cNvPr id="49"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406078128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p:cNvGrpSpPr/>
          <p:nvPr/>
        </p:nvGrpSpPr>
        <p:grpSpPr>
          <a:xfrm>
            <a:off x="4292995" y="1678447"/>
            <a:ext cx="4363642" cy="4343400"/>
            <a:chOff x="3116125" y="3116262"/>
            <a:chExt cx="4363642" cy="4343400"/>
          </a:xfrm>
        </p:grpSpPr>
        <p:sp>
          <p:nvSpPr>
            <p:cNvPr id="42" name="Rectangle 41"/>
            <p:cNvSpPr/>
            <p:nvPr/>
          </p:nvSpPr>
          <p:spPr bwMode="auto">
            <a:xfrm>
              <a:off x="3116125" y="3116262"/>
              <a:ext cx="4343400" cy="4343400"/>
            </a:xfrm>
            <a:prstGeom prst="rect">
              <a:avLst/>
            </a:prstGeom>
            <a:solidFill>
              <a:schemeClr val="bg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3" name="Picture 3" descr="C:\Documents and Settings\rharbridge\My Documents\My Pictures\Microsoft Clip Organizer\j0149419.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4">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7">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9">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4"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6" name="Picture 2"/>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r="30636"/>
          <a:stretch/>
        </p:blipFill>
        <p:spPr bwMode="auto">
          <a:xfrm>
            <a:off x="1587340" y="1685382"/>
            <a:ext cx="4326097"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sp>
        <p:nvSpPr>
          <p:cNvPr id="30" name="Rectangle 29"/>
          <p:cNvSpPr/>
          <p:nvPr/>
        </p:nvSpPr>
        <p:spPr bwMode="auto">
          <a:xfrm>
            <a:off x="1583733" y="1668462"/>
            <a:ext cx="434340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r>
              <a:rPr lang="en-US" sz="4000" dirty="0" smtClean="0">
                <a:gradFill>
                  <a:gsLst>
                    <a:gs pos="0">
                      <a:srgbClr val="FFFFFF"/>
                    </a:gs>
                    <a:gs pos="100000">
                      <a:srgbClr val="FFFFFF"/>
                    </a:gs>
                  </a:gsLst>
                  <a:lin ang="5400000" scaled="0"/>
                </a:gradFill>
              </a:rPr>
              <a:t>2. Achieving </a:t>
            </a:r>
            <a:r>
              <a:rPr lang="en-US" sz="4000" b="1" dirty="0" smtClean="0">
                <a:gradFill>
                  <a:gsLst>
                    <a:gs pos="0">
                      <a:srgbClr val="FFFFFF"/>
                    </a:gs>
                    <a:gs pos="100000">
                      <a:srgbClr val="FFFFFF"/>
                    </a:gs>
                  </a:gsLst>
                  <a:lin ang="5400000" scaled="0"/>
                </a:gradFill>
              </a:rPr>
              <a:t>Buy In </a:t>
            </a:r>
            <a:r>
              <a:rPr lang="en-US" sz="4000" dirty="0" smtClean="0">
                <a:gradFill>
                  <a:gsLst>
                    <a:gs pos="0">
                      <a:srgbClr val="FFFFFF"/>
                    </a:gs>
                    <a:gs pos="100000">
                      <a:srgbClr val="FFFFFF"/>
                    </a:gs>
                  </a:gsLst>
                  <a:lin ang="5400000" scaled="0"/>
                </a:gradFill>
              </a:rPr>
              <a:t>And Setting </a:t>
            </a:r>
            <a:r>
              <a:rPr lang="en-US" sz="4000" b="1" dirty="0" smtClean="0">
                <a:gradFill>
                  <a:gsLst>
                    <a:gs pos="0">
                      <a:srgbClr val="FFFFFF"/>
                    </a:gs>
                    <a:gs pos="100000">
                      <a:srgbClr val="FFFFFF"/>
                    </a:gs>
                  </a:gsLst>
                  <a:lin ang="5400000" scaled="0"/>
                </a:gradFill>
              </a:rPr>
              <a:t>Expectations</a:t>
            </a:r>
            <a:endParaRPr lang="en-US" sz="4000" b="1" dirty="0">
              <a:gradFill>
                <a:gsLst>
                  <a:gs pos="0">
                    <a:srgbClr val="FFFFFF"/>
                  </a:gs>
                  <a:gs pos="100000">
                    <a:srgbClr val="FFFFFF"/>
                  </a:gs>
                </a:gsLst>
                <a:lin ang="5400000" scaled="0"/>
              </a:gradFill>
            </a:endParaRPr>
          </a:p>
        </p:txBody>
      </p:sp>
      <p:sp>
        <p:nvSpPr>
          <p:cNvPr id="31" name="Rectangle 30"/>
          <p:cNvSpPr/>
          <p:nvPr/>
        </p:nvSpPr>
        <p:spPr bwMode="auto">
          <a:xfrm>
            <a:off x="5925589" y="1668462"/>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4" name="Picture 6" descr="C:\Documents and Settings\rharbridge\Local Settings\Temporary Internet Files\Content.IE5\7TSLBMO1\MPj04305840000[1].jpg"/>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l="45598" r="38858" b="1235"/>
          <a:stretch/>
        </p:blipFill>
        <p:spPr bwMode="auto">
          <a:xfrm>
            <a:off x="7132637" y="1668463"/>
            <a:ext cx="1234440" cy="4343399"/>
          </a:xfrm>
          <a:prstGeom prst="rect">
            <a:avLst/>
          </a:prstGeom>
          <a:noFill/>
          <a:effectLst/>
        </p:spPr>
      </p:pic>
      <p:sp>
        <p:nvSpPr>
          <p:cNvPr id="45" name="Rectangle 44"/>
          <p:cNvSpPr/>
          <p:nvPr/>
        </p:nvSpPr>
        <p:spPr bwMode="auto">
          <a:xfrm>
            <a:off x="7132637"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2" name="Picture 71"/>
          <p:cNvPicPr>
            <a:picLocks noChangeAspect="1"/>
          </p:cNvPicPr>
          <p:nvPr/>
        </p:nvPicPr>
        <p:blipFill rotWithShape="1">
          <a:blip r:embed="rId17"/>
          <a:srcRect l="42250" r="43266"/>
          <a:stretch/>
        </p:blipFill>
        <p:spPr>
          <a:xfrm>
            <a:off x="8403579" y="1675938"/>
            <a:ext cx="1219200" cy="4333415"/>
          </a:xfrm>
          <a:prstGeom prst="rect">
            <a:avLst/>
          </a:prstGeom>
        </p:spPr>
      </p:pic>
      <p:sp>
        <p:nvSpPr>
          <p:cNvPr id="73" name="Rectangle 72"/>
          <p:cNvSpPr/>
          <p:nvPr/>
        </p:nvSpPr>
        <p:spPr bwMode="auto">
          <a:xfrm>
            <a:off x="8388339" y="1665953"/>
            <a:ext cx="123444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4" name="Picture 73"/>
          <p:cNvPicPr>
            <a:picLocks noChangeAspect="1"/>
          </p:cNvPicPr>
          <p:nvPr/>
        </p:nvPicPr>
        <p:blipFill rotWithShape="1">
          <a:blip r:embed="rId18">
            <a:extLst>
              <a:ext uri="{28A0092B-C50C-407E-A947-70E740481C1C}">
                <a14:useLocalDpi xmlns:a14="http://schemas.microsoft.com/office/drawing/2010/main" val="0"/>
              </a:ext>
            </a:extLst>
          </a:blip>
          <a:srcRect l="10556" r="61295" b="13166"/>
          <a:stretch/>
        </p:blipFill>
        <p:spPr>
          <a:xfrm>
            <a:off x="9647237" y="1678484"/>
            <a:ext cx="1219200" cy="4333378"/>
          </a:xfrm>
          <a:prstGeom prst="rect">
            <a:avLst/>
          </a:prstGeom>
        </p:spPr>
      </p:pic>
      <p:sp>
        <p:nvSpPr>
          <p:cNvPr id="75" name="Rectangle 74"/>
          <p:cNvSpPr/>
          <p:nvPr/>
        </p:nvSpPr>
        <p:spPr bwMode="auto">
          <a:xfrm>
            <a:off x="963199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6" name="Picture 2"/>
          <p:cNvPicPr>
            <a:picLocks noChangeAspect="1" noChangeArrowheads="1"/>
          </p:cNvPicPr>
          <p:nvPr/>
        </p:nvPicPr>
        <p:blipFill rotWithShape="1">
          <a:blip r:embed="rId19">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77" name="Rectangle 76"/>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958079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601662"/>
            <a:ext cx="11191633"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Before we </a:t>
            </a:r>
            <a:r>
              <a:rPr lang="en-US" sz="6000" b="1" dirty="0">
                <a:solidFill>
                  <a:srgbClr val="000000"/>
                </a:solidFill>
                <a:ea typeface="+mj-ea"/>
                <a:cs typeface="+mj-cs"/>
              </a:rPr>
              <a:t>begin</a:t>
            </a:r>
            <a:r>
              <a:rPr lang="en-US" sz="6000" dirty="0">
                <a:solidFill>
                  <a:srgbClr val="000000"/>
                </a:solidFill>
                <a:ea typeface="+mj-ea"/>
                <a:cs typeface="+mj-cs"/>
              </a:rPr>
              <a:t>…</a:t>
            </a:r>
            <a:endParaRPr lang="en-US" sz="6000" b="1" dirty="0">
              <a:solidFill>
                <a:srgbClr val="000000"/>
              </a:solidFill>
              <a:ea typeface="+mj-ea"/>
              <a:cs typeface="+mj-cs"/>
            </a:endParaRPr>
          </a:p>
        </p:txBody>
      </p:sp>
      <p:grpSp>
        <p:nvGrpSpPr>
          <p:cNvPr id="104" name="Group 103"/>
          <p:cNvGrpSpPr/>
          <p:nvPr/>
        </p:nvGrpSpPr>
        <p:grpSpPr>
          <a:xfrm>
            <a:off x="4259520" y="2289542"/>
            <a:ext cx="3258354" cy="3110308"/>
            <a:chOff x="3322602" y="2244852"/>
            <a:chExt cx="2395726" cy="3049598"/>
          </a:xfrm>
        </p:grpSpPr>
        <p:grpSp>
          <p:nvGrpSpPr>
            <p:cNvPr id="105" name="Group 6"/>
            <p:cNvGrpSpPr>
              <a:grpSpLocks noChangeAspect="1"/>
            </p:cNvGrpSpPr>
            <p:nvPr/>
          </p:nvGrpSpPr>
          <p:grpSpPr bwMode="auto">
            <a:xfrm>
              <a:off x="3322602" y="2244852"/>
              <a:ext cx="2395726" cy="3049598"/>
              <a:chOff x="2400" y="2328"/>
              <a:chExt cx="883" cy="1124"/>
            </a:xfrm>
          </p:grpSpPr>
          <p:sp>
            <p:nvSpPr>
              <p:cNvPr id="107"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8"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9"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0"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1"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2"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3"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4"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5"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6"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7"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8"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9"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6" name="Freeform 9"/>
            <p:cNvSpPr>
              <a:spLocks/>
            </p:cNvSpPr>
            <p:nvPr/>
          </p:nvSpPr>
          <p:spPr bwMode="auto">
            <a:xfrm flipH="1">
              <a:off x="3679565" y="4014781"/>
              <a:ext cx="472091" cy="591470"/>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78451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79437" y="525462"/>
            <a:ext cx="11581467"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Let’s Talk About </a:t>
            </a:r>
            <a:r>
              <a:rPr lang="en-US" sz="6000" b="1" dirty="0">
                <a:solidFill>
                  <a:srgbClr val="000000"/>
                </a:solidFill>
                <a:ea typeface="+mj-ea"/>
                <a:cs typeface="+mj-cs"/>
              </a:rPr>
              <a:t>Perceptions</a:t>
            </a:r>
          </a:p>
        </p:txBody>
      </p:sp>
      <p:grpSp>
        <p:nvGrpSpPr>
          <p:cNvPr id="156" name="Group 155"/>
          <p:cNvGrpSpPr/>
          <p:nvPr/>
        </p:nvGrpSpPr>
        <p:grpSpPr>
          <a:xfrm>
            <a:off x="7868475" y="1737549"/>
            <a:ext cx="3258354" cy="3110308"/>
            <a:chOff x="3322602" y="2244852"/>
            <a:chExt cx="2395726" cy="3049598"/>
          </a:xfrm>
          <a:scene3d>
            <a:camera prst="perspectiveFront" fov="3300000">
              <a:rot lat="486000" lon="19530000" rev="174000"/>
            </a:camera>
            <a:lightRig rig="harsh" dir="t">
              <a:rot lat="0" lon="0" rev="3000000"/>
            </a:lightRig>
          </a:scene3d>
        </p:grpSpPr>
        <p:grpSp>
          <p:nvGrpSpPr>
            <p:cNvPr id="157" name="Group 6"/>
            <p:cNvGrpSpPr>
              <a:grpSpLocks noChangeAspect="1"/>
            </p:cNvGrpSpPr>
            <p:nvPr/>
          </p:nvGrpSpPr>
          <p:grpSpPr bwMode="auto">
            <a:xfrm>
              <a:off x="3322602" y="2244852"/>
              <a:ext cx="2395726" cy="3049598"/>
              <a:chOff x="2400" y="2328"/>
              <a:chExt cx="883" cy="1124"/>
            </a:xfrm>
          </p:grpSpPr>
          <p:sp>
            <p:nvSpPr>
              <p:cNvPr id="159" name="AutoShape 5"/>
              <p:cNvSpPr>
                <a:spLocks noChangeAspect="1" noChangeArrowheads="1" noTextEdit="1"/>
              </p:cNvSpPr>
              <p:nvPr/>
            </p:nvSpPr>
            <p:spPr bwMode="auto">
              <a:xfrm>
                <a:off x="2477" y="2328"/>
                <a:ext cx="806" cy="1124"/>
              </a:xfrm>
              <a:prstGeom prst="rect">
                <a:avLst/>
              </a:prstGeom>
              <a:noFill/>
              <a:ln w="9525">
                <a:noFill/>
                <a:miter lim="800000"/>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60"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61"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62"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63"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64"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65"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66"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67"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68"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69"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70"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sp>
            <p:nvSpPr>
              <p:cNvPr id="171"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grpSp>
        <p:sp>
          <p:nvSpPr>
            <p:cNvPr id="158" name="Freeform 9"/>
            <p:cNvSpPr>
              <a:spLocks/>
            </p:cNvSpPr>
            <p:nvPr/>
          </p:nvSpPr>
          <p:spPr bwMode="auto">
            <a:xfrm flipH="1">
              <a:off x="3679565" y="4014781"/>
              <a:ext cx="472091" cy="591470"/>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vert="horz" wrap="square" lIns="91440" tIns="45720" rIns="91440" bIns="45720" numCol="1" anchor="t" anchorCtr="0" compatLnSpc="1">
              <a:prstTxWarp prst="textNoShape">
                <a:avLst/>
              </a:prstTxWarp>
            </a:bodyPr>
            <a:lstStyle/>
            <a:p>
              <a:endParaRPr lang="en-US" dirty="0"/>
            </a:p>
          </p:txBody>
        </p:sp>
      </p:grpSp>
      <p:grpSp>
        <p:nvGrpSpPr>
          <p:cNvPr id="172" name="Group 171"/>
          <p:cNvGrpSpPr/>
          <p:nvPr/>
        </p:nvGrpSpPr>
        <p:grpSpPr>
          <a:xfrm>
            <a:off x="1126167" y="1715782"/>
            <a:ext cx="3258354" cy="3110308"/>
            <a:chOff x="3322602" y="2244852"/>
            <a:chExt cx="2395726" cy="3049598"/>
          </a:xfrm>
          <a:scene3d>
            <a:camera prst="perspectiveFront" fov="5100000">
              <a:rot lat="0" lon="2100000" rev="0"/>
            </a:camera>
            <a:lightRig rig="flood" dir="t">
              <a:rot lat="0" lon="0" rev="13800000"/>
            </a:lightRig>
          </a:scene3d>
        </p:grpSpPr>
        <p:grpSp>
          <p:nvGrpSpPr>
            <p:cNvPr id="173" name="Group 6"/>
            <p:cNvGrpSpPr>
              <a:grpSpLocks noChangeAspect="1"/>
            </p:cNvGrpSpPr>
            <p:nvPr/>
          </p:nvGrpSpPr>
          <p:grpSpPr bwMode="auto">
            <a:xfrm>
              <a:off x="3322602" y="2244852"/>
              <a:ext cx="2395726" cy="3049598"/>
              <a:chOff x="2400" y="2328"/>
              <a:chExt cx="883" cy="1124"/>
            </a:xfrm>
          </p:grpSpPr>
          <p:sp>
            <p:nvSpPr>
              <p:cNvPr id="175" name="AutoShape 5"/>
              <p:cNvSpPr>
                <a:spLocks noChangeAspect="1" noChangeArrowheads="1" noTextEdit="1"/>
              </p:cNvSpPr>
              <p:nvPr/>
            </p:nvSpPr>
            <p:spPr bwMode="auto">
              <a:xfrm>
                <a:off x="2477" y="2328"/>
                <a:ext cx="806" cy="1124"/>
              </a:xfrm>
              <a:prstGeom prst="rect">
                <a:avLst/>
              </a:prstGeom>
              <a:noFill/>
              <a:ln w="9525">
                <a:noFill/>
                <a:miter lim="800000"/>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76"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77"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78"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79"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80"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81"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82"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83"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84"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85"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86"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sp>
            <p:nvSpPr>
              <p:cNvPr id="187"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grpSp>
        <p:sp>
          <p:nvSpPr>
            <p:cNvPr id="174" name="Freeform 9"/>
            <p:cNvSpPr>
              <a:spLocks/>
            </p:cNvSpPr>
            <p:nvPr/>
          </p:nvSpPr>
          <p:spPr bwMode="auto">
            <a:xfrm flipH="1">
              <a:off x="3679565" y="4014781"/>
              <a:ext cx="472091" cy="591470"/>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a:effectLst>
              <a:outerShdw blurRad="184150" dist="241300" dir="11520000" sx="110000" sy="110000" algn="ctr">
                <a:srgbClr val="000000">
                  <a:alpha val="18000"/>
                </a:srgbClr>
              </a:outerShdw>
            </a:effectLst>
            <a:sp3d extrusionH="107950" prstMaterial="plastic">
              <a:bevelT w="82550" h="63500" prst="divot"/>
              <a:bevelB/>
            </a:sp3d>
          </p:spPr>
          <p:txBody>
            <a:bodyPr vert="horz" wrap="square" lIns="91440" tIns="45720" rIns="91440" bIns="45720" numCol="1" anchor="t" anchorCtr="0" compatLnSpc="1">
              <a:prstTxWarp prst="textNoShape">
                <a:avLst/>
              </a:prstTxWarp>
            </a:bodyPr>
            <a:lstStyle/>
            <a:p>
              <a:endParaRPr lang="en-US" dirty="0"/>
            </a:p>
          </p:txBody>
        </p:sp>
      </p:grpSp>
      <p:grpSp>
        <p:nvGrpSpPr>
          <p:cNvPr id="140" name="Group 139"/>
          <p:cNvGrpSpPr/>
          <p:nvPr/>
        </p:nvGrpSpPr>
        <p:grpSpPr>
          <a:xfrm>
            <a:off x="4482068" y="2292929"/>
            <a:ext cx="3258354" cy="3110308"/>
            <a:chOff x="3322602" y="2244852"/>
            <a:chExt cx="2395726" cy="3049598"/>
          </a:xfrm>
          <a:scene3d>
            <a:camera prst="orthographicFront">
              <a:rot lat="0" lon="0" rev="0"/>
            </a:camera>
            <a:lightRig rig="chilly" dir="t">
              <a:rot lat="0" lon="0" rev="18480000"/>
            </a:lightRig>
          </a:scene3d>
        </p:grpSpPr>
        <p:grpSp>
          <p:nvGrpSpPr>
            <p:cNvPr id="141" name="Group 6"/>
            <p:cNvGrpSpPr>
              <a:grpSpLocks noChangeAspect="1"/>
            </p:cNvGrpSpPr>
            <p:nvPr/>
          </p:nvGrpSpPr>
          <p:grpSpPr bwMode="auto">
            <a:xfrm>
              <a:off x="3322602" y="2244852"/>
              <a:ext cx="2395726" cy="3049598"/>
              <a:chOff x="2400" y="2328"/>
              <a:chExt cx="883" cy="1124"/>
            </a:xfrm>
          </p:grpSpPr>
          <p:sp>
            <p:nvSpPr>
              <p:cNvPr id="143" name="AutoShape 5"/>
              <p:cNvSpPr>
                <a:spLocks noChangeAspect="1" noChangeArrowheads="1" noTextEdit="1"/>
              </p:cNvSpPr>
              <p:nvPr/>
            </p:nvSpPr>
            <p:spPr bwMode="auto">
              <a:xfrm>
                <a:off x="2477" y="2328"/>
                <a:ext cx="806" cy="1124"/>
              </a:xfrm>
              <a:prstGeom prst="rect">
                <a:avLst/>
              </a:prstGeom>
              <a:noFill/>
              <a:ln w="9525">
                <a:noFill/>
                <a:miter lim="800000"/>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44"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45"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46"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47"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48"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49"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50"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51"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52"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53"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54"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sp>
            <p:nvSpPr>
              <p:cNvPr id="155"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grpSp>
        <p:sp>
          <p:nvSpPr>
            <p:cNvPr id="142" name="Freeform 9"/>
            <p:cNvSpPr>
              <a:spLocks/>
            </p:cNvSpPr>
            <p:nvPr/>
          </p:nvSpPr>
          <p:spPr bwMode="auto">
            <a:xfrm flipH="1">
              <a:off x="3679565" y="4014781"/>
              <a:ext cx="472091" cy="591470"/>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a:effectLst/>
            <a:sp3d prstMaterial="clear">
              <a:bevelT h="63500"/>
            </a:sp3d>
          </p:spPr>
          <p:txBody>
            <a:bodyPr vert="horz" wrap="square" lIns="91440" tIns="45720" rIns="91440" bIns="45720" numCol="1" anchor="t" anchorCtr="0" compatLnSpc="1">
              <a:prstTxWarp prst="textNoShape">
                <a:avLst/>
              </a:prstTxWarp>
            </a:bodyPr>
            <a:lstStyle/>
            <a:p>
              <a:endParaRPr lang="en-US" dirty="0"/>
            </a:p>
          </p:txBody>
        </p:sp>
      </p:grpSp>
      <p:pic>
        <p:nvPicPr>
          <p:cNvPr id="3" name="Picture 2"/>
          <p:cNvPicPr>
            <a:picLocks noChangeAspect="1"/>
          </p:cNvPicPr>
          <p:nvPr/>
        </p:nvPicPr>
        <p:blipFill rotWithShape="1">
          <a:blip r:embed="rId2"/>
          <a:srcRect l="1084" r="1295"/>
          <a:stretch/>
        </p:blipFill>
        <p:spPr>
          <a:xfrm>
            <a:off x="-13488" y="-160338"/>
            <a:ext cx="12556325" cy="7297862"/>
          </a:xfrm>
          <a:prstGeom prst="rect">
            <a:avLst/>
          </a:prstGeom>
        </p:spPr>
      </p:pic>
    </p:spTree>
    <p:extLst>
      <p:ext uri="{BB962C8B-B14F-4D97-AF65-F5344CB8AC3E}">
        <p14:creationId xmlns:p14="http://schemas.microsoft.com/office/powerpoint/2010/main" val="36079231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
            <a:ext cx="13265573" cy="7198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88128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26127" y="2166954"/>
            <a:ext cx="5306229" cy="28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a:xfrm>
            <a:off x="580370" y="525462"/>
            <a:ext cx="11581467"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People See </a:t>
            </a:r>
            <a:r>
              <a:rPr lang="en-US" sz="6000" b="1" dirty="0">
                <a:solidFill>
                  <a:srgbClr val="000000"/>
                </a:solidFill>
                <a:ea typeface="+mj-ea"/>
                <a:cs typeface="+mj-cs"/>
              </a:rPr>
              <a:t>Different</a:t>
            </a:r>
            <a:r>
              <a:rPr lang="en-US" sz="6000" dirty="0">
                <a:solidFill>
                  <a:srgbClr val="000000"/>
                </a:solidFill>
                <a:ea typeface="+mj-ea"/>
                <a:cs typeface="+mj-cs"/>
              </a:rPr>
              <a:t> Things</a:t>
            </a:r>
            <a:endParaRPr lang="en-US" sz="6000" b="1" dirty="0">
              <a:solidFill>
                <a:srgbClr val="000000"/>
              </a:solidFill>
              <a:ea typeface="+mj-ea"/>
              <a:cs typeface="+mj-cs"/>
            </a:endParaRPr>
          </a:p>
        </p:txBody>
      </p:sp>
    </p:spTree>
    <p:extLst>
      <p:ext uri="{BB962C8B-B14F-4D97-AF65-F5344CB8AC3E}">
        <p14:creationId xmlns:p14="http://schemas.microsoft.com/office/powerpoint/2010/main" val="27540412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79437" y="473972"/>
            <a:ext cx="11115433"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Perceptions Impact </a:t>
            </a:r>
            <a:r>
              <a:rPr lang="en-US" sz="6000" b="1" dirty="0">
                <a:solidFill>
                  <a:srgbClr val="000000"/>
                </a:solidFill>
                <a:ea typeface="+mj-ea"/>
                <a:cs typeface="+mj-cs"/>
              </a:rPr>
              <a:t>Motivation</a:t>
            </a:r>
          </a:p>
        </p:txBody>
      </p:sp>
      <p:graphicFrame>
        <p:nvGraphicFramePr>
          <p:cNvPr id="6" name="Table 5"/>
          <p:cNvGraphicFramePr>
            <a:graphicFrameLocks noGrp="1"/>
          </p:cNvGraphicFramePr>
          <p:nvPr>
            <p:extLst>
              <p:ext uri="{D42A27DB-BD31-4B8C-83A1-F6EECF244321}">
                <p14:modId xmlns:p14="http://schemas.microsoft.com/office/powerpoint/2010/main" val="55536628"/>
              </p:ext>
            </p:extLst>
          </p:nvPr>
        </p:nvGraphicFramePr>
        <p:xfrm>
          <a:off x="2052659" y="1598170"/>
          <a:ext cx="8508978" cy="4642292"/>
        </p:xfrm>
        <a:graphic>
          <a:graphicData uri="http://schemas.openxmlformats.org/drawingml/2006/table">
            <a:tbl>
              <a:tblPr/>
              <a:tblGrid>
                <a:gridCol w="4254489"/>
                <a:gridCol w="4254489"/>
              </a:tblGrid>
              <a:tr h="4642292">
                <a:tc>
                  <a:txBody>
                    <a:bodyPr/>
                    <a:lstStyle/>
                    <a:p>
                      <a:pPr marL="285750" indent="-285750">
                        <a:buFont typeface="Arial" pitchFamily="34" charset="0"/>
                        <a:buChar char="•"/>
                      </a:pPr>
                      <a:r>
                        <a:rPr lang="en-CA" sz="3800" dirty="0" smtClean="0">
                          <a:solidFill>
                            <a:srgbClr val="000000"/>
                          </a:solidFill>
                          <a:effectLst/>
                        </a:rPr>
                        <a:t>Acceptance</a:t>
                      </a:r>
                    </a:p>
                    <a:p>
                      <a:pPr marL="285750" indent="-285750">
                        <a:buFont typeface="Arial" pitchFamily="34" charset="0"/>
                        <a:buChar char="•"/>
                      </a:pPr>
                      <a:r>
                        <a:rPr lang="en-CA" sz="3800" dirty="0" smtClean="0">
                          <a:solidFill>
                            <a:srgbClr val="000000"/>
                          </a:solidFill>
                          <a:effectLst/>
                        </a:rPr>
                        <a:t>Curiosity</a:t>
                      </a:r>
                    </a:p>
                    <a:p>
                      <a:pPr marL="285750" indent="-285750">
                        <a:buFont typeface="Arial" pitchFamily="34" charset="0"/>
                        <a:buChar char="•"/>
                      </a:pPr>
                      <a:r>
                        <a:rPr lang="en-CA" sz="3800" dirty="0" smtClean="0">
                          <a:solidFill>
                            <a:srgbClr val="000000"/>
                          </a:solidFill>
                          <a:effectLst/>
                        </a:rPr>
                        <a:t>Hunger</a:t>
                      </a:r>
                    </a:p>
                    <a:p>
                      <a:pPr marL="285750" indent="-285750">
                        <a:buFont typeface="Arial" pitchFamily="34" charset="0"/>
                        <a:buChar char="•"/>
                      </a:pPr>
                      <a:r>
                        <a:rPr lang="en-CA" sz="3800" dirty="0" smtClean="0">
                          <a:solidFill>
                            <a:srgbClr val="000000"/>
                          </a:solidFill>
                          <a:effectLst/>
                        </a:rPr>
                        <a:t>Family</a:t>
                      </a:r>
                    </a:p>
                    <a:p>
                      <a:pPr marL="285750" indent="-285750">
                        <a:buFont typeface="Arial" pitchFamily="34" charset="0"/>
                        <a:buChar char="•"/>
                      </a:pPr>
                      <a:r>
                        <a:rPr lang="en-CA" sz="3800" dirty="0" smtClean="0">
                          <a:solidFill>
                            <a:srgbClr val="000000"/>
                          </a:solidFill>
                          <a:effectLst/>
                        </a:rPr>
                        <a:t>Honour</a:t>
                      </a:r>
                      <a:endParaRPr lang="en-CA" sz="3800" dirty="0">
                        <a:solidFill>
                          <a:srgbClr val="000000"/>
                        </a:solidFill>
                        <a:effectLst/>
                      </a:endParaRPr>
                    </a:p>
                    <a:p>
                      <a:pPr marL="285750" indent="-285750">
                        <a:buFont typeface="Arial" pitchFamily="34" charset="0"/>
                        <a:buChar char="•"/>
                      </a:pPr>
                      <a:r>
                        <a:rPr lang="en-CA" sz="3800" dirty="0" smtClean="0">
                          <a:solidFill>
                            <a:srgbClr val="000000"/>
                          </a:solidFill>
                          <a:effectLst/>
                        </a:rPr>
                        <a:t>Idealism</a:t>
                      </a:r>
                    </a:p>
                    <a:p>
                      <a:pPr marL="285750" indent="-285750">
                        <a:buFont typeface="Arial" pitchFamily="34" charset="0"/>
                        <a:buChar char="•"/>
                      </a:pPr>
                      <a:r>
                        <a:rPr lang="en-CA" sz="3800" dirty="0" smtClean="0">
                          <a:solidFill>
                            <a:srgbClr val="000000"/>
                          </a:solidFill>
                          <a:effectLst/>
                        </a:rPr>
                        <a:t>Independence</a:t>
                      </a:r>
                    </a:p>
                    <a:p>
                      <a:pPr marL="285750" indent="-285750">
                        <a:buFont typeface="Arial" pitchFamily="34" charset="0"/>
                        <a:buChar char="•"/>
                      </a:pPr>
                      <a:r>
                        <a:rPr lang="en-CA" sz="3800" dirty="0" smtClean="0">
                          <a:solidFill>
                            <a:srgbClr val="000000"/>
                          </a:solidFill>
                          <a:effectLst/>
                        </a:rPr>
                        <a:t>Order</a:t>
                      </a:r>
                      <a:endParaRPr lang="en-CA" sz="3800" dirty="0">
                        <a:solidFill>
                          <a:srgbClr val="000000"/>
                        </a:solidFill>
                        <a:effectLst/>
                      </a:endParaRPr>
                    </a:p>
                  </a:txBody>
                  <a:tcPr marL="0" marR="0" marT="0" marB="0">
                    <a:lnL>
                      <a:noFill/>
                    </a:lnL>
                    <a:lnR>
                      <a:noFill/>
                    </a:lnR>
                    <a:lnT>
                      <a:noFill/>
                    </a:lnT>
                    <a:lnB>
                      <a:noFill/>
                    </a:lnB>
                  </a:tcPr>
                </a:tc>
                <a:tc>
                  <a:txBody>
                    <a:bodyPr/>
                    <a:lstStyle/>
                    <a:p>
                      <a:pPr marL="285750" indent="-285750">
                        <a:buFont typeface="Arial" pitchFamily="34" charset="0"/>
                        <a:buChar char="•"/>
                      </a:pPr>
                      <a:r>
                        <a:rPr lang="en-CA" sz="3800" dirty="0">
                          <a:solidFill>
                            <a:srgbClr val="000000"/>
                          </a:solidFill>
                          <a:effectLst/>
                        </a:rPr>
                        <a:t>Physical </a:t>
                      </a:r>
                      <a:r>
                        <a:rPr lang="en-CA" sz="3800" dirty="0" smtClean="0">
                          <a:solidFill>
                            <a:srgbClr val="000000"/>
                          </a:solidFill>
                          <a:effectLst/>
                        </a:rPr>
                        <a:t>Activity</a:t>
                      </a:r>
                    </a:p>
                    <a:p>
                      <a:pPr marL="285750" indent="-285750">
                        <a:buFont typeface="Arial" pitchFamily="34" charset="0"/>
                        <a:buChar char="•"/>
                      </a:pPr>
                      <a:r>
                        <a:rPr lang="en-CA" sz="3800" dirty="0" smtClean="0">
                          <a:solidFill>
                            <a:srgbClr val="000000"/>
                          </a:solidFill>
                          <a:effectLst/>
                        </a:rPr>
                        <a:t>Power</a:t>
                      </a:r>
                    </a:p>
                    <a:p>
                      <a:pPr marL="285750" indent="-285750">
                        <a:buFont typeface="Arial" pitchFamily="34" charset="0"/>
                        <a:buChar char="•"/>
                      </a:pPr>
                      <a:r>
                        <a:rPr lang="en-CA" sz="3800" dirty="0" smtClean="0">
                          <a:solidFill>
                            <a:srgbClr val="000000"/>
                          </a:solidFill>
                          <a:effectLst/>
                        </a:rPr>
                        <a:t>Attractiveness</a:t>
                      </a:r>
                    </a:p>
                    <a:p>
                      <a:pPr marL="285750" indent="-285750">
                        <a:buFont typeface="Arial" pitchFamily="34" charset="0"/>
                        <a:buChar char="•"/>
                      </a:pPr>
                      <a:r>
                        <a:rPr lang="en-CA" sz="3800" dirty="0" smtClean="0">
                          <a:solidFill>
                            <a:srgbClr val="000000"/>
                          </a:solidFill>
                          <a:effectLst/>
                        </a:rPr>
                        <a:t>Saving</a:t>
                      </a:r>
                    </a:p>
                    <a:p>
                      <a:pPr marL="285750" indent="-285750">
                        <a:buFont typeface="Arial" pitchFamily="34" charset="0"/>
                        <a:buChar char="•"/>
                      </a:pPr>
                      <a:r>
                        <a:rPr lang="en-CA" sz="3800" dirty="0" smtClean="0">
                          <a:solidFill>
                            <a:srgbClr val="000000"/>
                          </a:solidFill>
                          <a:effectLst/>
                        </a:rPr>
                        <a:t>Social Contact</a:t>
                      </a:r>
                      <a:endParaRPr lang="en-CA" sz="3800" dirty="0">
                        <a:solidFill>
                          <a:srgbClr val="000000"/>
                        </a:solidFill>
                        <a:effectLst/>
                      </a:endParaRPr>
                    </a:p>
                    <a:p>
                      <a:pPr marL="285750" indent="-285750">
                        <a:buFont typeface="Arial" pitchFamily="34" charset="0"/>
                        <a:buChar char="•"/>
                      </a:pPr>
                      <a:r>
                        <a:rPr lang="en-CA" sz="3800" dirty="0" smtClean="0">
                          <a:solidFill>
                            <a:srgbClr val="000000"/>
                          </a:solidFill>
                          <a:effectLst/>
                        </a:rPr>
                        <a:t>Status</a:t>
                      </a:r>
                      <a:endParaRPr lang="en-CA" sz="3800" dirty="0">
                        <a:solidFill>
                          <a:srgbClr val="000000"/>
                        </a:solidFill>
                        <a:effectLst/>
                      </a:endParaRPr>
                    </a:p>
                    <a:p>
                      <a:pPr marL="285750" indent="-285750">
                        <a:buFont typeface="Arial" pitchFamily="34" charset="0"/>
                        <a:buChar char="•"/>
                      </a:pPr>
                      <a:r>
                        <a:rPr lang="en-CA" sz="3800" dirty="0" smtClean="0">
                          <a:solidFill>
                            <a:srgbClr val="000000"/>
                          </a:solidFill>
                          <a:effectLst/>
                        </a:rPr>
                        <a:t>Security</a:t>
                      </a:r>
                      <a:endParaRPr lang="en-CA" sz="3800" dirty="0">
                        <a:solidFill>
                          <a:srgbClr val="000000"/>
                        </a:solidFill>
                        <a:effectLst/>
                      </a:endParaRPr>
                    </a:p>
                    <a:p>
                      <a:pPr marL="285750" indent="-285750">
                        <a:buFont typeface="Arial" pitchFamily="34" charset="0"/>
                        <a:buChar char="•"/>
                      </a:pPr>
                      <a:r>
                        <a:rPr lang="en-CA" sz="3800" dirty="0" smtClean="0">
                          <a:solidFill>
                            <a:srgbClr val="000000"/>
                          </a:solidFill>
                          <a:effectLst/>
                        </a:rPr>
                        <a:t>Vengeance</a:t>
                      </a:r>
                      <a:endParaRPr lang="en-CA" sz="3800" dirty="0">
                        <a:solidFill>
                          <a:srgbClr val="000000"/>
                        </a:solidFill>
                        <a:effectLst/>
                      </a:endParaRPr>
                    </a:p>
                  </a:txBody>
                  <a:tcPr marL="0" marR="0" marT="0" marB="0">
                    <a:lnL>
                      <a:noFill/>
                    </a:lnL>
                    <a:lnR>
                      <a:noFill/>
                    </a:lnR>
                    <a:lnT>
                      <a:noFill/>
                    </a:lnT>
                    <a:lnB>
                      <a:noFill/>
                    </a:lnB>
                  </a:tcPr>
                </a:tc>
              </a:tr>
            </a:tbl>
          </a:graphicData>
        </a:graphic>
      </p:graphicFrame>
      <p:sp>
        <p:nvSpPr>
          <p:cNvPr id="7" name="Rectangle 1"/>
          <p:cNvSpPr>
            <a:spLocks noChangeArrowheads="1"/>
          </p:cNvSpPr>
          <p:nvPr/>
        </p:nvSpPr>
        <p:spPr bwMode="auto">
          <a:xfrm>
            <a:off x="621826" y="2334062"/>
            <a:ext cx="251247" cy="878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4358" tIns="62179" rIns="124358" bIns="62179" numCol="1" anchor="ctr" anchorCtr="0" compatLnSpc="1">
            <a:prstTxWarp prst="textNoShape">
              <a:avLst/>
            </a:prstTxWarp>
            <a:spAutoFit/>
          </a:bodyPr>
          <a:lstStyle/>
          <a:p>
            <a:pPr defTabSz="1243584" fontAlgn="base">
              <a:spcBef>
                <a:spcPct val="0"/>
              </a:spcBef>
              <a:spcAft>
                <a:spcPct val="0"/>
              </a:spcAft>
            </a:pPr>
            <a:endParaRPr lang="en-US" sz="2400" dirty="0">
              <a:latin typeface="Arial" charset="0"/>
            </a:endParaRPr>
          </a:p>
          <a:p>
            <a:pPr defTabSz="1243584" eaLnBrk="0" fontAlgn="base" hangingPunct="0">
              <a:spcBef>
                <a:spcPct val="0"/>
              </a:spcBef>
              <a:spcAft>
                <a:spcPct val="0"/>
              </a:spcAft>
            </a:pPr>
            <a:endParaRPr lang="en-US" sz="2400" dirty="0">
              <a:latin typeface="Arial" charset="0"/>
            </a:endParaRPr>
          </a:p>
        </p:txBody>
      </p:sp>
    </p:spTree>
    <p:extLst>
      <p:ext uri="{BB962C8B-B14F-4D97-AF65-F5344CB8AC3E}">
        <p14:creationId xmlns:p14="http://schemas.microsoft.com/office/powerpoint/2010/main" val="1270021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2770" y="525462"/>
            <a:ext cx="11581467"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Two Key Groups Must </a:t>
            </a:r>
            <a:r>
              <a:rPr lang="en-US" sz="6000" b="1" dirty="0">
                <a:solidFill>
                  <a:srgbClr val="000000"/>
                </a:solidFill>
                <a:ea typeface="+mj-ea"/>
                <a:cs typeface="+mj-cs"/>
              </a:rPr>
              <a:t>Buy In </a:t>
            </a:r>
            <a:r>
              <a:rPr lang="en-US" sz="6000" dirty="0">
                <a:solidFill>
                  <a:srgbClr val="000000"/>
                </a:solidFill>
                <a:ea typeface="+mj-ea"/>
                <a:cs typeface="+mj-cs"/>
              </a:rPr>
              <a:t>and Have The Right </a:t>
            </a:r>
            <a:r>
              <a:rPr lang="en-US" sz="6000" b="1" dirty="0">
                <a:solidFill>
                  <a:srgbClr val="000000"/>
                </a:solidFill>
                <a:ea typeface="+mj-ea"/>
                <a:cs typeface="+mj-cs"/>
              </a:rPr>
              <a:t>Expectations</a:t>
            </a:r>
          </a:p>
        </p:txBody>
      </p:sp>
      <p:grpSp>
        <p:nvGrpSpPr>
          <p:cNvPr id="3" name="Group 4"/>
          <p:cNvGrpSpPr>
            <a:grpSpLocks noChangeAspect="1"/>
          </p:cNvGrpSpPr>
          <p:nvPr/>
        </p:nvGrpSpPr>
        <p:grpSpPr bwMode="auto">
          <a:xfrm>
            <a:off x="2179637" y="3421062"/>
            <a:ext cx="2608914" cy="3179330"/>
            <a:chOff x="2046" y="1576"/>
            <a:chExt cx="1794" cy="2160"/>
          </a:xfrm>
        </p:grpSpPr>
        <p:sp>
          <p:nvSpPr>
            <p:cNvPr id="4" name="AutoShape 3"/>
            <p:cNvSpPr>
              <a:spLocks noChangeAspect="1" noChangeArrowheads="1" noTextEdit="1"/>
            </p:cNvSpPr>
            <p:nvPr/>
          </p:nvSpPr>
          <p:spPr bwMode="auto">
            <a:xfrm>
              <a:off x="2046" y="1576"/>
              <a:ext cx="1794" cy="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p:nvSpPr>
          <p:spPr bwMode="auto">
            <a:xfrm>
              <a:off x="2399" y="2760"/>
              <a:ext cx="907" cy="542"/>
            </a:xfrm>
            <a:custGeom>
              <a:avLst/>
              <a:gdLst>
                <a:gd name="T0" fmla="*/ 4 w 907"/>
                <a:gd name="T1" fmla="*/ 330 h 542"/>
                <a:gd name="T2" fmla="*/ 0 w 907"/>
                <a:gd name="T3" fmla="*/ 0 h 542"/>
                <a:gd name="T4" fmla="*/ 0 w 907"/>
                <a:gd name="T5" fmla="*/ 0 h 542"/>
                <a:gd name="T6" fmla="*/ 43 w 907"/>
                <a:gd name="T7" fmla="*/ 34 h 542"/>
                <a:gd name="T8" fmla="*/ 89 w 907"/>
                <a:gd name="T9" fmla="*/ 69 h 542"/>
                <a:gd name="T10" fmla="*/ 139 w 907"/>
                <a:gd name="T11" fmla="*/ 100 h 542"/>
                <a:gd name="T12" fmla="*/ 192 w 907"/>
                <a:gd name="T13" fmla="*/ 127 h 542"/>
                <a:gd name="T14" fmla="*/ 250 w 907"/>
                <a:gd name="T15" fmla="*/ 154 h 542"/>
                <a:gd name="T16" fmla="*/ 312 w 907"/>
                <a:gd name="T17" fmla="*/ 173 h 542"/>
                <a:gd name="T18" fmla="*/ 373 w 907"/>
                <a:gd name="T19" fmla="*/ 188 h 542"/>
                <a:gd name="T20" fmla="*/ 438 w 907"/>
                <a:gd name="T21" fmla="*/ 200 h 542"/>
                <a:gd name="T22" fmla="*/ 438 w 907"/>
                <a:gd name="T23" fmla="*/ 200 h 542"/>
                <a:gd name="T24" fmla="*/ 504 w 907"/>
                <a:gd name="T25" fmla="*/ 207 h 542"/>
                <a:gd name="T26" fmla="*/ 569 w 907"/>
                <a:gd name="T27" fmla="*/ 211 h 542"/>
                <a:gd name="T28" fmla="*/ 630 w 907"/>
                <a:gd name="T29" fmla="*/ 207 h 542"/>
                <a:gd name="T30" fmla="*/ 692 w 907"/>
                <a:gd name="T31" fmla="*/ 200 h 542"/>
                <a:gd name="T32" fmla="*/ 750 w 907"/>
                <a:gd name="T33" fmla="*/ 184 h 542"/>
                <a:gd name="T34" fmla="*/ 803 w 907"/>
                <a:gd name="T35" fmla="*/ 169 h 542"/>
                <a:gd name="T36" fmla="*/ 857 w 907"/>
                <a:gd name="T37" fmla="*/ 146 h 542"/>
                <a:gd name="T38" fmla="*/ 907 w 907"/>
                <a:gd name="T39" fmla="*/ 123 h 542"/>
                <a:gd name="T40" fmla="*/ 803 w 907"/>
                <a:gd name="T41" fmla="*/ 453 h 542"/>
                <a:gd name="T42" fmla="*/ 803 w 907"/>
                <a:gd name="T43" fmla="*/ 453 h 542"/>
                <a:gd name="T44" fmla="*/ 799 w 907"/>
                <a:gd name="T45" fmla="*/ 469 h 542"/>
                <a:gd name="T46" fmla="*/ 788 w 907"/>
                <a:gd name="T47" fmla="*/ 480 h 542"/>
                <a:gd name="T48" fmla="*/ 776 w 907"/>
                <a:gd name="T49" fmla="*/ 492 h 542"/>
                <a:gd name="T50" fmla="*/ 761 w 907"/>
                <a:gd name="T51" fmla="*/ 503 h 542"/>
                <a:gd name="T52" fmla="*/ 723 w 907"/>
                <a:gd name="T53" fmla="*/ 519 h 542"/>
                <a:gd name="T54" fmla="*/ 673 w 907"/>
                <a:gd name="T55" fmla="*/ 530 h 542"/>
                <a:gd name="T56" fmla="*/ 611 w 907"/>
                <a:gd name="T57" fmla="*/ 538 h 542"/>
                <a:gd name="T58" fmla="*/ 546 w 907"/>
                <a:gd name="T59" fmla="*/ 542 h 542"/>
                <a:gd name="T60" fmla="*/ 477 w 907"/>
                <a:gd name="T61" fmla="*/ 538 h 542"/>
                <a:gd name="T62" fmla="*/ 400 w 907"/>
                <a:gd name="T63" fmla="*/ 526 h 542"/>
                <a:gd name="T64" fmla="*/ 400 w 907"/>
                <a:gd name="T65" fmla="*/ 526 h 542"/>
                <a:gd name="T66" fmla="*/ 323 w 907"/>
                <a:gd name="T67" fmla="*/ 511 h 542"/>
                <a:gd name="T68" fmla="*/ 250 w 907"/>
                <a:gd name="T69" fmla="*/ 492 h 542"/>
                <a:gd name="T70" fmla="*/ 185 w 907"/>
                <a:gd name="T71" fmla="*/ 469 h 542"/>
                <a:gd name="T72" fmla="*/ 123 w 907"/>
                <a:gd name="T73" fmla="*/ 442 h 542"/>
                <a:gd name="T74" fmla="*/ 77 w 907"/>
                <a:gd name="T75" fmla="*/ 415 h 542"/>
                <a:gd name="T76" fmla="*/ 39 w 907"/>
                <a:gd name="T77" fmla="*/ 388 h 542"/>
                <a:gd name="T78" fmla="*/ 23 w 907"/>
                <a:gd name="T79" fmla="*/ 373 h 542"/>
                <a:gd name="T80" fmla="*/ 16 w 907"/>
                <a:gd name="T81" fmla="*/ 357 h 542"/>
                <a:gd name="T82" fmla="*/ 8 w 907"/>
                <a:gd name="T83" fmla="*/ 346 h 542"/>
                <a:gd name="T84" fmla="*/ 4 w 907"/>
                <a:gd name="T85" fmla="*/ 330 h 542"/>
                <a:gd name="T86" fmla="*/ 4 w 907"/>
                <a:gd name="T87" fmla="*/ 33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7" h="542">
                  <a:moveTo>
                    <a:pt x="4" y="330"/>
                  </a:moveTo>
                  <a:lnTo>
                    <a:pt x="0" y="0"/>
                  </a:lnTo>
                  <a:lnTo>
                    <a:pt x="0" y="0"/>
                  </a:lnTo>
                  <a:lnTo>
                    <a:pt x="43" y="34"/>
                  </a:lnTo>
                  <a:lnTo>
                    <a:pt x="89" y="69"/>
                  </a:lnTo>
                  <a:lnTo>
                    <a:pt x="139" y="100"/>
                  </a:lnTo>
                  <a:lnTo>
                    <a:pt x="192" y="127"/>
                  </a:lnTo>
                  <a:lnTo>
                    <a:pt x="250" y="154"/>
                  </a:lnTo>
                  <a:lnTo>
                    <a:pt x="312" y="173"/>
                  </a:lnTo>
                  <a:lnTo>
                    <a:pt x="373" y="188"/>
                  </a:lnTo>
                  <a:lnTo>
                    <a:pt x="438" y="200"/>
                  </a:lnTo>
                  <a:lnTo>
                    <a:pt x="438" y="200"/>
                  </a:lnTo>
                  <a:lnTo>
                    <a:pt x="504" y="207"/>
                  </a:lnTo>
                  <a:lnTo>
                    <a:pt x="569" y="211"/>
                  </a:lnTo>
                  <a:lnTo>
                    <a:pt x="630" y="207"/>
                  </a:lnTo>
                  <a:lnTo>
                    <a:pt x="692" y="200"/>
                  </a:lnTo>
                  <a:lnTo>
                    <a:pt x="750" y="184"/>
                  </a:lnTo>
                  <a:lnTo>
                    <a:pt x="803" y="169"/>
                  </a:lnTo>
                  <a:lnTo>
                    <a:pt x="857" y="146"/>
                  </a:lnTo>
                  <a:lnTo>
                    <a:pt x="907" y="123"/>
                  </a:lnTo>
                  <a:lnTo>
                    <a:pt x="803" y="453"/>
                  </a:lnTo>
                  <a:lnTo>
                    <a:pt x="803" y="453"/>
                  </a:lnTo>
                  <a:lnTo>
                    <a:pt x="799" y="469"/>
                  </a:lnTo>
                  <a:lnTo>
                    <a:pt x="788" y="480"/>
                  </a:lnTo>
                  <a:lnTo>
                    <a:pt x="776" y="492"/>
                  </a:lnTo>
                  <a:lnTo>
                    <a:pt x="761" y="503"/>
                  </a:lnTo>
                  <a:lnTo>
                    <a:pt x="723" y="519"/>
                  </a:lnTo>
                  <a:lnTo>
                    <a:pt x="673" y="530"/>
                  </a:lnTo>
                  <a:lnTo>
                    <a:pt x="611" y="538"/>
                  </a:lnTo>
                  <a:lnTo>
                    <a:pt x="546" y="542"/>
                  </a:lnTo>
                  <a:lnTo>
                    <a:pt x="477" y="538"/>
                  </a:lnTo>
                  <a:lnTo>
                    <a:pt x="400" y="526"/>
                  </a:lnTo>
                  <a:lnTo>
                    <a:pt x="400" y="526"/>
                  </a:lnTo>
                  <a:lnTo>
                    <a:pt x="323" y="511"/>
                  </a:lnTo>
                  <a:lnTo>
                    <a:pt x="250" y="492"/>
                  </a:lnTo>
                  <a:lnTo>
                    <a:pt x="185" y="469"/>
                  </a:lnTo>
                  <a:lnTo>
                    <a:pt x="123" y="442"/>
                  </a:lnTo>
                  <a:lnTo>
                    <a:pt x="77" y="415"/>
                  </a:lnTo>
                  <a:lnTo>
                    <a:pt x="39" y="388"/>
                  </a:lnTo>
                  <a:lnTo>
                    <a:pt x="23" y="373"/>
                  </a:lnTo>
                  <a:lnTo>
                    <a:pt x="16" y="357"/>
                  </a:lnTo>
                  <a:lnTo>
                    <a:pt x="8" y="346"/>
                  </a:lnTo>
                  <a:lnTo>
                    <a:pt x="4" y="330"/>
                  </a:lnTo>
                  <a:lnTo>
                    <a:pt x="4" y="330"/>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p:nvSpPr>
          <p:spPr bwMode="auto">
            <a:xfrm>
              <a:off x="2999" y="3098"/>
              <a:ext cx="342" cy="565"/>
            </a:xfrm>
            <a:custGeom>
              <a:avLst/>
              <a:gdLst>
                <a:gd name="T0" fmla="*/ 69 w 342"/>
                <a:gd name="T1" fmla="*/ 15 h 565"/>
                <a:gd name="T2" fmla="*/ 130 w 342"/>
                <a:gd name="T3" fmla="*/ 42 h 565"/>
                <a:gd name="T4" fmla="*/ 215 w 342"/>
                <a:gd name="T5" fmla="*/ 100 h 565"/>
                <a:gd name="T6" fmla="*/ 269 w 342"/>
                <a:gd name="T7" fmla="*/ 154 h 565"/>
                <a:gd name="T8" fmla="*/ 299 w 342"/>
                <a:gd name="T9" fmla="*/ 223 h 565"/>
                <a:gd name="T10" fmla="*/ 307 w 342"/>
                <a:gd name="T11" fmla="*/ 261 h 565"/>
                <a:gd name="T12" fmla="*/ 299 w 342"/>
                <a:gd name="T13" fmla="*/ 300 h 565"/>
                <a:gd name="T14" fmla="*/ 284 w 342"/>
                <a:gd name="T15" fmla="*/ 342 h 565"/>
                <a:gd name="T16" fmla="*/ 253 w 342"/>
                <a:gd name="T17" fmla="*/ 388 h 565"/>
                <a:gd name="T18" fmla="*/ 211 w 342"/>
                <a:gd name="T19" fmla="*/ 438 h 565"/>
                <a:gd name="T20" fmla="*/ 234 w 342"/>
                <a:gd name="T21" fmla="*/ 446 h 565"/>
                <a:gd name="T22" fmla="*/ 284 w 342"/>
                <a:gd name="T23" fmla="*/ 465 h 565"/>
                <a:gd name="T24" fmla="*/ 330 w 342"/>
                <a:gd name="T25" fmla="*/ 500 h 565"/>
                <a:gd name="T26" fmla="*/ 342 w 342"/>
                <a:gd name="T27" fmla="*/ 523 h 565"/>
                <a:gd name="T28" fmla="*/ 338 w 342"/>
                <a:gd name="T29" fmla="*/ 550 h 565"/>
                <a:gd name="T30" fmla="*/ 322 w 342"/>
                <a:gd name="T31" fmla="*/ 557 h 565"/>
                <a:gd name="T32" fmla="*/ 276 w 342"/>
                <a:gd name="T33" fmla="*/ 565 h 565"/>
                <a:gd name="T34" fmla="*/ 138 w 342"/>
                <a:gd name="T35" fmla="*/ 500 h 565"/>
                <a:gd name="T36" fmla="*/ 126 w 342"/>
                <a:gd name="T37" fmla="*/ 484 h 565"/>
                <a:gd name="T38" fmla="*/ 123 w 342"/>
                <a:gd name="T39" fmla="*/ 461 h 565"/>
                <a:gd name="T40" fmla="*/ 153 w 342"/>
                <a:gd name="T41" fmla="*/ 427 h 565"/>
                <a:gd name="T42" fmla="*/ 161 w 342"/>
                <a:gd name="T43" fmla="*/ 415 h 565"/>
                <a:gd name="T44" fmla="*/ 199 w 342"/>
                <a:gd name="T45" fmla="*/ 369 h 565"/>
                <a:gd name="T46" fmla="*/ 223 w 342"/>
                <a:gd name="T47" fmla="*/ 323 h 565"/>
                <a:gd name="T48" fmla="*/ 234 w 342"/>
                <a:gd name="T49" fmla="*/ 265 h 565"/>
                <a:gd name="T50" fmla="*/ 219 w 342"/>
                <a:gd name="T51" fmla="*/ 204 h 565"/>
                <a:gd name="T52" fmla="*/ 169 w 342"/>
                <a:gd name="T53" fmla="*/ 142 h 565"/>
                <a:gd name="T54" fmla="*/ 69 w 342"/>
                <a:gd name="T55" fmla="*/ 85 h 565"/>
                <a:gd name="T56" fmla="*/ 0 w 342"/>
                <a:gd name="T57" fmla="*/ 58 h 565"/>
                <a:gd name="T58" fmla="*/ 0 w 342"/>
                <a:gd name="T59" fmla="*/ 31 h 565"/>
                <a:gd name="T60" fmla="*/ 11 w 342"/>
                <a:gd name="T61" fmla="*/ 4 h 565"/>
                <a:gd name="T62" fmla="*/ 42 w 342"/>
                <a:gd name="T63" fmla="*/ 0 h 565"/>
                <a:gd name="T64" fmla="*/ 69 w 342"/>
                <a:gd name="T65" fmla="*/ 15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2" h="565">
                  <a:moveTo>
                    <a:pt x="69" y="15"/>
                  </a:moveTo>
                  <a:lnTo>
                    <a:pt x="69" y="15"/>
                  </a:lnTo>
                  <a:lnTo>
                    <a:pt x="88" y="23"/>
                  </a:lnTo>
                  <a:lnTo>
                    <a:pt x="130" y="42"/>
                  </a:lnTo>
                  <a:lnTo>
                    <a:pt x="188" y="77"/>
                  </a:lnTo>
                  <a:lnTo>
                    <a:pt x="215" y="100"/>
                  </a:lnTo>
                  <a:lnTo>
                    <a:pt x="246" y="127"/>
                  </a:lnTo>
                  <a:lnTo>
                    <a:pt x="269" y="154"/>
                  </a:lnTo>
                  <a:lnTo>
                    <a:pt x="288" y="188"/>
                  </a:lnTo>
                  <a:lnTo>
                    <a:pt x="299" y="223"/>
                  </a:lnTo>
                  <a:lnTo>
                    <a:pt x="303" y="242"/>
                  </a:lnTo>
                  <a:lnTo>
                    <a:pt x="307" y="261"/>
                  </a:lnTo>
                  <a:lnTo>
                    <a:pt x="303" y="281"/>
                  </a:lnTo>
                  <a:lnTo>
                    <a:pt x="299" y="300"/>
                  </a:lnTo>
                  <a:lnTo>
                    <a:pt x="292" y="323"/>
                  </a:lnTo>
                  <a:lnTo>
                    <a:pt x="284" y="342"/>
                  </a:lnTo>
                  <a:lnTo>
                    <a:pt x="272" y="365"/>
                  </a:lnTo>
                  <a:lnTo>
                    <a:pt x="253" y="388"/>
                  </a:lnTo>
                  <a:lnTo>
                    <a:pt x="234" y="415"/>
                  </a:lnTo>
                  <a:lnTo>
                    <a:pt x="211" y="438"/>
                  </a:lnTo>
                  <a:lnTo>
                    <a:pt x="211" y="438"/>
                  </a:lnTo>
                  <a:lnTo>
                    <a:pt x="234" y="446"/>
                  </a:lnTo>
                  <a:lnTo>
                    <a:pt x="257" y="454"/>
                  </a:lnTo>
                  <a:lnTo>
                    <a:pt x="284" y="465"/>
                  </a:lnTo>
                  <a:lnTo>
                    <a:pt x="311" y="480"/>
                  </a:lnTo>
                  <a:lnTo>
                    <a:pt x="330" y="500"/>
                  </a:lnTo>
                  <a:lnTo>
                    <a:pt x="338" y="511"/>
                  </a:lnTo>
                  <a:lnTo>
                    <a:pt x="342" y="523"/>
                  </a:lnTo>
                  <a:lnTo>
                    <a:pt x="342" y="538"/>
                  </a:lnTo>
                  <a:lnTo>
                    <a:pt x="338" y="550"/>
                  </a:lnTo>
                  <a:lnTo>
                    <a:pt x="338" y="550"/>
                  </a:lnTo>
                  <a:lnTo>
                    <a:pt x="322" y="557"/>
                  </a:lnTo>
                  <a:lnTo>
                    <a:pt x="303" y="565"/>
                  </a:lnTo>
                  <a:lnTo>
                    <a:pt x="276" y="565"/>
                  </a:lnTo>
                  <a:lnTo>
                    <a:pt x="138" y="500"/>
                  </a:lnTo>
                  <a:lnTo>
                    <a:pt x="138" y="500"/>
                  </a:lnTo>
                  <a:lnTo>
                    <a:pt x="134" y="496"/>
                  </a:lnTo>
                  <a:lnTo>
                    <a:pt x="126" y="484"/>
                  </a:lnTo>
                  <a:lnTo>
                    <a:pt x="123" y="473"/>
                  </a:lnTo>
                  <a:lnTo>
                    <a:pt x="123" y="461"/>
                  </a:lnTo>
                  <a:lnTo>
                    <a:pt x="126" y="454"/>
                  </a:lnTo>
                  <a:lnTo>
                    <a:pt x="153" y="427"/>
                  </a:lnTo>
                  <a:lnTo>
                    <a:pt x="153" y="427"/>
                  </a:lnTo>
                  <a:lnTo>
                    <a:pt x="161" y="415"/>
                  </a:lnTo>
                  <a:lnTo>
                    <a:pt x="188" y="388"/>
                  </a:lnTo>
                  <a:lnTo>
                    <a:pt x="199" y="369"/>
                  </a:lnTo>
                  <a:lnTo>
                    <a:pt x="211" y="346"/>
                  </a:lnTo>
                  <a:lnTo>
                    <a:pt x="223" y="323"/>
                  </a:lnTo>
                  <a:lnTo>
                    <a:pt x="230" y="292"/>
                  </a:lnTo>
                  <a:lnTo>
                    <a:pt x="234" y="265"/>
                  </a:lnTo>
                  <a:lnTo>
                    <a:pt x="230" y="234"/>
                  </a:lnTo>
                  <a:lnTo>
                    <a:pt x="219" y="204"/>
                  </a:lnTo>
                  <a:lnTo>
                    <a:pt x="196" y="173"/>
                  </a:lnTo>
                  <a:lnTo>
                    <a:pt x="169" y="142"/>
                  </a:lnTo>
                  <a:lnTo>
                    <a:pt x="126" y="111"/>
                  </a:lnTo>
                  <a:lnTo>
                    <a:pt x="69" y="85"/>
                  </a:lnTo>
                  <a:lnTo>
                    <a:pt x="0" y="58"/>
                  </a:lnTo>
                  <a:lnTo>
                    <a:pt x="0" y="58"/>
                  </a:lnTo>
                  <a:lnTo>
                    <a:pt x="0" y="42"/>
                  </a:lnTo>
                  <a:lnTo>
                    <a:pt x="0" y="31"/>
                  </a:lnTo>
                  <a:lnTo>
                    <a:pt x="4" y="15"/>
                  </a:lnTo>
                  <a:lnTo>
                    <a:pt x="11" y="4"/>
                  </a:lnTo>
                  <a:lnTo>
                    <a:pt x="23" y="0"/>
                  </a:lnTo>
                  <a:lnTo>
                    <a:pt x="42" y="0"/>
                  </a:lnTo>
                  <a:lnTo>
                    <a:pt x="69" y="15"/>
                  </a:lnTo>
                  <a:lnTo>
                    <a:pt x="69" y="15"/>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p:cNvSpPr>
            <p:nvPr/>
          </p:nvSpPr>
          <p:spPr bwMode="auto">
            <a:xfrm>
              <a:off x="2242" y="3017"/>
              <a:ext cx="342" cy="565"/>
            </a:xfrm>
            <a:custGeom>
              <a:avLst/>
              <a:gdLst>
                <a:gd name="T0" fmla="*/ 273 w 342"/>
                <a:gd name="T1" fmla="*/ 16 h 565"/>
                <a:gd name="T2" fmla="*/ 273 w 342"/>
                <a:gd name="T3" fmla="*/ 16 h 565"/>
                <a:gd name="T4" fmla="*/ 242 w 342"/>
                <a:gd name="T5" fmla="*/ 31 h 565"/>
                <a:gd name="T6" fmla="*/ 200 w 342"/>
                <a:gd name="T7" fmla="*/ 54 h 565"/>
                <a:gd name="T8" fmla="*/ 146 w 342"/>
                <a:gd name="T9" fmla="*/ 85 h 565"/>
                <a:gd name="T10" fmla="*/ 119 w 342"/>
                <a:gd name="T11" fmla="*/ 104 h 565"/>
                <a:gd name="T12" fmla="*/ 96 w 342"/>
                <a:gd name="T13" fmla="*/ 123 h 565"/>
                <a:gd name="T14" fmla="*/ 73 w 342"/>
                <a:gd name="T15" fmla="*/ 150 h 565"/>
                <a:gd name="T16" fmla="*/ 58 w 342"/>
                <a:gd name="T17" fmla="*/ 177 h 565"/>
                <a:gd name="T18" fmla="*/ 46 w 342"/>
                <a:gd name="T19" fmla="*/ 212 h 565"/>
                <a:gd name="T20" fmla="*/ 46 w 342"/>
                <a:gd name="T21" fmla="*/ 246 h 565"/>
                <a:gd name="T22" fmla="*/ 50 w 342"/>
                <a:gd name="T23" fmla="*/ 289 h 565"/>
                <a:gd name="T24" fmla="*/ 65 w 342"/>
                <a:gd name="T25" fmla="*/ 335 h 565"/>
                <a:gd name="T26" fmla="*/ 92 w 342"/>
                <a:gd name="T27" fmla="*/ 385 h 565"/>
                <a:gd name="T28" fmla="*/ 131 w 342"/>
                <a:gd name="T29" fmla="*/ 438 h 565"/>
                <a:gd name="T30" fmla="*/ 131 w 342"/>
                <a:gd name="T31" fmla="*/ 438 h 565"/>
                <a:gd name="T32" fmla="*/ 107 w 342"/>
                <a:gd name="T33" fmla="*/ 446 h 565"/>
                <a:gd name="T34" fmla="*/ 81 w 342"/>
                <a:gd name="T35" fmla="*/ 454 h 565"/>
                <a:gd name="T36" fmla="*/ 58 w 342"/>
                <a:gd name="T37" fmla="*/ 465 h 565"/>
                <a:gd name="T38" fmla="*/ 31 w 342"/>
                <a:gd name="T39" fmla="*/ 481 h 565"/>
                <a:gd name="T40" fmla="*/ 11 w 342"/>
                <a:gd name="T41" fmla="*/ 500 h 565"/>
                <a:gd name="T42" fmla="*/ 4 w 342"/>
                <a:gd name="T43" fmla="*/ 511 h 565"/>
                <a:gd name="T44" fmla="*/ 0 w 342"/>
                <a:gd name="T45" fmla="*/ 523 h 565"/>
                <a:gd name="T46" fmla="*/ 0 w 342"/>
                <a:gd name="T47" fmla="*/ 538 h 565"/>
                <a:gd name="T48" fmla="*/ 4 w 342"/>
                <a:gd name="T49" fmla="*/ 550 h 565"/>
                <a:gd name="T50" fmla="*/ 4 w 342"/>
                <a:gd name="T51" fmla="*/ 550 h 565"/>
                <a:gd name="T52" fmla="*/ 19 w 342"/>
                <a:gd name="T53" fmla="*/ 558 h 565"/>
                <a:gd name="T54" fmla="*/ 38 w 342"/>
                <a:gd name="T55" fmla="*/ 565 h 565"/>
                <a:gd name="T56" fmla="*/ 65 w 342"/>
                <a:gd name="T57" fmla="*/ 565 h 565"/>
                <a:gd name="T58" fmla="*/ 200 w 342"/>
                <a:gd name="T59" fmla="*/ 500 h 565"/>
                <a:gd name="T60" fmla="*/ 200 w 342"/>
                <a:gd name="T61" fmla="*/ 500 h 565"/>
                <a:gd name="T62" fmla="*/ 207 w 342"/>
                <a:gd name="T63" fmla="*/ 496 h 565"/>
                <a:gd name="T64" fmla="*/ 211 w 342"/>
                <a:gd name="T65" fmla="*/ 485 h 565"/>
                <a:gd name="T66" fmla="*/ 219 w 342"/>
                <a:gd name="T67" fmla="*/ 473 h 565"/>
                <a:gd name="T68" fmla="*/ 215 w 342"/>
                <a:gd name="T69" fmla="*/ 461 h 565"/>
                <a:gd name="T70" fmla="*/ 211 w 342"/>
                <a:gd name="T71" fmla="*/ 454 h 565"/>
                <a:gd name="T72" fmla="*/ 188 w 342"/>
                <a:gd name="T73" fmla="*/ 427 h 565"/>
                <a:gd name="T74" fmla="*/ 188 w 342"/>
                <a:gd name="T75" fmla="*/ 427 h 565"/>
                <a:gd name="T76" fmla="*/ 177 w 342"/>
                <a:gd name="T77" fmla="*/ 408 h 565"/>
                <a:gd name="T78" fmla="*/ 154 w 342"/>
                <a:gd name="T79" fmla="*/ 377 h 565"/>
                <a:gd name="T80" fmla="*/ 131 w 342"/>
                <a:gd name="T81" fmla="*/ 339 h 565"/>
                <a:gd name="T82" fmla="*/ 123 w 342"/>
                <a:gd name="T83" fmla="*/ 312 h 565"/>
                <a:gd name="T84" fmla="*/ 115 w 342"/>
                <a:gd name="T85" fmla="*/ 289 h 565"/>
                <a:gd name="T86" fmla="*/ 115 w 342"/>
                <a:gd name="T87" fmla="*/ 262 h 565"/>
                <a:gd name="T88" fmla="*/ 119 w 342"/>
                <a:gd name="T89" fmla="*/ 231 h 565"/>
                <a:gd name="T90" fmla="*/ 131 w 342"/>
                <a:gd name="T91" fmla="*/ 204 h 565"/>
                <a:gd name="T92" fmla="*/ 150 w 342"/>
                <a:gd name="T93" fmla="*/ 173 h 565"/>
                <a:gd name="T94" fmla="*/ 180 w 342"/>
                <a:gd name="T95" fmla="*/ 142 h 565"/>
                <a:gd name="T96" fmla="*/ 219 w 342"/>
                <a:gd name="T97" fmla="*/ 116 h 565"/>
                <a:gd name="T98" fmla="*/ 273 w 342"/>
                <a:gd name="T99" fmla="*/ 85 h 565"/>
                <a:gd name="T100" fmla="*/ 342 w 342"/>
                <a:gd name="T101" fmla="*/ 58 h 565"/>
                <a:gd name="T102" fmla="*/ 342 w 342"/>
                <a:gd name="T103" fmla="*/ 58 h 565"/>
                <a:gd name="T104" fmla="*/ 342 w 342"/>
                <a:gd name="T105" fmla="*/ 43 h 565"/>
                <a:gd name="T106" fmla="*/ 342 w 342"/>
                <a:gd name="T107" fmla="*/ 31 h 565"/>
                <a:gd name="T108" fmla="*/ 338 w 342"/>
                <a:gd name="T109" fmla="*/ 16 h 565"/>
                <a:gd name="T110" fmla="*/ 330 w 342"/>
                <a:gd name="T111" fmla="*/ 4 h 565"/>
                <a:gd name="T112" fmla="*/ 319 w 342"/>
                <a:gd name="T113" fmla="*/ 0 h 565"/>
                <a:gd name="T114" fmla="*/ 300 w 342"/>
                <a:gd name="T115" fmla="*/ 0 h 565"/>
                <a:gd name="T116" fmla="*/ 273 w 342"/>
                <a:gd name="T117" fmla="*/ 16 h 565"/>
                <a:gd name="T118" fmla="*/ 273 w 342"/>
                <a:gd name="T119" fmla="*/ 1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565">
                  <a:moveTo>
                    <a:pt x="273" y="16"/>
                  </a:moveTo>
                  <a:lnTo>
                    <a:pt x="273" y="16"/>
                  </a:lnTo>
                  <a:lnTo>
                    <a:pt x="242" y="31"/>
                  </a:lnTo>
                  <a:lnTo>
                    <a:pt x="200" y="54"/>
                  </a:lnTo>
                  <a:lnTo>
                    <a:pt x="146" y="85"/>
                  </a:lnTo>
                  <a:lnTo>
                    <a:pt x="119" y="104"/>
                  </a:lnTo>
                  <a:lnTo>
                    <a:pt x="96" y="123"/>
                  </a:lnTo>
                  <a:lnTo>
                    <a:pt x="73" y="150"/>
                  </a:lnTo>
                  <a:lnTo>
                    <a:pt x="58" y="177"/>
                  </a:lnTo>
                  <a:lnTo>
                    <a:pt x="46" y="212"/>
                  </a:lnTo>
                  <a:lnTo>
                    <a:pt x="46" y="246"/>
                  </a:lnTo>
                  <a:lnTo>
                    <a:pt x="50" y="289"/>
                  </a:lnTo>
                  <a:lnTo>
                    <a:pt x="65" y="335"/>
                  </a:lnTo>
                  <a:lnTo>
                    <a:pt x="92" y="385"/>
                  </a:lnTo>
                  <a:lnTo>
                    <a:pt x="131" y="438"/>
                  </a:lnTo>
                  <a:lnTo>
                    <a:pt x="131" y="438"/>
                  </a:lnTo>
                  <a:lnTo>
                    <a:pt x="107" y="446"/>
                  </a:lnTo>
                  <a:lnTo>
                    <a:pt x="81" y="454"/>
                  </a:lnTo>
                  <a:lnTo>
                    <a:pt x="58" y="465"/>
                  </a:lnTo>
                  <a:lnTo>
                    <a:pt x="31" y="481"/>
                  </a:lnTo>
                  <a:lnTo>
                    <a:pt x="11" y="500"/>
                  </a:lnTo>
                  <a:lnTo>
                    <a:pt x="4" y="511"/>
                  </a:lnTo>
                  <a:lnTo>
                    <a:pt x="0" y="523"/>
                  </a:lnTo>
                  <a:lnTo>
                    <a:pt x="0" y="538"/>
                  </a:lnTo>
                  <a:lnTo>
                    <a:pt x="4" y="550"/>
                  </a:lnTo>
                  <a:lnTo>
                    <a:pt x="4" y="550"/>
                  </a:lnTo>
                  <a:lnTo>
                    <a:pt x="19" y="558"/>
                  </a:lnTo>
                  <a:lnTo>
                    <a:pt x="38" y="565"/>
                  </a:lnTo>
                  <a:lnTo>
                    <a:pt x="65" y="565"/>
                  </a:lnTo>
                  <a:lnTo>
                    <a:pt x="200" y="500"/>
                  </a:lnTo>
                  <a:lnTo>
                    <a:pt x="200" y="500"/>
                  </a:lnTo>
                  <a:lnTo>
                    <a:pt x="207" y="496"/>
                  </a:lnTo>
                  <a:lnTo>
                    <a:pt x="211" y="485"/>
                  </a:lnTo>
                  <a:lnTo>
                    <a:pt x="219" y="473"/>
                  </a:lnTo>
                  <a:lnTo>
                    <a:pt x="215" y="461"/>
                  </a:lnTo>
                  <a:lnTo>
                    <a:pt x="211" y="454"/>
                  </a:lnTo>
                  <a:lnTo>
                    <a:pt x="188" y="427"/>
                  </a:lnTo>
                  <a:lnTo>
                    <a:pt x="188" y="427"/>
                  </a:lnTo>
                  <a:lnTo>
                    <a:pt x="177" y="408"/>
                  </a:lnTo>
                  <a:lnTo>
                    <a:pt x="154" y="377"/>
                  </a:lnTo>
                  <a:lnTo>
                    <a:pt x="131" y="339"/>
                  </a:lnTo>
                  <a:lnTo>
                    <a:pt x="123" y="312"/>
                  </a:lnTo>
                  <a:lnTo>
                    <a:pt x="115" y="289"/>
                  </a:lnTo>
                  <a:lnTo>
                    <a:pt x="115" y="262"/>
                  </a:lnTo>
                  <a:lnTo>
                    <a:pt x="119" y="231"/>
                  </a:lnTo>
                  <a:lnTo>
                    <a:pt x="131" y="204"/>
                  </a:lnTo>
                  <a:lnTo>
                    <a:pt x="150" y="173"/>
                  </a:lnTo>
                  <a:lnTo>
                    <a:pt x="180" y="142"/>
                  </a:lnTo>
                  <a:lnTo>
                    <a:pt x="219" y="116"/>
                  </a:lnTo>
                  <a:lnTo>
                    <a:pt x="273" y="85"/>
                  </a:lnTo>
                  <a:lnTo>
                    <a:pt x="342" y="58"/>
                  </a:lnTo>
                  <a:lnTo>
                    <a:pt x="342" y="58"/>
                  </a:lnTo>
                  <a:lnTo>
                    <a:pt x="342" y="43"/>
                  </a:lnTo>
                  <a:lnTo>
                    <a:pt x="342" y="31"/>
                  </a:lnTo>
                  <a:lnTo>
                    <a:pt x="338" y="16"/>
                  </a:lnTo>
                  <a:lnTo>
                    <a:pt x="330" y="4"/>
                  </a:lnTo>
                  <a:lnTo>
                    <a:pt x="319" y="0"/>
                  </a:lnTo>
                  <a:lnTo>
                    <a:pt x="300" y="0"/>
                  </a:lnTo>
                  <a:lnTo>
                    <a:pt x="273" y="16"/>
                  </a:lnTo>
                  <a:lnTo>
                    <a:pt x="273" y="16"/>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p:nvSpPr>
          <p:spPr bwMode="auto">
            <a:xfrm>
              <a:off x="2288" y="2179"/>
              <a:ext cx="1160" cy="746"/>
            </a:xfrm>
            <a:custGeom>
              <a:avLst/>
              <a:gdLst>
                <a:gd name="T0" fmla="*/ 1152 w 1160"/>
                <a:gd name="T1" fmla="*/ 500 h 746"/>
                <a:gd name="T2" fmla="*/ 1160 w 1160"/>
                <a:gd name="T3" fmla="*/ 427 h 746"/>
                <a:gd name="T4" fmla="*/ 1141 w 1160"/>
                <a:gd name="T5" fmla="*/ 354 h 746"/>
                <a:gd name="T6" fmla="*/ 1099 w 1160"/>
                <a:gd name="T7" fmla="*/ 281 h 746"/>
                <a:gd name="T8" fmla="*/ 1041 w 1160"/>
                <a:gd name="T9" fmla="*/ 216 h 746"/>
                <a:gd name="T10" fmla="*/ 964 w 1160"/>
                <a:gd name="T11" fmla="*/ 150 h 746"/>
                <a:gd name="T12" fmla="*/ 876 w 1160"/>
                <a:gd name="T13" fmla="*/ 97 h 746"/>
                <a:gd name="T14" fmla="*/ 772 w 1160"/>
                <a:gd name="T15" fmla="*/ 54 h 746"/>
                <a:gd name="T16" fmla="*/ 657 w 1160"/>
                <a:gd name="T17" fmla="*/ 20 h 746"/>
                <a:gd name="T18" fmla="*/ 599 w 1160"/>
                <a:gd name="T19" fmla="*/ 12 h 746"/>
                <a:gd name="T20" fmla="*/ 484 w 1160"/>
                <a:gd name="T21" fmla="*/ 0 h 746"/>
                <a:gd name="T22" fmla="*/ 376 w 1160"/>
                <a:gd name="T23" fmla="*/ 4 h 746"/>
                <a:gd name="T24" fmla="*/ 277 w 1160"/>
                <a:gd name="T25" fmla="*/ 20 h 746"/>
                <a:gd name="T26" fmla="*/ 188 w 1160"/>
                <a:gd name="T27" fmla="*/ 50 h 746"/>
                <a:gd name="T28" fmla="*/ 111 w 1160"/>
                <a:gd name="T29" fmla="*/ 93 h 746"/>
                <a:gd name="T30" fmla="*/ 54 w 1160"/>
                <a:gd name="T31" fmla="*/ 146 h 746"/>
                <a:gd name="T32" fmla="*/ 19 w 1160"/>
                <a:gd name="T33" fmla="*/ 212 h 746"/>
                <a:gd name="T34" fmla="*/ 8 w 1160"/>
                <a:gd name="T35" fmla="*/ 246 h 746"/>
                <a:gd name="T36" fmla="*/ 4 w 1160"/>
                <a:gd name="T37" fmla="*/ 319 h 746"/>
                <a:gd name="T38" fmla="*/ 23 w 1160"/>
                <a:gd name="T39" fmla="*/ 392 h 746"/>
                <a:gd name="T40" fmla="*/ 61 w 1160"/>
                <a:gd name="T41" fmla="*/ 465 h 746"/>
                <a:gd name="T42" fmla="*/ 119 w 1160"/>
                <a:gd name="T43" fmla="*/ 535 h 746"/>
                <a:gd name="T44" fmla="*/ 196 w 1160"/>
                <a:gd name="T45" fmla="*/ 596 h 746"/>
                <a:gd name="T46" fmla="*/ 284 w 1160"/>
                <a:gd name="T47" fmla="*/ 650 h 746"/>
                <a:gd name="T48" fmla="*/ 388 w 1160"/>
                <a:gd name="T49" fmla="*/ 692 h 746"/>
                <a:gd name="T50" fmla="*/ 503 w 1160"/>
                <a:gd name="T51" fmla="*/ 727 h 746"/>
                <a:gd name="T52" fmla="*/ 561 w 1160"/>
                <a:gd name="T53" fmla="*/ 738 h 746"/>
                <a:gd name="T54" fmla="*/ 676 w 1160"/>
                <a:gd name="T55" fmla="*/ 746 h 746"/>
                <a:gd name="T56" fmla="*/ 788 w 1160"/>
                <a:gd name="T57" fmla="*/ 742 h 746"/>
                <a:gd name="T58" fmla="*/ 887 w 1160"/>
                <a:gd name="T59" fmla="*/ 727 h 746"/>
                <a:gd name="T60" fmla="*/ 976 w 1160"/>
                <a:gd name="T61" fmla="*/ 696 h 746"/>
                <a:gd name="T62" fmla="*/ 1049 w 1160"/>
                <a:gd name="T63" fmla="*/ 654 h 746"/>
                <a:gd name="T64" fmla="*/ 1106 w 1160"/>
                <a:gd name="T65" fmla="*/ 600 h 746"/>
                <a:gd name="T66" fmla="*/ 1145 w 1160"/>
                <a:gd name="T67" fmla="*/ 535 h 746"/>
                <a:gd name="T68" fmla="*/ 1152 w 1160"/>
                <a:gd name="T69" fmla="*/ 500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0" h="746">
                  <a:moveTo>
                    <a:pt x="1152" y="500"/>
                  </a:moveTo>
                  <a:lnTo>
                    <a:pt x="1152" y="500"/>
                  </a:lnTo>
                  <a:lnTo>
                    <a:pt x="1160" y="462"/>
                  </a:lnTo>
                  <a:lnTo>
                    <a:pt x="1160" y="427"/>
                  </a:lnTo>
                  <a:lnTo>
                    <a:pt x="1152" y="389"/>
                  </a:lnTo>
                  <a:lnTo>
                    <a:pt x="1141" y="354"/>
                  </a:lnTo>
                  <a:lnTo>
                    <a:pt x="1122" y="316"/>
                  </a:lnTo>
                  <a:lnTo>
                    <a:pt x="1099" y="281"/>
                  </a:lnTo>
                  <a:lnTo>
                    <a:pt x="1072" y="246"/>
                  </a:lnTo>
                  <a:lnTo>
                    <a:pt x="1041" y="216"/>
                  </a:lnTo>
                  <a:lnTo>
                    <a:pt x="1007" y="181"/>
                  </a:lnTo>
                  <a:lnTo>
                    <a:pt x="964" y="150"/>
                  </a:lnTo>
                  <a:lnTo>
                    <a:pt x="922" y="123"/>
                  </a:lnTo>
                  <a:lnTo>
                    <a:pt x="876" y="97"/>
                  </a:lnTo>
                  <a:lnTo>
                    <a:pt x="826" y="73"/>
                  </a:lnTo>
                  <a:lnTo>
                    <a:pt x="772" y="54"/>
                  </a:lnTo>
                  <a:lnTo>
                    <a:pt x="715" y="35"/>
                  </a:lnTo>
                  <a:lnTo>
                    <a:pt x="657" y="20"/>
                  </a:lnTo>
                  <a:lnTo>
                    <a:pt x="657" y="20"/>
                  </a:lnTo>
                  <a:lnTo>
                    <a:pt x="599" y="12"/>
                  </a:lnTo>
                  <a:lnTo>
                    <a:pt x="542" y="4"/>
                  </a:lnTo>
                  <a:lnTo>
                    <a:pt x="484" y="0"/>
                  </a:lnTo>
                  <a:lnTo>
                    <a:pt x="430" y="0"/>
                  </a:lnTo>
                  <a:lnTo>
                    <a:pt x="376" y="4"/>
                  </a:lnTo>
                  <a:lnTo>
                    <a:pt x="323" y="12"/>
                  </a:lnTo>
                  <a:lnTo>
                    <a:pt x="277" y="20"/>
                  </a:lnTo>
                  <a:lnTo>
                    <a:pt x="231" y="35"/>
                  </a:lnTo>
                  <a:lnTo>
                    <a:pt x="188" y="50"/>
                  </a:lnTo>
                  <a:lnTo>
                    <a:pt x="150" y="73"/>
                  </a:lnTo>
                  <a:lnTo>
                    <a:pt x="111" y="93"/>
                  </a:lnTo>
                  <a:lnTo>
                    <a:pt x="81" y="120"/>
                  </a:lnTo>
                  <a:lnTo>
                    <a:pt x="54" y="146"/>
                  </a:lnTo>
                  <a:lnTo>
                    <a:pt x="35" y="177"/>
                  </a:lnTo>
                  <a:lnTo>
                    <a:pt x="19" y="212"/>
                  </a:lnTo>
                  <a:lnTo>
                    <a:pt x="8" y="246"/>
                  </a:lnTo>
                  <a:lnTo>
                    <a:pt x="8" y="246"/>
                  </a:lnTo>
                  <a:lnTo>
                    <a:pt x="0" y="285"/>
                  </a:lnTo>
                  <a:lnTo>
                    <a:pt x="4" y="319"/>
                  </a:lnTo>
                  <a:lnTo>
                    <a:pt x="8" y="358"/>
                  </a:lnTo>
                  <a:lnTo>
                    <a:pt x="23" y="392"/>
                  </a:lnTo>
                  <a:lnTo>
                    <a:pt x="38" y="431"/>
                  </a:lnTo>
                  <a:lnTo>
                    <a:pt x="61" y="465"/>
                  </a:lnTo>
                  <a:lnTo>
                    <a:pt x="88" y="500"/>
                  </a:lnTo>
                  <a:lnTo>
                    <a:pt x="119" y="535"/>
                  </a:lnTo>
                  <a:lnTo>
                    <a:pt x="158" y="565"/>
                  </a:lnTo>
                  <a:lnTo>
                    <a:pt x="196" y="596"/>
                  </a:lnTo>
                  <a:lnTo>
                    <a:pt x="238" y="623"/>
                  </a:lnTo>
                  <a:lnTo>
                    <a:pt x="284" y="650"/>
                  </a:lnTo>
                  <a:lnTo>
                    <a:pt x="334" y="673"/>
                  </a:lnTo>
                  <a:lnTo>
                    <a:pt x="388" y="692"/>
                  </a:lnTo>
                  <a:lnTo>
                    <a:pt x="446" y="711"/>
                  </a:lnTo>
                  <a:lnTo>
                    <a:pt x="503" y="727"/>
                  </a:lnTo>
                  <a:lnTo>
                    <a:pt x="503" y="727"/>
                  </a:lnTo>
                  <a:lnTo>
                    <a:pt x="561" y="738"/>
                  </a:lnTo>
                  <a:lnTo>
                    <a:pt x="619" y="742"/>
                  </a:lnTo>
                  <a:lnTo>
                    <a:pt x="676" y="746"/>
                  </a:lnTo>
                  <a:lnTo>
                    <a:pt x="734" y="746"/>
                  </a:lnTo>
                  <a:lnTo>
                    <a:pt x="788" y="742"/>
                  </a:lnTo>
                  <a:lnTo>
                    <a:pt x="837" y="735"/>
                  </a:lnTo>
                  <a:lnTo>
                    <a:pt x="887" y="727"/>
                  </a:lnTo>
                  <a:lnTo>
                    <a:pt x="930" y="711"/>
                  </a:lnTo>
                  <a:lnTo>
                    <a:pt x="976" y="696"/>
                  </a:lnTo>
                  <a:lnTo>
                    <a:pt x="1014" y="677"/>
                  </a:lnTo>
                  <a:lnTo>
                    <a:pt x="1049" y="654"/>
                  </a:lnTo>
                  <a:lnTo>
                    <a:pt x="1079" y="627"/>
                  </a:lnTo>
                  <a:lnTo>
                    <a:pt x="1106" y="600"/>
                  </a:lnTo>
                  <a:lnTo>
                    <a:pt x="1126" y="569"/>
                  </a:lnTo>
                  <a:lnTo>
                    <a:pt x="1145" y="535"/>
                  </a:lnTo>
                  <a:lnTo>
                    <a:pt x="1152" y="500"/>
                  </a:lnTo>
                  <a:lnTo>
                    <a:pt x="1152" y="500"/>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p:nvSpPr>
          <p:spPr bwMode="auto">
            <a:xfrm>
              <a:off x="2526" y="2322"/>
              <a:ext cx="169" cy="146"/>
            </a:xfrm>
            <a:custGeom>
              <a:avLst/>
              <a:gdLst>
                <a:gd name="T0" fmla="*/ 131 w 169"/>
                <a:gd name="T1" fmla="*/ 146 h 146"/>
                <a:gd name="T2" fmla="*/ 131 w 169"/>
                <a:gd name="T3" fmla="*/ 146 h 146"/>
                <a:gd name="T4" fmla="*/ 108 w 169"/>
                <a:gd name="T5" fmla="*/ 138 h 146"/>
                <a:gd name="T6" fmla="*/ 77 w 169"/>
                <a:gd name="T7" fmla="*/ 130 h 146"/>
                <a:gd name="T8" fmla="*/ 77 w 169"/>
                <a:gd name="T9" fmla="*/ 130 h 146"/>
                <a:gd name="T10" fmla="*/ 39 w 169"/>
                <a:gd name="T11" fmla="*/ 123 h 146"/>
                <a:gd name="T12" fmla="*/ 8 w 169"/>
                <a:gd name="T13" fmla="*/ 123 h 146"/>
                <a:gd name="T14" fmla="*/ 8 w 169"/>
                <a:gd name="T15" fmla="*/ 123 h 146"/>
                <a:gd name="T16" fmla="*/ 0 w 169"/>
                <a:gd name="T17" fmla="*/ 100 h 146"/>
                <a:gd name="T18" fmla="*/ 4 w 169"/>
                <a:gd name="T19" fmla="*/ 76 h 146"/>
                <a:gd name="T20" fmla="*/ 12 w 169"/>
                <a:gd name="T21" fmla="*/ 53 h 146"/>
                <a:gd name="T22" fmla="*/ 27 w 169"/>
                <a:gd name="T23" fmla="*/ 30 h 146"/>
                <a:gd name="T24" fmla="*/ 27 w 169"/>
                <a:gd name="T25" fmla="*/ 30 h 146"/>
                <a:gd name="T26" fmla="*/ 39 w 169"/>
                <a:gd name="T27" fmla="*/ 19 h 146"/>
                <a:gd name="T28" fmla="*/ 54 w 169"/>
                <a:gd name="T29" fmla="*/ 11 h 146"/>
                <a:gd name="T30" fmla="*/ 69 w 169"/>
                <a:gd name="T31" fmla="*/ 3 h 146"/>
                <a:gd name="T32" fmla="*/ 85 w 169"/>
                <a:gd name="T33" fmla="*/ 0 h 146"/>
                <a:gd name="T34" fmla="*/ 100 w 169"/>
                <a:gd name="T35" fmla="*/ 0 h 146"/>
                <a:gd name="T36" fmla="*/ 115 w 169"/>
                <a:gd name="T37" fmla="*/ 0 h 146"/>
                <a:gd name="T38" fmla="*/ 131 w 169"/>
                <a:gd name="T39" fmla="*/ 7 h 146"/>
                <a:gd name="T40" fmla="*/ 142 w 169"/>
                <a:gd name="T41" fmla="*/ 15 h 146"/>
                <a:gd name="T42" fmla="*/ 142 w 169"/>
                <a:gd name="T43" fmla="*/ 15 h 146"/>
                <a:gd name="T44" fmla="*/ 154 w 169"/>
                <a:gd name="T45" fmla="*/ 27 h 146"/>
                <a:gd name="T46" fmla="*/ 162 w 169"/>
                <a:gd name="T47" fmla="*/ 42 h 146"/>
                <a:gd name="T48" fmla="*/ 165 w 169"/>
                <a:gd name="T49" fmla="*/ 57 h 146"/>
                <a:gd name="T50" fmla="*/ 169 w 169"/>
                <a:gd name="T51" fmla="*/ 73 h 146"/>
                <a:gd name="T52" fmla="*/ 165 w 169"/>
                <a:gd name="T53" fmla="*/ 88 h 146"/>
                <a:gd name="T54" fmla="*/ 162 w 169"/>
                <a:gd name="T55" fmla="*/ 103 h 146"/>
                <a:gd name="T56" fmla="*/ 154 w 169"/>
                <a:gd name="T57" fmla="*/ 123 h 146"/>
                <a:gd name="T58" fmla="*/ 142 w 169"/>
                <a:gd name="T59" fmla="*/ 134 h 146"/>
                <a:gd name="T60" fmla="*/ 142 w 169"/>
                <a:gd name="T61" fmla="*/ 134 h 146"/>
                <a:gd name="T62" fmla="*/ 131 w 169"/>
                <a:gd name="T63" fmla="*/ 146 h 146"/>
                <a:gd name="T64" fmla="*/ 131 w 169"/>
                <a:gd name="T6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46">
                  <a:moveTo>
                    <a:pt x="131" y="146"/>
                  </a:moveTo>
                  <a:lnTo>
                    <a:pt x="131" y="146"/>
                  </a:lnTo>
                  <a:lnTo>
                    <a:pt x="108" y="138"/>
                  </a:lnTo>
                  <a:lnTo>
                    <a:pt x="77" y="130"/>
                  </a:lnTo>
                  <a:lnTo>
                    <a:pt x="77" y="130"/>
                  </a:lnTo>
                  <a:lnTo>
                    <a:pt x="39" y="123"/>
                  </a:lnTo>
                  <a:lnTo>
                    <a:pt x="8" y="123"/>
                  </a:lnTo>
                  <a:lnTo>
                    <a:pt x="8" y="123"/>
                  </a:lnTo>
                  <a:lnTo>
                    <a:pt x="0" y="100"/>
                  </a:lnTo>
                  <a:lnTo>
                    <a:pt x="4" y="76"/>
                  </a:lnTo>
                  <a:lnTo>
                    <a:pt x="12" y="53"/>
                  </a:lnTo>
                  <a:lnTo>
                    <a:pt x="27" y="30"/>
                  </a:lnTo>
                  <a:lnTo>
                    <a:pt x="27" y="30"/>
                  </a:lnTo>
                  <a:lnTo>
                    <a:pt x="39" y="19"/>
                  </a:lnTo>
                  <a:lnTo>
                    <a:pt x="54" y="11"/>
                  </a:lnTo>
                  <a:lnTo>
                    <a:pt x="69" y="3"/>
                  </a:lnTo>
                  <a:lnTo>
                    <a:pt x="85" y="0"/>
                  </a:lnTo>
                  <a:lnTo>
                    <a:pt x="100" y="0"/>
                  </a:lnTo>
                  <a:lnTo>
                    <a:pt x="115" y="0"/>
                  </a:lnTo>
                  <a:lnTo>
                    <a:pt x="131" y="7"/>
                  </a:lnTo>
                  <a:lnTo>
                    <a:pt x="142" y="15"/>
                  </a:lnTo>
                  <a:lnTo>
                    <a:pt x="142" y="15"/>
                  </a:lnTo>
                  <a:lnTo>
                    <a:pt x="154" y="27"/>
                  </a:lnTo>
                  <a:lnTo>
                    <a:pt x="162" y="42"/>
                  </a:lnTo>
                  <a:lnTo>
                    <a:pt x="165" y="57"/>
                  </a:lnTo>
                  <a:lnTo>
                    <a:pt x="169" y="73"/>
                  </a:lnTo>
                  <a:lnTo>
                    <a:pt x="165" y="88"/>
                  </a:lnTo>
                  <a:lnTo>
                    <a:pt x="162" y="103"/>
                  </a:lnTo>
                  <a:lnTo>
                    <a:pt x="154" y="123"/>
                  </a:lnTo>
                  <a:lnTo>
                    <a:pt x="142" y="134"/>
                  </a:lnTo>
                  <a:lnTo>
                    <a:pt x="142" y="134"/>
                  </a:lnTo>
                  <a:lnTo>
                    <a:pt x="131" y="146"/>
                  </a:lnTo>
                  <a:lnTo>
                    <a:pt x="131"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p:nvSpPr>
          <p:spPr bwMode="auto">
            <a:xfrm>
              <a:off x="2953" y="2410"/>
              <a:ext cx="157" cy="161"/>
            </a:xfrm>
            <a:custGeom>
              <a:avLst/>
              <a:gdLst>
                <a:gd name="T0" fmla="*/ 130 w 157"/>
                <a:gd name="T1" fmla="*/ 161 h 161"/>
                <a:gd name="T2" fmla="*/ 130 w 157"/>
                <a:gd name="T3" fmla="*/ 161 h 161"/>
                <a:gd name="T4" fmla="*/ 99 w 157"/>
                <a:gd name="T5" fmla="*/ 154 h 161"/>
                <a:gd name="T6" fmla="*/ 99 w 157"/>
                <a:gd name="T7" fmla="*/ 154 h 161"/>
                <a:gd name="T8" fmla="*/ 57 w 157"/>
                <a:gd name="T9" fmla="*/ 146 h 161"/>
                <a:gd name="T10" fmla="*/ 19 w 157"/>
                <a:gd name="T11" fmla="*/ 146 h 161"/>
                <a:gd name="T12" fmla="*/ 19 w 157"/>
                <a:gd name="T13" fmla="*/ 146 h 161"/>
                <a:gd name="T14" fmla="*/ 11 w 157"/>
                <a:gd name="T15" fmla="*/ 127 h 161"/>
                <a:gd name="T16" fmla="*/ 3 w 157"/>
                <a:gd name="T17" fmla="*/ 104 h 161"/>
                <a:gd name="T18" fmla="*/ 3 w 157"/>
                <a:gd name="T19" fmla="*/ 104 h 161"/>
                <a:gd name="T20" fmla="*/ 0 w 157"/>
                <a:gd name="T21" fmla="*/ 85 h 161"/>
                <a:gd name="T22" fmla="*/ 3 w 157"/>
                <a:gd name="T23" fmla="*/ 69 h 161"/>
                <a:gd name="T24" fmla="*/ 7 w 157"/>
                <a:gd name="T25" fmla="*/ 54 h 161"/>
                <a:gd name="T26" fmla="*/ 15 w 157"/>
                <a:gd name="T27" fmla="*/ 38 h 161"/>
                <a:gd name="T28" fmla="*/ 23 w 157"/>
                <a:gd name="T29" fmla="*/ 27 h 161"/>
                <a:gd name="T30" fmla="*/ 34 w 157"/>
                <a:gd name="T31" fmla="*/ 15 h 161"/>
                <a:gd name="T32" fmla="*/ 50 w 157"/>
                <a:gd name="T33" fmla="*/ 8 h 161"/>
                <a:gd name="T34" fmla="*/ 65 w 157"/>
                <a:gd name="T35" fmla="*/ 4 h 161"/>
                <a:gd name="T36" fmla="*/ 65 w 157"/>
                <a:gd name="T37" fmla="*/ 4 h 161"/>
                <a:gd name="T38" fmla="*/ 80 w 157"/>
                <a:gd name="T39" fmla="*/ 0 h 161"/>
                <a:gd name="T40" fmla="*/ 96 w 157"/>
                <a:gd name="T41" fmla="*/ 4 h 161"/>
                <a:gd name="T42" fmla="*/ 111 w 157"/>
                <a:gd name="T43" fmla="*/ 12 h 161"/>
                <a:gd name="T44" fmla="*/ 123 w 157"/>
                <a:gd name="T45" fmla="*/ 19 h 161"/>
                <a:gd name="T46" fmla="*/ 134 w 157"/>
                <a:gd name="T47" fmla="*/ 31 h 161"/>
                <a:gd name="T48" fmla="*/ 146 w 157"/>
                <a:gd name="T49" fmla="*/ 42 h 161"/>
                <a:gd name="T50" fmla="*/ 153 w 157"/>
                <a:gd name="T51" fmla="*/ 58 h 161"/>
                <a:gd name="T52" fmla="*/ 157 w 157"/>
                <a:gd name="T53" fmla="*/ 77 h 161"/>
                <a:gd name="T54" fmla="*/ 157 w 157"/>
                <a:gd name="T55" fmla="*/ 77 h 161"/>
                <a:gd name="T56" fmla="*/ 157 w 157"/>
                <a:gd name="T57" fmla="*/ 104 h 161"/>
                <a:gd name="T58" fmla="*/ 153 w 157"/>
                <a:gd name="T59" fmla="*/ 127 h 161"/>
                <a:gd name="T60" fmla="*/ 142 w 157"/>
                <a:gd name="T61" fmla="*/ 146 h 161"/>
                <a:gd name="T62" fmla="*/ 130 w 157"/>
                <a:gd name="T63" fmla="*/ 161 h 161"/>
                <a:gd name="T64" fmla="*/ 130 w 157"/>
                <a:gd name="T65"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1">
                  <a:moveTo>
                    <a:pt x="130" y="161"/>
                  </a:moveTo>
                  <a:lnTo>
                    <a:pt x="130" y="161"/>
                  </a:lnTo>
                  <a:lnTo>
                    <a:pt x="99" y="154"/>
                  </a:lnTo>
                  <a:lnTo>
                    <a:pt x="99" y="154"/>
                  </a:lnTo>
                  <a:lnTo>
                    <a:pt x="57" y="146"/>
                  </a:lnTo>
                  <a:lnTo>
                    <a:pt x="19" y="146"/>
                  </a:lnTo>
                  <a:lnTo>
                    <a:pt x="19" y="146"/>
                  </a:lnTo>
                  <a:lnTo>
                    <a:pt x="11" y="127"/>
                  </a:lnTo>
                  <a:lnTo>
                    <a:pt x="3" y="104"/>
                  </a:lnTo>
                  <a:lnTo>
                    <a:pt x="3" y="104"/>
                  </a:lnTo>
                  <a:lnTo>
                    <a:pt x="0" y="85"/>
                  </a:lnTo>
                  <a:lnTo>
                    <a:pt x="3" y="69"/>
                  </a:lnTo>
                  <a:lnTo>
                    <a:pt x="7" y="54"/>
                  </a:lnTo>
                  <a:lnTo>
                    <a:pt x="15" y="38"/>
                  </a:lnTo>
                  <a:lnTo>
                    <a:pt x="23" y="27"/>
                  </a:lnTo>
                  <a:lnTo>
                    <a:pt x="34" y="15"/>
                  </a:lnTo>
                  <a:lnTo>
                    <a:pt x="50" y="8"/>
                  </a:lnTo>
                  <a:lnTo>
                    <a:pt x="65" y="4"/>
                  </a:lnTo>
                  <a:lnTo>
                    <a:pt x="65" y="4"/>
                  </a:lnTo>
                  <a:lnTo>
                    <a:pt x="80" y="0"/>
                  </a:lnTo>
                  <a:lnTo>
                    <a:pt x="96" y="4"/>
                  </a:lnTo>
                  <a:lnTo>
                    <a:pt x="111" y="12"/>
                  </a:lnTo>
                  <a:lnTo>
                    <a:pt x="123" y="19"/>
                  </a:lnTo>
                  <a:lnTo>
                    <a:pt x="134" y="31"/>
                  </a:lnTo>
                  <a:lnTo>
                    <a:pt x="146" y="42"/>
                  </a:lnTo>
                  <a:lnTo>
                    <a:pt x="153" y="58"/>
                  </a:lnTo>
                  <a:lnTo>
                    <a:pt x="157" y="77"/>
                  </a:lnTo>
                  <a:lnTo>
                    <a:pt x="157" y="77"/>
                  </a:lnTo>
                  <a:lnTo>
                    <a:pt x="157" y="104"/>
                  </a:lnTo>
                  <a:lnTo>
                    <a:pt x="153" y="127"/>
                  </a:lnTo>
                  <a:lnTo>
                    <a:pt x="142" y="146"/>
                  </a:lnTo>
                  <a:lnTo>
                    <a:pt x="130" y="161"/>
                  </a:lnTo>
                  <a:lnTo>
                    <a:pt x="130"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p:nvSpPr>
          <p:spPr bwMode="auto">
            <a:xfrm>
              <a:off x="2580" y="2315"/>
              <a:ext cx="61" cy="85"/>
            </a:xfrm>
            <a:custGeom>
              <a:avLst/>
              <a:gdLst>
                <a:gd name="T0" fmla="*/ 58 w 61"/>
                <a:gd name="T1" fmla="*/ 50 h 85"/>
                <a:gd name="T2" fmla="*/ 58 w 61"/>
                <a:gd name="T3" fmla="*/ 50 h 85"/>
                <a:gd name="T4" fmla="*/ 61 w 61"/>
                <a:gd name="T5" fmla="*/ 31 h 85"/>
                <a:gd name="T6" fmla="*/ 58 w 61"/>
                <a:gd name="T7" fmla="*/ 15 h 85"/>
                <a:gd name="T8" fmla="*/ 50 w 61"/>
                <a:gd name="T9" fmla="*/ 8 h 85"/>
                <a:gd name="T10" fmla="*/ 42 w 61"/>
                <a:gd name="T11" fmla="*/ 0 h 85"/>
                <a:gd name="T12" fmla="*/ 42 w 61"/>
                <a:gd name="T13" fmla="*/ 0 h 85"/>
                <a:gd name="T14" fmla="*/ 27 w 61"/>
                <a:gd name="T15" fmla="*/ 0 h 85"/>
                <a:gd name="T16" fmla="*/ 19 w 61"/>
                <a:gd name="T17" fmla="*/ 8 h 85"/>
                <a:gd name="T18" fmla="*/ 8 w 61"/>
                <a:gd name="T19" fmla="*/ 19 h 85"/>
                <a:gd name="T20" fmla="*/ 4 w 61"/>
                <a:gd name="T21" fmla="*/ 38 h 85"/>
                <a:gd name="T22" fmla="*/ 4 w 61"/>
                <a:gd name="T23" fmla="*/ 38 h 85"/>
                <a:gd name="T24" fmla="*/ 0 w 61"/>
                <a:gd name="T25" fmla="*/ 54 h 85"/>
                <a:gd name="T26" fmla="*/ 4 w 61"/>
                <a:gd name="T27" fmla="*/ 69 h 85"/>
                <a:gd name="T28" fmla="*/ 11 w 61"/>
                <a:gd name="T29" fmla="*/ 81 h 85"/>
                <a:gd name="T30" fmla="*/ 23 w 61"/>
                <a:gd name="T31" fmla="*/ 85 h 85"/>
                <a:gd name="T32" fmla="*/ 23 w 61"/>
                <a:gd name="T33" fmla="*/ 85 h 85"/>
                <a:gd name="T34" fmla="*/ 35 w 61"/>
                <a:gd name="T35" fmla="*/ 85 h 85"/>
                <a:gd name="T36" fmla="*/ 46 w 61"/>
                <a:gd name="T37" fmla="*/ 77 h 85"/>
                <a:gd name="T38" fmla="*/ 54 w 61"/>
                <a:gd name="T39" fmla="*/ 65 h 85"/>
                <a:gd name="T40" fmla="*/ 58 w 61"/>
                <a:gd name="T41" fmla="*/ 50 h 85"/>
                <a:gd name="T42" fmla="*/ 58 w 61"/>
                <a:gd name="T43" fmla="*/ 5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5">
                  <a:moveTo>
                    <a:pt x="58" y="50"/>
                  </a:moveTo>
                  <a:lnTo>
                    <a:pt x="58" y="50"/>
                  </a:lnTo>
                  <a:lnTo>
                    <a:pt x="61" y="31"/>
                  </a:lnTo>
                  <a:lnTo>
                    <a:pt x="58" y="15"/>
                  </a:lnTo>
                  <a:lnTo>
                    <a:pt x="50" y="8"/>
                  </a:lnTo>
                  <a:lnTo>
                    <a:pt x="42" y="0"/>
                  </a:lnTo>
                  <a:lnTo>
                    <a:pt x="42" y="0"/>
                  </a:lnTo>
                  <a:lnTo>
                    <a:pt x="27" y="0"/>
                  </a:lnTo>
                  <a:lnTo>
                    <a:pt x="19" y="8"/>
                  </a:lnTo>
                  <a:lnTo>
                    <a:pt x="8" y="19"/>
                  </a:lnTo>
                  <a:lnTo>
                    <a:pt x="4" y="38"/>
                  </a:lnTo>
                  <a:lnTo>
                    <a:pt x="4" y="38"/>
                  </a:lnTo>
                  <a:lnTo>
                    <a:pt x="0" y="54"/>
                  </a:lnTo>
                  <a:lnTo>
                    <a:pt x="4" y="69"/>
                  </a:lnTo>
                  <a:lnTo>
                    <a:pt x="11" y="81"/>
                  </a:lnTo>
                  <a:lnTo>
                    <a:pt x="23" y="85"/>
                  </a:lnTo>
                  <a:lnTo>
                    <a:pt x="23" y="85"/>
                  </a:lnTo>
                  <a:lnTo>
                    <a:pt x="35" y="85"/>
                  </a:lnTo>
                  <a:lnTo>
                    <a:pt x="46" y="77"/>
                  </a:lnTo>
                  <a:lnTo>
                    <a:pt x="54" y="65"/>
                  </a:lnTo>
                  <a:lnTo>
                    <a:pt x="58" y="50"/>
                  </a:lnTo>
                  <a:lnTo>
                    <a:pt x="58" y="50"/>
                  </a:lnTo>
                  <a:close/>
                </a:path>
              </a:pathLst>
            </a:custGeom>
            <a:solidFill>
              <a:srgbClr val="4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p:nvSpPr>
          <p:spPr bwMode="auto">
            <a:xfrm>
              <a:off x="2999" y="2419"/>
              <a:ext cx="61" cy="88"/>
            </a:xfrm>
            <a:custGeom>
              <a:avLst/>
              <a:gdLst>
                <a:gd name="T0" fmla="*/ 57 w 61"/>
                <a:gd name="T1" fmla="*/ 50 h 88"/>
                <a:gd name="T2" fmla="*/ 57 w 61"/>
                <a:gd name="T3" fmla="*/ 50 h 88"/>
                <a:gd name="T4" fmla="*/ 61 w 61"/>
                <a:gd name="T5" fmla="*/ 34 h 88"/>
                <a:gd name="T6" fmla="*/ 57 w 61"/>
                <a:gd name="T7" fmla="*/ 19 h 88"/>
                <a:gd name="T8" fmla="*/ 50 w 61"/>
                <a:gd name="T9" fmla="*/ 7 h 88"/>
                <a:gd name="T10" fmla="*/ 42 w 61"/>
                <a:gd name="T11" fmla="*/ 0 h 88"/>
                <a:gd name="T12" fmla="*/ 42 w 61"/>
                <a:gd name="T13" fmla="*/ 0 h 88"/>
                <a:gd name="T14" fmla="*/ 27 w 61"/>
                <a:gd name="T15" fmla="*/ 0 h 88"/>
                <a:gd name="T16" fmla="*/ 19 w 61"/>
                <a:gd name="T17" fmla="*/ 7 h 88"/>
                <a:gd name="T18" fmla="*/ 7 w 61"/>
                <a:gd name="T19" fmla="*/ 23 h 88"/>
                <a:gd name="T20" fmla="*/ 4 w 61"/>
                <a:gd name="T21" fmla="*/ 38 h 88"/>
                <a:gd name="T22" fmla="*/ 4 w 61"/>
                <a:gd name="T23" fmla="*/ 38 h 88"/>
                <a:gd name="T24" fmla="*/ 0 w 61"/>
                <a:gd name="T25" fmla="*/ 54 h 88"/>
                <a:gd name="T26" fmla="*/ 4 w 61"/>
                <a:gd name="T27" fmla="*/ 69 h 88"/>
                <a:gd name="T28" fmla="*/ 11 w 61"/>
                <a:gd name="T29" fmla="*/ 81 h 88"/>
                <a:gd name="T30" fmla="*/ 23 w 61"/>
                <a:gd name="T31" fmla="*/ 88 h 88"/>
                <a:gd name="T32" fmla="*/ 23 w 61"/>
                <a:gd name="T33" fmla="*/ 88 h 88"/>
                <a:gd name="T34" fmla="*/ 34 w 61"/>
                <a:gd name="T35" fmla="*/ 84 h 88"/>
                <a:gd name="T36" fmla="*/ 46 w 61"/>
                <a:gd name="T37" fmla="*/ 81 h 88"/>
                <a:gd name="T38" fmla="*/ 53 w 61"/>
                <a:gd name="T39" fmla="*/ 65 h 88"/>
                <a:gd name="T40" fmla="*/ 57 w 61"/>
                <a:gd name="T41" fmla="*/ 50 h 88"/>
                <a:gd name="T42" fmla="*/ 57 w 61"/>
                <a:gd name="T43"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8">
                  <a:moveTo>
                    <a:pt x="57" y="50"/>
                  </a:moveTo>
                  <a:lnTo>
                    <a:pt x="57" y="50"/>
                  </a:lnTo>
                  <a:lnTo>
                    <a:pt x="61" y="34"/>
                  </a:lnTo>
                  <a:lnTo>
                    <a:pt x="57" y="19"/>
                  </a:lnTo>
                  <a:lnTo>
                    <a:pt x="50" y="7"/>
                  </a:lnTo>
                  <a:lnTo>
                    <a:pt x="42" y="0"/>
                  </a:lnTo>
                  <a:lnTo>
                    <a:pt x="42" y="0"/>
                  </a:lnTo>
                  <a:lnTo>
                    <a:pt x="27" y="0"/>
                  </a:lnTo>
                  <a:lnTo>
                    <a:pt x="19" y="7"/>
                  </a:lnTo>
                  <a:lnTo>
                    <a:pt x="7" y="23"/>
                  </a:lnTo>
                  <a:lnTo>
                    <a:pt x="4" y="38"/>
                  </a:lnTo>
                  <a:lnTo>
                    <a:pt x="4" y="38"/>
                  </a:lnTo>
                  <a:lnTo>
                    <a:pt x="0" y="54"/>
                  </a:lnTo>
                  <a:lnTo>
                    <a:pt x="4" y="69"/>
                  </a:lnTo>
                  <a:lnTo>
                    <a:pt x="11" y="81"/>
                  </a:lnTo>
                  <a:lnTo>
                    <a:pt x="23" y="88"/>
                  </a:lnTo>
                  <a:lnTo>
                    <a:pt x="23" y="88"/>
                  </a:lnTo>
                  <a:lnTo>
                    <a:pt x="34" y="84"/>
                  </a:lnTo>
                  <a:lnTo>
                    <a:pt x="46" y="81"/>
                  </a:lnTo>
                  <a:lnTo>
                    <a:pt x="53" y="65"/>
                  </a:lnTo>
                  <a:lnTo>
                    <a:pt x="57" y="50"/>
                  </a:lnTo>
                  <a:lnTo>
                    <a:pt x="57" y="50"/>
                  </a:lnTo>
                  <a:close/>
                </a:path>
              </a:pathLst>
            </a:custGeom>
            <a:solidFill>
              <a:srgbClr val="4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p:nvSpPr>
          <p:spPr bwMode="auto">
            <a:xfrm>
              <a:off x="2584" y="2867"/>
              <a:ext cx="142" cy="39"/>
            </a:xfrm>
            <a:custGeom>
              <a:avLst/>
              <a:gdLst>
                <a:gd name="T0" fmla="*/ 80 w 142"/>
                <a:gd name="T1" fmla="*/ 0 h 39"/>
                <a:gd name="T2" fmla="*/ 142 w 142"/>
                <a:gd name="T3" fmla="*/ 20 h 39"/>
                <a:gd name="T4" fmla="*/ 54 w 142"/>
                <a:gd name="T5" fmla="*/ 39 h 39"/>
                <a:gd name="T6" fmla="*/ 0 w 142"/>
                <a:gd name="T7" fmla="*/ 16 h 39"/>
                <a:gd name="T8" fmla="*/ 77 w 142"/>
                <a:gd name="T9" fmla="*/ 0 h 39"/>
                <a:gd name="T10" fmla="*/ 80 w 142"/>
                <a:gd name="T11" fmla="*/ 0 h 39"/>
              </a:gdLst>
              <a:ahLst/>
              <a:cxnLst>
                <a:cxn ang="0">
                  <a:pos x="T0" y="T1"/>
                </a:cxn>
                <a:cxn ang="0">
                  <a:pos x="T2" y="T3"/>
                </a:cxn>
                <a:cxn ang="0">
                  <a:pos x="T4" y="T5"/>
                </a:cxn>
                <a:cxn ang="0">
                  <a:pos x="T6" y="T7"/>
                </a:cxn>
                <a:cxn ang="0">
                  <a:pos x="T8" y="T9"/>
                </a:cxn>
                <a:cxn ang="0">
                  <a:pos x="T10" y="T11"/>
                </a:cxn>
              </a:cxnLst>
              <a:rect l="0" t="0" r="r" b="b"/>
              <a:pathLst>
                <a:path w="142" h="39">
                  <a:moveTo>
                    <a:pt x="80" y="0"/>
                  </a:moveTo>
                  <a:lnTo>
                    <a:pt x="142" y="20"/>
                  </a:lnTo>
                  <a:lnTo>
                    <a:pt x="54" y="39"/>
                  </a:lnTo>
                  <a:lnTo>
                    <a:pt x="0" y="16"/>
                  </a:lnTo>
                  <a:lnTo>
                    <a:pt x="77" y="0"/>
                  </a:lnTo>
                  <a:lnTo>
                    <a:pt x="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p:nvSpPr>
          <p:spPr bwMode="auto">
            <a:xfrm>
              <a:off x="2061" y="2214"/>
              <a:ext cx="565" cy="773"/>
            </a:xfrm>
            <a:custGeom>
              <a:avLst/>
              <a:gdLst>
                <a:gd name="T0" fmla="*/ 108 w 565"/>
                <a:gd name="T1" fmla="*/ 430 h 773"/>
                <a:gd name="T2" fmla="*/ 123 w 565"/>
                <a:gd name="T3" fmla="*/ 384 h 773"/>
                <a:gd name="T4" fmla="*/ 150 w 565"/>
                <a:gd name="T5" fmla="*/ 288 h 773"/>
                <a:gd name="T6" fmla="*/ 166 w 565"/>
                <a:gd name="T7" fmla="*/ 188 h 773"/>
                <a:gd name="T8" fmla="*/ 158 w 565"/>
                <a:gd name="T9" fmla="*/ 150 h 773"/>
                <a:gd name="T10" fmla="*/ 139 w 565"/>
                <a:gd name="T11" fmla="*/ 135 h 773"/>
                <a:gd name="T12" fmla="*/ 119 w 565"/>
                <a:gd name="T13" fmla="*/ 119 h 773"/>
                <a:gd name="T14" fmla="*/ 77 w 565"/>
                <a:gd name="T15" fmla="*/ 85 h 773"/>
                <a:gd name="T16" fmla="*/ 46 w 565"/>
                <a:gd name="T17" fmla="*/ 42 h 773"/>
                <a:gd name="T18" fmla="*/ 46 w 565"/>
                <a:gd name="T19" fmla="*/ 19 h 773"/>
                <a:gd name="T20" fmla="*/ 62 w 565"/>
                <a:gd name="T21" fmla="*/ 0 h 773"/>
                <a:gd name="T22" fmla="*/ 43 w 565"/>
                <a:gd name="T23" fmla="*/ 4 h 773"/>
                <a:gd name="T24" fmla="*/ 12 w 565"/>
                <a:gd name="T25" fmla="*/ 19 h 773"/>
                <a:gd name="T26" fmla="*/ 0 w 565"/>
                <a:gd name="T27" fmla="*/ 38 h 773"/>
                <a:gd name="T28" fmla="*/ 4 w 565"/>
                <a:gd name="T29" fmla="*/ 65 h 773"/>
                <a:gd name="T30" fmla="*/ 27 w 565"/>
                <a:gd name="T31" fmla="*/ 100 h 773"/>
                <a:gd name="T32" fmla="*/ 70 w 565"/>
                <a:gd name="T33" fmla="*/ 150 h 773"/>
                <a:gd name="T34" fmla="*/ 77 w 565"/>
                <a:gd name="T35" fmla="*/ 173 h 773"/>
                <a:gd name="T36" fmla="*/ 85 w 565"/>
                <a:gd name="T37" fmla="*/ 234 h 773"/>
                <a:gd name="T38" fmla="*/ 77 w 565"/>
                <a:gd name="T39" fmla="*/ 319 h 773"/>
                <a:gd name="T40" fmla="*/ 58 w 565"/>
                <a:gd name="T41" fmla="*/ 369 h 773"/>
                <a:gd name="T42" fmla="*/ 31 w 565"/>
                <a:gd name="T43" fmla="*/ 415 h 773"/>
                <a:gd name="T44" fmla="*/ 31 w 565"/>
                <a:gd name="T45" fmla="*/ 419 h 773"/>
                <a:gd name="T46" fmla="*/ 43 w 565"/>
                <a:gd name="T47" fmla="*/ 446 h 773"/>
                <a:gd name="T48" fmla="*/ 108 w 565"/>
                <a:gd name="T49" fmla="*/ 511 h 773"/>
                <a:gd name="T50" fmla="*/ 273 w 565"/>
                <a:gd name="T51" fmla="*/ 626 h 773"/>
                <a:gd name="T52" fmla="*/ 404 w 565"/>
                <a:gd name="T53" fmla="*/ 703 h 773"/>
                <a:gd name="T54" fmla="*/ 519 w 565"/>
                <a:gd name="T55" fmla="*/ 761 h 773"/>
                <a:gd name="T56" fmla="*/ 565 w 565"/>
                <a:gd name="T57" fmla="*/ 773 h 773"/>
                <a:gd name="T58" fmla="*/ 565 w 565"/>
                <a:gd name="T59" fmla="*/ 765 h 773"/>
                <a:gd name="T60" fmla="*/ 542 w 565"/>
                <a:gd name="T61" fmla="*/ 730 h 773"/>
                <a:gd name="T62" fmla="*/ 461 w 565"/>
                <a:gd name="T63" fmla="*/ 653 h 773"/>
                <a:gd name="T64" fmla="*/ 335 w 565"/>
                <a:gd name="T65" fmla="*/ 546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773">
                  <a:moveTo>
                    <a:pt x="335" y="546"/>
                  </a:moveTo>
                  <a:lnTo>
                    <a:pt x="108" y="430"/>
                  </a:lnTo>
                  <a:lnTo>
                    <a:pt x="108" y="430"/>
                  </a:lnTo>
                  <a:lnTo>
                    <a:pt x="123" y="384"/>
                  </a:lnTo>
                  <a:lnTo>
                    <a:pt x="135" y="342"/>
                  </a:lnTo>
                  <a:lnTo>
                    <a:pt x="150" y="288"/>
                  </a:lnTo>
                  <a:lnTo>
                    <a:pt x="162" y="234"/>
                  </a:lnTo>
                  <a:lnTo>
                    <a:pt x="166" y="188"/>
                  </a:lnTo>
                  <a:lnTo>
                    <a:pt x="162" y="169"/>
                  </a:lnTo>
                  <a:lnTo>
                    <a:pt x="158" y="150"/>
                  </a:lnTo>
                  <a:lnTo>
                    <a:pt x="150" y="138"/>
                  </a:lnTo>
                  <a:lnTo>
                    <a:pt x="139" y="135"/>
                  </a:lnTo>
                  <a:lnTo>
                    <a:pt x="139" y="135"/>
                  </a:lnTo>
                  <a:lnTo>
                    <a:pt x="119" y="119"/>
                  </a:lnTo>
                  <a:lnTo>
                    <a:pt x="100" y="104"/>
                  </a:lnTo>
                  <a:lnTo>
                    <a:pt x="77" y="85"/>
                  </a:lnTo>
                  <a:lnTo>
                    <a:pt x="58" y="65"/>
                  </a:lnTo>
                  <a:lnTo>
                    <a:pt x="46" y="42"/>
                  </a:lnTo>
                  <a:lnTo>
                    <a:pt x="46" y="31"/>
                  </a:lnTo>
                  <a:lnTo>
                    <a:pt x="46" y="19"/>
                  </a:lnTo>
                  <a:lnTo>
                    <a:pt x="54" y="12"/>
                  </a:lnTo>
                  <a:lnTo>
                    <a:pt x="62" y="0"/>
                  </a:lnTo>
                  <a:lnTo>
                    <a:pt x="62" y="0"/>
                  </a:lnTo>
                  <a:lnTo>
                    <a:pt x="43" y="4"/>
                  </a:lnTo>
                  <a:lnTo>
                    <a:pt x="23" y="12"/>
                  </a:lnTo>
                  <a:lnTo>
                    <a:pt x="12" y="19"/>
                  </a:lnTo>
                  <a:lnTo>
                    <a:pt x="4" y="27"/>
                  </a:lnTo>
                  <a:lnTo>
                    <a:pt x="0" y="38"/>
                  </a:lnTo>
                  <a:lnTo>
                    <a:pt x="0" y="50"/>
                  </a:lnTo>
                  <a:lnTo>
                    <a:pt x="4" y="65"/>
                  </a:lnTo>
                  <a:lnTo>
                    <a:pt x="16" y="81"/>
                  </a:lnTo>
                  <a:lnTo>
                    <a:pt x="27" y="100"/>
                  </a:lnTo>
                  <a:lnTo>
                    <a:pt x="46" y="123"/>
                  </a:lnTo>
                  <a:lnTo>
                    <a:pt x="70" y="150"/>
                  </a:lnTo>
                  <a:lnTo>
                    <a:pt x="70" y="150"/>
                  </a:lnTo>
                  <a:lnTo>
                    <a:pt x="77" y="173"/>
                  </a:lnTo>
                  <a:lnTo>
                    <a:pt x="81" y="200"/>
                  </a:lnTo>
                  <a:lnTo>
                    <a:pt x="85" y="234"/>
                  </a:lnTo>
                  <a:lnTo>
                    <a:pt x="85" y="277"/>
                  </a:lnTo>
                  <a:lnTo>
                    <a:pt x="77" y="319"/>
                  </a:lnTo>
                  <a:lnTo>
                    <a:pt x="70" y="342"/>
                  </a:lnTo>
                  <a:lnTo>
                    <a:pt x="58" y="369"/>
                  </a:lnTo>
                  <a:lnTo>
                    <a:pt x="46" y="392"/>
                  </a:lnTo>
                  <a:lnTo>
                    <a:pt x="31" y="415"/>
                  </a:lnTo>
                  <a:lnTo>
                    <a:pt x="31" y="415"/>
                  </a:lnTo>
                  <a:lnTo>
                    <a:pt x="31" y="419"/>
                  </a:lnTo>
                  <a:lnTo>
                    <a:pt x="31" y="427"/>
                  </a:lnTo>
                  <a:lnTo>
                    <a:pt x="43" y="446"/>
                  </a:lnTo>
                  <a:lnTo>
                    <a:pt x="66" y="473"/>
                  </a:lnTo>
                  <a:lnTo>
                    <a:pt x="108" y="511"/>
                  </a:lnTo>
                  <a:lnTo>
                    <a:pt x="173" y="561"/>
                  </a:lnTo>
                  <a:lnTo>
                    <a:pt x="273" y="626"/>
                  </a:lnTo>
                  <a:lnTo>
                    <a:pt x="404" y="703"/>
                  </a:lnTo>
                  <a:lnTo>
                    <a:pt x="404" y="703"/>
                  </a:lnTo>
                  <a:lnTo>
                    <a:pt x="469" y="738"/>
                  </a:lnTo>
                  <a:lnTo>
                    <a:pt x="519" y="761"/>
                  </a:lnTo>
                  <a:lnTo>
                    <a:pt x="546" y="773"/>
                  </a:lnTo>
                  <a:lnTo>
                    <a:pt x="565" y="773"/>
                  </a:lnTo>
                  <a:lnTo>
                    <a:pt x="565" y="769"/>
                  </a:lnTo>
                  <a:lnTo>
                    <a:pt x="565" y="765"/>
                  </a:lnTo>
                  <a:lnTo>
                    <a:pt x="561" y="753"/>
                  </a:lnTo>
                  <a:lnTo>
                    <a:pt x="542" y="730"/>
                  </a:lnTo>
                  <a:lnTo>
                    <a:pt x="519" y="707"/>
                  </a:lnTo>
                  <a:lnTo>
                    <a:pt x="461" y="653"/>
                  </a:lnTo>
                  <a:lnTo>
                    <a:pt x="400" y="600"/>
                  </a:lnTo>
                  <a:lnTo>
                    <a:pt x="335" y="546"/>
                  </a:lnTo>
                  <a:lnTo>
                    <a:pt x="335" y="546"/>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p:nvSpPr>
          <p:spPr bwMode="auto">
            <a:xfrm>
              <a:off x="2941" y="2656"/>
              <a:ext cx="899" cy="388"/>
            </a:xfrm>
            <a:custGeom>
              <a:avLst/>
              <a:gdLst>
                <a:gd name="T0" fmla="*/ 576 w 899"/>
                <a:gd name="T1" fmla="*/ 319 h 388"/>
                <a:gd name="T2" fmla="*/ 592 w 899"/>
                <a:gd name="T3" fmla="*/ 273 h 388"/>
                <a:gd name="T4" fmla="*/ 626 w 899"/>
                <a:gd name="T5" fmla="*/ 181 h 388"/>
                <a:gd name="T6" fmla="*/ 676 w 899"/>
                <a:gd name="T7" fmla="*/ 88 h 388"/>
                <a:gd name="T8" fmla="*/ 699 w 899"/>
                <a:gd name="T9" fmla="*/ 65 h 388"/>
                <a:gd name="T10" fmla="*/ 726 w 899"/>
                <a:gd name="T11" fmla="*/ 61 h 388"/>
                <a:gd name="T12" fmla="*/ 753 w 899"/>
                <a:gd name="T13" fmla="*/ 61 h 388"/>
                <a:gd name="T14" fmla="*/ 807 w 899"/>
                <a:gd name="T15" fmla="*/ 58 h 388"/>
                <a:gd name="T16" fmla="*/ 853 w 899"/>
                <a:gd name="T17" fmla="*/ 42 h 388"/>
                <a:gd name="T18" fmla="*/ 868 w 899"/>
                <a:gd name="T19" fmla="*/ 23 h 388"/>
                <a:gd name="T20" fmla="*/ 868 w 899"/>
                <a:gd name="T21" fmla="*/ 0 h 388"/>
                <a:gd name="T22" fmla="*/ 880 w 899"/>
                <a:gd name="T23" fmla="*/ 12 h 388"/>
                <a:gd name="T24" fmla="*/ 899 w 899"/>
                <a:gd name="T25" fmla="*/ 46 h 388"/>
                <a:gd name="T26" fmla="*/ 895 w 899"/>
                <a:gd name="T27" fmla="*/ 65 h 388"/>
                <a:gd name="T28" fmla="*/ 876 w 899"/>
                <a:gd name="T29" fmla="*/ 85 h 388"/>
                <a:gd name="T30" fmla="*/ 838 w 899"/>
                <a:gd name="T31" fmla="*/ 100 h 388"/>
                <a:gd name="T32" fmla="*/ 772 w 899"/>
                <a:gd name="T33" fmla="*/ 115 h 388"/>
                <a:gd name="T34" fmla="*/ 753 w 899"/>
                <a:gd name="T35" fmla="*/ 131 h 388"/>
                <a:gd name="T36" fmla="*/ 711 w 899"/>
                <a:gd name="T37" fmla="*/ 173 h 388"/>
                <a:gd name="T38" fmla="*/ 669 w 899"/>
                <a:gd name="T39" fmla="*/ 250 h 388"/>
                <a:gd name="T40" fmla="*/ 653 w 899"/>
                <a:gd name="T41" fmla="*/ 296 h 388"/>
                <a:gd name="T42" fmla="*/ 649 w 899"/>
                <a:gd name="T43" fmla="*/ 354 h 388"/>
                <a:gd name="T44" fmla="*/ 649 w 899"/>
                <a:gd name="T45" fmla="*/ 354 h 388"/>
                <a:gd name="T46" fmla="*/ 622 w 899"/>
                <a:gd name="T47" fmla="*/ 369 h 388"/>
                <a:gd name="T48" fmla="*/ 530 w 899"/>
                <a:gd name="T49" fmla="*/ 384 h 388"/>
                <a:gd name="T50" fmla="*/ 330 w 899"/>
                <a:gd name="T51" fmla="*/ 380 h 388"/>
                <a:gd name="T52" fmla="*/ 181 w 899"/>
                <a:gd name="T53" fmla="*/ 365 h 388"/>
                <a:gd name="T54" fmla="*/ 19 w 899"/>
                <a:gd name="T55" fmla="*/ 342 h 388"/>
                <a:gd name="T56" fmla="*/ 0 w 899"/>
                <a:gd name="T57" fmla="*/ 331 h 388"/>
                <a:gd name="T58" fmla="*/ 8 w 899"/>
                <a:gd name="T59" fmla="*/ 327 h 388"/>
                <a:gd name="T60" fmla="*/ 127 w 899"/>
                <a:gd name="T61" fmla="*/ 315 h 388"/>
                <a:gd name="T62" fmla="*/ 281 w 899"/>
                <a:gd name="T63" fmla="*/ 31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99" h="388">
                  <a:moveTo>
                    <a:pt x="281" y="315"/>
                  </a:moveTo>
                  <a:lnTo>
                    <a:pt x="576" y="319"/>
                  </a:lnTo>
                  <a:lnTo>
                    <a:pt x="576" y="319"/>
                  </a:lnTo>
                  <a:lnTo>
                    <a:pt x="592" y="273"/>
                  </a:lnTo>
                  <a:lnTo>
                    <a:pt x="607" y="231"/>
                  </a:lnTo>
                  <a:lnTo>
                    <a:pt x="626" y="181"/>
                  </a:lnTo>
                  <a:lnTo>
                    <a:pt x="649" y="131"/>
                  </a:lnTo>
                  <a:lnTo>
                    <a:pt x="676" y="88"/>
                  </a:lnTo>
                  <a:lnTo>
                    <a:pt x="688" y="73"/>
                  </a:lnTo>
                  <a:lnTo>
                    <a:pt x="699" y="65"/>
                  </a:lnTo>
                  <a:lnTo>
                    <a:pt x="715" y="58"/>
                  </a:lnTo>
                  <a:lnTo>
                    <a:pt x="726" y="61"/>
                  </a:lnTo>
                  <a:lnTo>
                    <a:pt x="726" y="61"/>
                  </a:lnTo>
                  <a:lnTo>
                    <a:pt x="753" y="61"/>
                  </a:lnTo>
                  <a:lnTo>
                    <a:pt x="776" y="61"/>
                  </a:lnTo>
                  <a:lnTo>
                    <a:pt x="807" y="58"/>
                  </a:lnTo>
                  <a:lnTo>
                    <a:pt x="834" y="50"/>
                  </a:lnTo>
                  <a:lnTo>
                    <a:pt x="853" y="42"/>
                  </a:lnTo>
                  <a:lnTo>
                    <a:pt x="864" y="35"/>
                  </a:lnTo>
                  <a:lnTo>
                    <a:pt x="868" y="23"/>
                  </a:lnTo>
                  <a:lnTo>
                    <a:pt x="868" y="12"/>
                  </a:lnTo>
                  <a:lnTo>
                    <a:pt x="868" y="0"/>
                  </a:lnTo>
                  <a:lnTo>
                    <a:pt x="868" y="0"/>
                  </a:lnTo>
                  <a:lnTo>
                    <a:pt x="880" y="12"/>
                  </a:lnTo>
                  <a:lnTo>
                    <a:pt x="891" y="27"/>
                  </a:lnTo>
                  <a:lnTo>
                    <a:pt x="899" y="46"/>
                  </a:lnTo>
                  <a:lnTo>
                    <a:pt x="899" y="54"/>
                  </a:lnTo>
                  <a:lnTo>
                    <a:pt x="895" y="65"/>
                  </a:lnTo>
                  <a:lnTo>
                    <a:pt x="887" y="73"/>
                  </a:lnTo>
                  <a:lnTo>
                    <a:pt x="876" y="85"/>
                  </a:lnTo>
                  <a:lnTo>
                    <a:pt x="861" y="92"/>
                  </a:lnTo>
                  <a:lnTo>
                    <a:pt x="838" y="100"/>
                  </a:lnTo>
                  <a:lnTo>
                    <a:pt x="811" y="108"/>
                  </a:lnTo>
                  <a:lnTo>
                    <a:pt x="772" y="115"/>
                  </a:lnTo>
                  <a:lnTo>
                    <a:pt x="772" y="115"/>
                  </a:lnTo>
                  <a:lnTo>
                    <a:pt x="753" y="131"/>
                  </a:lnTo>
                  <a:lnTo>
                    <a:pt x="734" y="150"/>
                  </a:lnTo>
                  <a:lnTo>
                    <a:pt x="711" y="173"/>
                  </a:lnTo>
                  <a:lnTo>
                    <a:pt x="688" y="208"/>
                  </a:lnTo>
                  <a:lnTo>
                    <a:pt x="669" y="250"/>
                  </a:lnTo>
                  <a:lnTo>
                    <a:pt x="661" y="273"/>
                  </a:lnTo>
                  <a:lnTo>
                    <a:pt x="653" y="296"/>
                  </a:lnTo>
                  <a:lnTo>
                    <a:pt x="649" y="323"/>
                  </a:lnTo>
                  <a:lnTo>
                    <a:pt x="649" y="354"/>
                  </a:lnTo>
                  <a:lnTo>
                    <a:pt x="649" y="354"/>
                  </a:lnTo>
                  <a:lnTo>
                    <a:pt x="649" y="354"/>
                  </a:lnTo>
                  <a:lnTo>
                    <a:pt x="642" y="361"/>
                  </a:lnTo>
                  <a:lnTo>
                    <a:pt x="622" y="369"/>
                  </a:lnTo>
                  <a:lnTo>
                    <a:pt x="588" y="380"/>
                  </a:lnTo>
                  <a:lnTo>
                    <a:pt x="530" y="384"/>
                  </a:lnTo>
                  <a:lnTo>
                    <a:pt x="446" y="388"/>
                  </a:lnTo>
                  <a:lnTo>
                    <a:pt x="330" y="380"/>
                  </a:lnTo>
                  <a:lnTo>
                    <a:pt x="181" y="365"/>
                  </a:lnTo>
                  <a:lnTo>
                    <a:pt x="181" y="365"/>
                  </a:lnTo>
                  <a:lnTo>
                    <a:pt x="50" y="346"/>
                  </a:lnTo>
                  <a:lnTo>
                    <a:pt x="19" y="342"/>
                  </a:lnTo>
                  <a:lnTo>
                    <a:pt x="0" y="334"/>
                  </a:lnTo>
                  <a:lnTo>
                    <a:pt x="0" y="331"/>
                  </a:lnTo>
                  <a:lnTo>
                    <a:pt x="0" y="331"/>
                  </a:lnTo>
                  <a:lnTo>
                    <a:pt x="8" y="327"/>
                  </a:lnTo>
                  <a:lnTo>
                    <a:pt x="58" y="319"/>
                  </a:lnTo>
                  <a:lnTo>
                    <a:pt x="127" y="315"/>
                  </a:lnTo>
                  <a:lnTo>
                    <a:pt x="200" y="315"/>
                  </a:lnTo>
                  <a:lnTo>
                    <a:pt x="281" y="315"/>
                  </a:lnTo>
                  <a:lnTo>
                    <a:pt x="281" y="315"/>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p:nvSpPr>
          <p:spPr bwMode="auto">
            <a:xfrm>
              <a:off x="2123" y="1661"/>
              <a:ext cx="365" cy="430"/>
            </a:xfrm>
            <a:custGeom>
              <a:avLst/>
              <a:gdLst>
                <a:gd name="T0" fmla="*/ 361 w 365"/>
                <a:gd name="T1" fmla="*/ 307 h 430"/>
                <a:gd name="T2" fmla="*/ 361 w 365"/>
                <a:gd name="T3" fmla="*/ 307 h 430"/>
                <a:gd name="T4" fmla="*/ 365 w 365"/>
                <a:gd name="T5" fmla="*/ 319 h 430"/>
                <a:gd name="T6" fmla="*/ 365 w 365"/>
                <a:gd name="T7" fmla="*/ 334 h 430"/>
                <a:gd name="T8" fmla="*/ 361 w 365"/>
                <a:gd name="T9" fmla="*/ 345 h 430"/>
                <a:gd name="T10" fmla="*/ 349 w 365"/>
                <a:gd name="T11" fmla="*/ 357 h 430"/>
                <a:gd name="T12" fmla="*/ 242 w 365"/>
                <a:gd name="T13" fmla="*/ 426 h 430"/>
                <a:gd name="T14" fmla="*/ 242 w 365"/>
                <a:gd name="T15" fmla="*/ 426 h 430"/>
                <a:gd name="T16" fmla="*/ 226 w 365"/>
                <a:gd name="T17" fmla="*/ 430 h 430"/>
                <a:gd name="T18" fmla="*/ 215 w 365"/>
                <a:gd name="T19" fmla="*/ 430 h 430"/>
                <a:gd name="T20" fmla="*/ 200 w 365"/>
                <a:gd name="T21" fmla="*/ 426 h 430"/>
                <a:gd name="T22" fmla="*/ 192 w 365"/>
                <a:gd name="T23" fmla="*/ 415 h 430"/>
                <a:gd name="T24" fmla="*/ 4 w 365"/>
                <a:gd name="T25" fmla="*/ 126 h 430"/>
                <a:gd name="T26" fmla="*/ 4 w 365"/>
                <a:gd name="T27" fmla="*/ 126 h 430"/>
                <a:gd name="T28" fmla="*/ 0 w 365"/>
                <a:gd name="T29" fmla="*/ 111 h 430"/>
                <a:gd name="T30" fmla="*/ 0 w 365"/>
                <a:gd name="T31" fmla="*/ 96 h 430"/>
                <a:gd name="T32" fmla="*/ 4 w 365"/>
                <a:gd name="T33" fmla="*/ 84 h 430"/>
                <a:gd name="T34" fmla="*/ 15 w 365"/>
                <a:gd name="T35" fmla="*/ 73 h 430"/>
                <a:gd name="T36" fmla="*/ 123 w 365"/>
                <a:gd name="T37" fmla="*/ 3 h 430"/>
                <a:gd name="T38" fmla="*/ 123 w 365"/>
                <a:gd name="T39" fmla="*/ 3 h 430"/>
                <a:gd name="T40" fmla="*/ 138 w 365"/>
                <a:gd name="T41" fmla="*/ 0 h 430"/>
                <a:gd name="T42" fmla="*/ 150 w 365"/>
                <a:gd name="T43" fmla="*/ 0 h 430"/>
                <a:gd name="T44" fmla="*/ 165 w 365"/>
                <a:gd name="T45" fmla="*/ 3 h 430"/>
                <a:gd name="T46" fmla="*/ 173 w 365"/>
                <a:gd name="T47" fmla="*/ 15 h 430"/>
                <a:gd name="T48" fmla="*/ 361 w 365"/>
                <a:gd name="T49" fmla="*/ 307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5" h="430">
                  <a:moveTo>
                    <a:pt x="361" y="307"/>
                  </a:moveTo>
                  <a:lnTo>
                    <a:pt x="361" y="307"/>
                  </a:lnTo>
                  <a:lnTo>
                    <a:pt x="365" y="319"/>
                  </a:lnTo>
                  <a:lnTo>
                    <a:pt x="365" y="334"/>
                  </a:lnTo>
                  <a:lnTo>
                    <a:pt x="361" y="345"/>
                  </a:lnTo>
                  <a:lnTo>
                    <a:pt x="349" y="357"/>
                  </a:lnTo>
                  <a:lnTo>
                    <a:pt x="242" y="426"/>
                  </a:lnTo>
                  <a:lnTo>
                    <a:pt x="242" y="426"/>
                  </a:lnTo>
                  <a:lnTo>
                    <a:pt x="226" y="430"/>
                  </a:lnTo>
                  <a:lnTo>
                    <a:pt x="215" y="430"/>
                  </a:lnTo>
                  <a:lnTo>
                    <a:pt x="200" y="426"/>
                  </a:lnTo>
                  <a:lnTo>
                    <a:pt x="192" y="415"/>
                  </a:lnTo>
                  <a:lnTo>
                    <a:pt x="4" y="126"/>
                  </a:lnTo>
                  <a:lnTo>
                    <a:pt x="4" y="126"/>
                  </a:lnTo>
                  <a:lnTo>
                    <a:pt x="0" y="111"/>
                  </a:lnTo>
                  <a:lnTo>
                    <a:pt x="0" y="96"/>
                  </a:lnTo>
                  <a:lnTo>
                    <a:pt x="4" y="84"/>
                  </a:lnTo>
                  <a:lnTo>
                    <a:pt x="15" y="73"/>
                  </a:lnTo>
                  <a:lnTo>
                    <a:pt x="123" y="3"/>
                  </a:lnTo>
                  <a:lnTo>
                    <a:pt x="123" y="3"/>
                  </a:lnTo>
                  <a:lnTo>
                    <a:pt x="138" y="0"/>
                  </a:lnTo>
                  <a:lnTo>
                    <a:pt x="150" y="0"/>
                  </a:lnTo>
                  <a:lnTo>
                    <a:pt x="165" y="3"/>
                  </a:lnTo>
                  <a:lnTo>
                    <a:pt x="173" y="15"/>
                  </a:lnTo>
                  <a:lnTo>
                    <a:pt x="361" y="30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auto">
            <a:xfrm>
              <a:off x="2200" y="1607"/>
              <a:ext cx="73" cy="100"/>
            </a:xfrm>
            <a:custGeom>
              <a:avLst/>
              <a:gdLst>
                <a:gd name="T0" fmla="*/ 73 w 73"/>
                <a:gd name="T1" fmla="*/ 80 h 100"/>
                <a:gd name="T2" fmla="*/ 73 w 73"/>
                <a:gd name="T3" fmla="*/ 80 h 100"/>
                <a:gd name="T4" fmla="*/ 73 w 73"/>
                <a:gd name="T5" fmla="*/ 92 h 100"/>
                <a:gd name="T6" fmla="*/ 69 w 73"/>
                <a:gd name="T7" fmla="*/ 100 h 100"/>
                <a:gd name="T8" fmla="*/ 69 w 73"/>
                <a:gd name="T9" fmla="*/ 100 h 100"/>
                <a:gd name="T10" fmla="*/ 69 w 73"/>
                <a:gd name="T11" fmla="*/ 100 h 100"/>
                <a:gd name="T12" fmla="*/ 57 w 73"/>
                <a:gd name="T13" fmla="*/ 100 h 100"/>
                <a:gd name="T14" fmla="*/ 50 w 73"/>
                <a:gd name="T15" fmla="*/ 96 h 100"/>
                <a:gd name="T16" fmla="*/ 0 w 73"/>
                <a:gd name="T17" fmla="*/ 15 h 100"/>
                <a:gd name="T18" fmla="*/ 0 w 73"/>
                <a:gd name="T19" fmla="*/ 15 h 100"/>
                <a:gd name="T20" fmla="*/ 0 w 73"/>
                <a:gd name="T21" fmla="*/ 7 h 100"/>
                <a:gd name="T22" fmla="*/ 4 w 73"/>
                <a:gd name="T23" fmla="*/ 0 h 100"/>
                <a:gd name="T24" fmla="*/ 4 w 73"/>
                <a:gd name="T25" fmla="*/ 0 h 100"/>
                <a:gd name="T26" fmla="*/ 4 w 73"/>
                <a:gd name="T27" fmla="*/ 0 h 100"/>
                <a:gd name="T28" fmla="*/ 15 w 73"/>
                <a:gd name="T29" fmla="*/ 0 h 100"/>
                <a:gd name="T30" fmla="*/ 23 w 73"/>
                <a:gd name="T31" fmla="*/ 4 h 100"/>
                <a:gd name="T32" fmla="*/ 73 w 73"/>
                <a:gd name="T33" fmla="*/ 8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00">
                  <a:moveTo>
                    <a:pt x="73" y="80"/>
                  </a:moveTo>
                  <a:lnTo>
                    <a:pt x="73" y="80"/>
                  </a:lnTo>
                  <a:lnTo>
                    <a:pt x="73" y="92"/>
                  </a:lnTo>
                  <a:lnTo>
                    <a:pt x="69" y="100"/>
                  </a:lnTo>
                  <a:lnTo>
                    <a:pt x="69" y="100"/>
                  </a:lnTo>
                  <a:lnTo>
                    <a:pt x="69" y="100"/>
                  </a:lnTo>
                  <a:lnTo>
                    <a:pt x="57" y="100"/>
                  </a:lnTo>
                  <a:lnTo>
                    <a:pt x="50" y="96"/>
                  </a:lnTo>
                  <a:lnTo>
                    <a:pt x="0" y="15"/>
                  </a:lnTo>
                  <a:lnTo>
                    <a:pt x="0" y="15"/>
                  </a:lnTo>
                  <a:lnTo>
                    <a:pt x="0" y="7"/>
                  </a:lnTo>
                  <a:lnTo>
                    <a:pt x="4" y="0"/>
                  </a:lnTo>
                  <a:lnTo>
                    <a:pt x="4" y="0"/>
                  </a:lnTo>
                  <a:lnTo>
                    <a:pt x="4" y="0"/>
                  </a:lnTo>
                  <a:lnTo>
                    <a:pt x="15" y="0"/>
                  </a:lnTo>
                  <a:lnTo>
                    <a:pt x="23" y="4"/>
                  </a:lnTo>
                  <a:lnTo>
                    <a:pt x="73" y="8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9"/>
            <p:cNvSpPr>
              <a:spLocks/>
            </p:cNvSpPr>
            <p:nvPr/>
          </p:nvSpPr>
          <p:spPr bwMode="auto">
            <a:xfrm>
              <a:off x="2154" y="1695"/>
              <a:ext cx="188" cy="188"/>
            </a:xfrm>
            <a:custGeom>
              <a:avLst/>
              <a:gdLst>
                <a:gd name="T0" fmla="*/ 184 w 188"/>
                <a:gd name="T1" fmla="*/ 81 h 188"/>
                <a:gd name="T2" fmla="*/ 184 w 188"/>
                <a:gd name="T3" fmla="*/ 81 h 188"/>
                <a:gd name="T4" fmla="*/ 188 w 188"/>
                <a:gd name="T5" fmla="*/ 96 h 188"/>
                <a:gd name="T6" fmla="*/ 188 w 188"/>
                <a:gd name="T7" fmla="*/ 112 h 188"/>
                <a:gd name="T8" fmla="*/ 184 w 188"/>
                <a:gd name="T9" fmla="*/ 123 h 188"/>
                <a:gd name="T10" fmla="*/ 172 w 188"/>
                <a:gd name="T11" fmla="*/ 135 h 188"/>
                <a:gd name="T12" fmla="*/ 99 w 188"/>
                <a:gd name="T13" fmla="*/ 181 h 188"/>
                <a:gd name="T14" fmla="*/ 99 w 188"/>
                <a:gd name="T15" fmla="*/ 181 h 188"/>
                <a:gd name="T16" fmla="*/ 84 w 188"/>
                <a:gd name="T17" fmla="*/ 188 h 188"/>
                <a:gd name="T18" fmla="*/ 69 w 188"/>
                <a:gd name="T19" fmla="*/ 188 h 188"/>
                <a:gd name="T20" fmla="*/ 57 w 188"/>
                <a:gd name="T21" fmla="*/ 181 h 188"/>
                <a:gd name="T22" fmla="*/ 46 w 188"/>
                <a:gd name="T23" fmla="*/ 169 h 188"/>
                <a:gd name="T24" fmla="*/ 3 w 188"/>
                <a:gd name="T25" fmla="*/ 104 h 188"/>
                <a:gd name="T26" fmla="*/ 3 w 188"/>
                <a:gd name="T27" fmla="*/ 104 h 188"/>
                <a:gd name="T28" fmla="*/ 0 w 188"/>
                <a:gd name="T29" fmla="*/ 92 h 188"/>
                <a:gd name="T30" fmla="*/ 0 w 188"/>
                <a:gd name="T31" fmla="*/ 77 h 188"/>
                <a:gd name="T32" fmla="*/ 3 w 188"/>
                <a:gd name="T33" fmla="*/ 65 h 188"/>
                <a:gd name="T34" fmla="*/ 15 w 188"/>
                <a:gd name="T35" fmla="*/ 54 h 188"/>
                <a:gd name="T36" fmla="*/ 88 w 188"/>
                <a:gd name="T37" fmla="*/ 8 h 188"/>
                <a:gd name="T38" fmla="*/ 88 w 188"/>
                <a:gd name="T39" fmla="*/ 8 h 188"/>
                <a:gd name="T40" fmla="*/ 103 w 188"/>
                <a:gd name="T41" fmla="*/ 0 h 188"/>
                <a:gd name="T42" fmla="*/ 119 w 188"/>
                <a:gd name="T43" fmla="*/ 0 h 188"/>
                <a:gd name="T44" fmla="*/ 130 w 188"/>
                <a:gd name="T45" fmla="*/ 8 h 188"/>
                <a:gd name="T46" fmla="*/ 142 w 188"/>
                <a:gd name="T47" fmla="*/ 16 h 188"/>
                <a:gd name="T48" fmla="*/ 184 w 188"/>
                <a:gd name="T4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 h="188">
                  <a:moveTo>
                    <a:pt x="184" y="81"/>
                  </a:moveTo>
                  <a:lnTo>
                    <a:pt x="184" y="81"/>
                  </a:lnTo>
                  <a:lnTo>
                    <a:pt x="188" y="96"/>
                  </a:lnTo>
                  <a:lnTo>
                    <a:pt x="188" y="112"/>
                  </a:lnTo>
                  <a:lnTo>
                    <a:pt x="184" y="123"/>
                  </a:lnTo>
                  <a:lnTo>
                    <a:pt x="172" y="135"/>
                  </a:lnTo>
                  <a:lnTo>
                    <a:pt x="99" y="181"/>
                  </a:lnTo>
                  <a:lnTo>
                    <a:pt x="99" y="181"/>
                  </a:lnTo>
                  <a:lnTo>
                    <a:pt x="84" y="188"/>
                  </a:lnTo>
                  <a:lnTo>
                    <a:pt x="69" y="188"/>
                  </a:lnTo>
                  <a:lnTo>
                    <a:pt x="57" y="181"/>
                  </a:lnTo>
                  <a:lnTo>
                    <a:pt x="46" y="169"/>
                  </a:lnTo>
                  <a:lnTo>
                    <a:pt x="3" y="104"/>
                  </a:lnTo>
                  <a:lnTo>
                    <a:pt x="3" y="104"/>
                  </a:lnTo>
                  <a:lnTo>
                    <a:pt x="0" y="92"/>
                  </a:lnTo>
                  <a:lnTo>
                    <a:pt x="0" y="77"/>
                  </a:lnTo>
                  <a:lnTo>
                    <a:pt x="3" y="65"/>
                  </a:lnTo>
                  <a:lnTo>
                    <a:pt x="15" y="54"/>
                  </a:lnTo>
                  <a:lnTo>
                    <a:pt x="88" y="8"/>
                  </a:lnTo>
                  <a:lnTo>
                    <a:pt x="88" y="8"/>
                  </a:lnTo>
                  <a:lnTo>
                    <a:pt x="103" y="0"/>
                  </a:lnTo>
                  <a:lnTo>
                    <a:pt x="119" y="0"/>
                  </a:lnTo>
                  <a:lnTo>
                    <a:pt x="130" y="8"/>
                  </a:lnTo>
                  <a:lnTo>
                    <a:pt x="142" y="16"/>
                  </a:lnTo>
                  <a:lnTo>
                    <a:pt x="184"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20"/>
            <p:cNvSpPr>
              <a:spLocks noEditPoints="1"/>
            </p:cNvSpPr>
            <p:nvPr/>
          </p:nvSpPr>
          <p:spPr bwMode="auto">
            <a:xfrm>
              <a:off x="2776" y="1576"/>
              <a:ext cx="323" cy="404"/>
            </a:xfrm>
            <a:custGeom>
              <a:avLst/>
              <a:gdLst>
                <a:gd name="T0" fmla="*/ 173 w 323"/>
                <a:gd name="T1" fmla="*/ 158 h 404"/>
                <a:gd name="T2" fmla="*/ 250 w 323"/>
                <a:gd name="T3" fmla="*/ 158 h 404"/>
                <a:gd name="T4" fmla="*/ 284 w 323"/>
                <a:gd name="T5" fmla="*/ 169 h 404"/>
                <a:gd name="T6" fmla="*/ 311 w 323"/>
                <a:gd name="T7" fmla="*/ 200 h 404"/>
                <a:gd name="T8" fmla="*/ 319 w 323"/>
                <a:gd name="T9" fmla="*/ 234 h 404"/>
                <a:gd name="T10" fmla="*/ 315 w 323"/>
                <a:gd name="T11" fmla="*/ 277 h 404"/>
                <a:gd name="T12" fmla="*/ 300 w 323"/>
                <a:gd name="T13" fmla="*/ 304 h 404"/>
                <a:gd name="T14" fmla="*/ 246 w 323"/>
                <a:gd name="T15" fmla="*/ 342 h 404"/>
                <a:gd name="T16" fmla="*/ 223 w 323"/>
                <a:gd name="T17" fmla="*/ 365 h 404"/>
                <a:gd name="T18" fmla="*/ 242 w 323"/>
                <a:gd name="T19" fmla="*/ 380 h 404"/>
                <a:gd name="T20" fmla="*/ 180 w 323"/>
                <a:gd name="T21" fmla="*/ 396 h 404"/>
                <a:gd name="T22" fmla="*/ 188 w 323"/>
                <a:gd name="T23" fmla="*/ 388 h 404"/>
                <a:gd name="T24" fmla="*/ 184 w 323"/>
                <a:gd name="T25" fmla="*/ 361 h 404"/>
                <a:gd name="T26" fmla="*/ 96 w 323"/>
                <a:gd name="T27" fmla="*/ 365 h 404"/>
                <a:gd name="T28" fmla="*/ 58 w 323"/>
                <a:gd name="T29" fmla="*/ 357 h 404"/>
                <a:gd name="T30" fmla="*/ 42 w 323"/>
                <a:gd name="T31" fmla="*/ 365 h 404"/>
                <a:gd name="T32" fmla="*/ 61 w 323"/>
                <a:gd name="T33" fmla="*/ 281 h 404"/>
                <a:gd name="T34" fmla="*/ 69 w 323"/>
                <a:gd name="T35" fmla="*/ 296 h 404"/>
                <a:gd name="T36" fmla="*/ 104 w 323"/>
                <a:gd name="T37" fmla="*/ 307 h 404"/>
                <a:gd name="T38" fmla="*/ 150 w 323"/>
                <a:gd name="T39" fmla="*/ 311 h 404"/>
                <a:gd name="T40" fmla="*/ 150 w 323"/>
                <a:gd name="T41" fmla="*/ 231 h 404"/>
                <a:gd name="T42" fmla="*/ 65 w 323"/>
                <a:gd name="T43" fmla="*/ 238 h 404"/>
                <a:gd name="T44" fmla="*/ 27 w 323"/>
                <a:gd name="T45" fmla="*/ 215 h 404"/>
                <a:gd name="T46" fmla="*/ 4 w 323"/>
                <a:gd name="T47" fmla="*/ 177 h 404"/>
                <a:gd name="T48" fmla="*/ 0 w 323"/>
                <a:gd name="T49" fmla="*/ 135 h 404"/>
                <a:gd name="T50" fmla="*/ 19 w 323"/>
                <a:gd name="T51" fmla="*/ 100 h 404"/>
                <a:gd name="T52" fmla="*/ 73 w 323"/>
                <a:gd name="T53" fmla="*/ 54 h 404"/>
                <a:gd name="T54" fmla="*/ 96 w 323"/>
                <a:gd name="T55" fmla="*/ 35 h 404"/>
                <a:gd name="T56" fmla="*/ 77 w 323"/>
                <a:gd name="T57" fmla="*/ 23 h 404"/>
                <a:gd name="T58" fmla="*/ 138 w 323"/>
                <a:gd name="T59" fmla="*/ 8 h 404"/>
                <a:gd name="T60" fmla="*/ 131 w 323"/>
                <a:gd name="T61" fmla="*/ 15 h 404"/>
                <a:gd name="T62" fmla="*/ 134 w 323"/>
                <a:gd name="T63" fmla="*/ 38 h 404"/>
                <a:gd name="T64" fmla="*/ 177 w 323"/>
                <a:gd name="T65" fmla="*/ 35 h 404"/>
                <a:gd name="T66" fmla="*/ 250 w 323"/>
                <a:gd name="T67" fmla="*/ 38 h 404"/>
                <a:gd name="T68" fmla="*/ 269 w 323"/>
                <a:gd name="T69" fmla="*/ 35 h 404"/>
                <a:gd name="T70" fmla="*/ 242 w 323"/>
                <a:gd name="T71" fmla="*/ 111 h 404"/>
                <a:gd name="T72" fmla="*/ 238 w 323"/>
                <a:gd name="T73" fmla="*/ 104 h 404"/>
                <a:gd name="T74" fmla="*/ 207 w 323"/>
                <a:gd name="T75" fmla="*/ 92 h 404"/>
                <a:gd name="T76" fmla="*/ 165 w 323"/>
                <a:gd name="T77" fmla="*/ 161 h 404"/>
                <a:gd name="T78" fmla="*/ 115 w 323"/>
                <a:gd name="T79" fmla="*/ 100 h 404"/>
                <a:gd name="T80" fmla="*/ 73 w 323"/>
                <a:gd name="T81" fmla="*/ 119 h 404"/>
                <a:gd name="T82" fmla="*/ 61 w 323"/>
                <a:gd name="T83" fmla="*/ 142 h 404"/>
                <a:gd name="T84" fmla="*/ 65 w 323"/>
                <a:gd name="T85" fmla="*/ 161 h 404"/>
                <a:gd name="T86" fmla="*/ 81 w 323"/>
                <a:gd name="T87" fmla="*/ 169 h 404"/>
                <a:gd name="T88" fmla="*/ 131 w 323"/>
                <a:gd name="T89" fmla="*/ 165 h 404"/>
                <a:gd name="T90" fmla="*/ 203 w 323"/>
                <a:gd name="T91" fmla="*/ 300 h 404"/>
                <a:gd name="T92" fmla="*/ 238 w 323"/>
                <a:gd name="T93" fmla="*/ 281 h 404"/>
                <a:gd name="T94" fmla="*/ 253 w 323"/>
                <a:gd name="T95" fmla="*/ 261 h 404"/>
                <a:gd name="T96" fmla="*/ 253 w 323"/>
                <a:gd name="T97" fmla="*/ 238 h 404"/>
                <a:gd name="T98" fmla="*/ 246 w 323"/>
                <a:gd name="T99" fmla="*/ 227 h 404"/>
                <a:gd name="T100" fmla="*/ 230 w 323"/>
                <a:gd name="T101" fmla="*/ 223 h 404"/>
                <a:gd name="T102" fmla="*/ 184 w 323"/>
                <a:gd name="T103" fmla="*/ 22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3" h="404">
                  <a:moveTo>
                    <a:pt x="165" y="161"/>
                  </a:moveTo>
                  <a:lnTo>
                    <a:pt x="173" y="158"/>
                  </a:lnTo>
                  <a:lnTo>
                    <a:pt x="173" y="158"/>
                  </a:lnTo>
                  <a:lnTo>
                    <a:pt x="203" y="154"/>
                  </a:lnTo>
                  <a:lnTo>
                    <a:pt x="227" y="154"/>
                  </a:lnTo>
                  <a:lnTo>
                    <a:pt x="250" y="158"/>
                  </a:lnTo>
                  <a:lnTo>
                    <a:pt x="265" y="161"/>
                  </a:lnTo>
                  <a:lnTo>
                    <a:pt x="265" y="161"/>
                  </a:lnTo>
                  <a:lnTo>
                    <a:pt x="284" y="169"/>
                  </a:lnTo>
                  <a:lnTo>
                    <a:pt x="300" y="181"/>
                  </a:lnTo>
                  <a:lnTo>
                    <a:pt x="300" y="181"/>
                  </a:lnTo>
                  <a:lnTo>
                    <a:pt x="311" y="200"/>
                  </a:lnTo>
                  <a:lnTo>
                    <a:pt x="319" y="219"/>
                  </a:lnTo>
                  <a:lnTo>
                    <a:pt x="319" y="219"/>
                  </a:lnTo>
                  <a:lnTo>
                    <a:pt x="319" y="234"/>
                  </a:lnTo>
                  <a:lnTo>
                    <a:pt x="323" y="246"/>
                  </a:lnTo>
                  <a:lnTo>
                    <a:pt x="319" y="261"/>
                  </a:lnTo>
                  <a:lnTo>
                    <a:pt x="315" y="277"/>
                  </a:lnTo>
                  <a:lnTo>
                    <a:pt x="315" y="277"/>
                  </a:lnTo>
                  <a:lnTo>
                    <a:pt x="307" y="288"/>
                  </a:lnTo>
                  <a:lnTo>
                    <a:pt x="300" y="304"/>
                  </a:lnTo>
                  <a:lnTo>
                    <a:pt x="273" y="327"/>
                  </a:lnTo>
                  <a:lnTo>
                    <a:pt x="273" y="327"/>
                  </a:lnTo>
                  <a:lnTo>
                    <a:pt x="246" y="342"/>
                  </a:lnTo>
                  <a:lnTo>
                    <a:pt x="219" y="354"/>
                  </a:lnTo>
                  <a:lnTo>
                    <a:pt x="223" y="365"/>
                  </a:lnTo>
                  <a:lnTo>
                    <a:pt x="223" y="365"/>
                  </a:lnTo>
                  <a:lnTo>
                    <a:pt x="230" y="377"/>
                  </a:lnTo>
                  <a:lnTo>
                    <a:pt x="230" y="377"/>
                  </a:lnTo>
                  <a:lnTo>
                    <a:pt x="242" y="380"/>
                  </a:lnTo>
                  <a:lnTo>
                    <a:pt x="242" y="384"/>
                  </a:lnTo>
                  <a:lnTo>
                    <a:pt x="180" y="404"/>
                  </a:lnTo>
                  <a:lnTo>
                    <a:pt x="180" y="396"/>
                  </a:lnTo>
                  <a:lnTo>
                    <a:pt x="180" y="396"/>
                  </a:lnTo>
                  <a:lnTo>
                    <a:pt x="188" y="388"/>
                  </a:lnTo>
                  <a:lnTo>
                    <a:pt x="188" y="388"/>
                  </a:lnTo>
                  <a:lnTo>
                    <a:pt x="188" y="377"/>
                  </a:lnTo>
                  <a:lnTo>
                    <a:pt x="184" y="361"/>
                  </a:lnTo>
                  <a:lnTo>
                    <a:pt x="184" y="361"/>
                  </a:lnTo>
                  <a:lnTo>
                    <a:pt x="157" y="365"/>
                  </a:lnTo>
                  <a:lnTo>
                    <a:pt x="127" y="365"/>
                  </a:lnTo>
                  <a:lnTo>
                    <a:pt x="96" y="365"/>
                  </a:lnTo>
                  <a:lnTo>
                    <a:pt x="65" y="357"/>
                  </a:lnTo>
                  <a:lnTo>
                    <a:pt x="65" y="357"/>
                  </a:lnTo>
                  <a:lnTo>
                    <a:pt x="58" y="357"/>
                  </a:lnTo>
                  <a:lnTo>
                    <a:pt x="58" y="357"/>
                  </a:lnTo>
                  <a:lnTo>
                    <a:pt x="50" y="365"/>
                  </a:lnTo>
                  <a:lnTo>
                    <a:pt x="42" y="365"/>
                  </a:lnTo>
                  <a:lnTo>
                    <a:pt x="58" y="281"/>
                  </a:lnTo>
                  <a:lnTo>
                    <a:pt x="61" y="281"/>
                  </a:lnTo>
                  <a:lnTo>
                    <a:pt x="61" y="281"/>
                  </a:lnTo>
                  <a:lnTo>
                    <a:pt x="65" y="284"/>
                  </a:lnTo>
                  <a:lnTo>
                    <a:pt x="65" y="284"/>
                  </a:lnTo>
                  <a:lnTo>
                    <a:pt x="69" y="296"/>
                  </a:lnTo>
                  <a:lnTo>
                    <a:pt x="84" y="304"/>
                  </a:lnTo>
                  <a:lnTo>
                    <a:pt x="84" y="304"/>
                  </a:lnTo>
                  <a:lnTo>
                    <a:pt x="104" y="307"/>
                  </a:lnTo>
                  <a:lnTo>
                    <a:pt x="127" y="311"/>
                  </a:lnTo>
                  <a:lnTo>
                    <a:pt x="127" y="311"/>
                  </a:lnTo>
                  <a:lnTo>
                    <a:pt x="150" y="311"/>
                  </a:lnTo>
                  <a:lnTo>
                    <a:pt x="169" y="307"/>
                  </a:lnTo>
                  <a:lnTo>
                    <a:pt x="150" y="231"/>
                  </a:lnTo>
                  <a:lnTo>
                    <a:pt x="150" y="231"/>
                  </a:lnTo>
                  <a:lnTo>
                    <a:pt x="100" y="238"/>
                  </a:lnTo>
                  <a:lnTo>
                    <a:pt x="100" y="238"/>
                  </a:lnTo>
                  <a:lnTo>
                    <a:pt x="65" y="238"/>
                  </a:lnTo>
                  <a:lnTo>
                    <a:pt x="65" y="238"/>
                  </a:lnTo>
                  <a:lnTo>
                    <a:pt x="42" y="231"/>
                  </a:lnTo>
                  <a:lnTo>
                    <a:pt x="27" y="215"/>
                  </a:lnTo>
                  <a:lnTo>
                    <a:pt x="27" y="215"/>
                  </a:lnTo>
                  <a:lnTo>
                    <a:pt x="11" y="196"/>
                  </a:lnTo>
                  <a:lnTo>
                    <a:pt x="4" y="177"/>
                  </a:lnTo>
                  <a:lnTo>
                    <a:pt x="4" y="177"/>
                  </a:lnTo>
                  <a:lnTo>
                    <a:pt x="0" y="154"/>
                  </a:lnTo>
                  <a:lnTo>
                    <a:pt x="0" y="135"/>
                  </a:lnTo>
                  <a:lnTo>
                    <a:pt x="8" y="115"/>
                  </a:lnTo>
                  <a:lnTo>
                    <a:pt x="19" y="100"/>
                  </a:lnTo>
                  <a:lnTo>
                    <a:pt x="19" y="100"/>
                  </a:lnTo>
                  <a:lnTo>
                    <a:pt x="31" y="81"/>
                  </a:lnTo>
                  <a:lnTo>
                    <a:pt x="50" y="69"/>
                  </a:lnTo>
                  <a:lnTo>
                    <a:pt x="73" y="54"/>
                  </a:lnTo>
                  <a:lnTo>
                    <a:pt x="100" y="46"/>
                  </a:lnTo>
                  <a:lnTo>
                    <a:pt x="96" y="35"/>
                  </a:lnTo>
                  <a:lnTo>
                    <a:pt x="96" y="35"/>
                  </a:lnTo>
                  <a:lnTo>
                    <a:pt x="92" y="27"/>
                  </a:lnTo>
                  <a:lnTo>
                    <a:pt x="92" y="27"/>
                  </a:lnTo>
                  <a:lnTo>
                    <a:pt x="77" y="23"/>
                  </a:lnTo>
                  <a:lnTo>
                    <a:pt x="77" y="15"/>
                  </a:lnTo>
                  <a:lnTo>
                    <a:pt x="138" y="0"/>
                  </a:lnTo>
                  <a:lnTo>
                    <a:pt x="138" y="8"/>
                  </a:lnTo>
                  <a:lnTo>
                    <a:pt x="138" y="8"/>
                  </a:lnTo>
                  <a:lnTo>
                    <a:pt x="131" y="15"/>
                  </a:lnTo>
                  <a:lnTo>
                    <a:pt x="131" y="15"/>
                  </a:lnTo>
                  <a:lnTo>
                    <a:pt x="131" y="27"/>
                  </a:lnTo>
                  <a:lnTo>
                    <a:pt x="134" y="38"/>
                  </a:lnTo>
                  <a:lnTo>
                    <a:pt x="134" y="38"/>
                  </a:lnTo>
                  <a:lnTo>
                    <a:pt x="154" y="35"/>
                  </a:lnTo>
                  <a:lnTo>
                    <a:pt x="177" y="35"/>
                  </a:lnTo>
                  <a:lnTo>
                    <a:pt x="177" y="35"/>
                  </a:lnTo>
                  <a:lnTo>
                    <a:pt x="242" y="38"/>
                  </a:lnTo>
                  <a:lnTo>
                    <a:pt x="242" y="38"/>
                  </a:lnTo>
                  <a:lnTo>
                    <a:pt x="250" y="38"/>
                  </a:lnTo>
                  <a:lnTo>
                    <a:pt x="250" y="38"/>
                  </a:lnTo>
                  <a:lnTo>
                    <a:pt x="261" y="31"/>
                  </a:lnTo>
                  <a:lnTo>
                    <a:pt x="269" y="35"/>
                  </a:lnTo>
                  <a:lnTo>
                    <a:pt x="250" y="115"/>
                  </a:lnTo>
                  <a:lnTo>
                    <a:pt x="242" y="111"/>
                  </a:lnTo>
                  <a:lnTo>
                    <a:pt x="242" y="111"/>
                  </a:lnTo>
                  <a:lnTo>
                    <a:pt x="242" y="111"/>
                  </a:lnTo>
                  <a:lnTo>
                    <a:pt x="242" y="111"/>
                  </a:lnTo>
                  <a:lnTo>
                    <a:pt x="238" y="104"/>
                  </a:lnTo>
                  <a:lnTo>
                    <a:pt x="230" y="100"/>
                  </a:lnTo>
                  <a:lnTo>
                    <a:pt x="207" y="92"/>
                  </a:lnTo>
                  <a:lnTo>
                    <a:pt x="207" y="92"/>
                  </a:lnTo>
                  <a:lnTo>
                    <a:pt x="177" y="88"/>
                  </a:lnTo>
                  <a:lnTo>
                    <a:pt x="146" y="88"/>
                  </a:lnTo>
                  <a:lnTo>
                    <a:pt x="165" y="161"/>
                  </a:lnTo>
                  <a:close/>
                  <a:moveTo>
                    <a:pt x="131" y="165"/>
                  </a:moveTo>
                  <a:lnTo>
                    <a:pt x="115" y="100"/>
                  </a:lnTo>
                  <a:lnTo>
                    <a:pt x="115" y="100"/>
                  </a:lnTo>
                  <a:lnTo>
                    <a:pt x="84" y="111"/>
                  </a:lnTo>
                  <a:lnTo>
                    <a:pt x="84" y="111"/>
                  </a:lnTo>
                  <a:lnTo>
                    <a:pt x="73" y="119"/>
                  </a:lnTo>
                  <a:lnTo>
                    <a:pt x="65" y="131"/>
                  </a:lnTo>
                  <a:lnTo>
                    <a:pt x="65" y="131"/>
                  </a:lnTo>
                  <a:lnTo>
                    <a:pt x="61" y="142"/>
                  </a:lnTo>
                  <a:lnTo>
                    <a:pt x="65" y="154"/>
                  </a:lnTo>
                  <a:lnTo>
                    <a:pt x="65" y="154"/>
                  </a:lnTo>
                  <a:lnTo>
                    <a:pt x="65" y="161"/>
                  </a:lnTo>
                  <a:lnTo>
                    <a:pt x="73" y="165"/>
                  </a:lnTo>
                  <a:lnTo>
                    <a:pt x="73" y="165"/>
                  </a:lnTo>
                  <a:lnTo>
                    <a:pt x="81" y="169"/>
                  </a:lnTo>
                  <a:lnTo>
                    <a:pt x="92" y="169"/>
                  </a:lnTo>
                  <a:lnTo>
                    <a:pt x="92" y="169"/>
                  </a:lnTo>
                  <a:lnTo>
                    <a:pt x="131" y="165"/>
                  </a:lnTo>
                  <a:lnTo>
                    <a:pt x="131" y="165"/>
                  </a:lnTo>
                  <a:close/>
                  <a:moveTo>
                    <a:pt x="184" y="227"/>
                  </a:moveTo>
                  <a:lnTo>
                    <a:pt x="203" y="300"/>
                  </a:lnTo>
                  <a:lnTo>
                    <a:pt x="203" y="300"/>
                  </a:lnTo>
                  <a:lnTo>
                    <a:pt x="223" y="292"/>
                  </a:lnTo>
                  <a:lnTo>
                    <a:pt x="238" y="281"/>
                  </a:lnTo>
                  <a:lnTo>
                    <a:pt x="238" y="281"/>
                  </a:lnTo>
                  <a:lnTo>
                    <a:pt x="246" y="269"/>
                  </a:lnTo>
                  <a:lnTo>
                    <a:pt x="253" y="261"/>
                  </a:lnTo>
                  <a:lnTo>
                    <a:pt x="253" y="250"/>
                  </a:lnTo>
                  <a:lnTo>
                    <a:pt x="253" y="238"/>
                  </a:lnTo>
                  <a:lnTo>
                    <a:pt x="253" y="238"/>
                  </a:lnTo>
                  <a:lnTo>
                    <a:pt x="250" y="234"/>
                  </a:lnTo>
                  <a:lnTo>
                    <a:pt x="246" y="227"/>
                  </a:lnTo>
                  <a:lnTo>
                    <a:pt x="246" y="227"/>
                  </a:lnTo>
                  <a:lnTo>
                    <a:pt x="238" y="223"/>
                  </a:lnTo>
                  <a:lnTo>
                    <a:pt x="230" y="223"/>
                  </a:lnTo>
                  <a:lnTo>
                    <a:pt x="230" y="223"/>
                  </a:lnTo>
                  <a:lnTo>
                    <a:pt x="211" y="223"/>
                  </a:lnTo>
                  <a:lnTo>
                    <a:pt x="184" y="227"/>
                  </a:lnTo>
                  <a:lnTo>
                    <a:pt x="184" y="2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1"/>
            <p:cNvSpPr>
              <a:spLocks noEditPoints="1"/>
            </p:cNvSpPr>
            <p:nvPr/>
          </p:nvSpPr>
          <p:spPr bwMode="auto">
            <a:xfrm>
              <a:off x="2488" y="1691"/>
              <a:ext cx="219" cy="81"/>
            </a:xfrm>
            <a:custGeom>
              <a:avLst/>
              <a:gdLst>
                <a:gd name="T0" fmla="*/ 15 w 219"/>
                <a:gd name="T1" fmla="*/ 81 h 81"/>
                <a:gd name="T2" fmla="*/ 15 w 219"/>
                <a:gd name="T3" fmla="*/ 81 h 81"/>
                <a:gd name="T4" fmla="*/ 15 w 219"/>
                <a:gd name="T5" fmla="*/ 81 h 81"/>
                <a:gd name="T6" fmla="*/ 15 w 219"/>
                <a:gd name="T7" fmla="*/ 81 h 81"/>
                <a:gd name="T8" fmla="*/ 15 w 219"/>
                <a:gd name="T9" fmla="*/ 81 h 81"/>
                <a:gd name="T10" fmla="*/ 15 w 219"/>
                <a:gd name="T11" fmla="*/ 81 h 81"/>
                <a:gd name="T12" fmla="*/ 15 w 219"/>
                <a:gd name="T13" fmla="*/ 81 h 81"/>
                <a:gd name="T14" fmla="*/ 0 w 219"/>
                <a:gd name="T15" fmla="*/ 50 h 81"/>
                <a:gd name="T16" fmla="*/ 0 w 219"/>
                <a:gd name="T17" fmla="*/ 50 h 81"/>
                <a:gd name="T18" fmla="*/ 54 w 219"/>
                <a:gd name="T19" fmla="*/ 27 h 81"/>
                <a:gd name="T20" fmla="*/ 111 w 219"/>
                <a:gd name="T21" fmla="*/ 12 h 81"/>
                <a:gd name="T22" fmla="*/ 165 w 219"/>
                <a:gd name="T23" fmla="*/ 4 h 81"/>
                <a:gd name="T24" fmla="*/ 219 w 219"/>
                <a:gd name="T25" fmla="*/ 0 h 81"/>
                <a:gd name="T26" fmla="*/ 219 w 219"/>
                <a:gd name="T27" fmla="*/ 0 h 81"/>
                <a:gd name="T28" fmla="*/ 219 w 219"/>
                <a:gd name="T29" fmla="*/ 35 h 81"/>
                <a:gd name="T30" fmla="*/ 219 w 219"/>
                <a:gd name="T31" fmla="*/ 35 h 81"/>
                <a:gd name="T32" fmla="*/ 169 w 219"/>
                <a:gd name="T33" fmla="*/ 39 h 81"/>
                <a:gd name="T34" fmla="*/ 115 w 219"/>
                <a:gd name="T35" fmla="*/ 46 h 81"/>
                <a:gd name="T36" fmla="*/ 65 w 219"/>
                <a:gd name="T37" fmla="*/ 62 h 81"/>
                <a:gd name="T38" fmla="*/ 15 w 219"/>
                <a:gd name="T39" fmla="*/ 81 h 81"/>
                <a:gd name="T40" fmla="*/ 15 w 219"/>
                <a:gd name="T41" fmla="*/ 81 h 81"/>
                <a:gd name="T42" fmla="*/ 0 w 219"/>
                <a:gd name="T43" fmla="*/ 50 h 81"/>
                <a:gd name="T44" fmla="*/ 0 w 219"/>
                <a:gd name="T45"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9" h="81">
                  <a:moveTo>
                    <a:pt x="15" y="81"/>
                  </a:moveTo>
                  <a:lnTo>
                    <a:pt x="15" y="81"/>
                  </a:lnTo>
                  <a:lnTo>
                    <a:pt x="15" y="81"/>
                  </a:lnTo>
                  <a:lnTo>
                    <a:pt x="15" y="81"/>
                  </a:lnTo>
                  <a:lnTo>
                    <a:pt x="15" y="81"/>
                  </a:lnTo>
                  <a:lnTo>
                    <a:pt x="15" y="81"/>
                  </a:lnTo>
                  <a:lnTo>
                    <a:pt x="15" y="81"/>
                  </a:lnTo>
                  <a:close/>
                  <a:moveTo>
                    <a:pt x="0" y="50"/>
                  </a:moveTo>
                  <a:lnTo>
                    <a:pt x="0" y="50"/>
                  </a:lnTo>
                  <a:lnTo>
                    <a:pt x="54" y="27"/>
                  </a:lnTo>
                  <a:lnTo>
                    <a:pt x="111" y="12"/>
                  </a:lnTo>
                  <a:lnTo>
                    <a:pt x="165" y="4"/>
                  </a:lnTo>
                  <a:lnTo>
                    <a:pt x="219" y="0"/>
                  </a:lnTo>
                  <a:lnTo>
                    <a:pt x="219" y="0"/>
                  </a:lnTo>
                  <a:lnTo>
                    <a:pt x="219" y="35"/>
                  </a:lnTo>
                  <a:lnTo>
                    <a:pt x="219" y="35"/>
                  </a:lnTo>
                  <a:lnTo>
                    <a:pt x="169" y="39"/>
                  </a:lnTo>
                  <a:lnTo>
                    <a:pt x="115" y="46"/>
                  </a:lnTo>
                  <a:lnTo>
                    <a:pt x="65" y="62"/>
                  </a:lnTo>
                  <a:lnTo>
                    <a:pt x="15" y="81"/>
                  </a:lnTo>
                  <a:lnTo>
                    <a:pt x="15" y="81"/>
                  </a:lnTo>
                  <a:lnTo>
                    <a:pt x="0" y="50"/>
                  </a:lnTo>
                  <a:lnTo>
                    <a:pt x="0" y="5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22"/>
            <p:cNvSpPr>
              <a:spLocks noEditPoints="1"/>
            </p:cNvSpPr>
            <p:nvPr/>
          </p:nvSpPr>
          <p:spPr bwMode="auto">
            <a:xfrm>
              <a:off x="2561" y="1818"/>
              <a:ext cx="100" cy="50"/>
            </a:xfrm>
            <a:custGeom>
              <a:avLst/>
              <a:gdLst>
                <a:gd name="T0" fmla="*/ 11 w 100"/>
                <a:gd name="T1" fmla="*/ 42 h 50"/>
                <a:gd name="T2" fmla="*/ 11 w 100"/>
                <a:gd name="T3" fmla="*/ 42 h 50"/>
                <a:gd name="T4" fmla="*/ 4 w 100"/>
                <a:gd name="T5" fmla="*/ 39 h 50"/>
                <a:gd name="T6" fmla="*/ 0 w 100"/>
                <a:gd name="T7" fmla="*/ 27 h 50"/>
                <a:gd name="T8" fmla="*/ 0 w 100"/>
                <a:gd name="T9" fmla="*/ 27 h 50"/>
                <a:gd name="T10" fmla="*/ 0 w 100"/>
                <a:gd name="T11" fmla="*/ 27 h 50"/>
                <a:gd name="T12" fmla="*/ 4 w 100"/>
                <a:gd name="T13" fmla="*/ 16 h 50"/>
                <a:gd name="T14" fmla="*/ 7 w 100"/>
                <a:gd name="T15" fmla="*/ 12 h 50"/>
                <a:gd name="T16" fmla="*/ 7 w 100"/>
                <a:gd name="T17" fmla="*/ 12 h 50"/>
                <a:gd name="T18" fmla="*/ 7 w 100"/>
                <a:gd name="T19" fmla="*/ 12 h 50"/>
                <a:gd name="T20" fmla="*/ 15 w 100"/>
                <a:gd name="T21" fmla="*/ 8 h 50"/>
                <a:gd name="T22" fmla="*/ 15 w 100"/>
                <a:gd name="T23" fmla="*/ 8 h 50"/>
                <a:gd name="T24" fmla="*/ 15 w 100"/>
                <a:gd name="T25" fmla="*/ 8 h 50"/>
                <a:gd name="T26" fmla="*/ 27 w 100"/>
                <a:gd name="T27" fmla="*/ 4 h 50"/>
                <a:gd name="T28" fmla="*/ 27 w 100"/>
                <a:gd name="T29" fmla="*/ 4 h 50"/>
                <a:gd name="T30" fmla="*/ 27 w 100"/>
                <a:gd name="T31" fmla="*/ 4 h 50"/>
                <a:gd name="T32" fmla="*/ 54 w 100"/>
                <a:gd name="T33" fmla="*/ 0 h 50"/>
                <a:gd name="T34" fmla="*/ 54 w 100"/>
                <a:gd name="T35" fmla="*/ 0 h 50"/>
                <a:gd name="T36" fmla="*/ 54 w 100"/>
                <a:gd name="T37" fmla="*/ 0 h 50"/>
                <a:gd name="T38" fmla="*/ 100 w 100"/>
                <a:gd name="T39" fmla="*/ 0 h 50"/>
                <a:gd name="T40" fmla="*/ 100 w 100"/>
                <a:gd name="T41" fmla="*/ 0 h 50"/>
                <a:gd name="T42" fmla="*/ 100 w 100"/>
                <a:gd name="T43" fmla="*/ 35 h 50"/>
                <a:gd name="T44" fmla="*/ 100 w 100"/>
                <a:gd name="T45" fmla="*/ 35 h 50"/>
                <a:gd name="T46" fmla="*/ 65 w 100"/>
                <a:gd name="T47" fmla="*/ 35 h 50"/>
                <a:gd name="T48" fmla="*/ 65 w 100"/>
                <a:gd name="T49" fmla="*/ 35 h 50"/>
                <a:gd name="T50" fmla="*/ 65 w 100"/>
                <a:gd name="T51" fmla="*/ 35 h 50"/>
                <a:gd name="T52" fmla="*/ 30 w 100"/>
                <a:gd name="T53" fmla="*/ 39 h 50"/>
                <a:gd name="T54" fmla="*/ 30 w 100"/>
                <a:gd name="T55" fmla="*/ 39 h 50"/>
                <a:gd name="T56" fmla="*/ 30 w 100"/>
                <a:gd name="T57" fmla="*/ 39 h 50"/>
                <a:gd name="T58" fmla="*/ 30 w 100"/>
                <a:gd name="T59" fmla="*/ 39 h 50"/>
                <a:gd name="T60" fmla="*/ 30 w 100"/>
                <a:gd name="T61" fmla="*/ 39 h 50"/>
                <a:gd name="T62" fmla="*/ 27 w 100"/>
                <a:gd name="T63" fmla="*/ 35 h 50"/>
                <a:gd name="T64" fmla="*/ 23 w 100"/>
                <a:gd name="T65" fmla="*/ 50 h 50"/>
                <a:gd name="T66" fmla="*/ 23 w 100"/>
                <a:gd name="T67" fmla="*/ 50 h 50"/>
                <a:gd name="T68" fmla="*/ 11 w 100"/>
                <a:gd name="T69" fmla="*/ 42 h 50"/>
                <a:gd name="T70" fmla="*/ 11 w 100"/>
                <a:gd name="T71" fmla="*/ 42 h 50"/>
                <a:gd name="T72" fmla="*/ 30 w 100"/>
                <a:gd name="T73" fmla="*/ 35 h 50"/>
                <a:gd name="T74" fmla="*/ 27 w 100"/>
                <a:gd name="T75" fmla="*/ 31 h 50"/>
                <a:gd name="T76" fmla="*/ 27 w 100"/>
                <a:gd name="T77" fmla="*/ 31 h 50"/>
                <a:gd name="T78" fmla="*/ 30 w 100"/>
                <a:gd name="T79" fmla="*/ 35 h 50"/>
                <a:gd name="T80" fmla="*/ 30 w 100"/>
                <a:gd name="T81" fmla="*/ 35 h 50"/>
                <a:gd name="T82" fmla="*/ 38 w 100"/>
                <a:gd name="T83" fmla="*/ 27 h 50"/>
                <a:gd name="T84" fmla="*/ 30 w 100"/>
                <a:gd name="T85" fmla="*/ 27 h 50"/>
                <a:gd name="T86" fmla="*/ 30 w 100"/>
                <a:gd name="T87" fmla="*/ 27 h 50"/>
                <a:gd name="T88" fmla="*/ 38 w 100"/>
                <a:gd name="T89" fmla="*/ 27 h 50"/>
                <a:gd name="T90" fmla="*/ 38 w 100"/>
                <a:gd name="T91"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 h="50">
                  <a:moveTo>
                    <a:pt x="11" y="42"/>
                  </a:moveTo>
                  <a:lnTo>
                    <a:pt x="11" y="42"/>
                  </a:lnTo>
                  <a:lnTo>
                    <a:pt x="4" y="39"/>
                  </a:lnTo>
                  <a:lnTo>
                    <a:pt x="0" y="27"/>
                  </a:lnTo>
                  <a:lnTo>
                    <a:pt x="0" y="27"/>
                  </a:lnTo>
                  <a:lnTo>
                    <a:pt x="0" y="27"/>
                  </a:lnTo>
                  <a:lnTo>
                    <a:pt x="4" y="16"/>
                  </a:lnTo>
                  <a:lnTo>
                    <a:pt x="7" y="12"/>
                  </a:lnTo>
                  <a:lnTo>
                    <a:pt x="7" y="12"/>
                  </a:lnTo>
                  <a:lnTo>
                    <a:pt x="7" y="12"/>
                  </a:lnTo>
                  <a:lnTo>
                    <a:pt x="15" y="8"/>
                  </a:lnTo>
                  <a:lnTo>
                    <a:pt x="15" y="8"/>
                  </a:lnTo>
                  <a:lnTo>
                    <a:pt x="15" y="8"/>
                  </a:lnTo>
                  <a:lnTo>
                    <a:pt x="27" y="4"/>
                  </a:lnTo>
                  <a:lnTo>
                    <a:pt x="27" y="4"/>
                  </a:lnTo>
                  <a:lnTo>
                    <a:pt x="27" y="4"/>
                  </a:lnTo>
                  <a:lnTo>
                    <a:pt x="54" y="0"/>
                  </a:lnTo>
                  <a:lnTo>
                    <a:pt x="54" y="0"/>
                  </a:lnTo>
                  <a:lnTo>
                    <a:pt x="54" y="0"/>
                  </a:lnTo>
                  <a:lnTo>
                    <a:pt x="100" y="0"/>
                  </a:lnTo>
                  <a:lnTo>
                    <a:pt x="100" y="0"/>
                  </a:lnTo>
                  <a:lnTo>
                    <a:pt x="100" y="35"/>
                  </a:lnTo>
                  <a:lnTo>
                    <a:pt x="100" y="35"/>
                  </a:lnTo>
                  <a:lnTo>
                    <a:pt x="65" y="35"/>
                  </a:lnTo>
                  <a:lnTo>
                    <a:pt x="65" y="35"/>
                  </a:lnTo>
                  <a:lnTo>
                    <a:pt x="65" y="35"/>
                  </a:lnTo>
                  <a:lnTo>
                    <a:pt x="30" y="39"/>
                  </a:lnTo>
                  <a:lnTo>
                    <a:pt x="30" y="39"/>
                  </a:lnTo>
                  <a:lnTo>
                    <a:pt x="30" y="39"/>
                  </a:lnTo>
                  <a:lnTo>
                    <a:pt x="30" y="39"/>
                  </a:lnTo>
                  <a:lnTo>
                    <a:pt x="30" y="39"/>
                  </a:lnTo>
                  <a:lnTo>
                    <a:pt x="27" y="35"/>
                  </a:lnTo>
                  <a:lnTo>
                    <a:pt x="23" y="50"/>
                  </a:lnTo>
                  <a:lnTo>
                    <a:pt x="23" y="50"/>
                  </a:lnTo>
                  <a:lnTo>
                    <a:pt x="11" y="42"/>
                  </a:lnTo>
                  <a:lnTo>
                    <a:pt x="11" y="42"/>
                  </a:lnTo>
                  <a:close/>
                  <a:moveTo>
                    <a:pt x="30" y="35"/>
                  </a:moveTo>
                  <a:lnTo>
                    <a:pt x="27" y="31"/>
                  </a:lnTo>
                  <a:lnTo>
                    <a:pt x="27" y="31"/>
                  </a:lnTo>
                  <a:lnTo>
                    <a:pt x="30" y="35"/>
                  </a:lnTo>
                  <a:lnTo>
                    <a:pt x="30" y="35"/>
                  </a:lnTo>
                  <a:close/>
                  <a:moveTo>
                    <a:pt x="38" y="27"/>
                  </a:moveTo>
                  <a:lnTo>
                    <a:pt x="30" y="27"/>
                  </a:lnTo>
                  <a:lnTo>
                    <a:pt x="30" y="27"/>
                  </a:lnTo>
                  <a:lnTo>
                    <a:pt x="38" y="27"/>
                  </a:lnTo>
                  <a:lnTo>
                    <a:pt x="38" y="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23"/>
            <p:cNvSpPr>
              <a:spLocks/>
            </p:cNvSpPr>
            <p:nvPr/>
          </p:nvSpPr>
          <p:spPr bwMode="auto">
            <a:xfrm>
              <a:off x="3214" y="1772"/>
              <a:ext cx="84" cy="58"/>
            </a:xfrm>
            <a:custGeom>
              <a:avLst/>
              <a:gdLst>
                <a:gd name="T0" fmla="*/ 0 w 84"/>
                <a:gd name="T1" fmla="*/ 31 h 58"/>
                <a:gd name="T2" fmla="*/ 11 w 84"/>
                <a:gd name="T3" fmla="*/ 0 h 58"/>
                <a:gd name="T4" fmla="*/ 11 w 84"/>
                <a:gd name="T5" fmla="*/ 0 h 58"/>
                <a:gd name="T6" fmla="*/ 50 w 84"/>
                <a:gd name="T7" fmla="*/ 15 h 58"/>
                <a:gd name="T8" fmla="*/ 84 w 84"/>
                <a:gd name="T9" fmla="*/ 23 h 58"/>
                <a:gd name="T10" fmla="*/ 84 w 84"/>
                <a:gd name="T11" fmla="*/ 23 h 58"/>
                <a:gd name="T12" fmla="*/ 84 w 84"/>
                <a:gd name="T13" fmla="*/ 23 h 58"/>
                <a:gd name="T14" fmla="*/ 81 w 84"/>
                <a:gd name="T15" fmla="*/ 58 h 58"/>
                <a:gd name="T16" fmla="*/ 81 w 84"/>
                <a:gd name="T17" fmla="*/ 58 h 58"/>
                <a:gd name="T18" fmla="*/ 38 w 84"/>
                <a:gd name="T19" fmla="*/ 46 h 58"/>
                <a:gd name="T20" fmla="*/ 0 w 84"/>
                <a:gd name="T21" fmla="*/ 31 h 58"/>
                <a:gd name="T22" fmla="*/ 0 w 84"/>
                <a:gd name="T23"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58">
                  <a:moveTo>
                    <a:pt x="0" y="31"/>
                  </a:moveTo>
                  <a:lnTo>
                    <a:pt x="11" y="0"/>
                  </a:lnTo>
                  <a:lnTo>
                    <a:pt x="11" y="0"/>
                  </a:lnTo>
                  <a:lnTo>
                    <a:pt x="50" y="15"/>
                  </a:lnTo>
                  <a:lnTo>
                    <a:pt x="84" y="23"/>
                  </a:lnTo>
                  <a:lnTo>
                    <a:pt x="84" y="23"/>
                  </a:lnTo>
                  <a:lnTo>
                    <a:pt x="84" y="23"/>
                  </a:lnTo>
                  <a:lnTo>
                    <a:pt x="81" y="58"/>
                  </a:lnTo>
                  <a:lnTo>
                    <a:pt x="81" y="58"/>
                  </a:lnTo>
                  <a:lnTo>
                    <a:pt x="38" y="46"/>
                  </a:lnTo>
                  <a:lnTo>
                    <a:pt x="0" y="31"/>
                  </a:lnTo>
                  <a:lnTo>
                    <a:pt x="0" y="3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4"/>
            <p:cNvSpPr>
              <a:spLocks/>
            </p:cNvSpPr>
            <p:nvPr/>
          </p:nvSpPr>
          <p:spPr bwMode="auto">
            <a:xfrm>
              <a:off x="3675" y="2287"/>
              <a:ext cx="92" cy="204"/>
            </a:xfrm>
            <a:custGeom>
              <a:avLst/>
              <a:gdLst>
                <a:gd name="T0" fmla="*/ 57 w 92"/>
                <a:gd name="T1" fmla="*/ 200 h 204"/>
                <a:gd name="T2" fmla="*/ 57 w 92"/>
                <a:gd name="T3" fmla="*/ 200 h 204"/>
                <a:gd name="T4" fmla="*/ 57 w 92"/>
                <a:gd name="T5" fmla="*/ 169 h 204"/>
                <a:gd name="T6" fmla="*/ 57 w 92"/>
                <a:gd name="T7" fmla="*/ 169 h 204"/>
                <a:gd name="T8" fmla="*/ 57 w 92"/>
                <a:gd name="T9" fmla="*/ 169 h 204"/>
                <a:gd name="T10" fmla="*/ 54 w 92"/>
                <a:gd name="T11" fmla="*/ 127 h 204"/>
                <a:gd name="T12" fmla="*/ 46 w 92"/>
                <a:gd name="T13" fmla="*/ 92 h 204"/>
                <a:gd name="T14" fmla="*/ 38 w 92"/>
                <a:gd name="T15" fmla="*/ 73 h 204"/>
                <a:gd name="T16" fmla="*/ 27 w 92"/>
                <a:gd name="T17" fmla="*/ 58 h 204"/>
                <a:gd name="T18" fmla="*/ 15 w 92"/>
                <a:gd name="T19" fmla="*/ 42 h 204"/>
                <a:gd name="T20" fmla="*/ 0 w 92"/>
                <a:gd name="T21" fmla="*/ 27 h 204"/>
                <a:gd name="T22" fmla="*/ 0 w 92"/>
                <a:gd name="T23" fmla="*/ 27 h 204"/>
                <a:gd name="T24" fmla="*/ 23 w 92"/>
                <a:gd name="T25" fmla="*/ 0 h 204"/>
                <a:gd name="T26" fmla="*/ 23 w 92"/>
                <a:gd name="T27" fmla="*/ 0 h 204"/>
                <a:gd name="T28" fmla="*/ 42 w 92"/>
                <a:gd name="T29" fmla="*/ 19 h 204"/>
                <a:gd name="T30" fmla="*/ 54 w 92"/>
                <a:gd name="T31" fmla="*/ 38 h 204"/>
                <a:gd name="T32" fmla="*/ 69 w 92"/>
                <a:gd name="T33" fmla="*/ 58 h 204"/>
                <a:gd name="T34" fmla="*/ 77 w 92"/>
                <a:gd name="T35" fmla="*/ 77 h 204"/>
                <a:gd name="T36" fmla="*/ 84 w 92"/>
                <a:gd name="T37" fmla="*/ 100 h 204"/>
                <a:gd name="T38" fmla="*/ 88 w 92"/>
                <a:gd name="T39" fmla="*/ 123 h 204"/>
                <a:gd name="T40" fmla="*/ 92 w 92"/>
                <a:gd name="T41" fmla="*/ 169 h 204"/>
                <a:gd name="T42" fmla="*/ 92 w 92"/>
                <a:gd name="T43" fmla="*/ 169 h 204"/>
                <a:gd name="T44" fmla="*/ 92 w 92"/>
                <a:gd name="T45" fmla="*/ 169 h 204"/>
                <a:gd name="T46" fmla="*/ 92 w 92"/>
                <a:gd name="T47" fmla="*/ 204 h 204"/>
                <a:gd name="T48" fmla="*/ 92 w 92"/>
                <a:gd name="T49" fmla="*/ 204 h 204"/>
                <a:gd name="T50" fmla="*/ 57 w 92"/>
                <a:gd name="T51" fmla="*/ 200 h 204"/>
                <a:gd name="T52" fmla="*/ 57 w 92"/>
                <a:gd name="T53" fmla="*/ 20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204">
                  <a:moveTo>
                    <a:pt x="57" y="200"/>
                  </a:moveTo>
                  <a:lnTo>
                    <a:pt x="57" y="200"/>
                  </a:lnTo>
                  <a:lnTo>
                    <a:pt x="57" y="169"/>
                  </a:lnTo>
                  <a:lnTo>
                    <a:pt x="57" y="169"/>
                  </a:lnTo>
                  <a:lnTo>
                    <a:pt x="57" y="169"/>
                  </a:lnTo>
                  <a:lnTo>
                    <a:pt x="54" y="127"/>
                  </a:lnTo>
                  <a:lnTo>
                    <a:pt x="46" y="92"/>
                  </a:lnTo>
                  <a:lnTo>
                    <a:pt x="38" y="73"/>
                  </a:lnTo>
                  <a:lnTo>
                    <a:pt x="27" y="58"/>
                  </a:lnTo>
                  <a:lnTo>
                    <a:pt x="15" y="42"/>
                  </a:lnTo>
                  <a:lnTo>
                    <a:pt x="0" y="27"/>
                  </a:lnTo>
                  <a:lnTo>
                    <a:pt x="0" y="27"/>
                  </a:lnTo>
                  <a:lnTo>
                    <a:pt x="23" y="0"/>
                  </a:lnTo>
                  <a:lnTo>
                    <a:pt x="23" y="0"/>
                  </a:lnTo>
                  <a:lnTo>
                    <a:pt x="42" y="19"/>
                  </a:lnTo>
                  <a:lnTo>
                    <a:pt x="54" y="38"/>
                  </a:lnTo>
                  <a:lnTo>
                    <a:pt x="69" y="58"/>
                  </a:lnTo>
                  <a:lnTo>
                    <a:pt x="77" y="77"/>
                  </a:lnTo>
                  <a:lnTo>
                    <a:pt x="84" y="100"/>
                  </a:lnTo>
                  <a:lnTo>
                    <a:pt x="88" y="123"/>
                  </a:lnTo>
                  <a:lnTo>
                    <a:pt x="92" y="169"/>
                  </a:lnTo>
                  <a:lnTo>
                    <a:pt x="92" y="169"/>
                  </a:lnTo>
                  <a:lnTo>
                    <a:pt x="92" y="169"/>
                  </a:lnTo>
                  <a:lnTo>
                    <a:pt x="92" y="204"/>
                  </a:lnTo>
                  <a:lnTo>
                    <a:pt x="92" y="204"/>
                  </a:lnTo>
                  <a:lnTo>
                    <a:pt x="57" y="200"/>
                  </a:lnTo>
                  <a:lnTo>
                    <a:pt x="57" y="20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5"/>
            <p:cNvSpPr>
              <a:spLocks/>
            </p:cNvSpPr>
            <p:nvPr/>
          </p:nvSpPr>
          <p:spPr bwMode="auto">
            <a:xfrm>
              <a:off x="3563" y="2310"/>
              <a:ext cx="62" cy="112"/>
            </a:xfrm>
            <a:custGeom>
              <a:avLst/>
              <a:gdLst>
                <a:gd name="T0" fmla="*/ 0 w 62"/>
                <a:gd name="T1" fmla="*/ 15 h 112"/>
                <a:gd name="T2" fmla="*/ 31 w 62"/>
                <a:gd name="T3" fmla="*/ 0 h 112"/>
                <a:gd name="T4" fmla="*/ 31 w 62"/>
                <a:gd name="T5" fmla="*/ 0 h 112"/>
                <a:gd name="T6" fmla="*/ 43 w 62"/>
                <a:gd name="T7" fmla="*/ 27 h 112"/>
                <a:gd name="T8" fmla="*/ 50 w 62"/>
                <a:gd name="T9" fmla="*/ 54 h 112"/>
                <a:gd name="T10" fmla="*/ 62 w 62"/>
                <a:gd name="T11" fmla="*/ 104 h 112"/>
                <a:gd name="T12" fmla="*/ 62 w 62"/>
                <a:gd name="T13" fmla="*/ 104 h 112"/>
                <a:gd name="T14" fmla="*/ 27 w 62"/>
                <a:gd name="T15" fmla="*/ 112 h 112"/>
                <a:gd name="T16" fmla="*/ 27 w 62"/>
                <a:gd name="T17" fmla="*/ 112 h 112"/>
                <a:gd name="T18" fmla="*/ 16 w 62"/>
                <a:gd name="T19" fmla="*/ 62 h 112"/>
                <a:gd name="T20" fmla="*/ 8 w 62"/>
                <a:gd name="T21" fmla="*/ 39 h 112"/>
                <a:gd name="T22" fmla="*/ 0 w 62"/>
                <a:gd name="T23" fmla="*/ 15 h 112"/>
                <a:gd name="T24" fmla="*/ 0 w 62"/>
                <a:gd name="T25" fmla="*/ 1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112">
                  <a:moveTo>
                    <a:pt x="0" y="15"/>
                  </a:moveTo>
                  <a:lnTo>
                    <a:pt x="31" y="0"/>
                  </a:lnTo>
                  <a:lnTo>
                    <a:pt x="31" y="0"/>
                  </a:lnTo>
                  <a:lnTo>
                    <a:pt x="43" y="27"/>
                  </a:lnTo>
                  <a:lnTo>
                    <a:pt x="50" y="54"/>
                  </a:lnTo>
                  <a:lnTo>
                    <a:pt x="62" y="104"/>
                  </a:lnTo>
                  <a:lnTo>
                    <a:pt x="62" y="104"/>
                  </a:lnTo>
                  <a:lnTo>
                    <a:pt x="27" y="112"/>
                  </a:lnTo>
                  <a:lnTo>
                    <a:pt x="27" y="112"/>
                  </a:lnTo>
                  <a:lnTo>
                    <a:pt x="16" y="62"/>
                  </a:lnTo>
                  <a:lnTo>
                    <a:pt x="8" y="39"/>
                  </a:lnTo>
                  <a:lnTo>
                    <a:pt x="0" y="15"/>
                  </a:lnTo>
                  <a:lnTo>
                    <a:pt x="0" y="1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6"/>
            <p:cNvSpPr>
              <a:spLocks/>
            </p:cNvSpPr>
            <p:nvPr/>
          </p:nvSpPr>
          <p:spPr bwMode="auto">
            <a:xfrm>
              <a:off x="2046" y="1991"/>
              <a:ext cx="54" cy="100"/>
            </a:xfrm>
            <a:custGeom>
              <a:avLst/>
              <a:gdLst>
                <a:gd name="T0" fmla="*/ 0 w 54"/>
                <a:gd name="T1" fmla="*/ 65 h 100"/>
                <a:gd name="T2" fmla="*/ 0 w 54"/>
                <a:gd name="T3" fmla="*/ 65 h 100"/>
                <a:gd name="T4" fmla="*/ 0 w 54"/>
                <a:gd name="T5" fmla="*/ 46 h 100"/>
                <a:gd name="T6" fmla="*/ 8 w 54"/>
                <a:gd name="T7" fmla="*/ 27 h 100"/>
                <a:gd name="T8" fmla="*/ 23 w 54"/>
                <a:gd name="T9" fmla="*/ 12 h 100"/>
                <a:gd name="T10" fmla="*/ 35 w 54"/>
                <a:gd name="T11" fmla="*/ 0 h 100"/>
                <a:gd name="T12" fmla="*/ 35 w 54"/>
                <a:gd name="T13" fmla="*/ 0 h 100"/>
                <a:gd name="T14" fmla="*/ 54 w 54"/>
                <a:gd name="T15" fmla="*/ 31 h 100"/>
                <a:gd name="T16" fmla="*/ 54 w 54"/>
                <a:gd name="T17" fmla="*/ 31 h 100"/>
                <a:gd name="T18" fmla="*/ 46 w 54"/>
                <a:gd name="T19" fmla="*/ 39 h 100"/>
                <a:gd name="T20" fmla="*/ 38 w 54"/>
                <a:gd name="T21" fmla="*/ 46 h 100"/>
                <a:gd name="T22" fmla="*/ 35 w 54"/>
                <a:gd name="T23" fmla="*/ 58 h 100"/>
                <a:gd name="T24" fmla="*/ 35 w 54"/>
                <a:gd name="T25" fmla="*/ 65 h 100"/>
                <a:gd name="T26" fmla="*/ 35 w 54"/>
                <a:gd name="T27" fmla="*/ 65 h 100"/>
                <a:gd name="T28" fmla="*/ 35 w 54"/>
                <a:gd name="T29" fmla="*/ 65 h 100"/>
                <a:gd name="T30" fmla="*/ 35 w 54"/>
                <a:gd name="T31" fmla="*/ 77 h 100"/>
                <a:gd name="T32" fmla="*/ 38 w 54"/>
                <a:gd name="T33" fmla="*/ 85 h 100"/>
                <a:gd name="T34" fmla="*/ 38 w 54"/>
                <a:gd name="T35" fmla="*/ 85 h 100"/>
                <a:gd name="T36" fmla="*/ 38 w 54"/>
                <a:gd name="T37" fmla="*/ 85 h 100"/>
                <a:gd name="T38" fmla="*/ 8 w 54"/>
                <a:gd name="T39" fmla="*/ 100 h 100"/>
                <a:gd name="T40" fmla="*/ 8 w 54"/>
                <a:gd name="T41" fmla="*/ 100 h 100"/>
                <a:gd name="T42" fmla="*/ 0 w 54"/>
                <a:gd name="T43" fmla="*/ 85 h 100"/>
                <a:gd name="T44" fmla="*/ 0 w 54"/>
                <a:gd name="T45" fmla="*/ 65 h 100"/>
                <a:gd name="T46" fmla="*/ 0 w 54"/>
                <a:gd name="T47" fmla="*/ 6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100">
                  <a:moveTo>
                    <a:pt x="0" y="65"/>
                  </a:moveTo>
                  <a:lnTo>
                    <a:pt x="0" y="65"/>
                  </a:lnTo>
                  <a:lnTo>
                    <a:pt x="0" y="46"/>
                  </a:lnTo>
                  <a:lnTo>
                    <a:pt x="8" y="27"/>
                  </a:lnTo>
                  <a:lnTo>
                    <a:pt x="23" y="12"/>
                  </a:lnTo>
                  <a:lnTo>
                    <a:pt x="35" y="0"/>
                  </a:lnTo>
                  <a:lnTo>
                    <a:pt x="35" y="0"/>
                  </a:lnTo>
                  <a:lnTo>
                    <a:pt x="54" y="31"/>
                  </a:lnTo>
                  <a:lnTo>
                    <a:pt x="54" y="31"/>
                  </a:lnTo>
                  <a:lnTo>
                    <a:pt x="46" y="39"/>
                  </a:lnTo>
                  <a:lnTo>
                    <a:pt x="38" y="46"/>
                  </a:lnTo>
                  <a:lnTo>
                    <a:pt x="35" y="58"/>
                  </a:lnTo>
                  <a:lnTo>
                    <a:pt x="35" y="65"/>
                  </a:lnTo>
                  <a:lnTo>
                    <a:pt x="35" y="65"/>
                  </a:lnTo>
                  <a:lnTo>
                    <a:pt x="35" y="65"/>
                  </a:lnTo>
                  <a:lnTo>
                    <a:pt x="35" y="77"/>
                  </a:lnTo>
                  <a:lnTo>
                    <a:pt x="38" y="85"/>
                  </a:lnTo>
                  <a:lnTo>
                    <a:pt x="38" y="85"/>
                  </a:lnTo>
                  <a:lnTo>
                    <a:pt x="38" y="85"/>
                  </a:lnTo>
                  <a:lnTo>
                    <a:pt x="8" y="100"/>
                  </a:lnTo>
                  <a:lnTo>
                    <a:pt x="8" y="100"/>
                  </a:lnTo>
                  <a:lnTo>
                    <a:pt x="0" y="85"/>
                  </a:lnTo>
                  <a:lnTo>
                    <a:pt x="0" y="65"/>
                  </a:lnTo>
                  <a:lnTo>
                    <a:pt x="0" y="6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7"/>
            <p:cNvSpPr>
              <a:spLocks/>
            </p:cNvSpPr>
            <p:nvPr/>
          </p:nvSpPr>
          <p:spPr bwMode="auto">
            <a:xfrm>
              <a:off x="2146" y="2056"/>
              <a:ext cx="69" cy="85"/>
            </a:xfrm>
            <a:custGeom>
              <a:avLst/>
              <a:gdLst>
                <a:gd name="T0" fmla="*/ 0 w 69"/>
                <a:gd name="T1" fmla="*/ 77 h 85"/>
                <a:gd name="T2" fmla="*/ 0 w 69"/>
                <a:gd name="T3" fmla="*/ 77 h 85"/>
                <a:gd name="T4" fmla="*/ 8 w 69"/>
                <a:gd name="T5" fmla="*/ 54 h 85"/>
                <a:gd name="T6" fmla="*/ 19 w 69"/>
                <a:gd name="T7" fmla="*/ 35 h 85"/>
                <a:gd name="T8" fmla="*/ 38 w 69"/>
                <a:gd name="T9" fmla="*/ 0 h 85"/>
                <a:gd name="T10" fmla="*/ 38 w 69"/>
                <a:gd name="T11" fmla="*/ 0 h 85"/>
                <a:gd name="T12" fmla="*/ 69 w 69"/>
                <a:gd name="T13" fmla="*/ 23 h 85"/>
                <a:gd name="T14" fmla="*/ 69 w 69"/>
                <a:gd name="T15" fmla="*/ 23 h 85"/>
                <a:gd name="T16" fmla="*/ 46 w 69"/>
                <a:gd name="T17" fmla="*/ 54 h 85"/>
                <a:gd name="T18" fmla="*/ 38 w 69"/>
                <a:gd name="T19" fmla="*/ 70 h 85"/>
                <a:gd name="T20" fmla="*/ 34 w 69"/>
                <a:gd name="T21" fmla="*/ 85 h 85"/>
                <a:gd name="T22" fmla="*/ 34 w 69"/>
                <a:gd name="T23" fmla="*/ 85 h 85"/>
                <a:gd name="T24" fmla="*/ 0 w 69"/>
                <a:gd name="T25" fmla="*/ 77 h 85"/>
                <a:gd name="T26" fmla="*/ 0 w 69"/>
                <a:gd name="T27"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85">
                  <a:moveTo>
                    <a:pt x="0" y="77"/>
                  </a:moveTo>
                  <a:lnTo>
                    <a:pt x="0" y="77"/>
                  </a:lnTo>
                  <a:lnTo>
                    <a:pt x="8" y="54"/>
                  </a:lnTo>
                  <a:lnTo>
                    <a:pt x="19" y="35"/>
                  </a:lnTo>
                  <a:lnTo>
                    <a:pt x="38" y="0"/>
                  </a:lnTo>
                  <a:lnTo>
                    <a:pt x="38" y="0"/>
                  </a:lnTo>
                  <a:lnTo>
                    <a:pt x="69" y="23"/>
                  </a:lnTo>
                  <a:lnTo>
                    <a:pt x="69" y="23"/>
                  </a:lnTo>
                  <a:lnTo>
                    <a:pt x="46" y="54"/>
                  </a:lnTo>
                  <a:lnTo>
                    <a:pt x="38" y="70"/>
                  </a:lnTo>
                  <a:lnTo>
                    <a:pt x="34" y="85"/>
                  </a:lnTo>
                  <a:lnTo>
                    <a:pt x="34" y="85"/>
                  </a:lnTo>
                  <a:lnTo>
                    <a:pt x="0" y="77"/>
                  </a:lnTo>
                  <a:lnTo>
                    <a:pt x="0" y="7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8"/>
            <p:cNvSpPr>
              <a:spLocks/>
            </p:cNvSpPr>
            <p:nvPr/>
          </p:nvSpPr>
          <p:spPr bwMode="auto">
            <a:xfrm>
              <a:off x="3636" y="2641"/>
              <a:ext cx="200" cy="103"/>
            </a:xfrm>
            <a:custGeom>
              <a:avLst/>
              <a:gdLst>
                <a:gd name="T0" fmla="*/ 0 w 200"/>
                <a:gd name="T1" fmla="*/ 84 h 103"/>
                <a:gd name="T2" fmla="*/ 0 w 200"/>
                <a:gd name="T3" fmla="*/ 84 h 103"/>
                <a:gd name="T4" fmla="*/ 16 w 200"/>
                <a:gd name="T5" fmla="*/ 69 h 103"/>
                <a:gd name="T6" fmla="*/ 16 w 200"/>
                <a:gd name="T7" fmla="*/ 69 h 103"/>
                <a:gd name="T8" fmla="*/ 23 w 200"/>
                <a:gd name="T9" fmla="*/ 53 h 103"/>
                <a:gd name="T10" fmla="*/ 35 w 200"/>
                <a:gd name="T11" fmla="*/ 42 h 103"/>
                <a:gd name="T12" fmla="*/ 35 w 200"/>
                <a:gd name="T13" fmla="*/ 42 h 103"/>
                <a:gd name="T14" fmla="*/ 62 w 200"/>
                <a:gd name="T15" fmla="*/ 27 h 103"/>
                <a:gd name="T16" fmla="*/ 62 w 200"/>
                <a:gd name="T17" fmla="*/ 27 h 103"/>
                <a:gd name="T18" fmla="*/ 70 w 200"/>
                <a:gd name="T19" fmla="*/ 23 h 103"/>
                <a:gd name="T20" fmla="*/ 77 w 200"/>
                <a:gd name="T21" fmla="*/ 27 h 103"/>
                <a:gd name="T22" fmla="*/ 81 w 200"/>
                <a:gd name="T23" fmla="*/ 30 h 103"/>
                <a:gd name="T24" fmla="*/ 81 w 200"/>
                <a:gd name="T25" fmla="*/ 30 h 103"/>
                <a:gd name="T26" fmla="*/ 81 w 200"/>
                <a:gd name="T27" fmla="*/ 38 h 103"/>
                <a:gd name="T28" fmla="*/ 81 w 200"/>
                <a:gd name="T29" fmla="*/ 42 h 103"/>
                <a:gd name="T30" fmla="*/ 85 w 200"/>
                <a:gd name="T31" fmla="*/ 42 h 103"/>
                <a:gd name="T32" fmla="*/ 85 w 200"/>
                <a:gd name="T33" fmla="*/ 42 h 103"/>
                <a:gd name="T34" fmla="*/ 93 w 200"/>
                <a:gd name="T35" fmla="*/ 42 h 103"/>
                <a:gd name="T36" fmla="*/ 100 w 200"/>
                <a:gd name="T37" fmla="*/ 38 h 103"/>
                <a:gd name="T38" fmla="*/ 112 w 200"/>
                <a:gd name="T39" fmla="*/ 27 h 103"/>
                <a:gd name="T40" fmla="*/ 112 w 200"/>
                <a:gd name="T41" fmla="*/ 27 h 103"/>
                <a:gd name="T42" fmla="*/ 116 w 200"/>
                <a:gd name="T43" fmla="*/ 19 h 103"/>
                <a:gd name="T44" fmla="*/ 123 w 200"/>
                <a:gd name="T45" fmla="*/ 7 h 103"/>
                <a:gd name="T46" fmla="*/ 123 w 200"/>
                <a:gd name="T47" fmla="*/ 7 h 103"/>
                <a:gd name="T48" fmla="*/ 135 w 200"/>
                <a:gd name="T49" fmla="*/ 3 h 103"/>
                <a:gd name="T50" fmla="*/ 146 w 200"/>
                <a:gd name="T51" fmla="*/ 0 h 103"/>
                <a:gd name="T52" fmla="*/ 146 w 200"/>
                <a:gd name="T53" fmla="*/ 0 h 103"/>
                <a:gd name="T54" fmla="*/ 158 w 200"/>
                <a:gd name="T55" fmla="*/ 3 h 103"/>
                <a:gd name="T56" fmla="*/ 166 w 200"/>
                <a:gd name="T57" fmla="*/ 7 h 103"/>
                <a:gd name="T58" fmla="*/ 185 w 200"/>
                <a:gd name="T59" fmla="*/ 23 h 103"/>
                <a:gd name="T60" fmla="*/ 185 w 200"/>
                <a:gd name="T61" fmla="*/ 23 h 103"/>
                <a:gd name="T62" fmla="*/ 192 w 200"/>
                <a:gd name="T63" fmla="*/ 34 h 103"/>
                <a:gd name="T64" fmla="*/ 196 w 200"/>
                <a:gd name="T65" fmla="*/ 42 h 103"/>
                <a:gd name="T66" fmla="*/ 200 w 200"/>
                <a:gd name="T67" fmla="*/ 53 h 103"/>
                <a:gd name="T68" fmla="*/ 200 w 200"/>
                <a:gd name="T69" fmla="*/ 53 h 103"/>
                <a:gd name="T70" fmla="*/ 196 w 200"/>
                <a:gd name="T71" fmla="*/ 65 h 103"/>
                <a:gd name="T72" fmla="*/ 185 w 200"/>
                <a:gd name="T73" fmla="*/ 73 h 103"/>
                <a:gd name="T74" fmla="*/ 166 w 200"/>
                <a:gd name="T75" fmla="*/ 84 h 103"/>
                <a:gd name="T76" fmla="*/ 166 w 200"/>
                <a:gd name="T77" fmla="*/ 84 h 103"/>
                <a:gd name="T78" fmla="*/ 150 w 200"/>
                <a:gd name="T79" fmla="*/ 88 h 103"/>
                <a:gd name="T80" fmla="*/ 135 w 200"/>
                <a:gd name="T81" fmla="*/ 88 h 103"/>
                <a:gd name="T82" fmla="*/ 108 w 200"/>
                <a:gd name="T83" fmla="*/ 92 h 103"/>
                <a:gd name="T84" fmla="*/ 108 w 200"/>
                <a:gd name="T85" fmla="*/ 92 h 103"/>
                <a:gd name="T86" fmla="*/ 77 w 200"/>
                <a:gd name="T87" fmla="*/ 100 h 103"/>
                <a:gd name="T88" fmla="*/ 46 w 200"/>
                <a:gd name="T89" fmla="*/ 103 h 103"/>
                <a:gd name="T90" fmla="*/ 46 w 200"/>
                <a:gd name="T91" fmla="*/ 103 h 103"/>
                <a:gd name="T92" fmla="*/ 39 w 200"/>
                <a:gd name="T93" fmla="*/ 103 h 103"/>
                <a:gd name="T94" fmla="*/ 31 w 200"/>
                <a:gd name="T95" fmla="*/ 103 h 103"/>
                <a:gd name="T96" fmla="*/ 31 w 200"/>
                <a:gd name="T97" fmla="*/ 103 h 103"/>
                <a:gd name="T98" fmla="*/ 27 w 200"/>
                <a:gd name="T99" fmla="*/ 96 h 103"/>
                <a:gd name="T100" fmla="*/ 23 w 200"/>
                <a:gd name="T101" fmla="*/ 92 h 103"/>
                <a:gd name="T102" fmla="*/ 23 w 200"/>
                <a:gd name="T103" fmla="*/ 92 h 103"/>
                <a:gd name="T104" fmla="*/ 12 w 200"/>
                <a:gd name="T105" fmla="*/ 92 h 103"/>
                <a:gd name="T106" fmla="*/ 4 w 200"/>
                <a:gd name="T107" fmla="*/ 88 h 103"/>
                <a:gd name="T108" fmla="*/ 4 w 200"/>
                <a:gd name="T109" fmla="*/ 88 h 103"/>
                <a:gd name="T110" fmla="*/ 4 w 200"/>
                <a:gd name="T111" fmla="*/ 88 h 103"/>
                <a:gd name="T112" fmla="*/ 0 w 200"/>
                <a:gd name="T113" fmla="*/ 8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0" h="103">
                  <a:moveTo>
                    <a:pt x="0" y="84"/>
                  </a:moveTo>
                  <a:lnTo>
                    <a:pt x="0" y="84"/>
                  </a:lnTo>
                  <a:lnTo>
                    <a:pt x="16" y="69"/>
                  </a:lnTo>
                  <a:lnTo>
                    <a:pt x="16" y="69"/>
                  </a:lnTo>
                  <a:lnTo>
                    <a:pt x="23" y="53"/>
                  </a:lnTo>
                  <a:lnTo>
                    <a:pt x="35" y="42"/>
                  </a:lnTo>
                  <a:lnTo>
                    <a:pt x="35" y="42"/>
                  </a:lnTo>
                  <a:lnTo>
                    <a:pt x="62" y="27"/>
                  </a:lnTo>
                  <a:lnTo>
                    <a:pt x="62" y="27"/>
                  </a:lnTo>
                  <a:lnTo>
                    <a:pt x="70" y="23"/>
                  </a:lnTo>
                  <a:lnTo>
                    <a:pt x="77" y="27"/>
                  </a:lnTo>
                  <a:lnTo>
                    <a:pt x="81" y="30"/>
                  </a:lnTo>
                  <a:lnTo>
                    <a:pt x="81" y="30"/>
                  </a:lnTo>
                  <a:lnTo>
                    <a:pt x="81" y="38"/>
                  </a:lnTo>
                  <a:lnTo>
                    <a:pt x="81" y="42"/>
                  </a:lnTo>
                  <a:lnTo>
                    <a:pt x="85" y="42"/>
                  </a:lnTo>
                  <a:lnTo>
                    <a:pt x="85" y="42"/>
                  </a:lnTo>
                  <a:lnTo>
                    <a:pt x="93" y="42"/>
                  </a:lnTo>
                  <a:lnTo>
                    <a:pt x="100" y="38"/>
                  </a:lnTo>
                  <a:lnTo>
                    <a:pt x="112" y="27"/>
                  </a:lnTo>
                  <a:lnTo>
                    <a:pt x="112" y="27"/>
                  </a:lnTo>
                  <a:lnTo>
                    <a:pt x="116" y="19"/>
                  </a:lnTo>
                  <a:lnTo>
                    <a:pt x="123" y="7"/>
                  </a:lnTo>
                  <a:lnTo>
                    <a:pt x="123" y="7"/>
                  </a:lnTo>
                  <a:lnTo>
                    <a:pt x="135" y="3"/>
                  </a:lnTo>
                  <a:lnTo>
                    <a:pt x="146" y="0"/>
                  </a:lnTo>
                  <a:lnTo>
                    <a:pt x="146" y="0"/>
                  </a:lnTo>
                  <a:lnTo>
                    <a:pt x="158" y="3"/>
                  </a:lnTo>
                  <a:lnTo>
                    <a:pt x="166" y="7"/>
                  </a:lnTo>
                  <a:lnTo>
                    <a:pt x="185" y="23"/>
                  </a:lnTo>
                  <a:lnTo>
                    <a:pt x="185" y="23"/>
                  </a:lnTo>
                  <a:lnTo>
                    <a:pt x="192" y="34"/>
                  </a:lnTo>
                  <a:lnTo>
                    <a:pt x="196" y="42"/>
                  </a:lnTo>
                  <a:lnTo>
                    <a:pt x="200" y="53"/>
                  </a:lnTo>
                  <a:lnTo>
                    <a:pt x="200" y="53"/>
                  </a:lnTo>
                  <a:lnTo>
                    <a:pt x="196" y="65"/>
                  </a:lnTo>
                  <a:lnTo>
                    <a:pt x="185" y="73"/>
                  </a:lnTo>
                  <a:lnTo>
                    <a:pt x="166" y="84"/>
                  </a:lnTo>
                  <a:lnTo>
                    <a:pt x="166" y="84"/>
                  </a:lnTo>
                  <a:lnTo>
                    <a:pt x="150" y="88"/>
                  </a:lnTo>
                  <a:lnTo>
                    <a:pt x="135" y="88"/>
                  </a:lnTo>
                  <a:lnTo>
                    <a:pt x="108" y="92"/>
                  </a:lnTo>
                  <a:lnTo>
                    <a:pt x="108" y="92"/>
                  </a:lnTo>
                  <a:lnTo>
                    <a:pt x="77" y="100"/>
                  </a:lnTo>
                  <a:lnTo>
                    <a:pt x="46" y="103"/>
                  </a:lnTo>
                  <a:lnTo>
                    <a:pt x="46" y="103"/>
                  </a:lnTo>
                  <a:lnTo>
                    <a:pt x="39" y="103"/>
                  </a:lnTo>
                  <a:lnTo>
                    <a:pt x="31" y="103"/>
                  </a:lnTo>
                  <a:lnTo>
                    <a:pt x="31" y="103"/>
                  </a:lnTo>
                  <a:lnTo>
                    <a:pt x="27" y="96"/>
                  </a:lnTo>
                  <a:lnTo>
                    <a:pt x="23" y="92"/>
                  </a:lnTo>
                  <a:lnTo>
                    <a:pt x="23" y="92"/>
                  </a:lnTo>
                  <a:lnTo>
                    <a:pt x="12" y="92"/>
                  </a:lnTo>
                  <a:lnTo>
                    <a:pt x="4" y="88"/>
                  </a:lnTo>
                  <a:lnTo>
                    <a:pt x="4" y="88"/>
                  </a:lnTo>
                  <a:lnTo>
                    <a:pt x="4" y="88"/>
                  </a:lnTo>
                  <a:lnTo>
                    <a:pt x="0" y="84"/>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9"/>
            <p:cNvSpPr>
              <a:spLocks/>
            </p:cNvSpPr>
            <p:nvPr/>
          </p:nvSpPr>
          <p:spPr bwMode="auto">
            <a:xfrm>
              <a:off x="2073" y="2214"/>
              <a:ext cx="146" cy="154"/>
            </a:xfrm>
            <a:custGeom>
              <a:avLst/>
              <a:gdLst>
                <a:gd name="T0" fmla="*/ 146 w 146"/>
                <a:gd name="T1" fmla="*/ 154 h 154"/>
                <a:gd name="T2" fmla="*/ 146 w 146"/>
                <a:gd name="T3" fmla="*/ 154 h 154"/>
                <a:gd name="T4" fmla="*/ 146 w 146"/>
                <a:gd name="T5" fmla="*/ 127 h 154"/>
                <a:gd name="T6" fmla="*/ 142 w 146"/>
                <a:gd name="T7" fmla="*/ 96 h 154"/>
                <a:gd name="T8" fmla="*/ 138 w 146"/>
                <a:gd name="T9" fmla="*/ 81 h 154"/>
                <a:gd name="T10" fmla="*/ 131 w 146"/>
                <a:gd name="T11" fmla="*/ 69 h 154"/>
                <a:gd name="T12" fmla="*/ 123 w 146"/>
                <a:gd name="T13" fmla="*/ 58 h 154"/>
                <a:gd name="T14" fmla="*/ 115 w 146"/>
                <a:gd name="T15" fmla="*/ 54 h 154"/>
                <a:gd name="T16" fmla="*/ 115 w 146"/>
                <a:gd name="T17" fmla="*/ 54 h 154"/>
                <a:gd name="T18" fmla="*/ 111 w 146"/>
                <a:gd name="T19" fmla="*/ 77 h 154"/>
                <a:gd name="T20" fmla="*/ 111 w 146"/>
                <a:gd name="T21" fmla="*/ 88 h 154"/>
                <a:gd name="T22" fmla="*/ 104 w 146"/>
                <a:gd name="T23" fmla="*/ 96 h 154"/>
                <a:gd name="T24" fmla="*/ 104 w 146"/>
                <a:gd name="T25" fmla="*/ 96 h 154"/>
                <a:gd name="T26" fmla="*/ 96 w 146"/>
                <a:gd name="T27" fmla="*/ 96 h 154"/>
                <a:gd name="T28" fmla="*/ 92 w 146"/>
                <a:gd name="T29" fmla="*/ 96 h 154"/>
                <a:gd name="T30" fmla="*/ 84 w 146"/>
                <a:gd name="T31" fmla="*/ 85 h 154"/>
                <a:gd name="T32" fmla="*/ 84 w 146"/>
                <a:gd name="T33" fmla="*/ 73 h 154"/>
                <a:gd name="T34" fmla="*/ 81 w 146"/>
                <a:gd name="T35" fmla="*/ 62 h 154"/>
                <a:gd name="T36" fmla="*/ 81 w 146"/>
                <a:gd name="T37" fmla="*/ 62 h 154"/>
                <a:gd name="T38" fmla="*/ 81 w 146"/>
                <a:gd name="T39" fmla="*/ 38 h 154"/>
                <a:gd name="T40" fmla="*/ 81 w 146"/>
                <a:gd name="T41" fmla="*/ 19 h 154"/>
                <a:gd name="T42" fmla="*/ 77 w 146"/>
                <a:gd name="T43" fmla="*/ 12 h 154"/>
                <a:gd name="T44" fmla="*/ 73 w 146"/>
                <a:gd name="T45" fmla="*/ 8 h 154"/>
                <a:gd name="T46" fmla="*/ 61 w 146"/>
                <a:gd name="T47" fmla="*/ 4 h 154"/>
                <a:gd name="T48" fmla="*/ 50 w 146"/>
                <a:gd name="T49" fmla="*/ 0 h 154"/>
                <a:gd name="T50" fmla="*/ 50 w 146"/>
                <a:gd name="T51" fmla="*/ 0 h 154"/>
                <a:gd name="T52" fmla="*/ 34 w 146"/>
                <a:gd name="T53" fmla="*/ 4 h 154"/>
                <a:gd name="T54" fmla="*/ 19 w 146"/>
                <a:gd name="T55" fmla="*/ 12 h 154"/>
                <a:gd name="T56" fmla="*/ 11 w 146"/>
                <a:gd name="T57" fmla="*/ 23 h 154"/>
                <a:gd name="T58" fmla="*/ 4 w 146"/>
                <a:gd name="T59" fmla="*/ 35 h 154"/>
                <a:gd name="T60" fmla="*/ 0 w 146"/>
                <a:gd name="T61" fmla="*/ 50 h 154"/>
                <a:gd name="T62" fmla="*/ 0 w 146"/>
                <a:gd name="T63" fmla="*/ 65 h 154"/>
                <a:gd name="T64" fmla="*/ 8 w 146"/>
                <a:gd name="T65" fmla="*/ 81 h 154"/>
                <a:gd name="T66" fmla="*/ 19 w 146"/>
                <a:gd name="T67" fmla="*/ 92 h 154"/>
                <a:gd name="T68" fmla="*/ 19 w 146"/>
                <a:gd name="T69" fmla="*/ 92 h 154"/>
                <a:gd name="T70" fmla="*/ 50 w 146"/>
                <a:gd name="T71" fmla="*/ 127 h 154"/>
                <a:gd name="T72" fmla="*/ 69 w 146"/>
                <a:gd name="T73" fmla="*/ 142 h 154"/>
                <a:gd name="T74" fmla="*/ 88 w 146"/>
                <a:gd name="T75" fmla="*/ 154 h 154"/>
                <a:gd name="T76" fmla="*/ 88 w 146"/>
                <a:gd name="T77" fmla="*/ 154 h 154"/>
                <a:gd name="T78" fmla="*/ 100 w 146"/>
                <a:gd name="T79" fmla="*/ 154 h 154"/>
                <a:gd name="T80" fmla="*/ 107 w 146"/>
                <a:gd name="T81" fmla="*/ 154 h 154"/>
                <a:gd name="T82" fmla="*/ 115 w 146"/>
                <a:gd name="T83" fmla="*/ 150 h 154"/>
                <a:gd name="T84" fmla="*/ 127 w 146"/>
                <a:gd name="T85" fmla="*/ 146 h 154"/>
                <a:gd name="T86" fmla="*/ 146 w 146"/>
                <a:gd name="T8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6" h="154">
                  <a:moveTo>
                    <a:pt x="146" y="154"/>
                  </a:moveTo>
                  <a:lnTo>
                    <a:pt x="146" y="154"/>
                  </a:lnTo>
                  <a:lnTo>
                    <a:pt x="146" y="127"/>
                  </a:lnTo>
                  <a:lnTo>
                    <a:pt x="142" y="96"/>
                  </a:lnTo>
                  <a:lnTo>
                    <a:pt x="138" y="81"/>
                  </a:lnTo>
                  <a:lnTo>
                    <a:pt x="131" y="69"/>
                  </a:lnTo>
                  <a:lnTo>
                    <a:pt x="123" y="58"/>
                  </a:lnTo>
                  <a:lnTo>
                    <a:pt x="115" y="54"/>
                  </a:lnTo>
                  <a:lnTo>
                    <a:pt x="115" y="54"/>
                  </a:lnTo>
                  <a:lnTo>
                    <a:pt x="111" y="77"/>
                  </a:lnTo>
                  <a:lnTo>
                    <a:pt x="111" y="88"/>
                  </a:lnTo>
                  <a:lnTo>
                    <a:pt x="104" y="96"/>
                  </a:lnTo>
                  <a:lnTo>
                    <a:pt x="104" y="96"/>
                  </a:lnTo>
                  <a:lnTo>
                    <a:pt x="96" y="96"/>
                  </a:lnTo>
                  <a:lnTo>
                    <a:pt x="92" y="96"/>
                  </a:lnTo>
                  <a:lnTo>
                    <a:pt x="84" y="85"/>
                  </a:lnTo>
                  <a:lnTo>
                    <a:pt x="84" y="73"/>
                  </a:lnTo>
                  <a:lnTo>
                    <a:pt x="81" y="62"/>
                  </a:lnTo>
                  <a:lnTo>
                    <a:pt x="81" y="62"/>
                  </a:lnTo>
                  <a:lnTo>
                    <a:pt x="81" y="38"/>
                  </a:lnTo>
                  <a:lnTo>
                    <a:pt x="81" y="19"/>
                  </a:lnTo>
                  <a:lnTo>
                    <a:pt x="77" y="12"/>
                  </a:lnTo>
                  <a:lnTo>
                    <a:pt x="73" y="8"/>
                  </a:lnTo>
                  <a:lnTo>
                    <a:pt x="61" y="4"/>
                  </a:lnTo>
                  <a:lnTo>
                    <a:pt x="50" y="0"/>
                  </a:lnTo>
                  <a:lnTo>
                    <a:pt x="50" y="0"/>
                  </a:lnTo>
                  <a:lnTo>
                    <a:pt x="34" y="4"/>
                  </a:lnTo>
                  <a:lnTo>
                    <a:pt x="19" y="12"/>
                  </a:lnTo>
                  <a:lnTo>
                    <a:pt x="11" y="23"/>
                  </a:lnTo>
                  <a:lnTo>
                    <a:pt x="4" y="35"/>
                  </a:lnTo>
                  <a:lnTo>
                    <a:pt x="0" y="50"/>
                  </a:lnTo>
                  <a:lnTo>
                    <a:pt x="0" y="65"/>
                  </a:lnTo>
                  <a:lnTo>
                    <a:pt x="8" y="81"/>
                  </a:lnTo>
                  <a:lnTo>
                    <a:pt x="19" y="92"/>
                  </a:lnTo>
                  <a:lnTo>
                    <a:pt x="19" y="92"/>
                  </a:lnTo>
                  <a:lnTo>
                    <a:pt x="50" y="127"/>
                  </a:lnTo>
                  <a:lnTo>
                    <a:pt x="69" y="142"/>
                  </a:lnTo>
                  <a:lnTo>
                    <a:pt x="88" y="154"/>
                  </a:lnTo>
                  <a:lnTo>
                    <a:pt x="88" y="154"/>
                  </a:lnTo>
                  <a:lnTo>
                    <a:pt x="100" y="154"/>
                  </a:lnTo>
                  <a:lnTo>
                    <a:pt x="107" y="154"/>
                  </a:lnTo>
                  <a:lnTo>
                    <a:pt x="115" y="150"/>
                  </a:lnTo>
                  <a:lnTo>
                    <a:pt x="127" y="146"/>
                  </a:lnTo>
                  <a:lnTo>
                    <a:pt x="146" y="154"/>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30"/>
            <p:cNvSpPr>
              <a:spLocks/>
            </p:cNvSpPr>
            <p:nvPr/>
          </p:nvSpPr>
          <p:spPr bwMode="auto">
            <a:xfrm>
              <a:off x="2580" y="2571"/>
              <a:ext cx="311" cy="170"/>
            </a:xfrm>
            <a:custGeom>
              <a:avLst/>
              <a:gdLst>
                <a:gd name="T0" fmla="*/ 15 w 311"/>
                <a:gd name="T1" fmla="*/ 31 h 170"/>
                <a:gd name="T2" fmla="*/ 15 w 311"/>
                <a:gd name="T3" fmla="*/ 31 h 170"/>
                <a:gd name="T4" fmla="*/ 4 w 311"/>
                <a:gd name="T5" fmla="*/ 35 h 170"/>
                <a:gd name="T6" fmla="*/ 0 w 311"/>
                <a:gd name="T7" fmla="*/ 43 h 170"/>
                <a:gd name="T8" fmla="*/ 0 w 311"/>
                <a:gd name="T9" fmla="*/ 50 h 170"/>
                <a:gd name="T10" fmla="*/ 4 w 311"/>
                <a:gd name="T11" fmla="*/ 54 h 170"/>
                <a:gd name="T12" fmla="*/ 15 w 311"/>
                <a:gd name="T13" fmla="*/ 62 h 170"/>
                <a:gd name="T14" fmla="*/ 38 w 311"/>
                <a:gd name="T15" fmla="*/ 70 h 170"/>
                <a:gd name="T16" fmla="*/ 96 w 311"/>
                <a:gd name="T17" fmla="*/ 77 h 170"/>
                <a:gd name="T18" fmla="*/ 138 w 311"/>
                <a:gd name="T19" fmla="*/ 85 h 170"/>
                <a:gd name="T20" fmla="*/ 138 w 311"/>
                <a:gd name="T21" fmla="*/ 85 h 170"/>
                <a:gd name="T22" fmla="*/ 154 w 311"/>
                <a:gd name="T23" fmla="*/ 93 h 170"/>
                <a:gd name="T24" fmla="*/ 169 w 311"/>
                <a:gd name="T25" fmla="*/ 104 h 170"/>
                <a:gd name="T26" fmla="*/ 204 w 311"/>
                <a:gd name="T27" fmla="*/ 135 h 170"/>
                <a:gd name="T28" fmla="*/ 238 w 311"/>
                <a:gd name="T29" fmla="*/ 158 h 170"/>
                <a:gd name="T30" fmla="*/ 254 w 311"/>
                <a:gd name="T31" fmla="*/ 166 h 170"/>
                <a:gd name="T32" fmla="*/ 269 w 311"/>
                <a:gd name="T33" fmla="*/ 170 h 170"/>
                <a:gd name="T34" fmla="*/ 269 w 311"/>
                <a:gd name="T35" fmla="*/ 170 h 170"/>
                <a:gd name="T36" fmla="*/ 292 w 311"/>
                <a:gd name="T37" fmla="*/ 162 h 170"/>
                <a:gd name="T38" fmla="*/ 307 w 311"/>
                <a:gd name="T39" fmla="*/ 154 h 170"/>
                <a:gd name="T40" fmla="*/ 311 w 311"/>
                <a:gd name="T41" fmla="*/ 143 h 170"/>
                <a:gd name="T42" fmla="*/ 307 w 311"/>
                <a:gd name="T43" fmla="*/ 127 h 170"/>
                <a:gd name="T44" fmla="*/ 300 w 311"/>
                <a:gd name="T45" fmla="*/ 116 h 170"/>
                <a:gd name="T46" fmla="*/ 292 w 311"/>
                <a:gd name="T47" fmla="*/ 100 h 170"/>
                <a:gd name="T48" fmla="*/ 269 w 311"/>
                <a:gd name="T49" fmla="*/ 77 h 170"/>
                <a:gd name="T50" fmla="*/ 269 w 311"/>
                <a:gd name="T51" fmla="*/ 77 h 170"/>
                <a:gd name="T52" fmla="*/ 250 w 311"/>
                <a:gd name="T53" fmla="*/ 58 h 170"/>
                <a:gd name="T54" fmla="*/ 227 w 311"/>
                <a:gd name="T55" fmla="*/ 39 h 170"/>
                <a:gd name="T56" fmla="*/ 196 w 311"/>
                <a:gd name="T57" fmla="*/ 20 h 170"/>
                <a:gd name="T58" fmla="*/ 157 w 311"/>
                <a:gd name="T59" fmla="*/ 4 h 170"/>
                <a:gd name="T60" fmla="*/ 134 w 311"/>
                <a:gd name="T61" fmla="*/ 0 h 170"/>
                <a:gd name="T62" fmla="*/ 111 w 311"/>
                <a:gd name="T63" fmla="*/ 0 h 170"/>
                <a:gd name="T64" fmla="*/ 88 w 311"/>
                <a:gd name="T65" fmla="*/ 0 h 170"/>
                <a:gd name="T66" fmla="*/ 65 w 311"/>
                <a:gd name="T67" fmla="*/ 8 h 170"/>
                <a:gd name="T68" fmla="*/ 42 w 311"/>
                <a:gd name="T69" fmla="*/ 16 h 170"/>
                <a:gd name="T70" fmla="*/ 15 w 311"/>
                <a:gd name="T71" fmla="*/ 31 h 170"/>
                <a:gd name="T72" fmla="*/ 15 w 311"/>
                <a:gd name="T73" fmla="*/ 3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1" h="170">
                  <a:moveTo>
                    <a:pt x="15" y="31"/>
                  </a:moveTo>
                  <a:lnTo>
                    <a:pt x="15" y="31"/>
                  </a:lnTo>
                  <a:lnTo>
                    <a:pt x="4" y="35"/>
                  </a:lnTo>
                  <a:lnTo>
                    <a:pt x="0" y="43"/>
                  </a:lnTo>
                  <a:lnTo>
                    <a:pt x="0" y="50"/>
                  </a:lnTo>
                  <a:lnTo>
                    <a:pt x="4" y="54"/>
                  </a:lnTo>
                  <a:lnTo>
                    <a:pt x="15" y="62"/>
                  </a:lnTo>
                  <a:lnTo>
                    <a:pt x="38" y="70"/>
                  </a:lnTo>
                  <a:lnTo>
                    <a:pt x="96" y="77"/>
                  </a:lnTo>
                  <a:lnTo>
                    <a:pt x="138" y="85"/>
                  </a:lnTo>
                  <a:lnTo>
                    <a:pt x="138" y="85"/>
                  </a:lnTo>
                  <a:lnTo>
                    <a:pt x="154" y="93"/>
                  </a:lnTo>
                  <a:lnTo>
                    <a:pt x="169" y="104"/>
                  </a:lnTo>
                  <a:lnTo>
                    <a:pt x="204" y="135"/>
                  </a:lnTo>
                  <a:lnTo>
                    <a:pt x="238" y="158"/>
                  </a:lnTo>
                  <a:lnTo>
                    <a:pt x="254" y="166"/>
                  </a:lnTo>
                  <a:lnTo>
                    <a:pt x="269" y="170"/>
                  </a:lnTo>
                  <a:lnTo>
                    <a:pt x="269" y="170"/>
                  </a:lnTo>
                  <a:lnTo>
                    <a:pt x="292" y="162"/>
                  </a:lnTo>
                  <a:lnTo>
                    <a:pt x="307" y="154"/>
                  </a:lnTo>
                  <a:lnTo>
                    <a:pt x="311" y="143"/>
                  </a:lnTo>
                  <a:lnTo>
                    <a:pt x="307" y="127"/>
                  </a:lnTo>
                  <a:lnTo>
                    <a:pt x="300" y="116"/>
                  </a:lnTo>
                  <a:lnTo>
                    <a:pt x="292" y="100"/>
                  </a:lnTo>
                  <a:lnTo>
                    <a:pt x="269" y="77"/>
                  </a:lnTo>
                  <a:lnTo>
                    <a:pt x="269" y="77"/>
                  </a:lnTo>
                  <a:lnTo>
                    <a:pt x="250" y="58"/>
                  </a:lnTo>
                  <a:lnTo>
                    <a:pt x="227" y="39"/>
                  </a:lnTo>
                  <a:lnTo>
                    <a:pt x="196" y="20"/>
                  </a:lnTo>
                  <a:lnTo>
                    <a:pt x="157" y="4"/>
                  </a:lnTo>
                  <a:lnTo>
                    <a:pt x="134" y="0"/>
                  </a:lnTo>
                  <a:lnTo>
                    <a:pt x="111" y="0"/>
                  </a:lnTo>
                  <a:lnTo>
                    <a:pt x="88" y="0"/>
                  </a:lnTo>
                  <a:lnTo>
                    <a:pt x="65" y="8"/>
                  </a:lnTo>
                  <a:lnTo>
                    <a:pt x="42" y="16"/>
                  </a:lnTo>
                  <a:lnTo>
                    <a:pt x="15" y="31"/>
                  </a:lnTo>
                  <a:lnTo>
                    <a:pt x="15"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31"/>
            <p:cNvSpPr>
              <a:spLocks/>
            </p:cNvSpPr>
            <p:nvPr/>
          </p:nvSpPr>
          <p:spPr bwMode="auto">
            <a:xfrm>
              <a:off x="3364" y="1810"/>
              <a:ext cx="403" cy="396"/>
            </a:xfrm>
            <a:custGeom>
              <a:avLst/>
              <a:gdLst>
                <a:gd name="T0" fmla="*/ 403 w 403"/>
                <a:gd name="T1" fmla="*/ 200 h 396"/>
                <a:gd name="T2" fmla="*/ 403 w 403"/>
                <a:gd name="T3" fmla="*/ 200 h 396"/>
                <a:gd name="T4" fmla="*/ 399 w 403"/>
                <a:gd name="T5" fmla="*/ 239 h 396"/>
                <a:gd name="T6" fmla="*/ 388 w 403"/>
                <a:gd name="T7" fmla="*/ 277 h 396"/>
                <a:gd name="T8" fmla="*/ 368 w 403"/>
                <a:gd name="T9" fmla="*/ 308 h 396"/>
                <a:gd name="T10" fmla="*/ 345 w 403"/>
                <a:gd name="T11" fmla="*/ 339 h 396"/>
                <a:gd name="T12" fmla="*/ 315 w 403"/>
                <a:gd name="T13" fmla="*/ 362 h 396"/>
                <a:gd name="T14" fmla="*/ 280 w 403"/>
                <a:gd name="T15" fmla="*/ 381 h 396"/>
                <a:gd name="T16" fmla="*/ 242 w 403"/>
                <a:gd name="T17" fmla="*/ 392 h 396"/>
                <a:gd name="T18" fmla="*/ 199 w 403"/>
                <a:gd name="T19" fmla="*/ 396 h 396"/>
                <a:gd name="T20" fmla="*/ 199 w 403"/>
                <a:gd name="T21" fmla="*/ 396 h 396"/>
                <a:gd name="T22" fmla="*/ 161 w 403"/>
                <a:gd name="T23" fmla="*/ 392 h 396"/>
                <a:gd name="T24" fmla="*/ 123 w 403"/>
                <a:gd name="T25" fmla="*/ 381 h 396"/>
                <a:gd name="T26" fmla="*/ 88 w 403"/>
                <a:gd name="T27" fmla="*/ 362 h 396"/>
                <a:gd name="T28" fmla="*/ 57 w 403"/>
                <a:gd name="T29" fmla="*/ 339 h 396"/>
                <a:gd name="T30" fmla="*/ 34 w 403"/>
                <a:gd name="T31" fmla="*/ 308 h 396"/>
                <a:gd name="T32" fmla="*/ 15 w 403"/>
                <a:gd name="T33" fmla="*/ 277 h 396"/>
                <a:gd name="T34" fmla="*/ 3 w 403"/>
                <a:gd name="T35" fmla="*/ 239 h 396"/>
                <a:gd name="T36" fmla="*/ 0 w 403"/>
                <a:gd name="T37" fmla="*/ 200 h 396"/>
                <a:gd name="T38" fmla="*/ 0 w 403"/>
                <a:gd name="T39" fmla="*/ 200 h 396"/>
                <a:gd name="T40" fmla="*/ 3 w 403"/>
                <a:gd name="T41" fmla="*/ 158 h 396"/>
                <a:gd name="T42" fmla="*/ 15 w 403"/>
                <a:gd name="T43" fmla="*/ 123 h 396"/>
                <a:gd name="T44" fmla="*/ 34 w 403"/>
                <a:gd name="T45" fmla="*/ 89 h 396"/>
                <a:gd name="T46" fmla="*/ 57 w 403"/>
                <a:gd name="T47" fmla="*/ 58 h 396"/>
                <a:gd name="T48" fmla="*/ 88 w 403"/>
                <a:gd name="T49" fmla="*/ 35 h 396"/>
                <a:gd name="T50" fmla="*/ 123 w 403"/>
                <a:gd name="T51" fmla="*/ 16 h 396"/>
                <a:gd name="T52" fmla="*/ 161 w 403"/>
                <a:gd name="T53" fmla="*/ 4 h 396"/>
                <a:gd name="T54" fmla="*/ 199 w 403"/>
                <a:gd name="T55" fmla="*/ 0 h 396"/>
                <a:gd name="T56" fmla="*/ 199 w 403"/>
                <a:gd name="T57" fmla="*/ 0 h 396"/>
                <a:gd name="T58" fmla="*/ 242 w 403"/>
                <a:gd name="T59" fmla="*/ 4 h 396"/>
                <a:gd name="T60" fmla="*/ 280 w 403"/>
                <a:gd name="T61" fmla="*/ 16 h 396"/>
                <a:gd name="T62" fmla="*/ 315 w 403"/>
                <a:gd name="T63" fmla="*/ 35 h 396"/>
                <a:gd name="T64" fmla="*/ 345 w 403"/>
                <a:gd name="T65" fmla="*/ 58 h 396"/>
                <a:gd name="T66" fmla="*/ 368 w 403"/>
                <a:gd name="T67" fmla="*/ 89 h 396"/>
                <a:gd name="T68" fmla="*/ 388 w 403"/>
                <a:gd name="T69" fmla="*/ 123 h 396"/>
                <a:gd name="T70" fmla="*/ 399 w 403"/>
                <a:gd name="T71" fmla="*/ 158 h 396"/>
                <a:gd name="T72" fmla="*/ 403 w 403"/>
                <a:gd name="T73" fmla="*/ 200 h 396"/>
                <a:gd name="T74" fmla="*/ 403 w 403"/>
                <a:gd name="T75" fmla="*/ 20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396">
                  <a:moveTo>
                    <a:pt x="403" y="200"/>
                  </a:moveTo>
                  <a:lnTo>
                    <a:pt x="403" y="200"/>
                  </a:lnTo>
                  <a:lnTo>
                    <a:pt x="399" y="239"/>
                  </a:lnTo>
                  <a:lnTo>
                    <a:pt x="388" y="277"/>
                  </a:lnTo>
                  <a:lnTo>
                    <a:pt x="368" y="308"/>
                  </a:lnTo>
                  <a:lnTo>
                    <a:pt x="345" y="339"/>
                  </a:lnTo>
                  <a:lnTo>
                    <a:pt x="315" y="362"/>
                  </a:lnTo>
                  <a:lnTo>
                    <a:pt x="280" y="381"/>
                  </a:lnTo>
                  <a:lnTo>
                    <a:pt x="242" y="392"/>
                  </a:lnTo>
                  <a:lnTo>
                    <a:pt x="199" y="396"/>
                  </a:lnTo>
                  <a:lnTo>
                    <a:pt x="199" y="396"/>
                  </a:lnTo>
                  <a:lnTo>
                    <a:pt x="161" y="392"/>
                  </a:lnTo>
                  <a:lnTo>
                    <a:pt x="123" y="381"/>
                  </a:lnTo>
                  <a:lnTo>
                    <a:pt x="88" y="362"/>
                  </a:lnTo>
                  <a:lnTo>
                    <a:pt x="57" y="339"/>
                  </a:lnTo>
                  <a:lnTo>
                    <a:pt x="34" y="308"/>
                  </a:lnTo>
                  <a:lnTo>
                    <a:pt x="15" y="277"/>
                  </a:lnTo>
                  <a:lnTo>
                    <a:pt x="3" y="239"/>
                  </a:lnTo>
                  <a:lnTo>
                    <a:pt x="0" y="200"/>
                  </a:lnTo>
                  <a:lnTo>
                    <a:pt x="0" y="200"/>
                  </a:lnTo>
                  <a:lnTo>
                    <a:pt x="3" y="158"/>
                  </a:lnTo>
                  <a:lnTo>
                    <a:pt x="15" y="123"/>
                  </a:lnTo>
                  <a:lnTo>
                    <a:pt x="34" y="89"/>
                  </a:lnTo>
                  <a:lnTo>
                    <a:pt x="57" y="58"/>
                  </a:lnTo>
                  <a:lnTo>
                    <a:pt x="88" y="35"/>
                  </a:lnTo>
                  <a:lnTo>
                    <a:pt x="123" y="16"/>
                  </a:lnTo>
                  <a:lnTo>
                    <a:pt x="161" y="4"/>
                  </a:lnTo>
                  <a:lnTo>
                    <a:pt x="199" y="0"/>
                  </a:lnTo>
                  <a:lnTo>
                    <a:pt x="199" y="0"/>
                  </a:lnTo>
                  <a:lnTo>
                    <a:pt x="242" y="4"/>
                  </a:lnTo>
                  <a:lnTo>
                    <a:pt x="280" y="16"/>
                  </a:lnTo>
                  <a:lnTo>
                    <a:pt x="315" y="35"/>
                  </a:lnTo>
                  <a:lnTo>
                    <a:pt x="345" y="58"/>
                  </a:lnTo>
                  <a:lnTo>
                    <a:pt x="368" y="89"/>
                  </a:lnTo>
                  <a:lnTo>
                    <a:pt x="388" y="123"/>
                  </a:lnTo>
                  <a:lnTo>
                    <a:pt x="399" y="158"/>
                  </a:lnTo>
                  <a:lnTo>
                    <a:pt x="403" y="200"/>
                  </a:lnTo>
                  <a:lnTo>
                    <a:pt x="403" y="20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32"/>
            <p:cNvSpPr>
              <a:spLocks/>
            </p:cNvSpPr>
            <p:nvPr/>
          </p:nvSpPr>
          <p:spPr bwMode="auto">
            <a:xfrm>
              <a:off x="3410" y="1860"/>
              <a:ext cx="307" cy="296"/>
            </a:xfrm>
            <a:custGeom>
              <a:avLst/>
              <a:gdLst>
                <a:gd name="T0" fmla="*/ 307 w 307"/>
                <a:gd name="T1" fmla="*/ 150 h 296"/>
                <a:gd name="T2" fmla="*/ 307 w 307"/>
                <a:gd name="T3" fmla="*/ 150 h 296"/>
                <a:gd name="T4" fmla="*/ 303 w 307"/>
                <a:gd name="T5" fmla="*/ 177 h 296"/>
                <a:gd name="T6" fmla="*/ 296 w 307"/>
                <a:gd name="T7" fmla="*/ 208 h 296"/>
                <a:gd name="T8" fmla="*/ 280 w 307"/>
                <a:gd name="T9" fmla="*/ 231 h 296"/>
                <a:gd name="T10" fmla="*/ 265 w 307"/>
                <a:gd name="T11" fmla="*/ 254 h 296"/>
                <a:gd name="T12" fmla="*/ 242 w 307"/>
                <a:gd name="T13" fmla="*/ 273 h 296"/>
                <a:gd name="T14" fmla="*/ 215 w 307"/>
                <a:gd name="T15" fmla="*/ 285 h 296"/>
                <a:gd name="T16" fmla="*/ 184 w 307"/>
                <a:gd name="T17" fmla="*/ 296 h 296"/>
                <a:gd name="T18" fmla="*/ 153 w 307"/>
                <a:gd name="T19" fmla="*/ 296 h 296"/>
                <a:gd name="T20" fmla="*/ 153 w 307"/>
                <a:gd name="T21" fmla="*/ 296 h 296"/>
                <a:gd name="T22" fmla="*/ 123 w 307"/>
                <a:gd name="T23" fmla="*/ 296 h 296"/>
                <a:gd name="T24" fmla="*/ 96 w 307"/>
                <a:gd name="T25" fmla="*/ 285 h 296"/>
                <a:gd name="T26" fmla="*/ 69 w 307"/>
                <a:gd name="T27" fmla="*/ 273 h 296"/>
                <a:gd name="T28" fmla="*/ 46 w 307"/>
                <a:gd name="T29" fmla="*/ 254 h 296"/>
                <a:gd name="T30" fmla="*/ 27 w 307"/>
                <a:gd name="T31" fmla="*/ 231 h 296"/>
                <a:gd name="T32" fmla="*/ 15 w 307"/>
                <a:gd name="T33" fmla="*/ 208 h 296"/>
                <a:gd name="T34" fmla="*/ 4 w 307"/>
                <a:gd name="T35" fmla="*/ 177 h 296"/>
                <a:gd name="T36" fmla="*/ 0 w 307"/>
                <a:gd name="T37" fmla="*/ 150 h 296"/>
                <a:gd name="T38" fmla="*/ 0 w 307"/>
                <a:gd name="T39" fmla="*/ 150 h 296"/>
                <a:gd name="T40" fmla="*/ 4 w 307"/>
                <a:gd name="T41" fmla="*/ 120 h 296"/>
                <a:gd name="T42" fmla="*/ 15 w 307"/>
                <a:gd name="T43" fmla="*/ 93 h 296"/>
                <a:gd name="T44" fmla="*/ 27 w 307"/>
                <a:gd name="T45" fmla="*/ 66 h 296"/>
                <a:gd name="T46" fmla="*/ 46 w 307"/>
                <a:gd name="T47" fmla="*/ 43 h 296"/>
                <a:gd name="T48" fmla="*/ 69 w 307"/>
                <a:gd name="T49" fmla="*/ 27 h 296"/>
                <a:gd name="T50" fmla="*/ 96 w 307"/>
                <a:gd name="T51" fmla="*/ 12 h 296"/>
                <a:gd name="T52" fmla="*/ 123 w 307"/>
                <a:gd name="T53" fmla="*/ 4 h 296"/>
                <a:gd name="T54" fmla="*/ 153 w 307"/>
                <a:gd name="T55" fmla="*/ 0 h 296"/>
                <a:gd name="T56" fmla="*/ 153 w 307"/>
                <a:gd name="T57" fmla="*/ 0 h 296"/>
                <a:gd name="T58" fmla="*/ 184 w 307"/>
                <a:gd name="T59" fmla="*/ 4 h 296"/>
                <a:gd name="T60" fmla="*/ 215 w 307"/>
                <a:gd name="T61" fmla="*/ 12 h 296"/>
                <a:gd name="T62" fmla="*/ 242 w 307"/>
                <a:gd name="T63" fmla="*/ 27 h 296"/>
                <a:gd name="T64" fmla="*/ 265 w 307"/>
                <a:gd name="T65" fmla="*/ 43 h 296"/>
                <a:gd name="T66" fmla="*/ 280 w 307"/>
                <a:gd name="T67" fmla="*/ 66 h 296"/>
                <a:gd name="T68" fmla="*/ 296 w 307"/>
                <a:gd name="T69" fmla="*/ 93 h 296"/>
                <a:gd name="T70" fmla="*/ 303 w 307"/>
                <a:gd name="T71" fmla="*/ 120 h 296"/>
                <a:gd name="T72" fmla="*/ 307 w 307"/>
                <a:gd name="T73" fmla="*/ 150 h 296"/>
                <a:gd name="T74" fmla="*/ 307 w 307"/>
                <a:gd name="T75" fmla="*/ 15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7" h="296">
                  <a:moveTo>
                    <a:pt x="307" y="150"/>
                  </a:moveTo>
                  <a:lnTo>
                    <a:pt x="307" y="150"/>
                  </a:lnTo>
                  <a:lnTo>
                    <a:pt x="303" y="177"/>
                  </a:lnTo>
                  <a:lnTo>
                    <a:pt x="296" y="208"/>
                  </a:lnTo>
                  <a:lnTo>
                    <a:pt x="280" y="231"/>
                  </a:lnTo>
                  <a:lnTo>
                    <a:pt x="265" y="254"/>
                  </a:lnTo>
                  <a:lnTo>
                    <a:pt x="242" y="273"/>
                  </a:lnTo>
                  <a:lnTo>
                    <a:pt x="215" y="285"/>
                  </a:lnTo>
                  <a:lnTo>
                    <a:pt x="184" y="296"/>
                  </a:lnTo>
                  <a:lnTo>
                    <a:pt x="153" y="296"/>
                  </a:lnTo>
                  <a:lnTo>
                    <a:pt x="153" y="296"/>
                  </a:lnTo>
                  <a:lnTo>
                    <a:pt x="123" y="296"/>
                  </a:lnTo>
                  <a:lnTo>
                    <a:pt x="96" y="285"/>
                  </a:lnTo>
                  <a:lnTo>
                    <a:pt x="69" y="273"/>
                  </a:lnTo>
                  <a:lnTo>
                    <a:pt x="46" y="254"/>
                  </a:lnTo>
                  <a:lnTo>
                    <a:pt x="27" y="231"/>
                  </a:lnTo>
                  <a:lnTo>
                    <a:pt x="15" y="208"/>
                  </a:lnTo>
                  <a:lnTo>
                    <a:pt x="4" y="177"/>
                  </a:lnTo>
                  <a:lnTo>
                    <a:pt x="0" y="150"/>
                  </a:lnTo>
                  <a:lnTo>
                    <a:pt x="0" y="150"/>
                  </a:lnTo>
                  <a:lnTo>
                    <a:pt x="4" y="120"/>
                  </a:lnTo>
                  <a:lnTo>
                    <a:pt x="15" y="93"/>
                  </a:lnTo>
                  <a:lnTo>
                    <a:pt x="27" y="66"/>
                  </a:lnTo>
                  <a:lnTo>
                    <a:pt x="46" y="43"/>
                  </a:lnTo>
                  <a:lnTo>
                    <a:pt x="69" y="27"/>
                  </a:lnTo>
                  <a:lnTo>
                    <a:pt x="96" y="12"/>
                  </a:lnTo>
                  <a:lnTo>
                    <a:pt x="123" y="4"/>
                  </a:lnTo>
                  <a:lnTo>
                    <a:pt x="153" y="0"/>
                  </a:lnTo>
                  <a:lnTo>
                    <a:pt x="153" y="0"/>
                  </a:lnTo>
                  <a:lnTo>
                    <a:pt x="184" y="4"/>
                  </a:lnTo>
                  <a:lnTo>
                    <a:pt x="215" y="12"/>
                  </a:lnTo>
                  <a:lnTo>
                    <a:pt x="242" y="27"/>
                  </a:lnTo>
                  <a:lnTo>
                    <a:pt x="265" y="43"/>
                  </a:lnTo>
                  <a:lnTo>
                    <a:pt x="280" y="66"/>
                  </a:lnTo>
                  <a:lnTo>
                    <a:pt x="296" y="93"/>
                  </a:lnTo>
                  <a:lnTo>
                    <a:pt x="303" y="120"/>
                  </a:lnTo>
                  <a:lnTo>
                    <a:pt x="307" y="150"/>
                  </a:lnTo>
                  <a:lnTo>
                    <a:pt x="307" y="1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3"/>
            <p:cNvSpPr>
              <a:spLocks/>
            </p:cNvSpPr>
            <p:nvPr/>
          </p:nvSpPr>
          <p:spPr bwMode="auto">
            <a:xfrm>
              <a:off x="3521" y="1918"/>
              <a:ext cx="165" cy="115"/>
            </a:xfrm>
            <a:custGeom>
              <a:avLst/>
              <a:gdLst>
                <a:gd name="T0" fmla="*/ 0 w 165"/>
                <a:gd name="T1" fmla="*/ 0 h 115"/>
                <a:gd name="T2" fmla="*/ 12 w 165"/>
                <a:gd name="T3" fmla="*/ 115 h 115"/>
                <a:gd name="T4" fmla="*/ 165 w 165"/>
                <a:gd name="T5" fmla="*/ 62 h 115"/>
                <a:gd name="T6" fmla="*/ 35 w 165"/>
                <a:gd name="T7" fmla="*/ 73 h 115"/>
                <a:gd name="T8" fmla="*/ 0 w 165"/>
                <a:gd name="T9" fmla="*/ 0 h 115"/>
              </a:gdLst>
              <a:ahLst/>
              <a:cxnLst>
                <a:cxn ang="0">
                  <a:pos x="T0" y="T1"/>
                </a:cxn>
                <a:cxn ang="0">
                  <a:pos x="T2" y="T3"/>
                </a:cxn>
                <a:cxn ang="0">
                  <a:pos x="T4" y="T5"/>
                </a:cxn>
                <a:cxn ang="0">
                  <a:pos x="T6" y="T7"/>
                </a:cxn>
                <a:cxn ang="0">
                  <a:pos x="T8" y="T9"/>
                </a:cxn>
              </a:cxnLst>
              <a:rect l="0" t="0" r="r" b="b"/>
              <a:pathLst>
                <a:path w="165" h="115">
                  <a:moveTo>
                    <a:pt x="0" y="0"/>
                  </a:moveTo>
                  <a:lnTo>
                    <a:pt x="12" y="115"/>
                  </a:lnTo>
                  <a:lnTo>
                    <a:pt x="165" y="62"/>
                  </a:lnTo>
                  <a:lnTo>
                    <a:pt x="35" y="73"/>
                  </a:lnTo>
                  <a:lnTo>
                    <a:pt x="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4"/>
            <p:cNvSpPr>
              <a:spLocks/>
            </p:cNvSpPr>
            <p:nvPr/>
          </p:nvSpPr>
          <p:spPr bwMode="auto">
            <a:xfrm>
              <a:off x="3452" y="1887"/>
              <a:ext cx="38" cy="35"/>
            </a:xfrm>
            <a:custGeom>
              <a:avLst/>
              <a:gdLst>
                <a:gd name="T0" fmla="*/ 0 w 38"/>
                <a:gd name="T1" fmla="*/ 8 h 35"/>
                <a:gd name="T2" fmla="*/ 23 w 38"/>
                <a:gd name="T3" fmla="*/ 35 h 35"/>
                <a:gd name="T4" fmla="*/ 38 w 38"/>
                <a:gd name="T5" fmla="*/ 27 h 35"/>
                <a:gd name="T6" fmla="*/ 15 w 38"/>
                <a:gd name="T7" fmla="*/ 0 h 35"/>
                <a:gd name="T8" fmla="*/ 0 w 38"/>
                <a:gd name="T9" fmla="*/ 8 h 35"/>
              </a:gdLst>
              <a:ahLst/>
              <a:cxnLst>
                <a:cxn ang="0">
                  <a:pos x="T0" y="T1"/>
                </a:cxn>
                <a:cxn ang="0">
                  <a:pos x="T2" y="T3"/>
                </a:cxn>
                <a:cxn ang="0">
                  <a:pos x="T4" y="T5"/>
                </a:cxn>
                <a:cxn ang="0">
                  <a:pos x="T6" y="T7"/>
                </a:cxn>
                <a:cxn ang="0">
                  <a:pos x="T8" y="T9"/>
                </a:cxn>
              </a:cxnLst>
              <a:rect l="0" t="0" r="r" b="b"/>
              <a:pathLst>
                <a:path w="38" h="35">
                  <a:moveTo>
                    <a:pt x="0" y="8"/>
                  </a:moveTo>
                  <a:lnTo>
                    <a:pt x="23" y="35"/>
                  </a:lnTo>
                  <a:lnTo>
                    <a:pt x="38" y="27"/>
                  </a:lnTo>
                  <a:lnTo>
                    <a:pt x="15" y="0"/>
                  </a:lnTo>
                  <a:lnTo>
                    <a:pt x="0" y="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35"/>
            <p:cNvSpPr>
              <a:spLocks/>
            </p:cNvSpPr>
            <p:nvPr/>
          </p:nvSpPr>
          <p:spPr bwMode="auto">
            <a:xfrm>
              <a:off x="3640" y="2103"/>
              <a:ext cx="35" cy="38"/>
            </a:xfrm>
            <a:custGeom>
              <a:avLst/>
              <a:gdLst>
                <a:gd name="T0" fmla="*/ 0 w 35"/>
                <a:gd name="T1" fmla="*/ 7 h 38"/>
                <a:gd name="T2" fmla="*/ 23 w 35"/>
                <a:gd name="T3" fmla="*/ 38 h 38"/>
                <a:gd name="T4" fmla="*/ 35 w 35"/>
                <a:gd name="T5" fmla="*/ 30 h 38"/>
                <a:gd name="T6" fmla="*/ 16 w 35"/>
                <a:gd name="T7" fmla="*/ 0 h 38"/>
                <a:gd name="T8" fmla="*/ 0 w 35"/>
                <a:gd name="T9" fmla="*/ 7 h 38"/>
              </a:gdLst>
              <a:ahLst/>
              <a:cxnLst>
                <a:cxn ang="0">
                  <a:pos x="T0" y="T1"/>
                </a:cxn>
                <a:cxn ang="0">
                  <a:pos x="T2" y="T3"/>
                </a:cxn>
                <a:cxn ang="0">
                  <a:pos x="T4" y="T5"/>
                </a:cxn>
                <a:cxn ang="0">
                  <a:pos x="T6" y="T7"/>
                </a:cxn>
                <a:cxn ang="0">
                  <a:pos x="T8" y="T9"/>
                </a:cxn>
              </a:cxnLst>
              <a:rect l="0" t="0" r="r" b="b"/>
              <a:pathLst>
                <a:path w="35" h="38">
                  <a:moveTo>
                    <a:pt x="0" y="7"/>
                  </a:moveTo>
                  <a:lnTo>
                    <a:pt x="23" y="38"/>
                  </a:lnTo>
                  <a:lnTo>
                    <a:pt x="35" y="30"/>
                  </a:lnTo>
                  <a:lnTo>
                    <a:pt x="16" y="0"/>
                  </a:lnTo>
                  <a:lnTo>
                    <a:pt x="0" y="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6"/>
            <p:cNvSpPr>
              <a:spLocks/>
            </p:cNvSpPr>
            <p:nvPr/>
          </p:nvSpPr>
          <p:spPr bwMode="auto">
            <a:xfrm>
              <a:off x="3471" y="2114"/>
              <a:ext cx="31" cy="39"/>
            </a:xfrm>
            <a:custGeom>
              <a:avLst/>
              <a:gdLst>
                <a:gd name="T0" fmla="*/ 12 w 31"/>
                <a:gd name="T1" fmla="*/ 39 h 39"/>
                <a:gd name="T2" fmla="*/ 31 w 31"/>
                <a:gd name="T3" fmla="*/ 12 h 39"/>
                <a:gd name="T4" fmla="*/ 23 w 31"/>
                <a:gd name="T5" fmla="*/ 0 h 39"/>
                <a:gd name="T6" fmla="*/ 0 w 31"/>
                <a:gd name="T7" fmla="*/ 27 h 39"/>
                <a:gd name="T8" fmla="*/ 12 w 31"/>
                <a:gd name="T9" fmla="*/ 39 h 39"/>
              </a:gdLst>
              <a:ahLst/>
              <a:cxnLst>
                <a:cxn ang="0">
                  <a:pos x="T0" y="T1"/>
                </a:cxn>
                <a:cxn ang="0">
                  <a:pos x="T2" y="T3"/>
                </a:cxn>
                <a:cxn ang="0">
                  <a:pos x="T4" y="T5"/>
                </a:cxn>
                <a:cxn ang="0">
                  <a:pos x="T6" y="T7"/>
                </a:cxn>
                <a:cxn ang="0">
                  <a:pos x="T8" y="T9"/>
                </a:cxn>
              </a:cxnLst>
              <a:rect l="0" t="0" r="r" b="b"/>
              <a:pathLst>
                <a:path w="31" h="39">
                  <a:moveTo>
                    <a:pt x="12" y="39"/>
                  </a:moveTo>
                  <a:lnTo>
                    <a:pt x="31" y="12"/>
                  </a:lnTo>
                  <a:lnTo>
                    <a:pt x="23" y="0"/>
                  </a:lnTo>
                  <a:lnTo>
                    <a:pt x="0" y="27"/>
                  </a:lnTo>
                  <a:lnTo>
                    <a:pt x="12" y="3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7"/>
            <p:cNvSpPr>
              <a:spLocks/>
            </p:cNvSpPr>
            <p:nvPr/>
          </p:nvSpPr>
          <p:spPr bwMode="auto">
            <a:xfrm>
              <a:off x="3625" y="1872"/>
              <a:ext cx="31" cy="38"/>
            </a:xfrm>
            <a:custGeom>
              <a:avLst/>
              <a:gdLst>
                <a:gd name="T0" fmla="*/ 11 w 31"/>
                <a:gd name="T1" fmla="*/ 38 h 38"/>
                <a:gd name="T2" fmla="*/ 31 w 31"/>
                <a:gd name="T3" fmla="*/ 8 h 38"/>
                <a:gd name="T4" fmla="*/ 23 w 31"/>
                <a:gd name="T5" fmla="*/ 0 h 38"/>
                <a:gd name="T6" fmla="*/ 0 w 31"/>
                <a:gd name="T7" fmla="*/ 27 h 38"/>
                <a:gd name="T8" fmla="*/ 11 w 31"/>
                <a:gd name="T9" fmla="*/ 38 h 38"/>
              </a:gdLst>
              <a:ahLst/>
              <a:cxnLst>
                <a:cxn ang="0">
                  <a:pos x="T0" y="T1"/>
                </a:cxn>
                <a:cxn ang="0">
                  <a:pos x="T2" y="T3"/>
                </a:cxn>
                <a:cxn ang="0">
                  <a:pos x="T4" y="T5"/>
                </a:cxn>
                <a:cxn ang="0">
                  <a:pos x="T6" y="T7"/>
                </a:cxn>
                <a:cxn ang="0">
                  <a:pos x="T8" y="T9"/>
                </a:cxn>
              </a:cxnLst>
              <a:rect l="0" t="0" r="r" b="b"/>
              <a:pathLst>
                <a:path w="31" h="38">
                  <a:moveTo>
                    <a:pt x="11" y="38"/>
                  </a:moveTo>
                  <a:lnTo>
                    <a:pt x="31" y="8"/>
                  </a:lnTo>
                  <a:lnTo>
                    <a:pt x="23" y="0"/>
                  </a:lnTo>
                  <a:lnTo>
                    <a:pt x="0" y="27"/>
                  </a:lnTo>
                  <a:lnTo>
                    <a:pt x="11" y="3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8"/>
            <p:cNvSpPr>
              <a:spLocks/>
            </p:cNvSpPr>
            <p:nvPr/>
          </p:nvSpPr>
          <p:spPr bwMode="auto">
            <a:xfrm>
              <a:off x="3686" y="2006"/>
              <a:ext cx="43" cy="16"/>
            </a:xfrm>
            <a:custGeom>
              <a:avLst/>
              <a:gdLst>
                <a:gd name="T0" fmla="*/ 43 w 43"/>
                <a:gd name="T1" fmla="*/ 0 h 16"/>
                <a:gd name="T2" fmla="*/ 4 w 43"/>
                <a:gd name="T3" fmla="*/ 0 h 16"/>
                <a:gd name="T4" fmla="*/ 0 w 43"/>
                <a:gd name="T5" fmla="*/ 12 h 16"/>
                <a:gd name="T6" fmla="*/ 35 w 43"/>
                <a:gd name="T7" fmla="*/ 16 h 16"/>
                <a:gd name="T8" fmla="*/ 43 w 43"/>
                <a:gd name="T9" fmla="*/ 0 h 16"/>
              </a:gdLst>
              <a:ahLst/>
              <a:cxnLst>
                <a:cxn ang="0">
                  <a:pos x="T0" y="T1"/>
                </a:cxn>
                <a:cxn ang="0">
                  <a:pos x="T2" y="T3"/>
                </a:cxn>
                <a:cxn ang="0">
                  <a:pos x="T4" y="T5"/>
                </a:cxn>
                <a:cxn ang="0">
                  <a:pos x="T6" y="T7"/>
                </a:cxn>
                <a:cxn ang="0">
                  <a:pos x="T8" y="T9"/>
                </a:cxn>
              </a:cxnLst>
              <a:rect l="0" t="0" r="r" b="b"/>
              <a:pathLst>
                <a:path w="43" h="16">
                  <a:moveTo>
                    <a:pt x="43" y="0"/>
                  </a:moveTo>
                  <a:lnTo>
                    <a:pt x="4" y="0"/>
                  </a:lnTo>
                  <a:lnTo>
                    <a:pt x="0" y="12"/>
                  </a:lnTo>
                  <a:lnTo>
                    <a:pt x="35" y="16"/>
                  </a:lnTo>
                  <a:lnTo>
                    <a:pt x="43"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9"/>
            <p:cNvSpPr>
              <a:spLocks/>
            </p:cNvSpPr>
            <p:nvPr/>
          </p:nvSpPr>
          <p:spPr bwMode="auto">
            <a:xfrm>
              <a:off x="3398" y="2003"/>
              <a:ext cx="42" cy="19"/>
            </a:xfrm>
            <a:custGeom>
              <a:avLst/>
              <a:gdLst>
                <a:gd name="T0" fmla="*/ 42 w 42"/>
                <a:gd name="T1" fmla="*/ 3 h 19"/>
                <a:gd name="T2" fmla="*/ 8 w 42"/>
                <a:gd name="T3" fmla="*/ 0 h 19"/>
                <a:gd name="T4" fmla="*/ 0 w 42"/>
                <a:gd name="T5" fmla="*/ 15 h 19"/>
                <a:gd name="T6" fmla="*/ 39 w 42"/>
                <a:gd name="T7" fmla="*/ 19 h 19"/>
                <a:gd name="T8" fmla="*/ 42 w 42"/>
                <a:gd name="T9" fmla="*/ 3 h 19"/>
              </a:gdLst>
              <a:ahLst/>
              <a:cxnLst>
                <a:cxn ang="0">
                  <a:pos x="T0" y="T1"/>
                </a:cxn>
                <a:cxn ang="0">
                  <a:pos x="T2" y="T3"/>
                </a:cxn>
                <a:cxn ang="0">
                  <a:pos x="T4" y="T5"/>
                </a:cxn>
                <a:cxn ang="0">
                  <a:pos x="T6" y="T7"/>
                </a:cxn>
                <a:cxn ang="0">
                  <a:pos x="T8" y="T9"/>
                </a:cxn>
              </a:cxnLst>
              <a:rect l="0" t="0" r="r" b="b"/>
              <a:pathLst>
                <a:path w="42" h="19">
                  <a:moveTo>
                    <a:pt x="42" y="3"/>
                  </a:moveTo>
                  <a:lnTo>
                    <a:pt x="8" y="0"/>
                  </a:lnTo>
                  <a:lnTo>
                    <a:pt x="0" y="15"/>
                  </a:lnTo>
                  <a:lnTo>
                    <a:pt x="39" y="19"/>
                  </a:lnTo>
                  <a:lnTo>
                    <a:pt x="42" y="3"/>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0" name="Rectangle 39"/>
          <p:cNvSpPr/>
          <p:nvPr/>
        </p:nvSpPr>
        <p:spPr>
          <a:xfrm>
            <a:off x="1951037" y="2694581"/>
            <a:ext cx="3074162" cy="802681"/>
          </a:xfrm>
          <a:prstGeom prst="rect">
            <a:avLst/>
          </a:prstGeom>
        </p:spPr>
        <p:txBody>
          <a:bodyPr wrap="none" lIns="124358" tIns="62179" rIns="124358" bIns="62179">
            <a:spAutoFit/>
          </a:bodyPr>
          <a:lstStyle/>
          <a:p>
            <a:r>
              <a:rPr lang="en-US" sz="4400" b="1" dirty="0">
                <a:solidFill>
                  <a:srgbClr val="990000"/>
                </a:solidFill>
              </a:rPr>
              <a:t>IT Services</a:t>
            </a:r>
            <a:endParaRPr lang="en-US" sz="4400" dirty="0"/>
          </a:p>
        </p:txBody>
      </p:sp>
      <p:grpSp>
        <p:nvGrpSpPr>
          <p:cNvPr id="41" name="Group 4"/>
          <p:cNvGrpSpPr>
            <a:grpSpLocks noChangeAspect="1"/>
          </p:cNvGrpSpPr>
          <p:nvPr/>
        </p:nvGrpSpPr>
        <p:grpSpPr bwMode="auto">
          <a:xfrm>
            <a:off x="7083928" y="3954462"/>
            <a:ext cx="3706309" cy="2771607"/>
            <a:chOff x="2102" y="1980"/>
            <a:chExt cx="2097" cy="1686"/>
          </a:xfrm>
        </p:grpSpPr>
        <p:sp>
          <p:nvSpPr>
            <p:cNvPr id="42" name="AutoShape 3"/>
            <p:cNvSpPr>
              <a:spLocks noChangeAspect="1" noChangeArrowheads="1" noTextEdit="1"/>
            </p:cNvSpPr>
            <p:nvPr/>
          </p:nvSpPr>
          <p:spPr bwMode="auto">
            <a:xfrm>
              <a:off x="2102" y="1980"/>
              <a:ext cx="2097" cy="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5"/>
            <p:cNvSpPr>
              <a:spLocks/>
            </p:cNvSpPr>
            <p:nvPr/>
          </p:nvSpPr>
          <p:spPr bwMode="auto">
            <a:xfrm>
              <a:off x="2274" y="1980"/>
              <a:ext cx="929" cy="790"/>
            </a:xfrm>
            <a:custGeom>
              <a:avLst/>
              <a:gdLst>
                <a:gd name="T0" fmla="*/ 542 w 929"/>
                <a:gd name="T1" fmla="*/ 9 h 790"/>
                <a:gd name="T2" fmla="*/ 445 w 929"/>
                <a:gd name="T3" fmla="*/ 0 h 790"/>
                <a:gd name="T4" fmla="*/ 358 w 929"/>
                <a:gd name="T5" fmla="*/ 3 h 790"/>
                <a:gd name="T6" fmla="*/ 270 w 929"/>
                <a:gd name="T7" fmla="*/ 24 h 790"/>
                <a:gd name="T8" fmla="*/ 194 w 929"/>
                <a:gd name="T9" fmla="*/ 58 h 790"/>
                <a:gd name="T10" fmla="*/ 128 w 929"/>
                <a:gd name="T11" fmla="*/ 103 h 790"/>
                <a:gd name="T12" fmla="*/ 70 w 929"/>
                <a:gd name="T13" fmla="*/ 160 h 790"/>
                <a:gd name="T14" fmla="*/ 31 w 929"/>
                <a:gd name="T15" fmla="*/ 227 h 790"/>
                <a:gd name="T16" fmla="*/ 4 w 929"/>
                <a:gd name="T17" fmla="*/ 303 h 790"/>
                <a:gd name="T18" fmla="*/ 0 w 929"/>
                <a:gd name="T19" fmla="*/ 339 h 790"/>
                <a:gd name="T20" fmla="*/ 34 w 929"/>
                <a:gd name="T21" fmla="*/ 339 h 790"/>
                <a:gd name="T22" fmla="*/ 88 w 929"/>
                <a:gd name="T23" fmla="*/ 351 h 790"/>
                <a:gd name="T24" fmla="*/ 128 w 929"/>
                <a:gd name="T25" fmla="*/ 375 h 790"/>
                <a:gd name="T26" fmla="*/ 152 w 929"/>
                <a:gd name="T27" fmla="*/ 409 h 790"/>
                <a:gd name="T28" fmla="*/ 164 w 929"/>
                <a:gd name="T29" fmla="*/ 445 h 790"/>
                <a:gd name="T30" fmla="*/ 170 w 929"/>
                <a:gd name="T31" fmla="*/ 493 h 790"/>
                <a:gd name="T32" fmla="*/ 167 w 929"/>
                <a:gd name="T33" fmla="*/ 524 h 790"/>
                <a:gd name="T34" fmla="*/ 146 w 929"/>
                <a:gd name="T35" fmla="*/ 505 h 790"/>
                <a:gd name="T36" fmla="*/ 103 w 929"/>
                <a:gd name="T37" fmla="*/ 475 h 790"/>
                <a:gd name="T38" fmla="*/ 64 w 929"/>
                <a:gd name="T39" fmla="*/ 454 h 790"/>
                <a:gd name="T40" fmla="*/ 7 w 929"/>
                <a:gd name="T41" fmla="*/ 439 h 790"/>
                <a:gd name="T42" fmla="*/ 13 w 929"/>
                <a:gd name="T43" fmla="*/ 469 h 790"/>
                <a:gd name="T44" fmla="*/ 37 w 929"/>
                <a:gd name="T45" fmla="*/ 527 h 790"/>
                <a:gd name="T46" fmla="*/ 70 w 929"/>
                <a:gd name="T47" fmla="*/ 581 h 790"/>
                <a:gd name="T48" fmla="*/ 109 w 929"/>
                <a:gd name="T49" fmla="*/ 633 h 790"/>
                <a:gd name="T50" fmla="*/ 161 w 929"/>
                <a:gd name="T51" fmla="*/ 675 h 790"/>
                <a:gd name="T52" fmla="*/ 215 w 929"/>
                <a:gd name="T53" fmla="*/ 714 h 790"/>
                <a:gd name="T54" fmla="*/ 279 w 929"/>
                <a:gd name="T55" fmla="*/ 748 h 790"/>
                <a:gd name="T56" fmla="*/ 348 w 929"/>
                <a:gd name="T57" fmla="*/ 772 h 790"/>
                <a:gd name="T58" fmla="*/ 385 w 929"/>
                <a:gd name="T59" fmla="*/ 778 h 790"/>
                <a:gd name="T60" fmla="*/ 479 w 929"/>
                <a:gd name="T61" fmla="*/ 790 h 790"/>
                <a:gd name="T62" fmla="*/ 569 w 929"/>
                <a:gd name="T63" fmla="*/ 784 h 790"/>
                <a:gd name="T64" fmla="*/ 654 w 929"/>
                <a:gd name="T65" fmla="*/ 766 h 790"/>
                <a:gd name="T66" fmla="*/ 733 w 929"/>
                <a:gd name="T67" fmla="*/ 733 h 790"/>
                <a:gd name="T68" fmla="*/ 799 w 929"/>
                <a:gd name="T69" fmla="*/ 687 h 790"/>
                <a:gd name="T70" fmla="*/ 857 w 929"/>
                <a:gd name="T71" fmla="*/ 630 h 790"/>
                <a:gd name="T72" fmla="*/ 896 w 929"/>
                <a:gd name="T73" fmla="*/ 563 h 790"/>
                <a:gd name="T74" fmla="*/ 920 w 929"/>
                <a:gd name="T75" fmla="*/ 487 h 790"/>
                <a:gd name="T76" fmla="*/ 926 w 929"/>
                <a:gd name="T77" fmla="*/ 448 h 790"/>
                <a:gd name="T78" fmla="*/ 923 w 929"/>
                <a:gd name="T79" fmla="*/ 369 h 790"/>
                <a:gd name="T80" fmla="*/ 902 w 929"/>
                <a:gd name="T81" fmla="*/ 294 h 790"/>
                <a:gd name="T82" fmla="*/ 866 w 929"/>
                <a:gd name="T83" fmla="*/ 221 h 790"/>
                <a:gd name="T84" fmla="*/ 814 w 929"/>
                <a:gd name="T85" fmla="*/ 157 h 790"/>
                <a:gd name="T86" fmla="*/ 751 w 929"/>
                <a:gd name="T87" fmla="*/ 100 h 790"/>
                <a:gd name="T88" fmla="*/ 672 w 929"/>
                <a:gd name="T89" fmla="*/ 54 h 790"/>
                <a:gd name="T90" fmla="*/ 588 w 929"/>
                <a:gd name="T91" fmla="*/ 21 h 790"/>
                <a:gd name="T92" fmla="*/ 542 w 929"/>
                <a:gd name="T93" fmla="*/ 9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29" h="790">
                  <a:moveTo>
                    <a:pt x="542" y="9"/>
                  </a:moveTo>
                  <a:lnTo>
                    <a:pt x="542" y="9"/>
                  </a:lnTo>
                  <a:lnTo>
                    <a:pt x="494" y="3"/>
                  </a:lnTo>
                  <a:lnTo>
                    <a:pt x="445" y="0"/>
                  </a:lnTo>
                  <a:lnTo>
                    <a:pt x="400" y="0"/>
                  </a:lnTo>
                  <a:lnTo>
                    <a:pt x="358" y="3"/>
                  </a:lnTo>
                  <a:lnTo>
                    <a:pt x="312" y="12"/>
                  </a:lnTo>
                  <a:lnTo>
                    <a:pt x="270" y="24"/>
                  </a:lnTo>
                  <a:lnTo>
                    <a:pt x="230" y="39"/>
                  </a:lnTo>
                  <a:lnTo>
                    <a:pt x="194" y="58"/>
                  </a:lnTo>
                  <a:lnTo>
                    <a:pt x="158" y="79"/>
                  </a:lnTo>
                  <a:lnTo>
                    <a:pt x="128" y="103"/>
                  </a:lnTo>
                  <a:lnTo>
                    <a:pt x="97" y="130"/>
                  </a:lnTo>
                  <a:lnTo>
                    <a:pt x="70" y="160"/>
                  </a:lnTo>
                  <a:lnTo>
                    <a:pt x="49" y="191"/>
                  </a:lnTo>
                  <a:lnTo>
                    <a:pt x="31" y="227"/>
                  </a:lnTo>
                  <a:lnTo>
                    <a:pt x="16" y="263"/>
                  </a:lnTo>
                  <a:lnTo>
                    <a:pt x="4" y="303"/>
                  </a:lnTo>
                  <a:lnTo>
                    <a:pt x="4" y="303"/>
                  </a:lnTo>
                  <a:lnTo>
                    <a:pt x="0" y="339"/>
                  </a:lnTo>
                  <a:lnTo>
                    <a:pt x="0" y="339"/>
                  </a:lnTo>
                  <a:lnTo>
                    <a:pt x="34" y="339"/>
                  </a:lnTo>
                  <a:lnTo>
                    <a:pt x="64" y="342"/>
                  </a:lnTo>
                  <a:lnTo>
                    <a:pt x="88" y="351"/>
                  </a:lnTo>
                  <a:lnTo>
                    <a:pt x="109" y="363"/>
                  </a:lnTo>
                  <a:lnTo>
                    <a:pt x="128" y="375"/>
                  </a:lnTo>
                  <a:lnTo>
                    <a:pt x="140" y="390"/>
                  </a:lnTo>
                  <a:lnTo>
                    <a:pt x="152" y="409"/>
                  </a:lnTo>
                  <a:lnTo>
                    <a:pt x="158" y="427"/>
                  </a:lnTo>
                  <a:lnTo>
                    <a:pt x="164" y="445"/>
                  </a:lnTo>
                  <a:lnTo>
                    <a:pt x="167" y="463"/>
                  </a:lnTo>
                  <a:lnTo>
                    <a:pt x="170" y="493"/>
                  </a:lnTo>
                  <a:lnTo>
                    <a:pt x="167" y="518"/>
                  </a:lnTo>
                  <a:lnTo>
                    <a:pt x="167" y="524"/>
                  </a:lnTo>
                  <a:lnTo>
                    <a:pt x="167" y="524"/>
                  </a:lnTo>
                  <a:lnTo>
                    <a:pt x="146" y="505"/>
                  </a:lnTo>
                  <a:lnTo>
                    <a:pt x="125" y="487"/>
                  </a:lnTo>
                  <a:lnTo>
                    <a:pt x="103" y="475"/>
                  </a:lnTo>
                  <a:lnTo>
                    <a:pt x="82" y="463"/>
                  </a:lnTo>
                  <a:lnTo>
                    <a:pt x="64" y="454"/>
                  </a:lnTo>
                  <a:lnTo>
                    <a:pt x="43" y="448"/>
                  </a:lnTo>
                  <a:lnTo>
                    <a:pt x="7" y="439"/>
                  </a:lnTo>
                  <a:lnTo>
                    <a:pt x="7" y="439"/>
                  </a:lnTo>
                  <a:lnTo>
                    <a:pt x="13" y="469"/>
                  </a:lnTo>
                  <a:lnTo>
                    <a:pt x="25" y="499"/>
                  </a:lnTo>
                  <a:lnTo>
                    <a:pt x="37" y="527"/>
                  </a:lnTo>
                  <a:lnTo>
                    <a:pt x="52" y="554"/>
                  </a:lnTo>
                  <a:lnTo>
                    <a:pt x="70" y="581"/>
                  </a:lnTo>
                  <a:lnTo>
                    <a:pt x="88" y="605"/>
                  </a:lnTo>
                  <a:lnTo>
                    <a:pt x="109" y="633"/>
                  </a:lnTo>
                  <a:lnTo>
                    <a:pt x="134" y="654"/>
                  </a:lnTo>
                  <a:lnTo>
                    <a:pt x="161" y="675"/>
                  </a:lnTo>
                  <a:lnTo>
                    <a:pt x="188" y="696"/>
                  </a:lnTo>
                  <a:lnTo>
                    <a:pt x="215" y="714"/>
                  </a:lnTo>
                  <a:lnTo>
                    <a:pt x="249" y="733"/>
                  </a:lnTo>
                  <a:lnTo>
                    <a:pt x="279" y="748"/>
                  </a:lnTo>
                  <a:lnTo>
                    <a:pt x="312" y="760"/>
                  </a:lnTo>
                  <a:lnTo>
                    <a:pt x="348" y="772"/>
                  </a:lnTo>
                  <a:lnTo>
                    <a:pt x="385" y="778"/>
                  </a:lnTo>
                  <a:lnTo>
                    <a:pt x="385" y="778"/>
                  </a:lnTo>
                  <a:lnTo>
                    <a:pt x="433" y="787"/>
                  </a:lnTo>
                  <a:lnTo>
                    <a:pt x="479" y="790"/>
                  </a:lnTo>
                  <a:lnTo>
                    <a:pt x="524" y="790"/>
                  </a:lnTo>
                  <a:lnTo>
                    <a:pt x="569" y="784"/>
                  </a:lnTo>
                  <a:lnTo>
                    <a:pt x="615" y="778"/>
                  </a:lnTo>
                  <a:lnTo>
                    <a:pt x="654" y="766"/>
                  </a:lnTo>
                  <a:lnTo>
                    <a:pt x="696" y="751"/>
                  </a:lnTo>
                  <a:lnTo>
                    <a:pt x="733" y="733"/>
                  </a:lnTo>
                  <a:lnTo>
                    <a:pt x="769" y="711"/>
                  </a:lnTo>
                  <a:lnTo>
                    <a:pt x="799" y="687"/>
                  </a:lnTo>
                  <a:lnTo>
                    <a:pt x="830" y="660"/>
                  </a:lnTo>
                  <a:lnTo>
                    <a:pt x="857" y="630"/>
                  </a:lnTo>
                  <a:lnTo>
                    <a:pt x="878" y="596"/>
                  </a:lnTo>
                  <a:lnTo>
                    <a:pt x="896" y="563"/>
                  </a:lnTo>
                  <a:lnTo>
                    <a:pt x="911" y="527"/>
                  </a:lnTo>
                  <a:lnTo>
                    <a:pt x="920" y="487"/>
                  </a:lnTo>
                  <a:lnTo>
                    <a:pt x="920" y="487"/>
                  </a:lnTo>
                  <a:lnTo>
                    <a:pt x="926" y="448"/>
                  </a:lnTo>
                  <a:lnTo>
                    <a:pt x="929" y="409"/>
                  </a:lnTo>
                  <a:lnTo>
                    <a:pt x="923" y="369"/>
                  </a:lnTo>
                  <a:lnTo>
                    <a:pt x="917" y="330"/>
                  </a:lnTo>
                  <a:lnTo>
                    <a:pt x="902" y="294"/>
                  </a:lnTo>
                  <a:lnTo>
                    <a:pt x="887" y="257"/>
                  </a:lnTo>
                  <a:lnTo>
                    <a:pt x="866" y="221"/>
                  </a:lnTo>
                  <a:lnTo>
                    <a:pt x="842" y="188"/>
                  </a:lnTo>
                  <a:lnTo>
                    <a:pt x="814" y="157"/>
                  </a:lnTo>
                  <a:lnTo>
                    <a:pt x="784" y="127"/>
                  </a:lnTo>
                  <a:lnTo>
                    <a:pt x="751" y="100"/>
                  </a:lnTo>
                  <a:lnTo>
                    <a:pt x="715" y="76"/>
                  </a:lnTo>
                  <a:lnTo>
                    <a:pt x="672" y="54"/>
                  </a:lnTo>
                  <a:lnTo>
                    <a:pt x="633" y="36"/>
                  </a:lnTo>
                  <a:lnTo>
                    <a:pt x="588" y="21"/>
                  </a:lnTo>
                  <a:lnTo>
                    <a:pt x="542" y="9"/>
                  </a:lnTo>
                  <a:lnTo>
                    <a:pt x="542" y="9"/>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7"/>
            <p:cNvSpPr>
              <a:spLocks/>
            </p:cNvSpPr>
            <p:nvPr/>
          </p:nvSpPr>
          <p:spPr bwMode="auto">
            <a:xfrm>
              <a:off x="3170" y="2879"/>
              <a:ext cx="269" cy="185"/>
            </a:xfrm>
            <a:custGeom>
              <a:avLst/>
              <a:gdLst>
                <a:gd name="T0" fmla="*/ 27 w 269"/>
                <a:gd name="T1" fmla="*/ 136 h 185"/>
                <a:gd name="T2" fmla="*/ 215 w 269"/>
                <a:gd name="T3" fmla="*/ 0 h 185"/>
                <a:gd name="T4" fmla="*/ 269 w 269"/>
                <a:gd name="T5" fmla="*/ 48 h 185"/>
                <a:gd name="T6" fmla="*/ 257 w 269"/>
                <a:gd name="T7" fmla="*/ 85 h 185"/>
                <a:gd name="T8" fmla="*/ 221 w 269"/>
                <a:gd name="T9" fmla="*/ 45 h 185"/>
                <a:gd name="T10" fmla="*/ 67 w 269"/>
                <a:gd name="T11" fmla="*/ 148 h 185"/>
                <a:gd name="T12" fmla="*/ 82 w 269"/>
                <a:gd name="T13" fmla="*/ 185 h 185"/>
                <a:gd name="T14" fmla="*/ 49 w 269"/>
                <a:gd name="T15" fmla="*/ 185 h 185"/>
                <a:gd name="T16" fmla="*/ 0 w 269"/>
                <a:gd name="T17" fmla="*/ 145 h 185"/>
                <a:gd name="T18" fmla="*/ 27 w 269"/>
                <a:gd name="T19" fmla="*/ 13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185">
                  <a:moveTo>
                    <a:pt x="27" y="136"/>
                  </a:moveTo>
                  <a:lnTo>
                    <a:pt x="215" y="0"/>
                  </a:lnTo>
                  <a:lnTo>
                    <a:pt x="269" y="48"/>
                  </a:lnTo>
                  <a:lnTo>
                    <a:pt x="257" y="85"/>
                  </a:lnTo>
                  <a:lnTo>
                    <a:pt x="221" y="45"/>
                  </a:lnTo>
                  <a:lnTo>
                    <a:pt x="67" y="148"/>
                  </a:lnTo>
                  <a:lnTo>
                    <a:pt x="82" y="185"/>
                  </a:lnTo>
                  <a:lnTo>
                    <a:pt x="49" y="185"/>
                  </a:lnTo>
                  <a:lnTo>
                    <a:pt x="0" y="145"/>
                  </a:lnTo>
                  <a:lnTo>
                    <a:pt x="27" y="13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8"/>
            <p:cNvSpPr>
              <a:spLocks/>
            </p:cNvSpPr>
            <p:nvPr/>
          </p:nvSpPr>
          <p:spPr bwMode="auto">
            <a:xfrm>
              <a:off x="2353" y="2119"/>
              <a:ext cx="109" cy="164"/>
            </a:xfrm>
            <a:custGeom>
              <a:avLst/>
              <a:gdLst>
                <a:gd name="T0" fmla="*/ 43 w 109"/>
                <a:gd name="T1" fmla="*/ 155 h 164"/>
                <a:gd name="T2" fmla="*/ 43 w 109"/>
                <a:gd name="T3" fmla="*/ 155 h 164"/>
                <a:gd name="T4" fmla="*/ 58 w 109"/>
                <a:gd name="T5" fmla="*/ 164 h 164"/>
                <a:gd name="T6" fmla="*/ 58 w 109"/>
                <a:gd name="T7" fmla="*/ 164 h 164"/>
                <a:gd name="T8" fmla="*/ 70 w 109"/>
                <a:gd name="T9" fmla="*/ 149 h 164"/>
                <a:gd name="T10" fmla="*/ 85 w 109"/>
                <a:gd name="T11" fmla="*/ 127 h 164"/>
                <a:gd name="T12" fmla="*/ 94 w 109"/>
                <a:gd name="T13" fmla="*/ 103 h 164"/>
                <a:gd name="T14" fmla="*/ 103 w 109"/>
                <a:gd name="T15" fmla="*/ 76 h 164"/>
                <a:gd name="T16" fmla="*/ 103 w 109"/>
                <a:gd name="T17" fmla="*/ 76 h 164"/>
                <a:gd name="T18" fmla="*/ 106 w 109"/>
                <a:gd name="T19" fmla="*/ 61 h 164"/>
                <a:gd name="T20" fmla="*/ 109 w 109"/>
                <a:gd name="T21" fmla="*/ 43 h 164"/>
                <a:gd name="T22" fmla="*/ 106 w 109"/>
                <a:gd name="T23" fmla="*/ 31 h 164"/>
                <a:gd name="T24" fmla="*/ 103 w 109"/>
                <a:gd name="T25" fmla="*/ 18 h 164"/>
                <a:gd name="T26" fmla="*/ 100 w 109"/>
                <a:gd name="T27" fmla="*/ 9 h 164"/>
                <a:gd name="T28" fmla="*/ 94 w 109"/>
                <a:gd name="T29" fmla="*/ 3 h 164"/>
                <a:gd name="T30" fmla="*/ 85 w 109"/>
                <a:gd name="T31" fmla="*/ 0 h 164"/>
                <a:gd name="T32" fmla="*/ 76 w 109"/>
                <a:gd name="T33" fmla="*/ 0 h 164"/>
                <a:gd name="T34" fmla="*/ 76 w 109"/>
                <a:gd name="T35" fmla="*/ 0 h 164"/>
                <a:gd name="T36" fmla="*/ 64 w 109"/>
                <a:gd name="T37" fmla="*/ 6 h 164"/>
                <a:gd name="T38" fmla="*/ 55 w 109"/>
                <a:gd name="T39" fmla="*/ 12 h 164"/>
                <a:gd name="T40" fmla="*/ 46 w 109"/>
                <a:gd name="T41" fmla="*/ 24 h 164"/>
                <a:gd name="T42" fmla="*/ 33 w 109"/>
                <a:gd name="T43" fmla="*/ 37 h 164"/>
                <a:gd name="T44" fmla="*/ 18 w 109"/>
                <a:gd name="T45" fmla="*/ 67 h 164"/>
                <a:gd name="T46" fmla="*/ 3 w 109"/>
                <a:gd name="T47" fmla="*/ 103 h 164"/>
                <a:gd name="T48" fmla="*/ 3 w 109"/>
                <a:gd name="T49" fmla="*/ 103 h 164"/>
                <a:gd name="T50" fmla="*/ 0 w 109"/>
                <a:gd name="T51" fmla="*/ 124 h 164"/>
                <a:gd name="T52" fmla="*/ 0 w 109"/>
                <a:gd name="T53" fmla="*/ 146 h 164"/>
                <a:gd name="T54" fmla="*/ 0 w 109"/>
                <a:gd name="T55" fmla="*/ 146 h 164"/>
                <a:gd name="T56" fmla="*/ 21 w 109"/>
                <a:gd name="T57" fmla="*/ 149 h 164"/>
                <a:gd name="T58" fmla="*/ 43 w 109"/>
                <a:gd name="T59" fmla="*/ 155 h 164"/>
                <a:gd name="T60" fmla="*/ 43 w 109"/>
                <a:gd name="T61" fmla="*/ 1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64">
                  <a:moveTo>
                    <a:pt x="43" y="155"/>
                  </a:moveTo>
                  <a:lnTo>
                    <a:pt x="43" y="155"/>
                  </a:lnTo>
                  <a:lnTo>
                    <a:pt x="58" y="164"/>
                  </a:lnTo>
                  <a:lnTo>
                    <a:pt x="58" y="164"/>
                  </a:lnTo>
                  <a:lnTo>
                    <a:pt x="70" y="149"/>
                  </a:lnTo>
                  <a:lnTo>
                    <a:pt x="85" y="127"/>
                  </a:lnTo>
                  <a:lnTo>
                    <a:pt x="94" y="103"/>
                  </a:lnTo>
                  <a:lnTo>
                    <a:pt x="103" y="76"/>
                  </a:lnTo>
                  <a:lnTo>
                    <a:pt x="103" y="76"/>
                  </a:lnTo>
                  <a:lnTo>
                    <a:pt x="106" y="61"/>
                  </a:lnTo>
                  <a:lnTo>
                    <a:pt x="109" y="43"/>
                  </a:lnTo>
                  <a:lnTo>
                    <a:pt x="106" y="31"/>
                  </a:lnTo>
                  <a:lnTo>
                    <a:pt x="103" y="18"/>
                  </a:lnTo>
                  <a:lnTo>
                    <a:pt x="100" y="9"/>
                  </a:lnTo>
                  <a:lnTo>
                    <a:pt x="94" y="3"/>
                  </a:lnTo>
                  <a:lnTo>
                    <a:pt x="85" y="0"/>
                  </a:lnTo>
                  <a:lnTo>
                    <a:pt x="76" y="0"/>
                  </a:lnTo>
                  <a:lnTo>
                    <a:pt x="76" y="0"/>
                  </a:lnTo>
                  <a:lnTo>
                    <a:pt x="64" y="6"/>
                  </a:lnTo>
                  <a:lnTo>
                    <a:pt x="55" y="12"/>
                  </a:lnTo>
                  <a:lnTo>
                    <a:pt x="46" y="24"/>
                  </a:lnTo>
                  <a:lnTo>
                    <a:pt x="33" y="37"/>
                  </a:lnTo>
                  <a:lnTo>
                    <a:pt x="18" y="67"/>
                  </a:lnTo>
                  <a:lnTo>
                    <a:pt x="3" y="103"/>
                  </a:lnTo>
                  <a:lnTo>
                    <a:pt x="3" y="103"/>
                  </a:lnTo>
                  <a:lnTo>
                    <a:pt x="0" y="124"/>
                  </a:lnTo>
                  <a:lnTo>
                    <a:pt x="0" y="146"/>
                  </a:lnTo>
                  <a:lnTo>
                    <a:pt x="0" y="146"/>
                  </a:lnTo>
                  <a:lnTo>
                    <a:pt x="21" y="149"/>
                  </a:lnTo>
                  <a:lnTo>
                    <a:pt x="43" y="155"/>
                  </a:lnTo>
                  <a:lnTo>
                    <a:pt x="43" y="1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9"/>
            <p:cNvSpPr>
              <a:spLocks/>
            </p:cNvSpPr>
            <p:nvPr/>
          </p:nvSpPr>
          <p:spPr bwMode="auto">
            <a:xfrm>
              <a:off x="2411" y="2682"/>
              <a:ext cx="799" cy="696"/>
            </a:xfrm>
            <a:custGeom>
              <a:avLst/>
              <a:gdLst>
                <a:gd name="T0" fmla="*/ 632 w 799"/>
                <a:gd name="T1" fmla="*/ 49 h 696"/>
                <a:gd name="T2" fmla="*/ 572 w 799"/>
                <a:gd name="T3" fmla="*/ 76 h 696"/>
                <a:gd name="T4" fmla="*/ 502 w 799"/>
                <a:gd name="T5" fmla="*/ 100 h 696"/>
                <a:gd name="T6" fmla="*/ 417 w 799"/>
                <a:gd name="T7" fmla="*/ 121 h 696"/>
                <a:gd name="T8" fmla="*/ 320 w 799"/>
                <a:gd name="T9" fmla="*/ 127 h 696"/>
                <a:gd name="T10" fmla="*/ 218 w 799"/>
                <a:gd name="T11" fmla="*/ 115 h 696"/>
                <a:gd name="T12" fmla="*/ 163 w 799"/>
                <a:gd name="T13" fmla="*/ 100 h 696"/>
                <a:gd name="T14" fmla="*/ 112 w 799"/>
                <a:gd name="T15" fmla="*/ 76 h 696"/>
                <a:gd name="T16" fmla="*/ 57 w 799"/>
                <a:gd name="T17" fmla="*/ 43 h 696"/>
                <a:gd name="T18" fmla="*/ 9 w 799"/>
                <a:gd name="T19" fmla="*/ 0 h 696"/>
                <a:gd name="T20" fmla="*/ 6 w 799"/>
                <a:gd name="T21" fmla="*/ 21 h 696"/>
                <a:gd name="T22" fmla="*/ 0 w 799"/>
                <a:gd name="T23" fmla="*/ 82 h 696"/>
                <a:gd name="T24" fmla="*/ 6 w 799"/>
                <a:gd name="T25" fmla="*/ 167 h 696"/>
                <a:gd name="T26" fmla="*/ 30 w 799"/>
                <a:gd name="T27" fmla="*/ 273 h 696"/>
                <a:gd name="T28" fmla="*/ 66 w 799"/>
                <a:gd name="T29" fmla="*/ 357 h 696"/>
                <a:gd name="T30" fmla="*/ 100 w 799"/>
                <a:gd name="T31" fmla="*/ 412 h 696"/>
                <a:gd name="T32" fmla="*/ 145 w 799"/>
                <a:gd name="T33" fmla="*/ 469 h 696"/>
                <a:gd name="T34" fmla="*/ 199 w 799"/>
                <a:gd name="T35" fmla="*/ 521 h 696"/>
                <a:gd name="T36" fmla="*/ 269 w 799"/>
                <a:gd name="T37" fmla="*/ 572 h 696"/>
                <a:gd name="T38" fmla="*/ 351 w 799"/>
                <a:gd name="T39" fmla="*/ 618 h 696"/>
                <a:gd name="T40" fmla="*/ 447 w 799"/>
                <a:gd name="T41" fmla="*/ 657 h 696"/>
                <a:gd name="T42" fmla="*/ 502 w 799"/>
                <a:gd name="T43" fmla="*/ 672 h 696"/>
                <a:gd name="T44" fmla="*/ 556 w 799"/>
                <a:gd name="T45" fmla="*/ 678 h 696"/>
                <a:gd name="T46" fmla="*/ 608 w 799"/>
                <a:gd name="T47" fmla="*/ 666 h 696"/>
                <a:gd name="T48" fmla="*/ 674 w 799"/>
                <a:gd name="T49" fmla="*/ 639 h 696"/>
                <a:gd name="T50" fmla="*/ 741 w 799"/>
                <a:gd name="T51" fmla="*/ 681 h 696"/>
                <a:gd name="T52" fmla="*/ 759 w 799"/>
                <a:gd name="T53" fmla="*/ 693 h 696"/>
                <a:gd name="T54" fmla="*/ 780 w 799"/>
                <a:gd name="T55" fmla="*/ 696 h 696"/>
                <a:gd name="T56" fmla="*/ 799 w 799"/>
                <a:gd name="T57" fmla="*/ 681 h 696"/>
                <a:gd name="T58" fmla="*/ 799 w 799"/>
                <a:gd name="T59" fmla="*/ 663 h 696"/>
                <a:gd name="T60" fmla="*/ 714 w 799"/>
                <a:gd name="T61" fmla="*/ 569 h 696"/>
                <a:gd name="T62" fmla="*/ 684 w 799"/>
                <a:gd name="T63" fmla="*/ 548 h 696"/>
                <a:gd name="T64" fmla="*/ 671 w 799"/>
                <a:gd name="T65" fmla="*/ 560 h 696"/>
                <a:gd name="T66" fmla="*/ 614 w 799"/>
                <a:gd name="T67" fmla="*/ 603 h 696"/>
                <a:gd name="T68" fmla="*/ 566 w 799"/>
                <a:gd name="T69" fmla="*/ 624 h 696"/>
                <a:gd name="T70" fmla="*/ 538 w 799"/>
                <a:gd name="T71" fmla="*/ 624 h 696"/>
                <a:gd name="T72" fmla="*/ 508 w 799"/>
                <a:gd name="T73" fmla="*/ 621 h 696"/>
                <a:gd name="T74" fmla="*/ 469 w 799"/>
                <a:gd name="T75" fmla="*/ 597 h 696"/>
                <a:gd name="T76" fmla="*/ 447 w 799"/>
                <a:gd name="T77" fmla="*/ 566 h 696"/>
                <a:gd name="T78" fmla="*/ 441 w 799"/>
                <a:gd name="T79" fmla="*/ 533 h 696"/>
                <a:gd name="T80" fmla="*/ 444 w 799"/>
                <a:gd name="T81" fmla="*/ 521 h 696"/>
                <a:gd name="T82" fmla="*/ 508 w 799"/>
                <a:gd name="T83" fmla="*/ 509 h 696"/>
                <a:gd name="T84" fmla="*/ 556 w 799"/>
                <a:gd name="T85" fmla="*/ 491 h 696"/>
                <a:gd name="T86" fmla="*/ 599 w 799"/>
                <a:gd name="T87" fmla="*/ 463 h 696"/>
                <a:gd name="T88" fmla="*/ 602 w 799"/>
                <a:gd name="T89" fmla="*/ 457 h 696"/>
                <a:gd name="T90" fmla="*/ 626 w 799"/>
                <a:gd name="T91" fmla="*/ 418 h 696"/>
                <a:gd name="T92" fmla="*/ 644 w 799"/>
                <a:gd name="T93" fmla="*/ 354 h 696"/>
                <a:gd name="T94" fmla="*/ 653 w 799"/>
                <a:gd name="T95" fmla="*/ 294 h 696"/>
                <a:gd name="T96" fmla="*/ 653 w 799"/>
                <a:gd name="T97" fmla="*/ 212 h 696"/>
                <a:gd name="T98" fmla="*/ 641 w 799"/>
                <a:gd name="T99" fmla="*/ 109 h 696"/>
                <a:gd name="T100" fmla="*/ 632 w 799"/>
                <a:gd name="T101" fmla="*/ 49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99" h="696">
                  <a:moveTo>
                    <a:pt x="632" y="49"/>
                  </a:moveTo>
                  <a:lnTo>
                    <a:pt x="632" y="49"/>
                  </a:lnTo>
                  <a:lnTo>
                    <a:pt x="614" y="58"/>
                  </a:lnTo>
                  <a:lnTo>
                    <a:pt x="572" y="76"/>
                  </a:lnTo>
                  <a:lnTo>
                    <a:pt x="538" y="88"/>
                  </a:lnTo>
                  <a:lnTo>
                    <a:pt x="502" y="100"/>
                  </a:lnTo>
                  <a:lnTo>
                    <a:pt x="463" y="112"/>
                  </a:lnTo>
                  <a:lnTo>
                    <a:pt x="417" y="121"/>
                  </a:lnTo>
                  <a:lnTo>
                    <a:pt x="372" y="127"/>
                  </a:lnTo>
                  <a:lnTo>
                    <a:pt x="320" y="127"/>
                  </a:lnTo>
                  <a:lnTo>
                    <a:pt x="269" y="124"/>
                  </a:lnTo>
                  <a:lnTo>
                    <a:pt x="218" y="115"/>
                  </a:lnTo>
                  <a:lnTo>
                    <a:pt x="190" y="109"/>
                  </a:lnTo>
                  <a:lnTo>
                    <a:pt x="163" y="100"/>
                  </a:lnTo>
                  <a:lnTo>
                    <a:pt x="136" y="88"/>
                  </a:lnTo>
                  <a:lnTo>
                    <a:pt x="112" y="76"/>
                  </a:lnTo>
                  <a:lnTo>
                    <a:pt x="84" y="61"/>
                  </a:lnTo>
                  <a:lnTo>
                    <a:pt x="57" y="43"/>
                  </a:lnTo>
                  <a:lnTo>
                    <a:pt x="33" y="21"/>
                  </a:lnTo>
                  <a:lnTo>
                    <a:pt x="9" y="0"/>
                  </a:lnTo>
                  <a:lnTo>
                    <a:pt x="9" y="0"/>
                  </a:lnTo>
                  <a:lnTo>
                    <a:pt x="6" y="21"/>
                  </a:lnTo>
                  <a:lnTo>
                    <a:pt x="3" y="49"/>
                  </a:lnTo>
                  <a:lnTo>
                    <a:pt x="0" y="82"/>
                  </a:lnTo>
                  <a:lnTo>
                    <a:pt x="3" y="121"/>
                  </a:lnTo>
                  <a:lnTo>
                    <a:pt x="6" y="167"/>
                  </a:lnTo>
                  <a:lnTo>
                    <a:pt x="15" y="218"/>
                  </a:lnTo>
                  <a:lnTo>
                    <a:pt x="30" y="273"/>
                  </a:lnTo>
                  <a:lnTo>
                    <a:pt x="51" y="327"/>
                  </a:lnTo>
                  <a:lnTo>
                    <a:pt x="66" y="357"/>
                  </a:lnTo>
                  <a:lnTo>
                    <a:pt x="81" y="385"/>
                  </a:lnTo>
                  <a:lnTo>
                    <a:pt x="100" y="412"/>
                  </a:lnTo>
                  <a:lnTo>
                    <a:pt x="121" y="442"/>
                  </a:lnTo>
                  <a:lnTo>
                    <a:pt x="145" y="469"/>
                  </a:lnTo>
                  <a:lnTo>
                    <a:pt x="172" y="497"/>
                  </a:lnTo>
                  <a:lnTo>
                    <a:pt x="199" y="521"/>
                  </a:lnTo>
                  <a:lnTo>
                    <a:pt x="233" y="548"/>
                  </a:lnTo>
                  <a:lnTo>
                    <a:pt x="269" y="572"/>
                  </a:lnTo>
                  <a:lnTo>
                    <a:pt x="308" y="594"/>
                  </a:lnTo>
                  <a:lnTo>
                    <a:pt x="351" y="618"/>
                  </a:lnTo>
                  <a:lnTo>
                    <a:pt x="396" y="636"/>
                  </a:lnTo>
                  <a:lnTo>
                    <a:pt x="447" y="657"/>
                  </a:lnTo>
                  <a:lnTo>
                    <a:pt x="502" y="672"/>
                  </a:lnTo>
                  <a:lnTo>
                    <a:pt x="502" y="672"/>
                  </a:lnTo>
                  <a:lnTo>
                    <a:pt x="529" y="678"/>
                  </a:lnTo>
                  <a:lnTo>
                    <a:pt x="556" y="678"/>
                  </a:lnTo>
                  <a:lnTo>
                    <a:pt x="584" y="672"/>
                  </a:lnTo>
                  <a:lnTo>
                    <a:pt x="608" y="666"/>
                  </a:lnTo>
                  <a:lnTo>
                    <a:pt x="650" y="651"/>
                  </a:lnTo>
                  <a:lnTo>
                    <a:pt x="674" y="639"/>
                  </a:lnTo>
                  <a:lnTo>
                    <a:pt x="741" y="681"/>
                  </a:lnTo>
                  <a:lnTo>
                    <a:pt x="741" y="681"/>
                  </a:lnTo>
                  <a:lnTo>
                    <a:pt x="750" y="687"/>
                  </a:lnTo>
                  <a:lnTo>
                    <a:pt x="759" y="693"/>
                  </a:lnTo>
                  <a:lnTo>
                    <a:pt x="768" y="696"/>
                  </a:lnTo>
                  <a:lnTo>
                    <a:pt x="780" y="696"/>
                  </a:lnTo>
                  <a:lnTo>
                    <a:pt x="789" y="693"/>
                  </a:lnTo>
                  <a:lnTo>
                    <a:pt x="799" y="681"/>
                  </a:lnTo>
                  <a:lnTo>
                    <a:pt x="799" y="663"/>
                  </a:lnTo>
                  <a:lnTo>
                    <a:pt x="799" y="663"/>
                  </a:lnTo>
                  <a:lnTo>
                    <a:pt x="753" y="609"/>
                  </a:lnTo>
                  <a:lnTo>
                    <a:pt x="714" y="569"/>
                  </a:lnTo>
                  <a:lnTo>
                    <a:pt x="696" y="554"/>
                  </a:lnTo>
                  <a:lnTo>
                    <a:pt x="684" y="548"/>
                  </a:lnTo>
                  <a:lnTo>
                    <a:pt x="684" y="548"/>
                  </a:lnTo>
                  <a:lnTo>
                    <a:pt x="671" y="560"/>
                  </a:lnTo>
                  <a:lnTo>
                    <a:pt x="638" y="587"/>
                  </a:lnTo>
                  <a:lnTo>
                    <a:pt x="614" y="603"/>
                  </a:lnTo>
                  <a:lnTo>
                    <a:pt x="590" y="615"/>
                  </a:lnTo>
                  <a:lnTo>
                    <a:pt x="566" y="624"/>
                  </a:lnTo>
                  <a:lnTo>
                    <a:pt x="550" y="627"/>
                  </a:lnTo>
                  <a:lnTo>
                    <a:pt x="538" y="624"/>
                  </a:lnTo>
                  <a:lnTo>
                    <a:pt x="538" y="624"/>
                  </a:lnTo>
                  <a:lnTo>
                    <a:pt x="508" y="621"/>
                  </a:lnTo>
                  <a:lnTo>
                    <a:pt x="487" y="609"/>
                  </a:lnTo>
                  <a:lnTo>
                    <a:pt x="469" y="597"/>
                  </a:lnTo>
                  <a:lnTo>
                    <a:pt x="457" y="581"/>
                  </a:lnTo>
                  <a:lnTo>
                    <a:pt x="447" y="566"/>
                  </a:lnTo>
                  <a:lnTo>
                    <a:pt x="444" y="548"/>
                  </a:lnTo>
                  <a:lnTo>
                    <a:pt x="441" y="533"/>
                  </a:lnTo>
                  <a:lnTo>
                    <a:pt x="444" y="521"/>
                  </a:lnTo>
                  <a:lnTo>
                    <a:pt x="444" y="521"/>
                  </a:lnTo>
                  <a:lnTo>
                    <a:pt x="463" y="518"/>
                  </a:lnTo>
                  <a:lnTo>
                    <a:pt x="508" y="509"/>
                  </a:lnTo>
                  <a:lnTo>
                    <a:pt x="532" y="500"/>
                  </a:lnTo>
                  <a:lnTo>
                    <a:pt x="556" y="491"/>
                  </a:lnTo>
                  <a:lnTo>
                    <a:pt x="581" y="479"/>
                  </a:lnTo>
                  <a:lnTo>
                    <a:pt x="599" y="463"/>
                  </a:lnTo>
                  <a:lnTo>
                    <a:pt x="599" y="463"/>
                  </a:lnTo>
                  <a:lnTo>
                    <a:pt x="602" y="457"/>
                  </a:lnTo>
                  <a:lnTo>
                    <a:pt x="611" y="445"/>
                  </a:lnTo>
                  <a:lnTo>
                    <a:pt x="626" y="418"/>
                  </a:lnTo>
                  <a:lnTo>
                    <a:pt x="638" y="382"/>
                  </a:lnTo>
                  <a:lnTo>
                    <a:pt x="644" y="354"/>
                  </a:lnTo>
                  <a:lnTo>
                    <a:pt x="650" y="327"/>
                  </a:lnTo>
                  <a:lnTo>
                    <a:pt x="653" y="294"/>
                  </a:lnTo>
                  <a:lnTo>
                    <a:pt x="653" y="255"/>
                  </a:lnTo>
                  <a:lnTo>
                    <a:pt x="653" y="212"/>
                  </a:lnTo>
                  <a:lnTo>
                    <a:pt x="647" y="161"/>
                  </a:lnTo>
                  <a:lnTo>
                    <a:pt x="641" y="109"/>
                  </a:lnTo>
                  <a:lnTo>
                    <a:pt x="632" y="49"/>
                  </a:lnTo>
                  <a:lnTo>
                    <a:pt x="632" y="49"/>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10"/>
            <p:cNvSpPr>
              <a:spLocks/>
            </p:cNvSpPr>
            <p:nvPr/>
          </p:nvSpPr>
          <p:spPr bwMode="auto">
            <a:xfrm>
              <a:off x="2102" y="3073"/>
              <a:ext cx="554" cy="315"/>
            </a:xfrm>
            <a:custGeom>
              <a:avLst/>
              <a:gdLst>
                <a:gd name="T0" fmla="*/ 554 w 554"/>
                <a:gd name="T1" fmla="*/ 0 h 315"/>
                <a:gd name="T2" fmla="*/ 554 w 554"/>
                <a:gd name="T3" fmla="*/ 0 h 315"/>
                <a:gd name="T4" fmla="*/ 499 w 554"/>
                <a:gd name="T5" fmla="*/ 3 h 315"/>
                <a:gd name="T6" fmla="*/ 445 w 554"/>
                <a:gd name="T7" fmla="*/ 9 h 315"/>
                <a:gd name="T8" fmla="*/ 378 w 554"/>
                <a:gd name="T9" fmla="*/ 18 h 315"/>
                <a:gd name="T10" fmla="*/ 312 w 554"/>
                <a:gd name="T11" fmla="*/ 30 h 315"/>
                <a:gd name="T12" fmla="*/ 251 w 554"/>
                <a:gd name="T13" fmla="*/ 45 h 315"/>
                <a:gd name="T14" fmla="*/ 227 w 554"/>
                <a:gd name="T15" fmla="*/ 54 h 315"/>
                <a:gd name="T16" fmla="*/ 206 w 554"/>
                <a:gd name="T17" fmla="*/ 66 h 315"/>
                <a:gd name="T18" fmla="*/ 191 w 554"/>
                <a:gd name="T19" fmla="*/ 78 h 315"/>
                <a:gd name="T20" fmla="*/ 182 w 554"/>
                <a:gd name="T21" fmla="*/ 91 h 315"/>
                <a:gd name="T22" fmla="*/ 127 w 554"/>
                <a:gd name="T23" fmla="*/ 227 h 315"/>
                <a:gd name="T24" fmla="*/ 127 w 554"/>
                <a:gd name="T25" fmla="*/ 227 h 315"/>
                <a:gd name="T26" fmla="*/ 115 w 554"/>
                <a:gd name="T27" fmla="*/ 221 h 315"/>
                <a:gd name="T28" fmla="*/ 88 w 554"/>
                <a:gd name="T29" fmla="*/ 206 h 315"/>
                <a:gd name="T30" fmla="*/ 70 w 554"/>
                <a:gd name="T31" fmla="*/ 199 h 315"/>
                <a:gd name="T32" fmla="*/ 51 w 554"/>
                <a:gd name="T33" fmla="*/ 193 h 315"/>
                <a:gd name="T34" fmla="*/ 36 w 554"/>
                <a:gd name="T35" fmla="*/ 190 h 315"/>
                <a:gd name="T36" fmla="*/ 18 w 554"/>
                <a:gd name="T37" fmla="*/ 193 h 315"/>
                <a:gd name="T38" fmla="*/ 18 w 554"/>
                <a:gd name="T39" fmla="*/ 193 h 315"/>
                <a:gd name="T40" fmla="*/ 15 w 554"/>
                <a:gd name="T41" fmla="*/ 196 h 315"/>
                <a:gd name="T42" fmla="*/ 9 w 554"/>
                <a:gd name="T43" fmla="*/ 206 h 315"/>
                <a:gd name="T44" fmla="*/ 3 w 554"/>
                <a:gd name="T45" fmla="*/ 218 h 315"/>
                <a:gd name="T46" fmla="*/ 0 w 554"/>
                <a:gd name="T47" fmla="*/ 224 h 315"/>
                <a:gd name="T48" fmla="*/ 3 w 554"/>
                <a:gd name="T49" fmla="*/ 233 h 315"/>
                <a:gd name="T50" fmla="*/ 6 w 554"/>
                <a:gd name="T51" fmla="*/ 242 h 315"/>
                <a:gd name="T52" fmla="*/ 12 w 554"/>
                <a:gd name="T53" fmla="*/ 251 h 315"/>
                <a:gd name="T54" fmla="*/ 24 w 554"/>
                <a:gd name="T55" fmla="*/ 263 h 315"/>
                <a:gd name="T56" fmla="*/ 36 w 554"/>
                <a:gd name="T57" fmla="*/ 272 h 315"/>
                <a:gd name="T58" fmla="*/ 57 w 554"/>
                <a:gd name="T59" fmla="*/ 284 h 315"/>
                <a:gd name="T60" fmla="*/ 82 w 554"/>
                <a:gd name="T61" fmla="*/ 293 h 315"/>
                <a:gd name="T62" fmla="*/ 112 w 554"/>
                <a:gd name="T63" fmla="*/ 305 h 315"/>
                <a:gd name="T64" fmla="*/ 148 w 554"/>
                <a:gd name="T65" fmla="*/ 315 h 315"/>
                <a:gd name="T66" fmla="*/ 233 w 554"/>
                <a:gd name="T67" fmla="*/ 118 h 315"/>
                <a:gd name="T68" fmla="*/ 548 w 554"/>
                <a:gd name="T69" fmla="*/ 97 h 315"/>
                <a:gd name="T70" fmla="*/ 554 w 554"/>
                <a:gd name="T71"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4" h="315">
                  <a:moveTo>
                    <a:pt x="554" y="0"/>
                  </a:moveTo>
                  <a:lnTo>
                    <a:pt x="554" y="0"/>
                  </a:lnTo>
                  <a:lnTo>
                    <a:pt x="499" y="3"/>
                  </a:lnTo>
                  <a:lnTo>
                    <a:pt x="445" y="9"/>
                  </a:lnTo>
                  <a:lnTo>
                    <a:pt x="378" y="18"/>
                  </a:lnTo>
                  <a:lnTo>
                    <a:pt x="312" y="30"/>
                  </a:lnTo>
                  <a:lnTo>
                    <a:pt x="251" y="45"/>
                  </a:lnTo>
                  <a:lnTo>
                    <a:pt x="227" y="54"/>
                  </a:lnTo>
                  <a:lnTo>
                    <a:pt x="206" y="66"/>
                  </a:lnTo>
                  <a:lnTo>
                    <a:pt x="191" y="78"/>
                  </a:lnTo>
                  <a:lnTo>
                    <a:pt x="182" y="91"/>
                  </a:lnTo>
                  <a:lnTo>
                    <a:pt x="127" y="227"/>
                  </a:lnTo>
                  <a:lnTo>
                    <a:pt x="127" y="227"/>
                  </a:lnTo>
                  <a:lnTo>
                    <a:pt x="115" y="221"/>
                  </a:lnTo>
                  <a:lnTo>
                    <a:pt x="88" y="206"/>
                  </a:lnTo>
                  <a:lnTo>
                    <a:pt x="70" y="199"/>
                  </a:lnTo>
                  <a:lnTo>
                    <a:pt x="51" y="193"/>
                  </a:lnTo>
                  <a:lnTo>
                    <a:pt x="36" y="190"/>
                  </a:lnTo>
                  <a:lnTo>
                    <a:pt x="18" y="193"/>
                  </a:lnTo>
                  <a:lnTo>
                    <a:pt x="18" y="193"/>
                  </a:lnTo>
                  <a:lnTo>
                    <a:pt x="15" y="196"/>
                  </a:lnTo>
                  <a:lnTo>
                    <a:pt x="9" y="206"/>
                  </a:lnTo>
                  <a:lnTo>
                    <a:pt x="3" y="218"/>
                  </a:lnTo>
                  <a:lnTo>
                    <a:pt x="0" y="224"/>
                  </a:lnTo>
                  <a:lnTo>
                    <a:pt x="3" y="233"/>
                  </a:lnTo>
                  <a:lnTo>
                    <a:pt x="6" y="242"/>
                  </a:lnTo>
                  <a:lnTo>
                    <a:pt x="12" y="251"/>
                  </a:lnTo>
                  <a:lnTo>
                    <a:pt x="24" y="263"/>
                  </a:lnTo>
                  <a:lnTo>
                    <a:pt x="36" y="272"/>
                  </a:lnTo>
                  <a:lnTo>
                    <a:pt x="57" y="284"/>
                  </a:lnTo>
                  <a:lnTo>
                    <a:pt x="82" y="293"/>
                  </a:lnTo>
                  <a:lnTo>
                    <a:pt x="112" y="305"/>
                  </a:lnTo>
                  <a:lnTo>
                    <a:pt x="148" y="315"/>
                  </a:lnTo>
                  <a:lnTo>
                    <a:pt x="233" y="118"/>
                  </a:lnTo>
                  <a:lnTo>
                    <a:pt x="548" y="97"/>
                  </a:lnTo>
                  <a:lnTo>
                    <a:pt x="554"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11"/>
            <p:cNvSpPr>
              <a:spLocks/>
            </p:cNvSpPr>
            <p:nvPr/>
          </p:nvSpPr>
          <p:spPr bwMode="auto">
            <a:xfrm>
              <a:off x="2114" y="2516"/>
              <a:ext cx="490" cy="360"/>
            </a:xfrm>
            <a:custGeom>
              <a:avLst/>
              <a:gdLst>
                <a:gd name="T0" fmla="*/ 490 w 490"/>
                <a:gd name="T1" fmla="*/ 336 h 360"/>
                <a:gd name="T2" fmla="*/ 182 w 490"/>
                <a:gd name="T3" fmla="*/ 251 h 360"/>
                <a:gd name="T4" fmla="*/ 182 w 490"/>
                <a:gd name="T5" fmla="*/ 251 h 360"/>
                <a:gd name="T6" fmla="*/ 170 w 490"/>
                <a:gd name="T7" fmla="*/ 236 h 360"/>
                <a:gd name="T8" fmla="*/ 142 w 490"/>
                <a:gd name="T9" fmla="*/ 203 h 360"/>
                <a:gd name="T10" fmla="*/ 127 w 490"/>
                <a:gd name="T11" fmla="*/ 181 h 360"/>
                <a:gd name="T12" fmla="*/ 118 w 490"/>
                <a:gd name="T13" fmla="*/ 160 h 360"/>
                <a:gd name="T14" fmla="*/ 112 w 490"/>
                <a:gd name="T15" fmla="*/ 142 h 360"/>
                <a:gd name="T16" fmla="*/ 112 w 490"/>
                <a:gd name="T17" fmla="*/ 133 h 360"/>
                <a:gd name="T18" fmla="*/ 115 w 490"/>
                <a:gd name="T19" fmla="*/ 127 h 360"/>
                <a:gd name="T20" fmla="*/ 115 w 490"/>
                <a:gd name="T21" fmla="*/ 127 h 360"/>
                <a:gd name="T22" fmla="*/ 124 w 490"/>
                <a:gd name="T23" fmla="*/ 112 h 360"/>
                <a:gd name="T24" fmla="*/ 130 w 490"/>
                <a:gd name="T25" fmla="*/ 97 h 360"/>
                <a:gd name="T26" fmla="*/ 136 w 490"/>
                <a:gd name="T27" fmla="*/ 78 h 360"/>
                <a:gd name="T28" fmla="*/ 139 w 490"/>
                <a:gd name="T29" fmla="*/ 60 h 360"/>
                <a:gd name="T30" fmla="*/ 136 w 490"/>
                <a:gd name="T31" fmla="*/ 45 h 360"/>
                <a:gd name="T32" fmla="*/ 133 w 490"/>
                <a:gd name="T33" fmla="*/ 36 h 360"/>
                <a:gd name="T34" fmla="*/ 127 w 490"/>
                <a:gd name="T35" fmla="*/ 30 h 360"/>
                <a:gd name="T36" fmla="*/ 121 w 490"/>
                <a:gd name="T37" fmla="*/ 24 h 360"/>
                <a:gd name="T38" fmla="*/ 109 w 490"/>
                <a:gd name="T39" fmla="*/ 21 h 360"/>
                <a:gd name="T40" fmla="*/ 109 w 490"/>
                <a:gd name="T41" fmla="*/ 21 h 360"/>
                <a:gd name="T42" fmla="*/ 103 w 490"/>
                <a:gd name="T43" fmla="*/ 15 h 360"/>
                <a:gd name="T44" fmla="*/ 94 w 490"/>
                <a:gd name="T45" fmla="*/ 9 h 360"/>
                <a:gd name="T46" fmla="*/ 85 w 490"/>
                <a:gd name="T47" fmla="*/ 3 h 360"/>
                <a:gd name="T48" fmla="*/ 70 w 490"/>
                <a:gd name="T49" fmla="*/ 0 h 360"/>
                <a:gd name="T50" fmla="*/ 52 w 490"/>
                <a:gd name="T51" fmla="*/ 3 h 360"/>
                <a:gd name="T52" fmla="*/ 30 w 490"/>
                <a:gd name="T53" fmla="*/ 12 h 360"/>
                <a:gd name="T54" fmla="*/ 3 w 490"/>
                <a:gd name="T55" fmla="*/ 27 h 360"/>
                <a:gd name="T56" fmla="*/ 3 w 490"/>
                <a:gd name="T57" fmla="*/ 27 h 360"/>
                <a:gd name="T58" fmla="*/ 3 w 490"/>
                <a:gd name="T59" fmla="*/ 42 h 360"/>
                <a:gd name="T60" fmla="*/ 0 w 490"/>
                <a:gd name="T61" fmla="*/ 54 h 360"/>
                <a:gd name="T62" fmla="*/ 3 w 490"/>
                <a:gd name="T63" fmla="*/ 72 h 360"/>
                <a:gd name="T64" fmla="*/ 6 w 490"/>
                <a:gd name="T65" fmla="*/ 88 h 360"/>
                <a:gd name="T66" fmla="*/ 15 w 490"/>
                <a:gd name="T67" fmla="*/ 103 h 360"/>
                <a:gd name="T68" fmla="*/ 21 w 490"/>
                <a:gd name="T69" fmla="*/ 109 h 360"/>
                <a:gd name="T70" fmla="*/ 30 w 490"/>
                <a:gd name="T71" fmla="*/ 115 h 360"/>
                <a:gd name="T72" fmla="*/ 39 w 490"/>
                <a:gd name="T73" fmla="*/ 118 h 360"/>
                <a:gd name="T74" fmla="*/ 52 w 490"/>
                <a:gd name="T75" fmla="*/ 121 h 360"/>
                <a:gd name="T76" fmla="*/ 52 w 490"/>
                <a:gd name="T77" fmla="*/ 121 h 360"/>
                <a:gd name="T78" fmla="*/ 61 w 490"/>
                <a:gd name="T79" fmla="*/ 145 h 360"/>
                <a:gd name="T80" fmla="*/ 91 w 490"/>
                <a:gd name="T81" fmla="*/ 200 h 360"/>
                <a:gd name="T82" fmla="*/ 106 w 490"/>
                <a:gd name="T83" fmla="*/ 230 h 360"/>
                <a:gd name="T84" fmla="*/ 124 w 490"/>
                <a:gd name="T85" fmla="*/ 257 h 360"/>
                <a:gd name="T86" fmla="*/ 142 w 490"/>
                <a:gd name="T87" fmla="*/ 275 h 360"/>
                <a:gd name="T88" fmla="*/ 148 w 490"/>
                <a:gd name="T89" fmla="*/ 281 h 360"/>
                <a:gd name="T90" fmla="*/ 154 w 490"/>
                <a:gd name="T91" fmla="*/ 284 h 360"/>
                <a:gd name="T92" fmla="*/ 154 w 490"/>
                <a:gd name="T93" fmla="*/ 284 h 360"/>
                <a:gd name="T94" fmla="*/ 185 w 490"/>
                <a:gd name="T95" fmla="*/ 299 h 360"/>
                <a:gd name="T96" fmla="*/ 260 w 490"/>
                <a:gd name="T97" fmla="*/ 327 h 360"/>
                <a:gd name="T98" fmla="*/ 303 w 490"/>
                <a:gd name="T99" fmla="*/ 342 h 360"/>
                <a:gd name="T100" fmla="*/ 345 w 490"/>
                <a:gd name="T101" fmla="*/ 354 h 360"/>
                <a:gd name="T102" fmla="*/ 384 w 490"/>
                <a:gd name="T103" fmla="*/ 360 h 360"/>
                <a:gd name="T104" fmla="*/ 403 w 490"/>
                <a:gd name="T105" fmla="*/ 360 h 360"/>
                <a:gd name="T106" fmla="*/ 418 w 490"/>
                <a:gd name="T107" fmla="*/ 357 h 360"/>
                <a:gd name="T108" fmla="*/ 490 w 490"/>
                <a:gd name="T109" fmla="*/ 33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0" h="360">
                  <a:moveTo>
                    <a:pt x="490" y="336"/>
                  </a:moveTo>
                  <a:lnTo>
                    <a:pt x="182" y="251"/>
                  </a:lnTo>
                  <a:lnTo>
                    <a:pt x="182" y="251"/>
                  </a:lnTo>
                  <a:lnTo>
                    <a:pt x="170" y="236"/>
                  </a:lnTo>
                  <a:lnTo>
                    <a:pt x="142" y="203"/>
                  </a:lnTo>
                  <a:lnTo>
                    <a:pt x="127" y="181"/>
                  </a:lnTo>
                  <a:lnTo>
                    <a:pt x="118" y="160"/>
                  </a:lnTo>
                  <a:lnTo>
                    <a:pt x="112" y="142"/>
                  </a:lnTo>
                  <a:lnTo>
                    <a:pt x="112" y="133"/>
                  </a:lnTo>
                  <a:lnTo>
                    <a:pt x="115" y="127"/>
                  </a:lnTo>
                  <a:lnTo>
                    <a:pt x="115" y="127"/>
                  </a:lnTo>
                  <a:lnTo>
                    <a:pt x="124" y="112"/>
                  </a:lnTo>
                  <a:lnTo>
                    <a:pt x="130" y="97"/>
                  </a:lnTo>
                  <a:lnTo>
                    <a:pt x="136" y="78"/>
                  </a:lnTo>
                  <a:lnTo>
                    <a:pt x="139" y="60"/>
                  </a:lnTo>
                  <a:lnTo>
                    <a:pt x="136" y="45"/>
                  </a:lnTo>
                  <a:lnTo>
                    <a:pt x="133" y="36"/>
                  </a:lnTo>
                  <a:lnTo>
                    <a:pt x="127" y="30"/>
                  </a:lnTo>
                  <a:lnTo>
                    <a:pt x="121" y="24"/>
                  </a:lnTo>
                  <a:lnTo>
                    <a:pt x="109" y="21"/>
                  </a:lnTo>
                  <a:lnTo>
                    <a:pt x="109" y="21"/>
                  </a:lnTo>
                  <a:lnTo>
                    <a:pt x="103" y="15"/>
                  </a:lnTo>
                  <a:lnTo>
                    <a:pt x="94" y="9"/>
                  </a:lnTo>
                  <a:lnTo>
                    <a:pt x="85" y="3"/>
                  </a:lnTo>
                  <a:lnTo>
                    <a:pt x="70" y="0"/>
                  </a:lnTo>
                  <a:lnTo>
                    <a:pt x="52" y="3"/>
                  </a:lnTo>
                  <a:lnTo>
                    <a:pt x="30" y="12"/>
                  </a:lnTo>
                  <a:lnTo>
                    <a:pt x="3" y="27"/>
                  </a:lnTo>
                  <a:lnTo>
                    <a:pt x="3" y="27"/>
                  </a:lnTo>
                  <a:lnTo>
                    <a:pt x="3" y="42"/>
                  </a:lnTo>
                  <a:lnTo>
                    <a:pt x="0" y="54"/>
                  </a:lnTo>
                  <a:lnTo>
                    <a:pt x="3" y="72"/>
                  </a:lnTo>
                  <a:lnTo>
                    <a:pt x="6" y="88"/>
                  </a:lnTo>
                  <a:lnTo>
                    <a:pt x="15" y="103"/>
                  </a:lnTo>
                  <a:lnTo>
                    <a:pt x="21" y="109"/>
                  </a:lnTo>
                  <a:lnTo>
                    <a:pt x="30" y="115"/>
                  </a:lnTo>
                  <a:lnTo>
                    <a:pt x="39" y="118"/>
                  </a:lnTo>
                  <a:lnTo>
                    <a:pt x="52" y="121"/>
                  </a:lnTo>
                  <a:lnTo>
                    <a:pt x="52" y="121"/>
                  </a:lnTo>
                  <a:lnTo>
                    <a:pt x="61" y="145"/>
                  </a:lnTo>
                  <a:lnTo>
                    <a:pt x="91" y="200"/>
                  </a:lnTo>
                  <a:lnTo>
                    <a:pt x="106" y="230"/>
                  </a:lnTo>
                  <a:lnTo>
                    <a:pt x="124" y="257"/>
                  </a:lnTo>
                  <a:lnTo>
                    <a:pt x="142" y="275"/>
                  </a:lnTo>
                  <a:lnTo>
                    <a:pt x="148" y="281"/>
                  </a:lnTo>
                  <a:lnTo>
                    <a:pt x="154" y="284"/>
                  </a:lnTo>
                  <a:lnTo>
                    <a:pt x="154" y="284"/>
                  </a:lnTo>
                  <a:lnTo>
                    <a:pt x="185" y="299"/>
                  </a:lnTo>
                  <a:lnTo>
                    <a:pt x="260" y="327"/>
                  </a:lnTo>
                  <a:lnTo>
                    <a:pt x="303" y="342"/>
                  </a:lnTo>
                  <a:lnTo>
                    <a:pt x="345" y="354"/>
                  </a:lnTo>
                  <a:lnTo>
                    <a:pt x="384" y="360"/>
                  </a:lnTo>
                  <a:lnTo>
                    <a:pt x="403" y="360"/>
                  </a:lnTo>
                  <a:lnTo>
                    <a:pt x="418" y="357"/>
                  </a:lnTo>
                  <a:lnTo>
                    <a:pt x="490" y="336"/>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12"/>
            <p:cNvSpPr>
              <a:spLocks/>
            </p:cNvSpPr>
            <p:nvPr/>
          </p:nvSpPr>
          <p:spPr bwMode="auto">
            <a:xfrm>
              <a:off x="2789" y="2794"/>
              <a:ext cx="575" cy="212"/>
            </a:xfrm>
            <a:custGeom>
              <a:avLst/>
              <a:gdLst>
                <a:gd name="T0" fmla="*/ 0 w 575"/>
                <a:gd name="T1" fmla="*/ 118 h 212"/>
                <a:gd name="T2" fmla="*/ 312 w 575"/>
                <a:gd name="T3" fmla="*/ 43 h 212"/>
                <a:gd name="T4" fmla="*/ 312 w 575"/>
                <a:gd name="T5" fmla="*/ 43 h 212"/>
                <a:gd name="T6" fmla="*/ 330 w 575"/>
                <a:gd name="T7" fmla="*/ 49 h 212"/>
                <a:gd name="T8" fmla="*/ 369 w 575"/>
                <a:gd name="T9" fmla="*/ 67 h 212"/>
                <a:gd name="T10" fmla="*/ 393 w 575"/>
                <a:gd name="T11" fmla="*/ 79 h 212"/>
                <a:gd name="T12" fmla="*/ 411 w 575"/>
                <a:gd name="T13" fmla="*/ 91 h 212"/>
                <a:gd name="T14" fmla="*/ 424 w 575"/>
                <a:gd name="T15" fmla="*/ 103 h 212"/>
                <a:gd name="T16" fmla="*/ 427 w 575"/>
                <a:gd name="T17" fmla="*/ 112 h 212"/>
                <a:gd name="T18" fmla="*/ 430 w 575"/>
                <a:gd name="T19" fmla="*/ 118 h 212"/>
                <a:gd name="T20" fmla="*/ 430 w 575"/>
                <a:gd name="T21" fmla="*/ 118 h 212"/>
                <a:gd name="T22" fmla="*/ 430 w 575"/>
                <a:gd name="T23" fmla="*/ 136 h 212"/>
                <a:gd name="T24" fmla="*/ 430 w 575"/>
                <a:gd name="T25" fmla="*/ 152 h 212"/>
                <a:gd name="T26" fmla="*/ 433 w 575"/>
                <a:gd name="T27" fmla="*/ 170 h 212"/>
                <a:gd name="T28" fmla="*/ 439 w 575"/>
                <a:gd name="T29" fmla="*/ 188 h 212"/>
                <a:gd name="T30" fmla="*/ 451 w 575"/>
                <a:gd name="T31" fmla="*/ 203 h 212"/>
                <a:gd name="T32" fmla="*/ 457 w 575"/>
                <a:gd name="T33" fmla="*/ 206 h 212"/>
                <a:gd name="T34" fmla="*/ 466 w 575"/>
                <a:gd name="T35" fmla="*/ 209 h 212"/>
                <a:gd name="T36" fmla="*/ 475 w 575"/>
                <a:gd name="T37" fmla="*/ 209 h 212"/>
                <a:gd name="T38" fmla="*/ 487 w 575"/>
                <a:gd name="T39" fmla="*/ 206 h 212"/>
                <a:gd name="T40" fmla="*/ 487 w 575"/>
                <a:gd name="T41" fmla="*/ 206 h 212"/>
                <a:gd name="T42" fmla="*/ 496 w 575"/>
                <a:gd name="T43" fmla="*/ 209 h 212"/>
                <a:gd name="T44" fmla="*/ 505 w 575"/>
                <a:gd name="T45" fmla="*/ 212 h 212"/>
                <a:gd name="T46" fmla="*/ 517 w 575"/>
                <a:gd name="T47" fmla="*/ 209 h 212"/>
                <a:gd name="T48" fmla="*/ 532 w 575"/>
                <a:gd name="T49" fmla="*/ 206 h 212"/>
                <a:gd name="T50" fmla="*/ 545 w 575"/>
                <a:gd name="T51" fmla="*/ 194 h 212"/>
                <a:gd name="T52" fmla="*/ 560 w 575"/>
                <a:gd name="T53" fmla="*/ 176 h 212"/>
                <a:gd name="T54" fmla="*/ 575 w 575"/>
                <a:gd name="T55" fmla="*/ 149 h 212"/>
                <a:gd name="T56" fmla="*/ 575 w 575"/>
                <a:gd name="T57" fmla="*/ 149 h 212"/>
                <a:gd name="T58" fmla="*/ 569 w 575"/>
                <a:gd name="T59" fmla="*/ 136 h 212"/>
                <a:gd name="T60" fmla="*/ 563 w 575"/>
                <a:gd name="T61" fmla="*/ 124 h 212"/>
                <a:gd name="T62" fmla="*/ 554 w 575"/>
                <a:gd name="T63" fmla="*/ 112 h 212"/>
                <a:gd name="T64" fmla="*/ 542 w 575"/>
                <a:gd name="T65" fmla="*/ 97 h 212"/>
                <a:gd name="T66" fmla="*/ 526 w 575"/>
                <a:gd name="T67" fmla="*/ 91 h 212"/>
                <a:gd name="T68" fmla="*/ 520 w 575"/>
                <a:gd name="T69" fmla="*/ 88 h 212"/>
                <a:gd name="T70" fmla="*/ 511 w 575"/>
                <a:gd name="T71" fmla="*/ 88 h 212"/>
                <a:gd name="T72" fmla="*/ 499 w 575"/>
                <a:gd name="T73" fmla="*/ 88 h 212"/>
                <a:gd name="T74" fmla="*/ 490 w 575"/>
                <a:gd name="T75" fmla="*/ 91 h 212"/>
                <a:gd name="T76" fmla="*/ 490 w 575"/>
                <a:gd name="T77" fmla="*/ 91 h 212"/>
                <a:gd name="T78" fmla="*/ 466 w 575"/>
                <a:gd name="T79" fmla="*/ 76 h 212"/>
                <a:gd name="T80" fmla="*/ 414 w 575"/>
                <a:gd name="T81" fmla="*/ 43 h 212"/>
                <a:gd name="T82" fmla="*/ 384 w 575"/>
                <a:gd name="T83" fmla="*/ 24 h 212"/>
                <a:gd name="T84" fmla="*/ 357 w 575"/>
                <a:gd name="T85" fmla="*/ 9 h 212"/>
                <a:gd name="T86" fmla="*/ 333 w 575"/>
                <a:gd name="T87" fmla="*/ 0 h 212"/>
                <a:gd name="T88" fmla="*/ 324 w 575"/>
                <a:gd name="T89" fmla="*/ 0 h 212"/>
                <a:gd name="T90" fmla="*/ 318 w 575"/>
                <a:gd name="T91" fmla="*/ 0 h 212"/>
                <a:gd name="T92" fmla="*/ 318 w 575"/>
                <a:gd name="T93" fmla="*/ 0 h 212"/>
                <a:gd name="T94" fmla="*/ 284 w 575"/>
                <a:gd name="T95" fmla="*/ 3 h 212"/>
                <a:gd name="T96" fmla="*/ 206 w 575"/>
                <a:gd name="T97" fmla="*/ 15 h 212"/>
                <a:gd name="T98" fmla="*/ 160 w 575"/>
                <a:gd name="T99" fmla="*/ 21 h 212"/>
                <a:gd name="T100" fmla="*/ 118 w 575"/>
                <a:gd name="T101" fmla="*/ 34 h 212"/>
                <a:gd name="T102" fmla="*/ 82 w 575"/>
                <a:gd name="T103" fmla="*/ 49 h 212"/>
                <a:gd name="T104" fmla="*/ 66 w 575"/>
                <a:gd name="T105" fmla="*/ 58 h 212"/>
                <a:gd name="T106" fmla="*/ 54 w 575"/>
                <a:gd name="T107" fmla="*/ 67 h 212"/>
                <a:gd name="T108" fmla="*/ 0 w 575"/>
                <a:gd name="T109" fmla="*/ 11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5" h="212">
                  <a:moveTo>
                    <a:pt x="0" y="118"/>
                  </a:moveTo>
                  <a:lnTo>
                    <a:pt x="312" y="43"/>
                  </a:lnTo>
                  <a:lnTo>
                    <a:pt x="312" y="43"/>
                  </a:lnTo>
                  <a:lnTo>
                    <a:pt x="330" y="49"/>
                  </a:lnTo>
                  <a:lnTo>
                    <a:pt x="369" y="67"/>
                  </a:lnTo>
                  <a:lnTo>
                    <a:pt x="393" y="79"/>
                  </a:lnTo>
                  <a:lnTo>
                    <a:pt x="411" y="91"/>
                  </a:lnTo>
                  <a:lnTo>
                    <a:pt x="424" y="103"/>
                  </a:lnTo>
                  <a:lnTo>
                    <a:pt x="427" y="112"/>
                  </a:lnTo>
                  <a:lnTo>
                    <a:pt x="430" y="118"/>
                  </a:lnTo>
                  <a:lnTo>
                    <a:pt x="430" y="118"/>
                  </a:lnTo>
                  <a:lnTo>
                    <a:pt x="430" y="136"/>
                  </a:lnTo>
                  <a:lnTo>
                    <a:pt x="430" y="152"/>
                  </a:lnTo>
                  <a:lnTo>
                    <a:pt x="433" y="170"/>
                  </a:lnTo>
                  <a:lnTo>
                    <a:pt x="439" y="188"/>
                  </a:lnTo>
                  <a:lnTo>
                    <a:pt x="451" y="203"/>
                  </a:lnTo>
                  <a:lnTo>
                    <a:pt x="457" y="206"/>
                  </a:lnTo>
                  <a:lnTo>
                    <a:pt x="466" y="209"/>
                  </a:lnTo>
                  <a:lnTo>
                    <a:pt x="475" y="209"/>
                  </a:lnTo>
                  <a:lnTo>
                    <a:pt x="487" y="206"/>
                  </a:lnTo>
                  <a:lnTo>
                    <a:pt x="487" y="206"/>
                  </a:lnTo>
                  <a:lnTo>
                    <a:pt x="496" y="209"/>
                  </a:lnTo>
                  <a:lnTo>
                    <a:pt x="505" y="212"/>
                  </a:lnTo>
                  <a:lnTo>
                    <a:pt x="517" y="209"/>
                  </a:lnTo>
                  <a:lnTo>
                    <a:pt x="532" y="206"/>
                  </a:lnTo>
                  <a:lnTo>
                    <a:pt x="545" y="194"/>
                  </a:lnTo>
                  <a:lnTo>
                    <a:pt x="560" y="176"/>
                  </a:lnTo>
                  <a:lnTo>
                    <a:pt x="575" y="149"/>
                  </a:lnTo>
                  <a:lnTo>
                    <a:pt x="575" y="149"/>
                  </a:lnTo>
                  <a:lnTo>
                    <a:pt x="569" y="136"/>
                  </a:lnTo>
                  <a:lnTo>
                    <a:pt x="563" y="124"/>
                  </a:lnTo>
                  <a:lnTo>
                    <a:pt x="554" y="112"/>
                  </a:lnTo>
                  <a:lnTo>
                    <a:pt x="542" y="97"/>
                  </a:lnTo>
                  <a:lnTo>
                    <a:pt x="526" y="91"/>
                  </a:lnTo>
                  <a:lnTo>
                    <a:pt x="520" y="88"/>
                  </a:lnTo>
                  <a:lnTo>
                    <a:pt x="511" y="88"/>
                  </a:lnTo>
                  <a:lnTo>
                    <a:pt x="499" y="88"/>
                  </a:lnTo>
                  <a:lnTo>
                    <a:pt x="490" y="91"/>
                  </a:lnTo>
                  <a:lnTo>
                    <a:pt x="490" y="91"/>
                  </a:lnTo>
                  <a:lnTo>
                    <a:pt x="466" y="76"/>
                  </a:lnTo>
                  <a:lnTo>
                    <a:pt x="414" y="43"/>
                  </a:lnTo>
                  <a:lnTo>
                    <a:pt x="384" y="24"/>
                  </a:lnTo>
                  <a:lnTo>
                    <a:pt x="357" y="9"/>
                  </a:lnTo>
                  <a:lnTo>
                    <a:pt x="333" y="0"/>
                  </a:lnTo>
                  <a:lnTo>
                    <a:pt x="324" y="0"/>
                  </a:lnTo>
                  <a:lnTo>
                    <a:pt x="318" y="0"/>
                  </a:lnTo>
                  <a:lnTo>
                    <a:pt x="318" y="0"/>
                  </a:lnTo>
                  <a:lnTo>
                    <a:pt x="284" y="3"/>
                  </a:lnTo>
                  <a:lnTo>
                    <a:pt x="206" y="15"/>
                  </a:lnTo>
                  <a:lnTo>
                    <a:pt x="160" y="21"/>
                  </a:lnTo>
                  <a:lnTo>
                    <a:pt x="118" y="34"/>
                  </a:lnTo>
                  <a:lnTo>
                    <a:pt x="82" y="49"/>
                  </a:lnTo>
                  <a:lnTo>
                    <a:pt x="66" y="58"/>
                  </a:lnTo>
                  <a:lnTo>
                    <a:pt x="54" y="67"/>
                  </a:lnTo>
                  <a:lnTo>
                    <a:pt x="0" y="118"/>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3"/>
            <p:cNvSpPr>
              <a:spLocks/>
            </p:cNvSpPr>
            <p:nvPr/>
          </p:nvSpPr>
          <p:spPr bwMode="auto">
            <a:xfrm>
              <a:off x="3098" y="2858"/>
              <a:ext cx="496" cy="496"/>
            </a:xfrm>
            <a:custGeom>
              <a:avLst/>
              <a:gdLst>
                <a:gd name="T0" fmla="*/ 0 w 496"/>
                <a:gd name="T1" fmla="*/ 290 h 496"/>
                <a:gd name="T2" fmla="*/ 408 w 496"/>
                <a:gd name="T3" fmla="*/ 18 h 496"/>
                <a:gd name="T4" fmla="*/ 496 w 496"/>
                <a:gd name="T5" fmla="*/ 0 h 496"/>
                <a:gd name="T6" fmla="*/ 99 w 496"/>
                <a:gd name="T7" fmla="*/ 290 h 496"/>
                <a:gd name="T8" fmla="*/ 257 w 496"/>
                <a:gd name="T9" fmla="*/ 484 h 496"/>
                <a:gd name="T10" fmla="*/ 157 w 496"/>
                <a:gd name="T11" fmla="*/ 496 h 496"/>
                <a:gd name="T12" fmla="*/ 0 w 496"/>
                <a:gd name="T13" fmla="*/ 290 h 496"/>
              </a:gdLst>
              <a:ahLst/>
              <a:cxnLst>
                <a:cxn ang="0">
                  <a:pos x="T0" y="T1"/>
                </a:cxn>
                <a:cxn ang="0">
                  <a:pos x="T2" y="T3"/>
                </a:cxn>
                <a:cxn ang="0">
                  <a:pos x="T4" y="T5"/>
                </a:cxn>
                <a:cxn ang="0">
                  <a:pos x="T6" y="T7"/>
                </a:cxn>
                <a:cxn ang="0">
                  <a:pos x="T8" y="T9"/>
                </a:cxn>
                <a:cxn ang="0">
                  <a:pos x="T10" y="T11"/>
                </a:cxn>
                <a:cxn ang="0">
                  <a:pos x="T12" y="T13"/>
                </a:cxn>
              </a:cxnLst>
              <a:rect l="0" t="0" r="r" b="b"/>
              <a:pathLst>
                <a:path w="496" h="496">
                  <a:moveTo>
                    <a:pt x="0" y="290"/>
                  </a:moveTo>
                  <a:lnTo>
                    <a:pt x="408" y="18"/>
                  </a:lnTo>
                  <a:lnTo>
                    <a:pt x="496" y="0"/>
                  </a:lnTo>
                  <a:lnTo>
                    <a:pt x="99" y="290"/>
                  </a:lnTo>
                  <a:lnTo>
                    <a:pt x="257" y="484"/>
                  </a:lnTo>
                  <a:lnTo>
                    <a:pt x="157" y="496"/>
                  </a:lnTo>
                  <a:lnTo>
                    <a:pt x="0" y="29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4"/>
            <p:cNvSpPr>
              <a:spLocks/>
            </p:cNvSpPr>
            <p:nvPr/>
          </p:nvSpPr>
          <p:spPr bwMode="auto">
            <a:xfrm>
              <a:off x="3255" y="3245"/>
              <a:ext cx="417" cy="146"/>
            </a:xfrm>
            <a:custGeom>
              <a:avLst/>
              <a:gdLst>
                <a:gd name="T0" fmla="*/ 69 w 417"/>
                <a:gd name="T1" fmla="*/ 85 h 146"/>
                <a:gd name="T2" fmla="*/ 396 w 417"/>
                <a:gd name="T3" fmla="*/ 0 h 146"/>
                <a:gd name="T4" fmla="*/ 417 w 417"/>
                <a:gd name="T5" fmla="*/ 91 h 146"/>
                <a:gd name="T6" fmla="*/ 109 w 417"/>
                <a:gd name="T7" fmla="*/ 146 h 146"/>
                <a:gd name="T8" fmla="*/ 0 w 417"/>
                <a:gd name="T9" fmla="*/ 109 h 146"/>
                <a:gd name="T10" fmla="*/ 69 w 417"/>
                <a:gd name="T11" fmla="*/ 85 h 146"/>
              </a:gdLst>
              <a:ahLst/>
              <a:cxnLst>
                <a:cxn ang="0">
                  <a:pos x="T0" y="T1"/>
                </a:cxn>
                <a:cxn ang="0">
                  <a:pos x="T2" y="T3"/>
                </a:cxn>
                <a:cxn ang="0">
                  <a:pos x="T4" y="T5"/>
                </a:cxn>
                <a:cxn ang="0">
                  <a:pos x="T6" y="T7"/>
                </a:cxn>
                <a:cxn ang="0">
                  <a:pos x="T8" y="T9"/>
                </a:cxn>
                <a:cxn ang="0">
                  <a:pos x="T10" y="T11"/>
                </a:cxn>
              </a:cxnLst>
              <a:rect l="0" t="0" r="r" b="b"/>
              <a:pathLst>
                <a:path w="417" h="146">
                  <a:moveTo>
                    <a:pt x="69" y="85"/>
                  </a:moveTo>
                  <a:lnTo>
                    <a:pt x="396" y="0"/>
                  </a:lnTo>
                  <a:lnTo>
                    <a:pt x="417" y="91"/>
                  </a:lnTo>
                  <a:lnTo>
                    <a:pt x="109" y="146"/>
                  </a:lnTo>
                  <a:lnTo>
                    <a:pt x="0" y="109"/>
                  </a:lnTo>
                  <a:lnTo>
                    <a:pt x="69" y="8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5"/>
            <p:cNvSpPr>
              <a:spLocks/>
            </p:cNvSpPr>
            <p:nvPr/>
          </p:nvSpPr>
          <p:spPr bwMode="auto">
            <a:xfrm>
              <a:off x="3651" y="3009"/>
              <a:ext cx="197" cy="327"/>
            </a:xfrm>
            <a:custGeom>
              <a:avLst/>
              <a:gdLst>
                <a:gd name="T0" fmla="*/ 197 w 197"/>
                <a:gd name="T1" fmla="*/ 0 h 327"/>
                <a:gd name="T2" fmla="*/ 0 w 197"/>
                <a:gd name="T3" fmla="*/ 236 h 327"/>
                <a:gd name="T4" fmla="*/ 21 w 197"/>
                <a:gd name="T5" fmla="*/ 327 h 327"/>
                <a:gd name="T6" fmla="*/ 197 w 197"/>
                <a:gd name="T7" fmla="*/ 100 h 327"/>
                <a:gd name="T8" fmla="*/ 197 w 197"/>
                <a:gd name="T9" fmla="*/ 0 h 327"/>
              </a:gdLst>
              <a:ahLst/>
              <a:cxnLst>
                <a:cxn ang="0">
                  <a:pos x="T0" y="T1"/>
                </a:cxn>
                <a:cxn ang="0">
                  <a:pos x="T2" y="T3"/>
                </a:cxn>
                <a:cxn ang="0">
                  <a:pos x="T4" y="T5"/>
                </a:cxn>
                <a:cxn ang="0">
                  <a:pos x="T6" y="T7"/>
                </a:cxn>
                <a:cxn ang="0">
                  <a:pos x="T8" y="T9"/>
                </a:cxn>
              </a:cxnLst>
              <a:rect l="0" t="0" r="r" b="b"/>
              <a:pathLst>
                <a:path w="197" h="327">
                  <a:moveTo>
                    <a:pt x="197" y="0"/>
                  </a:moveTo>
                  <a:lnTo>
                    <a:pt x="0" y="236"/>
                  </a:lnTo>
                  <a:lnTo>
                    <a:pt x="21" y="327"/>
                  </a:lnTo>
                  <a:lnTo>
                    <a:pt x="197" y="100"/>
                  </a:lnTo>
                  <a:lnTo>
                    <a:pt x="19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6"/>
            <p:cNvSpPr>
              <a:spLocks/>
            </p:cNvSpPr>
            <p:nvPr/>
          </p:nvSpPr>
          <p:spPr bwMode="auto">
            <a:xfrm>
              <a:off x="3591" y="2858"/>
              <a:ext cx="12" cy="197"/>
            </a:xfrm>
            <a:custGeom>
              <a:avLst/>
              <a:gdLst>
                <a:gd name="T0" fmla="*/ 0 w 12"/>
                <a:gd name="T1" fmla="*/ 0 h 197"/>
                <a:gd name="T2" fmla="*/ 6 w 12"/>
                <a:gd name="T3" fmla="*/ 0 h 197"/>
                <a:gd name="T4" fmla="*/ 12 w 12"/>
                <a:gd name="T5" fmla="*/ 197 h 197"/>
                <a:gd name="T6" fmla="*/ 6 w 12"/>
                <a:gd name="T7" fmla="*/ 197 h 197"/>
                <a:gd name="T8" fmla="*/ 0 w 12"/>
                <a:gd name="T9" fmla="*/ 0 h 197"/>
                <a:gd name="T10" fmla="*/ 0 w 12"/>
                <a:gd name="T11" fmla="*/ 0 h 197"/>
              </a:gdLst>
              <a:ahLst/>
              <a:cxnLst>
                <a:cxn ang="0">
                  <a:pos x="T0" y="T1"/>
                </a:cxn>
                <a:cxn ang="0">
                  <a:pos x="T2" y="T3"/>
                </a:cxn>
                <a:cxn ang="0">
                  <a:pos x="T4" y="T5"/>
                </a:cxn>
                <a:cxn ang="0">
                  <a:pos x="T6" y="T7"/>
                </a:cxn>
                <a:cxn ang="0">
                  <a:pos x="T8" y="T9"/>
                </a:cxn>
                <a:cxn ang="0">
                  <a:pos x="T10" y="T11"/>
                </a:cxn>
              </a:cxnLst>
              <a:rect l="0" t="0" r="r" b="b"/>
              <a:pathLst>
                <a:path w="12" h="197">
                  <a:moveTo>
                    <a:pt x="0" y="0"/>
                  </a:moveTo>
                  <a:lnTo>
                    <a:pt x="6" y="0"/>
                  </a:lnTo>
                  <a:lnTo>
                    <a:pt x="12" y="197"/>
                  </a:lnTo>
                  <a:lnTo>
                    <a:pt x="6" y="197"/>
                  </a:lnTo>
                  <a:lnTo>
                    <a:pt x="0" y="0"/>
                  </a:lnTo>
                  <a:lnTo>
                    <a:pt x="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7"/>
            <p:cNvSpPr>
              <a:spLocks/>
            </p:cNvSpPr>
            <p:nvPr/>
          </p:nvSpPr>
          <p:spPr bwMode="auto">
            <a:xfrm>
              <a:off x="3600" y="3006"/>
              <a:ext cx="248" cy="52"/>
            </a:xfrm>
            <a:custGeom>
              <a:avLst/>
              <a:gdLst>
                <a:gd name="T0" fmla="*/ 0 w 248"/>
                <a:gd name="T1" fmla="*/ 46 h 52"/>
                <a:gd name="T2" fmla="*/ 248 w 248"/>
                <a:gd name="T3" fmla="*/ 0 h 52"/>
                <a:gd name="T4" fmla="*/ 248 w 248"/>
                <a:gd name="T5" fmla="*/ 6 h 52"/>
                <a:gd name="T6" fmla="*/ 0 w 248"/>
                <a:gd name="T7" fmla="*/ 52 h 52"/>
                <a:gd name="T8" fmla="*/ 0 w 248"/>
                <a:gd name="T9" fmla="*/ 46 h 52"/>
                <a:gd name="T10" fmla="*/ 0 w 248"/>
                <a:gd name="T11" fmla="*/ 46 h 52"/>
              </a:gdLst>
              <a:ahLst/>
              <a:cxnLst>
                <a:cxn ang="0">
                  <a:pos x="T0" y="T1"/>
                </a:cxn>
                <a:cxn ang="0">
                  <a:pos x="T2" y="T3"/>
                </a:cxn>
                <a:cxn ang="0">
                  <a:pos x="T4" y="T5"/>
                </a:cxn>
                <a:cxn ang="0">
                  <a:pos x="T6" y="T7"/>
                </a:cxn>
                <a:cxn ang="0">
                  <a:pos x="T8" y="T9"/>
                </a:cxn>
                <a:cxn ang="0">
                  <a:pos x="T10" y="T11"/>
                </a:cxn>
              </a:cxnLst>
              <a:rect l="0" t="0" r="r" b="b"/>
              <a:pathLst>
                <a:path w="248" h="52">
                  <a:moveTo>
                    <a:pt x="0" y="46"/>
                  </a:moveTo>
                  <a:lnTo>
                    <a:pt x="248" y="0"/>
                  </a:lnTo>
                  <a:lnTo>
                    <a:pt x="248" y="6"/>
                  </a:lnTo>
                  <a:lnTo>
                    <a:pt x="0" y="52"/>
                  </a:lnTo>
                  <a:lnTo>
                    <a:pt x="0" y="46"/>
                  </a:lnTo>
                  <a:lnTo>
                    <a:pt x="0" y="4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18"/>
            <p:cNvSpPr>
              <a:spLocks/>
            </p:cNvSpPr>
            <p:nvPr/>
          </p:nvSpPr>
          <p:spPr bwMode="auto">
            <a:xfrm>
              <a:off x="3564" y="3055"/>
              <a:ext cx="39" cy="48"/>
            </a:xfrm>
            <a:custGeom>
              <a:avLst/>
              <a:gdLst>
                <a:gd name="T0" fmla="*/ 0 w 39"/>
                <a:gd name="T1" fmla="*/ 45 h 48"/>
                <a:gd name="T2" fmla="*/ 33 w 39"/>
                <a:gd name="T3" fmla="*/ 0 h 48"/>
                <a:gd name="T4" fmla="*/ 39 w 39"/>
                <a:gd name="T5" fmla="*/ 3 h 48"/>
                <a:gd name="T6" fmla="*/ 6 w 39"/>
                <a:gd name="T7" fmla="*/ 48 h 48"/>
                <a:gd name="T8" fmla="*/ 0 w 39"/>
                <a:gd name="T9" fmla="*/ 45 h 48"/>
                <a:gd name="T10" fmla="*/ 0 w 39"/>
                <a:gd name="T11" fmla="*/ 45 h 48"/>
              </a:gdLst>
              <a:ahLst/>
              <a:cxnLst>
                <a:cxn ang="0">
                  <a:pos x="T0" y="T1"/>
                </a:cxn>
                <a:cxn ang="0">
                  <a:pos x="T2" y="T3"/>
                </a:cxn>
                <a:cxn ang="0">
                  <a:pos x="T4" y="T5"/>
                </a:cxn>
                <a:cxn ang="0">
                  <a:pos x="T6" y="T7"/>
                </a:cxn>
                <a:cxn ang="0">
                  <a:pos x="T8" y="T9"/>
                </a:cxn>
                <a:cxn ang="0">
                  <a:pos x="T10" y="T11"/>
                </a:cxn>
              </a:cxnLst>
              <a:rect l="0" t="0" r="r" b="b"/>
              <a:pathLst>
                <a:path w="39" h="48">
                  <a:moveTo>
                    <a:pt x="0" y="45"/>
                  </a:moveTo>
                  <a:lnTo>
                    <a:pt x="33" y="0"/>
                  </a:lnTo>
                  <a:lnTo>
                    <a:pt x="39" y="3"/>
                  </a:lnTo>
                  <a:lnTo>
                    <a:pt x="6" y="48"/>
                  </a:lnTo>
                  <a:lnTo>
                    <a:pt x="0" y="45"/>
                  </a:lnTo>
                  <a:lnTo>
                    <a:pt x="0" y="4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9"/>
            <p:cNvSpPr>
              <a:spLocks/>
            </p:cNvSpPr>
            <p:nvPr/>
          </p:nvSpPr>
          <p:spPr bwMode="auto">
            <a:xfrm>
              <a:off x="3355" y="3100"/>
              <a:ext cx="215" cy="242"/>
            </a:xfrm>
            <a:custGeom>
              <a:avLst/>
              <a:gdLst>
                <a:gd name="T0" fmla="*/ 0 w 215"/>
                <a:gd name="T1" fmla="*/ 239 h 242"/>
                <a:gd name="T2" fmla="*/ 209 w 215"/>
                <a:gd name="T3" fmla="*/ 0 h 242"/>
                <a:gd name="T4" fmla="*/ 215 w 215"/>
                <a:gd name="T5" fmla="*/ 3 h 242"/>
                <a:gd name="T6" fmla="*/ 3 w 215"/>
                <a:gd name="T7" fmla="*/ 242 h 242"/>
                <a:gd name="T8" fmla="*/ 0 w 215"/>
                <a:gd name="T9" fmla="*/ 239 h 242"/>
                <a:gd name="T10" fmla="*/ 0 w 215"/>
                <a:gd name="T11" fmla="*/ 239 h 242"/>
              </a:gdLst>
              <a:ahLst/>
              <a:cxnLst>
                <a:cxn ang="0">
                  <a:pos x="T0" y="T1"/>
                </a:cxn>
                <a:cxn ang="0">
                  <a:pos x="T2" y="T3"/>
                </a:cxn>
                <a:cxn ang="0">
                  <a:pos x="T4" y="T5"/>
                </a:cxn>
                <a:cxn ang="0">
                  <a:pos x="T6" y="T7"/>
                </a:cxn>
                <a:cxn ang="0">
                  <a:pos x="T8" y="T9"/>
                </a:cxn>
                <a:cxn ang="0">
                  <a:pos x="T10" y="T11"/>
                </a:cxn>
              </a:cxnLst>
              <a:rect l="0" t="0" r="r" b="b"/>
              <a:pathLst>
                <a:path w="215" h="242">
                  <a:moveTo>
                    <a:pt x="0" y="239"/>
                  </a:moveTo>
                  <a:lnTo>
                    <a:pt x="209" y="0"/>
                  </a:lnTo>
                  <a:lnTo>
                    <a:pt x="215" y="3"/>
                  </a:lnTo>
                  <a:lnTo>
                    <a:pt x="3" y="242"/>
                  </a:lnTo>
                  <a:lnTo>
                    <a:pt x="0" y="239"/>
                  </a:lnTo>
                  <a:lnTo>
                    <a:pt x="0" y="23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20"/>
            <p:cNvSpPr>
              <a:spLocks/>
            </p:cNvSpPr>
            <p:nvPr/>
          </p:nvSpPr>
          <p:spPr bwMode="auto">
            <a:xfrm>
              <a:off x="3685" y="2788"/>
              <a:ext cx="447" cy="179"/>
            </a:xfrm>
            <a:custGeom>
              <a:avLst/>
              <a:gdLst>
                <a:gd name="T0" fmla="*/ 27 w 447"/>
                <a:gd name="T1" fmla="*/ 127 h 179"/>
                <a:gd name="T2" fmla="*/ 27 w 447"/>
                <a:gd name="T3" fmla="*/ 127 h 179"/>
                <a:gd name="T4" fmla="*/ 15 w 447"/>
                <a:gd name="T5" fmla="*/ 118 h 179"/>
                <a:gd name="T6" fmla="*/ 15 w 447"/>
                <a:gd name="T7" fmla="*/ 118 h 179"/>
                <a:gd name="T8" fmla="*/ 15 w 447"/>
                <a:gd name="T9" fmla="*/ 118 h 179"/>
                <a:gd name="T10" fmla="*/ 3 w 447"/>
                <a:gd name="T11" fmla="*/ 112 h 179"/>
                <a:gd name="T12" fmla="*/ 3 w 447"/>
                <a:gd name="T13" fmla="*/ 112 h 179"/>
                <a:gd name="T14" fmla="*/ 0 w 447"/>
                <a:gd name="T15" fmla="*/ 106 h 179"/>
                <a:gd name="T16" fmla="*/ 0 w 447"/>
                <a:gd name="T17" fmla="*/ 106 h 179"/>
                <a:gd name="T18" fmla="*/ 84 w 447"/>
                <a:gd name="T19" fmla="*/ 85 h 179"/>
                <a:gd name="T20" fmla="*/ 163 w 447"/>
                <a:gd name="T21" fmla="*/ 58 h 179"/>
                <a:gd name="T22" fmla="*/ 320 w 447"/>
                <a:gd name="T23" fmla="*/ 0 h 179"/>
                <a:gd name="T24" fmla="*/ 320 w 447"/>
                <a:gd name="T25" fmla="*/ 0 h 179"/>
                <a:gd name="T26" fmla="*/ 323 w 447"/>
                <a:gd name="T27" fmla="*/ 0 h 179"/>
                <a:gd name="T28" fmla="*/ 326 w 447"/>
                <a:gd name="T29" fmla="*/ 3 h 179"/>
                <a:gd name="T30" fmla="*/ 326 w 447"/>
                <a:gd name="T31" fmla="*/ 3 h 179"/>
                <a:gd name="T32" fmla="*/ 335 w 447"/>
                <a:gd name="T33" fmla="*/ 15 h 179"/>
                <a:gd name="T34" fmla="*/ 348 w 447"/>
                <a:gd name="T35" fmla="*/ 24 h 179"/>
                <a:gd name="T36" fmla="*/ 363 w 447"/>
                <a:gd name="T37" fmla="*/ 33 h 179"/>
                <a:gd name="T38" fmla="*/ 378 w 447"/>
                <a:gd name="T39" fmla="*/ 40 h 179"/>
                <a:gd name="T40" fmla="*/ 411 w 447"/>
                <a:gd name="T41" fmla="*/ 52 h 179"/>
                <a:gd name="T42" fmla="*/ 447 w 447"/>
                <a:gd name="T43" fmla="*/ 61 h 179"/>
                <a:gd name="T44" fmla="*/ 447 w 447"/>
                <a:gd name="T45" fmla="*/ 61 h 179"/>
                <a:gd name="T46" fmla="*/ 447 w 447"/>
                <a:gd name="T47" fmla="*/ 67 h 179"/>
                <a:gd name="T48" fmla="*/ 447 w 447"/>
                <a:gd name="T49" fmla="*/ 67 h 179"/>
                <a:gd name="T50" fmla="*/ 429 w 447"/>
                <a:gd name="T51" fmla="*/ 67 h 179"/>
                <a:gd name="T52" fmla="*/ 429 w 447"/>
                <a:gd name="T53" fmla="*/ 67 h 179"/>
                <a:gd name="T54" fmla="*/ 429 w 447"/>
                <a:gd name="T55" fmla="*/ 67 h 179"/>
                <a:gd name="T56" fmla="*/ 396 w 447"/>
                <a:gd name="T57" fmla="*/ 67 h 179"/>
                <a:gd name="T58" fmla="*/ 369 w 447"/>
                <a:gd name="T59" fmla="*/ 76 h 179"/>
                <a:gd name="T60" fmla="*/ 345 w 447"/>
                <a:gd name="T61" fmla="*/ 85 h 179"/>
                <a:gd name="T62" fmla="*/ 323 w 447"/>
                <a:gd name="T63" fmla="*/ 97 h 179"/>
                <a:gd name="T64" fmla="*/ 278 w 447"/>
                <a:gd name="T65" fmla="*/ 127 h 179"/>
                <a:gd name="T66" fmla="*/ 254 w 447"/>
                <a:gd name="T67" fmla="*/ 142 h 179"/>
                <a:gd name="T68" fmla="*/ 227 w 447"/>
                <a:gd name="T69" fmla="*/ 158 h 179"/>
                <a:gd name="T70" fmla="*/ 227 w 447"/>
                <a:gd name="T71" fmla="*/ 158 h 179"/>
                <a:gd name="T72" fmla="*/ 227 w 447"/>
                <a:gd name="T73" fmla="*/ 158 h 179"/>
                <a:gd name="T74" fmla="*/ 205 w 447"/>
                <a:gd name="T75" fmla="*/ 167 h 179"/>
                <a:gd name="T76" fmla="*/ 184 w 447"/>
                <a:gd name="T77" fmla="*/ 176 h 179"/>
                <a:gd name="T78" fmla="*/ 169 w 447"/>
                <a:gd name="T79" fmla="*/ 179 h 179"/>
                <a:gd name="T80" fmla="*/ 151 w 447"/>
                <a:gd name="T81" fmla="*/ 179 h 179"/>
                <a:gd name="T82" fmla="*/ 151 w 447"/>
                <a:gd name="T83" fmla="*/ 179 h 179"/>
                <a:gd name="T84" fmla="*/ 151 w 447"/>
                <a:gd name="T85" fmla="*/ 179 h 179"/>
                <a:gd name="T86" fmla="*/ 136 w 447"/>
                <a:gd name="T87" fmla="*/ 179 h 179"/>
                <a:gd name="T88" fmla="*/ 121 w 447"/>
                <a:gd name="T89" fmla="*/ 176 h 179"/>
                <a:gd name="T90" fmla="*/ 93 w 447"/>
                <a:gd name="T91" fmla="*/ 164 h 179"/>
                <a:gd name="T92" fmla="*/ 63 w 447"/>
                <a:gd name="T93" fmla="*/ 145 h 179"/>
                <a:gd name="T94" fmla="*/ 27 w 447"/>
                <a:gd name="T95" fmla="*/ 127 h 179"/>
                <a:gd name="T96" fmla="*/ 27 w 447"/>
                <a:gd name="T97" fmla="*/ 12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7" h="179">
                  <a:moveTo>
                    <a:pt x="27" y="127"/>
                  </a:moveTo>
                  <a:lnTo>
                    <a:pt x="27" y="127"/>
                  </a:lnTo>
                  <a:lnTo>
                    <a:pt x="15" y="118"/>
                  </a:lnTo>
                  <a:lnTo>
                    <a:pt x="15" y="118"/>
                  </a:lnTo>
                  <a:lnTo>
                    <a:pt x="15" y="118"/>
                  </a:lnTo>
                  <a:lnTo>
                    <a:pt x="3" y="112"/>
                  </a:lnTo>
                  <a:lnTo>
                    <a:pt x="3" y="112"/>
                  </a:lnTo>
                  <a:lnTo>
                    <a:pt x="0" y="106"/>
                  </a:lnTo>
                  <a:lnTo>
                    <a:pt x="0" y="106"/>
                  </a:lnTo>
                  <a:lnTo>
                    <a:pt x="84" y="85"/>
                  </a:lnTo>
                  <a:lnTo>
                    <a:pt x="163" y="58"/>
                  </a:lnTo>
                  <a:lnTo>
                    <a:pt x="320" y="0"/>
                  </a:lnTo>
                  <a:lnTo>
                    <a:pt x="320" y="0"/>
                  </a:lnTo>
                  <a:lnTo>
                    <a:pt x="323" y="0"/>
                  </a:lnTo>
                  <a:lnTo>
                    <a:pt x="326" y="3"/>
                  </a:lnTo>
                  <a:lnTo>
                    <a:pt x="326" y="3"/>
                  </a:lnTo>
                  <a:lnTo>
                    <a:pt x="335" y="15"/>
                  </a:lnTo>
                  <a:lnTo>
                    <a:pt x="348" y="24"/>
                  </a:lnTo>
                  <a:lnTo>
                    <a:pt x="363" y="33"/>
                  </a:lnTo>
                  <a:lnTo>
                    <a:pt x="378" y="40"/>
                  </a:lnTo>
                  <a:lnTo>
                    <a:pt x="411" y="52"/>
                  </a:lnTo>
                  <a:lnTo>
                    <a:pt x="447" y="61"/>
                  </a:lnTo>
                  <a:lnTo>
                    <a:pt x="447" y="61"/>
                  </a:lnTo>
                  <a:lnTo>
                    <a:pt x="447" y="67"/>
                  </a:lnTo>
                  <a:lnTo>
                    <a:pt x="447" y="67"/>
                  </a:lnTo>
                  <a:lnTo>
                    <a:pt x="429" y="67"/>
                  </a:lnTo>
                  <a:lnTo>
                    <a:pt x="429" y="67"/>
                  </a:lnTo>
                  <a:lnTo>
                    <a:pt x="429" y="67"/>
                  </a:lnTo>
                  <a:lnTo>
                    <a:pt x="396" y="67"/>
                  </a:lnTo>
                  <a:lnTo>
                    <a:pt x="369" y="76"/>
                  </a:lnTo>
                  <a:lnTo>
                    <a:pt x="345" y="85"/>
                  </a:lnTo>
                  <a:lnTo>
                    <a:pt x="323" y="97"/>
                  </a:lnTo>
                  <a:lnTo>
                    <a:pt x="278" y="127"/>
                  </a:lnTo>
                  <a:lnTo>
                    <a:pt x="254" y="142"/>
                  </a:lnTo>
                  <a:lnTo>
                    <a:pt x="227" y="158"/>
                  </a:lnTo>
                  <a:lnTo>
                    <a:pt x="227" y="158"/>
                  </a:lnTo>
                  <a:lnTo>
                    <a:pt x="227" y="158"/>
                  </a:lnTo>
                  <a:lnTo>
                    <a:pt x="205" y="167"/>
                  </a:lnTo>
                  <a:lnTo>
                    <a:pt x="184" y="176"/>
                  </a:lnTo>
                  <a:lnTo>
                    <a:pt x="169" y="179"/>
                  </a:lnTo>
                  <a:lnTo>
                    <a:pt x="151" y="179"/>
                  </a:lnTo>
                  <a:lnTo>
                    <a:pt x="151" y="179"/>
                  </a:lnTo>
                  <a:lnTo>
                    <a:pt x="151" y="179"/>
                  </a:lnTo>
                  <a:lnTo>
                    <a:pt x="136" y="179"/>
                  </a:lnTo>
                  <a:lnTo>
                    <a:pt x="121" y="176"/>
                  </a:lnTo>
                  <a:lnTo>
                    <a:pt x="93" y="164"/>
                  </a:lnTo>
                  <a:lnTo>
                    <a:pt x="63" y="145"/>
                  </a:lnTo>
                  <a:lnTo>
                    <a:pt x="27" y="127"/>
                  </a:lnTo>
                  <a:lnTo>
                    <a:pt x="27" y="1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21"/>
            <p:cNvSpPr>
              <a:spLocks/>
            </p:cNvSpPr>
            <p:nvPr/>
          </p:nvSpPr>
          <p:spPr bwMode="auto">
            <a:xfrm>
              <a:off x="3924" y="3009"/>
              <a:ext cx="275" cy="233"/>
            </a:xfrm>
            <a:custGeom>
              <a:avLst/>
              <a:gdLst>
                <a:gd name="T0" fmla="*/ 6 w 275"/>
                <a:gd name="T1" fmla="*/ 0 h 233"/>
                <a:gd name="T2" fmla="*/ 6 w 275"/>
                <a:gd name="T3" fmla="*/ 0 h 233"/>
                <a:gd name="T4" fmla="*/ 12 w 275"/>
                <a:gd name="T5" fmla="*/ 9 h 233"/>
                <a:gd name="T6" fmla="*/ 12 w 275"/>
                <a:gd name="T7" fmla="*/ 9 h 233"/>
                <a:gd name="T8" fmla="*/ 12 w 275"/>
                <a:gd name="T9" fmla="*/ 9 h 233"/>
                <a:gd name="T10" fmla="*/ 39 w 275"/>
                <a:gd name="T11" fmla="*/ 18 h 233"/>
                <a:gd name="T12" fmla="*/ 66 w 275"/>
                <a:gd name="T13" fmla="*/ 24 h 233"/>
                <a:gd name="T14" fmla="*/ 93 w 275"/>
                <a:gd name="T15" fmla="*/ 21 h 233"/>
                <a:gd name="T16" fmla="*/ 121 w 275"/>
                <a:gd name="T17" fmla="*/ 18 h 233"/>
                <a:gd name="T18" fmla="*/ 121 w 275"/>
                <a:gd name="T19" fmla="*/ 18 h 233"/>
                <a:gd name="T20" fmla="*/ 124 w 275"/>
                <a:gd name="T21" fmla="*/ 15 h 233"/>
                <a:gd name="T22" fmla="*/ 124 w 275"/>
                <a:gd name="T23" fmla="*/ 18 h 233"/>
                <a:gd name="T24" fmla="*/ 124 w 275"/>
                <a:gd name="T25" fmla="*/ 18 h 233"/>
                <a:gd name="T26" fmla="*/ 145 w 275"/>
                <a:gd name="T27" fmla="*/ 43 h 233"/>
                <a:gd name="T28" fmla="*/ 163 w 275"/>
                <a:gd name="T29" fmla="*/ 67 h 233"/>
                <a:gd name="T30" fmla="*/ 199 w 275"/>
                <a:gd name="T31" fmla="*/ 121 h 233"/>
                <a:gd name="T32" fmla="*/ 233 w 275"/>
                <a:gd name="T33" fmla="*/ 176 h 233"/>
                <a:gd name="T34" fmla="*/ 254 w 275"/>
                <a:gd name="T35" fmla="*/ 200 h 233"/>
                <a:gd name="T36" fmla="*/ 272 w 275"/>
                <a:gd name="T37" fmla="*/ 218 h 233"/>
                <a:gd name="T38" fmla="*/ 272 w 275"/>
                <a:gd name="T39" fmla="*/ 218 h 233"/>
                <a:gd name="T40" fmla="*/ 275 w 275"/>
                <a:gd name="T41" fmla="*/ 224 h 233"/>
                <a:gd name="T42" fmla="*/ 272 w 275"/>
                <a:gd name="T43" fmla="*/ 224 h 233"/>
                <a:gd name="T44" fmla="*/ 272 w 275"/>
                <a:gd name="T45" fmla="*/ 224 h 233"/>
                <a:gd name="T46" fmla="*/ 239 w 275"/>
                <a:gd name="T47" fmla="*/ 233 h 233"/>
                <a:gd name="T48" fmla="*/ 211 w 275"/>
                <a:gd name="T49" fmla="*/ 233 h 233"/>
                <a:gd name="T50" fmla="*/ 193 w 275"/>
                <a:gd name="T51" fmla="*/ 227 h 233"/>
                <a:gd name="T52" fmla="*/ 175 w 275"/>
                <a:gd name="T53" fmla="*/ 218 h 233"/>
                <a:gd name="T54" fmla="*/ 175 w 275"/>
                <a:gd name="T55" fmla="*/ 218 h 233"/>
                <a:gd name="T56" fmla="*/ 175 w 275"/>
                <a:gd name="T57" fmla="*/ 218 h 233"/>
                <a:gd name="T58" fmla="*/ 160 w 275"/>
                <a:gd name="T59" fmla="*/ 200 h 233"/>
                <a:gd name="T60" fmla="*/ 145 w 275"/>
                <a:gd name="T61" fmla="*/ 179 h 233"/>
                <a:gd name="T62" fmla="*/ 130 w 275"/>
                <a:gd name="T63" fmla="*/ 158 h 233"/>
                <a:gd name="T64" fmla="*/ 109 w 275"/>
                <a:gd name="T65" fmla="*/ 130 h 233"/>
                <a:gd name="T66" fmla="*/ 109 w 275"/>
                <a:gd name="T67" fmla="*/ 130 h 233"/>
                <a:gd name="T68" fmla="*/ 109 w 275"/>
                <a:gd name="T69" fmla="*/ 130 h 233"/>
                <a:gd name="T70" fmla="*/ 109 w 275"/>
                <a:gd name="T71" fmla="*/ 127 h 233"/>
                <a:gd name="T72" fmla="*/ 109 w 275"/>
                <a:gd name="T73" fmla="*/ 127 h 233"/>
                <a:gd name="T74" fmla="*/ 87 w 275"/>
                <a:gd name="T75" fmla="*/ 100 h 233"/>
                <a:gd name="T76" fmla="*/ 60 w 275"/>
                <a:gd name="T77" fmla="*/ 73 h 233"/>
                <a:gd name="T78" fmla="*/ 33 w 275"/>
                <a:gd name="T79" fmla="*/ 46 h 233"/>
                <a:gd name="T80" fmla="*/ 9 w 275"/>
                <a:gd name="T81" fmla="*/ 15 h 233"/>
                <a:gd name="T82" fmla="*/ 9 w 275"/>
                <a:gd name="T83" fmla="*/ 15 h 233"/>
                <a:gd name="T84" fmla="*/ 9 w 275"/>
                <a:gd name="T85" fmla="*/ 15 h 233"/>
                <a:gd name="T86" fmla="*/ 9 w 275"/>
                <a:gd name="T87" fmla="*/ 15 h 233"/>
                <a:gd name="T88" fmla="*/ 9 w 275"/>
                <a:gd name="T89" fmla="*/ 15 h 233"/>
                <a:gd name="T90" fmla="*/ 9 w 275"/>
                <a:gd name="T91" fmla="*/ 15 h 233"/>
                <a:gd name="T92" fmla="*/ 9 w 275"/>
                <a:gd name="T93" fmla="*/ 15 h 233"/>
                <a:gd name="T94" fmla="*/ 0 w 275"/>
                <a:gd name="T95" fmla="*/ 3 h 233"/>
                <a:gd name="T96" fmla="*/ 0 w 275"/>
                <a:gd name="T97" fmla="*/ 3 h 233"/>
                <a:gd name="T98" fmla="*/ 6 w 275"/>
                <a:gd name="T99" fmla="*/ 0 h 233"/>
                <a:gd name="T100" fmla="*/ 6 w 275"/>
                <a:gd name="T101"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5" h="233">
                  <a:moveTo>
                    <a:pt x="6" y="0"/>
                  </a:moveTo>
                  <a:lnTo>
                    <a:pt x="6" y="0"/>
                  </a:lnTo>
                  <a:lnTo>
                    <a:pt x="12" y="9"/>
                  </a:lnTo>
                  <a:lnTo>
                    <a:pt x="12" y="9"/>
                  </a:lnTo>
                  <a:lnTo>
                    <a:pt x="12" y="9"/>
                  </a:lnTo>
                  <a:lnTo>
                    <a:pt x="39" y="18"/>
                  </a:lnTo>
                  <a:lnTo>
                    <a:pt x="66" y="24"/>
                  </a:lnTo>
                  <a:lnTo>
                    <a:pt x="93" y="21"/>
                  </a:lnTo>
                  <a:lnTo>
                    <a:pt x="121" y="18"/>
                  </a:lnTo>
                  <a:lnTo>
                    <a:pt x="121" y="18"/>
                  </a:lnTo>
                  <a:lnTo>
                    <a:pt x="124" y="15"/>
                  </a:lnTo>
                  <a:lnTo>
                    <a:pt x="124" y="18"/>
                  </a:lnTo>
                  <a:lnTo>
                    <a:pt x="124" y="18"/>
                  </a:lnTo>
                  <a:lnTo>
                    <a:pt x="145" y="43"/>
                  </a:lnTo>
                  <a:lnTo>
                    <a:pt x="163" y="67"/>
                  </a:lnTo>
                  <a:lnTo>
                    <a:pt x="199" y="121"/>
                  </a:lnTo>
                  <a:lnTo>
                    <a:pt x="233" y="176"/>
                  </a:lnTo>
                  <a:lnTo>
                    <a:pt x="254" y="200"/>
                  </a:lnTo>
                  <a:lnTo>
                    <a:pt x="272" y="218"/>
                  </a:lnTo>
                  <a:lnTo>
                    <a:pt x="272" y="218"/>
                  </a:lnTo>
                  <a:lnTo>
                    <a:pt x="275" y="224"/>
                  </a:lnTo>
                  <a:lnTo>
                    <a:pt x="272" y="224"/>
                  </a:lnTo>
                  <a:lnTo>
                    <a:pt x="272" y="224"/>
                  </a:lnTo>
                  <a:lnTo>
                    <a:pt x="239" y="233"/>
                  </a:lnTo>
                  <a:lnTo>
                    <a:pt x="211" y="233"/>
                  </a:lnTo>
                  <a:lnTo>
                    <a:pt x="193" y="227"/>
                  </a:lnTo>
                  <a:lnTo>
                    <a:pt x="175" y="218"/>
                  </a:lnTo>
                  <a:lnTo>
                    <a:pt x="175" y="218"/>
                  </a:lnTo>
                  <a:lnTo>
                    <a:pt x="175" y="218"/>
                  </a:lnTo>
                  <a:lnTo>
                    <a:pt x="160" y="200"/>
                  </a:lnTo>
                  <a:lnTo>
                    <a:pt x="145" y="179"/>
                  </a:lnTo>
                  <a:lnTo>
                    <a:pt x="130" y="158"/>
                  </a:lnTo>
                  <a:lnTo>
                    <a:pt x="109" y="130"/>
                  </a:lnTo>
                  <a:lnTo>
                    <a:pt x="109" y="130"/>
                  </a:lnTo>
                  <a:lnTo>
                    <a:pt x="109" y="130"/>
                  </a:lnTo>
                  <a:lnTo>
                    <a:pt x="109" y="127"/>
                  </a:lnTo>
                  <a:lnTo>
                    <a:pt x="109" y="127"/>
                  </a:lnTo>
                  <a:lnTo>
                    <a:pt x="87" y="100"/>
                  </a:lnTo>
                  <a:lnTo>
                    <a:pt x="60" y="73"/>
                  </a:lnTo>
                  <a:lnTo>
                    <a:pt x="33" y="46"/>
                  </a:lnTo>
                  <a:lnTo>
                    <a:pt x="9" y="15"/>
                  </a:lnTo>
                  <a:lnTo>
                    <a:pt x="9" y="15"/>
                  </a:lnTo>
                  <a:lnTo>
                    <a:pt x="9" y="15"/>
                  </a:lnTo>
                  <a:lnTo>
                    <a:pt x="9" y="15"/>
                  </a:lnTo>
                  <a:lnTo>
                    <a:pt x="9" y="15"/>
                  </a:lnTo>
                  <a:lnTo>
                    <a:pt x="9" y="15"/>
                  </a:lnTo>
                  <a:lnTo>
                    <a:pt x="9" y="15"/>
                  </a:lnTo>
                  <a:lnTo>
                    <a:pt x="0" y="3"/>
                  </a:lnTo>
                  <a:lnTo>
                    <a:pt x="0" y="3"/>
                  </a:lnTo>
                  <a:lnTo>
                    <a:pt x="6" y="0"/>
                  </a:lnTo>
                  <a:lnTo>
                    <a:pt x="6"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22"/>
            <p:cNvSpPr>
              <a:spLocks/>
            </p:cNvSpPr>
            <p:nvPr/>
          </p:nvSpPr>
          <p:spPr bwMode="auto">
            <a:xfrm>
              <a:off x="3430" y="2991"/>
              <a:ext cx="170" cy="260"/>
            </a:xfrm>
            <a:custGeom>
              <a:avLst/>
              <a:gdLst>
                <a:gd name="T0" fmla="*/ 34 w 170"/>
                <a:gd name="T1" fmla="*/ 6 h 260"/>
                <a:gd name="T2" fmla="*/ 34 w 170"/>
                <a:gd name="T3" fmla="*/ 6 h 260"/>
                <a:gd name="T4" fmla="*/ 97 w 170"/>
                <a:gd name="T5" fmla="*/ 73 h 260"/>
                <a:gd name="T6" fmla="*/ 131 w 170"/>
                <a:gd name="T7" fmla="*/ 109 h 260"/>
                <a:gd name="T8" fmla="*/ 170 w 170"/>
                <a:gd name="T9" fmla="*/ 139 h 260"/>
                <a:gd name="T10" fmla="*/ 170 w 170"/>
                <a:gd name="T11" fmla="*/ 139 h 260"/>
                <a:gd name="T12" fmla="*/ 170 w 170"/>
                <a:gd name="T13" fmla="*/ 139 h 260"/>
                <a:gd name="T14" fmla="*/ 170 w 170"/>
                <a:gd name="T15" fmla="*/ 142 h 260"/>
                <a:gd name="T16" fmla="*/ 170 w 170"/>
                <a:gd name="T17" fmla="*/ 142 h 260"/>
                <a:gd name="T18" fmla="*/ 131 w 170"/>
                <a:gd name="T19" fmla="*/ 260 h 260"/>
                <a:gd name="T20" fmla="*/ 131 w 170"/>
                <a:gd name="T21" fmla="*/ 260 h 260"/>
                <a:gd name="T22" fmla="*/ 131 w 170"/>
                <a:gd name="T23" fmla="*/ 260 h 260"/>
                <a:gd name="T24" fmla="*/ 127 w 170"/>
                <a:gd name="T25" fmla="*/ 260 h 260"/>
                <a:gd name="T26" fmla="*/ 127 w 170"/>
                <a:gd name="T27" fmla="*/ 260 h 260"/>
                <a:gd name="T28" fmla="*/ 91 w 170"/>
                <a:gd name="T29" fmla="*/ 248 h 260"/>
                <a:gd name="T30" fmla="*/ 91 w 170"/>
                <a:gd name="T31" fmla="*/ 248 h 260"/>
                <a:gd name="T32" fmla="*/ 91 w 170"/>
                <a:gd name="T33" fmla="*/ 248 h 260"/>
                <a:gd name="T34" fmla="*/ 55 w 170"/>
                <a:gd name="T35" fmla="*/ 230 h 260"/>
                <a:gd name="T36" fmla="*/ 28 w 170"/>
                <a:gd name="T37" fmla="*/ 209 h 260"/>
                <a:gd name="T38" fmla="*/ 16 w 170"/>
                <a:gd name="T39" fmla="*/ 197 h 260"/>
                <a:gd name="T40" fmla="*/ 9 w 170"/>
                <a:gd name="T41" fmla="*/ 188 h 260"/>
                <a:gd name="T42" fmla="*/ 3 w 170"/>
                <a:gd name="T43" fmla="*/ 176 h 260"/>
                <a:gd name="T44" fmla="*/ 3 w 170"/>
                <a:gd name="T45" fmla="*/ 163 h 260"/>
                <a:gd name="T46" fmla="*/ 3 w 170"/>
                <a:gd name="T47" fmla="*/ 163 h 260"/>
                <a:gd name="T48" fmla="*/ 0 w 170"/>
                <a:gd name="T49" fmla="*/ 163 h 260"/>
                <a:gd name="T50" fmla="*/ 0 w 170"/>
                <a:gd name="T51" fmla="*/ 163 h 260"/>
                <a:gd name="T52" fmla="*/ 6 w 170"/>
                <a:gd name="T53" fmla="*/ 124 h 260"/>
                <a:gd name="T54" fmla="*/ 16 w 170"/>
                <a:gd name="T55" fmla="*/ 85 h 260"/>
                <a:gd name="T56" fmla="*/ 25 w 170"/>
                <a:gd name="T57" fmla="*/ 42 h 260"/>
                <a:gd name="T58" fmla="*/ 28 w 170"/>
                <a:gd name="T59" fmla="*/ 6 h 260"/>
                <a:gd name="T60" fmla="*/ 28 w 170"/>
                <a:gd name="T61" fmla="*/ 6 h 260"/>
                <a:gd name="T62" fmla="*/ 28 w 170"/>
                <a:gd name="T63" fmla="*/ 0 h 260"/>
                <a:gd name="T64" fmla="*/ 34 w 170"/>
                <a:gd name="T65" fmla="*/ 6 h 260"/>
                <a:gd name="T66" fmla="*/ 34 w 170"/>
                <a:gd name="T67" fmla="*/ 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260">
                  <a:moveTo>
                    <a:pt x="34" y="6"/>
                  </a:moveTo>
                  <a:lnTo>
                    <a:pt x="34" y="6"/>
                  </a:lnTo>
                  <a:lnTo>
                    <a:pt x="97" y="73"/>
                  </a:lnTo>
                  <a:lnTo>
                    <a:pt x="131" y="109"/>
                  </a:lnTo>
                  <a:lnTo>
                    <a:pt x="170" y="139"/>
                  </a:lnTo>
                  <a:lnTo>
                    <a:pt x="170" y="139"/>
                  </a:lnTo>
                  <a:lnTo>
                    <a:pt x="170" y="139"/>
                  </a:lnTo>
                  <a:lnTo>
                    <a:pt x="170" y="142"/>
                  </a:lnTo>
                  <a:lnTo>
                    <a:pt x="170" y="142"/>
                  </a:lnTo>
                  <a:lnTo>
                    <a:pt x="131" y="260"/>
                  </a:lnTo>
                  <a:lnTo>
                    <a:pt x="131" y="260"/>
                  </a:lnTo>
                  <a:lnTo>
                    <a:pt x="131" y="260"/>
                  </a:lnTo>
                  <a:lnTo>
                    <a:pt x="127" y="260"/>
                  </a:lnTo>
                  <a:lnTo>
                    <a:pt x="127" y="260"/>
                  </a:lnTo>
                  <a:lnTo>
                    <a:pt x="91" y="248"/>
                  </a:lnTo>
                  <a:lnTo>
                    <a:pt x="91" y="248"/>
                  </a:lnTo>
                  <a:lnTo>
                    <a:pt x="91" y="248"/>
                  </a:lnTo>
                  <a:lnTo>
                    <a:pt x="55" y="230"/>
                  </a:lnTo>
                  <a:lnTo>
                    <a:pt x="28" y="209"/>
                  </a:lnTo>
                  <a:lnTo>
                    <a:pt x="16" y="197"/>
                  </a:lnTo>
                  <a:lnTo>
                    <a:pt x="9" y="188"/>
                  </a:lnTo>
                  <a:lnTo>
                    <a:pt x="3" y="176"/>
                  </a:lnTo>
                  <a:lnTo>
                    <a:pt x="3" y="163"/>
                  </a:lnTo>
                  <a:lnTo>
                    <a:pt x="3" y="163"/>
                  </a:lnTo>
                  <a:lnTo>
                    <a:pt x="0" y="163"/>
                  </a:lnTo>
                  <a:lnTo>
                    <a:pt x="0" y="163"/>
                  </a:lnTo>
                  <a:lnTo>
                    <a:pt x="6" y="124"/>
                  </a:lnTo>
                  <a:lnTo>
                    <a:pt x="16" y="85"/>
                  </a:lnTo>
                  <a:lnTo>
                    <a:pt x="25" y="42"/>
                  </a:lnTo>
                  <a:lnTo>
                    <a:pt x="28" y="6"/>
                  </a:lnTo>
                  <a:lnTo>
                    <a:pt x="28" y="6"/>
                  </a:lnTo>
                  <a:lnTo>
                    <a:pt x="28" y="0"/>
                  </a:lnTo>
                  <a:lnTo>
                    <a:pt x="34" y="6"/>
                  </a:lnTo>
                  <a:lnTo>
                    <a:pt x="34" y="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23"/>
            <p:cNvSpPr>
              <a:spLocks/>
            </p:cNvSpPr>
            <p:nvPr/>
          </p:nvSpPr>
          <p:spPr bwMode="auto">
            <a:xfrm>
              <a:off x="2365" y="2168"/>
              <a:ext cx="43" cy="97"/>
            </a:xfrm>
            <a:custGeom>
              <a:avLst/>
              <a:gdLst>
                <a:gd name="T0" fmla="*/ 40 w 43"/>
                <a:gd name="T1" fmla="*/ 51 h 97"/>
                <a:gd name="T2" fmla="*/ 40 w 43"/>
                <a:gd name="T3" fmla="*/ 51 h 97"/>
                <a:gd name="T4" fmla="*/ 34 w 43"/>
                <a:gd name="T5" fmla="*/ 72 h 97"/>
                <a:gd name="T6" fmla="*/ 27 w 43"/>
                <a:gd name="T7" fmla="*/ 84 h 97"/>
                <a:gd name="T8" fmla="*/ 18 w 43"/>
                <a:gd name="T9" fmla="*/ 94 h 97"/>
                <a:gd name="T10" fmla="*/ 15 w 43"/>
                <a:gd name="T11" fmla="*/ 97 h 97"/>
                <a:gd name="T12" fmla="*/ 12 w 43"/>
                <a:gd name="T13" fmla="*/ 97 h 97"/>
                <a:gd name="T14" fmla="*/ 12 w 43"/>
                <a:gd name="T15" fmla="*/ 97 h 97"/>
                <a:gd name="T16" fmla="*/ 6 w 43"/>
                <a:gd name="T17" fmla="*/ 97 h 97"/>
                <a:gd name="T18" fmla="*/ 3 w 43"/>
                <a:gd name="T19" fmla="*/ 90 h 97"/>
                <a:gd name="T20" fmla="*/ 0 w 43"/>
                <a:gd name="T21" fmla="*/ 81 h 97"/>
                <a:gd name="T22" fmla="*/ 0 w 43"/>
                <a:gd name="T23" fmla="*/ 63 h 97"/>
                <a:gd name="T24" fmla="*/ 3 w 43"/>
                <a:gd name="T25" fmla="*/ 45 h 97"/>
                <a:gd name="T26" fmla="*/ 3 w 43"/>
                <a:gd name="T27" fmla="*/ 45 h 97"/>
                <a:gd name="T28" fmla="*/ 6 w 43"/>
                <a:gd name="T29" fmla="*/ 27 h 97"/>
                <a:gd name="T30" fmla="*/ 15 w 43"/>
                <a:gd name="T31" fmla="*/ 12 h 97"/>
                <a:gd name="T32" fmla="*/ 21 w 43"/>
                <a:gd name="T33" fmla="*/ 3 h 97"/>
                <a:gd name="T34" fmla="*/ 27 w 43"/>
                <a:gd name="T35" fmla="*/ 0 h 97"/>
                <a:gd name="T36" fmla="*/ 31 w 43"/>
                <a:gd name="T37" fmla="*/ 0 h 97"/>
                <a:gd name="T38" fmla="*/ 31 w 43"/>
                <a:gd name="T39" fmla="*/ 0 h 97"/>
                <a:gd name="T40" fmla="*/ 34 w 43"/>
                <a:gd name="T41" fmla="*/ 3 h 97"/>
                <a:gd name="T42" fmla="*/ 37 w 43"/>
                <a:gd name="T43" fmla="*/ 6 h 97"/>
                <a:gd name="T44" fmla="*/ 43 w 43"/>
                <a:gd name="T45" fmla="*/ 18 h 97"/>
                <a:gd name="T46" fmla="*/ 43 w 43"/>
                <a:gd name="T47" fmla="*/ 33 h 97"/>
                <a:gd name="T48" fmla="*/ 40 w 43"/>
                <a:gd name="T49" fmla="*/ 51 h 97"/>
                <a:gd name="T50" fmla="*/ 40 w 43"/>
                <a:gd name="T51" fmla="*/ 5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97">
                  <a:moveTo>
                    <a:pt x="40" y="51"/>
                  </a:moveTo>
                  <a:lnTo>
                    <a:pt x="40" y="51"/>
                  </a:lnTo>
                  <a:lnTo>
                    <a:pt x="34" y="72"/>
                  </a:lnTo>
                  <a:lnTo>
                    <a:pt x="27" y="84"/>
                  </a:lnTo>
                  <a:lnTo>
                    <a:pt x="18" y="94"/>
                  </a:lnTo>
                  <a:lnTo>
                    <a:pt x="15" y="97"/>
                  </a:lnTo>
                  <a:lnTo>
                    <a:pt x="12" y="97"/>
                  </a:lnTo>
                  <a:lnTo>
                    <a:pt x="12" y="97"/>
                  </a:lnTo>
                  <a:lnTo>
                    <a:pt x="6" y="97"/>
                  </a:lnTo>
                  <a:lnTo>
                    <a:pt x="3" y="90"/>
                  </a:lnTo>
                  <a:lnTo>
                    <a:pt x="0" y="81"/>
                  </a:lnTo>
                  <a:lnTo>
                    <a:pt x="0" y="63"/>
                  </a:lnTo>
                  <a:lnTo>
                    <a:pt x="3" y="45"/>
                  </a:lnTo>
                  <a:lnTo>
                    <a:pt x="3" y="45"/>
                  </a:lnTo>
                  <a:lnTo>
                    <a:pt x="6" y="27"/>
                  </a:lnTo>
                  <a:lnTo>
                    <a:pt x="15" y="12"/>
                  </a:lnTo>
                  <a:lnTo>
                    <a:pt x="21" y="3"/>
                  </a:lnTo>
                  <a:lnTo>
                    <a:pt x="27" y="0"/>
                  </a:lnTo>
                  <a:lnTo>
                    <a:pt x="31" y="0"/>
                  </a:lnTo>
                  <a:lnTo>
                    <a:pt x="31" y="0"/>
                  </a:lnTo>
                  <a:lnTo>
                    <a:pt x="34" y="3"/>
                  </a:lnTo>
                  <a:lnTo>
                    <a:pt x="37" y="6"/>
                  </a:lnTo>
                  <a:lnTo>
                    <a:pt x="43" y="18"/>
                  </a:lnTo>
                  <a:lnTo>
                    <a:pt x="43" y="33"/>
                  </a:lnTo>
                  <a:lnTo>
                    <a:pt x="40" y="51"/>
                  </a:lnTo>
                  <a:lnTo>
                    <a:pt x="4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24"/>
            <p:cNvSpPr>
              <a:spLocks/>
            </p:cNvSpPr>
            <p:nvPr/>
          </p:nvSpPr>
          <p:spPr bwMode="auto">
            <a:xfrm>
              <a:off x="3545" y="2858"/>
              <a:ext cx="303" cy="233"/>
            </a:xfrm>
            <a:custGeom>
              <a:avLst/>
              <a:gdLst>
                <a:gd name="T0" fmla="*/ 0 w 303"/>
                <a:gd name="T1" fmla="*/ 33 h 233"/>
                <a:gd name="T2" fmla="*/ 31 w 303"/>
                <a:gd name="T3" fmla="*/ 233 h 233"/>
                <a:gd name="T4" fmla="*/ 294 w 303"/>
                <a:gd name="T5" fmla="*/ 203 h 233"/>
                <a:gd name="T6" fmla="*/ 303 w 303"/>
                <a:gd name="T7" fmla="*/ 151 h 233"/>
                <a:gd name="T8" fmla="*/ 67 w 303"/>
                <a:gd name="T9" fmla="*/ 184 h 233"/>
                <a:gd name="T10" fmla="*/ 49 w 303"/>
                <a:gd name="T11" fmla="*/ 0 h 233"/>
                <a:gd name="T12" fmla="*/ 37 w 303"/>
                <a:gd name="T13" fmla="*/ 6 h 233"/>
                <a:gd name="T14" fmla="*/ 0 w 303"/>
                <a:gd name="T15" fmla="*/ 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3" h="233">
                  <a:moveTo>
                    <a:pt x="0" y="33"/>
                  </a:moveTo>
                  <a:lnTo>
                    <a:pt x="31" y="233"/>
                  </a:lnTo>
                  <a:lnTo>
                    <a:pt x="294" y="203"/>
                  </a:lnTo>
                  <a:lnTo>
                    <a:pt x="303" y="151"/>
                  </a:lnTo>
                  <a:lnTo>
                    <a:pt x="67" y="184"/>
                  </a:lnTo>
                  <a:lnTo>
                    <a:pt x="49" y="0"/>
                  </a:lnTo>
                  <a:lnTo>
                    <a:pt x="37" y="6"/>
                  </a:lnTo>
                  <a:lnTo>
                    <a:pt x="0" y="33"/>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3" name="Rectangle 62"/>
          <p:cNvSpPr/>
          <p:nvPr/>
        </p:nvSpPr>
        <p:spPr>
          <a:xfrm>
            <a:off x="6052044" y="2694581"/>
            <a:ext cx="4585793" cy="802681"/>
          </a:xfrm>
          <a:prstGeom prst="rect">
            <a:avLst/>
          </a:prstGeom>
        </p:spPr>
        <p:txBody>
          <a:bodyPr wrap="none" lIns="124358" tIns="62179" rIns="124358" bIns="62179">
            <a:spAutoFit/>
          </a:bodyPr>
          <a:lstStyle/>
          <a:p>
            <a:r>
              <a:rPr lang="en-US" sz="4400" b="1" dirty="0">
                <a:solidFill>
                  <a:srgbClr val="002060"/>
                </a:solidFill>
              </a:rPr>
              <a:t>Decision Makers</a:t>
            </a:r>
            <a:endParaRPr lang="en-US" sz="4400" dirty="0"/>
          </a:p>
        </p:txBody>
      </p:sp>
    </p:spTree>
    <p:extLst>
      <p:ext uri="{BB962C8B-B14F-4D97-AF65-F5344CB8AC3E}">
        <p14:creationId xmlns:p14="http://schemas.microsoft.com/office/powerpoint/2010/main" val="878405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2770" y="550172"/>
            <a:ext cx="11581467"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What is the most important thing to </a:t>
            </a:r>
            <a:r>
              <a:rPr lang="en-US" sz="6000" b="1" dirty="0">
                <a:solidFill>
                  <a:srgbClr val="990000"/>
                </a:solidFill>
                <a:ea typeface="+mj-ea"/>
                <a:cs typeface="+mj-cs"/>
              </a:rPr>
              <a:t>IT Services?</a:t>
            </a:r>
          </a:p>
        </p:txBody>
      </p:sp>
      <p:grpSp>
        <p:nvGrpSpPr>
          <p:cNvPr id="3" name="Group 4"/>
          <p:cNvGrpSpPr>
            <a:grpSpLocks noChangeAspect="1"/>
          </p:cNvGrpSpPr>
          <p:nvPr/>
        </p:nvGrpSpPr>
        <p:grpSpPr bwMode="auto">
          <a:xfrm>
            <a:off x="4622788" y="2743199"/>
            <a:ext cx="3019896" cy="3497263"/>
            <a:chOff x="2046" y="1576"/>
            <a:chExt cx="1794" cy="2160"/>
          </a:xfrm>
        </p:grpSpPr>
        <p:sp>
          <p:nvSpPr>
            <p:cNvPr id="4" name="AutoShape 3"/>
            <p:cNvSpPr>
              <a:spLocks noChangeAspect="1" noChangeArrowheads="1" noTextEdit="1"/>
            </p:cNvSpPr>
            <p:nvPr/>
          </p:nvSpPr>
          <p:spPr bwMode="auto">
            <a:xfrm>
              <a:off x="2046" y="1576"/>
              <a:ext cx="1794" cy="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5"/>
            <p:cNvSpPr>
              <a:spLocks/>
            </p:cNvSpPr>
            <p:nvPr/>
          </p:nvSpPr>
          <p:spPr bwMode="auto">
            <a:xfrm>
              <a:off x="2073" y="3444"/>
              <a:ext cx="1452" cy="292"/>
            </a:xfrm>
            <a:custGeom>
              <a:avLst/>
              <a:gdLst>
                <a:gd name="T0" fmla="*/ 1452 w 1452"/>
                <a:gd name="T1" fmla="*/ 146 h 292"/>
                <a:gd name="T2" fmla="*/ 1452 w 1452"/>
                <a:gd name="T3" fmla="*/ 146 h 292"/>
                <a:gd name="T4" fmla="*/ 1448 w 1452"/>
                <a:gd name="T5" fmla="*/ 161 h 292"/>
                <a:gd name="T6" fmla="*/ 1437 w 1452"/>
                <a:gd name="T7" fmla="*/ 177 h 292"/>
                <a:gd name="T8" fmla="*/ 1421 w 1452"/>
                <a:gd name="T9" fmla="*/ 188 h 292"/>
                <a:gd name="T10" fmla="*/ 1394 w 1452"/>
                <a:gd name="T11" fmla="*/ 204 h 292"/>
                <a:gd name="T12" fmla="*/ 1364 w 1452"/>
                <a:gd name="T13" fmla="*/ 215 h 292"/>
                <a:gd name="T14" fmla="*/ 1329 w 1452"/>
                <a:gd name="T15" fmla="*/ 227 h 292"/>
                <a:gd name="T16" fmla="*/ 1241 w 1452"/>
                <a:gd name="T17" fmla="*/ 250 h 292"/>
                <a:gd name="T18" fmla="*/ 1133 w 1452"/>
                <a:gd name="T19" fmla="*/ 269 h 292"/>
                <a:gd name="T20" fmla="*/ 1010 w 1452"/>
                <a:gd name="T21" fmla="*/ 280 h 292"/>
                <a:gd name="T22" fmla="*/ 872 w 1452"/>
                <a:gd name="T23" fmla="*/ 288 h 292"/>
                <a:gd name="T24" fmla="*/ 726 w 1452"/>
                <a:gd name="T25" fmla="*/ 292 h 292"/>
                <a:gd name="T26" fmla="*/ 726 w 1452"/>
                <a:gd name="T27" fmla="*/ 292 h 292"/>
                <a:gd name="T28" fmla="*/ 580 w 1452"/>
                <a:gd name="T29" fmla="*/ 288 h 292"/>
                <a:gd name="T30" fmla="*/ 442 w 1452"/>
                <a:gd name="T31" fmla="*/ 280 h 292"/>
                <a:gd name="T32" fmla="*/ 319 w 1452"/>
                <a:gd name="T33" fmla="*/ 269 h 292"/>
                <a:gd name="T34" fmla="*/ 211 w 1452"/>
                <a:gd name="T35" fmla="*/ 250 h 292"/>
                <a:gd name="T36" fmla="*/ 123 w 1452"/>
                <a:gd name="T37" fmla="*/ 227 h 292"/>
                <a:gd name="T38" fmla="*/ 88 w 1452"/>
                <a:gd name="T39" fmla="*/ 215 h 292"/>
                <a:gd name="T40" fmla="*/ 58 w 1452"/>
                <a:gd name="T41" fmla="*/ 204 h 292"/>
                <a:gd name="T42" fmla="*/ 31 w 1452"/>
                <a:gd name="T43" fmla="*/ 188 h 292"/>
                <a:gd name="T44" fmla="*/ 15 w 1452"/>
                <a:gd name="T45" fmla="*/ 177 h 292"/>
                <a:gd name="T46" fmla="*/ 4 w 1452"/>
                <a:gd name="T47" fmla="*/ 161 h 292"/>
                <a:gd name="T48" fmla="*/ 0 w 1452"/>
                <a:gd name="T49" fmla="*/ 146 h 292"/>
                <a:gd name="T50" fmla="*/ 0 w 1452"/>
                <a:gd name="T51" fmla="*/ 146 h 292"/>
                <a:gd name="T52" fmla="*/ 4 w 1452"/>
                <a:gd name="T53" fmla="*/ 131 h 292"/>
                <a:gd name="T54" fmla="*/ 15 w 1452"/>
                <a:gd name="T55" fmla="*/ 115 h 292"/>
                <a:gd name="T56" fmla="*/ 31 w 1452"/>
                <a:gd name="T57" fmla="*/ 104 h 292"/>
                <a:gd name="T58" fmla="*/ 58 w 1452"/>
                <a:gd name="T59" fmla="*/ 88 h 292"/>
                <a:gd name="T60" fmla="*/ 88 w 1452"/>
                <a:gd name="T61" fmla="*/ 77 h 292"/>
                <a:gd name="T62" fmla="*/ 123 w 1452"/>
                <a:gd name="T63" fmla="*/ 65 h 292"/>
                <a:gd name="T64" fmla="*/ 211 w 1452"/>
                <a:gd name="T65" fmla="*/ 42 h 292"/>
                <a:gd name="T66" fmla="*/ 319 w 1452"/>
                <a:gd name="T67" fmla="*/ 23 h 292"/>
                <a:gd name="T68" fmla="*/ 442 w 1452"/>
                <a:gd name="T69" fmla="*/ 11 h 292"/>
                <a:gd name="T70" fmla="*/ 580 w 1452"/>
                <a:gd name="T71" fmla="*/ 4 h 292"/>
                <a:gd name="T72" fmla="*/ 726 w 1452"/>
                <a:gd name="T73" fmla="*/ 0 h 292"/>
                <a:gd name="T74" fmla="*/ 726 w 1452"/>
                <a:gd name="T75" fmla="*/ 0 h 292"/>
                <a:gd name="T76" fmla="*/ 872 w 1452"/>
                <a:gd name="T77" fmla="*/ 4 h 292"/>
                <a:gd name="T78" fmla="*/ 1010 w 1452"/>
                <a:gd name="T79" fmla="*/ 11 h 292"/>
                <a:gd name="T80" fmla="*/ 1133 w 1452"/>
                <a:gd name="T81" fmla="*/ 23 h 292"/>
                <a:gd name="T82" fmla="*/ 1241 w 1452"/>
                <a:gd name="T83" fmla="*/ 42 h 292"/>
                <a:gd name="T84" fmla="*/ 1329 w 1452"/>
                <a:gd name="T85" fmla="*/ 65 h 292"/>
                <a:gd name="T86" fmla="*/ 1364 w 1452"/>
                <a:gd name="T87" fmla="*/ 77 h 292"/>
                <a:gd name="T88" fmla="*/ 1394 w 1452"/>
                <a:gd name="T89" fmla="*/ 88 h 292"/>
                <a:gd name="T90" fmla="*/ 1421 w 1452"/>
                <a:gd name="T91" fmla="*/ 104 h 292"/>
                <a:gd name="T92" fmla="*/ 1437 w 1452"/>
                <a:gd name="T93" fmla="*/ 115 h 292"/>
                <a:gd name="T94" fmla="*/ 1448 w 1452"/>
                <a:gd name="T95" fmla="*/ 131 h 292"/>
                <a:gd name="T96" fmla="*/ 1452 w 1452"/>
                <a:gd name="T97" fmla="*/ 146 h 292"/>
                <a:gd name="T98" fmla="*/ 1452 w 1452"/>
                <a:gd name="T99" fmla="*/ 146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2" h="292">
                  <a:moveTo>
                    <a:pt x="1452" y="146"/>
                  </a:moveTo>
                  <a:lnTo>
                    <a:pt x="1452" y="146"/>
                  </a:lnTo>
                  <a:lnTo>
                    <a:pt x="1448" y="161"/>
                  </a:lnTo>
                  <a:lnTo>
                    <a:pt x="1437" y="177"/>
                  </a:lnTo>
                  <a:lnTo>
                    <a:pt x="1421" y="188"/>
                  </a:lnTo>
                  <a:lnTo>
                    <a:pt x="1394" y="204"/>
                  </a:lnTo>
                  <a:lnTo>
                    <a:pt x="1364" y="215"/>
                  </a:lnTo>
                  <a:lnTo>
                    <a:pt x="1329" y="227"/>
                  </a:lnTo>
                  <a:lnTo>
                    <a:pt x="1241" y="250"/>
                  </a:lnTo>
                  <a:lnTo>
                    <a:pt x="1133" y="269"/>
                  </a:lnTo>
                  <a:lnTo>
                    <a:pt x="1010" y="280"/>
                  </a:lnTo>
                  <a:lnTo>
                    <a:pt x="872" y="288"/>
                  </a:lnTo>
                  <a:lnTo>
                    <a:pt x="726" y="292"/>
                  </a:lnTo>
                  <a:lnTo>
                    <a:pt x="726" y="292"/>
                  </a:lnTo>
                  <a:lnTo>
                    <a:pt x="580" y="288"/>
                  </a:lnTo>
                  <a:lnTo>
                    <a:pt x="442" y="280"/>
                  </a:lnTo>
                  <a:lnTo>
                    <a:pt x="319" y="269"/>
                  </a:lnTo>
                  <a:lnTo>
                    <a:pt x="211" y="250"/>
                  </a:lnTo>
                  <a:lnTo>
                    <a:pt x="123" y="227"/>
                  </a:lnTo>
                  <a:lnTo>
                    <a:pt x="88" y="215"/>
                  </a:lnTo>
                  <a:lnTo>
                    <a:pt x="58" y="204"/>
                  </a:lnTo>
                  <a:lnTo>
                    <a:pt x="31" y="188"/>
                  </a:lnTo>
                  <a:lnTo>
                    <a:pt x="15" y="177"/>
                  </a:lnTo>
                  <a:lnTo>
                    <a:pt x="4" y="161"/>
                  </a:lnTo>
                  <a:lnTo>
                    <a:pt x="0" y="146"/>
                  </a:lnTo>
                  <a:lnTo>
                    <a:pt x="0" y="146"/>
                  </a:lnTo>
                  <a:lnTo>
                    <a:pt x="4" y="131"/>
                  </a:lnTo>
                  <a:lnTo>
                    <a:pt x="15" y="115"/>
                  </a:lnTo>
                  <a:lnTo>
                    <a:pt x="31" y="104"/>
                  </a:lnTo>
                  <a:lnTo>
                    <a:pt x="58" y="88"/>
                  </a:lnTo>
                  <a:lnTo>
                    <a:pt x="88" y="77"/>
                  </a:lnTo>
                  <a:lnTo>
                    <a:pt x="123" y="65"/>
                  </a:lnTo>
                  <a:lnTo>
                    <a:pt x="211" y="42"/>
                  </a:lnTo>
                  <a:lnTo>
                    <a:pt x="319" y="23"/>
                  </a:lnTo>
                  <a:lnTo>
                    <a:pt x="442" y="11"/>
                  </a:lnTo>
                  <a:lnTo>
                    <a:pt x="580" y="4"/>
                  </a:lnTo>
                  <a:lnTo>
                    <a:pt x="726" y="0"/>
                  </a:lnTo>
                  <a:lnTo>
                    <a:pt x="726" y="0"/>
                  </a:lnTo>
                  <a:lnTo>
                    <a:pt x="872" y="4"/>
                  </a:lnTo>
                  <a:lnTo>
                    <a:pt x="1010" y="11"/>
                  </a:lnTo>
                  <a:lnTo>
                    <a:pt x="1133" y="23"/>
                  </a:lnTo>
                  <a:lnTo>
                    <a:pt x="1241" y="42"/>
                  </a:lnTo>
                  <a:lnTo>
                    <a:pt x="1329" y="65"/>
                  </a:lnTo>
                  <a:lnTo>
                    <a:pt x="1364" y="77"/>
                  </a:lnTo>
                  <a:lnTo>
                    <a:pt x="1394" y="88"/>
                  </a:lnTo>
                  <a:lnTo>
                    <a:pt x="1421" y="104"/>
                  </a:lnTo>
                  <a:lnTo>
                    <a:pt x="1437" y="115"/>
                  </a:lnTo>
                  <a:lnTo>
                    <a:pt x="1448" y="131"/>
                  </a:lnTo>
                  <a:lnTo>
                    <a:pt x="1452" y="146"/>
                  </a:lnTo>
                  <a:lnTo>
                    <a:pt x="1452" y="14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p:nvSpPr>
          <p:spPr bwMode="auto">
            <a:xfrm>
              <a:off x="2399" y="2760"/>
              <a:ext cx="907" cy="542"/>
            </a:xfrm>
            <a:custGeom>
              <a:avLst/>
              <a:gdLst>
                <a:gd name="T0" fmla="*/ 4 w 907"/>
                <a:gd name="T1" fmla="*/ 330 h 542"/>
                <a:gd name="T2" fmla="*/ 0 w 907"/>
                <a:gd name="T3" fmla="*/ 0 h 542"/>
                <a:gd name="T4" fmla="*/ 0 w 907"/>
                <a:gd name="T5" fmla="*/ 0 h 542"/>
                <a:gd name="T6" fmla="*/ 43 w 907"/>
                <a:gd name="T7" fmla="*/ 34 h 542"/>
                <a:gd name="T8" fmla="*/ 89 w 907"/>
                <a:gd name="T9" fmla="*/ 69 h 542"/>
                <a:gd name="T10" fmla="*/ 139 w 907"/>
                <a:gd name="T11" fmla="*/ 100 h 542"/>
                <a:gd name="T12" fmla="*/ 192 w 907"/>
                <a:gd name="T13" fmla="*/ 127 h 542"/>
                <a:gd name="T14" fmla="*/ 250 w 907"/>
                <a:gd name="T15" fmla="*/ 154 h 542"/>
                <a:gd name="T16" fmla="*/ 312 w 907"/>
                <a:gd name="T17" fmla="*/ 173 h 542"/>
                <a:gd name="T18" fmla="*/ 373 w 907"/>
                <a:gd name="T19" fmla="*/ 188 h 542"/>
                <a:gd name="T20" fmla="*/ 438 w 907"/>
                <a:gd name="T21" fmla="*/ 200 h 542"/>
                <a:gd name="T22" fmla="*/ 438 w 907"/>
                <a:gd name="T23" fmla="*/ 200 h 542"/>
                <a:gd name="T24" fmla="*/ 504 w 907"/>
                <a:gd name="T25" fmla="*/ 207 h 542"/>
                <a:gd name="T26" fmla="*/ 569 w 907"/>
                <a:gd name="T27" fmla="*/ 211 h 542"/>
                <a:gd name="T28" fmla="*/ 630 w 907"/>
                <a:gd name="T29" fmla="*/ 207 h 542"/>
                <a:gd name="T30" fmla="*/ 692 w 907"/>
                <a:gd name="T31" fmla="*/ 200 h 542"/>
                <a:gd name="T32" fmla="*/ 750 w 907"/>
                <a:gd name="T33" fmla="*/ 184 h 542"/>
                <a:gd name="T34" fmla="*/ 803 w 907"/>
                <a:gd name="T35" fmla="*/ 169 h 542"/>
                <a:gd name="T36" fmla="*/ 857 w 907"/>
                <a:gd name="T37" fmla="*/ 146 h 542"/>
                <a:gd name="T38" fmla="*/ 907 w 907"/>
                <a:gd name="T39" fmla="*/ 123 h 542"/>
                <a:gd name="T40" fmla="*/ 803 w 907"/>
                <a:gd name="T41" fmla="*/ 453 h 542"/>
                <a:gd name="T42" fmla="*/ 803 w 907"/>
                <a:gd name="T43" fmla="*/ 453 h 542"/>
                <a:gd name="T44" fmla="*/ 799 w 907"/>
                <a:gd name="T45" fmla="*/ 469 h 542"/>
                <a:gd name="T46" fmla="*/ 788 w 907"/>
                <a:gd name="T47" fmla="*/ 480 h 542"/>
                <a:gd name="T48" fmla="*/ 776 w 907"/>
                <a:gd name="T49" fmla="*/ 492 h 542"/>
                <a:gd name="T50" fmla="*/ 761 w 907"/>
                <a:gd name="T51" fmla="*/ 503 h 542"/>
                <a:gd name="T52" fmla="*/ 723 w 907"/>
                <a:gd name="T53" fmla="*/ 519 h 542"/>
                <a:gd name="T54" fmla="*/ 673 w 907"/>
                <a:gd name="T55" fmla="*/ 530 h 542"/>
                <a:gd name="T56" fmla="*/ 611 w 907"/>
                <a:gd name="T57" fmla="*/ 538 h 542"/>
                <a:gd name="T58" fmla="*/ 546 w 907"/>
                <a:gd name="T59" fmla="*/ 542 h 542"/>
                <a:gd name="T60" fmla="*/ 477 w 907"/>
                <a:gd name="T61" fmla="*/ 538 h 542"/>
                <a:gd name="T62" fmla="*/ 400 w 907"/>
                <a:gd name="T63" fmla="*/ 526 h 542"/>
                <a:gd name="T64" fmla="*/ 400 w 907"/>
                <a:gd name="T65" fmla="*/ 526 h 542"/>
                <a:gd name="T66" fmla="*/ 323 w 907"/>
                <a:gd name="T67" fmla="*/ 511 h 542"/>
                <a:gd name="T68" fmla="*/ 250 w 907"/>
                <a:gd name="T69" fmla="*/ 492 h 542"/>
                <a:gd name="T70" fmla="*/ 185 w 907"/>
                <a:gd name="T71" fmla="*/ 469 h 542"/>
                <a:gd name="T72" fmla="*/ 123 w 907"/>
                <a:gd name="T73" fmla="*/ 442 h 542"/>
                <a:gd name="T74" fmla="*/ 77 w 907"/>
                <a:gd name="T75" fmla="*/ 415 h 542"/>
                <a:gd name="T76" fmla="*/ 39 w 907"/>
                <a:gd name="T77" fmla="*/ 388 h 542"/>
                <a:gd name="T78" fmla="*/ 23 w 907"/>
                <a:gd name="T79" fmla="*/ 373 h 542"/>
                <a:gd name="T80" fmla="*/ 16 w 907"/>
                <a:gd name="T81" fmla="*/ 357 h 542"/>
                <a:gd name="T82" fmla="*/ 8 w 907"/>
                <a:gd name="T83" fmla="*/ 346 h 542"/>
                <a:gd name="T84" fmla="*/ 4 w 907"/>
                <a:gd name="T85" fmla="*/ 330 h 542"/>
                <a:gd name="T86" fmla="*/ 4 w 907"/>
                <a:gd name="T87" fmla="*/ 33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7" h="542">
                  <a:moveTo>
                    <a:pt x="4" y="330"/>
                  </a:moveTo>
                  <a:lnTo>
                    <a:pt x="0" y="0"/>
                  </a:lnTo>
                  <a:lnTo>
                    <a:pt x="0" y="0"/>
                  </a:lnTo>
                  <a:lnTo>
                    <a:pt x="43" y="34"/>
                  </a:lnTo>
                  <a:lnTo>
                    <a:pt x="89" y="69"/>
                  </a:lnTo>
                  <a:lnTo>
                    <a:pt x="139" y="100"/>
                  </a:lnTo>
                  <a:lnTo>
                    <a:pt x="192" y="127"/>
                  </a:lnTo>
                  <a:lnTo>
                    <a:pt x="250" y="154"/>
                  </a:lnTo>
                  <a:lnTo>
                    <a:pt x="312" y="173"/>
                  </a:lnTo>
                  <a:lnTo>
                    <a:pt x="373" y="188"/>
                  </a:lnTo>
                  <a:lnTo>
                    <a:pt x="438" y="200"/>
                  </a:lnTo>
                  <a:lnTo>
                    <a:pt x="438" y="200"/>
                  </a:lnTo>
                  <a:lnTo>
                    <a:pt x="504" y="207"/>
                  </a:lnTo>
                  <a:lnTo>
                    <a:pt x="569" y="211"/>
                  </a:lnTo>
                  <a:lnTo>
                    <a:pt x="630" y="207"/>
                  </a:lnTo>
                  <a:lnTo>
                    <a:pt x="692" y="200"/>
                  </a:lnTo>
                  <a:lnTo>
                    <a:pt x="750" y="184"/>
                  </a:lnTo>
                  <a:lnTo>
                    <a:pt x="803" y="169"/>
                  </a:lnTo>
                  <a:lnTo>
                    <a:pt x="857" y="146"/>
                  </a:lnTo>
                  <a:lnTo>
                    <a:pt x="907" y="123"/>
                  </a:lnTo>
                  <a:lnTo>
                    <a:pt x="803" y="453"/>
                  </a:lnTo>
                  <a:lnTo>
                    <a:pt x="803" y="453"/>
                  </a:lnTo>
                  <a:lnTo>
                    <a:pt x="799" y="469"/>
                  </a:lnTo>
                  <a:lnTo>
                    <a:pt x="788" y="480"/>
                  </a:lnTo>
                  <a:lnTo>
                    <a:pt x="776" y="492"/>
                  </a:lnTo>
                  <a:lnTo>
                    <a:pt x="761" y="503"/>
                  </a:lnTo>
                  <a:lnTo>
                    <a:pt x="723" y="519"/>
                  </a:lnTo>
                  <a:lnTo>
                    <a:pt x="673" y="530"/>
                  </a:lnTo>
                  <a:lnTo>
                    <a:pt x="611" y="538"/>
                  </a:lnTo>
                  <a:lnTo>
                    <a:pt x="546" y="542"/>
                  </a:lnTo>
                  <a:lnTo>
                    <a:pt x="477" y="538"/>
                  </a:lnTo>
                  <a:lnTo>
                    <a:pt x="400" y="526"/>
                  </a:lnTo>
                  <a:lnTo>
                    <a:pt x="400" y="526"/>
                  </a:lnTo>
                  <a:lnTo>
                    <a:pt x="323" y="511"/>
                  </a:lnTo>
                  <a:lnTo>
                    <a:pt x="250" y="492"/>
                  </a:lnTo>
                  <a:lnTo>
                    <a:pt x="185" y="469"/>
                  </a:lnTo>
                  <a:lnTo>
                    <a:pt x="123" y="442"/>
                  </a:lnTo>
                  <a:lnTo>
                    <a:pt x="77" y="415"/>
                  </a:lnTo>
                  <a:lnTo>
                    <a:pt x="39" y="388"/>
                  </a:lnTo>
                  <a:lnTo>
                    <a:pt x="23" y="373"/>
                  </a:lnTo>
                  <a:lnTo>
                    <a:pt x="16" y="357"/>
                  </a:lnTo>
                  <a:lnTo>
                    <a:pt x="8" y="346"/>
                  </a:lnTo>
                  <a:lnTo>
                    <a:pt x="4" y="330"/>
                  </a:lnTo>
                  <a:lnTo>
                    <a:pt x="4" y="330"/>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p:nvSpPr>
          <p:spPr bwMode="auto">
            <a:xfrm>
              <a:off x="2999" y="3098"/>
              <a:ext cx="342" cy="565"/>
            </a:xfrm>
            <a:custGeom>
              <a:avLst/>
              <a:gdLst>
                <a:gd name="T0" fmla="*/ 69 w 342"/>
                <a:gd name="T1" fmla="*/ 15 h 565"/>
                <a:gd name="T2" fmla="*/ 130 w 342"/>
                <a:gd name="T3" fmla="*/ 42 h 565"/>
                <a:gd name="T4" fmla="*/ 215 w 342"/>
                <a:gd name="T5" fmla="*/ 100 h 565"/>
                <a:gd name="T6" fmla="*/ 269 w 342"/>
                <a:gd name="T7" fmla="*/ 154 h 565"/>
                <a:gd name="T8" fmla="*/ 299 w 342"/>
                <a:gd name="T9" fmla="*/ 223 h 565"/>
                <a:gd name="T10" fmla="*/ 307 w 342"/>
                <a:gd name="T11" fmla="*/ 261 h 565"/>
                <a:gd name="T12" fmla="*/ 299 w 342"/>
                <a:gd name="T13" fmla="*/ 300 h 565"/>
                <a:gd name="T14" fmla="*/ 284 w 342"/>
                <a:gd name="T15" fmla="*/ 342 h 565"/>
                <a:gd name="T16" fmla="*/ 253 w 342"/>
                <a:gd name="T17" fmla="*/ 388 h 565"/>
                <a:gd name="T18" fmla="*/ 211 w 342"/>
                <a:gd name="T19" fmla="*/ 438 h 565"/>
                <a:gd name="T20" fmla="*/ 234 w 342"/>
                <a:gd name="T21" fmla="*/ 446 h 565"/>
                <a:gd name="T22" fmla="*/ 284 w 342"/>
                <a:gd name="T23" fmla="*/ 465 h 565"/>
                <a:gd name="T24" fmla="*/ 330 w 342"/>
                <a:gd name="T25" fmla="*/ 500 h 565"/>
                <a:gd name="T26" fmla="*/ 342 w 342"/>
                <a:gd name="T27" fmla="*/ 523 h 565"/>
                <a:gd name="T28" fmla="*/ 338 w 342"/>
                <a:gd name="T29" fmla="*/ 550 h 565"/>
                <a:gd name="T30" fmla="*/ 322 w 342"/>
                <a:gd name="T31" fmla="*/ 557 h 565"/>
                <a:gd name="T32" fmla="*/ 276 w 342"/>
                <a:gd name="T33" fmla="*/ 565 h 565"/>
                <a:gd name="T34" fmla="*/ 138 w 342"/>
                <a:gd name="T35" fmla="*/ 500 h 565"/>
                <a:gd name="T36" fmla="*/ 126 w 342"/>
                <a:gd name="T37" fmla="*/ 484 h 565"/>
                <a:gd name="T38" fmla="*/ 123 w 342"/>
                <a:gd name="T39" fmla="*/ 461 h 565"/>
                <a:gd name="T40" fmla="*/ 153 w 342"/>
                <a:gd name="T41" fmla="*/ 427 h 565"/>
                <a:gd name="T42" fmla="*/ 161 w 342"/>
                <a:gd name="T43" fmla="*/ 415 h 565"/>
                <a:gd name="T44" fmla="*/ 199 w 342"/>
                <a:gd name="T45" fmla="*/ 369 h 565"/>
                <a:gd name="T46" fmla="*/ 223 w 342"/>
                <a:gd name="T47" fmla="*/ 323 h 565"/>
                <a:gd name="T48" fmla="*/ 234 w 342"/>
                <a:gd name="T49" fmla="*/ 265 h 565"/>
                <a:gd name="T50" fmla="*/ 219 w 342"/>
                <a:gd name="T51" fmla="*/ 204 h 565"/>
                <a:gd name="T52" fmla="*/ 169 w 342"/>
                <a:gd name="T53" fmla="*/ 142 h 565"/>
                <a:gd name="T54" fmla="*/ 69 w 342"/>
                <a:gd name="T55" fmla="*/ 85 h 565"/>
                <a:gd name="T56" fmla="*/ 0 w 342"/>
                <a:gd name="T57" fmla="*/ 58 h 565"/>
                <a:gd name="T58" fmla="*/ 0 w 342"/>
                <a:gd name="T59" fmla="*/ 31 h 565"/>
                <a:gd name="T60" fmla="*/ 11 w 342"/>
                <a:gd name="T61" fmla="*/ 4 h 565"/>
                <a:gd name="T62" fmla="*/ 42 w 342"/>
                <a:gd name="T63" fmla="*/ 0 h 565"/>
                <a:gd name="T64" fmla="*/ 69 w 342"/>
                <a:gd name="T65" fmla="*/ 15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2" h="565">
                  <a:moveTo>
                    <a:pt x="69" y="15"/>
                  </a:moveTo>
                  <a:lnTo>
                    <a:pt x="69" y="15"/>
                  </a:lnTo>
                  <a:lnTo>
                    <a:pt x="88" y="23"/>
                  </a:lnTo>
                  <a:lnTo>
                    <a:pt x="130" y="42"/>
                  </a:lnTo>
                  <a:lnTo>
                    <a:pt x="188" y="77"/>
                  </a:lnTo>
                  <a:lnTo>
                    <a:pt x="215" y="100"/>
                  </a:lnTo>
                  <a:lnTo>
                    <a:pt x="246" y="127"/>
                  </a:lnTo>
                  <a:lnTo>
                    <a:pt x="269" y="154"/>
                  </a:lnTo>
                  <a:lnTo>
                    <a:pt x="288" y="188"/>
                  </a:lnTo>
                  <a:lnTo>
                    <a:pt x="299" y="223"/>
                  </a:lnTo>
                  <a:lnTo>
                    <a:pt x="303" y="242"/>
                  </a:lnTo>
                  <a:lnTo>
                    <a:pt x="307" y="261"/>
                  </a:lnTo>
                  <a:lnTo>
                    <a:pt x="303" y="281"/>
                  </a:lnTo>
                  <a:lnTo>
                    <a:pt x="299" y="300"/>
                  </a:lnTo>
                  <a:lnTo>
                    <a:pt x="292" y="323"/>
                  </a:lnTo>
                  <a:lnTo>
                    <a:pt x="284" y="342"/>
                  </a:lnTo>
                  <a:lnTo>
                    <a:pt x="272" y="365"/>
                  </a:lnTo>
                  <a:lnTo>
                    <a:pt x="253" y="388"/>
                  </a:lnTo>
                  <a:lnTo>
                    <a:pt x="234" y="415"/>
                  </a:lnTo>
                  <a:lnTo>
                    <a:pt x="211" y="438"/>
                  </a:lnTo>
                  <a:lnTo>
                    <a:pt x="211" y="438"/>
                  </a:lnTo>
                  <a:lnTo>
                    <a:pt x="234" y="446"/>
                  </a:lnTo>
                  <a:lnTo>
                    <a:pt x="257" y="454"/>
                  </a:lnTo>
                  <a:lnTo>
                    <a:pt x="284" y="465"/>
                  </a:lnTo>
                  <a:lnTo>
                    <a:pt x="311" y="480"/>
                  </a:lnTo>
                  <a:lnTo>
                    <a:pt x="330" y="500"/>
                  </a:lnTo>
                  <a:lnTo>
                    <a:pt x="338" y="511"/>
                  </a:lnTo>
                  <a:lnTo>
                    <a:pt x="342" y="523"/>
                  </a:lnTo>
                  <a:lnTo>
                    <a:pt x="342" y="538"/>
                  </a:lnTo>
                  <a:lnTo>
                    <a:pt x="338" y="550"/>
                  </a:lnTo>
                  <a:lnTo>
                    <a:pt x="338" y="550"/>
                  </a:lnTo>
                  <a:lnTo>
                    <a:pt x="322" y="557"/>
                  </a:lnTo>
                  <a:lnTo>
                    <a:pt x="303" y="565"/>
                  </a:lnTo>
                  <a:lnTo>
                    <a:pt x="276" y="565"/>
                  </a:lnTo>
                  <a:lnTo>
                    <a:pt x="138" y="500"/>
                  </a:lnTo>
                  <a:lnTo>
                    <a:pt x="138" y="500"/>
                  </a:lnTo>
                  <a:lnTo>
                    <a:pt x="134" y="496"/>
                  </a:lnTo>
                  <a:lnTo>
                    <a:pt x="126" y="484"/>
                  </a:lnTo>
                  <a:lnTo>
                    <a:pt x="123" y="473"/>
                  </a:lnTo>
                  <a:lnTo>
                    <a:pt x="123" y="461"/>
                  </a:lnTo>
                  <a:lnTo>
                    <a:pt x="126" y="454"/>
                  </a:lnTo>
                  <a:lnTo>
                    <a:pt x="153" y="427"/>
                  </a:lnTo>
                  <a:lnTo>
                    <a:pt x="153" y="427"/>
                  </a:lnTo>
                  <a:lnTo>
                    <a:pt x="161" y="415"/>
                  </a:lnTo>
                  <a:lnTo>
                    <a:pt x="188" y="388"/>
                  </a:lnTo>
                  <a:lnTo>
                    <a:pt x="199" y="369"/>
                  </a:lnTo>
                  <a:lnTo>
                    <a:pt x="211" y="346"/>
                  </a:lnTo>
                  <a:lnTo>
                    <a:pt x="223" y="323"/>
                  </a:lnTo>
                  <a:lnTo>
                    <a:pt x="230" y="292"/>
                  </a:lnTo>
                  <a:lnTo>
                    <a:pt x="234" y="265"/>
                  </a:lnTo>
                  <a:lnTo>
                    <a:pt x="230" y="234"/>
                  </a:lnTo>
                  <a:lnTo>
                    <a:pt x="219" y="204"/>
                  </a:lnTo>
                  <a:lnTo>
                    <a:pt x="196" y="173"/>
                  </a:lnTo>
                  <a:lnTo>
                    <a:pt x="169" y="142"/>
                  </a:lnTo>
                  <a:lnTo>
                    <a:pt x="126" y="111"/>
                  </a:lnTo>
                  <a:lnTo>
                    <a:pt x="69" y="85"/>
                  </a:lnTo>
                  <a:lnTo>
                    <a:pt x="0" y="58"/>
                  </a:lnTo>
                  <a:lnTo>
                    <a:pt x="0" y="58"/>
                  </a:lnTo>
                  <a:lnTo>
                    <a:pt x="0" y="42"/>
                  </a:lnTo>
                  <a:lnTo>
                    <a:pt x="0" y="31"/>
                  </a:lnTo>
                  <a:lnTo>
                    <a:pt x="4" y="15"/>
                  </a:lnTo>
                  <a:lnTo>
                    <a:pt x="11" y="4"/>
                  </a:lnTo>
                  <a:lnTo>
                    <a:pt x="23" y="0"/>
                  </a:lnTo>
                  <a:lnTo>
                    <a:pt x="42" y="0"/>
                  </a:lnTo>
                  <a:lnTo>
                    <a:pt x="69" y="15"/>
                  </a:lnTo>
                  <a:lnTo>
                    <a:pt x="69" y="15"/>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p:cNvSpPr>
            <p:nvPr/>
          </p:nvSpPr>
          <p:spPr bwMode="auto">
            <a:xfrm>
              <a:off x="2242" y="3017"/>
              <a:ext cx="342" cy="565"/>
            </a:xfrm>
            <a:custGeom>
              <a:avLst/>
              <a:gdLst>
                <a:gd name="T0" fmla="*/ 273 w 342"/>
                <a:gd name="T1" fmla="*/ 16 h 565"/>
                <a:gd name="T2" fmla="*/ 273 w 342"/>
                <a:gd name="T3" fmla="*/ 16 h 565"/>
                <a:gd name="T4" fmla="*/ 242 w 342"/>
                <a:gd name="T5" fmla="*/ 31 h 565"/>
                <a:gd name="T6" fmla="*/ 200 w 342"/>
                <a:gd name="T7" fmla="*/ 54 h 565"/>
                <a:gd name="T8" fmla="*/ 146 w 342"/>
                <a:gd name="T9" fmla="*/ 85 h 565"/>
                <a:gd name="T10" fmla="*/ 119 w 342"/>
                <a:gd name="T11" fmla="*/ 104 h 565"/>
                <a:gd name="T12" fmla="*/ 96 w 342"/>
                <a:gd name="T13" fmla="*/ 123 h 565"/>
                <a:gd name="T14" fmla="*/ 73 w 342"/>
                <a:gd name="T15" fmla="*/ 150 h 565"/>
                <a:gd name="T16" fmla="*/ 58 w 342"/>
                <a:gd name="T17" fmla="*/ 177 h 565"/>
                <a:gd name="T18" fmla="*/ 46 w 342"/>
                <a:gd name="T19" fmla="*/ 212 h 565"/>
                <a:gd name="T20" fmla="*/ 46 w 342"/>
                <a:gd name="T21" fmla="*/ 246 h 565"/>
                <a:gd name="T22" fmla="*/ 50 w 342"/>
                <a:gd name="T23" fmla="*/ 289 h 565"/>
                <a:gd name="T24" fmla="*/ 65 w 342"/>
                <a:gd name="T25" fmla="*/ 335 h 565"/>
                <a:gd name="T26" fmla="*/ 92 w 342"/>
                <a:gd name="T27" fmla="*/ 385 h 565"/>
                <a:gd name="T28" fmla="*/ 131 w 342"/>
                <a:gd name="T29" fmla="*/ 438 h 565"/>
                <a:gd name="T30" fmla="*/ 131 w 342"/>
                <a:gd name="T31" fmla="*/ 438 h 565"/>
                <a:gd name="T32" fmla="*/ 107 w 342"/>
                <a:gd name="T33" fmla="*/ 446 h 565"/>
                <a:gd name="T34" fmla="*/ 81 w 342"/>
                <a:gd name="T35" fmla="*/ 454 h 565"/>
                <a:gd name="T36" fmla="*/ 58 w 342"/>
                <a:gd name="T37" fmla="*/ 465 h 565"/>
                <a:gd name="T38" fmla="*/ 31 w 342"/>
                <a:gd name="T39" fmla="*/ 481 h 565"/>
                <a:gd name="T40" fmla="*/ 11 w 342"/>
                <a:gd name="T41" fmla="*/ 500 h 565"/>
                <a:gd name="T42" fmla="*/ 4 w 342"/>
                <a:gd name="T43" fmla="*/ 511 h 565"/>
                <a:gd name="T44" fmla="*/ 0 w 342"/>
                <a:gd name="T45" fmla="*/ 523 h 565"/>
                <a:gd name="T46" fmla="*/ 0 w 342"/>
                <a:gd name="T47" fmla="*/ 538 h 565"/>
                <a:gd name="T48" fmla="*/ 4 w 342"/>
                <a:gd name="T49" fmla="*/ 550 h 565"/>
                <a:gd name="T50" fmla="*/ 4 w 342"/>
                <a:gd name="T51" fmla="*/ 550 h 565"/>
                <a:gd name="T52" fmla="*/ 19 w 342"/>
                <a:gd name="T53" fmla="*/ 558 h 565"/>
                <a:gd name="T54" fmla="*/ 38 w 342"/>
                <a:gd name="T55" fmla="*/ 565 h 565"/>
                <a:gd name="T56" fmla="*/ 65 w 342"/>
                <a:gd name="T57" fmla="*/ 565 h 565"/>
                <a:gd name="T58" fmla="*/ 200 w 342"/>
                <a:gd name="T59" fmla="*/ 500 h 565"/>
                <a:gd name="T60" fmla="*/ 200 w 342"/>
                <a:gd name="T61" fmla="*/ 500 h 565"/>
                <a:gd name="T62" fmla="*/ 207 w 342"/>
                <a:gd name="T63" fmla="*/ 496 h 565"/>
                <a:gd name="T64" fmla="*/ 211 w 342"/>
                <a:gd name="T65" fmla="*/ 485 h 565"/>
                <a:gd name="T66" fmla="*/ 219 w 342"/>
                <a:gd name="T67" fmla="*/ 473 h 565"/>
                <a:gd name="T68" fmla="*/ 215 w 342"/>
                <a:gd name="T69" fmla="*/ 461 h 565"/>
                <a:gd name="T70" fmla="*/ 211 w 342"/>
                <a:gd name="T71" fmla="*/ 454 h 565"/>
                <a:gd name="T72" fmla="*/ 188 w 342"/>
                <a:gd name="T73" fmla="*/ 427 h 565"/>
                <a:gd name="T74" fmla="*/ 188 w 342"/>
                <a:gd name="T75" fmla="*/ 427 h 565"/>
                <a:gd name="T76" fmla="*/ 177 w 342"/>
                <a:gd name="T77" fmla="*/ 408 h 565"/>
                <a:gd name="T78" fmla="*/ 154 w 342"/>
                <a:gd name="T79" fmla="*/ 377 h 565"/>
                <a:gd name="T80" fmla="*/ 131 w 342"/>
                <a:gd name="T81" fmla="*/ 339 h 565"/>
                <a:gd name="T82" fmla="*/ 123 w 342"/>
                <a:gd name="T83" fmla="*/ 312 h 565"/>
                <a:gd name="T84" fmla="*/ 115 w 342"/>
                <a:gd name="T85" fmla="*/ 289 h 565"/>
                <a:gd name="T86" fmla="*/ 115 w 342"/>
                <a:gd name="T87" fmla="*/ 262 h 565"/>
                <a:gd name="T88" fmla="*/ 119 w 342"/>
                <a:gd name="T89" fmla="*/ 231 h 565"/>
                <a:gd name="T90" fmla="*/ 131 w 342"/>
                <a:gd name="T91" fmla="*/ 204 h 565"/>
                <a:gd name="T92" fmla="*/ 150 w 342"/>
                <a:gd name="T93" fmla="*/ 173 h 565"/>
                <a:gd name="T94" fmla="*/ 180 w 342"/>
                <a:gd name="T95" fmla="*/ 142 h 565"/>
                <a:gd name="T96" fmla="*/ 219 w 342"/>
                <a:gd name="T97" fmla="*/ 116 h 565"/>
                <a:gd name="T98" fmla="*/ 273 w 342"/>
                <a:gd name="T99" fmla="*/ 85 h 565"/>
                <a:gd name="T100" fmla="*/ 342 w 342"/>
                <a:gd name="T101" fmla="*/ 58 h 565"/>
                <a:gd name="T102" fmla="*/ 342 w 342"/>
                <a:gd name="T103" fmla="*/ 58 h 565"/>
                <a:gd name="T104" fmla="*/ 342 w 342"/>
                <a:gd name="T105" fmla="*/ 43 h 565"/>
                <a:gd name="T106" fmla="*/ 342 w 342"/>
                <a:gd name="T107" fmla="*/ 31 h 565"/>
                <a:gd name="T108" fmla="*/ 338 w 342"/>
                <a:gd name="T109" fmla="*/ 16 h 565"/>
                <a:gd name="T110" fmla="*/ 330 w 342"/>
                <a:gd name="T111" fmla="*/ 4 h 565"/>
                <a:gd name="T112" fmla="*/ 319 w 342"/>
                <a:gd name="T113" fmla="*/ 0 h 565"/>
                <a:gd name="T114" fmla="*/ 300 w 342"/>
                <a:gd name="T115" fmla="*/ 0 h 565"/>
                <a:gd name="T116" fmla="*/ 273 w 342"/>
                <a:gd name="T117" fmla="*/ 16 h 565"/>
                <a:gd name="T118" fmla="*/ 273 w 342"/>
                <a:gd name="T119" fmla="*/ 1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565">
                  <a:moveTo>
                    <a:pt x="273" y="16"/>
                  </a:moveTo>
                  <a:lnTo>
                    <a:pt x="273" y="16"/>
                  </a:lnTo>
                  <a:lnTo>
                    <a:pt x="242" y="31"/>
                  </a:lnTo>
                  <a:lnTo>
                    <a:pt x="200" y="54"/>
                  </a:lnTo>
                  <a:lnTo>
                    <a:pt x="146" y="85"/>
                  </a:lnTo>
                  <a:lnTo>
                    <a:pt x="119" y="104"/>
                  </a:lnTo>
                  <a:lnTo>
                    <a:pt x="96" y="123"/>
                  </a:lnTo>
                  <a:lnTo>
                    <a:pt x="73" y="150"/>
                  </a:lnTo>
                  <a:lnTo>
                    <a:pt x="58" y="177"/>
                  </a:lnTo>
                  <a:lnTo>
                    <a:pt x="46" y="212"/>
                  </a:lnTo>
                  <a:lnTo>
                    <a:pt x="46" y="246"/>
                  </a:lnTo>
                  <a:lnTo>
                    <a:pt x="50" y="289"/>
                  </a:lnTo>
                  <a:lnTo>
                    <a:pt x="65" y="335"/>
                  </a:lnTo>
                  <a:lnTo>
                    <a:pt x="92" y="385"/>
                  </a:lnTo>
                  <a:lnTo>
                    <a:pt x="131" y="438"/>
                  </a:lnTo>
                  <a:lnTo>
                    <a:pt x="131" y="438"/>
                  </a:lnTo>
                  <a:lnTo>
                    <a:pt x="107" y="446"/>
                  </a:lnTo>
                  <a:lnTo>
                    <a:pt x="81" y="454"/>
                  </a:lnTo>
                  <a:lnTo>
                    <a:pt x="58" y="465"/>
                  </a:lnTo>
                  <a:lnTo>
                    <a:pt x="31" y="481"/>
                  </a:lnTo>
                  <a:lnTo>
                    <a:pt x="11" y="500"/>
                  </a:lnTo>
                  <a:lnTo>
                    <a:pt x="4" y="511"/>
                  </a:lnTo>
                  <a:lnTo>
                    <a:pt x="0" y="523"/>
                  </a:lnTo>
                  <a:lnTo>
                    <a:pt x="0" y="538"/>
                  </a:lnTo>
                  <a:lnTo>
                    <a:pt x="4" y="550"/>
                  </a:lnTo>
                  <a:lnTo>
                    <a:pt x="4" y="550"/>
                  </a:lnTo>
                  <a:lnTo>
                    <a:pt x="19" y="558"/>
                  </a:lnTo>
                  <a:lnTo>
                    <a:pt x="38" y="565"/>
                  </a:lnTo>
                  <a:lnTo>
                    <a:pt x="65" y="565"/>
                  </a:lnTo>
                  <a:lnTo>
                    <a:pt x="200" y="500"/>
                  </a:lnTo>
                  <a:lnTo>
                    <a:pt x="200" y="500"/>
                  </a:lnTo>
                  <a:lnTo>
                    <a:pt x="207" y="496"/>
                  </a:lnTo>
                  <a:lnTo>
                    <a:pt x="211" y="485"/>
                  </a:lnTo>
                  <a:lnTo>
                    <a:pt x="219" y="473"/>
                  </a:lnTo>
                  <a:lnTo>
                    <a:pt x="215" y="461"/>
                  </a:lnTo>
                  <a:lnTo>
                    <a:pt x="211" y="454"/>
                  </a:lnTo>
                  <a:lnTo>
                    <a:pt x="188" y="427"/>
                  </a:lnTo>
                  <a:lnTo>
                    <a:pt x="188" y="427"/>
                  </a:lnTo>
                  <a:lnTo>
                    <a:pt x="177" y="408"/>
                  </a:lnTo>
                  <a:lnTo>
                    <a:pt x="154" y="377"/>
                  </a:lnTo>
                  <a:lnTo>
                    <a:pt x="131" y="339"/>
                  </a:lnTo>
                  <a:lnTo>
                    <a:pt x="123" y="312"/>
                  </a:lnTo>
                  <a:lnTo>
                    <a:pt x="115" y="289"/>
                  </a:lnTo>
                  <a:lnTo>
                    <a:pt x="115" y="262"/>
                  </a:lnTo>
                  <a:lnTo>
                    <a:pt x="119" y="231"/>
                  </a:lnTo>
                  <a:lnTo>
                    <a:pt x="131" y="204"/>
                  </a:lnTo>
                  <a:lnTo>
                    <a:pt x="150" y="173"/>
                  </a:lnTo>
                  <a:lnTo>
                    <a:pt x="180" y="142"/>
                  </a:lnTo>
                  <a:lnTo>
                    <a:pt x="219" y="116"/>
                  </a:lnTo>
                  <a:lnTo>
                    <a:pt x="273" y="85"/>
                  </a:lnTo>
                  <a:lnTo>
                    <a:pt x="342" y="58"/>
                  </a:lnTo>
                  <a:lnTo>
                    <a:pt x="342" y="58"/>
                  </a:lnTo>
                  <a:lnTo>
                    <a:pt x="342" y="43"/>
                  </a:lnTo>
                  <a:lnTo>
                    <a:pt x="342" y="31"/>
                  </a:lnTo>
                  <a:lnTo>
                    <a:pt x="338" y="16"/>
                  </a:lnTo>
                  <a:lnTo>
                    <a:pt x="330" y="4"/>
                  </a:lnTo>
                  <a:lnTo>
                    <a:pt x="319" y="0"/>
                  </a:lnTo>
                  <a:lnTo>
                    <a:pt x="300" y="0"/>
                  </a:lnTo>
                  <a:lnTo>
                    <a:pt x="273" y="16"/>
                  </a:lnTo>
                  <a:lnTo>
                    <a:pt x="273" y="16"/>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p:nvSpPr>
          <p:spPr bwMode="auto">
            <a:xfrm>
              <a:off x="2288" y="2179"/>
              <a:ext cx="1160" cy="746"/>
            </a:xfrm>
            <a:custGeom>
              <a:avLst/>
              <a:gdLst>
                <a:gd name="T0" fmla="*/ 1152 w 1160"/>
                <a:gd name="T1" fmla="*/ 500 h 746"/>
                <a:gd name="T2" fmla="*/ 1160 w 1160"/>
                <a:gd name="T3" fmla="*/ 427 h 746"/>
                <a:gd name="T4" fmla="*/ 1141 w 1160"/>
                <a:gd name="T5" fmla="*/ 354 h 746"/>
                <a:gd name="T6" fmla="*/ 1099 w 1160"/>
                <a:gd name="T7" fmla="*/ 281 h 746"/>
                <a:gd name="T8" fmla="*/ 1041 w 1160"/>
                <a:gd name="T9" fmla="*/ 216 h 746"/>
                <a:gd name="T10" fmla="*/ 964 w 1160"/>
                <a:gd name="T11" fmla="*/ 150 h 746"/>
                <a:gd name="T12" fmla="*/ 876 w 1160"/>
                <a:gd name="T13" fmla="*/ 97 h 746"/>
                <a:gd name="T14" fmla="*/ 772 w 1160"/>
                <a:gd name="T15" fmla="*/ 54 h 746"/>
                <a:gd name="T16" fmla="*/ 657 w 1160"/>
                <a:gd name="T17" fmla="*/ 20 h 746"/>
                <a:gd name="T18" fmla="*/ 599 w 1160"/>
                <a:gd name="T19" fmla="*/ 12 h 746"/>
                <a:gd name="T20" fmla="*/ 484 w 1160"/>
                <a:gd name="T21" fmla="*/ 0 h 746"/>
                <a:gd name="T22" fmla="*/ 376 w 1160"/>
                <a:gd name="T23" fmla="*/ 4 h 746"/>
                <a:gd name="T24" fmla="*/ 277 w 1160"/>
                <a:gd name="T25" fmla="*/ 20 h 746"/>
                <a:gd name="T26" fmla="*/ 188 w 1160"/>
                <a:gd name="T27" fmla="*/ 50 h 746"/>
                <a:gd name="T28" fmla="*/ 111 w 1160"/>
                <a:gd name="T29" fmla="*/ 93 h 746"/>
                <a:gd name="T30" fmla="*/ 54 w 1160"/>
                <a:gd name="T31" fmla="*/ 146 h 746"/>
                <a:gd name="T32" fmla="*/ 19 w 1160"/>
                <a:gd name="T33" fmla="*/ 212 h 746"/>
                <a:gd name="T34" fmla="*/ 8 w 1160"/>
                <a:gd name="T35" fmla="*/ 246 h 746"/>
                <a:gd name="T36" fmla="*/ 4 w 1160"/>
                <a:gd name="T37" fmla="*/ 319 h 746"/>
                <a:gd name="T38" fmla="*/ 23 w 1160"/>
                <a:gd name="T39" fmla="*/ 392 h 746"/>
                <a:gd name="T40" fmla="*/ 61 w 1160"/>
                <a:gd name="T41" fmla="*/ 465 h 746"/>
                <a:gd name="T42" fmla="*/ 119 w 1160"/>
                <a:gd name="T43" fmla="*/ 535 h 746"/>
                <a:gd name="T44" fmla="*/ 196 w 1160"/>
                <a:gd name="T45" fmla="*/ 596 h 746"/>
                <a:gd name="T46" fmla="*/ 284 w 1160"/>
                <a:gd name="T47" fmla="*/ 650 h 746"/>
                <a:gd name="T48" fmla="*/ 388 w 1160"/>
                <a:gd name="T49" fmla="*/ 692 h 746"/>
                <a:gd name="T50" fmla="*/ 503 w 1160"/>
                <a:gd name="T51" fmla="*/ 727 h 746"/>
                <a:gd name="T52" fmla="*/ 561 w 1160"/>
                <a:gd name="T53" fmla="*/ 738 h 746"/>
                <a:gd name="T54" fmla="*/ 676 w 1160"/>
                <a:gd name="T55" fmla="*/ 746 h 746"/>
                <a:gd name="T56" fmla="*/ 788 w 1160"/>
                <a:gd name="T57" fmla="*/ 742 h 746"/>
                <a:gd name="T58" fmla="*/ 887 w 1160"/>
                <a:gd name="T59" fmla="*/ 727 h 746"/>
                <a:gd name="T60" fmla="*/ 976 w 1160"/>
                <a:gd name="T61" fmla="*/ 696 h 746"/>
                <a:gd name="T62" fmla="*/ 1049 w 1160"/>
                <a:gd name="T63" fmla="*/ 654 h 746"/>
                <a:gd name="T64" fmla="*/ 1106 w 1160"/>
                <a:gd name="T65" fmla="*/ 600 h 746"/>
                <a:gd name="T66" fmla="*/ 1145 w 1160"/>
                <a:gd name="T67" fmla="*/ 535 h 746"/>
                <a:gd name="T68" fmla="*/ 1152 w 1160"/>
                <a:gd name="T69" fmla="*/ 500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0" h="746">
                  <a:moveTo>
                    <a:pt x="1152" y="500"/>
                  </a:moveTo>
                  <a:lnTo>
                    <a:pt x="1152" y="500"/>
                  </a:lnTo>
                  <a:lnTo>
                    <a:pt x="1160" y="462"/>
                  </a:lnTo>
                  <a:lnTo>
                    <a:pt x="1160" y="427"/>
                  </a:lnTo>
                  <a:lnTo>
                    <a:pt x="1152" y="389"/>
                  </a:lnTo>
                  <a:lnTo>
                    <a:pt x="1141" y="354"/>
                  </a:lnTo>
                  <a:lnTo>
                    <a:pt x="1122" y="316"/>
                  </a:lnTo>
                  <a:lnTo>
                    <a:pt x="1099" y="281"/>
                  </a:lnTo>
                  <a:lnTo>
                    <a:pt x="1072" y="246"/>
                  </a:lnTo>
                  <a:lnTo>
                    <a:pt x="1041" y="216"/>
                  </a:lnTo>
                  <a:lnTo>
                    <a:pt x="1007" y="181"/>
                  </a:lnTo>
                  <a:lnTo>
                    <a:pt x="964" y="150"/>
                  </a:lnTo>
                  <a:lnTo>
                    <a:pt x="922" y="123"/>
                  </a:lnTo>
                  <a:lnTo>
                    <a:pt x="876" y="97"/>
                  </a:lnTo>
                  <a:lnTo>
                    <a:pt x="826" y="73"/>
                  </a:lnTo>
                  <a:lnTo>
                    <a:pt x="772" y="54"/>
                  </a:lnTo>
                  <a:lnTo>
                    <a:pt x="715" y="35"/>
                  </a:lnTo>
                  <a:lnTo>
                    <a:pt x="657" y="20"/>
                  </a:lnTo>
                  <a:lnTo>
                    <a:pt x="657" y="20"/>
                  </a:lnTo>
                  <a:lnTo>
                    <a:pt x="599" y="12"/>
                  </a:lnTo>
                  <a:lnTo>
                    <a:pt x="542" y="4"/>
                  </a:lnTo>
                  <a:lnTo>
                    <a:pt x="484" y="0"/>
                  </a:lnTo>
                  <a:lnTo>
                    <a:pt x="430" y="0"/>
                  </a:lnTo>
                  <a:lnTo>
                    <a:pt x="376" y="4"/>
                  </a:lnTo>
                  <a:lnTo>
                    <a:pt x="323" y="12"/>
                  </a:lnTo>
                  <a:lnTo>
                    <a:pt x="277" y="20"/>
                  </a:lnTo>
                  <a:lnTo>
                    <a:pt x="231" y="35"/>
                  </a:lnTo>
                  <a:lnTo>
                    <a:pt x="188" y="50"/>
                  </a:lnTo>
                  <a:lnTo>
                    <a:pt x="150" y="73"/>
                  </a:lnTo>
                  <a:lnTo>
                    <a:pt x="111" y="93"/>
                  </a:lnTo>
                  <a:lnTo>
                    <a:pt x="81" y="120"/>
                  </a:lnTo>
                  <a:lnTo>
                    <a:pt x="54" y="146"/>
                  </a:lnTo>
                  <a:lnTo>
                    <a:pt x="35" y="177"/>
                  </a:lnTo>
                  <a:lnTo>
                    <a:pt x="19" y="212"/>
                  </a:lnTo>
                  <a:lnTo>
                    <a:pt x="8" y="246"/>
                  </a:lnTo>
                  <a:lnTo>
                    <a:pt x="8" y="246"/>
                  </a:lnTo>
                  <a:lnTo>
                    <a:pt x="0" y="285"/>
                  </a:lnTo>
                  <a:lnTo>
                    <a:pt x="4" y="319"/>
                  </a:lnTo>
                  <a:lnTo>
                    <a:pt x="8" y="358"/>
                  </a:lnTo>
                  <a:lnTo>
                    <a:pt x="23" y="392"/>
                  </a:lnTo>
                  <a:lnTo>
                    <a:pt x="38" y="431"/>
                  </a:lnTo>
                  <a:lnTo>
                    <a:pt x="61" y="465"/>
                  </a:lnTo>
                  <a:lnTo>
                    <a:pt x="88" y="500"/>
                  </a:lnTo>
                  <a:lnTo>
                    <a:pt x="119" y="535"/>
                  </a:lnTo>
                  <a:lnTo>
                    <a:pt x="158" y="565"/>
                  </a:lnTo>
                  <a:lnTo>
                    <a:pt x="196" y="596"/>
                  </a:lnTo>
                  <a:lnTo>
                    <a:pt x="238" y="623"/>
                  </a:lnTo>
                  <a:lnTo>
                    <a:pt x="284" y="650"/>
                  </a:lnTo>
                  <a:lnTo>
                    <a:pt x="334" y="673"/>
                  </a:lnTo>
                  <a:lnTo>
                    <a:pt x="388" y="692"/>
                  </a:lnTo>
                  <a:lnTo>
                    <a:pt x="446" y="711"/>
                  </a:lnTo>
                  <a:lnTo>
                    <a:pt x="503" y="727"/>
                  </a:lnTo>
                  <a:lnTo>
                    <a:pt x="503" y="727"/>
                  </a:lnTo>
                  <a:lnTo>
                    <a:pt x="561" y="738"/>
                  </a:lnTo>
                  <a:lnTo>
                    <a:pt x="619" y="742"/>
                  </a:lnTo>
                  <a:lnTo>
                    <a:pt x="676" y="746"/>
                  </a:lnTo>
                  <a:lnTo>
                    <a:pt x="734" y="746"/>
                  </a:lnTo>
                  <a:lnTo>
                    <a:pt x="788" y="742"/>
                  </a:lnTo>
                  <a:lnTo>
                    <a:pt x="837" y="735"/>
                  </a:lnTo>
                  <a:lnTo>
                    <a:pt x="887" y="727"/>
                  </a:lnTo>
                  <a:lnTo>
                    <a:pt x="930" y="711"/>
                  </a:lnTo>
                  <a:lnTo>
                    <a:pt x="976" y="696"/>
                  </a:lnTo>
                  <a:lnTo>
                    <a:pt x="1014" y="677"/>
                  </a:lnTo>
                  <a:lnTo>
                    <a:pt x="1049" y="654"/>
                  </a:lnTo>
                  <a:lnTo>
                    <a:pt x="1079" y="627"/>
                  </a:lnTo>
                  <a:lnTo>
                    <a:pt x="1106" y="600"/>
                  </a:lnTo>
                  <a:lnTo>
                    <a:pt x="1126" y="569"/>
                  </a:lnTo>
                  <a:lnTo>
                    <a:pt x="1145" y="535"/>
                  </a:lnTo>
                  <a:lnTo>
                    <a:pt x="1152" y="500"/>
                  </a:lnTo>
                  <a:lnTo>
                    <a:pt x="1152" y="500"/>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p:nvSpPr>
          <p:spPr bwMode="auto">
            <a:xfrm>
              <a:off x="2526" y="2322"/>
              <a:ext cx="169" cy="146"/>
            </a:xfrm>
            <a:custGeom>
              <a:avLst/>
              <a:gdLst>
                <a:gd name="T0" fmla="*/ 131 w 169"/>
                <a:gd name="T1" fmla="*/ 146 h 146"/>
                <a:gd name="T2" fmla="*/ 131 w 169"/>
                <a:gd name="T3" fmla="*/ 146 h 146"/>
                <a:gd name="T4" fmla="*/ 108 w 169"/>
                <a:gd name="T5" fmla="*/ 138 h 146"/>
                <a:gd name="T6" fmla="*/ 77 w 169"/>
                <a:gd name="T7" fmla="*/ 130 h 146"/>
                <a:gd name="T8" fmla="*/ 77 w 169"/>
                <a:gd name="T9" fmla="*/ 130 h 146"/>
                <a:gd name="T10" fmla="*/ 39 w 169"/>
                <a:gd name="T11" fmla="*/ 123 h 146"/>
                <a:gd name="T12" fmla="*/ 8 w 169"/>
                <a:gd name="T13" fmla="*/ 123 h 146"/>
                <a:gd name="T14" fmla="*/ 8 w 169"/>
                <a:gd name="T15" fmla="*/ 123 h 146"/>
                <a:gd name="T16" fmla="*/ 0 w 169"/>
                <a:gd name="T17" fmla="*/ 100 h 146"/>
                <a:gd name="T18" fmla="*/ 4 w 169"/>
                <a:gd name="T19" fmla="*/ 76 h 146"/>
                <a:gd name="T20" fmla="*/ 12 w 169"/>
                <a:gd name="T21" fmla="*/ 53 h 146"/>
                <a:gd name="T22" fmla="*/ 27 w 169"/>
                <a:gd name="T23" fmla="*/ 30 h 146"/>
                <a:gd name="T24" fmla="*/ 27 w 169"/>
                <a:gd name="T25" fmla="*/ 30 h 146"/>
                <a:gd name="T26" fmla="*/ 39 w 169"/>
                <a:gd name="T27" fmla="*/ 19 h 146"/>
                <a:gd name="T28" fmla="*/ 54 w 169"/>
                <a:gd name="T29" fmla="*/ 11 h 146"/>
                <a:gd name="T30" fmla="*/ 69 w 169"/>
                <a:gd name="T31" fmla="*/ 3 h 146"/>
                <a:gd name="T32" fmla="*/ 85 w 169"/>
                <a:gd name="T33" fmla="*/ 0 h 146"/>
                <a:gd name="T34" fmla="*/ 100 w 169"/>
                <a:gd name="T35" fmla="*/ 0 h 146"/>
                <a:gd name="T36" fmla="*/ 115 w 169"/>
                <a:gd name="T37" fmla="*/ 0 h 146"/>
                <a:gd name="T38" fmla="*/ 131 w 169"/>
                <a:gd name="T39" fmla="*/ 7 h 146"/>
                <a:gd name="T40" fmla="*/ 142 w 169"/>
                <a:gd name="T41" fmla="*/ 15 h 146"/>
                <a:gd name="T42" fmla="*/ 142 w 169"/>
                <a:gd name="T43" fmla="*/ 15 h 146"/>
                <a:gd name="T44" fmla="*/ 154 w 169"/>
                <a:gd name="T45" fmla="*/ 27 h 146"/>
                <a:gd name="T46" fmla="*/ 162 w 169"/>
                <a:gd name="T47" fmla="*/ 42 h 146"/>
                <a:gd name="T48" fmla="*/ 165 w 169"/>
                <a:gd name="T49" fmla="*/ 57 h 146"/>
                <a:gd name="T50" fmla="*/ 169 w 169"/>
                <a:gd name="T51" fmla="*/ 73 h 146"/>
                <a:gd name="T52" fmla="*/ 165 w 169"/>
                <a:gd name="T53" fmla="*/ 88 h 146"/>
                <a:gd name="T54" fmla="*/ 162 w 169"/>
                <a:gd name="T55" fmla="*/ 103 h 146"/>
                <a:gd name="T56" fmla="*/ 154 w 169"/>
                <a:gd name="T57" fmla="*/ 123 h 146"/>
                <a:gd name="T58" fmla="*/ 142 w 169"/>
                <a:gd name="T59" fmla="*/ 134 h 146"/>
                <a:gd name="T60" fmla="*/ 142 w 169"/>
                <a:gd name="T61" fmla="*/ 134 h 146"/>
                <a:gd name="T62" fmla="*/ 131 w 169"/>
                <a:gd name="T63" fmla="*/ 146 h 146"/>
                <a:gd name="T64" fmla="*/ 131 w 169"/>
                <a:gd name="T6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46">
                  <a:moveTo>
                    <a:pt x="131" y="146"/>
                  </a:moveTo>
                  <a:lnTo>
                    <a:pt x="131" y="146"/>
                  </a:lnTo>
                  <a:lnTo>
                    <a:pt x="108" y="138"/>
                  </a:lnTo>
                  <a:lnTo>
                    <a:pt x="77" y="130"/>
                  </a:lnTo>
                  <a:lnTo>
                    <a:pt x="77" y="130"/>
                  </a:lnTo>
                  <a:lnTo>
                    <a:pt x="39" y="123"/>
                  </a:lnTo>
                  <a:lnTo>
                    <a:pt x="8" y="123"/>
                  </a:lnTo>
                  <a:lnTo>
                    <a:pt x="8" y="123"/>
                  </a:lnTo>
                  <a:lnTo>
                    <a:pt x="0" y="100"/>
                  </a:lnTo>
                  <a:lnTo>
                    <a:pt x="4" y="76"/>
                  </a:lnTo>
                  <a:lnTo>
                    <a:pt x="12" y="53"/>
                  </a:lnTo>
                  <a:lnTo>
                    <a:pt x="27" y="30"/>
                  </a:lnTo>
                  <a:lnTo>
                    <a:pt x="27" y="30"/>
                  </a:lnTo>
                  <a:lnTo>
                    <a:pt x="39" y="19"/>
                  </a:lnTo>
                  <a:lnTo>
                    <a:pt x="54" y="11"/>
                  </a:lnTo>
                  <a:lnTo>
                    <a:pt x="69" y="3"/>
                  </a:lnTo>
                  <a:lnTo>
                    <a:pt x="85" y="0"/>
                  </a:lnTo>
                  <a:lnTo>
                    <a:pt x="100" y="0"/>
                  </a:lnTo>
                  <a:lnTo>
                    <a:pt x="115" y="0"/>
                  </a:lnTo>
                  <a:lnTo>
                    <a:pt x="131" y="7"/>
                  </a:lnTo>
                  <a:lnTo>
                    <a:pt x="142" y="15"/>
                  </a:lnTo>
                  <a:lnTo>
                    <a:pt x="142" y="15"/>
                  </a:lnTo>
                  <a:lnTo>
                    <a:pt x="154" y="27"/>
                  </a:lnTo>
                  <a:lnTo>
                    <a:pt x="162" y="42"/>
                  </a:lnTo>
                  <a:lnTo>
                    <a:pt x="165" y="57"/>
                  </a:lnTo>
                  <a:lnTo>
                    <a:pt x="169" y="73"/>
                  </a:lnTo>
                  <a:lnTo>
                    <a:pt x="165" y="88"/>
                  </a:lnTo>
                  <a:lnTo>
                    <a:pt x="162" y="103"/>
                  </a:lnTo>
                  <a:lnTo>
                    <a:pt x="154" y="123"/>
                  </a:lnTo>
                  <a:lnTo>
                    <a:pt x="142" y="134"/>
                  </a:lnTo>
                  <a:lnTo>
                    <a:pt x="142" y="134"/>
                  </a:lnTo>
                  <a:lnTo>
                    <a:pt x="131" y="146"/>
                  </a:lnTo>
                  <a:lnTo>
                    <a:pt x="131"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p:nvSpPr>
          <p:spPr bwMode="auto">
            <a:xfrm>
              <a:off x="2953" y="2410"/>
              <a:ext cx="157" cy="161"/>
            </a:xfrm>
            <a:custGeom>
              <a:avLst/>
              <a:gdLst>
                <a:gd name="T0" fmla="*/ 130 w 157"/>
                <a:gd name="T1" fmla="*/ 161 h 161"/>
                <a:gd name="T2" fmla="*/ 130 w 157"/>
                <a:gd name="T3" fmla="*/ 161 h 161"/>
                <a:gd name="T4" fmla="*/ 99 w 157"/>
                <a:gd name="T5" fmla="*/ 154 h 161"/>
                <a:gd name="T6" fmla="*/ 99 w 157"/>
                <a:gd name="T7" fmla="*/ 154 h 161"/>
                <a:gd name="T8" fmla="*/ 57 w 157"/>
                <a:gd name="T9" fmla="*/ 146 h 161"/>
                <a:gd name="T10" fmla="*/ 19 w 157"/>
                <a:gd name="T11" fmla="*/ 146 h 161"/>
                <a:gd name="T12" fmla="*/ 19 w 157"/>
                <a:gd name="T13" fmla="*/ 146 h 161"/>
                <a:gd name="T14" fmla="*/ 11 w 157"/>
                <a:gd name="T15" fmla="*/ 127 h 161"/>
                <a:gd name="T16" fmla="*/ 3 w 157"/>
                <a:gd name="T17" fmla="*/ 104 h 161"/>
                <a:gd name="T18" fmla="*/ 3 w 157"/>
                <a:gd name="T19" fmla="*/ 104 h 161"/>
                <a:gd name="T20" fmla="*/ 0 w 157"/>
                <a:gd name="T21" fmla="*/ 85 h 161"/>
                <a:gd name="T22" fmla="*/ 3 w 157"/>
                <a:gd name="T23" fmla="*/ 69 h 161"/>
                <a:gd name="T24" fmla="*/ 7 w 157"/>
                <a:gd name="T25" fmla="*/ 54 h 161"/>
                <a:gd name="T26" fmla="*/ 15 w 157"/>
                <a:gd name="T27" fmla="*/ 38 h 161"/>
                <a:gd name="T28" fmla="*/ 23 w 157"/>
                <a:gd name="T29" fmla="*/ 27 h 161"/>
                <a:gd name="T30" fmla="*/ 34 w 157"/>
                <a:gd name="T31" fmla="*/ 15 h 161"/>
                <a:gd name="T32" fmla="*/ 50 w 157"/>
                <a:gd name="T33" fmla="*/ 8 h 161"/>
                <a:gd name="T34" fmla="*/ 65 w 157"/>
                <a:gd name="T35" fmla="*/ 4 h 161"/>
                <a:gd name="T36" fmla="*/ 65 w 157"/>
                <a:gd name="T37" fmla="*/ 4 h 161"/>
                <a:gd name="T38" fmla="*/ 80 w 157"/>
                <a:gd name="T39" fmla="*/ 0 h 161"/>
                <a:gd name="T40" fmla="*/ 96 w 157"/>
                <a:gd name="T41" fmla="*/ 4 h 161"/>
                <a:gd name="T42" fmla="*/ 111 w 157"/>
                <a:gd name="T43" fmla="*/ 12 h 161"/>
                <a:gd name="T44" fmla="*/ 123 w 157"/>
                <a:gd name="T45" fmla="*/ 19 h 161"/>
                <a:gd name="T46" fmla="*/ 134 w 157"/>
                <a:gd name="T47" fmla="*/ 31 h 161"/>
                <a:gd name="T48" fmla="*/ 146 w 157"/>
                <a:gd name="T49" fmla="*/ 42 h 161"/>
                <a:gd name="T50" fmla="*/ 153 w 157"/>
                <a:gd name="T51" fmla="*/ 58 h 161"/>
                <a:gd name="T52" fmla="*/ 157 w 157"/>
                <a:gd name="T53" fmla="*/ 77 h 161"/>
                <a:gd name="T54" fmla="*/ 157 w 157"/>
                <a:gd name="T55" fmla="*/ 77 h 161"/>
                <a:gd name="T56" fmla="*/ 157 w 157"/>
                <a:gd name="T57" fmla="*/ 104 h 161"/>
                <a:gd name="T58" fmla="*/ 153 w 157"/>
                <a:gd name="T59" fmla="*/ 127 h 161"/>
                <a:gd name="T60" fmla="*/ 142 w 157"/>
                <a:gd name="T61" fmla="*/ 146 h 161"/>
                <a:gd name="T62" fmla="*/ 130 w 157"/>
                <a:gd name="T63" fmla="*/ 161 h 161"/>
                <a:gd name="T64" fmla="*/ 130 w 157"/>
                <a:gd name="T65"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1">
                  <a:moveTo>
                    <a:pt x="130" y="161"/>
                  </a:moveTo>
                  <a:lnTo>
                    <a:pt x="130" y="161"/>
                  </a:lnTo>
                  <a:lnTo>
                    <a:pt x="99" y="154"/>
                  </a:lnTo>
                  <a:lnTo>
                    <a:pt x="99" y="154"/>
                  </a:lnTo>
                  <a:lnTo>
                    <a:pt x="57" y="146"/>
                  </a:lnTo>
                  <a:lnTo>
                    <a:pt x="19" y="146"/>
                  </a:lnTo>
                  <a:lnTo>
                    <a:pt x="19" y="146"/>
                  </a:lnTo>
                  <a:lnTo>
                    <a:pt x="11" y="127"/>
                  </a:lnTo>
                  <a:lnTo>
                    <a:pt x="3" y="104"/>
                  </a:lnTo>
                  <a:lnTo>
                    <a:pt x="3" y="104"/>
                  </a:lnTo>
                  <a:lnTo>
                    <a:pt x="0" y="85"/>
                  </a:lnTo>
                  <a:lnTo>
                    <a:pt x="3" y="69"/>
                  </a:lnTo>
                  <a:lnTo>
                    <a:pt x="7" y="54"/>
                  </a:lnTo>
                  <a:lnTo>
                    <a:pt x="15" y="38"/>
                  </a:lnTo>
                  <a:lnTo>
                    <a:pt x="23" y="27"/>
                  </a:lnTo>
                  <a:lnTo>
                    <a:pt x="34" y="15"/>
                  </a:lnTo>
                  <a:lnTo>
                    <a:pt x="50" y="8"/>
                  </a:lnTo>
                  <a:lnTo>
                    <a:pt x="65" y="4"/>
                  </a:lnTo>
                  <a:lnTo>
                    <a:pt x="65" y="4"/>
                  </a:lnTo>
                  <a:lnTo>
                    <a:pt x="80" y="0"/>
                  </a:lnTo>
                  <a:lnTo>
                    <a:pt x="96" y="4"/>
                  </a:lnTo>
                  <a:lnTo>
                    <a:pt x="111" y="12"/>
                  </a:lnTo>
                  <a:lnTo>
                    <a:pt x="123" y="19"/>
                  </a:lnTo>
                  <a:lnTo>
                    <a:pt x="134" y="31"/>
                  </a:lnTo>
                  <a:lnTo>
                    <a:pt x="146" y="42"/>
                  </a:lnTo>
                  <a:lnTo>
                    <a:pt x="153" y="58"/>
                  </a:lnTo>
                  <a:lnTo>
                    <a:pt x="157" y="77"/>
                  </a:lnTo>
                  <a:lnTo>
                    <a:pt x="157" y="77"/>
                  </a:lnTo>
                  <a:lnTo>
                    <a:pt x="157" y="104"/>
                  </a:lnTo>
                  <a:lnTo>
                    <a:pt x="153" y="127"/>
                  </a:lnTo>
                  <a:lnTo>
                    <a:pt x="142" y="146"/>
                  </a:lnTo>
                  <a:lnTo>
                    <a:pt x="130" y="161"/>
                  </a:lnTo>
                  <a:lnTo>
                    <a:pt x="130"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p:nvSpPr>
          <p:spPr bwMode="auto">
            <a:xfrm>
              <a:off x="2580" y="2315"/>
              <a:ext cx="61" cy="85"/>
            </a:xfrm>
            <a:custGeom>
              <a:avLst/>
              <a:gdLst>
                <a:gd name="T0" fmla="*/ 58 w 61"/>
                <a:gd name="T1" fmla="*/ 50 h 85"/>
                <a:gd name="T2" fmla="*/ 58 w 61"/>
                <a:gd name="T3" fmla="*/ 50 h 85"/>
                <a:gd name="T4" fmla="*/ 61 w 61"/>
                <a:gd name="T5" fmla="*/ 31 h 85"/>
                <a:gd name="T6" fmla="*/ 58 w 61"/>
                <a:gd name="T7" fmla="*/ 15 h 85"/>
                <a:gd name="T8" fmla="*/ 50 w 61"/>
                <a:gd name="T9" fmla="*/ 8 h 85"/>
                <a:gd name="T10" fmla="*/ 42 w 61"/>
                <a:gd name="T11" fmla="*/ 0 h 85"/>
                <a:gd name="T12" fmla="*/ 42 w 61"/>
                <a:gd name="T13" fmla="*/ 0 h 85"/>
                <a:gd name="T14" fmla="*/ 27 w 61"/>
                <a:gd name="T15" fmla="*/ 0 h 85"/>
                <a:gd name="T16" fmla="*/ 19 w 61"/>
                <a:gd name="T17" fmla="*/ 8 h 85"/>
                <a:gd name="T18" fmla="*/ 8 w 61"/>
                <a:gd name="T19" fmla="*/ 19 h 85"/>
                <a:gd name="T20" fmla="*/ 4 w 61"/>
                <a:gd name="T21" fmla="*/ 38 h 85"/>
                <a:gd name="T22" fmla="*/ 4 w 61"/>
                <a:gd name="T23" fmla="*/ 38 h 85"/>
                <a:gd name="T24" fmla="*/ 0 w 61"/>
                <a:gd name="T25" fmla="*/ 54 h 85"/>
                <a:gd name="T26" fmla="*/ 4 w 61"/>
                <a:gd name="T27" fmla="*/ 69 h 85"/>
                <a:gd name="T28" fmla="*/ 11 w 61"/>
                <a:gd name="T29" fmla="*/ 81 h 85"/>
                <a:gd name="T30" fmla="*/ 23 w 61"/>
                <a:gd name="T31" fmla="*/ 85 h 85"/>
                <a:gd name="T32" fmla="*/ 23 w 61"/>
                <a:gd name="T33" fmla="*/ 85 h 85"/>
                <a:gd name="T34" fmla="*/ 35 w 61"/>
                <a:gd name="T35" fmla="*/ 85 h 85"/>
                <a:gd name="T36" fmla="*/ 46 w 61"/>
                <a:gd name="T37" fmla="*/ 77 h 85"/>
                <a:gd name="T38" fmla="*/ 54 w 61"/>
                <a:gd name="T39" fmla="*/ 65 h 85"/>
                <a:gd name="T40" fmla="*/ 58 w 61"/>
                <a:gd name="T41" fmla="*/ 50 h 85"/>
                <a:gd name="T42" fmla="*/ 58 w 61"/>
                <a:gd name="T43" fmla="*/ 5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5">
                  <a:moveTo>
                    <a:pt x="58" y="50"/>
                  </a:moveTo>
                  <a:lnTo>
                    <a:pt x="58" y="50"/>
                  </a:lnTo>
                  <a:lnTo>
                    <a:pt x="61" y="31"/>
                  </a:lnTo>
                  <a:lnTo>
                    <a:pt x="58" y="15"/>
                  </a:lnTo>
                  <a:lnTo>
                    <a:pt x="50" y="8"/>
                  </a:lnTo>
                  <a:lnTo>
                    <a:pt x="42" y="0"/>
                  </a:lnTo>
                  <a:lnTo>
                    <a:pt x="42" y="0"/>
                  </a:lnTo>
                  <a:lnTo>
                    <a:pt x="27" y="0"/>
                  </a:lnTo>
                  <a:lnTo>
                    <a:pt x="19" y="8"/>
                  </a:lnTo>
                  <a:lnTo>
                    <a:pt x="8" y="19"/>
                  </a:lnTo>
                  <a:lnTo>
                    <a:pt x="4" y="38"/>
                  </a:lnTo>
                  <a:lnTo>
                    <a:pt x="4" y="38"/>
                  </a:lnTo>
                  <a:lnTo>
                    <a:pt x="0" y="54"/>
                  </a:lnTo>
                  <a:lnTo>
                    <a:pt x="4" y="69"/>
                  </a:lnTo>
                  <a:lnTo>
                    <a:pt x="11" y="81"/>
                  </a:lnTo>
                  <a:lnTo>
                    <a:pt x="23" y="85"/>
                  </a:lnTo>
                  <a:lnTo>
                    <a:pt x="23" y="85"/>
                  </a:lnTo>
                  <a:lnTo>
                    <a:pt x="35" y="85"/>
                  </a:lnTo>
                  <a:lnTo>
                    <a:pt x="46" y="77"/>
                  </a:lnTo>
                  <a:lnTo>
                    <a:pt x="54" y="65"/>
                  </a:lnTo>
                  <a:lnTo>
                    <a:pt x="58" y="50"/>
                  </a:lnTo>
                  <a:lnTo>
                    <a:pt x="58" y="50"/>
                  </a:lnTo>
                  <a:close/>
                </a:path>
              </a:pathLst>
            </a:custGeom>
            <a:solidFill>
              <a:srgbClr val="4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p:nvSpPr>
          <p:spPr bwMode="auto">
            <a:xfrm>
              <a:off x="2999" y="2419"/>
              <a:ext cx="61" cy="88"/>
            </a:xfrm>
            <a:custGeom>
              <a:avLst/>
              <a:gdLst>
                <a:gd name="T0" fmla="*/ 57 w 61"/>
                <a:gd name="T1" fmla="*/ 50 h 88"/>
                <a:gd name="T2" fmla="*/ 57 w 61"/>
                <a:gd name="T3" fmla="*/ 50 h 88"/>
                <a:gd name="T4" fmla="*/ 61 w 61"/>
                <a:gd name="T5" fmla="*/ 34 h 88"/>
                <a:gd name="T6" fmla="*/ 57 w 61"/>
                <a:gd name="T7" fmla="*/ 19 h 88"/>
                <a:gd name="T8" fmla="*/ 50 w 61"/>
                <a:gd name="T9" fmla="*/ 7 h 88"/>
                <a:gd name="T10" fmla="*/ 42 w 61"/>
                <a:gd name="T11" fmla="*/ 0 h 88"/>
                <a:gd name="T12" fmla="*/ 42 w 61"/>
                <a:gd name="T13" fmla="*/ 0 h 88"/>
                <a:gd name="T14" fmla="*/ 27 w 61"/>
                <a:gd name="T15" fmla="*/ 0 h 88"/>
                <a:gd name="T16" fmla="*/ 19 w 61"/>
                <a:gd name="T17" fmla="*/ 7 h 88"/>
                <a:gd name="T18" fmla="*/ 7 w 61"/>
                <a:gd name="T19" fmla="*/ 23 h 88"/>
                <a:gd name="T20" fmla="*/ 4 w 61"/>
                <a:gd name="T21" fmla="*/ 38 h 88"/>
                <a:gd name="T22" fmla="*/ 4 w 61"/>
                <a:gd name="T23" fmla="*/ 38 h 88"/>
                <a:gd name="T24" fmla="*/ 0 w 61"/>
                <a:gd name="T25" fmla="*/ 54 h 88"/>
                <a:gd name="T26" fmla="*/ 4 w 61"/>
                <a:gd name="T27" fmla="*/ 69 h 88"/>
                <a:gd name="T28" fmla="*/ 11 w 61"/>
                <a:gd name="T29" fmla="*/ 81 h 88"/>
                <a:gd name="T30" fmla="*/ 23 w 61"/>
                <a:gd name="T31" fmla="*/ 88 h 88"/>
                <a:gd name="T32" fmla="*/ 23 w 61"/>
                <a:gd name="T33" fmla="*/ 88 h 88"/>
                <a:gd name="T34" fmla="*/ 34 w 61"/>
                <a:gd name="T35" fmla="*/ 84 h 88"/>
                <a:gd name="T36" fmla="*/ 46 w 61"/>
                <a:gd name="T37" fmla="*/ 81 h 88"/>
                <a:gd name="T38" fmla="*/ 53 w 61"/>
                <a:gd name="T39" fmla="*/ 65 h 88"/>
                <a:gd name="T40" fmla="*/ 57 w 61"/>
                <a:gd name="T41" fmla="*/ 50 h 88"/>
                <a:gd name="T42" fmla="*/ 57 w 61"/>
                <a:gd name="T43"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8">
                  <a:moveTo>
                    <a:pt x="57" y="50"/>
                  </a:moveTo>
                  <a:lnTo>
                    <a:pt x="57" y="50"/>
                  </a:lnTo>
                  <a:lnTo>
                    <a:pt x="61" y="34"/>
                  </a:lnTo>
                  <a:lnTo>
                    <a:pt x="57" y="19"/>
                  </a:lnTo>
                  <a:lnTo>
                    <a:pt x="50" y="7"/>
                  </a:lnTo>
                  <a:lnTo>
                    <a:pt x="42" y="0"/>
                  </a:lnTo>
                  <a:lnTo>
                    <a:pt x="42" y="0"/>
                  </a:lnTo>
                  <a:lnTo>
                    <a:pt x="27" y="0"/>
                  </a:lnTo>
                  <a:lnTo>
                    <a:pt x="19" y="7"/>
                  </a:lnTo>
                  <a:lnTo>
                    <a:pt x="7" y="23"/>
                  </a:lnTo>
                  <a:lnTo>
                    <a:pt x="4" y="38"/>
                  </a:lnTo>
                  <a:lnTo>
                    <a:pt x="4" y="38"/>
                  </a:lnTo>
                  <a:lnTo>
                    <a:pt x="0" y="54"/>
                  </a:lnTo>
                  <a:lnTo>
                    <a:pt x="4" y="69"/>
                  </a:lnTo>
                  <a:lnTo>
                    <a:pt x="11" y="81"/>
                  </a:lnTo>
                  <a:lnTo>
                    <a:pt x="23" y="88"/>
                  </a:lnTo>
                  <a:lnTo>
                    <a:pt x="23" y="88"/>
                  </a:lnTo>
                  <a:lnTo>
                    <a:pt x="34" y="84"/>
                  </a:lnTo>
                  <a:lnTo>
                    <a:pt x="46" y="81"/>
                  </a:lnTo>
                  <a:lnTo>
                    <a:pt x="53" y="65"/>
                  </a:lnTo>
                  <a:lnTo>
                    <a:pt x="57" y="50"/>
                  </a:lnTo>
                  <a:lnTo>
                    <a:pt x="57" y="50"/>
                  </a:lnTo>
                  <a:close/>
                </a:path>
              </a:pathLst>
            </a:custGeom>
            <a:solidFill>
              <a:srgbClr val="4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p:nvSpPr>
          <p:spPr bwMode="auto">
            <a:xfrm>
              <a:off x="2584" y="2867"/>
              <a:ext cx="142" cy="39"/>
            </a:xfrm>
            <a:custGeom>
              <a:avLst/>
              <a:gdLst>
                <a:gd name="T0" fmla="*/ 80 w 142"/>
                <a:gd name="T1" fmla="*/ 0 h 39"/>
                <a:gd name="T2" fmla="*/ 142 w 142"/>
                <a:gd name="T3" fmla="*/ 20 h 39"/>
                <a:gd name="T4" fmla="*/ 54 w 142"/>
                <a:gd name="T5" fmla="*/ 39 h 39"/>
                <a:gd name="T6" fmla="*/ 0 w 142"/>
                <a:gd name="T7" fmla="*/ 16 h 39"/>
                <a:gd name="T8" fmla="*/ 77 w 142"/>
                <a:gd name="T9" fmla="*/ 0 h 39"/>
                <a:gd name="T10" fmla="*/ 80 w 142"/>
                <a:gd name="T11" fmla="*/ 0 h 39"/>
              </a:gdLst>
              <a:ahLst/>
              <a:cxnLst>
                <a:cxn ang="0">
                  <a:pos x="T0" y="T1"/>
                </a:cxn>
                <a:cxn ang="0">
                  <a:pos x="T2" y="T3"/>
                </a:cxn>
                <a:cxn ang="0">
                  <a:pos x="T4" y="T5"/>
                </a:cxn>
                <a:cxn ang="0">
                  <a:pos x="T6" y="T7"/>
                </a:cxn>
                <a:cxn ang="0">
                  <a:pos x="T8" y="T9"/>
                </a:cxn>
                <a:cxn ang="0">
                  <a:pos x="T10" y="T11"/>
                </a:cxn>
              </a:cxnLst>
              <a:rect l="0" t="0" r="r" b="b"/>
              <a:pathLst>
                <a:path w="142" h="39">
                  <a:moveTo>
                    <a:pt x="80" y="0"/>
                  </a:moveTo>
                  <a:lnTo>
                    <a:pt x="142" y="20"/>
                  </a:lnTo>
                  <a:lnTo>
                    <a:pt x="54" y="39"/>
                  </a:lnTo>
                  <a:lnTo>
                    <a:pt x="0" y="16"/>
                  </a:lnTo>
                  <a:lnTo>
                    <a:pt x="77" y="0"/>
                  </a:lnTo>
                  <a:lnTo>
                    <a:pt x="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p:nvSpPr>
          <p:spPr bwMode="auto">
            <a:xfrm>
              <a:off x="2061" y="2214"/>
              <a:ext cx="565" cy="773"/>
            </a:xfrm>
            <a:custGeom>
              <a:avLst/>
              <a:gdLst>
                <a:gd name="T0" fmla="*/ 108 w 565"/>
                <a:gd name="T1" fmla="*/ 430 h 773"/>
                <a:gd name="T2" fmla="*/ 123 w 565"/>
                <a:gd name="T3" fmla="*/ 384 h 773"/>
                <a:gd name="T4" fmla="*/ 150 w 565"/>
                <a:gd name="T5" fmla="*/ 288 h 773"/>
                <a:gd name="T6" fmla="*/ 166 w 565"/>
                <a:gd name="T7" fmla="*/ 188 h 773"/>
                <a:gd name="T8" fmla="*/ 158 w 565"/>
                <a:gd name="T9" fmla="*/ 150 h 773"/>
                <a:gd name="T10" fmla="*/ 139 w 565"/>
                <a:gd name="T11" fmla="*/ 135 h 773"/>
                <a:gd name="T12" fmla="*/ 119 w 565"/>
                <a:gd name="T13" fmla="*/ 119 h 773"/>
                <a:gd name="T14" fmla="*/ 77 w 565"/>
                <a:gd name="T15" fmla="*/ 85 h 773"/>
                <a:gd name="T16" fmla="*/ 46 w 565"/>
                <a:gd name="T17" fmla="*/ 42 h 773"/>
                <a:gd name="T18" fmla="*/ 46 w 565"/>
                <a:gd name="T19" fmla="*/ 19 h 773"/>
                <a:gd name="T20" fmla="*/ 62 w 565"/>
                <a:gd name="T21" fmla="*/ 0 h 773"/>
                <a:gd name="T22" fmla="*/ 43 w 565"/>
                <a:gd name="T23" fmla="*/ 4 h 773"/>
                <a:gd name="T24" fmla="*/ 12 w 565"/>
                <a:gd name="T25" fmla="*/ 19 h 773"/>
                <a:gd name="T26" fmla="*/ 0 w 565"/>
                <a:gd name="T27" fmla="*/ 38 h 773"/>
                <a:gd name="T28" fmla="*/ 4 w 565"/>
                <a:gd name="T29" fmla="*/ 65 h 773"/>
                <a:gd name="T30" fmla="*/ 27 w 565"/>
                <a:gd name="T31" fmla="*/ 100 h 773"/>
                <a:gd name="T32" fmla="*/ 70 w 565"/>
                <a:gd name="T33" fmla="*/ 150 h 773"/>
                <a:gd name="T34" fmla="*/ 77 w 565"/>
                <a:gd name="T35" fmla="*/ 173 h 773"/>
                <a:gd name="T36" fmla="*/ 85 w 565"/>
                <a:gd name="T37" fmla="*/ 234 h 773"/>
                <a:gd name="T38" fmla="*/ 77 w 565"/>
                <a:gd name="T39" fmla="*/ 319 h 773"/>
                <a:gd name="T40" fmla="*/ 58 w 565"/>
                <a:gd name="T41" fmla="*/ 369 h 773"/>
                <a:gd name="T42" fmla="*/ 31 w 565"/>
                <a:gd name="T43" fmla="*/ 415 h 773"/>
                <a:gd name="T44" fmla="*/ 31 w 565"/>
                <a:gd name="T45" fmla="*/ 419 h 773"/>
                <a:gd name="T46" fmla="*/ 43 w 565"/>
                <a:gd name="T47" fmla="*/ 446 h 773"/>
                <a:gd name="T48" fmla="*/ 108 w 565"/>
                <a:gd name="T49" fmla="*/ 511 h 773"/>
                <a:gd name="T50" fmla="*/ 273 w 565"/>
                <a:gd name="T51" fmla="*/ 626 h 773"/>
                <a:gd name="T52" fmla="*/ 404 w 565"/>
                <a:gd name="T53" fmla="*/ 703 h 773"/>
                <a:gd name="T54" fmla="*/ 519 w 565"/>
                <a:gd name="T55" fmla="*/ 761 h 773"/>
                <a:gd name="T56" fmla="*/ 565 w 565"/>
                <a:gd name="T57" fmla="*/ 773 h 773"/>
                <a:gd name="T58" fmla="*/ 565 w 565"/>
                <a:gd name="T59" fmla="*/ 765 h 773"/>
                <a:gd name="T60" fmla="*/ 542 w 565"/>
                <a:gd name="T61" fmla="*/ 730 h 773"/>
                <a:gd name="T62" fmla="*/ 461 w 565"/>
                <a:gd name="T63" fmla="*/ 653 h 773"/>
                <a:gd name="T64" fmla="*/ 335 w 565"/>
                <a:gd name="T65" fmla="*/ 546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773">
                  <a:moveTo>
                    <a:pt x="335" y="546"/>
                  </a:moveTo>
                  <a:lnTo>
                    <a:pt x="108" y="430"/>
                  </a:lnTo>
                  <a:lnTo>
                    <a:pt x="108" y="430"/>
                  </a:lnTo>
                  <a:lnTo>
                    <a:pt x="123" y="384"/>
                  </a:lnTo>
                  <a:lnTo>
                    <a:pt x="135" y="342"/>
                  </a:lnTo>
                  <a:lnTo>
                    <a:pt x="150" y="288"/>
                  </a:lnTo>
                  <a:lnTo>
                    <a:pt x="162" y="234"/>
                  </a:lnTo>
                  <a:lnTo>
                    <a:pt x="166" y="188"/>
                  </a:lnTo>
                  <a:lnTo>
                    <a:pt x="162" y="169"/>
                  </a:lnTo>
                  <a:lnTo>
                    <a:pt x="158" y="150"/>
                  </a:lnTo>
                  <a:lnTo>
                    <a:pt x="150" y="138"/>
                  </a:lnTo>
                  <a:lnTo>
                    <a:pt x="139" y="135"/>
                  </a:lnTo>
                  <a:lnTo>
                    <a:pt x="139" y="135"/>
                  </a:lnTo>
                  <a:lnTo>
                    <a:pt x="119" y="119"/>
                  </a:lnTo>
                  <a:lnTo>
                    <a:pt x="100" y="104"/>
                  </a:lnTo>
                  <a:lnTo>
                    <a:pt x="77" y="85"/>
                  </a:lnTo>
                  <a:lnTo>
                    <a:pt x="58" y="65"/>
                  </a:lnTo>
                  <a:lnTo>
                    <a:pt x="46" y="42"/>
                  </a:lnTo>
                  <a:lnTo>
                    <a:pt x="46" y="31"/>
                  </a:lnTo>
                  <a:lnTo>
                    <a:pt x="46" y="19"/>
                  </a:lnTo>
                  <a:lnTo>
                    <a:pt x="54" y="12"/>
                  </a:lnTo>
                  <a:lnTo>
                    <a:pt x="62" y="0"/>
                  </a:lnTo>
                  <a:lnTo>
                    <a:pt x="62" y="0"/>
                  </a:lnTo>
                  <a:lnTo>
                    <a:pt x="43" y="4"/>
                  </a:lnTo>
                  <a:lnTo>
                    <a:pt x="23" y="12"/>
                  </a:lnTo>
                  <a:lnTo>
                    <a:pt x="12" y="19"/>
                  </a:lnTo>
                  <a:lnTo>
                    <a:pt x="4" y="27"/>
                  </a:lnTo>
                  <a:lnTo>
                    <a:pt x="0" y="38"/>
                  </a:lnTo>
                  <a:lnTo>
                    <a:pt x="0" y="50"/>
                  </a:lnTo>
                  <a:lnTo>
                    <a:pt x="4" y="65"/>
                  </a:lnTo>
                  <a:lnTo>
                    <a:pt x="16" y="81"/>
                  </a:lnTo>
                  <a:lnTo>
                    <a:pt x="27" y="100"/>
                  </a:lnTo>
                  <a:lnTo>
                    <a:pt x="46" y="123"/>
                  </a:lnTo>
                  <a:lnTo>
                    <a:pt x="70" y="150"/>
                  </a:lnTo>
                  <a:lnTo>
                    <a:pt x="70" y="150"/>
                  </a:lnTo>
                  <a:lnTo>
                    <a:pt x="77" y="173"/>
                  </a:lnTo>
                  <a:lnTo>
                    <a:pt x="81" y="200"/>
                  </a:lnTo>
                  <a:lnTo>
                    <a:pt x="85" y="234"/>
                  </a:lnTo>
                  <a:lnTo>
                    <a:pt x="85" y="277"/>
                  </a:lnTo>
                  <a:lnTo>
                    <a:pt x="77" y="319"/>
                  </a:lnTo>
                  <a:lnTo>
                    <a:pt x="70" y="342"/>
                  </a:lnTo>
                  <a:lnTo>
                    <a:pt x="58" y="369"/>
                  </a:lnTo>
                  <a:lnTo>
                    <a:pt x="46" y="392"/>
                  </a:lnTo>
                  <a:lnTo>
                    <a:pt x="31" y="415"/>
                  </a:lnTo>
                  <a:lnTo>
                    <a:pt x="31" y="415"/>
                  </a:lnTo>
                  <a:lnTo>
                    <a:pt x="31" y="419"/>
                  </a:lnTo>
                  <a:lnTo>
                    <a:pt x="31" y="427"/>
                  </a:lnTo>
                  <a:lnTo>
                    <a:pt x="43" y="446"/>
                  </a:lnTo>
                  <a:lnTo>
                    <a:pt x="66" y="473"/>
                  </a:lnTo>
                  <a:lnTo>
                    <a:pt x="108" y="511"/>
                  </a:lnTo>
                  <a:lnTo>
                    <a:pt x="173" y="561"/>
                  </a:lnTo>
                  <a:lnTo>
                    <a:pt x="273" y="626"/>
                  </a:lnTo>
                  <a:lnTo>
                    <a:pt x="404" y="703"/>
                  </a:lnTo>
                  <a:lnTo>
                    <a:pt x="404" y="703"/>
                  </a:lnTo>
                  <a:lnTo>
                    <a:pt x="469" y="738"/>
                  </a:lnTo>
                  <a:lnTo>
                    <a:pt x="519" y="761"/>
                  </a:lnTo>
                  <a:lnTo>
                    <a:pt x="546" y="773"/>
                  </a:lnTo>
                  <a:lnTo>
                    <a:pt x="565" y="773"/>
                  </a:lnTo>
                  <a:lnTo>
                    <a:pt x="565" y="769"/>
                  </a:lnTo>
                  <a:lnTo>
                    <a:pt x="565" y="765"/>
                  </a:lnTo>
                  <a:lnTo>
                    <a:pt x="561" y="753"/>
                  </a:lnTo>
                  <a:lnTo>
                    <a:pt x="542" y="730"/>
                  </a:lnTo>
                  <a:lnTo>
                    <a:pt x="519" y="707"/>
                  </a:lnTo>
                  <a:lnTo>
                    <a:pt x="461" y="653"/>
                  </a:lnTo>
                  <a:lnTo>
                    <a:pt x="400" y="600"/>
                  </a:lnTo>
                  <a:lnTo>
                    <a:pt x="335" y="546"/>
                  </a:lnTo>
                  <a:lnTo>
                    <a:pt x="335" y="546"/>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p:nvSpPr>
          <p:spPr bwMode="auto">
            <a:xfrm>
              <a:off x="2941" y="2656"/>
              <a:ext cx="899" cy="388"/>
            </a:xfrm>
            <a:custGeom>
              <a:avLst/>
              <a:gdLst>
                <a:gd name="T0" fmla="*/ 576 w 899"/>
                <a:gd name="T1" fmla="*/ 319 h 388"/>
                <a:gd name="T2" fmla="*/ 592 w 899"/>
                <a:gd name="T3" fmla="*/ 273 h 388"/>
                <a:gd name="T4" fmla="*/ 626 w 899"/>
                <a:gd name="T5" fmla="*/ 181 h 388"/>
                <a:gd name="T6" fmla="*/ 676 w 899"/>
                <a:gd name="T7" fmla="*/ 88 h 388"/>
                <a:gd name="T8" fmla="*/ 699 w 899"/>
                <a:gd name="T9" fmla="*/ 65 h 388"/>
                <a:gd name="T10" fmla="*/ 726 w 899"/>
                <a:gd name="T11" fmla="*/ 61 h 388"/>
                <a:gd name="T12" fmla="*/ 753 w 899"/>
                <a:gd name="T13" fmla="*/ 61 h 388"/>
                <a:gd name="T14" fmla="*/ 807 w 899"/>
                <a:gd name="T15" fmla="*/ 58 h 388"/>
                <a:gd name="T16" fmla="*/ 853 w 899"/>
                <a:gd name="T17" fmla="*/ 42 h 388"/>
                <a:gd name="T18" fmla="*/ 868 w 899"/>
                <a:gd name="T19" fmla="*/ 23 h 388"/>
                <a:gd name="T20" fmla="*/ 868 w 899"/>
                <a:gd name="T21" fmla="*/ 0 h 388"/>
                <a:gd name="T22" fmla="*/ 880 w 899"/>
                <a:gd name="T23" fmla="*/ 12 h 388"/>
                <a:gd name="T24" fmla="*/ 899 w 899"/>
                <a:gd name="T25" fmla="*/ 46 h 388"/>
                <a:gd name="T26" fmla="*/ 895 w 899"/>
                <a:gd name="T27" fmla="*/ 65 h 388"/>
                <a:gd name="T28" fmla="*/ 876 w 899"/>
                <a:gd name="T29" fmla="*/ 85 h 388"/>
                <a:gd name="T30" fmla="*/ 838 w 899"/>
                <a:gd name="T31" fmla="*/ 100 h 388"/>
                <a:gd name="T32" fmla="*/ 772 w 899"/>
                <a:gd name="T33" fmla="*/ 115 h 388"/>
                <a:gd name="T34" fmla="*/ 753 w 899"/>
                <a:gd name="T35" fmla="*/ 131 h 388"/>
                <a:gd name="T36" fmla="*/ 711 w 899"/>
                <a:gd name="T37" fmla="*/ 173 h 388"/>
                <a:gd name="T38" fmla="*/ 669 w 899"/>
                <a:gd name="T39" fmla="*/ 250 h 388"/>
                <a:gd name="T40" fmla="*/ 653 w 899"/>
                <a:gd name="T41" fmla="*/ 296 h 388"/>
                <a:gd name="T42" fmla="*/ 649 w 899"/>
                <a:gd name="T43" fmla="*/ 354 h 388"/>
                <a:gd name="T44" fmla="*/ 649 w 899"/>
                <a:gd name="T45" fmla="*/ 354 h 388"/>
                <a:gd name="T46" fmla="*/ 622 w 899"/>
                <a:gd name="T47" fmla="*/ 369 h 388"/>
                <a:gd name="T48" fmla="*/ 530 w 899"/>
                <a:gd name="T49" fmla="*/ 384 h 388"/>
                <a:gd name="T50" fmla="*/ 330 w 899"/>
                <a:gd name="T51" fmla="*/ 380 h 388"/>
                <a:gd name="T52" fmla="*/ 181 w 899"/>
                <a:gd name="T53" fmla="*/ 365 h 388"/>
                <a:gd name="T54" fmla="*/ 19 w 899"/>
                <a:gd name="T55" fmla="*/ 342 h 388"/>
                <a:gd name="T56" fmla="*/ 0 w 899"/>
                <a:gd name="T57" fmla="*/ 331 h 388"/>
                <a:gd name="T58" fmla="*/ 8 w 899"/>
                <a:gd name="T59" fmla="*/ 327 h 388"/>
                <a:gd name="T60" fmla="*/ 127 w 899"/>
                <a:gd name="T61" fmla="*/ 315 h 388"/>
                <a:gd name="T62" fmla="*/ 281 w 899"/>
                <a:gd name="T63" fmla="*/ 31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99" h="388">
                  <a:moveTo>
                    <a:pt x="281" y="315"/>
                  </a:moveTo>
                  <a:lnTo>
                    <a:pt x="576" y="319"/>
                  </a:lnTo>
                  <a:lnTo>
                    <a:pt x="576" y="319"/>
                  </a:lnTo>
                  <a:lnTo>
                    <a:pt x="592" y="273"/>
                  </a:lnTo>
                  <a:lnTo>
                    <a:pt x="607" y="231"/>
                  </a:lnTo>
                  <a:lnTo>
                    <a:pt x="626" y="181"/>
                  </a:lnTo>
                  <a:lnTo>
                    <a:pt x="649" y="131"/>
                  </a:lnTo>
                  <a:lnTo>
                    <a:pt x="676" y="88"/>
                  </a:lnTo>
                  <a:lnTo>
                    <a:pt x="688" y="73"/>
                  </a:lnTo>
                  <a:lnTo>
                    <a:pt x="699" y="65"/>
                  </a:lnTo>
                  <a:lnTo>
                    <a:pt x="715" y="58"/>
                  </a:lnTo>
                  <a:lnTo>
                    <a:pt x="726" y="61"/>
                  </a:lnTo>
                  <a:lnTo>
                    <a:pt x="726" y="61"/>
                  </a:lnTo>
                  <a:lnTo>
                    <a:pt x="753" y="61"/>
                  </a:lnTo>
                  <a:lnTo>
                    <a:pt x="776" y="61"/>
                  </a:lnTo>
                  <a:lnTo>
                    <a:pt x="807" y="58"/>
                  </a:lnTo>
                  <a:lnTo>
                    <a:pt x="834" y="50"/>
                  </a:lnTo>
                  <a:lnTo>
                    <a:pt x="853" y="42"/>
                  </a:lnTo>
                  <a:lnTo>
                    <a:pt x="864" y="35"/>
                  </a:lnTo>
                  <a:lnTo>
                    <a:pt x="868" y="23"/>
                  </a:lnTo>
                  <a:lnTo>
                    <a:pt x="868" y="12"/>
                  </a:lnTo>
                  <a:lnTo>
                    <a:pt x="868" y="0"/>
                  </a:lnTo>
                  <a:lnTo>
                    <a:pt x="868" y="0"/>
                  </a:lnTo>
                  <a:lnTo>
                    <a:pt x="880" y="12"/>
                  </a:lnTo>
                  <a:lnTo>
                    <a:pt x="891" y="27"/>
                  </a:lnTo>
                  <a:lnTo>
                    <a:pt x="899" y="46"/>
                  </a:lnTo>
                  <a:lnTo>
                    <a:pt x="899" y="54"/>
                  </a:lnTo>
                  <a:lnTo>
                    <a:pt x="895" y="65"/>
                  </a:lnTo>
                  <a:lnTo>
                    <a:pt x="887" y="73"/>
                  </a:lnTo>
                  <a:lnTo>
                    <a:pt x="876" y="85"/>
                  </a:lnTo>
                  <a:lnTo>
                    <a:pt x="861" y="92"/>
                  </a:lnTo>
                  <a:lnTo>
                    <a:pt x="838" y="100"/>
                  </a:lnTo>
                  <a:lnTo>
                    <a:pt x="811" y="108"/>
                  </a:lnTo>
                  <a:lnTo>
                    <a:pt x="772" y="115"/>
                  </a:lnTo>
                  <a:lnTo>
                    <a:pt x="772" y="115"/>
                  </a:lnTo>
                  <a:lnTo>
                    <a:pt x="753" y="131"/>
                  </a:lnTo>
                  <a:lnTo>
                    <a:pt x="734" y="150"/>
                  </a:lnTo>
                  <a:lnTo>
                    <a:pt x="711" y="173"/>
                  </a:lnTo>
                  <a:lnTo>
                    <a:pt x="688" y="208"/>
                  </a:lnTo>
                  <a:lnTo>
                    <a:pt x="669" y="250"/>
                  </a:lnTo>
                  <a:lnTo>
                    <a:pt x="661" y="273"/>
                  </a:lnTo>
                  <a:lnTo>
                    <a:pt x="653" y="296"/>
                  </a:lnTo>
                  <a:lnTo>
                    <a:pt x="649" y="323"/>
                  </a:lnTo>
                  <a:lnTo>
                    <a:pt x="649" y="354"/>
                  </a:lnTo>
                  <a:lnTo>
                    <a:pt x="649" y="354"/>
                  </a:lnTo>
                  <a:lnTo>
                    <a:pt x="649" y="354"/>
                  </a:lnTo>
                  <a:lnTo>
                    <a:pt x="642" y="361"/>
                  </a:lnTo>
                  <a:lnTo>
                    <a:pt x="622" y="369"/>
                  </a:lnTo>
                  <a:lnTo>
                    <a:pt x="588" y="380"/>
                  </a:lnTo>
                  <a:lnTo>
                    <a:pt x="530" y="384"/>
                  </a:lnTo>
                  <a:lnTo>
                    <a:pt x="446" y="388"/>
                  </a:lnTo>
                  <a:lnTo>
                    <a:pt x="330" y="380"/>
                  </a:lnTo>
                  <a:lnTo>
                    <a:pt x="181" y="365"/>
                  </a:lnTo>
                  <a:lnTo>
                    <a:pt x="181" y="365"/>
                  </a:lnTo>
                  <a:lnTo>
                    <a:pt x="50" y="346"/>
                  </a:lnTo>
                  <a:lnTo>
                    <a:pt x="19" y="342"/>
                  </a:lnTo>
                  <a:lnTo>
                    <a:pt x="0" y="334"/>
                  </a:lnTo>
                  <a:lnTo>
                    <a:pt x="0" y="331"/>
                  </a:lnTo>
                  <a:lnTo>
                    <a:pt x="0" y="331"/>
                  </a:lnTo>
                  <a:lnTo>
                    <a:pt x="8" y="327"/>
                  </a:lnTo>
                  <a:lnTo>
                    <a:pt x="58" y="319"/>
                  </a:lnTo>
                  <a:lnTo>
                    <a:pt x="127" y="315"/>
                  </a:lnTo>
                  <a:lnTo>
                    <a:pt x="200" y="315"/>
                  </a:lnTo>
                  <a:lnTo>
                    <a:pt x="281" y="315"/>
                  </a:lnTo>
                  <a:lnTo>
                    <a:pt x="281" y="315"/>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p:nvSpPr>
          <p:spPr bwMode="auto">
            <a:xfrm>
              <a:off x="2123" y="1661"/>
              <a:ext cx="365" cy="430"/>
            </a:xfrm>
            <a:custGeom>
              <a:avLst/>
              <a:gdLst>
                <a:gd name="T0" fmla="*/ 361 w 365"/>
                <a:gd name="T1" fmla="*/ 307 h 430"/>
                <a:gd name="T2" fmla="*/ 361 w 365"/>
                <a:gd name="T3" fmla="*/ 307 h 430"/>
                <a:gd name="T4" fmla="*/ 365 w 365"/>
                <a:gd name="T5" fmla="*/ 319 h 430"/>
                <a:gd name="T6" fmla="*/ 365 w 365"/>
                <a:gd name="T7" fmla="*/ 334 h 430"/>
                <a:gd name="T8" fmla="*/ 361 w 365"/>
                <a:gd name="T9" fmla="*/ 345 h 430"/>
                <a:gd name="T10" fmla="*/ 349 w 365"/>
                <a:gd name="T11" fmla="*/ 357 h 430"/>
                <a:gd name="T12" fmla="*/ 242 w 365"/>
                <a:gd name="T13" fmla="*/ 426 h 430"/>
                <a:gd name="T14" fmla="*/ 242 w 365"/>
                <a:gd name="T15" fmla="*/ 426 h 430"/>
                <a:gd name="T16" fmla="*/ 226 w 365"/>
                <a:gd name="T17" fmla="*/ 430 h 430"/>
                <a:gd name="T18" fmla="*/ 215 w 365"/>
                <a:gd name="T19" fmla="*/ 430 h 430"/>
                <a:gd name="T20" fmla="*/ 200 w 365"/>
                <a:gd name="T21" fmla="*/ 426 h 430"/>
                <a:gd name="T22" fmla="*/ 192 w 365"/>
                <a:gd name="T23" fmla="*/ 415 h 430"/>
                <a:gd name="T24" fmla="*/ 4 w 365"/>
                <a:gd name="T25" fmla="*/ 126 h 430"/>
                <a:gd name="T26" fmla="*/ 4 w 365"/>
                <a:gd name="T27" fmla="*/ 126 h 430"/>
                <a:gd name="T28" fmla="*/ 0 w 365"/>
                <a:gd name="T29" fmla="*/ 111 h 430"/>
                <a:gd name="T30" fmla="*/ 0 w 365"/>
                <a:gd name="T31" fmla="*/ 96 h 430"/>
                <a:gd name="T32" fmla="*/ 4 w 365"/>
                <a:gd name="T33" fmla="*/ 84 h 430"/>
                <a:gd name="T34" fmla="*/ 15 w 365"/>
                <a:gd name="T35" fmla="*/ 73 h 430"/>
                <a:gd name="T36" fmla="*/ 123 w 365"/>
                <a:gd name="T37" fmla="*/ 3 h 430"/>
                <a:gd name="T38" fmla="*/ 123 w 365"/>
                <a:gd name="T39" fmla="*/ 3 h 430"/>
                <a:gd name="T40" fmla="*/ 138 w 365"/>
                <a:gd name="T41" fmla="*/ 0 h 430"/>
                <a:gd name="T42" fmla="*/ 150 w 365"/>
                <a:gd name="T43" fmla="*/ 0 h 430"/>
                <a:gd name="T44" fmla="*/ 165 w 365"/>
                <a:gd name="T45" fmla="*/ 3 h 430"/>
                <a:gd name="T46" fmla="*/ 173 w 365"/>
                <a:gd name="T47" fmla="*/ 15 h 430"/>
                <a:gd name="T48" fmla="*/ 361 w 365"/>
                <a:gd name="T49" fmla="*/ 307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5" h="430">
                  <a:moveTo>
                    <a:pt x="361" y="307"/>
                  </a:moveTo>
                  <a:lnTo>
                    <a:pt x="361" y="307"/>
                  </a:lnTo>
                  <a:lnTo>
                    <a:pt x="365" y="319"/>
                  </a:lnTo>
                  <a:lnTo>
                    <a:pt x="365" y="334"/>
                  </a:lnTo>
                  <a:lnTo>
                    <a:pt x="361" y="345"/>
                  </a:lnTo>
                  <a:lnTo>
                    <a:pt x="349" y="357"/>
                  </a:lnTo>
                  <a:lnTo>
                    <a:pt x="242" y="426"/>
                  </a:lnTo>
                  <a:lnTo>
                    <a:pt x="242" y="426"/>
                  </a:lnTo>
                  <a:lnTo>
                    <a:pt x="226" y="430"/>
                  </a:lnTo>
                  <a:lnTo>
                    <a:pt x="215" y="430"/>
                  </a:lnTo>
                  <a:lnTo>
                    <a:pt x="200" y="426"/>
                  </a:lnTo>
                  <a:lnTo>
                    <a:pt x="192" y="415"/>
                  </a:lnTo>
                  <a:lnTo>
                    <a:pt x="4" y="126"/>
                  </a:lnTo>
                  <a:lnTo>
                    <a:pt x="4" y="126"/>
                  </a:lnTo>
                  <a:lnTo>
                    <a:pt x="0" y="111"/>
                  </a:lnTo>
                  <a:lnTo>
                    <a:pt x="0" y="96"/>
                  </a:lnTo>
                  <a:lnTo>
                    <a:pt x="4" y="84"/>
                  </a:lnTo>
                  <a:lnTo>
                    <a:pt x="15" y="73"/>
                  </a:lnTo>
                  <a:lnTo>
                    <a:pt x="123" y="3"/>
                  </a:lnTo>
                  <a:lnTo>
                    <a:pt x="123" y="3"/>
                  </a:lnTo>
                  <a:lnTo>
                    <a:pt x="138" y="0"/>
                  </a:lnTo>
                  <a:lnTo>
                    <a:pt x="150" y="0"/>
                  </a:lnTo>
                  <a:lnTo>
                    <a:pt x="165" y="3"/>
                  </a:lnTo>
                  <a:lnTo>
                    <a:pt x="173" y="15"/>
                  </a:lnTo>
                  <a:lnTo>
                    <a:pt x="361" y="30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auto">
            <a:xfrm>
              <a:off x="2200" y="1607"/>
              <a:ext cx="73" cy="100"/>
            </a:xfrm>
            <a:custGeom>
              <a:avLst/>
              <a:gdLst>
                <a:gd name="T0" fmla="*/ 73 w 73"/>
                <a:gd name="T1" fmla="*/ 80 h 100"/>
                <a:gd name="T2" fmla="*/ 73 w 73"/>
                <a:gd name="T3" fmla="*/ 80 h 100"/>
                <a:gd name="T4" fmla="*/ 73 w 73"/>
                <a:gd name="T5" fmla="*/ 92 h 100"/>
                <a:gd name="T6" fmla="*/ 69 w 73"/>
                <a:gd name="T7" fmla="*/ 100 h 100"/>
                <a:gd name="T8" fmla="*/ 69 w 73"/>
                <a:gd name="T9" fmla="*/ 100 h 100"/>
                <a:gd name="T10" fmla="*/ 69 w 73"/>
                <a:gd name="T11" fmla="*/ 100 h 100"/>
                <a:gd name="T12" fmla="*/ 57 w 73"/>
                <a:gd name="T13" fmla="*/ 100 h 100"/>
                <a:gd name="T14" fmla="*/ 50 w 73"/>
                <a:gd name="T15" fmla="*/ 96 h 100"/>
                <a:gd name="T16" fmla="*/ 0 w 73"/>
                <a:gd name="T17" fmla="*/ 15 h 100"/>
                <a:gd name="T18" fmla="*/ 0 w 73"/>
                <a:gd name="T19" fmla="*/ 15 h 100"/>
                <a:gd name="T20" fmla="*/ 0 w 73"/>
                <a:gd name="T21" fmla="*/ 7 h 100"/>
                <a:gd name="T22" fmla="*/ 4 w 73"/>
                <a:gd name="T23" fmla="*/ 0 h 100"/>
                <a:gd name="T24" fmla="*/ 4 w 73"/>
                <a:gd name="T25" fmla="*/ 0 h 100"/>
                <a:gd name="T26" fmla="*/ 4 w 73"/>
                <a:gd name="T27" fmla="*/ 0 h 100"/>
                <a:gd name="T28" fmla="*/ 15 w 73"/>
                <a:gd name="T29" fmla="*/ 0 h 100"/>
                <a:gd name="T30" fmla="*/ 23 w 73"/>
                <a:gd name="T31" fmla="*/ 4 h 100"/>
                <a:gd name="T32" fmla="*/ 73 w 73"/>
                <a:gd name="T33" fmla="*/ 8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00">
                  <a:moveTo>
                    <a:pt x="73" y="80"/>
                  </a:moveTo>
                  <a:lnTo>
                    <a:pt x="73" y="80"/>
                  </a:lnTo>
                  <a:lnTo>
                    <a:pt x="73" y="92"/>
                  </a:lnTo>
                  <a:lnTo>
                    <a:pt x="69" y="100"/>
                  </a:lnTo>
                  <a:lnTo>
                    <a:pt x="69" y="100"/>
                  </a:lnTo>
                  <a:lnTo>
                    <a:pt x="69" y="100"/>
                  </a:lnTo>
                  <a:lnTo>
                    <a:pt x="57" y="100"/>
                  </a:lnTo>
                  <a:lnTo>
                    <a:pt x="50" y="96"/>
                  </a:lnTo>
                  <a:lnTo>
                    <a:pt x="0" y="15"/>
                  </a:lnTo>
                  <a:lnTo>
                    <a:pt x="0" y="15"/>
                  </a:lnTo>
                  <a:lnTo>
                    <a:pt x="0" y="7"/>
                  </a:lnTo>
                  <a:lnTo>
                    <a:pt x="4" y="0"/>
                  </a:lnTo>
                  <a:lnTo>
                    <a:pt x="4" y="0"/>
                  </a:lnTo>
                  <a:lnTo>
                    <a:pt x="4" y="0"/>
                  </a:lnTo>
                  <a:lnTo>
                    <a:pt x="15" y="0"/>
                  </a:lnTo>
                  <a:lnTo>
                    <a:pt x="23" y="4"/>
                  </a:lnTo>
                  <a:lnTo>
                    <a:pt x="73" y="8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9"/>
            <p:cNvSpPr>
              <a:spLocks/>
            </p:cNvSpPr>
            <p:nvPr/>
          </p:nvSpPr>
          <p:spPr bwMode="auto">
            <a:xfrm>
              <a:off x="2154" y="1695"/>
              <a:ext cx="188" cy="188"/>
            </a:xfrm>
            <a:custGeom>
              <a:avLst/>
              <a:gdLst>
                <a:gd name="T0" fmla="*/ 184 w 188"/>
                <a:gd name="T1" fmla="*/ 81 h 188"/>
                <a:gd name="T2" fmla="*/ 184 w 188"/>
                <a:gd name="T3" fmla="*/ 81 h 188"/>
                <a:gd name="T4" fmla="*/ 188 w 188"/>
                <a:gd name="T5" fmla="*/ 96 h 188"/>
                <a:gd name="T6" fmla="*/ 188 w 188"/>
                <a:gd name="T7" fmla="*/ 112 h 188"/>
                <a:gd name="T8" fmla="*/ 184 w 188"/>
                <a:gd name="T9" fmla="*/ 123 h 188"/>
                <a:gd name="T10" fmla="*/ 172 w 188"/>
                <a:gd name="T11" fmla="*/ 135 h 188"/>
                <a:gd name="T12" fmla="*/ 99 w 188"/>
                <a:gd name="T13" fmla="*/ 181 h 188"/>
                <a:gd name="T14" fmla="*/ 99 w 188"/>
                <a:gd name="T15" fmla="*/ 181 h 188"/>
                <a:gd name="T16" fmla="*/ 84 w 188"/>
                <a:gd name="T17" fmla="*/ 188 h 188"/>
                <a:gd name="T18" fmla="*/ 69 w 188"/>
                <a:gd name="T19" fmla="*/ 188 h 188"/>
                <a:gd name="T20" fmla="*/ 57 w 188"/>
                <a:gd name="T21" fmla="*/ 181 h 188"/>
                <a:gd name="T22" fmla="*/ 46 w 188"/>
                <a:gd name="T23" fmla="*/ 169 h 188"/>
                <a:gd name="T24" fmla="*/ 3 w 188"/>
                <a:gd name="T25" fmla="*/ 104 h 188"/>
                <a:gd name="T26" fmla="*/ 3 w 188"/>
                <a:gd name="T27" fmla="*/ 104 h 188"/>
                <a:gd name="T28" fmla="*/ 0 w 188"/>
                <a:gd name="T29" fmla="*/ 92 h 188"/>
                <a:gd name="T30" fmla="*/ 0 w 188"/>
                <a:gd name="T31" fmla="*/ 77 h 188"/>
                <a:gd name="T32" fmla="*/ 3 w 188"/>
                <a:gd name="T33" fmla="*/ 65 h 188"/>
                <a:gd name="T34" fmla="*/ 15 w 188"/>
                <a:gd name="T35" fmla="*/ 54 h 188"/>
                <a:gd name="T36" fmla="*/ 88 w 188"/>
                <a:gd name="T37" fmla="*/ 8 h 188"/>
                <a:gd name="T38" fmla="*/ 88 w 188"/>
                <a:gd name="T39" fmla="*/ 8 h 188"/>
                <a:gd name="T40" fmla="*/ 103 w 188"/>
                <a:gd name="T41" fmla="*/ 0 h 188"/>
                <a:gd name="T42" fmla="*/ 119 w 188"/>
                <a:gd name="T43" fmla="*/ 0 h 188"/>
                <a:gd name="T44" fmla="*/ 130 w 188"/>
                <a:gd name="T45" fmla="*/ 8 h 188"/>
                <a:gd name="T46" fmla="*/ 142 w 188"/>
                <a:gd name="T47" fmla="*/ 16 h 188"/>
                <a:gd name="T48" fmla="*/ 184 w 188"/>
                <a:gd name="T4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 h="188">
                  <a:moveTo>
                    <a:pt x="184" y="81"/>
                  </a:moveTo>
                  <a:lnTo>
                    <a:pt x="184" y="81"/>
                  </a:lnTo>
                  <a:lnTo>
                    <a:pt x="188" y="96"/>
                  </a:lnTo>
                  <a:lnTo>
                    <a:pt x="188" y="112"/>
                  </a:lnTo>
                  <a:lnTo>
                    <a:pt x="184" y="123"/>
                  </a:lnTo>
                  <a:lnTo>
                    <a:pt x="172" y="135"/>
                  </a:lnTo>
                  <a:lnTo>
                    <a:pt x="99" y="181"/>
                  </a:lnTo>
                  <a:lnTo>
                    <a:pt x="99" y="181"/>
                  </a:lnTo>
                  <a:lnTo>
                    <a:pt x="84" y="188"/>
                  </a:lnTo>
                  <a:lnTo>
                    <a:pt x="69" y="188"/>
                  </a:lnTo>
                  <a:lnTo>
                    <a:pt x="57" y="181"/>
                  </a:lnTo>
                  <a:lnTo>
                    <a:pt x="46" y="169"/>
                  </a:lnTo>
                  <a:lnTo>
                    <a:pt x="3" y="104"/>
                  </a:lnTo>
                  <a:lnTo>
                    <a:pt x="3" y="104"/>
                  </a:lnTo>
                  <a:lnTo>
                    <a:pt x="0" y="92"/>
                  </a:lnTo>
                  <a:lnTo>
                    <a:pt x="0" y="77"/>
                  </a:lnTo>
                  <a:lnTo>
                    <a:pt x="3" y="65"/>
                  </a:lnTo>
                  <a:lnTo>
                    <a:pt x="15" y="54"/>
                  </a:lnTo>
                  <a:lnTo>
                    <a:pt x="88" y="8"/>
                  </a:lnTo>
                  <a:lnTo>
                    <a:pt x="88" y="8"/>
                  </a:lnTo>
                  <a:lnTo>
                    <a:pt x="103" y="0"/>
                  </a:lnTo>
                  <a:lnTo>
                    <a:pt x="119" y="0"/>
                  </a:lnTo>
                  <a:lnTo>
                    <a:pt x="130" y="8"/>
                  </a:lnTo>
                  <a:lnTo>
                    <a:pt x="142" y="16"/>
                  </a:lnTo>
                  <a:lnTo>
                    <a:pt x="184"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20"/>
            <p:cNvSpPr>
              <a:spLocks noEditPoints="1"/>
            </p:cNvSpPr>
            <p:nvPr/>
          </p:nvSpPr>
          <p:spPr bwMode="auto">
            <a:xfrm>
              <a:off x="2776" y="1576"/>
              <a:ext cx="323" cy="404"/>
            </a:xfrm>
            <a:custGeom>
              <a:avLst/>
              <a:gdLst>
                <a:gd name="T0" fmla="*/ 173 w 323"/>
                <a:gd name="T1" fmla="*/ 158 h 404"/>
                <a:gd name="T2" fmla="*/ 250 w 323"/>
                <a:gd name="T3" fmla="*/ 158 h 404"/>
                <a:gd name="T4" fmla="*/ 284 w 323"/>
                <a:gd name="T5" fmla="*/ 169 h 404"/>
                <a:gd name="T6" fmla="*/ 311 w 323"/>
                <a:gd name="T7" fmla="*/ 200 h 404"/>
                <a:gd name="T8" fmla="*/ 319 w 323"/>
                <a:gd name="T9" fmla="*/ 234 h 404"/>
                <a:gd name="T10" fmla="*/ 315 w 323"/>
                <a:gd name="T11" fmla="*/ 277 h 404"/>
                <a:gd name="T12" fmla="*/ 300 w 323"/>
                <a:gd name="T13" fmla="*/ 304 h 404"/>
                <a:gd name="T14" fmla="*/ 246 w 323"/>
                <a:gd name="T15" fmla="*/ 342 h 404"/>
                <a:gd name="T16" fmla="*/ 223 w 323"/>
                <a:gd name="T17" fmla="*/ 365 h 404"/>
                <a:gd name="T18" fmla="*/ 242 w 323"/>
                <a:gd name="T19" fmla="*/ 380 h 404"/>
                <a:gd name="T20" fmla="*/ 180 w 323"/>
                <a:gd name="T21" fmla="*/ 396 h 404"/>
                <a:gd name="T22" fmla="*/ 188 w 323"/>
                <a:gd name="T23" fmla="*/ 388 h 404"/>
                <a:gd name="T24" fmla="*/ 184 w 323"/>
                <a:gd name="T25" fmla="*/ 361 h 404"/>
                <a:gd name="T26" fmla="*/ 96 w 323"/>
                <a:gd name="T27" fmla="*/ 365 h 404"/>
                <a:gd name="T28" fmla="*/ 58 w 323"/>
                <a:gd name="T29" fmla="*/ 357 h 404"/>
                <a:gd name="T30" fmla="*/ 42 w 323"/>
                <a:gd name="T31" fmla="*/ 365 h 404"/>
                <a:gd name="T32" fmla="*/ 61 w 323"/>
                <a:gd name="T33" fmla="*/ 281 h 404"/>
                <a:gd name="T34" fmla="*/ 69 w 323"/>
                <a:gd name="T35" fmla="*/ 296 h 404"/>
                <a:gd name="T36" fmla="*/ 104 w 323"/>
                <a:gd name="T37" fmla="*/ 307 h 404"/>
                <a:gd name="T38" fmla="*/ 150 w 323"/>
                <a:gd name="T39" fmla="*/ 311 h 404"/>
                <a:gd name="T40" fmla="*/ 150 w 323"/>
                <a:gd name="T41" fmla="*/ 231 h 404"/>
                <a:gd name="T42" fmla="*/ 65 w 323"/>
                <a:gd name="T43" fmla="*/ 238 h 404"/>
                <a:gd name="T44" fmla="*/ 27 w 323"/>
                <a:gd name="T45" fmla="*/ 215 h 404"/>
                <a:gd name="T46" fmla="*/ 4 w 323"/>
                <a:gd name="T47" fmla="*/ 177 h 404"/>
                <a:gd name="T48" fmla="*/ 0 w 323"/>
                <a:gd name="T49" fmla="*/ 135 h 404"/>
                <a:gd name="T50" fmla="*/ 19 w 323"/>
                <a:gd name="T51" fmla="*/ 100 h 404"/>
                <a:gd name="T52" fmla="*/ 73 w 323"/>
                <a:gd name="T53" fmla="*/ 54 h 404"/>
                <a:gd name="T54" fmla="*/ 96 w 323"/>
                <a:gd name="T55" fmla="*/ 35 h 404"/>
                <a:gd name="T56" fmla="*/ 77 w 323"/>
                <a:gd name="T57" fmla="*/ 23 h 404"/>
                <a:gd name="T58" fmla="*/ 138 w 323"/>
                <a:gd name="T59" fmla="*/ 8 h 404"/>
                <a:gd name="T60" fmla="*/ 131 w 323"/>
                <a:gd name="T61" fmla="*/ 15 h 404"/>
                <a:gd name="T62" fmla="*/ 134 w 323"/>
                <a:gd name="T63" fmla="*/ 38 h 404"/>
                <a:gd name="T64" fmla="*/ 177 w 323"/>
                <a:gd name="T65" fmla="*/ 35 h 404"/>
                <a:gd name="T66" fmla="*/ 250 w 323"/>
                <a:gd name="T67" fmla="*/ 38 h 404"/>
                <a:gd name="T68" fmla="*/ 269 w 323"/>
                <a:gd name="T69" fmla="*/ 35 h 404"/>
                <a:gd name="T70" fmla="*/ 242 w 323"/>
                <a:gd name="T71" fmla="*/ 111 h 404"/>
                <a:gd name="T72" fmla="*/ 238 w 323"/>
                <a:gd name="T73" fmla="*/ 104 h 404"/>
                <a:gd name="T74" fmla="*/ 207 w 323"/>
                <a:gd name="T75" fmla="*/ 92 h 404"/>
                <a:gd name="T76" fmla="*/ 165 w 323"/>
                <a:gd name="T77" fmla="*/ 161 h 404"/>
                <a:gd name="T78" fmla="*/ 115 w 323"/>
                <a:gd name="T79" fmla="*/ 100 h 404"/>
                <a:gd name="T80" fmla="*/ 73 w 323"/>
                <a:gd name="T81" fmla="*/ 119 h 404"/>
                <a:gd name="T82" fmla="*/ 61 w 323"/>
                <a:gd name="T83" fmla="*/ 142 h 404"/>
                <a:gd name="T84" fmla="*/ 65 w 323"/>
                <a:gd name="T85" fmla="*/ 161 h 404"/>
                <a:gd name="T86" fmla="*/ 81 w 323"/>
                <a:gd name="T87" fmla="*/ 169 h 404"/>
                <a:gd name="T88" fmla="*/ 131 w 323"/>
                <a:gd name="T89" fmla="*/ 165 h 404"/>
                <a:gd name="T90" fmla="*/ 203 w 323"/>
                <a:gd name="T91" fmla="*/ 300 h 404"/>
                <a:gd name="T92" fmla="*/ 238 w 323"/>
                <a:gd name="T93" fmla="*/ 281 h 404"/>
                <a:gd name="T94" fmla="*/ 253 w 323"/>
                <a:gd name="T95" fmla="*/ 261 h 404"/>
                <a:gd name="T96" fmla="*/ 253 w 323"/>
                <a:gd name="T97" fmla="*/ 238 h 404"/>
                <a:gd name="T98" fmla="*/ 246 w 323"/>
                <a:gd name="T99" fmla="*/ 227 h 404"/>
                <a:gd name="T100" fmla="*/ 230 w 323"/>
                <a:gd name="T101" fmla="*/ 223 h 404"/>
                <a:gd name="T102" fmla="*/ 184 w 323"/>
                <a:gd name="T103" fmla="*/ 22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3" h="404">
                  <a:moveTo>
                    <a:pt x="165" y="161"/>
                  </a:moveTo>
                  <a:lnTo>
                    <a:pt x="173" y="158"/>
                  </a:lnTo>
                  <a:lnTo>
                    <a:pt x="173" y="158"/>
                  </a:lnTo>
                  <a:lnTo>
                    <a:pt x="203" y="154"/>
                  </a:lnTo>
                  <a:lnTo>
                    <a:pt x="227" y="154"/>
                  </a:lnTo>
                  <a:lnTo>
                    <a:pt x="250" y="158"/>
                  </a:lnTo>
                  <a:lnTo>
                    <a:pt x="265" y="161"/>
                  </a:lnTo>
                  <a:lnTo>
                    <a:pt x="265" y="161"/>
                  </a:lnTo>
                  <a:lnTo>
                    <a:pt x="284" y="169"/>
                  </a:lnTo>
                  <a:lnTo>
                    <a:pt x="300" y="181"/>
                  </a:lnTo>
                  <a:lnTo>
                    <a:pt x="300" y="181"/>
                  </a:lnTo>
                  <a:lnTo>
                    <a:pt x="311" y="200"/>
                  </a:lnTo>
                  <a:lnTo>
                    <a:pt x="319" y="219"/>
                  </a:lnTo>
                  <a:lnTo>
                    <a:pt x="319" y="219"/>
                  </a:lnTo>
                  <a:lnTo>
                    <a:pt x="319" y="234"/>
                  </a:lnTo>
                  <a:lnTo>
                    <a:pt x="323" y="246"/>
                  </a:lnTo>
                  <a:lnTo>
                    <a:pt x="319" y="261"/>
                  </a:lnTo>
                  <a:lnTo>
                    <a:pt x="315" y="277"/>
                  </a:lnTo>
                  <a:lnTo>
                    <a:pt x="315" y="277"/>
                  </a:lnTo>
                  <a:lnTo>
                    <a:pt x="307" y="288"/>
                  </a:lnTo>
                  <a:lnTo>
                    <a:pt x="300" y="304"/>
                  </a:lnTo>
                  <a:lnTo>
                    <a:pt x="273" y="327"/>
                  </a:lnTo>
                  <a:lnTo>
                    <a:pt x="273" y="327"/>
                  </a:lnTo>
                  <a:lnTo>
                    <a:pt x="246" y="342"/>
                  </a:lnTo>
                  <a:lnTo>
                    <a:pt x="219" y="354"/>
                  </a:lnTo>
                  <a:lnTo>
                    <a:pt x="223" y="365"/>
                  </a:lnTo>
                  <a:lnTo>
                    <a:pt x="223" y="365"/>
                  </a:lnTo>
                  <a:lnTo>
                    <a:pt x="230" y="377"/>
                  </a:lnTo>
                  <a:lnTo>
                    <a:pt x="230" y="377"/>
                  </a:lnTo>
                  <a:lnTo>
                    <a:pt x="242" y="380"/>
                  </a:lnTo>
                  <a:lnTo>
                    <a:pt x="242" y="384"/>
                  </a:lnTo>
                  <a:lnTo>
                    <a:pt x="180" y="404"/>
                  </a:lnTo>
                  <a:lnTo>
                    <a:pt x="180" y="396"/>
                  </a:lnTo>
                  <a:lnTo>
                    <a:pt x="180" y="396"/>
                  </a:lnTo>
                  <a:lnTo>
                    <a:pt x="188" y="388"/>
                  </a:lnTo>
                  <a:lnTo>
                    <a:pt x="188" y="388"/>
                  </a:lnTo>
                  <a:lnTo>
                    <a:pt x="188" y="377"/>
                  </a:lnTo>
                  <a:lnTo>
                    <a:pt x="184" y="361"/>
                  </a:lnTo>
                  <a:lnTo>
                    <a:pt x="184" y="361"/>
                  </a:lnTo>
                  <a:lnTo>
                    <a:pt x="157" y="365"/>
                  </a:lnTo>
                  <a:lnTo>
                    <a:pt x="127" y="365"/>
                  </a:lnTo>
                  <a:lnTo>
                    <a:pt x="96" y="365"/>
                  </a:lnTo>
                  <a:lnTo>
                    <a:pt x="65" y="357"/>
                  </a:lnTo>
                  <a:lnTo>
                    <a:pt x="65" y="357"/>
                  </a:lnTo>
                  <a:lnTo>
                    <a:pt x="58" y="357"/>
                  </a:lnTo>
                  <a:lnTo>
                    <a:pt x="58" y="357"/>
                  </a:lnTo>
                  <a:lnTo>
                    <a:pt x="50" y="365"/>
                  </a:lnTo>
                  <a:lnTo>
                    <a:pt x="42" y="365"/>
                  </a:lnTo>
                  <a:lnTo>
                    <a:pt x="58" y="281"/>
                  </a:lnTo>
                  <a:lnTo>
                    <a:pt x="61" y="281"/>
                  </a:lnTo>
                  <a:lnTo>
                    <a:pt x="61" y="281"/>
                  </a:lnTo>
                  <a:lnTo>
                    <a:pt x="65" y="284"/>
                  </a:lnTo>
                  <a:lnTo>
                    <a:pt x="65" y="284"/>
                  </a:lnTo>
                  <a:lnTo>
                    <a:pt x="69" y="296"/>
                  </a:lnTo>
                  <a:lnTo>
                    <a:pt x="84" y="304"/>
                  </a:lnTo>
                  <a:lnTo>
                    <a:pt x="84" y="304"/>
                  </a:lnTo>
                  <a:lnTo>
                    <a:pt x="104" y="307"/>
                  </a:lnTo>
                  <a:lnTo>
                    <a:pt x="127" y="311"/>
                  </a:lnTo>
                  <a:lnTo>
                    <a:pt x="127" y="311"/>
                  </a:lnTo>
                  <a:lnTo>
                    <a:pt x="150" y="311"/>
                  </a:lnTo>
                  <a:lnTo>
                    <a:pt x="169" y="307"/>
                  </a:lnTo>
                  <a:lnTo>
                    <a:pt x="150" y="231"/>
                  </a:lnTo>
                  <a:lnTo>
                    <a:pt x="150" y="231"/>
                  </a:lnTo>
                  <a:lnTo>
                    <a:pt x="100" y="238"/>
                  </a:lnTo>
                  <a:lnTo>
                    <a:pt x="100" y="238"/>
                  </a:lnTo>
                  <a:lnTo>
                    <a:pt x="65" y="238"/>
                  </a:lnTo>
                  <a:lnTo>
                    <a:pt x="65" y="238"/>
                  </a:lnTo>
                  <a:lnTo>
                    <a:pt x="42" y="231"/>
                  </a:lnTo>
                  <a:lnTo>
                    <a:pt x="27" y="215"/>
                  </a:lnTo>
                  <a:lnTo>
                    <a:pt x="27" y="215"/>
                  </a:lnTo>
                  <a:lnTo>
                    <a:pt x="11" y="196"/>
                  </a:lnTo>
                  <a:lnTo>
                    <a:pt x="4" y="177"/>
                  </a:lnTo>
                  <a:lnTo>
                    <a:pt x="4" y="177"/>
                  </a:lnTo>
                  <a:lnTo>
                    <a:pt x="0" y="154"/>
                  </a:lnTo>
                  <a:lnTo>
                    <a:pt x="0" y="135"/>
                  </a:lnTo>
                  <a:lnTo>
                    <a:pt x="8" y="115"/>
                  </a:lnTo>
                  <a:lnTo>
                    <a:pt x="19" y="100"/>
                  </a:lnTo>
                  <a:lnTo>
                    <a:pt x="19" y="100"/>
                  </a:lnTo>
                  <a:lnTo>
                    <a:pt x="31" y="81"/>
                  </a:lnTo>
                  <a:lnTo>
                    <a:pt x="50" y="69"/>
                  </a:lnTo>
                  <a:lnTo>
                    <a:pt x="73" y="54"/>
                  </a:lnTo>
                  <a:lnTo>
                    <a:pt x="100" y="46"/>
                  </a:lnTo>
                  <a:lnTo>
                    <a:pt x="96" y="35"/>
                  </a:lnTo>
                  <a:lnTo>
                    <a:pt x="96" y="35"/>
                  </a:lnTo>
                  <a:lnTo>
                    <a:pt x="92" y="27"/>
                  </a:lnTo>
                  <a:lnTo>
                    <a:pt x="92" y="27"/>
                  </a:lnTo>
                  <a:lnTo>
                    <a:pt x="77" y="23"/>
                  </a:lnTo>
                  <a:lnTo>
                    <a:pt x="77" y="15"/>
                  </a:lnTo>
                  <a:lnTo>
                    <a:pt x="138" y="0"/>
                  </a:lnTo>
                  <a:lnTo>
                    <a:pt x="138" y="8"/>
                  </a:lnTo>
                  <a:lnTo>
                    <a:pt x="138" y="8"/>
                  </a:lnTo>
                  <a:lnTo>
                    <a:pt x="131" y="15"/>
                  </a:lnTo>
                  <a:lnTo>
                    <a:pt x="131" y="15"/>
                  </a:lnTo>
                  <a:lnTo>
                    <a:pt x="131" y="27"/>
                  </a:lnTo>
                  <a:lnTo>
                    <a:pt x="134" y="38"/>
                  </a:lnTo>
                  <a:lnTo>
                    <a:pt x="134" y="38"/>
                  </a:lnTo>
                  <a:lnTo>
                    <a:pt x="154" y="35"/>
                  </a:lnTo>
                  <a:lnTo>
                    <a:pt x="177" y="35"/>
                  </a:lnTo>
                  <a:lnTo>
                    <a:pt x="177" y="35"/>
                  </a:lnTo>
                  <a:lnTo>
                    <a:pt x="242" y="38"/>
                  </a:lnTo>
                  <a:lnTo>
                    <a:pt x="242" y="38"/>
                  </a:lnTo>
                  <a:lnTo>
                    <a:pt x="250" y="38"/>
                  </a:lnTo>
                  <a:lnTo>
                    <a:pt x="250" y="38"/>
                  </a:lnTo>
                  <a:lnTo>
                    <a:pt x="261" y="31"/>
                  </a:lnTo>
                  <a:lnTo>
                    <a:pt x="269" y="35"/>
                  </a:lnTo>
                  <a:lnTo>
                    <a:pt x="250" y="115"/>
                  </a:lnTo>
                  <a:lnTo>
                    <a:pt x="242" y="111"/>
                  </a:lnTo>
                  <a:lnTo>
                    <a:pt x="242" y="111"/>
                  </a:lnTo>
                  <a:lnTo>
                    <a:pt x="242" y="111"/>
                  </a:lnTo>
                  <a:lnTo>
                    <a:pt x="242" y="111"/>
                  </a:lnTo>
                  <a:lnTo>
                    <a:pt x="238" y="104"/>
                  </a:lnTo>
                  <a:lnTo>
                    <a:pt x="230" y="100"/>
                  </a:lnTo>
                  <a:lnTo>
                    <a:pt x="207" y="92"/>
                  </a:lnTo>
                  <a:lnTo>
                    <a:pt x="207" y="92"/>
                  </a:lnTo>
                  <a:lnTo>
                    <a:pt x="177" y="88"/>
                  </a:lnTo>
                  <a:lnTo>
                    <a:pt x="146" y="88"/>
                  </a:lnTo>
                  <a:lnTo>
                    <a:pt x="165" y="161"/>
                  </a:lnTo>
                  <a:close/>
                  <a:moveTo>
                    <a:pt x="131" y="165"/>
                  </a:moveTo>
                  <a:lnTo>
                    <a:pt x="115" y="100"/>
                  </a:lnTo>
                  <a:lnTo>
                    <a:pt x="115" y="100"/>
                  </a:lnTo>
                  <a:lnTo>
                    <a:pt x="84" y="111"/>
                  </a:lnTo>
                  <a:lnTo>
                    <a:pt x="84" y="111"/>
                  </a:lnTo>
                  <a:lnTo>
                    <a:pt x="73" y="119"/>
                  </a:lnTo>
                  <a:lnTo>
                    <a:pt x="65" y="131"/>
                  </a:lnTo>
                  <a:lnTo>
                    <a:pt x="65" y="131"/>
                  </a:lnTo>
                  <a:lnTo>
                    <a:pt x="61" y="142"/>
                  </a:lnTo>
                  <a:lnTo>
                    <a:pt x="65" y="154"/>
                  </a:lnTo>
                  <a:lnTo>
                    <a:pt x="65" y="154"/>
                  </a:lnTo>
                  <a:lnTo>
                    <a:pt x="65" y="161"/>
                  </a:lnTo>
                  <a:lnTo>
                    <a:pt x="73" y="165"/>
                  </a:lnTo>
                  <a:lnTo>
                    <a:pt x="73" y="165"/>
                  </a:lnTo>
                  <a:lnTo>
                    <a:pt x="81" y="169"/>
                  </a:lnTo>
                  <a:lnTo>
                    <a:pt x="92" y="169"/>
                  </a:lnTo>
                  <a:lnTo>
                    <a:pt x="92" y="169"/>
                  </a:lnTo>
                  <a:lnTo>
                    <a:pt x="131" y="165"/>
                  </a:lnTo>
                  <a:lnTo>
                    <a:pt x="131" y="165"/>
                  </a:lnTo>
                  <a:close/>
                  <a:moveTo>
                    <a:pt x="184" y="227"/>
                  </a:moveTo>
                  <a:lnTo>
                    <a:pt x="203" y="300"/>
                  </a:lnTo>
                  <a:lnTo>
                    <a:pt x="203" y="300"/>
                  </a:lnTo>
                  <a:lnTo>
                    <a:pt x="223" y="292"/>
                  </a:lnTo>
                  <a:lnTo>
                    <a:pt x="238" y="281"/>
                  </a:lnTo>
                  <a:lnTo>
                    <a:pt x="238" y="281"/>
                  </a:lnTo>
                  <a:lnTo>
                    <a:pt x="246" y="269"/>
                  </a:lnTo>
                  <a:lnTo>
                    <a:pt x="253" y="261"/>
                  </a:lnTo>
                  <a:lnTo>
                    <a:pt x="253" y="250"/>
                  </a:lnTo>
                  <a:lnTo>
                    <a:pt x="253" y="238"/>
                  </a:lnTo>
                  <a:lnTo>
                    <a:pt x="253" y="238"/>
                  </a:lnTo>
                  <a:lnTo>
                    <a:pt x="250" y="234"/>
                  </a:lnTo>
                  <a:lnTo>
                    <a:pt x="246" y="227"/>
                  </a:lnTo>
                  <a:lnTo>
                    <a:pt x="246" y="227"/>
                  </a:lnTo>
                  <a:lnTo>
                    <a:pt x="238" y="223"/>
                  </a:lnTo>
                  <a:lnTo>
                    <a:pt x="230" y="223"/>
                  </a:lnTo>
                  <a:lnTo>
                    <a:pt x="230" y="223"/>
                  </a:lnTo>
                  <a:lnTo>
                    <a:pt x="211" y="223"/>
                  </a:lnTo>
                  <a:lnTo>
                    <a:pt x="184" y="227"/>
                  </a:lnTo>
                  <a:lnTo>
                    <a:pt x="184" y="2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1"/>
            <p:cNvSpPr>
              <a:spLocks noEditPoints="1"/>
            </p:cNvSpPr>
            <p:nvPr/>
          </p:nvSpPr>
          <p:spPr bwMode="auto">
            <a:xfrm>
              <a:off x="2488" y="1691"/>
              <a:ext cx="219" cy="81"/>
            </a:xfrm>
            <a:custGeom>
              <a:avLst/>
              <a:gdLst>
                <a:gd name="T0" fmla="*/ 15 w 219"/>
                <a:gd name="T1" fmla="*/ 81 h 81"/>
                <a:gd name="T2" fmla="*/ 15 w 219"/>
                <a:gd name="T3" fmla="*/ 81 h 81"/>
                <a:gd name="T4" fmla="*/ 15 w 219"/>
                <a:gd name="T5" fmla="*/ 81 h 81"/>
                <a:gd name="T6" fmla="*/ 15 w 219"/>
                <a:gd name="T7" fmla="*/ 81 h 81"/>
                <a:gd name="T8" fmla="*/ 15 w 219"/>
                <a:gd name="T9" fmla="*/ 81 h 81"/>
                <a:gd name="T10" fmla="*/ 15 w 219"/>
                <a:gd name="T11" fmla="*/ 81 h 81"/>
                <a:gd name="T12" fmla="*/ 15 w 219"/>
                <a:gd name="T13" fmla="*/ 81 h 81"/>
                <a:gd name="T14" fmla="*/ 0 w 219"/>
                <a:gd name="T15" fmla="*/ 50 h 81"/>
                <a:gd name="T16" fmla="*/ 0 w 219"/>
                <a:gd name="T17" fmla="*/ 50 h 81"/>
                <a:gd name="T18" fmla="*/ 54 w 219"/>
                <a:gd name="T19" fmla="*/ 27 h 81"/>
                <a:gd name="T20" fmla="*/ 111 w 219"/>
                <a:gd name="T21" fmla="*/ 12 h 81"/>
                <a:gd name="T22" fmla="*/ 165 w 219"/>
                <a:gd name="T23" fmla="*/ 4 h 81"/>
                <a:gd name="T24" fmla="*/ 219 w 219"/>
                <a:gd name="T25" fmla="*/ 0 h 81"/>
                <a:gd name="T26" fmla="*/ 219 w 219"/>
                <a:gd name="T27" fmla="*/ 0 h 81"/>
                <a:gd name="T28" fmla="*/ 219 w 219"/>
                <a:gd name="T29" fmla="*/ 35 h 81"/>
                <a:gd name="T30" fmla="*/ 219 w 219"/>
                <a:gd name="T31" fmla="*/ 35 h 81"/>
                <a:gd name="T32" fmla="*/ 169 w 219"/>
                <a:gd name="T33" fmla="*/ 39 h 81"/>
                <a:gd name="T34" fmla="*/ 115 w 219"/>
                <a:gd name="T35" fmla="*/ 46 h 81"/>
                <a:gd name="T36" fmla="*/ 65 w 219"/>
                <a:gd name="T37" fmla="*/ 62 h 81"/>
                <a:gd name="T38" fmla="*/ 15 w 219"/>
                <a:gd name="T39" fmla="*/ 81 h 81"/>
                <a:gd name="T40" fmla="*/ 15 w 219"/>
                <a:gd name="T41" fmla="*/ 81 h 81"/>
                <a:gd name="T42" fmla="*/ 0 w 219"/>
                <a:gd name="T43" fmla="*/ 50 h 81"/>
                <a:gd name="T44" fmla="*/ 0 w 219"/>
                <a:gd name="T45"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9" h="81">
                  <a:moveTo>
                    <a:pt x="15" y="81"/>
                  </a:moveTo>
                  <a:lnTo>
                    <a:pt x="15" y="81"/>
                  </a:lnTo>
                  <a:lnTo>
                    <a:pt x="15" y="81"/>
                  </a:lnTo>
                  <a:lnTo>
                    <a:pt x="15" y="81"/>
                  </a:lnTo>
                  <a:lnTo>
                    <a:pt x="15" y="81"/>
                  </a:lnTo>
                  <a:lnTo>
                    <a:pt x="15" y="81"/>
                  </a:lnTo>
                  <a:lnTo>
                    <a:pt x="15" y="81"/>
                  </a:lnTo>
                  <a:close/>
                  <a:moveTo>
                    <a:pt x="0" y="50"/>
                  </a:moveTo>
                  <a:lnTo>
                    <a:pt x="0" y="50"/>
                  </a:lnTo>
                  <a:lnTo>
                    <a:pt x="54" y="27"/>
                  </a:lnTo>
                  <a:lnTo>
                    <a:pt x="111" y="12"/>
                  </a:lnTo>
                  <a:lnTo>
                    <a:pt x="165" y="4"/>
                  </a:lnTo>
                  <a:lnTo>
                    <a:pt x="219" y="0"/>
                  </a:lnTo>
                  <a:lnTo>
                    <a:pt x="219" y="0"/>
                  </a:lnTo>
                  <a:lnTo>
                    <a:pt x="219" y="35"/>
                  </a:lnTo>
                  <a:lnTo>
                    <a:pt x="219" y="35"/>
                  </a:lnTo>
                  <a:lnTo>
                    <a:pt x="169" y="39"/>
                  </a:lnTo>
                  <a:lnTo>
                    <a:pt x="115" y="46"/>
                  </a:lnTo>
                  <a:lnTo>
                    <a:pt x="65" y="62"/>
                  </a:lnTo>
                  <a:lnTo>
                    <a:pt x="15" y="81"/>
                  </a:lnTo>
                  <a:lnTo>
                    <a:pt x="15" y="81"/>
                  </a:lnTo>
                  <a:lnTo>
                    <a:pt x="0" y="50"/>
                  </a:lnTo>
                  <a:lnTo>
                    <a:pt x="0" y="5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22"/>
            <p:cNvSpPr>
              <a:spLocks noEditPoints="1"/>
            </p:cNvSpPr>
            <p:nvPr/>
          </p:nvSpPr>
          <p:spPr bwMode="auto">
            <a:xfrm>
              <a:off x="2561" y="1818"/>
              <a:ext cx="100" cy="50"/>
            </a:xfrm>
            <a:custGeom>
              <a:avLst/>
              <a:gdLst>
                <a:gd name="T0" fmla="*/ 11 w 100"/>
                <a:gd name="T1" fmla="*/ 42 h 50"/>
                <a:gd name="T2" fmla="*/ 11 w 100"/>
                <a:gd name="T3" fmla="*/ 42 h 50"/>
                <a:gd name="T4" fmla="*/ 4 w 100"/>
                <a:gd name="T5" fmla="*/ 39 h 50"/>
                <a:gd name="T6" fmla="*/ 0 w 100"/>
                <a:gd name="T7" fmla="*/ 27 h 50"/>
                <a:gd name="T8" fmla="*/ 0 w 100"/>
                <a:gd name="T9" fmla="*/ 27 h 50"/>
                <a:gd name="T10" fmla="*/ 0 w 100"/>
                <a:gd name="T11" fmla="*/ 27 h 50"/>
                <a:gd name="T12" fmla="*/ 4 w 100"/>
                <a:gd name="T13" fmla="*/ 16 h 50"/>
                <a:gd name="T14" fmla="*/ 7 w 100"/>
                <a:gd name="T15" fmla="*/ 12 h 50"/>
                <a:gd name="T16" fmla="*/ 7 w 100"/>
                <a:gd name="T17" fmla="*/ 12 h 50"/>
                <a:gd name="T18" fmla="*/ 7 w 100"/>
                <a:gd name="T19" fmla="*/ 12 h 50"/>
                <a:gd name="T20" fmla="*/ 15 w 100"/>
                <a:gd name="T21" fmla="*/ 8 h 50"/>
                <a:gd name="T22" fmla="*/ 15 w 100"/>
                <a:gd name="T23" fmla="*/ 8 h 50"/>
                <a:gd name="T24" fmla="*/ 15 w 100"/>
                <a:gd name="T25" fmla="*/ 8 h 50"/>
                <a:gd name="T26" fmla="*/ 27 w 100"/>
                <a:gd name="T27" fmla="*/ 4 h 50"/>
                <a:gd name="T28" fmla="*/ 27 w 100"/>
                <a:gd name="T29" fmla="*/ 4 h 50"/>
                <a:gd name="T30" fmla="*/ 27 w 100"/>
                <a:gd name="T31" fmla="*/ 4 h 50"/>
                <a:gd name="T32" fmla="*/ 54 w 100"/>
                <a:gd name="T33" fmla="*/ 0 h 50"/>
                <a:gd name="T34" fmla="*/ 54 w 100"/>
                <a:gd name="T35" fmla="*/ 0 h 50"/>
                <a:gd name="T36" fmla="*/ 54 w 100"/>
                <a:gd name="T37" fmla="*/ 0 h 50"/>
                <a:gd name="T38" fmla="*/ 100 w 100"/>
                <a:gd name="T39" fmla="*/ 0 h 50"/>
                <a:gd name="T40" fmla="*/ 100 w 100"/>
                <a:gd name="T41" fmla="*/ 0 h 50"/>
                <a:gd name="T42" fmla="*/ 100 w 100"/>
                <a:gd name="T43" fmla="*/ 35 h 50"/>
                <a:gd name="T44" fmla="*/ 100 w 100"/>
                <a:gd name="T45" fmla="*/ 35 h 50"/>
                <a:gd name="T46" fmla="*/ 65 w 100"/>
                <a:gd name="T47" fmla="*/ 35 h 50"/>
                <a:gd name="T48" fmla="*/ 65 w 100"/>
                <a:gd name="T49" fmla="*/ 35 h 50"/>
                <a:gd name="T50" fmla="*/ 65 w 100"/>
                <a:gd name="T51" fmla="*/ 35 h 50"/>
                <a:gd name="T52" fmla="*/ 30 w 100"/>
                <a:gd name="T53" fmla="*/ 39 h 50"/>
                <a:gd name="T54" fmla="*/ 30 w 100"/>
                <a:gd name="T55" fmla="*/ 39 h 50"/>
                <a:gd name="T56" fmla="*/ 30 w 100"/>
                <a:gd name="T57" fmla="*/ 39 h 50"/>
                <a:gd name="T58" fmla="*/ 30 w 100"/>
                <a:gd name="T59" fmla="*/ 39 h 50"/>
                <a:gd name="T60" fmla="*/ 30 w 100"/>
                <a:gd name="T61" fmla="*/ 39 h 50"/>
                <a:gd name="T62" fmla="*/ 27 w 100"/>
                <a:gd name="T63" fmla="*/ 35 h 50"/>
                <a:gd name="T64" fmla="*/ 23 w 100"/>
                <a:gd name="T65" fmla="*/ 50 h 50"/>
                <a:gd name="T66" fmla="*/ 23 w 100"/>
                <a:gd name="T67" fmla="*/ 50 h 50"/>
                <a:gd name="T68" fmla="*/ 11 w 100"/>
                <a:gd name="T69" fmla="*/ 42 h 50"/>
                <a:gd name="T70" fmla="*/ 11 w 100"/>
                <a:gd name="T71" fmla="*/ 42 h 50"/>
                <a:gd name="T72" fmla="*/ 30 w 100"/>
                <a:gd name="T73" fmla="*/ 35 h 50"/>
                <a:gd name="T74" fmla="*/ 27 w 100"/>
                <a:gd name="T75" fmla="*/ 31 h 50"/>
                <a:gd name="T76" fmla="*/ 27 w 100"/>
                <a:gd name="T77" fmla="*/ 31 h 50"/>
                <a:gd name="T78" fmla="*/ 30 w 100"/>
                <a:gd name="T79" fmla="*/ 35 h 50"/>
                <a:gd name="T80" fmla="*/ 30 w 100"/>
                <a:gd name="T81" fmla="*/ 35 h 50"/>
                <a:gd name="T82" fmla="*/ 38 w 100"/>
                <a:gd name="T83" fmla="*/ 27 h 50"/>
                <a:gd name="T84" fmla="*/ 30 w 100"/>
                <a:gd name="T85" fmla="*/ 27 h 50"/>
                <a:gd name="T86" fmla="*/ 30 w 100"/>
                <a:gd name="T87" fmla="*/ 27 h 50"/>
                <a:gd name="T88" fmla="*/ 38 w 100"/>
                <a:gd name="T89" fmla="*/ 27 h 50"/>
                <a:gd name="T90" fmla="*/ 38 w 100"/>
                <a:gd name="T91"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 h="50">
                  <a:moveTo>
                    <a:pt x="11" y="42"/>
                  </a:moveTo>
                  <a:lnTo>
                    <a:pt x="11" y="42"/>
                  </a:lnTo>
                  <a:lnTo>
                    <a:pt x="4" y="39"/>
                  </a:lnTo>
                  <a:lnTo>
                    <a:pt x="0" y="27"/>
                  </a:lnTo>
                  <a:lnTo>
                    <a:pt x="0" y="27"/>
                  </a:lnTo>
                  <a:lnTo>
                    <a:pt x="0" y="27"/>
                  </a:lnTo>
                  <a:lnTo>
                    <a:pt x="4" y="16"/>
                  </a:lnTo>
                  <a:lnTo>
                    <a:pt x="7" y="12"/>
                  </a:lnTo>
                  <a:lnTo>
                    <a:pt x="7" y="12"/>
                  </a:lnTo>
                  <a:lnTo>
                    <a:pt x="7" y="12"/>
                  </a:lnTo>
                  <a:lnTo>
                    <a:pt x="15" y="8"/>
                  </a:lnTo>
                  <a:lnTo>
                    <a:pt x="15" y="8"/>
                  </a:lnTo>
                  <a:lnTo>
                    <a:pt x="15" y="8"/>
                  </a:lnTo>
                  <a:lnTo>
                    <a:pt x="27" y="4"/>
                  </a:lnTo>
                  <a:lnTo>
                    <a:pt x="27" y="4"/>
                  </a:lnTo>
                  <a:lnTo>
                    <a:pt x="27" y="4"/>
                  </a:lnTo>
                  <a:lnTo>
                    <a:pt x="54" y="0"/>
                  </a:lnTo>
                  <a:lnTo>
                    <a:pt x="54" y="0"/>
                  </a:lnTo>
                  <a:lnTo>
                    <a:pt x="54" y="0"/>
                  </a:lnTo>
                  <a:lnTo>
                    <a:pt x="100" y="0"/>
                  </a:lnTo>
                  <a:lnTo>
                    <a:pt x="100" y="0"/>
                  </a:lnTo>
                  <a:lnTo>
                    <a:pt x="100" y="35"/>
                  </a:lnTo>
                  <a:lnTo>
                    <a:pt x="100" y="35"/>
                  </a:lnTo>
                  <a:lnTo>
                    <a:pt x="65" y="35"/>
                  </a:lnTo>
                  <a:lnTo>
                    <a:pt x="65" y="35"/>
                  </a:lnTo>
                  <a:lnTo>
                    <a:pt x="65" y="35"/>
                  </a:lnTo>
                  <a:lnTo>
                    <a:pt x="30" y="39"/>
                  </a:lnTo>
                  <a:lnTo>
                    <a:pt x="30" y="39"/>
                  </a:lnTo>
                  <a:lnTo>
                    <a:pt x="30" y="39"/>
                  </a:lnTo>
                  <a:lnTo>
                    <a:pt x="30" y="39"/>
                  </a:lnTo>
                  <a:lnTo>
                    <a:pt x="30" y="39"/>
                  </a:lnTo>
                  <a:lnTo>
                    <a:pt x="27" y="35"/>
                  </a:lnTo>
                  <a:lnTo>
                    <a:pt x="23" y="50"/>
                  </a:lnTo>
                  <a:lnTo>
                    <a:pt x="23" y="50"/>
                  </a:lnTo>
                  <a:lnTo>
                    <a:pt x="11" y="42"/>
                  </a:lnTo>
                  <a:lnTo>
                    <a:pt x="11" y="42"/>
                  </a:lnTo>
                  <a:close/>
                  <a:moveTo>
                    <a:pt x="30" y="35"/>
                  </a:moveTo>
                  <a:lnTo>
                    <a:pt x="27" y="31"/>
                  </a:lnTo>
                  <a:lnTo>
                    <a:pt x="27" y="31"/>
                  </a:lnTo>
                  <a:lnTo>
                    <a:pt x="30" y="35"/>
                  </a:lnTo>
                  <a:lnTo>
                    <a:pt x="30" y="35"/>
                  </a:lnTo>
                  <a:close/>
                  <a:moveTo>
                    <a:pt x="38" y="27"/>
                  </a:moveTo>
                  <a:lnTo>
                    <a:pt x="30" y="27"/>
                  </a:lnTo>
                  <a:lnTo>
                    <a:pt x="30" y="27"/>
                  </a:lnTo>
                  <a:lnTo>
                    <a:pt x="38" y="27"/>
                  </a:lnTo>
                  <a:lnTo>
                    <a:pt x="38" y="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23"/>
            <p:cNvSpPr>
              <a:spLocks/>
            </p:cNvSpPr>
            <p:nvPr/>
          </p:nvSpPr>
          <p:spPr bwMode="auto">
            <a:xfrm>
              <a:off x="3214" y="1772"/>
              <a:ext cx="84" cy="58"/>
            </a:xfrm>
            <a:custGeom>
              <a:avLst/>
              <a:gdLst>
                <a:gd name="T0" fmla="*/ 0 w 84"/>
                <a:gd name="T1" fmla="*/ 31 h 58"/>
                <a:gd name="T2" fmla="*/ 11 w 84"/>
                <a:gd name="T3" fmla="*/ 0 h 58"/>
                <a:gd name="T4" fmla="*/ 11 w 84"/>
                <a:gd name="T5" fmla="*/ 0 h 58"/>
                <a:gd name="T6" fmla="*/ 50 w 84"/>
                <a:gd name="T7" fmla="*/ 15 h 58"/>
                <a:gd name="T8" fmla="*/ 84 w 84"/>
                <a:gd name="T9" fmla="*/ 23 h 58"/>
                <a:gd name="T10" fmla="*/ 84 w 84"/>
                <a:gd name="T11" fmla="*/ 23 h 58"/>
                <a:gd name="T12" fmla="*/ 84 w 84"/>
                <a:gd name="T13" fmla="*/ 23 h 58"/>
                <a:gd name="T14" fmla="*/ 81 w 84"/>
                <a:gd name="T15" fmla="*/ 58 h 58"/>
                <a:gd name="T16" fmla="*/ 81 w 84"/>
                <a:gd name="T17" fmla="*/ 58 h 58"/>
                <a:gd name="T18" fmla="*/ 38 w 84"/>
                <a:gd name="T19" fmla="*/ 46 h 58"/>
                <a:gd name="T20" fmla="*/ 0 w 84"/>
                <a:gd name="T21" fmla="*/ 31 h 58"/>
                <a:gd name="T22" fmla="*/ 0 w 84"/>
                <a:gd name="T23"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58">
                  <a:moveTo>
                    <a:pt x="0" y="31"/>
                  </a:moveTo>
                  <a:lnTo>
                    <a:pt x="11" y="0"/>
                  </a:lnTo>
                  <a:lnTo>
                    <a:pt x="11" y="0"/>
                  </a:lnTo>
                  <a:lnTo>
                    <a:pt x="50" y="15"/>
                  </a:lnTo>
                  <a:lnTo>
                    <a:pt x="84" y="23"/>
                  </a:lnTo>
                  <a:lnTo>
                    <a:pt x="84" y="23"/>
                  </a:lnTo>
                  <a:lnTo>
                    <a:pt x="84" y="23"/>
                  </a:lnTo>
                  <a:lnTo>
                    <a:pt x="81" y="58"/>
                  </a:lnTo>
                  <a:lnTo>
                    <a:pt x="81" y="58"/>
                  </a:lnTo>
                  <a:lnTo>
                    <a:pt x="38" y="46"/>
                  </a:lnTo>
                  <a:lnTo>
                    <a:pt x="0" y="31"/>
                  </a:lnTo>
                  <a:lnTo>
                    <a:pt x="0" y="3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4"/>
            <p:cNvSpPr>
              <a:spLocks/>
            </p:cNvSpPr>
            <p:nvPr/>
          </p:nvSpPr>
          <p:spPr bwMode="auto">
            <a:xfrm>
              <a:off x="3675" y="2287"/>
              <a:ext cx="92" cy="204"/>
            </a:xfrm>
            <a:custGeom>
              <a:avLst/>
              <a:gdLst>
                <a:gd name="T0" fmla="*/ 57 w 92"/>
                <a:gd name="T1" fmla="*/ 200 h 204"/>
                <a:gd name="T2" fmla="*/ 57 w 92"/>
                <a:gd name="T3" fmla="*/ 200 h 204"/>
                <a:gd name="T4" fmla="*/ 57 w 92"/>
                <a:gd name="T5" fmla="*/ 169 h 204"/>
                <a:gd name="T6" fmla="*/ 57 w 92"/>
                <a:gd name="T7" fmla="*/ 169 h 204"/>
                <a:gd name="T8" fmla="*/ 57 w 92"/>
                <a:gd name="T9" fmla="*/ 169 h 204"/>
                <a:gd name="T10" fmla="*/ 54 w 92"/>
                <a:gd name="T11" fmla="*/ 127 h 204"/>
                <a:gd name="T12" fmla="*/ 46 w 92"/>
                <a:gd name="T13" fmla="*/ 92 h 204"/>
                <a:gd name="T14" fmla="*/ 38 w 92"/>
                <a:gd name="T15" fmla="*/ 73 h 204"/>
                <a:gd name="T16" fmla="*/ 27 w 92"/>
                <a:gd name="T17" fmla="*/ 58 h 204"/>
                <a:gd name="T18" fmla="*/ 15 w 92"/>
                <a:gd name="T19" fmla="*/ 42 h 204"/>
                <a:gd name="T20" fmla="*/ 0 w 92"/>
                <a:gd name="T21" fmla="*/ 27 h 204"/>
                <a:gd name="T22" fmla="*/ 0 w 92"/>
                <a:gd name="T23" fmla="*/ 27 h 204"/>
                <a:gd name="T24" fmla="*/ 23 w 92"/>
                <a:gd name="T25" fmla="*/ 0 h 204"/>
                <a:gd name="T26" fmla="*/ 23 w 92"/>
                <a:gd name="T27" fmla="*/ 0 h 204"/>
                <a:gd name="T28" fmla="*/ 42 w 92"/>
                <a:gd name="T29" fmla="*/ 19 h 204"/>
                <a:gd name="T30" fmla="*/ 54 w 92"/>
                <a:gd name="T31" fmla="*/ 38 h 204"/>
                <a:gd name="T32" fmla="*/ 69 w 92"/>
                <a:gd name="T33" fmla="*/ 58 h 204"/>
                <a:gd name="T34" fmla="*/ 77 w 92"/>
                <a:gd name="T35" fmla="*/ 77 h 204"/>
                <a:gd name="T36" fmla="*/ 84 w 92"/>
                <a:gd name="T37" fmla="*/ 100 h 204"/>
                <a:gd name="T38" fmla="*/ 88 w 92"/>
                <a:gd name="T39" fmla="*/ 123 h 204"/>
                <a:gd name="T40" fmla="*/ 92 w 92"/>
                <a:gd name="T41" fmla="*/ 169 h 204"/>
                <a:gd name="T42" fmla="*/ 92 w 92"/>
                <a:gd name="T43" fmla="*/ 169 h 204"/>
                <a:gd name="T44" fmla="*/ 92 w 92"/>
                <a:gd name="T45" fmla="*/ 169 h 204"/>
                <a:gd name="T46" fmla="*/ 92 w 92"/>
                <a:gd name="T47" fmla="*/ 204 h 204"/>
                <a:gd name="T48" fmla="*/ 92 w 92"/>
                <a:gd name="T49" fmla="*/ 204 h 204"/>
                <a:gd name="T50" fmla="*/ 57 w 92"/>
                <a:gd name="T51" fmla="*/ 200 h 204"/>
                <a:gd name="T52" fmla="*/ 57 w 92"/>
                <a:gd name="T53" fmla="*/ 20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204">
                  <a:moveTo>
                    <a:pt x="57" y="200"/>
                  </a:moveTo>
                  <a:lnTo>
                    <a:pt x="57" y="200"/>
                  </a:lnTo>
                  <a:lnTo>
                    <a:pt x="57" y="169"/>
                  </a:lnTo>
                  <a:lnTo>
                    <a:pt x="57" y="169"/>
                  </a:lnTo>
                  <a:lnTo>
                    <a:pt x="57" y="169"/>
                  </a:lnTo>
                  <a:lnTo>
                    <a:pt x="54" y="127"/>
                  </a:lnTo>
                  <a:lnTo>
                    <a:pt x="46" y="92"/>
                  </a:lnTo>
                  <a:lnTo>
                    <a:pt x="38" y="73"/>
                  </a:lnTo>
                  <a:lnTo>
                    <a:pt x="27" y="58"/>
                  </a:lnTo>
                  <a:lnTo>
                    <a:pt x="15" y="42"/>
                  </a:lnTo>
                  <a:lnTo>
                    <a:pt x="0" y="27"/>
                  </a:lnTo>
                  <a:lnTo>
                    <a:pt x="0" y="27"/>
                  </a:lnTo>
                  <a:lnTo>
                    <a:pt x="23" y="0"/>
                  </a:lnTo>
                  <a:lnTo>
                    <a:pt x="23" y="0"/>
                  </a:lnTo>
                  <a:lnTo>
                    <a:pt x="42" y="19"/>
                  </a:lnTo>
                  <a:lnTo>
                    <a:pt x="54" y="38"/>
                  </a:lnTo>
                  <a:lnTo>
                    <a:pt x="69" y="58"/>
                  </a:lnTo>
                  <a:lnTo>
                    <a:pt x="77" y="77"/>
                  </a:lnTo>
                  <a:lnTo>
                    <a:pt x="84" y="100"/>
                  </a:lnTo>
                  <a:lnTo>
                    <a:pt x="88" y="123"/>
                  </a:lnTo>
                  <a:lnTo>
                    <a:pt x="92" y="169"/>
                  </a:lnTo>
                  <a:lnTo>
                    <a:pt x="92" y="169"/>
                  </a:lnTo>
                  <a:lnTo>
                    <a:pt x="92" y="169"/>
                  </a:lnTo>
                  <a:lnTo>
                    <a:pt x="92" y="204"/>
                  </a:lnTo>
                  <a:lnTo>
                    <a:pt x="92" y="204"/>
                  </a:lnTo>
                  <a:lnTo>
                    <a:pt x="57" y="200"/>
                  </a:lnTo>
                  <a:lnTo>
                    <a:pt x="57" y="20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5"/>
            <p:cNvSpPr>
              <a:spLocks/>
            </p:cNvSpPr>
            <p:nvPr/>
          </p:nvSpPr>
          <p:spPr bwMode="auto">
            <a:xfrm>
              <a:off x="3563" y="2310"/>
              <a:ext cx="62" cy="112"/>
            </a:xfrm>
            <a:custGeom>
              <a:avLst/>
              <a:gdLst>
                <a:gd name="T0" fmla="*/ 0 w 62"/>
                <a:gd name="T1" fmla="*/ 15 h 112"/>
                <a:gd name="T2" fmla="*/ 31 w 62"/>
                <a:gd name="T3" fmla="*/ 0 h 112"/>
                <a:gd name="T4" fmla="*/ 31 w 62"/>
                <a:gd name="T5" fmla="*/ 0 h 112"/>
                <a:gd name="T6" fmla="*/ 43 w 62"/>
                <a:gd name="T7" fmla="*/ 27 h 112"/>
                <a:gd name="T8" fmla="*/ 50 w 62"/>
                <a:gd name="T9" fmla="*/ 54 h 112"/>
                <a:gd name="T10" fmla="*/ 62 w 62"/>
                <a:gd name="T11" fmla="*/ 104 h 112"/>
                <a:gd name="T12" fmla="*/ 62 w 62"/>
                <a:gd name="T13" fmla="*/ 104 h 112"/>
                <a:gd name="T14" fmla="*/ 27 w 62"/>
                <a:gd name="T15" fmla="*/ 112 h 112"/>
                <a:gd name="T16" fmla="*/ 27 w 62"/>
                <a:gd name="T17" fmla="*/ 112 h 112"/>
                <a:gd name="T18" fmla="*/ 16 w 62"/>
                <a:gd name="T19" fmla="*/ 62 h 112"/>
                <a:gd name="T20" fmla="*/ 8 w 62"/>
                <a:gd name="T21" fmla="*/ 39 h 112"/>
                <a:gd name="T22" fmla="*/ 0 w 62"/>
                <a:gd name="T23" fmla="*/ 15 h 112"/>
                <a:gd name="T24" fmla="*/ 0 w 62"/>
                <a:gd name="T25" fmla="*/ 1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112">
                  <a:moveTo>
                    <a:pt x="0" y="15"/>
                  </a:moveTo>
                  <a:lnTo>
                    <a:pt x="31" y="0"/>
                  </a:lnTo>
                  <a:lnTo>
                    <a:pt x="31" y="0"/>
                  </a:lnTo>
                  <a:lnTo>
                    <a:pt x="43" y="27"/>
                  </a:lnTo>
                  <a:lnTo>
                    <a:pt x="50" y="54"/>
                  </a:lnTo>
                  <a:lnTo>
                    <a:pt x="62" y="104"/>
                  </a:lnTo>
                  <a:lnTo>
                    <a:pt x="62" y="104"/>
                  </a:lnTo>
                  <a:lnTo>
                    <a:pt x="27" y="112"/>
                  </a:lnTo>
                  <a:lnTo>
                    <a:pt x="27" y="112"/>
                  </a:lnTo>
                  <a:lnTo>
                    <a:pt x="16" y="62"/>
                  </a:lnTo>
                  <a:lnTo>
                    <a:pt x="8" y="39"/>
                  </a:lnTo>
                  <a:lnTo>
                    <a:pt x="0" y="15"/>
                  </a:lnTo>
                  <a:lnTo>
                    <a:pt x="0" y="1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6"/>
            <p:cNvSpPr>
              <a:spLocks/>
            </p:cNvSpPr>
            <p:nvPr/>
          </p:nvSpPr>
          <p:spPr bwMode="auto">
            <a:xfrm>
              <a:off x="2046" y="1991"/>
              <a:ext cx="54" cy="100"/>
            </a:xfrm>
            <a:custGeom>
              <a:avLst/>
              <a:gdLst>
                <a:gd name="T0" fmla="*/ 0 w 54"/>
                <a:gd name="T1" fmla="*/ 65 h 100"/>
                <a:gd name="T2" fmla="*/ 0 w 54"/>
                <a:gd name="T3" fmla="*/ 65 h 100"/>
                <a:gd name="T4" fmla="*/ 0 w 54"/>
                <a:gd name="T5" fmla="*/ 46 h 100"/>
                <a:gd name="T6" fmla="*/ 8 w 54"/>
                <a:gd name="T7" fmla="*/ 27 h 100"/>
                <a:gd name="T8" fmla="*/ 23 w 54"/>
                <a:gd name="T9" fmla="*/ 12 h 100"/>
                <a:gd name="T10" fmla="*/ 35 w 54"/>
                <a:gd name="T11" fmla="*/ 0 h 100"/>
                <a:gd name="T12" fmla="*/ 35 w 54"/>
                <a:gd name="T13" fmla="*/ 0 h 100"/>
                <a:gd name="T14" fmla="*/ 54 w 54"/>
                <a:gd name="T15" fmla="*/ 31 h 100"/>
                <a:gd name="T16" fmla="*/ 54 w 54"/>
                <a:gd name="T17" fmla="*/ 31 h 100"/>
                <a:gd name="T18" fmla="*/ 46 w 54"/>
                <a:gd name="T19" fmla="*/ 39 h 100"/>
                <a:gd name="T20" fmla="*/ 38 w 54"/>
                <a:gd name="T21" fmla="*/ 46 h 100"/>
                <a:gd name="T22" fmla="*/ 35 w 54"/>
                <a:gd name="T23" fmla="*/ 58 h 100"/>
                <a:gd name="T24" fmla="*/ 35 w 54"/>
                <a:gd name="T25" fmla="*/ 65 h 100"/>
                <a:gd name="T26" fmla="*/ 35 w 54"/>
                <a:gd name="T27" fmla="*/ 65 h 100"/>
                <a:gd name="T28" fmla="*/ 35 w 54"/>
                <a:gd name="T29" fmla="*/ 65 h 100"/>
                <a:gd name="T30" fmla="*/ 35 w 54"/>
                <a:gd name="T31" fmla="*/ 77 h 100"/>
                <a:gd name="T32" fmla="*/ 38 w 54"/>
                <a:gd name="T33" fmla="*/ 85 h 100"/>
                <a:gd name="T34" fmla="*/ 38 w 54"/>
                <a:gd name="T35" fmla="*/ 85 h 100"/>
                <a:gd name="T36" fmla="*/ 38 w 54"/>
                <a:gd name="T37" fmla="*/ 85 h 100"/>
                <a:gd name="T38" fmla="*/ 8 w 54"/>
                <a:gd name="T39" fmla="*/ 100 h 100"/>
                <a:gd name="T40" fmla="*/ 8 w 54"/>
                <a:gd name="T41" fmla="*/ 100 h 100"/>
                <a:gd name="T42" fmla="*/ 0 w 54"/>
                <a:gd name="T43" fmla="*/ 85 h 100"/>
                <a:gd name="T44" fmla="*/ 0 w 54"/>
                <a:gd name="T45" fmla="*/ 65 h 100"/>
                <a:gd name="T46" fmla="*/ 0 w 54"/>
                <a:gd name="T47" fmla="*/ 6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100">
                  <a:moveTo>
                    <a:pt x="0" y="65"/>
                  </a:moveTo>
                  <a:lnTo>
                    <a:pt x="0" y="65"/>
                  </a:lnTo>
                  <a:lnTo>
                    <a:pt x="0" y="46"/>
                  </a:lnTo>
                  <a:lnTo>
                    <a:pt x="8" y="27"/>
                  </a:lnTo>
                  <a:lnTo>
                    <a:pt x="23" y="12"/>
                  </a:lnTo>
                  <a:lnTo>
                    <a:pt x="35" y="0"/>
                  </a:lnTo>
                  <a:lnTo>
                    <a:pt x="35" y="0"/>
                  </a:lnTo>
                  <a:lnTo>
                    <a:pt x="54" y="31"/>
                  </a:lnTo>
                  <a:lnTo>
                    <a:pt x="54" y="31"/>
                  </a:lnTo>
                  <a:lnTo>
                    <a:pt x="46" y="39"/>
                  </a:lnTo>
                  <a:lnTo>
                    <a:pt x="38" y="46"/>
                  </a:lnTo>
                  <a:lnTo>
                    <a:pt x="35" y="58"/>
                  </a:lnTo>
                  <a:lnTo>
                    <a:pt x="35" y="65"/>
                  </a:lnTo>
                  <a:lnTo>
                    <a:pt x="35" y="65"/>
                  </a:lnTo>
                  <a:lnTo>
                    <a:pt x="35" y="65"/>
                  </a:lnTo>
                  <a:lnTo>
                    <a:pt x="35" y="77"/>
                  </a:lnTo>
                  <a:lnTo>
                    <a:pt x="38" y="85"/>
                  </a:lnTo>
                  <a:lnTo>
                    <a:pt x="38" y="85"/>
                  </a:lnTo>
                  <a:lnTo>
                    <a:pt x="38" y="85"/>
                  </a:lnTo>
                  <a:lnTo>
                    <a:pt x="8" y="100"/>
                  </a:lnTo>
                  <a:lnTo>
                    <a:pt x="8" y="100"/>
                  </a:lnTo>
                  <a:lnTo>
                    <a:pt x="0" y="85"/>
                  </a:lnTo>
                  <a:lnTo>
                    <a:pt x="0" y="65"/>
                  </a:lnTo>
                  <a:lnTo>
                    <a:pt x="0" y="6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7"/>
            <p:cNvSpPr>
              <a:spLocks/>
            </p:cNvSpPr>
            <p:nvPr/>
          </p:nvSpPr>
          <p:spPr bwMode="auto">
            <a:xfrm>
              <a:off x="2146" y="2056"/>
              <a:ext cx="69" cy="85"/>
            </a:xfrm>
            <a:custGeom>
              <a:avLst/>
              <a:gdLst>
                <a:gd name="T0" fmla="*/ 0 w 69"/>
                <a:gd name="T1" fmla="*/ 77 h 85"/>
                <a:gd name="T2" fmla="*/ 0 w 69"/>
                <a:gd name="T3" fmla="*/ 77 h 85"/>
                <a:gd name="T4" fmla="*/ 8 w 69"/>
                <a:gd name="T5" fmla="*/ 54 h 85"/>
                <a:gd name="T6" fmla="*/ 19 w 69"/>
                <a:gd name="T7" fmla="*/ 35 h 85"/>
                <a:gd name="T8" fmla="*/ 38 w 69"/>
                <a:gd name="T9" fmla="*/ 0 h 85"/>
                <a:gd name="T10" fmla="*/ 38 w 69"/>
                <a:gd name="T11" fmla="*/ 0 h 85"/>
                <a:gd name="T12" fmla="*/ 69 w 69"/>
                <a:gd name="T13" fmla="*/ 23 h 85"/>
                <a:gd name="T14" fmla="*/ 69 w 69"/>
                <a:gd name="T15" fmla="*/ 23 h 85"/>
                <a:gd name="T16" fmla="*/ 46 w 69"/>
                <a:gd name="T17" fmla="*/ 54 h 85"/>
                <a:gd name="T18" fmla="*/ 38 w 69"/>
                <a:gd name="T19" fmla="*/ 70 h 85"/>
                <a:gd name="T20" fmla="*/ 34 w 69"/>
                <a:gd name="T21" fmla="*/ 85 h 85"/>
                <a:gd name="T22" fmla="*/ 34 w 69"/>
                <a:gd name="T23" fmla="*/ 85 h 85"/>
                <a:gd name="T24" fmla="*/ 0 w 69"/>
                <a:gd name="T25" fmla="*/ 77 h 85"/>
                <a:gd name="T26" fmla="*/ 0 w 69"/>
                <a:gd name="T27"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85">
                  <a:moveTo>
                    <a:pt x="0" y="77"/>
                  </a:moveTo>
                  <a:lnTo>
                    <a:pt x="0" y="77"/>
                  </a:lnTo>
                  <a:lnTo>
                    <a:pt x="8" y="54"/>
                  </a:lnTo>
                  <a:lnTo>
                    <a:pt x="19" y="35"/>
                  </a:lnTo>
                  <a:lnTo>
                    <a:pt x="38" y="0"/>
                  </a:lnTo>
                  <a:lnTo>
                    <a:pt x="38" y="0"/>
                  </a:lnTo>
                  <a:lnTo>
                    <a:pt x="69" y="23"/>
                  </a:lnTo>
                  <a:lnTo>
                    <a:pt x="69" y="23"/>
                  </a:lnTo>
                  <a:lnTo>
                    <a:pt x="46" y="54"/>
                  </a:lnTo>
                  <a:lnTo>
                    <a:pt x="38" y="70"/>
                  </a:lnTo>
                  <a:lnTo>
                    <a:pt x="34" y="85"/>
                  </a:lnTo>
                  <a:lnTo>
                    <a:pt x="34" y="85"/>
                  </a:lnTo>
                  <a:lnTo>
                    <a:pt x="0" y="77"/>
                  </a:lnTo>
                  <a:lnTo>
                    <a:pt x="0" y="7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8"/>
            <p:cNvSpPr>
              <a:spLocks/>
            </p:cNvSpPr>
            <p:nvPr/>
          </p:nvSpPr>
          <p:spPr bwMode="auto">
            <a:xfrm>
              <a:off x="3636" y="2641"/>
              <a:ext cx="200" cy="103"/>
            </a:xfrm>
            <a:custGeom>
              <a:avLst/>
              <a:gdLst>
                <a:gd name="T0" fmla="*/ 0 w 200"/>
                <a:gd name="T1" fmla="*/ 84 h 103"/>
                <a:gd name="T2" fmla="*/ 0 w 200"/>
                <a:gd name="T3" fmla="*/ 84 h 103"/>
                <a:gd name="T4" fmla="*/ 16 w 200"/>
                <a:gd name="T5" fmla="*/ 69 h 103"/>
                <a:gd name="T6" fmla="*/ 16 w 200"/>
                <a:gd name="T7" fmla="*/ 69 h 103"/>
                <a:gd name="T8" fmla="*/ 23 w 200"/>
                <a:gd name="T9" fmla="*/ 53 h 103"/>
                <a:gd name="T10" fmla="*/ 35 w 200"/>
                <a:gd name="T11" fmla="*/ 42 h 103"/>
                <a:gd name="T12" fmla="*/ 35 w 200"/>
                <a:gd name="T13" fmla="*/ 42 h 103"/>
                <a:gd name="T14" fmla="*/ 62 w 200"/>
                <a:gd name="T15" fmla="*/ 27 h 103"/>
                <a:gd name="T16" fmla="*/ 62 w 200"/>
                <a:gd name="T17" fmla="*/ 27 h 103"/>
                <a:gd name="T18" fmla="*/ 70 w 200"/>
                <a:gd name="T19" fmla="*/ 23 h 103"/>
                <a:gd name="T20" fmla="*/ 77 w 200"/>
                <a:gd name="T21" fmla="*/ 27 h 103"/>
                <a:gd name="T22" fmla="*/ 81 w 200"/>
                <a:gd name="T23" fmla="*/ 30 h 103"/>
                <a:gd name="T24" fmla="*/ 81 w 200"/>
                <a:gd name="T25" fmla="*/ 30 h 103"/>
                <a:gd name="T26" fmla="*/ 81 w 200"/>
                <a:gd name="T27" fmla="*/ 38 h 103"/>
                <a:gd name="T28" fmla="*/ 81 w 200"/>
                <a:gd name="T29" fmla="*/ 42 h 103"/>
                <a:gd name="T30" fmla="*/ 85 w 200"/>
                <a:gd name="T31" fmla="*/ 42 h 103"/>
                <a:gd name="T32" fmla="*/ 85 w 200"/>
                <a:gd name="T33" fmla="*/ 42 h 103"/>
                <a:gd name="T34" fmla="*/ 93 w 200"/>
                <a:gd name="T35" fmla="*/ 42 h 103"/>
                <a:gd name="T36" fmla="*/ 100 w 200"/>
                <a:gd name="T37" fmla="*/ 38 h 103"/>
                <a:gd name="T38" fmla="*/ 112 w 200"/>
                <a:gd name="T39" fmla="*/ 27 h 103"/>
                <a:gd name="T40" fmla="*/ 112 w 200"/>
                <a:gd name="T41" fmla="*/ 27 h 103"/>
                <a:gd name="T42" fmla="*/ 116 w 200"/>
                <a:gd name="T43" fmla="*/ 19 h 103"/>
                <a:gd name="T44" fmla="*/ 123 w 200"/>
                <a:gd name="T45" fmla="*/ 7 h 103"/>
                <a:gd name="T46" fmla="*/ 123 w 200"/>
                <a:gd name="T47" fmla="*/ 7 h 103"/>
                <a:gd name="T48" fmla="*/ 135 w 200"/>
                <a:gd name="T49" fmla="*/ 3 h 103"/>
                <a:gd name="T50" fmla="*/ 146 w 200"/>
                <a:gd name="T51" fmla="*/ 0 h 103"/>
                <a:gd name="T52" fmla="*/ 146 w 200"/>
                <a:gd name="T53" fmla="*/ 0 h 103"/>
                <a:gd name="T54" fmla="*/ 158 w 200"/>
                <a:gd name="T55" fmla="*/ 3 h 103"/>
                <a:gd name="T56" fmla="*/ 166 w 200"/>
                <a:gd name="T57" fmla="*/ 7 h 103"/>
                <a:gd name="T58" fmla="*/ 185 w 200"/>
                <a:gd name="T59" fmla="*/ 23 h 103"/>
                <a:gd name="T60" fmla="*/ 185 w 200"/>
                <a:gd name="T61" fmla="*/ 23 h 103"/>
                <a:gd name="T62" fmla="*/ 192 w 200"/>
                <a:gd name="T63" fmla="*/ 34 h 103"/>
                <a:gd name="T64" fmla="*/ 196 w 200"/>
                <a:gd name="T65" fmla="*/ 42 h 103"/>
                <a:gd name="T66" fmla="*/ 200 w 200"/>
                <a:gd name="T67" fmla="*/ 53 h 103"/>
                <a:gd name="T68" fmla="*/ 200 w 200"/>
                <a:gd name="T69" fmla="*/ 53 h 103"/>
                <a:gd name="T70" fmla="*/ 196 w 200"/>
                <a:gd name="T71" fmla="*/ 65 h 103"/>
                <a:gd name="T72" fmla="*/ 185 w 200"/>
                <a:gd name="T73" fmla="*/ 73 h 103"/>
                <a:gd name="T74" fmla="*/ 166 w 200"/>
                <a:gd name="T75" fmla="*/ 84 h 103"/>
                <a:gd name="T76" fmla="*/ 166 w 200"/>
                <a:gd name="T77" fmla="*/ 84 h 103"/>
                <a:gd name="T78" fmla="*/ 150 w 200"/>
                <a:gd name="T79" fmla="*/ 88 h 103"/>
                <a:gd name="T80" fmla="*/ 135 w 200"/>
                <a:gd name="T81" fmla="*/ 88 h 103"/>
                <a:gd name="T82" fmla="*/ 108 w 200"/>
                <a:gd name="T83" fmla="*/ 92 h 103"/>
                <a:gd name="T84" fmla="*/ 108 w 200"/>
                <a:gd name="T85" fmla="*/ 92 h 103"/>
                <a:gd name="T86" fmla="*/ 77 w 200"/>
                <a:gd name="T87" fmla="*/ 100 h 103"/>
                <a:gd name="T88" fmla="*/ 46 w 200"/>
                <a:gd name="T89" fmla="*/ 103 h 103"/>
                <a:gd name="T90" fmla="*/ 46 w 200"/>
                <a:gd name="T91" fmla="*/ 103 h 103"/>
                <a:gd name="T92" fmla="*/ 39 w 200"/>
                <a:gd name="T93" fmla="*/ 103 h 103"/>
                <a:gd name="T94" fmla="*/ 31 w 200"/>
                <a:gd name="T95" fmla="*/ 103 h 103"/>
                <a:gd name="T96" fmla="*/ 31 w 200"/>
                <a:gd name="T97" fmla="*/ 103 h 103"/>
                <a:gd name="T98" fmla="*/ 27 w 200"/>
                <a:gd name="T99" fmla="*/ 96 h 103"/>
                <a:gd name="T100" fmla="*/ 23 w 200"/>
                <a:gd name="T101" fmla="*/ 92 h 103"/>
                <a:gd name="T102" fmla="*/ 23 w 200"/>
                <a:gd name="T103" fmla="*/ 92 h 103"/>
                <a:gd name="T104" fmla="*/ 12 w 200"/>
                <a:gd name="T105" fmla="*/ 92 h 103"/>
                <a:gd name="T106" fmla="*/ 4 w 200"/>
                <a:gd name="T107" fmla="*/ 88 h 103"/>
                <a:gd name="T108" fmla="*/ 4 w 200"/>
                <a:gd name="T109" fmla="*/ 88 h 103"/>
                <a:gd name="T110" fmla="*/ 4 w 200"/>
                <a:gd name="T111" fmla="*/ 88 h 103"/>
                <a:gd name="T112" fmla="*/ 0 w 200"/>
                <a:gd name="T113" fmla="*/ 8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0" h="103">
                  <a:moveTo>
                    <a:pt x="0" y="84"/>
                  </a:moveTo>
                  <a:lnTo>
                    <a:pt x="0" y="84"/>
                  </a:lnTo>
                  <a:lnTo>
                    <a:pt x="16" y="69"/>
                  </a:lnTo>
                  <a:lnTo>
                    <a:pt x="16" y="69"/>
                  </a:lnTo>
                  <a:lnTo>
                    <a:pt x="23" y="53"/>
                  </a:lnTo>
                  <a:lnTo>
                    <a:pt x="35" y="42"/>
                  </a:lnTo>
                  <a:lnTo>
                    <a:pt x="35" y="42"/>
                  </a:lnTo>
                  <a:lnTo>
                    <a:pt x="62" y="27"/>
                  </a:lnTo>
                  <a:lnTo>
                    <a:pt x="62" y="27"/>
                  </a:lnTo>
                  <a:lnTo>
                    <a:pt x="70" y="23"/>
                  </a:lnTo>
                  <a:lnTo>
                    <a:pt x="77" y="27"/>
                  </a:lnTo>
                  <a:lnTo>
                    <a:pt x="81" y="30"/>
                  </a:lnTo>
                  <a:lnTo>
                    <a:pt x="81" y="30"/>
                  </a:lnTo>
                  <a:lnTo>
                    <a:pt x="81" y="38"/>
                  </a:lnTo>
                  <a:lnTo>
                    <a:pt x="81" y="42"/>
                  </a:lnTo>
                  <a:lnTo>
                    <a:pt x="85" y="42"/>
                  </a:lnTo>
                  <a:lnTo>
                    <a:pt x="85" y="42"/>
                  </a:lnTo>
                  <a:lnTo>
                    <a:pt x="93" y="42"/>
                  </a:lnTo>
                  <a:lnTo>
                    <a:pt x="100" y="38"/>
                  </a:lnTo>
                  <a:lnTo>
                    <a:pt x="112" y="27"/>
                  </a:lnTo>
                  <a:lnTo>
                    <a:pt x="112" y="27"/>
                  </a:lnTo>
                  <a:lnTo>
                    <a:pt x="116" y="19"/>
                  </a:lnTo>
                  <a:lnTo>
                    <a:pt x="123" y="7"/>
                  </a:lnTo>
                  <a:lnTo>
                    <a:pt x="123" y="7"/>
                  </a:lnTo>
                  <a:lnTo>
                    <a:pt x="135" y="3"/>
                  </a:lnTo>
                  <a:lnTo>
                    <a:pt x="146" y="0"/>
                  </a:lnTo>
                  <a:lnTo>
                    <a:pt x="146" y="0"/>
                  </a:lnTo>
                  <a:lnTo>
                    <a:pt x="158" y="3"/>
                  </a:lnTo>
                  <a:lnTo>
                    <a:pt x="166" y="7"/>
                  </a:lnTo>
                  <a:lnTo>
                    <a:pt x="185" y="23"/>
                  </a:lnTo>
                  <a:lnTo>
                    <a:pt x="185" y="23"/>
                  </a:lnTo>
                  <a:lnTo>
                    <a:pt x="192" y="34"/>
                  </a:lnTo>
                  <a:lnTo>
                    <a:pt x="196" y="42"/>
                  </a:lnTo>
                  <a:lnTo>
                    <a:pt x="200" y="53"/>
                  </a:lnTo>
                  <a:lnTo>
                    <a:pt x="200" y="53"/>
                  </a:lnTo>
                  <a:lnTo>
                    <a:pt x="196" y="65"/>
                  </a:lnTo>
                  <a:lnTo>
                    <a:pt x="185" y="73"/>
                  </a:lnTo>
                  <a:lnTo>
                    <a:pt x="166" y="84"/>
                  </a:lnTo>
                  <a:lnTo>
                    <a:pt x="166" y="84"/>
                  </a:lnTo>
                  <a:lnTo>
                    <a:pt x="150" y="88"/>
                  </a:lnTo>
                  <a:lnTo>
                    <a:pt x="135" y="88"/>
                  </a:lnTo>
                  <a:lnTo>
                    <a:pt x="108" y="92"/>
                  </a:lnTo>
                  <a:lnTo>
                    <a:pt x="108" y="92"/>
                  </a:lnTo>
                  <a:lnTo>
                    <a:pt x="77" y="100"/>
                  </a:lnTo>
                  <a:lnTo>
                    <a:pt x="46" y="103"/>
                  </a:lnTo>
                  <a:lnTo>
                    <a:pt x="46" y="103"/>
                  </a:lnTo>
                  <a:lnTo>
                    <a:pt x="39" y="103"/>
                  </a:lnTo>
                  <a:lnTo>
                    <a:pt x="31" y="103"/>
                  </a:lnTo>
                  <a:lnTo>
                    <a:pt x="31" y="103"/>
                  </a:lnTo>
                  <a:lnTo>
                    <a:pt x="27" y="96"/>
                  </a:lnTo>
                  <a:lnTo>
                    <a:pt x="23" y="92"/>
                  </a:lnTo>
                  <a:lnTo>
                    <a:pt x="23" y="92"/>
                  </a:lnTo>
                  <a:lnTo>
                    <a:pt x="12" y="92"/>
                  </a:lnTo>
                  <a:lnTo>
                    <a:pt x="4" y="88"/>
                  </a:lnTo>
                  <a:lnTo>
                    <a:pt x="4" y="88"/>
                  </a:lnTo>
                  <a:lnTo>
                    <a:pt x="4" y="88"/>
                  </a:lnTo>
                  <a:lnTo>
                    <a:pt x="0" y="84"/>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9"/>
            <p:cNvSpPr>
              <a:spLocks/>
            </p:cNvSpPr>
            <p:nvPr/>
          </p:nvSpPr>
          <p:spPr bwMode="auto">
            <a:xfrm>
              <a:off x="2073" y="2214"/>
              <a:ext cx="146" cy="154"/>
            </a:xfrm>
            <a:custGeom>
              <a:avLst/>
              <a:gdLst>
                <a:gd name="T0" fmla="*/ 146 w 146"/>
                <a:gd name="T1" fmla="*/ 154 h 154"/>
                <a:gd name="T2" fmla="*/ 146 w 146"/>
                <a:gd name="T3" fmla="*/ 154 h 154"/>
                <a:gd name="T4" fmla="*/ 146 w 146"/>
                <a:gd name="T5" fmla="*/ 127 h 154"/>
                <a:gd name="T6" fmla="*/ 142 w 146"/>
                <a:gd name="T7" fmla="*/ 96 h 154"/>
                <a:gd name="T8" fmla="*/ 138 w 146"/>
                <a:gd name="T9" fmla="*/ 81 h 154"/>
                <a:gd name="T10" fmla="*/ 131 w 146"/>
                <a:gd name="T11" fmla="*/ 69 h 154"/>
                <a:gd name="T12" fmla="*/ 123 w 146"/>
                <a:gd name="T13" fmla="*/ 58 h 154"/>
                <a:gd name="T14" fmla="*/ 115 w 146"/>
                <a:gd name="T15" fmla="*/ 54 h 154"/>
                <a:gd name="T16" fmla="*/ 115 w 146"/>
                <a:gd name="T17" fmla="*/ 54 h 154"/>
                <a:gd name="T18" fmla="*/ 111 w 146"/>
                <a:gd name="T19" fmla="*/ 77 h 154"/>
                <a:gd name="T20" fmla="*/ 111 w 146"/>
                <a:gd name="T21" fmla="*/ 88 h 154"/>
                <a:gd name="T22" fmla="*/ 104 w 146"/>
                <a:gd name="T23" fmla="*/ 96 h 154"/>
                <a:gd name="T24" fmla="*/ 104 w 146"/>
                <a:gd name="T25" fmla="*/ 96 h 154"/>
                <a:gd name="T26" fmla="*/ 96 w 146"/>
                <a:gd name="T27" fmla="*/ 96 h 154"/>
                <a:gd name="T28" fmla="*/ 92 w 146"/>
                <a:gd name="T29" fmla="*/ 96 h 154"/>
                <a:gd name="T30" fmla="*/ 84 w 146"/>
                <a:gd name="T31" fmla="*/ 85 h 154"/>
                <a:gd name="T32" fmla="*/ 84 w 146"/>
                <a:gd name="T33" fmla="*/ 73 h 154"/>
                <a:gd name="T34" fmla="*/ 81 w 146"/>
                <a:gd name="T35" fmla="*/ 62 h 154"/>
                <a:gd name="T36" fmla="*/ 81 w 146"/>
                <a:gd name="T37" fmla="*/ 62 h 154"/>
                <a:gd name="T38" fmla="*/ 81 w 146"/>
                <a:gd name="T39" fmla="*/ 38 h 154"/>
                <a:gd name="T40" fmla="*/ 81 w 146"/>
                <a:gd name="T41" fmla="*/ 19 h 154"/>
                <a:gd name="T42" fmla="*/ 77 w 146"/>
                <a:gd name="T43" fmla="*/ 12 h 154"/>
                <a:gd name="T44" fmla="*/ 73 w 146"/>
                <a:gd name="T45" fmla="*/ 8 h 154"/>
                <a:gd name="T46" fmla="*/ 61 w 146"/>
                <a:gd name="T47" fmla="*/ 4 h 154"/>
                <a:gd name="T48" fmla="*/ 50 w 146"/>
                <a:gd name="T49" fmla="*/ 0 h 154"/>
                <a:gd name="T50" fmla="*/ 50 w 146"/>
                <a:gd name="T51" fmla="*/ 0 h 154"/>
                <a:gd name="T52" fmla="*/ 34 w 146"/>
                <a:gd name="T53" fmla="*/ 4 h 154"/>
                <a:gd name="T54" fmla="*/ 19 w 146"/>
                <a:gd name="T55" fmla="*/ 12 h 154"/>
                <a:gd name="T56" fmla="*/ 11 w 146"/>
                <a:gd name="T57" fmla="*/ 23 h 154"/>
                <a:gd name="T58" fmla="*/ 4 w 146"/>
                <a:gd name="T59" fmla="*/ 35 h 154"/>
                <a:gd name="T60" fmla="*/ 0 w 146"/>
                <a:gd name="T61" fmla="*/ 50 h 154"/>
                <a:gd name="T62" fmla="*/ 0 w 146"/>
                <a:gd name="T63" fmla="*/ 65 h 154"/>
                <a:gd name="T64" fmla="*/ 8 w 146"/>
                <a:gd name="T65" fmla="*/ 81 h 154"/>
                <a:gd name="T66" fmla="*/ 19 w 146"/>
                <a:gd name="T67" fmla="*/ 92 h 154"/>
                <a:gd name="T68" fmla="*/ 19 w 146"/>
                <a:gd name="T69" fmla="*/ 92 h 154"/>
                <a:gd name="T70" fmla="*/ 50 w 146"/>
                <a:gd name="T71" fmla="*/ 127 h 154"/>
                <a:gd name="T72" fmla="*/ 69 w 146"/>
                <a:gd name="T73" fmla="*/ 142 h 154"/>
                <a:gd name="T74" fmla="*/ 88 w 146"/>
                <a:gd name="T75" fmla="*/ 154 h 154"/>
                <a:gd name="T76" fmla="*/ 88 w 146"/>
                <a:gd name="T77" fmla="*/ 154 h 154"/>
                <a:gd name="T78" fmla="*/ 100 w 146"/>
                <a:gd name="T79" fmla="*/ 154 h 154"/>
                <a:gd name="T80" fmla="*/ 107 w 146"/>
                <a:gd name="T81" fmla="*/ 154 h 154"/>
                <a:gd name="T82" fmla="*/ 115 w 146"/>
                <a:gd name="T83" fmla="*/ 150 h 154"/>
                <a:gd name="T84" fmla="*/ 127 w 146"/>
                <a:gd name="T85" fmla="*/ 146 h 154"/>
                <a:gd name="T86" fmla="*/ 146 w 146"/>
                <a:gd name="T8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6" h="154">
                  <a:moveTo>
                    <a:pt x="146" y="154"/>
                  </a:moveTo>
                  <a:lnTo>
                    <a:pt x="146" y="154"/>
                  </a:lnTo>
                  <a:lnTo>
                    <a:pt x="146" y="127"/>
                  </a:lnTo>
                  <a:lnTo>
                    <a:pt x="142" y="96"/>
                  </a:lnTo>
                  <a:lnTo>
                    <a:pt x="138" y="81"/>
                  </a:lnTo>
                  <a:lnTo>
                    <a:pt x="131" y="69"/>
                  </a:lnTo>
                  <a:lnTo>
                    <a:pt x="123" y="58"/>
                  </a:lnTo>
                  <a:lnTo>
                    <a:pt x="115" y="54"/>
                  </a:lnTo>
                  <a:lnTo>
                    <a:pt x="115" y="54"/>
                  </a:lnTo>
                  <a:lnTo>
                    <a:pt x="111" y="77"/>
                  </a:lnTo>
                  <a:lnTo>
                    <a:pt x="111" y="88"/>
                  </a:lnTo>
                  <a:lnTo>
                    <a:pt x="104" y="96"/>
                  </a:lnTo>
                  <a:lnTo>
                    <a:pt x="104" y="96"/>
                  </a:lnTo>
                  <a:lnTo>
                    <a:pt x="96" y="96"/>
                  </a:lnTo>
                  <a:lnTo>
                    <a:pt x="92" y="96"/>
                  </a:lnTo>
                  <a:lnTo>
                    <a:pt x="84" y="85"/>
                  </a:lnTo>
                  <a:lnTo>
                    <a:pt x="84" y="73"/>
                  </a:lnTo>
                  <a:lnTo>
                    <a:pt x="81" y="62"/>
                  </a:lnTo>
                  <a:lnTo>
                    <a:pt x="81" y="62"/>
                  </a:lnTo>
                  <a:lnTo>
                    <a:pt x="81" y="38"/>
                  </a:lnTo>
                  <a:lnTo>
                    <a:pt x="81" y="19"/>
                  </a:lnTo>
                  <a:lnTo>
                    <a:pt x="77" y="12"/>
                  </a:lnTo>
                  <a:lnTo>
                    <a:pt x="73" y="8"/>
                  </a:lnTo>
                  <a:lnTo>
                    <a:pt x="61" y="4"/>
                  </a:lnTo>
                  <a:lnTo>
                    <a:pt x="50" y="0"/>
                  </a:lnTo>
                  <a:lnTo>
                    <a:pt x="50" y="0"/>
                  </a:lnTo>
                  <a:lnTo>
                    <a:pt x="34" y="4"/>
                  </a:lnTo>
                  <a:lnTo>
                    <a:pt x="19" y="12"/>
                  </a:lnTo>
                  <a:lnTo>
                    <a:pt x="11" y="23"/>
                  </a:lnTo>
                  <a:lnTo>
                    <a:pt x="4" y="35"/>
                  </a:lnTo>
                  <a:lnTo>
                    <a:pt x="0" y="50"/>
                  </a:lnTo>
                  <a:lnTo>
                    <a:pt x="0" y="65"/>
                  </a:lnTo>
                  <a:lnTo>
                    <a:pt x="8" y="81"/>
                  </a:lnTo>
                  <a:lnTo>
                    <a:pt x="19" y="92"/>
                  </a:lnTo>
                  <a:lnTo>
                    <a:pt x="19" y="92"/>
                  </a:lnTo>
                  <a:lnTo>
                    <a:pt x="50" y="127"/>
                  </a:lnTo>
                  <a:lnTo>
                    <a:pt x="69" y="142"/>
                  </a:lnTo>
                  <a:lnTo>
                    <a:pt x="88" y="154"/>
                  </a:lnTo>
                  <a:lnTo>
                    <a:pt x="88" y="154"/>
                  </a:lnTo>
                  <a:lnTo>
                    <a:pt x="100" y="154"/>
                  </a:lnTo>
                  <a:lnTo>
                    <a:pt x="107" y="154"/>
                  </a:lnTo>
                  <a:lnTo>
                    <a:pt x="115" y="150"/>
                  </a:lnTo>
                  <a:lnTo>
                    <a:pt x="127" y="146"/>
                  </a:lnTo>
                  <a:lnTo>
                    <a:pt x="146" y="154"/>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30"/>
            <p:cNvSpPr>
              <a:spLocks/>
            </p:cNvSpPr>
            <p:nvPr/>
          </p:nvSpPr>
          <p:spPr bwMode="auto">
            <a:xfrm>
              <a:off x="2580" y="2571"/>
              <a:ext cx="311" cy="170"/>
            </a:xfrm>
            <a:custGeom>
              <a:avLst/>
              <a:gdLst>
                <a:gd name="T0" fmla="*/ 15 w 311"/>
                <a:gd name="T1" fmla="*/ 31 h 170"/>
                <a:gd name="T2" fmla="*/ 15 w 311"/>
                <a:gd name="T3" fmla="*/ 31 h 170"/>
                <a:gd name="T4" fmla="*/ 4 w 311"/>
                <a:gd name="T5" fmla="*/ 35 h 170"/>
                <a:gd name="T6" fmla="*/ 0 w 311"/>
                <a:gd name="T7" fmla="*/ 43 h 170"/>
                <a:gd name="T8" fmla="*/ 0 w 311"/>
                <a:gd name="T9" fmla="*/ 50 h 170"/>
                <a:gd name="T10" fmla="*/ 4 w 311"/>
                <a:gd name="T11" fmla="*/ 54 h 170"/>
                <a:gd name="T12" fmla="*/ 15 w 311"/>
                <a:gd name="T13" fmla="*/ 62 h 170"/>
                <a:gd name="T14" fmla="*/ 38 w 311"/>
                <a:gd name="T15" fmla="*/ 70 h 170"/>
                <a:gd name="T16" fmla="*/ 96 w 311"/>
                <a:gd name="T17" fmla="*/ 77 h 170"/>
                <a:gd name="T18" fmla="*/ 138 w 311"/>
                <a:gd name="T19" fmla="*/ 85 h 170"/>
                <a:gd name="T20" fmla="*/ 138 w 311"/>
                <a:gd name="T21" fmla="*/ 85 h 170"/>
                <a:gd name="T22" fmla="*/ 154 w 311"/>
                <a:gd name="T23" fmla="*/ 93 h 170"/>
                <a:gd name="T24" fmla="*/ 169 w 311"/>
                <a:gd name="T25" fmla="*/ 104 h 170"/>
                <a:gd name="T26" fmla="*/ 204 w 311"/>
                <a:gd name="T27" fmla="*/ 135 h 170"/>
                <a:gd name="T28" fmla="*/ 238 w 311"/>
                <a:gd name="T29" fmla="*/ 158 h 170"/>
                <a:gd name="T30" fmla="*/ 254 w 311"/>
                <a:gd name="T31" fmla="*/ 166 h 170"/>
                <a:gd name="T32" fmla="*/ 269 w 311"/>
                <a:gd name="T33" fmla="*/ 170 h 170"/>
                <a:gd name="T34" fmla="*/ 269 w 311"/>
                <a:gd name="T35" fmla="*/ 170 h 170"/>
                <a:gd name="T36" fmla="*/ 292 w 311"/>
                <a:gd name="T37" fmla="*/ 162 h 170"/>
                <a:gd name="T38" fmla="*/ 307 w 311"/>
                <a:gd name="T39" fmla="*/ 154 h 170"/>
                <a:gd name="T40" fmla="*/ 311 w 311"/>
                <a:gd name="T41" fmla="*/ 143 h 170"/>
                <a:gd name="T42" fmla="*/ 307 w 311"/>
                <a:gd name="T43" fmla="*/ 127 h 170"/>
                <a:gd name="T44" fmla="*/ 300 w 311"/>
                <a:gd name="T45" fmla="*/ 116 h 170"/>
                <a:gd name="T46" fmla="*/ 292 w 311"/>
                <a:gd name="T47" fmla="*/ 100 h 170"/>
                <a:gd name="T48" fmla="*/ 269 w 311"/>
                <a:gd name="T49" fmla="*/ 77 h 170"/>
                <a:gd name="T50" fmla="*/ 269 w 311"/>
                <a:gd name="T51" fmla="*/ 77 h 170"/>
                <a:gd name="T52" fmla="*/ 250 w 311"/>
                <a:gd name="T53" fmla="*/ 58 h 170"/>
                <a:gd name="T54" fmla="*/ 227 w 311"/>
                <a:gd name="T55" fmla="*/ 39 h 170"/>
                <a:gd name="T56" fmla="*/ 196 w 311"/>
                <a:gd name="T57" fmla="*/ 20 h 170"/>
                <a:gd name="T58" fmla="*/ 157 w 311"/>
                <a:gd name="T59" fmla="*/ 4 h 170"/>
                <a:gd name="T60" fmla="*/ 134 w 311"/>
                <a:gd name="T61" fmla="*/ 0 h 170"/>
                <a:gd name="T62" fmla="*/ 111 w 311"/>
                <a:gd name="T63" fmla="*/ 0 h 170"/>
                <a:gd name="T64" fmla="*/ 88 w 311"/>
                <a:gd name="T65" fmla="*/ 0 h 170"/>
                <a:gd name="T66" fmla="*/ 65 w 311"/>
                <a:gd name="T67" fmla="*/ 8 h 170"/>
                <a:gd name="T68" fmla="*/ 42 w 311"/>
                <a:gd name="T69" fmla="*/ 16 h 170"/>
                <a:gd name="T70" fmla="*/ 15 w 311"/>
                <a:gd name="T71" fmla="*/ 31 h 170"/>
                <a:gd name="T72" fmla="*/ 15 w 311"/>
                <a:gd name="T73" fmla="*/ 3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1" h="170">
                  <a:moveTo>
                    <a:pt x="15" y="31"/>
                  </a:moveTo>
                  <a:lnTo>
                    <a:pt x="15" y="31"/>
                  </a:lnTo>
                  <a:lnTo>
                    <a:pt x="4" y="35"/>
                  </a:lnTo>
                  <a:lnTo>
                    <a:pt x="0" y="43"/>
                  </a:lnTo>
                  <a:lnTo>
                    <a:pt x="0" y="50"/>
                  </a:lnTo>
                  <a:lnTo>
                    <a:pt x="4" y="54"/>
                  </a:lnTo>
                  <a:lnTo>
                    <a:pt x="15" y="62"/>
                  </a:lnTo>
                  <a:lnTo>
                    <a:pt x="38" y="70"/>
                  </a:lnTo>
                  <a:lnTo>
                    <a:pt x="96" y="77"/>
                  </a:lnTo>
                  <a:lnTo>
                    <a:pt x="138" y="85"/>
                  </a:lnTo>
                  <a:lnTo>
                    <a:pt x="138" y="85"/>
                  </a:lnTo>
                  <a:lnTo>
                    <a:pt x="154" y="93"/>
                  </a:lnTo>
                  <a:lnTo>
                    <a:pt x="169" y="104"/>
                  </a:lnTo>
                  <a:lnTo>
                    <a:pt x="204" y="135"/>
                  </a:lnTo>
                  <a:lnTo>
                    <a:pt x="238" y="158"/>
                  </a:lnTo>
                  <a:lnTo>
                    <a:pt x="254" y="166"/>
                  </a:lnTo>
                  <a:lnTo>
                    <a:pt x="269" y="170"/>
                  </a:lnTo>
                  <a:lnTo>
                    <a:pt x="269" y="170"/>
                  </a:lnTo>
                  <a:lnTo>
                    <a:pt x="292" y="162"/>
                  </a:lnTo>
                  <a:lnTo>
                    <a:pt x="307" y="154"/>
                  </a:lnTo>
                  <a:lnTo>
                    <a:pt x="311" y="143"/>
                  </a:lnTo>
                  <a:lnTo>
                    <a:pt x="307" y="127"/>
                  </a:lnTo>
                  <a:lnTo>
                    <a:pt x="300" y="116"/>
                  </a:lnTo>
                  <a:lnTo>
                    <a:pt x="292" y="100"/>
                  </a:lnTo>
                  <a:lnTo>
                    <a:pt x="269" y="77"/>
                  </a:lnTo>
                  <a:lnTo>
                    <a:pt x="269" y="77"/>
                  </a:lnTo>
                  <a:lnTo>
                    <a:pt x="250" y="58"/>
                  </a:lnTo>
                  <a:lnTo>
                    <a:pt x="227" y="39"/>
                  </a:lnTo>
                  <a:lnTo>
                    <a:pt x="196" y="20"/>
                  </a:lnTo>
                  <a:lnTo>
                    <a:pt x="157" y="4"/>
                  </a:lnTo>
                  <a:lnTo>
                    <a:pt x="134" y="0"/>
                  </a:lnTo>
                  <a:lnTo>
                    <a:pt x="111" y="0"/>
                  </a:lnTo>
                  <a:lnTo>
                    <a:pt x="88" y="0"/>
                  </a:lnTo>
                  <a:lnTo>
                    <a:pt x="65" y="8"/>
                  </a:lnTo>
                  <a:lnTo>
                    <a:pt x="42" y="16"/>
                  </a:lnTo>
                  <a:lnTo>
                    <a:pt x="15" y="31"/>
                  </a:lnTo>
                  <a:lnTo>
                    <a:pt x="15"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31"/>
            <p:cNvSpPr>
              <a:spLocks/>
            </p:cNvSpPr>
            <p:nvPr/>
          </p:nvSpPr>
          <p:spPr bwMode="auto">
            <a:xfrm>
              <a:off x="3364" y="1810"/>
              <a:ext cx="403" cy="396"/>
            </a:xfrm>
            <a:custGeom>
              <a:avLst/>
              <a:gdLst>
                <a:gd name="T0" fmla="*/ 403 w 403"/>
                <a:gd name="T1" fmla="*/ 200 h 396"/>
                <a:gd name="T2" fmla="*/ 403 w 403"/>
                <a:gd name="T3" fmla="*/ 200 h 396"/>
                <a:gd name="T4" fmla="*/ 399 w 403"/>
                <a:gd name="T5" fmla="*/ 239 h 396"/>
                <a:gd name="T6" fmla="*/ 388 w 403"/>
                <a:gd name="T7" fmla="*/ 277 h 396"/>
                <a:gd name="T8" fmla="*/ 368 w 403"/>
                <a:gd name="T9" fmla="*/ 308 h 396"/>
                <a:gd name="T10" fmla="*/ 345 w 403"/>
                <a:gd name="T11" fmla="*/ 339 h 396"/>
                <a:gd name="T12" fmla="*/ 315 w 403"/>
                <a:gd name="T13" fmla="*/ 362 h 396"/>
                <a:gd name="T14" fmla="*/ 280 w 403"/>
                <a:gd name="T15" fmla="*/ 381 h 396"/>
                <a:gd name="T16" fmla="*/ 242 w 403"/>
                <a:gd name="T17" fmla="*/ 392 h 396"/>
                <a:gd name="T18" fmla="*/ 199 w 403"/>
                <a:gd name="T19" fmla="*/ 396 h 396"/>
                <a:gd name="T20" fmla="*/ 199 w 403"/>
                <a:gd name="T21" fmla="*/ 396 h 396"/>
                <a:gd name="T22" fmla="*/ 161 w 403"/>
                <a:gd name="T23" fmla="*/ 392 h 396"/>
                <a:gd name="T24" fmla="*/ 123 w 403"/>
                <a:gd name="T25" fmla="*/ 381 h 396"/>
                <a:gd name="T26" fmla="*/ 88 w 403"/>
                <a:gd name="T27" fmla="*/ 362 h 396"/>
                <a:gd name="T28" fmla="*/ 57 w 403"/>
                <a:gd name="T29" fmla="*/ 339 h 396"/>
                <a:gd name="T30" fmla="*/ 34 w 403"/>
                <a:gd name="T31" fmla="*/ 308 h 396"/>
                <a:gd name="T32" fmla="*/ 15 w 403"/>
                <a:gd name="T33" fmla="*/ 277 h 396"/>
                <a:gd name="T34" fmla="*/ 3 w 403"/>
                <a:gd name="T35" fmla="*/ 239 h 396"/>
                <a:gd name="T36" fmla="*/ 0 w 403"/>
                <a:gd name="T37" fmla="*/ 200 h 396"/>
                <a:gd name="T38" fmla="*/ 0 w 403"/>
                <a:gd name="T39" fmla="*/ 200 h 396"/>
                <a:gd name="T40" fmla="*/ 3 w 403"/>
                <a:gd name="T41" fmla="*/ 158 h 396"/>
                <a:gd name="T42" fmla="*/ 15 w 403"/>
                <a:gd name="T43" fmla="*/ 123 h 396"/>
                <a:gd name="T44" fmla="*/ 34 w 403"/>
                <a:gd name="T45" fmla="*/ 89 h 396"/>
                <a:gd name="T46" fmla="*/ 57 w 403"/>
                <a:gd name="T47" fmla="*/ 58 h 396"/>
                <a:gd name="T48" fmla="*/ 88 w 403"/>
                <a:gd name="T49" fmla="*/ 35 h 396"/>
                <a:gd name="T50" fmla="*/ 123 w 403"/>
                <a:gd name="T51" fmla="*/ 16 h 396"/>
                <a:gd name="T52" fmla="*/ 161 w 403"/>
                <a:gd name="T53" fmla="*/ 4 h 396"/>
                <a:gd name="T54" fmla="*/ 199 w 403"/>
                <a:gd name="T55" fmla="*/ 0 h 396"/>
                <a:gd name="T56" fmla="*/ 199 w 403"/>
                <a:gd name="T57" fmla="*/ 0 h 396"/>
                <a:gd name="T58" fmla="*/ 242 w 403"/>
                <a:gd name="T59" fmla="*/ 4 h 396"/>
                <a:gd name="T60" fmla="*/ 280 w 403"/>
                <a:gd name="T61" fmla="*/ 16 h 396"/>
                <a:gd name="T62" fmla="*/ 315 w 403"/>
                <a:gd name="T63" fmla="*/ 35 h 396"/>
                <a:gd name="T64" fmla="*/ 345 w 403"/>
                <a:gd name="T65" fmla="*/ 58 h 396"/>
                <a:gd name="T66" fmla="*/ 368 w 403"/>
                <a:gd name="T67" fmla="*/ 89 h 396"/>
                <a:gd name="T68" fmla="*/ 388 w 403"/>
                <a:gd name="T69" fmla="*/ 123 h 396"/>
                <a:gd name="T70" fmla="*/ 399 w 403"/>
                <a:gd name="T71" fmla="*/ 158 h 396"/>
                <a:gd name="T72" fmla="*/ 403 w 403"/>
                <a:gd name="T73" fmla="*/ 200 h 396"/>
                <a:gd name="T74" fmla="*/ 403 w 403"/>
                <a:gd name="T75" fmla="*/ 20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396">
                  <a:moveTo>
                    <a:pt x="403" y="200"/>
                  </a:moveTo>
                  <a:lnTo>
                    <a:pt x="403" y="200"/>
                  </a:lnTo>
                  <a:lnTo>
                    <a:pt x="399" y="239"/>
                  </a:lnTo>
                  <a:lnTo>
                    <a:pt x="388" y="277"/>
                  </a:lnTo>
                  <a:lnTo>
                    <a:pt x="368" y="308"/>
                  </a:lnTo>
                  <a:lnTo>
                    <a:pt x="345" y="339"/>
                  </a:lnTo>
                  <a:lnTo>
                    <a:pt x="315" y="362"/>
                  </a:lnTo>
                  <a:lnTo>
                    <a:pt x="280" y="381"/>
                  </a:lnTo>
                  <a:lnTo>
                    <a:pt x="242" y="392"/>
                  </a:lnTo>
                  <a:lnTo>
                    <a:pt x="199" y="396"/>
                  </a:lnTo>
                  <a:lnTo>
                    <a:pt x="199" y="396"/>
                  </a:lnTo>
                  <a:lnTo>
                    <a:pt x="161" y="392"/>
                  </a:lnTo>
                  <a:lnTo>
                    <a:pt x="123" y="381"/>
                  </a:lnTo>
                  <a:lnTo>
                    <a:pt x="88" y="362"/>
                  </a:lnTo>
                  <a:lnTo>
                    <a:pt x="57" y="339"/>
                  </a:lnTo>
                  <a:lnTo>
                    <a:pt x="34" y="308"/>
                  </a:lnTo>
                  <a:lnTo>
                    <a:pt x="15" y="277"/>
                  </a:lnTo>
                  <a:lnTo>
                    <a:pt x="3" y="239"/>
                  </a:lnTo>
                  <a:lnTo>
                    <a:pt x="0" y="200"/>
                  </a:lnTo>
                  <a:lnTo>
                    <a:pt x="0" y="200"/>
                  </a:lnTo>
                  <a:lnTo>
                    <a:pt x="3" y="158"/>
                  </a:lnTo>
                  <a:lnTo>
                    <a:pt x="15" y="123"/>
                  </a:lnTo>
                  <a:lnTo>
                    <a:pt x="34" y="89"/>
                  </a:lnTo>
                  <a:lnTo>
                    <a:pt x="57" y="58"/>
                  </a:lnTo>
                  <a:lnTo>
                    <a:pt x="88" y="35"/>
                  </a:lnTo>
                  <a:lnTo>
                    <a:pt x="123" y="16"/>
                  </a:lnTo>
                  <a:lnTo>
                    <a:pt x="161" y="4"/>
                  </a:lnTo>
                  <a:lnTo>
                    <a:pt x="199" y="0"/>
                  </a:lnTo>
                  <a:lnTo>
                    <a:pt x="199" y="0"/>
                  </a:lnTo>
                  <a:lnTo>
                    <a:pt x="242" y="4"/>
                  </a:lnTo>
                  <a:lnTo>
                    <a:pt x="280" y="16"/>
                  </a:lnTo>
                  <a:lnTo>
                    <a:pt x="315" y="35"/>
                  </a:lnTo>
                  <a:lnTo>
                    <a:pt x="345" y="58"/>
                  </a:lnTo>
                  <a:lnTo>
                    <a:pt x="368" y="89"/>
                  </a:lnTo>
                  <a:lnTo>
                    <a:pt x="388" y="123"/>
                  </a:lnTo>
                  <a:lnTo>
                    <a:pt x="399" y="158"/>
                  </a:lnTo>
                  <a:lnTo>
                    <a:pt x="403" y="200"/>
                  </a:lnTo>
                  <a:lnTo>
                    <a:pt x="403" y="20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32"/>
            <p:cNvSpPr>
              <a:spLocks/>
            </p:cNvSpPr>
            <p:nvPr/>
          </p:nvSpPr>
          <p:spPr bwMode="auto">
            <a:xfrm>
              <a:off x="3410" y="1860"/>
              <a:ext cx="307" cy="296"/>
            </a:xfrm>
            <a:custGeom>
              <a:avLst/>
              <a:gdLst>
                <a:gd name="T0" fmla="*/ 307 w 307"/>
                <a:gd name="T1" fmla="*/ 150 h 296"/>
                <a:gd name="T2" fmla="*/ 307 w 307"/>
                <a:gd name="T3" fmla="*/ 150 h 296"/>
                <a:gd name="T4" fmla="*/ 303 w 307"/>
                <a:gd name="T5" fmla="*/ 177 h 296"/>
                <a:gd name="T6" fmla="*/ 296 w 307"/>
                <a:gd name="T7" fmla="*/ 208 h 296"/>
                <a:gd name="T8" fmla="*/ 280 w 307"/>
                <a:gd name="T9" fmla="*/ 231 h 296"/>
                <a:gd name="T10" fmla="*/ 265 w 307"/>
                <a:gd name="T11" fmla="*/ 254 h 296"/>
                <a:gd name="T12" fmla="*/ 242 w 307"/>
                <a:gd name="T13" fmla="*/ 273 h 296"/>
                <a:gd name="T14" fmla="*/ 215 w 307"/>
                <a:gd name="T15" fmla="*/ 285 h 296"/>
                <a:gd name="T16" fmla="*/ 184 w 307"/>
                <a:gd name="T17" fmla="*/ 296 h 296"/>
                <a:gd name="T18" fmla="*/ 153 w 307"/>
                <a:gd name="T19" fmla="*/ 296 h 296"/>
                <a:gd name="T20" fmla="*/ 153 w 307"/>
                <a:gd name="T21" fmla="*/ 296 h 296"/>
                <a:gd name="T22" fmla="*/ 123 w 307"/>
                <a:gd name="T23" fmla="*/ 296 h 296"/>
                <a:gd name="T24" fmla="*/ 96 w 307"/>
                <a:gd name="T25" fmla="*/ 285 h 296"/>
                <a:gd name="T26" fmla="*/ 69 w 307"/>
                <a:gd name="T27" fmla="*/ 273 h 296"/>
                <a:gd name="T28" fmla="*/ 46 w 307"/>
                <a:gd name="T29" fmla="*/ 254 h 296"/>
                <a:gd name="T30" fmla="*/ 27 w 307"/>
                <a:gd name="T31" fmla="*/ 231 h 296"/>
                <a:gd name="T32" fmla="*/ 15 w 307"/>
                <a:gd name="T33" fmla="*/ 208 h 296"/>
                <a:gd name="T34" fmla="*/ 4 w 307"/>
                <a:gd name="T35" fmla="*/ 177 h 296"/>
                <a:gd name="T36" fmla="*/ 0 w 307"/>
                <a:gd name="T37" fmla="*/ 150 h 296"/>
                <a:gd name="T38" fmla="*/ 0 w 307"/>
                <a:gd name="T39" fmla="*/ 150 h 296"/>
                <a:gd name="T40" fmla="*/ 4 w 307"/>
                <a:gd name="T41" fmla="*/ 120 h 296"/>
                <a:gd name="T42" fmla="*/ 15 w 307"/>
                <a:gd name="T43" fmla="*/ 93 h 296"/>
                <a:gd name="T44" fmla="*/ 27 w 307"/>
                <a:gd name="T45" fmla="*/ 66 h 296"/>
                <a:gd name="T46" fmla="*/ 46 w 307"/>
                <a:gd name="T47" fmla="*/ 43 h 296"/>
                <a:gd name="T48" fmla="*/ 69 w 307"/>
                <a:gd name="T49" fmla="*/ 27 h 296"/>
                <a:gd name="T50" fmla="*/ 96 w 307"/>
                <a:gd name="T51" fmla="*/ 12 h 296"/>
                <a:gd name="T52" fmla="*/ 123 w 307"/>
                <a:gd name="T53" fmla="*/ 4 h 296"/>
                <a:gd name="T54" fmla="*/ 153 w 307"/>
                <a:gd name="T55" fmla="*/ 0 h 296"/>
                <a:gd name="T56" fmla="*/ 153 w 307"/>
                <a:gd name="T57" fmla="*/ 0 h 296"/>
                <a:gd name="T58" fmla="*/ 184 w 307"/>
                <a:gd name="T59" fmla="*/ 4 h 296"/>
                <a:gd name="T60" fmla="*/ 215 w 307"/>
                <a:gd name="T61" fmla="*/ 12 h 296"/>
                <a:gd name="T62" fmla="*/ 242 w 307"/>
                <a:gd name="T63" fmla="*/ 27 h 296"/>
                <a:gd name="T64" fmla="*/ 265 w 307"/>
                <a:gd name="T65" fmla="*/ 43 h 296"/>
                <a:gd name="T66" fmla="*/ 280 w 307"/>
                <a:gd name="T67" fmla="*/ 66 h 296"/>
                <a:gd name="T68" fmla="*/ 296 w 307"/>
                <a:gd name="T69" fmla="*/ 93 h 296"/>
                <a:gd name="T70" fmla="*/ 303 w 307"/>
                <a:gd name="T71" fmla="*/ 120 h 296"/>
                <a:gd name="T72" fmla="*/ 307 w 307"/>
                <a:gd name="T73" fmla="*/ 150 h 296"/>
                <a:gd name="T74" fmla="*/ 307 w 307"/>
                <a:gd name="T75" fmla="*/ 15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7" h="296">
                  <a:moveTo>
                    <a:pt x="307" y="150"/>
                  </a:moveTo>
                  <a:lnTo>
                    <a:pt x="307" y="150"/>
                  </a:lnTo>
                  <a:lnTo>
                    <a:pt x="303" y="177"/>
                  </a:lnTo>
                  <a:lnTo>
                    <a:pt x="296" y="208"/>
                  </a:lnTo>
                  <a:lnTo>
                    <a:pt x="280" y="231"/>
                  </a:lnTo>
                  <a:lnTo>
                    <a:pt x="265" y="254"/>
                  </a:lnTo>
                  <a:lnTo>
                    <a:pt x="242" y="273"/>
                  </a:lnTo>
                  <a:lnTo>
                    <a:pt x="215" y="285"/>
                  </a:lnTo>
                  <a:lnTo>
                    <a:pt x="184" y="296"/>
                  </a:lnTo>
                  <a:lnTo>
                    <a:pt x="153" y="296"/>
                  </a:lnTo>
                  <a:lnTo>
                    <a:pt x="153" y="296"/>
                  </a:lnTo>
                  <a:lnTo>
                    <a:pt x="123" y="296"/>
                  </a:lnTo>
                  <a:lnTo>
                    <a:pt x="96" y="285"/>
                  </a:lnTo>
                  <a:lnTo>
                    <a:pt x="69" y="273"/>
                  </a:lnTo>
                  <a:lnTo>
                    <a:pt x="46" y="254"/>
                  </a:lnTo>
                  <a:lnTo>
                    <a:pt x="27" y="231"/>
                  </a:lnTo>
                  <a:lnTo>
                    <a:pt x="15" y="208"/>
                  </a:lnTo>
                  <a:lnTo>
                    <a:pt x="4" y="177"/>
                  </a:lnTo>
                  <a:lnTo>
                    <a:pt x="0" y="150"/>
                  </a:lnTo>
                  <a:lnTo>
                    <a:pt x="0" y="150"/>
                  </a:lnTo>
                  <a:lnTo>
                    <a:pt x="4" y="120"/>
                  </a:lnTo>
                  <a:lnTo>
                    <a:pt x="15" y="93"/>
                  </a:lnTo>
                  <a:lnTo>
                    <a:pt x="27" y="66"/>
                  </a:lnTo>
                  <a:lnTo>
                    <a:pt x="46" y="43"/>
                  </a:lnTo>
                  <a:lnTo>
                    <a:pt x="69" y="27"/>
                  </a:lnTo>
                  <a:lnTo>
                    <a:pt x="96" y="12"/>
                  </a:lnTo>
                  <a:lnTo>
                    <a:pt x="123" y="4"/>
                  </a:lnTo>
                  <a:lnTo>
                    <a:pt x="153" y="0"/>
                  </a:lnTo>
                  <a:lnTo>
                    <a:pt x="153" y="0"/>
                  </a:lnTo>
                  <a:lnTo>
                    <a:pt x="184" y="4"/>
                  </a:lnTo>
                  <a:lnTo>
                    <a:pt x="215" y="12"/>
                  </a:lnTo>
                  <a:lnTo>
                    <a:pt x="242" y="27"/>
                  </a:lnTo>
                  <a:lnTo>
                    <a:pt x="265" y="43"/>
                  </a:lnTo>
                  <a:lnTo>
                    <a:pt x="280" y="66"/>
                  </a:lnTo>
                  <a:lnTo>
                    <a:pt x="296" y="93"/>
                  </a:lnTo>
                  <a:lnTo>
                    <a:pt x="303" y="120"/>
                  </a:lnTo>
                  <a:lnTo>
                    <a:pt x="307" y="150"/>
                  </a:lnTo>
                  <a:lnTo>
                    <a:pt x="307" y="1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3"/>
            <p:cNvSpPr>
              <a:spLocks/>
            </p:cNvSpPr>
            <p:nvPr/>
          </p:nvSpPr>
          <p:spPr bwMode="auto">
            <a:xfrm>
              <a:off x="3521" y="1918"/>
              <a:ext cx="165" cy="115"/>
            </a:xfrm>
            <a:custGeom>
              <a:avLst/>
              <a:gdLst>
                <a:gd name="T0" fmla="*/ 0 w 165"/>
                <a:gd name="T1" fmla="*/ 0 h 115"/>
                <a:gd name="T2" fmla="*/ 12 w 165"/>
                <a:gd name="T3" fmla="*/ 115 h 115"/>
                <a:gd name="T4" fmla="*/ 165 w 165"/>
                <a:gd name="T5" fmla="*/ 62 h 115"/>
                <a:gd name="T6" fmla="*/ 35 w 165"/>
                <a:gd name="T7" fmla="*/ 73 h 115"/>
                <a:gd name="T8" fmla="*/ 0 w 165"/>
                <a:gd name="T9" fmla="*/ 0 h 115"/>
              </a:gdLst>
              <a:ahLst/>
              <a:cxnLst>
                <a:cxn ang="0">
                  <a:pos x="T0" y="T1"/>
                </a:cxn>
                <a:cxn ang="0">
                  <a:pos x="T2" y="T3"/>
                </a:cxn>
                <a:cxn ang="0">
                  <a:pos x="T4" y="T5"/>
                </a:cxn>
                <a:cxn ang="0">
                  <a:pos x="T6" y="T7"/>
                </a:cxn>
                <a:cxn ang="0">
                  <a:pos x="T8" y="T9"/>
                </a:cxn>
              </a:cxnLst>
              <a:rect l="0" t="0" r="r" b="b"/>
              <a:pathLst>
                <a:path w="165" h="115">
                  <a:moveTo>
                    <a:pt x="0" y="0"/>
                  </a:moveTo>
                  <a:lnTo>
                    <a:pt x="12" y="115"/>
                  </a:lnTo>
                  <a:lnTo>
                    <a:pt x="165" y="62"/>
                  </a:lnTo>
                  <a:lnTo>
                    <a:pt x="35" y="73"/>
                  </a:lnTo>
                  <a:lnTo>
                    <a:pt x="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4"/>
            <p:cNvSpPr>
              <a:spLocks/>
            </p:cNvSpPr>
            <p:nvPr/>
          </p:nvSpPr>
          <p:spPr bwMode="auto">
            <a:xfrm>
              <a:off x="3452" y="1887"/>
              <a:ext cx="38" cy="35"/>
            </a:xfrm>
            <a:custGeom>
              <a:avLst/>
              <a:gdLst>
                <a:gd name="T0" fmla="*/ 0 w 38"/>
                <a:gd name="T1" fmla="*/ 8 h 35"/>
                <a:gd name="T2" fmla="*/ 23 w 38"/>
                <a:gd name="T3" fmla="*/ 35 h 35"/>
                <a:gd name="T4" fmla="*/ 38 w 38"/>
                <a:gd name="T5" fmla="*/ 27 h 35"/>
                <a:gd name="T6" fmla="*/ 15 w 38"/>
                <a:gd name="T7" fmla="*/ 0 h 35"/>
                <a:gd name="T8" fmla="*/ 0 w 38"/>
                <a:gd name="T9" fmla="*/ 8 h 35"/>
              </a:gdLst>
              <a:ahLst/>
              <a:cxnLst>
                <a:cxn ang="0">
                  <a:pos x="T0" y="T1"/>
                </a:cxn>
                <a:cxn ang="0">
                  <a:pos x="T2" y="T3"/>
                </a:cxn>
                <a:cxn ang="0">
                  <a:pos x="T4" y="T5"/>
                </a:cxn>
                <a:cxn ang="0">
                  <a:pos x="T6" y="T7"/>
                </a:cxn>
                <a:cxn ang="0">
                  <a:pos x="T8" y="T9"/>
                </a:cxn>
              </a:cxnLst>
              <a:rect l="0" t="0" r="r" b="b"/>
              <a:pathLst>
                <a:path w="38" h="35">
                  <a:moveTo>
                    <a:pt x="0" y="8"/>
                  </a:moveTo>
                  <a:lnTo>
                    <a:pt x="23" y="35"/>
                  </a:lnTo>
                  <a:lnTo>
                    <a:pt x="38" y="27"/>
                  </a:lnTo>
                  <a:lnTo>
                    <a:pt x="15" y="0"/>
                  </a:lnTo>
                  <a:lnTo>
                    <a:pt x="0" y="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35"/>
            <p:cNvSpPr>
              <a:spLocks/>
            </p:cNvSpPr>
            <p:nvPr/>
          </p:nvSpPr>
          <p:spPr bwMode="auto">
            <a:xfrm>
              <a:off x="3640" y="2103"/>
              <a:ext cx="35" cy="38"/>
            </a:xfrm>
            <a:custGeom>
              <a:avLst/>
              <a:gdLst>
                <a:gd name="T0" fmla="*/ 0 w 35"/>
                <a:gd name="T1" fmla="*/ 7 h 38"/>
                <a:gd name="T2" fmla="*/ 23 w 35"/>
                <a:gd name="T3" fmla="*/ 38 h 38"/>
                <a:gd name="T4" fmla="*/ 35 w 35"/>
                <a:gd name="T5" fmla="*/ 30 h 38"/>
                <a:gd name="T6" fmla="*/ 16 w 35"/>
                <a:gd name="T7" fmla="*/ 0 h 38"/>
                <a:gd name="T8" fmla="*/ 0 w 35"/>
                <a:gd name="T9" fmla="*/ 7 h 38"/>
              </a:gdLst>
              <a:ahLst/>
              <a:cxnLst>
                <a:cxn ang="0">
                  <a:pos x="T0" y="T1"/>
                </a:cxn>
                <a:cxn ang="0">
                  <a:pos x="T2" y="T3"/>
                </a:cxn>
                <a:cxn ang="0">
                  <a:pos x="T4" y="T5"/>
                </a:cxn>
                <a:cxn ang="0">
                  <a:pos x="T6" y="T7"/>
                </a:cxn>
                <a:cxn ang="0">
                  <a:pos x="T8" y="T9"/>
                </a:cxn>
              </a:cxnLst>
              <a:rect l="0" t="0" r="r" b="b"/>
              <a:pathLst>
                <a:path w="35" h="38">
                  <a:moveTo>
                    <a:pt x="0" y="7"/>
                  </a:moveTo>
                  <a:lnTo>
                    <a:pt x="23" y="38"/>
                  </a:lnTo>
                  <a:lnTo>
                    <a:pt x="35" y="30"/>
                  </a:lnTo>
                  <a:lnTo>
                    <a:pt x="16" y="0"/>
                  </a:lnTo>
                  <a:lnTo>
                    <a:pt x="0" y="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6"/>
            <p:cNvSpPr>
              <a:spLocks/>
            </p:cNvSpPr>
            <p:nvPr/>
          </p:nvSpPr>
          <p:spPr bwMode="auto">
            <a:xfrm>
              <a:off x="3471" y="2114"/>
              <a:ext cx="31" cy="39"/>
            </a:xfrm>
            <a:custGeom>
              <a:avLst/>
              <a:gdLst>
                <a:gd name="T0" fmla="*/ 12 w 31"/>
                <a:gd name="T1" fmla="*/ 39 h 39"/>
                <a:gd name="T2" fmla="*/ 31 w 31"/>
                <a:gd name="T3" fmla="*/ 12 h 39"/>
                <a:gd name="T4" fmla="*/ 23 w 31"/>
                <a:gd name="T5" fmla="*/ 0 h 39"/>
                <a:gd name="T6" fmla="*/ 0 w 31"/>
                <a:gd name="T7" fmla="*/ 27 h 39"/>
                <a:gd name="T8" fmla="*/ 12 w 31"/>
                <a:gd name="T9" fmla="*/ 39 h 39"/>
              </a:gdLst>
              <a:ahLst/>
              <a:cxnLst>
                <a:cxn ang="0">
                  <a:pos x="T0" y="T1"/>
                </a:cxn>
                <a:cxn ang="0">
                  <a:pos x="T2" y="T3"/>
                </a:cxn>
                <a:cxn ang="0">
                  <a:pos x="T4" y="T5"/>
                </a:cxn>
                <a:cxn ang="0">
                  <a:pos x="T6" y="T7"/>
                </a:cxn>
                <a:cxn ang="0">
                  <a:pos x="T8" y="T9"/>
                </a:cxn>
              </a:cxnLst>
              <a:rect l="0" t="0" r="r" b="b"/>
              <a:pathLst>
                <a:path w="31" h="39">
                  <a:moveTo>
                    <a:pt x="12" y="39"/>
                  </a:moveTo>
                  <a:lnTo>
                    <a:pt x="31" y="12"/>
                  </a:lnTo>
                  <a:lnTo>
                    <a:pt x="23" y="0"/>
                  </a:lnTo>
                  <a:lnTo>
                    <a:pt x="0" y="27"/>
                  </a:lnTo>
                  <a:lnTo>
                    <a:pt x="12" y="3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7"/>
            <p:cNvSpPr>
              <a:spLocks/>
            </p:cNvSpPr>
            <p:nvPr/>
          </p:nvSpPr>
          <p:spPr bwMode="auto">
            <a:xfrm>
              <a:off x="3625" y="1872"/>
              <a:ext cx="31" cy="38"/>
            </a:xfrm>
            <a:custGeom>
              <a:avLst/>
              <a:gdLst>
                <a:gd name="T0" fmla="*/ 11 w 31"/>
                <a:gd name="T1" fmla="*/ 38 h 38"/>
                <a:gd name="T2" fmla="*/ 31 w 31"/>
                <a:gd name="T3" fmla="*/ 8 h 38"/>
                <a:gd name="T4" fmla="*/ 23 w 31"/>
                <a:gd name="T5" fmla="*/ 0 h 38"/>
                <a:gd name="T6" fmla="*/ 0 w 31"/>
                <a:gd name="T7" fmla="*/ 27 h 38"/>
                <a:gd name="T8" fmla="*/ 11 w 31"/>
                <a:gd name="T9" fmla="*/ 38 h 38"/>
              </a:gdLst>
              <a:ahLst/>
              <a:cxnLst>
                <a:cxn ang="0">
                  <a:pos x="T0" y="T1"/>
                </a:cxn>
                <a:cxn ang="0">
                  <a:pos x="T2" y="T3"/>
                </a:cxn>
                <a:cxn ang="0">
                  <a:pos x="T4" y="T5"/>
                </a:cxn>
                <a:cxn ang="0">
                  <a:pos x="T6" y="T7"/>
                </a:cxn>
                <a:cxn ang="0">
                  <a:pos x="T8" y="T9"/>
                </a:cxn>
              </a:cxnLst>
              <a:rect l="0" t="0" r="r" b="b"/>
              <a:pathLst>
                <a:path w="31" h="38">
                  <a:moveTo>
                    <a:pt x="11" y="38"/>
                  </a:moveTo>
                  <a:lnTo>
                    <a:pt x="31" y="8"/>
                  </a:lnTo>
                  <a:lnTo>
                    <a:pt x="23" y="0"/>
                  </a:lnTo>
                  <a:lnTo>
                    <a:pt x="0" y="27"/>
                  </a:lnTo>
                  <a:lnTo>
                    <a:pt x="11" y="3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8"/>
            <p:cNvSpPr>
              <a:spLocks/>
            </p:cNvSpPr>
            <p:nvPr/>
          </p:nvSpPr>
          <p:spPr bwMode="auto">
            <a:xfrm>
              <a:off x="3686" y="2006"/>
              <a:ext cx="43" cy="16"/>
            </a:xfrm>
            <a:custGeom>
              <a:avLst/>
              <a:gdLst>
                <a:gd name="T0" fmla="*/ 43 w 43"/>
                <a:gd name="T1" fmla="*/ 0 h 16"/>
                <a:gd name="T2" fmla="*/ 4 w 43"/>
                <a:gd name="T3" fmla="*/ 0 h 16"/>
                <a:gd name="T4" fmla="*/ 0 w 43"/>
                <a:gd name="T5" fmla="*/ 12 h 16"/>
                <a:gd name="T6" fmla="*/ 35 w 43"/>
                <a:gd name="T7" fmla="*/ 16 h 16"/>
                <a:gd name="T8" fmla="*/ 43 w 43"/>
                <a:gd name="T9" fmla="*/ 0 h 16"/>
              </a:gdLst>
              <a:ahLst/>
              <a:cxnLst>
                <a:cxn ang="0">
                  <a:pos x="T0" y="T1"/>
                </a:cxn>
                <a:cxn ang="0">
                  <a:pos x="T2" y="T3"/>
                </a:cxn>
                <a:cxn ang="0">
                  <a:pos x="T4" y="T5"/>
                </a:cxn>
                <a:cxn ang="0">
                  <a:pos x="T6" y="T7"/>
                </a:cxn>
                <a:cxn ang="0">
                  <a:pos x="T8" y="T9"/>
                </a:cxn>
              </a:cxnLst>
              <a:rect l="0" t="0" r="r" b="b"/>
              <a:pathLst>
                <a:path w="43" h="16">
                  <a:moveTo>
                    <a:pt x="43" y="0"/>
                  </a:moveTo>
                  <a:lnTo>
                    <a:pt x="4" y="0"/>
                  </a:lnTo>
                  <a:lnTo>
                    <a:pt x="0" y="12"/>
                  </a:lnTo>
                  <a:lnTo>
                    <a:pt x="35" y="16"/>
                  </a:lnTo>
                  <a:lnTo>
                    <a:pt x="43"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9"/>
            <p:cNvSpPr>
              <a:spLocks/>
            </p:cNvSpPr>
            <p:nvPr/>
          </p:nvSpPr>
          <p:spPr bwMode="auto">
            <a:xfrm>
              <a:off x="3398" y="2003"/>
              <a:ext cx="42" cy="19"/>
            </a:xfrm>
            <a:custGeom>
              <a:avLst/>
              <a:gdLst>
                <a:gd name="T0" fmla="*/ 42 w 42"/>
                <a:gd name="T1" fmla="*/ 3 h 19"/>
                <a:gd name="T2" fmla="*/ 8 w 42"/>
                <a:gd name="T3" fmla="*/ 0 h 19"/>
                <a:gd name="T4" fmla="*/ 0 w 42"/>
                <a:gd name="T5" fmla="*/ 15 h 19"/>
                <a:gd name="T6" fmla="*/ 39 w 42"/>
                <a:gd name="T7" fmla="*/ 19 h 19"/>
                <a:gd name="T8" fmla="*/ 42 w 42"/>
                <a:gd name="T9" fmla="*/ 3 h 19"/>
              </a:gdLst>
              <a:ahLst/>
              <a:cxnLst>
                <a:cxn ang="0">
                  <a:pos x="T0" y="T1"/>
                </a:cxn>
                <a:cxn ang="0">
                  <a:pos x="T2" y="T3"/>
                </a:cxn>
                <a:cxn ang="0">
                  <a:pos x="T4" y="T5"/>
                </a:cxn>
                <a:cxn ang="0">
                  <a:pos x="T6" y="T7"/>
                </a:cxn>
                <a:cxn ang="0">
                  <a:pos x="T8" y="T9"/>
                </a:cxn>
              </a:cxnLst>
              <a:rect l="0" t="0" r="r" b="b"/>
              <a:pathLst>
                <a:path w="42" h="19">
                  <a:moveTo>
                    <a:pt x="42" y="3"/>
                  </a:moveTo>
                  <a:lnTo>
                    <a:pt x="8" y="0"/>
                  </a:lnTo>
                  <a:lnTo>
                    <a:pt x="0" y="15"/>
                  </a:lnTo>
                  <a:lnTo>
                    <a:pt x="39" y="19"/>
                  </a:lnTo>
                  <a:lnTo>
                    <a:pt x="42" y="3"/>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526226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94735" y="1744662"/>
            <a:ext cx="10626277" cy="1499290"/>
          </a:xfrm>
          <a:prstGeom prst="rect">
            <a:avLst/>
          </a:prstGeom>
        </p:spPr>
        <p:txBody>
          <a:bodyPr lIns="124358" tIns="62179" rIns="124358" bIns="62179"/>
          <a:lstStyle/>
          <a:p>
            <a:pPr algn="ctr" defTabSz="1243584">
              <a:spcBef>
                <a:spcPct val="0"/>
              </a:spcBef>
              <a:defRPr/>
            </a:pPr>
            <a:r>
              <a:rPr lang="en-US" sz="11500" b="1" dirty="0" smtClean="0">
                <a:ea typeface="+mj-ea"/>
                <a:cs typeface="+mj-cs"/>
              </a:rPr>
              <a:t>Cost Of Ownership</a:t>
            </a:r>
            <a:endParaRPr lang="en-US" sz="8000" b="1" dirty="0">
              <a:ea typeface="+mj-ea"/>
              <a:cs typeface="+mj-cs"/>
            </a:endParaRPr>
          </a:p>
        </p:txBody>
      </p:sp>
    </p:spTree>
    <p:extLst>
      <p:ext uri="{BB962C8B-B14F-4D97-AF65-F5344CB8AC3E}">
        <p14:creationId xmlns:p14="http://schemas.microsoft.com/office/powerpoint/2010/main" val="6974854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29"/>
          <p:cNvSpPr>
            <a:spLocks/>
          </p:cNvSpPr>
          <p:nvPr/>
        </p:nvSpPr>
        <p:spPr bwMode="auto">
          <a:xfrm>
            <a:off x="1548757" y="2897037"/>
            <a:ext cx="580801" cy="1409700"/>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19" name="Freeform 39"/>
          <p:cNvSpPr>
            <a:spLocks/>
          </p:cNvSpPr>
          <p:nvPr/>
        </p:nvSpPr>
        <p:spPr bwMode="auto">
          <a:xfrm>
            <a:off x="1125573" y="3022247"/>
            <a:ext cx="541937" cy="1461511"/>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20" name="Title 1"/>
          <p:cNvSpPr txBox="1">
            <a:spLocks/>
          </p:cNvSpPr>
          <p:nvPr/>
        </p:nvSpPr>
        <p:spPr>
          <a:xfrm>
            <a:off x="740409" y="190323"/>
            <a:ext cx="11192828" cy="1554339"/>
          </a:xfrm>
          <a:prstGeom prst="rect">
            <a:avLst/>
          </a:prstGeom>
        </p:spPr>
        <p:txBody>
          <a:bodyPr vert="horz" lIns="124358" tIns="62179" rIns="124358" bIns="62179"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Our </a:t>
            </a:r>
            <a:r>
              <a:rPr lang="en-US" sz="6000" b="1" dirty="0" smtClean="0">
                <a:solidFill>
                  <a:srgbClr val="000000"/>
                </a:solidFill>
                <a:latin typeface="+mn-lt"/>
              </a:rPr>
              <a:t>Goal</a:t>
            </a:r>
            <a:r>
              <a:rPr lang="en-US" sz="6000" dirty="0" smtClean="0">
                <a:solidFill>
                  <a:srgbClr val="000000"/>
                </a:solidFill>
                <a:latin typeface="+mn-lt"/>
              </a:rPr>
              <a:t> Today…</a:t>
            </a:r>
            <a:endParaRPr lang="en-US" sz="6000" dirty="0">
              <a:solidFill>
                <a:srgbClr val="000000"/>
              </a:solidFill>
              <a:latin typeface="+mn-lt"/>
            </a:endParaRPr>
          </a:p>
        </p:txBody>
      </p:sp>
      <p:sp>
        <p:nvSpPr>
          <p:cNvPr id="21" name="Right Arrow 20"/>
          <p:cNvSpPr/>
          <p:nvPr/>
        </p:nvSpPr>
        <p:spPr>
          <a:xfrm>
            <a:off x="3443769" y="3238534"/>
            <a:ext cx="5693807" cy="596377"/>
          </a:xfrm>
          <a:prstGeom prst="rightArrow">
            <a:avLst/>
          </a:prstGeom>
          <a:ln>
            <a:solidFill>
              <a:srgbClr val="000000"/>
            </a:solidFill>
          </a:ln>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22" name="Rectangle 21"/>
          <p:cNvSpPr/>
          <p:nvPr/>
        </p:nvSpPr>
        <p:spPr>
          <a:xfrm>
            <a:off x="3443769" y="3372230"/>
            <a:ext cx="1366014" cy="302128"/>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sp>
        <p:nvSpPr>
          <p:cNvPr id="23" name="Rectangle 22"/>
          <p:cNvSpPr/>
          <p:nvPr/>
        </p:nvSpPr>
        <p:spPr>
          <a:xfrm>
            <a:off x="2484437" y="2430462"/>
            <a:ext cx="7390986" cy="494904"/>
          </a:xfrm>
          <a:prstGeom prst="rect">
            <a:avLst/>
          </a:prstGeom>
        </p:spPr>
        <p:txBody>
          <a:bodyPr wrap="square" lIns="124358" tIns="62179" rIns="124358" bIns="62179">
            <a:spAutoFit/>
          </a:bodyPr>
          <a:lstStyle/>
          <a:p>
            <a:r>
              <a:rPr lang="en-US" sz="2400" b="1" dirty="0" smtClean="0">
                <a:solidFill>
                  <a:srgbClr val="000000"/>
                </a:solidFill>
              </a:rPr>
              <a:t>From Here                                                 To Here</a:t>
            </a:r>
            <a:endParaRPr lang="en-US" sz="2400" b="1" dirty="0">
              <a:solidFill>
                <a:srgbClr val="000000"/>
              </a:solidFill>
            </a:endParaRPr>
          </a:p>
        </p:txBody>
      </p:sp>
      <p:grpSp>
        <p:nvGrpSpPr>
          <p:cNvPr id="24" name="Group 4"/>
          <p:cNvGrpSpPr>
            <a:grpSpLocks noChangeAspect="1"/>
          </p:cNvGrpSpPr>
          <p:nvPr/>
        </p:nvGrpSpPr>
        <p:grpSpPr bwMode="auto">
          <a:xfrm>
            <a:off x="1666430" y="2929420"/>
            <a:ext cx="1267398" cy="1692502"/>
            <a:chOff x="530" y="1856"/>
            <a:chExt cx="587" cy="784"/>
          </a:xfrm>
        </p:grpSpPr>
        <p:sp>
          <p:nvSpPr>
            <p:cNvPr id="25"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3" name="Group 27"/>
          <p:cNvGrpSpPr>
            <a:grpSpLocks noChangeAspect="1"/>
          </p:cNvGrpSpPr>
          <p:nvPr/>
        </p:nvGrpSpPr>
        <p:grpSpPr bwMode="auto">
          <a:xfrm>
            <a:off x="9391726" y="2799892"/>
            <a:ext cx="1809334" cy="1586722"/>
            <a:chOff x="4366" y="1912"/>
            <a:chExt cx="838" cy="735"/>
          </a:xfrm>
        </p:grpSpPr>
        <p:sp>
          <p:nvSpPr>
            <p:cNvPr id="34"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0557044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38889E-6 2.22222E-6 L 0.32031 0.00069 " pathEditMode="relative" rAng="0" ptsTypes="AA">
                                      <p:cBhvr>
                                        <p:cTn id="6" dur="2000" fill="hold"/>
                                        <p:tgtEl>
                                          <p:spTgt spid="22"/>
                                        </p:tgtEl>
                                        <p:attrNameLst>
                                          <p:attrName>ppt_x</p:attrName>
                                          <p:attrName>ppt_y</p:attrName>
                                        </p:attrNameLst>
                                      </p:cBhvr>
                                      <p:rCtr x="16007"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2770" y="525462"/>
            <a:ext cx="11581467"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What are some ways we can convince </a:t>
            </a:r>
            <a:r>
              <a:rPr lang="en-US" sz="6000" b="1" dirty="0">
                <a:solidFill>
                  <a:srgbClr val="990000"/>
                </a:solidFill>
                <a:ea typeface="+mj-ea"/>
                <a:cs typeface="+mj-cs"/>
              </a:rPr>
              <a:t>IT Services</a:t>
            </a:r>
            <a:r>
              <a:rPr lang="en-US" sz="6000" dirty="0">
                <a:ea typeface="+mj-ea"/>
                <a:cs typeface="+mj-cs"/>
              </a:rPr>
              <a:t>?</a:t>
            </a:r>
            <a:endParaRPr lang="en-US" sz="6000" b="1" dirty="0">
              <a:ea typeface="+mj-ea"/>
              <a:cs typeface="+mj-cs"/>
            </a:endParaRPr>
          </a:p>
        </p:txBody>
      </p:sp>
      <p:grpSp>
        <p:nvGrpSpPr>
          <p:cNvPr id="3" name="Group 4"/>
          <p:cNvGrpSpPr>
            <a:grpSpLocks noChangeAspect="1"/>
          </p:cNvGrpSpPr>
          <p:nvPr/>
        </p:nvGrpSpPr>
        <p:grpSpPr bwMode="auto">
          <a:xfrm>
            <a:off x="4618037" y="2735262"/>
            <a:ext cx="2943696" cy="3497263"/>
            <a:chOff x="2046" y="1576"/>
            <a:chExt cx="1794" cy="2160"/>
          </a:xfrm>
        </p:grpSpPr>
        <p:sp>
          <p:nvSpPr>
            <p:cNvPr id="4" name="AutoShape 3"/>
            <p:cNvSpPr>
              <a:spLocks noChangeAspect="1" noChangeArrowheads="1" noTextEdit="1"/>
            </p:cNvSpPr>
            <p:nvPr/>
          </p:nvSpPr>
          <p:spPr bwMode="auto">
            <a:xfrm>
              <a:off x="2046" y="1576"/>
              <a:ext cx="1794" cy="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5"/>
            <p:cNvSpPr>
              <a:spLocks/>
            </p:cNvSpPr>
            <p:nvPr/>
          </p:nvSpPr>
          <p:spPr bwMode="auto">
            <a:xfrm>
              <a:off x="2073" y="3444"/>
              <a:ext cx="1452" cy="292"/>
            </a:xfrm>
            <a:custGeom>
              <a:avLst/>
              <a:gdLst>
                <a:gd name="T0" fmla="*/ 1452 w 1452"/>
                <a:gd name="T1" fmla="*/ 146 h 292"/>
                <a:gd name="T2" fmla="*/ 1452 w 1452"/>
                <a:gd name="T3" fmla="*/ 146 h 292"/>
                <a:gd name="T4" fmla="*/ 1448 w 1452"/>
                <a:gd name="T5" fmla="*/ 161 h 292"/>
                <a:gd name="T6" fmla="*/ 1437 w 1452"/>
                <a:gd name="T7" fmla="*/ 177 h 292"/>
                <a:gd name="T8" fmla="*/ 1421 w 1452"/>
                <a:gd name="T9" fmla="*/ 188 h 292"/>
                <a:gd name="T10" fmla="*/ 1394 w 1452"/>
                <a:gd name="T11" fmla="*/ 204 h 292"/>
                <a:gd name="T12" fmla="*/ 1364 w 1452"/>
                <a:gd name="T13" fmla="*/ 215 h 292"/>
                <a:gd name="T14" fmla="*/ 1329 w 1452"/>
                <a:gd name="T15" fmla="*/ 227 h 292"/>
                <a:gd name="T16" fmla="*/ 1241 w 1452"/>
                <a:gd name="T17" fmla="*/ 250 h 292"/>
                <a:gd name="T18" fmla="*/ 1133 w 1452"/>
                <a:gd name="T19" fmla="*/ 269 h 292"/>
                <a:gd name="T20" fmla="*/ 1010 w 1452"/>
                <a:gd name="T21" fmla="*/ 280 h 292"/>
                <a:gd name="T22" fmla="*/ 872 w 1452"/>
                <a:gd name="T23" fmla="*/ 288 h 292"/>
                <a:gd name="T24" fmla="*/ 726 w 1452"/>
                <a:gd name="T25" fmla="*/ 292 h 292"/>
                <a:gd name="T26" fmla="*/ 726 w 1452"/>
                <a:gd name="T27" fmla="*/ 292 h 292"/>
                <a:gd name="T28" fmla="*/ 580 w 1452"/>
                <a:gd name="T29" fmla="*/ 288 h 292"/>
                <a:gd name="T30" fmla="*/ 442 w 1452"/>
                <a:gd name="T31" fmla="*/ 280 h 292"/>
                <a:gd name="T32" fmla="*/ 319 w 1452"/>
                <a:gd name="T33" fmla="*/ 269 h 292"/>
                <a:gd name="T34" fmla="*/ 211 w 1452"/>
                <a:gd name="T35" fmla="*/ 250 h 292"/>
                <a:gd name="T36" fmla="*/ 123 w 1452"/>
                <a:gd name="T37" fmla="*/ 227 h 292"/>
                <a:gd name="T38" fmla="*/ 88 w 1452"/>
                <a:gd name="T39" fmla="*/ 215 h 292"/>
                <a:gd name="T40" fmla="*/ 58 w 1452"/>
                <a:gd name="T41" fmla="*/ 204 h 292"/>
                <a:gd name="T42" fmla="*/ 31 w 1452"/>
                <a:gd name="T43" fmla="*/ 188 h 292"/>
                <a:gd name="T44" fmla="*/ 15 w 1452"/>
                <a:gd name="T45" fmla="*/ 177 h 292"/>
                <a:gd name="T46" fmla="*/ 4 w 1452"/>
                <a:gd name="T47" fmla="*/ 161 h 292"/>
                <a:gd name="T48" fmla="*/ 0 w 1452"/>
                <a:gd name="T49" fmla="*/ 146 h 292"/>
                <a:gd name="T50" fmla="*/ 0 w 1452"/>
                <a:gd name="T51" fmla="*/ 146 h 292"/>
                <a:gd name="T52" fmla="*/ 4 w 1452"/>
                <a:gd name="T53" fmla="*/ 131 h 292"/>
                <a:gd name="T54" fmla="*/ 15 w 1452"/>
                <a:gd name="T55" fmla="*/ 115 h 292"/>
                <a:gd name="T56" fmla="*/ 31 w 1452"/>
                <a:gd name="T57" fmla="*/ 104 h 292"/>
                <a:gd name="T58" fmla="*/ 58 w 1452"/>
                <a:gd name="T59" fmla="*/ 88 h 292"/>
                <a:gd name="T60" fmla="*/ 88 w 1452"/>
                <a:gd name="T61" fmla="*/ 77 h 292"/>
                <a:gd name="T62" fmla="*/ 123 w 1452"/>
                <a:gd name="T63" fmla="*/ 65 h 292"/>
                <a:gd name="T64" fmla="*/ 211 w 1452"/>
                <a:gd name="T65" fmla="*/ 42 h 292"/>
                <a:gd name="T66" fmla="*/ 319 w 1452"/>
                <a:gd name="T67" fmla="*/ 23 h 292"/>
                <a:gd name="T68" fmla="*/ 442 w 1452"/>
                <a:gd name="T69" fmla="*/ 11 h 292"/>
                <a:gd name="T70" fmla="*/ 580 w 1452"/>
                <a:gd name="T71" fmla="*/ 4 h 292"/>
                <a:gd name="T72" fmla="*/ 726 w 1452"/>
                <a:gd name="T73" fmla="*/ 0 h 292"/>
                <a:gd name="T74" fmla="*/ 726 w 1452"/>
                <a:gd name="T75" fmla="*/ 0 h 292"/>
                <a:gd name="T76" fmla="*/ 872 w 1452"/>
                <a:gd name="T77" fmla="*/ 4 h 292"/>
                <a:gd name="T78" fmla="*/ 1010 w 1452"/>
                <a:gd name="T79" fmla="*/ 11 h 292"/>
                <a:gd name="T80" fmla="*/ 1133 w 1452"/>
                <a:gd name="T81" fmla="*/ 23 h 292"/>
                <a:gd name="T82" fmla="*/ 1241 w 1452"/>
                <a:gd name="T83" fmla="*/ 42 h 292"/>
                <a:gd name="T84" fmla="*/ 1329 w 1452"/>
                <a:gd name="T85" fmla="*/ 65 h 292"/>
                <a:gd name="T86" fmla="*/ 1364 w 1452"/>
                <a:gd name="T87" fmla="*/ 77 h 292"/>
                <a:gd name="T88" fmla="*/ 1394 w 1452"/>
                <a:gd name="T89" fmla="*/ 88 h 292"/>
                <a:gd name="T90" fmla="*/ 1421 w 1452"/>
                <a:gd name="T91" fmla="*/ 104 h 292"/>
                <a:gd name="T92" fmla="*/ 1437 w 1452"/>
                <a:gd name="T93" fmla="*/ 115 h 292"/>
                <a:gd name="T94" fmla="*/ 1448 w 1452"/>
                <a:gd name="T95" fmla="*/ 131 h 292"/>
                <a:gd name="T96" fmla="*/ 1452 w 1452"/>
                <a:gd name="T97" fmla="*/ 146 h 292"/>
                <a:gd name="T98" fmla="*/ 1452 w 1452"/>
                <a:gd name="T99" fmla="*/ 146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2" h="292">
                  <a:moveTo>
                    <a:pt x="1452" y="146"/>
                  </a:moveTo>
                  <a:lnTo>
                    <a:pt x="1452" y="146"/>
                  </a:lnTo>
                  <a:lnTo>
                    <a:pt x="1448" y="161"/>
                  </a:lnTo>
                  <a:lnTo>
                    <a:pt x="1437" y="177"/>
                  </a:lnTo>
                  <a:lnTo>
                    <a:pt x="1421" y="188"/>
                  </a:lnTo>
                  <a:lnTo>
                    <a:pt x="1394" y="204"/>
                  </a:lnTo>
                  <a:lnTo>
                    <a:pt x="1364" y="215"/>
                  </a:lnTo>
                  <a:lnTo>
                    <a:pt x="1329" y="227"/>
                  </a:lnTo>
                  <a:lnTo>
                    <a:pt x="1241" y="250"/>
                  </a:lnTo>
                  <a:lnTo>
                    <a:pt x="1133" y="269"/>
                  </a:lnTo>
                  <a:lnTo>
                    <a:pt x="1010" y="280"/>
                  </a:lnTo>
                  <a:lnTo>
                    <a:pt x="872" y="288"/>
                  </a:lnTo>
                  <a:lnTo>
                    <a:pt x="726" y="292"/>
                  </a:lnTo>
                  <a:lnTo>
                    <a:pt x="726" y="292"/>
                  </a:lnTo>
                  <a:lnTo>
                    <a:pt x="580" y="288"/>
                  </a:lnTo>
                  <a:lnTo>
                    <a:pt x="442" y="280"/>
                  </a:lnTo>
                  <a:lnTo>
                    <a:pt x="319" y="269"/>
                  </a:lnTo>
                  <a:lnTo>
                    <a:pt x="211" y="250"/>
                  </a:lnTo>
                  <a:lnTo>
                    <a:pt x="123" y="227"/>
                  </a:lnTo>
                  <a:lnTo>
                    <a:pt x="88" y="215"/>
                  </a:lnTo>
                  <a:lnTo>
                    <a:pt x="58" y="204"/>
                  </a:lnTo>
                  <a:lnTo>
                    <a:pt x="31" y="188"/>
                  </a:lnTo>
                  <a:lnTo>
                    <a:pt x="15" y="177"/>
                  </a:lnTo>
                  <a:lnTo>
                    <a:pt x="4" y="161"/>
                  </a:lnTo>
                  <a:lnTo>
                    <a:pt x="0" y="146"/>
                  </a:lnTo>
                  <a:lnTo>
                    <a:pt x="0" y="146"/>
                  </a:lnTo>
                  <a:lnTo>
                    <a:pt x="4" y="131"/>
                  </a:lnTo>
                  <a:lnTo>
                    <a:pt x="15" y="115"/>
                  </a:lnTo>
                  <a:lnTo>
                    <a:pt x="31" y="104"/>
                  </a:lnTo>
                  <a:lnTo>
                    <a:pt x="58" y="88"/>
                  </a:lnTo>
                  <a:lnTo>
                    <a:pt x="88" y="77"/>
                  </a:lnTo>
                  <a:lnTo>
                    <a:pt x="123" y="65"/>
                  </a:lnTo>
                  <a:lnTo>
                    <a:pt x="211" y="42"/>
                  </a:lnTo>
                  <a:lnTo>
                    <a:pt x="319" y="23"/>
                  </a:lnTo>
                  <a:lnTo>
                    <a:pt x="442" y="11"/>
                  </a:lnTo>
                  <a:lnTo>
                    <a:pt x="580" y="4"/>
                  </a:lnTo>
                  <a:lnTo>
                    <a:pt x="726" y="0"/>
                  </a:lnTo>
                  <a:lnTo>
                    <a:pt x="726" y="0"/>
                  </a:lnTo>
                  <a:lnTo>
                    <a:pt x="872" y="4"/>
                  </a:lnTo>
                  <a:lnTo>
                    <a:pt x="1010" y="11"/>
                  </a:lnTo>
                  <a:lnTo>
                    <a:pt x="1133" y="23"/>
                  </a:lnTo>
                  <a:lnTo>
                    <a:pt x="1241" y="42"/>
                  </a:lnTo>
                  <a:lnTo>
                    <a:pt x="1329" y="65"/>
                  </a:lnTo>
                  <a:lnTo>
                    <a:pt x="1364" y="77"/>
                  </a:lnTo>
                  <a:lnTo>
                    <a:pt x="1394" y="88"/>
                  </a:lnTo>
                  <a:lnTo>
                    <a:pt x="1421" y="104"/>
                  </a:lnTo>
                  <a:lnTo>
                    <a:pt x="1437" y="115"/>
                  </a:lnTo>
                  <a:lnTo>
                    <a:pt x="1448" y="131"/>
                  </a:lnTo>
                  <a:lnTo>
                    <a:pt x="1452" y="146"/>
                  </a:lnTo>
                  <a:lnTo>
                    <a:pt x="1452" y="14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p:nvSpPr>
          <p:spPr bwMode="auto">
            <a:xfrm>
              <a:off x="2399" y="2760"/>
              <a:ext cx="907" cy="542"/>
            </a:xfrm>
            <a:custGeom>
              <a:avLst/>
              <a:gdLst>
                <a:gd name="T0" fmla="*/ 4 w 907"/>
                <a:gd name="T1" fmla="*/ 330 h 542"/>
                <a:gd name="T2" fmla="*/ 0 w 907"/>
                <a:gd name="T3" fmla="*/ 0 h 542"/>
                <a:gd name="T4" fmla="*/ 0 w 907"/>
                <a:gd name="T5" fmla="*/ 0 h 542"/>
                <a:gd name="T6" fmla="*/ 43 w 907"/>
                <a:gd name="T7" fmla="*/ 34 h 542"/>
                <a:gd name="T8" fmla="*/ 89 w 907"/>
                <a:gd name="T9" fmla="*/ 69 h 542"/>
                <a:gd name="T10" fmla="*/ 139 w 907"/>
                <a:gd name="T11" fmla="*/ 100 h 542"/>
                <a:gd name="T12" fmla="*/ 192 w 907"/>
                <a:gd name="T13" fmla="*/ 127 h 542"/>
                <a:gd name="T14" fmla="*/ 250 w 907"/>
                <a:gd name="T15" fmla="*/ 154 h 542"/>
                <a:gd name="T16" fmla="*/ 312 w 907"/>
                <a:gd name="T17" fmla="*/ 173 h 542"/>
                <a:gd name="T18" fmla="*/ 373 w 907"/>
                <a:gd name="T19" fmla="*/ 188 h 542"/>
                <a:gd name="T20" fmla="*/ 438 w 907"/>
                <a:gd name="T21" fmla="*/ 200 h 542"/>
                <a:gd name="T22" fmla="*/ 438 w 907"/>
                <a:gd name="T23" fmla="*/ 200 h 542"/>
                <a:gd name="T24" fmla="*/ 504 w 907"/>
                <a:gd name="T25" fmla="*/ 207 h 542"/>
                <a:gd name="T26" fmla="*/ 569 w 907"/>
                <a:gd name="T27" fmla="*/ 211 h 542"/>
                <a:gd name="T28" fmla="*/ 630 w 907"/>
                <a:gd name="T29" fmla="*/ 207 h 542"/>
                <a:gd name="T30" fmla="*/ 692 w 907"/>
                <a:gd name="T31" fmla="*/ 200 h 542"/>
                <a:gd name="T32" fmla="*/ 750 w 907"/>
                <a:gd name="T33" fmla="*/ 184 h 542"/>
                <a:gd name="T34" fmla="*/ 803 w 907"/>
                <a:gd name="T35" fmla="*/ 169 h 542"/>
                <a:gd name="T36" fmla="*/ 857 w 907"/>
                <a:gd name="T37" fmla="*/ 146 h 542"/>
                <a:gd name="T38" fmla="*/ 907 w 907"/>
                <a:gd name="T39" fmla="*/ 123 h 542"/>
                <a:gd name="T40" fmla="*/ 803 w 907"/>
                <a:gd name="T41" fmla="*/ 453 h 542"/>
                <a:gd name="T42" fmla="*/ 803 w 907"/>
                <a:gd name="T43" fmla="*/ 453 h 542"/>
                <a:gd name="T44" fmla="*/ 799 w 907"/>
                <a:gd name="T45" fmla="*/ 469 h 542"/>
                <a:gd name="T46" fmla="*/ 788 w 907"/>
                <a:gd name="T47" fmla="*/ 480 h 542"/>
                <a:gd name="T48" fmla="*/ 776 w 907"/>
                <a:gd name="T49" fmla="*/ 492 h 542"/>
                <a:gd name="T50" fmla="*/ 761 w 907"/>
                <a:gd name="T51" fmla="*/ 503 h 542"/>
                <a:gd name="T52" fmla="*/ 723 w 907"/>
                <a:gd name="T53" fmla="*/ 519 h 542"/>
                <a:gd name="T54" fmla="*/ 673 w 907"/>
                <a:gd name="T55" fmla="*/ 530 h 542"/>
                <a:gd name="T56" fmla="*/ 611 w 907"/>
                <a:gd name="T57" fmla="*/ 538 h 542"/>
                <a:gd name="T58" fmla="*/ 546 w 907"/>
                <a:gd name="T59" fmla="*/ 542 h 542"/>
                <a:gd name="T60" fmla="*/ 477 w 907"/>
                <a:gd name="T61" fmla="*/ 538 h 542"/>
                <a:gd name="T62" fmla="*/ 400 w 907"/>
                <a:gd name="T63" fmla="*/ 526 h 542"/>
                <a:gd name="T64" fmla="*/ 400 w 907"/>
                <a:gd name="T65" fmla="*/ 526 h 542"/>
                <a:gd name="T66" fmla="*/ 323 w 907"/>
                <a:gd name="T67" fmla="*/ 511 h 542"/>
                <a:gd name="T68" fmla="*/ 250 w 907"/>
                <a:gd name="T69" fmla="*/ 492 h 542"/>
                <a:gd name="T70" fmla="*/ 185 w 907"/>
                <a:gd name="T71" fmla="*/ 469 h 542"/>
                <a:gd name="T72" fmla="*/ 123 w 907"/>
                <a:gd name="T73" fmla="*/ 442 h 542"/>
                <a:gd name="T74" fmla="*/ 77 w 907"/>
                <a:gd name="T75" fmla="*/ 415 h 542"/>
                <a:gd name="T76" fmla="*/ 39 w 907"/>
                <a:gd name="T77" fmla="*/ 388 h 542"/>
                <a:gd name="T78" fmla="*/ 23 w 907"/>
                <a:gd name="T79" fmla="*/ 373 h 542"/>
                <a:gd name="T80" fmla="*/ 16 w 907"/>
                <a:gd name="T81" fmla="*/ 357 h 542"/>
                <a:gd name="T82" fmla="*/ 8 w 907"/>
                <a:gd name="T83" fmla="*/ 346 h 542"/>
                <a:gd name="T84" fmla="*/ 4 w 907"/>
                <a:gd name="T85" fmla="*/ 330 h 542"/>
                <a:gd name="T86" fmla="*/ 4 w 907"/>
                <a:gd name="T87" fmla="*/ 33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7" h="542">
                  <a:moveTo>
                    <a:pt x="4" y="330"/>
                  </a:moveTo>
                  <a:lnTo>
                    <a:pt x="0" y="0"/>
                  </a:lnTo>
                  <a:lnTo>
                    <a:pt x="0" y="0"/>
                  </a:lnTo>
                  <a:lnTo>
                    <a:pt x="43" y="34"/>
                  </a:lnTo>
                  <a:lnTo>
                    <a:pt x="89" y="69"/>
                  </a:lnTo>
                  <a:lnTo>
                    <a:pt x="139" y="100"/>
                  </a:lnTo>
                  <a:lnTo>
                    <a:pt x="192" y="127"/>
                  </a:lnTo>
                  <a:lnTo>
                    <a:pt x="250" y="154"/>
                  </a:lnTo>
                  <a:lnTo>
                    <a:pt x="312" y="173"/>
                  </a:lnTo>
                  <a:lnTo>
                    <a:pt x="373" y="188"/>
                  </a:lnTo>
                  <a:lnTo>
                    <a:pt x="438" y="200"/>
                  </a:lnTo>
                  <a:lnTo>
                    <a:pt x="438" y="200"/>
                  </a:lnTo>
                  <a:lnTo>
                    <a:pt x="504" y="207"/>
                  </a:lnTo>
                  <a:lnTo>
                    <a:pt x="569" y="211"/>
                  </a:lnTo>
                  <a:lnTo>
                    <a:pt x="630" y="207"/>
                  </a:lnTo>
                  <a:lnTo>
                    <a:pt x="692" y="200"/>
                  </a:lnTo>
                  <a:lnTo>
                    <a:pt x="750" y="184"/>
                  </a:lnTo>
                  <a:lnTo>
                    <a:pt x="803" y="169"/>
                  </a:lnTo>
                  <a:lnTo>
                    <a:pt x="857" y="146"/>
                  </a:lnTo>
                  <a:lnTo>
                    <a:pt x="907" y="123"/>
                  </a:lnTo>
                  <a:lnTo>
                    <a:pt x="803" y="453"/>
                  </a:lnTo>
                  <a:lnTo>
                    <a:pt x="803" y="453"/>
                  </a:lnTo>
                  <a:lnTo>
                    <a:pt x="799" y="469"/>
                  </a:lnTo>
                  <a:lnTo>
                    <a:pt x="788" y="480"/>
                  </a:lnTo>
                  <a:lnTo>
                    <a:pt x="776" y="492"/>
                  </a:lnTo>
                  <a:lnTo>
                    <a:pt x="761" y="503"/>
                  </a:lnTo>
                  <a:lnTo>
                    <a:pt x="723" y="519"/>
                  </a:lnTo>
                  <a:lnTo>
                    <a:pt x="673" y="530"/>
                  </a:lnTo>
                  <a:lnTo>
                    <a:pt x="611" y="538"/>
                  </a:lnTo>
                  <a:lnTo>
                    <a:pt x="546" y="542"/>
                  </a:lnTo>
                  <a:lnTo>
                    <a:pt x="477" y="538"/>
                  </a:lnTo>
                  <a:lnTo>
                    <a:pt x="400" y="526"/>
                  </a:lnTo>
                  <a:lnTo>
                    <a:pt x="400" y="526"/>
                  </a:lnTo>
                  <a:lnTo>
                    <a:pt x="323" y="511"/>
                  </a:lnTo>
                  <a:lnTo>
                    <a:pt x="250" y="492"/>
                  </a:lnTo>
                  <a:lnTo>
                    <a:pt x="185" y="469"/>
                  </a:lnTo>
                  <a:lnTo>
                    <a:pt x="123" y="442"/>
                  </a:lnTo>
                  <a:lnTo>
                    <a:pt x="77" y="415"/>
                  </a:lnTo>
                  <a:lnTo>
                    <a:pt x="39" y="388"/>
                  </a:lnTo>
                  <a:lnTo>
                    <a:pt x="23" y="373"/>
                  </a:lnTo>
                  <a:lnTo>
                    <a:pt x="16" y="357"/>
                  </a:lnTo>
                  <a:lnTo>
                    <a:pt x="8" y="346"/>
                  </a:lnTo>
                  <a:lnTo>
                    <a:pt x="4" y="330"/>
                  </a:lnTo>
                  <a:lnTo>
                    <a:pt x="4" y="330"/>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p:nvSpPr>
          <p:spPr bwMode="auto">
            <a:xfrm>
              <a:off x="2999" y="3098"/>
              <a:ext cx="342" cy="565"/>
            </a:xfrm>
            <a:custGeom>
              <a:avLst/>
              <a:gdLst>
                <a:gd name="T0" fmla="*/ 69 w 342"/>
                <a:gd name="T1" fmla="*/ 15 h 565"/>
                <a:gd name="T2" fmla="*/ 130 w 342"/>
                <a:gd name="T3" fmla="*/ 42 h 565"/>
                <a:gd name="T4" fmla="*/ 215 w 342"/>
                <a:gd name="T5" fmla="*/ 100 h 565"/>
                <a:gd name="T6" fmla="*/ 269 w 342"/>
                <a:gd name="T7" fmla="*/ 154 h 565"/>
                <a:gd name="T8" fmla="*/ 299 w 342"/>
                <a:gd name="T9" fmla="*/ 223 h 565"/>
                <a:gd name="T10" fmla="*/ 307 w 342"/>
                <a:gd name="T11" fmla="*/ 261 h 565"/>
                <a:gd name="T12" fmla="*/ 299 w 342"/>
                <a:gd name="T13" fmla="*/ 300 h 565"/>
                <a:gd name="T14" fmla="*/ 284 w 342"/>
                <a:gd name="T15" fmla="*/ 342 h 565"/>
                <a:gd name="T16" fmla="*/ 253 w 342"/>
                <a:gd name="T17" fmla="*/ 388 h 565"/>
                <a:gd name="T18" fmla="*/ 211 w 342"/>
                <a:gd name="T19" fmla="*/ 438 h 565"/>
                <a:gd name="T20" fmla="*/ 234 w 342"/>
                <a:gd name="T21" fmla="*/ 446 h 565"/>
                <a:gd name="T22" fmla="*/ 284 w 342"/>
                <a:gd name="T23" fmla="*/ 465 h 565"/>
                <a:gd name="T24" fmla="*/ 330 w 342"/>
                <a:gd name="T25" fmla="*/ 500 h 565"/>
                <a:gd name="T26" fmla="*/ 342 w 342"/>
                <a:gd name="T27" fmla="*/ 523 h 565"/>
                <a:gd name="T28" fmla="*/ 338 w 342"/>
                <a:gd name="T29" fmla="*/ 550 h 565"/>
                <a:gd name="T30" fmla="*/ 322 w 342"/>
                <a:gd name="T31" fmla="*/ 557 h 565"/>
                <a:gd name="T32" fmla="*/ 276 w 342"/>
                <a:gd name="T33" fmla="*/ 565 h 565"/>
                <a:gd name="T34" fmla="*/ 138 w 342"/>
                <a:gd name="T35" fmla="*/ 500 h 565"/>
                <a:gd name="T36" fmla="*/ 126 w 342"/>
                <a:gd name="T37" fmla="*/ 484 h 565"/>
                <a:gd name="T38" fmla="*/ 123 w 342"/>
                <a:gd name="T39" fmla="*/ 461 h 565"/>
                <a:gd name="T40" fmla="*/ 153 w 342"/>
                <a:gd name="T41" fmla="*/ 427 h 565"/>
                <a:gd name="T42" fmla="*/ 161 w 342"/>
                <a:gd name="T43" fmla="*/ 415 h 565"/>
                <a:gd name="T44" fmla="*/ 199 w 342"/>
                <a:gd name="T45" fmla="*/ 369 h 565"/>
                <a:gd name="T46" fmla="*/ 223 w 342"/>
                <a:gd name="T47" fmla="*/ 323 h 565"/>
                <a:gd name="T48" fmla="*/ 234 w 342"/>
                <a:gd name="T49" fmla="*/ 265 h 565"/>
                <a:gd name="T50" fmla="*/ 219 w 342"/>
                <a:gd name="T51" fmla="*/ 204 h 565"/>
                <a:gd name="T52" fmla="*/ 169 w 342"/>
                <a:gd name="T53" fmla="*/ 142 h 565"/>
                <a:gd name="T54" fmla="*/ 69 w 342"/>
                <a:gd name="T55" fmla="*/ 85 h 565"/>
                <a:gd name="T56" fmla="*/ 0 w 342"/>
                <a:gd name="T57" fmla="*/ 58 h 565"/>
                <a:gd name="T58" fmla="*/ 0 w 342"/>
                <a:gd name="T59" fmla="*/ 31 h 565"/>
                <a:gd name="T60" fmla="*/ 11 w 342"/>
                <a:gd name="T61" fmla="*/ 4 h 565"/>
                <a:gd name="T62" fmla="*/ 42 w 342"/>
                <a:gd name="T63" fmla="*/ 0 h 565"/>
                <a:gd name="T64" fmla="*/ 69 w 342"/>
                <a:gd name="T65" fmla="*/ 15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2" h="565">
                  <a:moveTo>
                    <a:pt x="69" y="15"/>
                  </a:moveTo>
                  <a:lnTo>
                    <a:pt x="69" y="15"/>
                  </a:lnTo>
                  <a:lnTo>
                    <a:pt x="88" y="23"/>
                  </a:lnTo>
                  <a:lnTo>
                    <a:pt x="130" y="42"/>
                  </a:lnTo>
                  <a:lnTo>
                    <a:pt x="188" y="77"/>
                  </a:lnTo>
                  <a:lnTo>
                    <a:pt x="215" y="100"/>
                  </a:lnTo>
                  <a:lnTo>
                    <a:pt x="246" y="127"/>
                  </a:lnTo>
                  <a:lnTo>
                    <a:pt x="269" y="154"/>
                  </a:lnTo>
                  <a:lnTo>
                    <a:pt x="288" y="188"/>
                  </a:lnTo>
                  <a:lnTo>
                    <a:pt x="299" y="223"/>
                  </a:lnTo>
                  <a:lnTo>
                    <a:pt x="303" y="242"/>
                  </a:lnTo>
                  <a:lnTo>
                    <a:pt x="307" y="261"/>
                  </a:lnTo>
                  <a:lnTo>
                    <a:pt x="303" y="281"/>
                  </a:lnTo>
                  <a:lnTo>
                    <a:pt x="299" y="300"/>
                  </a:lnTo>
                  <a:lnTo>
                    <a:pt x="292" y="323"/>
                  </a:lnTo>
                  <a:lnTo>
                    <a:pt x="284" y="342"/>
                  </a:lnTo>
                  <a:lnTo>
                    <a:pt x="272" y="365"/>
                  </a:lnTo>
                  <a:lnTo>
                    <a:pt x="253" y="388"/>
                  </a:lnTo>
                  <a:lnTo>
                    <a:pt x="234" y="415"/>
                  </a:lnTo>
                  <a:lnTo>
                    <a:pt x="211" y="438"/>
                  </a:lnTo>
                  <a:lnTo>
                    <a:pt x="211" y="438"/>
                  </a:lnTo>
                  <a:lnTo>
                    <a:pt x="234" y="446"/>
                  </a:lnTo>
                  <a:lnTo>
                    <a:pt x="257" y="454"/>
                  </a:lnTo>
                  <a:lnTo>
                    <a:pt x="284" y="465"/>
                  </a:lnTo>
                  <a:lnTo>
                    <a:pt x="311" y="480"/>
                  </a:lnTo>
                  <a:lnTo>
                    <a:pt x="330" y="500"/>
                  </a:lnTo>
                  <a:lnTo>
                    <a:pt x="338" y="511"/>
                  </a:lnTo>
                  <a:lnTo>
                    <a:pt x="342" y="523"/>
                  </a:lnTo>
                  <a:lnTo>
                    <a:pt x="342" y="538"/>
                  </a:lnTo>
                  <a:lnTo>
                    <a:pt x="338" y="550"/>
                  </a:lnTo>
                  <a:lnTo>
                    <a:pt x="338" y="550"/>
                  </a:lnTo>
                  <a:lnTo>
                    <a:pt x="322" y="557"/>
                  </a:lnTo>
                  <a:lnTo>
                    <a:pt x="303" y="565"/>
                  </a:lnTo>
                  <a:lnTo>
                    <a:pt x="276" y="565"/>
                  </a:lnTo>
                  <a:lnTo>
                    <a:pt x="138" y="500"/>
                  </a:lnTo>
                  <a:lnTo>
                    <a:pt x="138" y="500"/>
                  </a:lnTo>
                  <a:lnTo>
                    <a:pt x="134" y="496"/>
                  </a:lnTo>
                  <a:lnTo>
                    <a:pt x="126" y="484"/>
                  </a:lnTo>
                  <a:lnTo>
                    <a:pt x="123" y="473"/>
                  </a:lnTo>
                  <a:lnTo>
                    <a:pt x="123" y="461"/>
                  </a:lnTo>
                  <a:lnTo>
                    <a:pt x="126" y="454"/>
                  </a:lnTo>
                  <a:lnTo>
                    <a:pt x="153" y="427"/>
                  </a:lnTo>
                  <a:lnTo>
                    <a:pt x="153" y="427"/>
                  </a:lnTo>
                  <a:lnTo>
                    <a:pt x="161" y="415"/>
                  </a:lnTo>
                  <a:lnTo>
                    <a:pt x="188" y="388"/>
                  </a:lnTo>
                  <a:lnTo>
                    <a:pt x="199" y="369"/>
                  </a:lnTo>
                  <a:lnTo>
                    <a:pt x="211" y="346"/>
                  </a:lnTo>
                  <a:lnTo>
                    <a:pt x="223" y="323"/>
                  </a:lnTo>
                  <a:lnTo>
                    <a:pt x="230" y="292"/>
                  </a:lnTo>
                  <a:lnTo>
                    <a:pt x="234" y="265"/>
                  </a:lnTo>
                  <a:lnTo>
                    <a:pt x="230" y="234"/>
                  </a:lnTo>
                  <a:lnTo>
                    <a:pt x="219" y="204"/>
                  </a:lnTo>
                  <a:lnTo>
                    <a:pt x="196" y="173"/>
                  </a:lnTo>
                  <a:lnTo>
                    <a:pt x="169" y="142"/>
                  </a:lnTo>
                  <a:lnTo>
                    <a:pt x="126" y="111"/>
                  </a:lnTo>
                  <a:lnTo>
                    <a:pt x="69" y="85"/>
                  </a:lnTo>
                  <a:lnTo>
                    <a:pt x="0" y="58"/>
                  </a:lnTo>
                  <a:lnTo>
                    <a:pt x="0" y="58"/>
                  </a:lnTo>
                  <a:lnTo>
                    <a:pt x="0" y="42"/>
                  </a:lnTo>
                  <a:lnTo>
                    <a:pt x="0" y="31"/>
                  </a:lnTo>
                  <a:lnTo>
                    <a:pt x="4" y="15"/>
                  </a:lnTo>
                  <a:lnTo>
                    <a:pt x="11" y="4"/>
                  </a:lnTo>
                  <a:lnTo>
                    <a:pt x="23" y="0"/>
                  </a:lnTo>
                  <a:lnTo>
                    <a:pt x="42" y="0"/>
                  </a:lnTo>
                  <a:lnTo>
                    <a:pt x="69" y="15"/>
                  </a:lnTo>
                  <a:lnTo>
                    <a:pt x="69" y="15"/>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p:cNvSpPr>
            <p:nvPr/>
          </p:nvSpPr>
          <p:spPr bwMode="auto">
            <a:xfrm>
              <a:off x="2242" y="3017"/>
              <a:ext cx="342" cy="565"/>
            </a:xfrm>
            <a:custGeom>
              <a:avLst/>
              <a:gdLst>
                <a:gd name="T0" fmla="*/ 273 w 342"/>
                <a:gd name="T1" fmla="*/ 16 h 565"/>
                <a:gd name="T2" fmla="*/ 273 w 342"/>
                <a:gd name="T3" fmla="*/ 16 h 565"/>
                <a:gd name="T4" fmla="*/ 242 w 342"/>
                <a:gd name="T5" fmla="*/ 31 h 565"/>
                <a:gd name="T6" fmla="*/ 200 w 342"/>
                <a:gd name="T7" fmla="*/ 54 h 565"/>
                <a:gd name="T8" fmla="*/ 146 w 342"/>
                <a:gd name="T9" fmla="*/ 85 h 565"/>
                <a:gd name="T10" fmla="*/ 119 w 342"/>
                <a:gd name="T11" fmla="*/ 104 h 565"/>
                <a:gd name="T12" fmla="*/ 96 w 342"/>
                <a:gd name="T13" fmla="*/ 123 h 565"/>
                <a:gd name="T14" fmla="*/ 73 w 342"/>
                <a:gd name="T15" fmla="*/ 150 h 565"/>
                <a:gd name="T16" fmla="*/ 58 w 342"/>
                <a:gd name="T17" fmla="*/ 177 h 565"/>
                <a:gd name="T18" fmla="*/ 46 w 342"/>
                <a:gd name="T19" fmla="*/ 212 h 565"/>
                <a:gd name="T20" fmla="*/ 46 w 342"/>
                <a:gd name="T21" fmla="*/ 246 h 565"/>
                <a:gd name="T22" fmla="*/ 50 w 342"/>
                <a:gd name="T23" fmla="*/ 289 h 565"/>
                <a:gd name="T24" fmla="*/ 65 w 342"/>
                <a:gd name="T25" fmla="*/ 335 h 565"/>
                <a:gd name="T26" fmla="*/ 92 w 342"/>
                <a:gd name="T27" fmla="*/ 385 h 565"/>
                <a:gd name="T28" fmla="*/ 131 w 342"/>
                <a:gd name="T29" fmla="*/ 438 h 565"/>
                <a:gd name="T30" fmla="*/ 131 w 342"/>
                <a:gd name="T31" fmla="*/ 438 h 565"/>
                <a:gd name="T32" fmla="*/ 107 w 342"/>
                <a:gd name="T33" fmla="*/ 446 h 565"/>
                <a:gd name="T34" fmla="*/ 81 w 342"/>
                <a:gd name="T35" fmla="*/ 454 h 565"/>
                <a:gd name="T36" fmla="*/ 58 w 342"/>
                <a:gd name="T37" fmla="*/ 465 h 565"/>
                <a:gd name="T38" fmla="*/ 31 w 342"/>
                <a:gd name="T39" fmla="*/ 481 h 565"/>
                <a:gd name="T40" fmla="*/ 11 w 342"/>
                <a:gd name="T41" fmla="*/ 500 h 565"/>
                <a:gd name="T42" fmla="*/ 4 w 342"/>
                <a:gd name="T43" fmla="*/ 511 h 565"/>
                <a:gd name="T44" fmla="*/ 0 w 342"/>
                <a:gd name="T45" fmla="*/ 523 h 565"/>
                <a:gd name="T46" fmla="*/ 0 w 342"/>
                <a:gd name="T47" fmla="*/ 538 h 565"/>
                <a:gd name="T48" fmla="*/ 4 w 342"/>
                <a:gd name="T49" fmla="*/ 550 h 565"/>
                <a:gd name="T50" fmla="*/ 4 w 342"/>
                <a:gd name="T51" fmla="*/ 550 h 565"/>
                <a:gd name="T52" fmla="*/ 19 w 342"/>
                <a:gd name="T53" fmla="*/ 558 h 565"/>
                <a:gd name="T54" fmla="*/ 38 w 342"/>
                <a:gd name="T55" fmla="*/ 565 h 565"/>
                <a:gd name="T56" fmla="*/ 65 w 342"/>
                <a:gd name="T57" fmla="*/ 565 h 565"/>
                <a:gd name="T58" fmla="*/ 200 w 342"/>
                <a:gd name="T59" fmla="*/ 500 h 565"/>
                <a:gd name="T60" fmla="*/ 200 w 342"/>
                <a:gd name="T61" fmla="*/ 500 h 565"/>
                <a:gd name="T62" fmla="*/ 207 w 342"/>
                <a:gd name="T63" fmla="*/ 496 h 565"/>
                <a:gd name="T64" fmla="*/ 211 w 342"/>
                <a:gd name="T65" fmla="*/ 485 h 565"/>
                <a:gd name="T66" fmla="*/ 219 w 342"/>
                <a:gd name="T67" fmla="*/ 473 h 565"/>
                <a:gd name="T68" fmla="*/ 215 w 342"/>
                <a:gd name="T69" fmla="*/ 461 h 565"/>
                <a:gd name="T70" fmla="*/ 211 w 342"/>
                <a:gd name="T71" fmla="*/ 454 h 565"/>
                <a:gd name="T72" fmla="*/ 188 w 342"/>
                <a:gd name="T73" fmla="*/ 427 h 565"/>
                <a:gd name="T74" fmla="*/ 188 w 342"/>
                <a:gd name="T75" fmla="*/ 427 h 565"/>
                <a:gd name="T76" fmla="*/ 177 w 342"/>
                <a:gd name="T77" fmla="*/ 408 h 565"/>
                <a:gd name="T78" fmla="*/ 154 w 342"/>
                <a:gd name="T79" fmla="*/ 377 h 565"/>
                <a:gd name="T80" fmla="*/ 131 w 342"/>
                <a:gd name="T81" fmla="*/ 339 h 565"/>
                <a:gd name="T82" fmla="*/ 123 w 342"/>
                <a:gd name="T83" fmla="*/ 312 h 565"/>
                <a:gd name="T84" fmla="*/ 115 w 342"/>
                <a:gd name="T85" fmla="*/ 289 h 565"/>
                <a:gd name="T86" fmla="*/ 115 w 342"/>
                <a:gd name="T87" fmla="*/ 262 h 565"/>
                <a:gd name="T88" fmla="*/ 119 w 342"/>
                <a:gd name="T89" fmla="*/ 231 h 565"/>
                <a:gd name="T90" fmla="*/ 131 w 342"/>
                <a:gd name="T91" fmla="*/ 204 h 565"/>
                <a:gd name="T92" fmla="*/ 150 w 342"/>
                <a:gd name="T93" fmla="*/ 173 h 565"/>
                <a:gd name="T94" fmla="*/ 180 w 342"/>
                <a:gd name="T95" fmla="*/ 142 h 565"/>
                <a:gd name="T96" fmla="*/ 219 w 342"/>
                <a:gd name="T97" fmla="*/ 116 h 565"/>
                <a:gd name="T98" fmla="*/ 273 w 342"/>
                <a:gd name="T99" fmla="*/ 85 h 565"/>
                <a:gd name="T100" fmla="*/ 342 w 342"/>
                <a:gd name="T101" fmla="*/ 58 h 565"/>
                <a:gd name="T102" fmla="*/ 342 w 342"/>
                <a:gd name="T103" fmla="*/ 58 h 565"/>
                <a:gd name="T104" fmla="*/ 342 w 342"/>
                <a:gd name="T105" fmla="*/ 43 h 565"/>
                <a:gd name="T106" fmla="*/ 342 w 342"/>
                <a:gd name="T107" fmla="*/ 31 h 565"/>
                <a:gd name="T108" fmla="*/ 338 w 342"/>
                <a:gd name="T109" fmla="*/ 16 h 565"/>
                <a:gd name="T110" fmla="*/ 330 w 342"/>
                <a:gd name="T111" fmla="*/ 4 h 565"/>
                <a:gd name="T112" fmla="*/ 319 w 342"/>
                <a:gd name="T113" fmla="*/ 0 h 565"/>
                <a:gd name="T114" fmla="*/ 300 w 342"/>
                <a:gd name="T115" fmla="*/ 0 h 565"/>
                <a:gd name="T116" fmla="*/ 273 w 342"/>
                <a:gd name="T117" fmla="*/ 16 h 565"/>
                <a:gd name="T118" fmla="*/ 273 w 342"/>
                <a:gd name="T119" fmla="*/ 1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565">
                  <a:moveTo>
                    <a:pt x="273" y="16"/>
                  </a:moveTo>
                  <a:lnTo>
                    <a:pt x="273" y="16"/>
                  </a:lnTo>
                  <a:lnTo>
                    <a:pt x="242" y="31"/>
                  </a:lnTo>
                  <a:lnTo>
                    <a:pt x="200" y="54"/>
                  </a:lnTo>
                  <a:lnTo>
                    <a:pt x="146" y="85"/>
                  </a:lnTo>
                  <a:lnTo>
                    <a:pt x="119" y="104"/>
                  </a:lnTo>
                  <a:lnTo>
                    <a:pt x="96" y="123"/>
                  </a:lnTo>
                  <a:lnTo>
                    <a:pt x="73" y="150"/>
                  </a:lnTo>
                  <a:lnTo>
                    <a:pt x="58" y="177"/>
                  </a:lnTo>
                  <a:lnTo>
                    <a:pt x="46" y="212"/>
                  </a:lnTo>
                  <a:lnTo>
                    <a:pt x="46" y="246"/>
                  </a:lnTo>
                  <a:lnTo>
                    <a:pt x="50" y="289"/>
                  </a:lnTo>
                  <a:lnTo>
                    <a:pt x="65" y="335"/>
                  </a:lnTo>
                  <a:lnTo>
                    <a:pt x="92" y="385"/>
                  </a:lnTo>
                  <a:lnTo>
                    <a:pt x="131" y="438"/>
                  </a:lnTo>
                  <a:lnTo>
                    <a:pt x="131" y="438"/>
                  </a:lnTo>
                  <a:lnTo>
                    <a:pt x="107" y="446"/>
                  </a:lnTo>
                  <a:lnTo>
                    <a:pt x="81" y="454"/>
                  </a:lnTo>
                  <a:lnTo>
                    <a:pt x="58" y="465"/>
                  </a:lnTo>
                  <a:lnTo>
                    <a:pt x="31" y="481"/>
                  </a:lnTo>
                  <a:lnTo>
                    <a:pt x="11" y="500"/>
                  </a:lnTo>
                  <a:lnTo>
                    <a:pt x="4" y="511"/>
                  </a:lnTo>
                  <a:lnTo>
                    <a:pt x="0" y="523"/>
                  </a:lnTo>
                  <a:lnTo>
                    <a:pt x="0" y="538"/>
                  </a:lnTo>
                  <a:lnTo>
                    <a:pt x="4" y="550"/>
                  </a:lnTo>
                  <a:lnTo>
                    <a:pt x="4" y="550"/>
                  </a:lnTo>
                  <a:lnTo>
                    <a:pt x="19" y="558"/>
                  </a:lnTo>
                  <a:lnTo>
                    <a:pt x="38" y="565"/>
                  </a:lnTo>
                  <a:lnTo>
                    <a:pt x="65" y="565"/>
                  </a:lnTo>
                  <a:lnTo>
                    <a:pt x="200" y="500"/>
                  </a:lnTo>
                  <a:lnTo>
                    <a:pt x="200" y="500"/>
                  </a:lnTo>
                  <a:lnTo>
                    <a:pt x="207" y="496"/>
                  </a:lnTo>
                  <a:lnTo>
                    <a:pt x="211" y="485"/>
                  </a:lnTo>
                  <a:lnTo>
                    <a:pt x="219" y="473"/>
                  </a:lnTo>
                  <a:lnTo>
                    <a:pt x="215" y="461"/>
                  </a:lnTo>
                  <a:lnTo>
                    <a:pt x="211" y="454"/>
                  </a:lnTo>
                  <a:lnTo>
                    <a:pt x="188" y="427"/>
                  </a:lnTo>
                  <a:lnTo>
                    <a:pt x="188" y="427"/>
                  </a:lnTo>
                  <a:lnTo>
                    <a:pt x="177" y="408"/>
                  </a:lnTo>
                  <a:lnTo>
                    <a:pt x="154" y="377"/>
                  </a:lnTo>
                  <a:lnTo>
                    <a:pt x="131" y="339"/>
                  </a:lnTo>
                  <a:lnTo>
                    <a:pt x="123" y="312"/>
                  </a:lnTo>
                  <a:lnTo>
                    <a:pt x="115" y="289"/>
                  </a:lnTo>
                  <a:lnTo>
                    <a:pt x="115" y="262"/>
                  </a:lnTo>
                  <a:lnTo>
                    <a:pt x="119" y="231"/>
                  </a:lnTo>
                  <a:lnTo>
                    <a:pt x="131" y="204"/>
                  </a:lnTo>
                  <a:lnTo>
                    <a:pt x="150" y="173"/>
                  </a:lnTo>
                  <a:lnTo>
                    <a:pt x="180" y="142"/>
                  </a:lnTo>
                  <a:lnTo>
                    <a:pt x="219" y="116"/>
                  </a:lnTo>
                  <a:lnTo>
                    <a:pt x="273" y="85"/>
                  </a:lnTo>
                  <a:lnTo>
                    <a:pt x="342" y="58"/>
                  </a:lnTo>
                  <a:lnTo>
                    <a:pt x="342" y="58"/>
                  </a:lnTo>
                  <a:lnTo>
                    <a:pt x="342" y="43"/>
                  </a:lnTo>
                  <a:lnTo>
                    <a:pt x="342" y="31"/>
                  </a:lnTo>
                  <a:lnTo>
                    <a:pt x="338" y="16"/>
                  </a:lnTo>
                  <a:lnTo>
                    <a:pt x="330" y="4"/>
                  </a:lnTo>
                  <a:lnTo>
                    <a:pt x="319" y="0"/>
                  </a:lnTo>
                  <a:lnTo>
                    <a:pt x="300" y="0"/>
                  </a:lnTo>
                  <a:lnTo>
                    <a:pt x="273" y="16"/>
                  </a:lnTo>
                  <a:lnTo>
                    <a:pt x="273" y="16"/>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p:nvSpPr>
          <p:spPr bwMode="auto">
            <a:xfrm>
              <a:off x="2288" y="2179"/>
              <a:ext cx="1160" cy="746"/>
            </a:xfrm>
            <a:custGeom>
              <a:avLst/>
              <a:gdLst>
                <a:gd name="T0" fmla="*/ 1152 w 1160"/>
                <a:gd name="T1" fmla="*/ 500 h 746"/>
                <a:gd name="T2" fmla="*/ 1160 w 1160"/>
                <a:gd name="T3" fmla="*/ 427 h 746"/>
                <a:gd name="T4" fmla="*/ 1141 w 1160"/>
                <a:gd name="T5" fmla="*/ 354 h 746"/>
                <a:gd name="T6" fmla="*/ 1099 w 1160"/>
                <a:gd name="T7" fmla="*/ 281 h 746"/>
                <a:gd name="T8" fmla="*/ 1041 w 1160"/>
                <a:gd name="T9" fmla="*/ 216 h 746"/>
                <a:gd name="T10" fmla="*/ 964 w 1160"/>
                <a:gd name="T11" fmla="*/ 150 h 746"/>
                <a:gd name="T12" fmla="*/ 876 w 1160"/>
                <a:gd name="T13" fmla="*/ 97 h 746"/>
                <a:gd name="T14" fmla="*/ 772 w 1160"/>
                <a:gd name="T15" fmla="*/ 54 h 746"/>
                <a:gd name="T16" fmla="*/ 657 w 1160"/>
                <a:gd name="T17" fmla="*/ 20 h 746"/>
                <a:gd name="T18" fmla="*/ 599 w 1160"/>
                <a:gd name="T19" fmla="*/ 12 h 746"/>
                <a:gd name="T20" fmla="*/ 484 w 1160"/>
                <a:gd name="T21" fmla="*/ 0 h 746"/>
                <a:gd name="T22" fmla="*/ 376 w 1160"/>
                <a:gd name="T23" fmla="*/ 4 h 746"/>
                <a:gd name="T24" fmla="*/ 277 w 1160"/>
                <a:gd name="T25" fmla="*/ 20 h 746"/>
                <a:gd name="T26" fmla="*/ 188 w 1160"/>
                <a:gd name="T27" fmla="*/ 50 h 746"/>
                <a:gd name="T28" fmla="*/ 111 w 1160"/>
                <a:gd name="T29" fmla="*/ 93 h 746"/>
                <a:gd name="T30" fmla="*/ 54 w 1160"/>
                <a:gd name="T31" fmla="*/ 146 h 746"/>
                <a:gd name="T32" fmla="*/ 19 w 1160"/>
                <a:gd name="T33" fmla="*/ 212 h 746"/>
                <a:gd name="T34" fmla="*/ 8 w 1160"/>
                <a:gd name="T35" fmla="*/ 246 h 746"/>
                <a:gd name="T36" fmla="*/ 4 w 1160"/>
                <a:gd name="T37" fmla="*/ 319 h 746"/>
                <a:gd name="T38" fmla="*/ 23 w 1160"/>
                <a:gd name="T39" fmla="*/ 392 h 746"/>
                <a:gd name="T40" fmla="*/ 61 w 1160"/>
                <a:gd name="T41" fmla="*/ 465 h 746"/>
                <a:gd name="T42" fmla="*/ 119 w 1160"/>
                <a:gd name="T43" fmla="*/ 535 h 746"/>
                <a:gd name="T44" fmla="*/ 196 w 1160"/>
                <a:gd name="T45" fmla="*/ 596 h 746"/>
                <a:gd name="T46" fmla="*/ 284 w 1160"/>
                <a:gd name="T47" fmla="*/ 650 h 746"/>
                <a:gd name="T48" fmla="*/ 388 w 1160"/>
                <a:gd name="T49" fmla="*/ 692 h 746"/>
                <a:gd name="T50" fmla="*/ 503 w 1160"/>
                <a:gd name="T51" fmla="*/ 727 h 746"/>
                <a:gd name="T52" fmla="*/ 561 w 1160"/>
                <a:gd name="T53" fmla="*/ 738 h 746"/>
                <a:gd name="T54" fmla="*/ 676 w 1160"/>
                <a:gd name="T55" fmla="*/ 746 h 746"/>
                <a:gd name="T56" fmla="*/ 788 w 1160"/>
                <a:gd name="T57" fmla="*/ 742 h 746"/>
                <a:gd name="T58" fmla="*/ 887 w 1160"/>
                <a:gd name="T59" fmla="*/ 727 h 746"/>
                <a:gd name="T60" fmla="*/ 976 w 1160"/>
                <a:gd name="T61" fmla="*/ 696 h 746"/>
                <a:gd name="T62" fmla="*/ 1049 w 1160"/>
                <a:gd name="T63" fmla="*/ 654 h 746"/>
                <a:gd name="T64" fmla="*/ 1106 w 1160"/>
                <a:gd name="T65" fmla="*/ 600 h 746"/>
                <a:gd name="T66" fmla="*/ 1145 w 1160"/>
                <a:gd name="T67" fmla="*/ 535 h 746"/>
                <a:gd name="T68" fmla="*/ 1152 w 1160"/>
                <a:gd name="T69" fmla="*/ 500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0" h="746">
                  <a:moveTo>
                    <a:pt x="1152" y="500"/>
                  </a:moveTo>
                  <a:lnTo>
                    <a:pt x="1152" y="500"/>
                  </a:lnTo>
                  <a:lnTo>
                    <a:pt x="1160" y="462"/>
                  </a:lnTo>
                  <a:lnTo>
                    <a:pt x="1160" y="427"/>
                  </a:lnTo>
                  <a:lnTo>
                    <a:pt x="1152" y="389"/>
                  </a:lnTo>
                  <a:lnTo>
                    <a:pt x="1141" y="354"/>
                  </a:lnTo>
                  <a:lnTo>
                    <a:pt x="1122" y="316"/>
                  </a:lnTo>
                  <a:lnTo>
                    <a:pt x="1099" y="281"/>
                  </a:lnTo>
                  <a:lnTo>
                    <a:pt x="1072" y="246"/>
                  </a:lnTo>
                  <a:lnTo>
                    <a:pt x="1041" y="216"/>
                  </a:lnTo>
                  <a:lnTo>
                    <a:pt x="1007" y="181"/>
                  </a:lnTo>
                  <a:lnTo>
                    <a:pt x="964" y="150"/>
                  </a:lnTo>
                  <a:lnTo>
                    <a:pt x="922" y="123"/>
                  </a:lnTo>
                  <a:lnTo>
                    <a:pt x="876" y="97"/>
                  </a:lnTo>
                  <a:lnTo>
                    <a:pt x="826" y="73"/>
                  </a:lnTo>
                  <a:lnTo>
                    <a:pt x="772" y="54"/>
                  </a:lnTo>
                  <a:lnTo>
                    <a:pt x="715" y="35"/>
                  </a:lnTo>
                  <a:lnTo>
                    <a:pt x="657" y="20"/>
                  </a:lnTo>
                  <a:lnTo>
                    <a:pt x="657" y="20"/>
                  </a:lnTo>
                  <a:lnTo>
                    <a:pt x="599" y="12"/>
                  </a:lnTo>
                  <a:lnTo>
                    <a:pt x="542" y="4"/>
                  </a:lnTo>
                  <a:lnTo>
                    <a:pt x="484" y="0"/>
                  </a:lnTo>
                  <a:lnTo>
                    <a:pt x="430" y="0"/>
                  </a:lnTo>
                  <a:lnTo>
                    <a:pt x="376" y="4"/>
                  </a:lnTo>
                  <a:lnTo>
                    <a:pt x="323" y="12"/>
                  </a:lnTo>
                  <a:lnTo>
                    <a:pt x="277" y="20"/>
                  </a:lnTo>
                  <a:lnTo>
                    <a:pt x="231" y="35"/>
                  </a:lnTo>
                  <a:lnTo>
                    <a:pt x="188" y="50"/>
                  </a:lnTo>
                  <a:lnTo>
                    <a:pt x="150" y="73"/>
                  </a:lnTo>
                  <a:lnTo>
                    <a:pt x="111" y="93"/>
                  </a:lnTo>
                  <a:lnTo>
                    <a:pt x="81" y="120"/>
                  </a:lnTo>
                  <a:lnTo>
                    <a:pt x="54" y="146"/>
                  </a:lnTo>
                  <a:lnTo>
                    <a:pt x="35" y="177"/>
                  </a:lnTo>
                  <a:lnTo>
                    <a:pt x="19" y="212"/>
                  </a:lnTo>
                  <a:lnTo>
                    <a:pt x="8" y="246"/>
                  </a:lnTo>
                  <a:lnTo>
                    <a:pt x="8" y="246"/>
                  </a:lnTo>
                  <a:lnTo>
                    <a:pt x="0" y="285"/>
                  </a:lnTo>
                  <a:lnTo>
                    <a:pt x="4" y="319"/>
                  </a:lnTo>
                  <a:lnTo>
                    <a:pt x="8" y="358"/>
                  </a:lnTo>
                  <a:lnTo>
                    <a:pt x="23" y="392"/>
                  </a:lnTo>
                  <a:lnTo>
                    <a:pt x="38" y="431"/>
                  </a:lnTo>
                  <a:lnTo>
                    <a:pt x="61" y="465"/>
                  </a:lnTo>
                  <a:lnTo>
                    <a:pt x="88" y="500"/>
                  </a:lnTo>
                  <a:lnTo>
                    <a:pt x="119" y="535"/>
                  </a:lnTo>
                  <a:lnTo>
                    <a:pt x="158" y="565"/>
                  </a:lnTo>
                  <a:lnTo>
                    <a:pt x="196" y="596"/>
                  </a:lnTo>
                  <a:lnTo>
                    <a:pt x="238" y="623"/>
                  </a:lnTo>
                  <a:lnTo>
                    <a:pt x="284" y="650"/>
                  </a:lnTo>
                  <a:lnTo>
                    <a:pt x="334" y="673"/>
                  </a:lnTo>
                  <a:lnTo>
                    <a:pt x="388" y="692"/>
                  </a:lnTo>
                  <a:lnTo>
                    <a:pt x="446" y="711"/>
                  </a:lnTo>
                  <a:lnTo>
                    <a:pt x="503" y="727"/>
                  </a:lnTo>
                  <a:lnTo>
                    <a:pt x="503" y="727"/>
                  </a:lnTo>
                  <a:lnTo>
                    <a:pt x="561" y="738"/>
                  </a:lnTo>
                  <a:lnTo>
                    <a:pt x="619" y="742"/>
                  </a:lnTo>
                  <a:lnTo>
                    <a:pt x="676" y="746"/>
                  </a:lnTo>
                  <a:lnTo>
                    <a:pt x="734" y="746"/>
                  </a:lnTo>
                  <a:lnTo>
                    <a:pt x="788" y="742"/>
                  </a:lnTo>
                  <a:lnTo>
                    <a:pt x="837" y="735"/>
                  </a:lnTo>
                  <a:lnTo>
                    <a:pt x="887" y="727"/>
                  </a:lnTo>
                  <a:lnTo>
                    <a:pt x="930" y="711"/>
                  </a:lnTo>
                  <a:lnTo>
                    <a:pt x="976" y="696"/>
                  </a:lnTo>
                  <a:lnTo>
                    <a:pt x="1014" y="677"/>
                  </a:lnTo>
                  <a:lnTo>
                    <a:pt x="1049" y="654"/>
                  </a:lnTo>
                  <a:lnTo>
                    <a:pt x="1079" y="627"/>
                  </a:lnTo>
                  <a:lnTo>
                    <a:pt x="1106" y="600"/>
                  </a:lnTo>
                  <a:lnTo>
                    <a:pt x="1126" y="569"/>
                  </a:lnTo>
                  <a:lnTo>
                    <a:pt x="1145" y="535"/>
                  </a:lnTo>
                  <a:lnTo>
                    <a:pt x="1152" y="500"/>
                  </a:lnTo>
                  <a:lnTo>
                    <a:pt x="1152" y="500"/>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p:nvSpPr>
          <p:spPr bwMode="auto">
            <a:xfrm>
              <a:off x="2526" y="2322"/>
              <a:ext cx="169" cy="146"/>
            </a:xfrm>
            <a:custGeom>
              <a:avLst/>
              <a:gdLst>
                <a:gd name="T0" fmla="*/ 131 w 169"/>
                <a:gd name="T1" fmla="*/ 146 h 146"/>
                <a:gd name="T2" fmla="*/ 131 w 169"/>
                <a:gd name="T3" fmla="*/ 146 h 146"/>
                <a:gd name="T4" fmla="*/ 108 w 169"/>
                <a:gd name="T5" fmla="*/ 138 h 146"/>
                <a:gd name="T6" fmla="*/ 77 w 169"/>
                <a:gd name="T7" fmla="*/ 130 h 146"/>
                <a:gd name="T8" fmla="*/ 77 w 169"/>
                <a:gd name="T9" fmla="*/ 130 h 146"/>
                <a:gd name="T10" fmla="*/ 39 w 169"/>
                <a:gd name="T11" fmla="*/ 123 h 146"/>
                <a:gd name="T12" fmla="*/ 8 w 169"/>
                <a:gd name="T13" fmla="*/ 123 h 146"/>
                <a:gd name="T14" fmla="*/ 8 w 169"/>
                <a:gd name="T15" fmla="*/ 123 h 146"/>
                <a:gd name="T16" fmla="*/ 0 w 169"/>
                <a:gd name="T17" fmla="*/ 100 h 146"/>
                <a:gd name="T18" fmla="*/ 4 w 169"/>
                <a:gd name="T19" fmla="*/ 76 h 146"/>
                <a:gd name="T20" fmla="*/ 12 w 169"/>
                <a:gd name="T21" fmla="*/ 53 h 146"/>
                <a:gd name="T22" fmla="*/ 27 w 169"/>
                <a:gd name="T23" fmla="*/ 30 h 146"/>
                <a:gd name="T24" fmla="*/ 27 w 169"/>
                <a:gd name="T25" fmla="*/ 30 h 146"/>
                <a:gd name="T26" fmla="*/ 39 w 169"/>
                <a:gd name="T27" fmla="*/ 19 h 146"/>
                <a:gd name="T28" fmla="*/ 54 w 169"/>
                <a:gd name="T29" fmla="*/ 11 h 146"/>
                <a:gd name="T30" fmla="*/ 69 w 169"/>
                <a:gd name="T31" fmla="*/ 3 h 146"/>
                <a:gd name="T32" fmla="*/ 85 w 169"/>
                <a:gd name="T33" fmla="*/ 0 h 146"/>
                <a:gd name="T34" fmla="*/ 100 w 169"/>
                <a:gd name="T35" fmla="*/ 0 h 146"/>
                <a:gd name="T36" fmla="*/ 115 w 169"/>
                <a:gd name="T37" fmla="*/ 0 h 146"/>
                <a:gd name="T38" fmla="*/ 131 w 169"/>
                <a:gd name="T39" fmla="*/ 7 h 146"/>
                <a:gd name="T40" fmla="*/ 142 w 169"/>
                <a:gd name="T41" fmla="*/ 15 h 146"/>
                <a:gd name="T42" fmla="*/ 142 w 169"/>
                <a:gd name="T43" fmla="*/ 15 h 146"/>
                <a:gd name="T44" fmla="*/ 154 w 169"/>
                <a:gd name="T45" fmla="*/ 27 h 146"/>
                <a:gd name="T46" fmla="*/ 162 w 169"/>
                <a:gd name="T47" fmla="*/ 42 h 146"/>
                <a:gd name="T48" fmla="*/ 165 w 169"/>
                <a:gd name="T49" fmla="*/ 57 h 146"/>
                <a:gd name="T50" fmla="*/ 169 w 169"/>
                <a:gd name="T51" fmla="*/ 73 h 146"/>
                <a:gd name="T52" fmla="*/ 165 w 169"/>
                <a:gd name="T53" fmla="*/ 88 h 146"/>
                <a:gd name="T54" fmla="*/ 162 w 169"/>
                <a:gd name="T55" fmla="*/ 103 h 146"/>
                <a:gd name="T56" fmla="*/ 154 w 169"/>
                <a:gd name="T57" fmla="*/ 123 h 146"/>
                <a:gd name="T58" fmla="*/ 142 w 169"/>
                <a:gd name="T59" fmla="*/ 134 h 146"/>
                <a:gd name="T60" fmla="*/ 142 w 169"/>
                <a:gd name="T61" fmla="*/ 134 h 146"/>
                <a:gd name="T62" fmla="*/ 131 w 169"/>
                <a:gd name="T63" fmla="*/ 146 h 146"/>
                <a:gd name="T64" fmla="*/ 131 w 169"/>
                <a:gd name="T6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46">
                  <a:moveTo>
                    <a:pt x="131" y="146"/>
                  </a:moveTo>
                  <a:lnTo>
                    <a:pt x="131" y="146"/>
                  </a:lnTo>
                  <a:lnTo>
                    <a:pt x="108" y="138"/>
                  </a:lnTo>
                  <a:lnTo>
                    <a:pt x="77" y="130"/>
                  </a:lnTo>
                  <a:lnTo>
                    <a:pt x="77" y="130"/>
                  </a:lnTo>
                  <a:lnTo>
                    <a:pt x="39" y="123"/>
                  </a:lnTo>
                  <a:lnTo>
                    <a:pt x="8" y="123"/>
                  </a:lnTo>
                  <a:lnTo>
                    <a:pt x="8" y="123"/>
                  </a:lnTo>
                  <a:lnTo>
                    <a:pt x="0" y="100"/>
                  </a:lnTo>
                  <a:lnTo>
                    <a:pt x="4" y="76"/>
                  </a:lnTo>
                  <a:lnTo>
                    <a:pt x="12" y="53"/>
                  </a:lnTo>
                  <a:lnTo>
                    <a:pt x="27" y="30"/>
                  </a:lnTo>
                  <a:lnTo>
                    <a:pt x="27" y="30"/>
                  </a:lnTo>
                  <a:lnTo>
                    <a:pt x="39" y="19"/>
                  </a:lnTo>
                  <a:lnTo>
                    <a:pt x="54" y="11"/>
                  </a:lnTo>
                  <a:lnTo>
                    <a:pt x="69" y="3"/>
                  </a:lnTo>
                  <a:lnTo>
                    <a:pt x="85" y="0"/>
                  </a:lnTo>
                  <a:lnTo>
                    <a:pt x="100" y="0"/>
                  </a:lnTo>
                  <a:lnTo>
                    <a:pt x="115" y="0"/>
                  </a:lnTo>
                  <a:lnTo>
                    <a:pt x="131" y="7"/>
                  </a:lnTo>
                  <a:lnTo>
                    <a:pt x="142" y="15"/>
                  </a:lnTo>
                  <a:lnTo>
                    <a:pt x="142" y="15"/>
                  </a:lnTo>
                  <a:lnTo>
                    <a:pt x="154" y="27"/>
                  </a:lnTo>
                  <a:lnTo>
                    <a:pt x="162" y="42"/>
                  </a:lnTo>
                  <a:lnTo>
                    <a:pt x="165" y="57"/>
                  </a:lnTo>
                  <a:lnTo>
                    <a:pt x="169" y="73"/>
                  </a:lnTo>
                  <a:lnTo>
                    <a:pt x="165" y="88"/>
                  </a:lnTo>
                  <a:lnTo>
                    <a:pt x="162" y="103"/>
                  </a:lnTo>
                  <a:lnTo>
                    <a:pt x="154" y="123"/>
                  </a:lnTo>
                  <a:lnTo>
                    <a:pt x="142" y="134"/>
                  </a:lnTo>
                  <a:lnTo>
                    <a:pt x="142" y="134"/>
                  </a:lnTo>
                  <a:lnTo>
                    <a:pt x="131" y="146"/>
                  </a:lnTo>
                  <a:lnTo>
                    <a:pt x="131"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p:nvSpPr>
          <p:spPr bwMode="auto">
            <a:xfrm>
              <a:off x="2953" y="2410"/>
              <a:ext cx="157" cy="161"/>
            </a:xfrm>
            <a:custGeom>
              <a:avLst/>
              <a:gdLst>
                <a:gd name="T0" fmla="*/ 130 w 157"/>
                <a:gd name="T1" fmla="*/ 161 h 161"/>
                <a:gd name="T2" fmla="*/ 130 w 157"/>
                <a:gd name="T3" fmla="*/ 161 h 161"/>
                <a:gd name="T4" fmla="*/ 99 w 157"/>
                <a:gd name="T5" fmla="*/ 154 h 161"/>
                <a:gd name="T6" fmla="*/ 99 w 157"/>
                <a:gd name="T7" fmla="*/ 154 h 161"/>
                <a:gd name="T8" fmla="*/ 57 w 157"/>
                <a:gd name="T9" fmla="*/ 146 h 161"/>
                <a:gd name="T10" fmla="*/ 19 w 157"/>
                <a:gd name="T11" fmla="*/ 146 h 161"/>
                <a:gd name="T12" fmla="*/ 19 w 157"/>
                <a:gd name="T13" fmla="*/ 146 h 161"/>
                <a:gd name="T14" fmla="*/ 11 w 157"/>
                <a:gd name="T15" fmla="*/ 127 h 161"/>
                <a:gd name="T16" fmla="*/ 3 w 157"/>
                <a:gd name="T17" fmla="*/ 104 h 161"/>
                <a:gd name="T18" fmla="*/ 3 w 157"/>
                <a:gd name="T19" fmla="*/ 104 h 161"/>
                <a:gd name="T20" fmla="*/ 0 w 157"/>
                <a:gd name="T21" fmla="*/ 85 h 161"/>
                <a:gd name="T22" fmla="*/ 3 w 157"/>
                <a:gd name="T23" fmla="*/ 69 h 161"/>
                <a:gd name="T24" fmla="*/ 7 w 157"/>
                <a:gd name="T25" fmla="*/ 54 h 161"/>
                <a:gd name="T26" fmla="*/ 15 w 157"/>
                <a:gd name="T27" fmla="*/ 38 h 161"/>
                <a:gd name="T28" fmla="*/ 23 w 157"/>
                <a:gd name="T29" fmla="*/ 27 h 161"/>
                <a:gd name="T30" fmla="*/ 34 w 157"/>
                <a:gd name="T31" fmla="*/ 15 h 161"/>
                <a:gd name="T32" fmla="*/ 50 w 157"/>
                <a:gd name="T33" fmla="*/ 8 h 161"/>
                <a:gd name="T34" fmla="*/ 65 w 157"/>
                <a:gd name="T35" fmla="*/ 4 h 161"/>
                <a:gd name="T36" fmla="*/ 65 w 157"/>
                <a:gd name="T37" fmla="*/ 4 h 161"/>
                <a:gd name="T38" fmla="*/ 80 w 157"/>
                <a:gd name="T39" fmla="*/ 0 h 161"/>
                <a:gd name="T40" fmla="*/ 96 w 157"/>
                <a:gd name="T41" fmla="*/ 4 h 161"/>
                <a:gd name="T42" fmla="*/ 111 w 157"/>
                <a:gd name="T43" fmla="*/ 12 h 161"/>
                <a:gd name="T44" fmla="*/ 123 w 157"/>
                <a:gd name="T45" fmla="*/ 19 h 161"/>
                <a:gd name="T46" fmla="*/ 134 w 157"/>
                <a:gd name="T47" fmla="*/ 31 h 161"/>
                <a:gd name="T48" fmla="*/ 146 w 157"/>
                <a:gd name="T49" fmla="*/ 42 h 161"/>
                <a:gd name="T50" fmla="*/ 153 w 157"/>
                <a:gd name="T51" fmla="*/ 58 h 161"/>
                <a:gd name="T52" fmla="*/ 157 w 157"/>
                <a:gd name="T53" fmla="*/ 77 h 161"/>
                <a:gd name="T54" fmla="*/ 157 w 157"/>
                <a:gd name="T55" fmla="*/ 77 h 161"/>
                <a:gd name="T56" fmla="*/ 157 w 157"/>
                <a:gd name="T57" fmla="*/ 104 h 161"/>
                <a:gd name="T58" fmla="*/ 153 w 157"/>
                <a:gd name="T59" fmla="*/ 127 h 161"/>
                <a:gd name="T60" fmla="*/ 142 w 157"/>
                <a:gd name="T61" fmla="*/ 146 h 161"/>
                <a:gd name="T62" fmla="*/ 130 w 157"/>
                <a:gd name="T63" fmla="*/ 161 h 161"/>
                <a:gd name="T64" fmla="*/ 130 w 157"/>
                <a:gd name="T65"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1">
                  <a:moveTo>
                    <a:pt x="130" y="161"/>
                  </a:moveTo>
                  <a:lnTo>
                    <a:pt x="130" y="161"/>
                  </a:lnTo>
                  <a:lnTo>
                    <a:pt x="99" y="154"/>
                  </a:lnTo>
                  <a:lnTo>
                    <a:pt x="99" y="154"/>
                  </a:lnTo>
                  <a:lnTo>
                    <a:pt x="57" y="146"/>
                  </a:lnTo>
                  <a:lnTo>
                    <a:pt x="19" y="146"/>
                  </a:lnTo>
                  <a:lnTo>
                    <a:pt x="19" y="146"/>
                  </a:lnTo>
                  <a:lnTo>
                    <a:pt x="11" y="127"/>
                  </a:lnTo>
                  <a:lnTo>
                    <a:pt x="3" y="104"/>
                  </a:lnTo>
                  <a:lnTo>
                    <a:pt x="3" y="104"/>
                  </a:lnTo>
                  <a:lnTo>
                    <a:pt x="0" y="85"/>
                  </a:lnTo>
                  <a:lnTo>
                    <a:pt x="3" y="69"/>
                  </a:lnTo>
                  <a:lnTo>
                    <a:pt x="7" y="54"/>
                  </a:lnTo>
                  <a:lnTo>
                    <a:pt x="15" y="38"/>
                  </a:lnTo>
                  <a:lnTo>
                    <a:pt x="23" y="27"/>
                  </a:lnTo>
                  <a:lnTo>
                    <a:pt x="34" y="15"/>
                  </a:lnTo>
                  <a:lnTo>
                    <a:pt x="50" y="8"/>
                  </a:lnTo>
                  <a:lnTo>
                    <a:pt x="65" y="4"/>
                  </a:lnTo>
                  <a:lnTo>
                    <a:pt x="65" y="4"/>
                  </a:lnTo>
                  <a:lnTo>
                    <a:pt x="80" y="0"/>
                  </a:lnTo>
                  <a:lnTo>
                    <a:pt x="96" y="4"/>
                  </a:lnTo>
                  <a:lnTo>
                    <a:pt x="111" y="12"/>
                  </a:lnTo>
                  <a:lnTo>
                    <a:pt x="123" y="19"/>
                  </a:lnTo>
                  <a:lnTo>
                    <a:pt x="134" y="31"/>
                  </a:lnTo>
                  <a:lnTo>
                    <a:pt x="146" y="42"/>
                  </a:lnTo>
                  <a:lnTo>
                    <a:pt x="153" y="58"/>
                  </a:lnTo>
                  <a:lnTo>
                    <a:pt x="157" y="77"/>
                  </a:lnTo>
                  <a:lnTo>
                    <a:pt x="157" y="77"/>
                  </a:lnTo>
                  <a:lnTo>
                    <a:pt x="157" y="104"/>
                  </a:lnTo>
                  <a:lnTo>
                    <a:pt x="153" y="127"/>
                  </a:lnTo>
                  <a:lnTo>
                    <a:pt x="142" y="146"/>
                  </a:lnTo>
                  <a:lnTo>
                    <a:pt x="130" y="161"/>
                  </a:lnTo>
                  <a:lnTo>
                    <a:pt x="130"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p:nvSpPr>
          <p:spPr bwMode="auto">
            <a:xfrm>
              <a:off x="2580" y="2315"/>
              <a:ext cx="61" cy="85"/>
            </a:xfrm>
            <a:custGeom>
              <a:avLst/>
              <a:gdLst>
                <a:gd name="T0" fmla="*/ 58 w 61"/>
                <a:gd name="T1" fmla="*/ 50 h 85"/>
                <a:gd name="T2" fmla="*/ 58 w 61"/>
                <a:gd name="T3" fmla="*/ 50 h 85"/>
                <a:gd name="T4" fmla="*/ 61 w 61"/>
                <a:gd name="T5" fmla="*/ 31 h 85"/>
                <a:gd name="T6" fmla="*/ 58 w 61"/>
                <a:gd name="T7" fmla="*/ 15 h 85"/>
                <a:gd name="T8" fmla="*/ 50 w 61"/>
                <a:gd name="T9" fmla="*/ 8 h 85"/>
                <a:gd name="T10" fmla="*/ 42 w 61"/>
                <a:gd name="T11" fmla="*/ 0 h 85"/>
                <a:gd name="T12" fmla="*/ 42 w 61"/>
                <a:gd name="T13" fmla="*/ 0 h 85"/>
                <a:gd name="T14" fmla="*/ 27 w 61"/>
                <a:gd name="T15" fmla="*/ 0 h 85"/>
                <a:gd name="T16" fmla="*/ 19 w 61"/>
                <a:gd name="T17" fmla="*/ 8 h 85"/>
                <a:gd name="T18" fmla="*/ 8 w 61"/>
                <a:gd name="T19" fmla="*/ 19 h 85"/>
                <a:gd name="T20" fmla="*/ 4 w 61"/>
                <a:gd name="T21" fmla="*/ 38 h 85"/>
                <a:gd name="T22" fmla="*/ 4 w 61"/>
                <a:gd name="T23" fmla="*/ 38 h 85"/>
                <a:gd name="T24" fmla="*/ 0 w 61"/>
                <a:gd name="T25" fmla="*/ 54 h 85"/>
                <a:gd name="T26" fmla="*/ 4 w 61"/>
                <a:gd name="T27" fmla="*/ 69 h 85"/>
                <a:gd name="T28" fmla="*/ 11 w 61"/>
                <a:gd name="T29" fmla="*/ 81 h 85"/>
                <a:gd name="T30" fmla="*/ 23 w 61"/>
                <a:gd name="T31" fmla="*/ 85 h 85"/>
                <a:gd name="T32" fmla="*/ 23 w 61"/>
                <a:gd name="T33" fmla="*/ 85 h 85"/>
                <a:gd name="T34" fmla="*/ 35 w 61"/>
                <a:gd name="T35" fmla="*/ 85 h 85"/>
                <a:gd name="T36" fmla="*/ 46 w 61"/>
                <a:gd name="T37" fmla="*/ 77 h 85"/>
                <a:gd name="T38" fmla="*/ 54 w 61"/>
                <a:gd name="T39" fmla="*/ 65 h 85"/>
                <a:gd name="T40" fmla="*/ 58 w 61"/>
                <a:gd name="T41" fmla="*/ 50 h 85"/>
                <a:gd name="T42" fmla="*/ 58 w 61"/>
                <a:gd name="T43" fmla="*/ 5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5">
                  <a:moveTo>
                    <a:pt x="58" y="50"/>
                  </a:moveTo>
                  <a:lnTo>
                    <a:pt x="58" y="50"/>
                  </a:lnTo>
                  <a:lnTo>
                    <a:pt x="61" y="31"/>
                  </a:lnTo>
                  <a:lnTo>
                    <a:pt x="58" y="15"/>
                  </a:lnTo>
                  <a:lnTo>
                    <a:pt x="50" y="8"/>
                  </a:lnTo>
                  <a:lnTo>
                    <a:pt x="42" y="0"/>
                  </a:lnTo>
                  <a:lnTo>
                    <a:pt x="42" y="0"/>
                  </a:lnTo>
                  <a:lnTo>
                    <a:pt x="27" y="0"/>
                  </a:lnTo>
                  <a:lnTo>
                    <a:pt x="19" y="8"/>
                  </a:lnTo>
                  <a:lnTo>
                    <a:pt x="8" y="19"/>
                  </a:lnTo>
                  <a:lnTo>
                    <a:pt x="4" y="38"/>
                  </a:lnTo>
                  <a:lnTo>
                    <a:pt x="4" y="38"/>
                  </a:lnTo>
                  <a:lnTo>
                    <a:pt x="0" y="54"/>
                  </a:lnTo>
                  <a:lnTo>
                    <a:pt x="4" y="69"/>
                  </a:lnTo>
                  <a:lnTo>
                    <a:pt x="11" y="81"/>
                  </a:lnTo>
                  <a:lnTo>
                    <a:pt x="23" y="85"/>
                  </a:lnTo>
                  <a:lnTo>
                    <a:pt x="23" y="85"/>
                  </a:lnTo>
                  <a:lnTo>
                    <a:pt x="35" y="85"/>
                  </a:lnTo>
                  <a:lnTo>
                    <a:pt x="46" y="77"/>
                  </a:lnTo>
                  <a:lnTo>
                    <a:pt x="54" y="65"/>
                  </a:lnTo>
                  <a:lnTo>
                    <a:pt x="58" y="50"/>
                  </a:lnTo>
                  <a:lnTo>
                    <a:pt x="58" y="50"/>
                  </a:lnTo>
                  <a:close/>
                </a:path>
              </a:pathLst>
            </a:custGeom>
            <a:solidFill>
              <a:srgbClr val="4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p:nvSpPr>
          <p:spPr bwMode="auto">
            <a:xfrm>
              <a:off x="2999" y="2419"/>
              <a:ext cx="61" cy="88"/>
            </a:xfrm>
            <a:custGeom>
              <a:avLst/>
              <a:gdLst>
                <a:gd name="T0" fmla="*/ 57 w 61"/>
                <a:gd name="T1" fmla="*/ 50 h 88"/>
                <a:gd name="T2" fmla="*/ 57 w 61"/>
                <a:gd name="T3" fmla="*/ 50 h 88"/>
                <a:gd name="T4" fmla="*/ 61 w 61"/>
                <a:gd name="T5" fmla="*/ 34 h 88"/>
                <a:gd name="T6" fmla="*/ 57 w 61"/>
                <a:gd name="T7" fmla="*/ 19 h 88"/>
                <a:gd name="T8" fmla="*/ 50 w 61"/>
                <a:gd name="T9" fmla="*/ 7 h 88"/>
                <a:gd name="T10" fmla="*/ 42 w 61"/>
                <a:gd name="T11" fmla="*/ 0 h 88"/>
                <a:gd name="T12" fmla="*/ 42 w 61"/>
                <a:gd name="T13" fmla="*/ 0 h 88"/>
                <a:gd name="T14" fmla="*/ 27 w 61"/>
                <a:gd name="T15" fmla="*/ 0 h 88"/>
                <a:gd name="T16" fmla="*/ 19 w 61"/>
                <a:gd name="T17" fmla="*/ 7 h 88"/>
                <a:gd name="T18" fmla="*/ 7 w 61"/>
                <a:gd name="T19" fmla="*/ 23 h 88"/>
                <a:gd name="T20" fmla="*/ 4 w 61"/>
                <a:gd name="T21" fmla="*/ 38 h 88"/>
                <a:gd name="T22" fmla="*/ 4 w 61"/>
                <a:gd name="T23" fmla="*/ 38 h 88"/>
                <a:gd name="T24" fmla="*/ 0 w 61"/>
                <a:gd name="T25" fmla="*/ 54 h 88"/>
                <a:gd name="T26" fmla="*/ 4 w 61"/>
                <a:gd name="T27" fmla="*/ 69 h 88"/>
                <a:gd name="T28" fmla="*/ 11 w 61"/>
                <a:gd name="T29" fmla="*/ 81 h 88"/>
                <a:gd name="T30" fmla="*/ 23 w 61"/>
                <a:gd name="T31" fmla="*/ 88 h 88"/>
                <a:gd name="T32" fmla="*/ 23 w 61"/>
                <a:gd name="T33" fmla="*/ 88 h 88"/>
                <a:gd name="T34" fmla="*/ 34 w 61"/>
                <a:gd name="T35" fmla="*/ 84 h 88"/>
                <a:gd name="T36" fmla="*/ 46 w 61"/>
                <a:gd name="T37" fmla="*/ 81 h 88"/>
                <a:gd name="T38" fmla="*/ 53 w 61"/>
                <a:gd name="T39" fmla="*/ 65 h 88"/>
                <a:gd name="T40" fmla="*/ 57 w 61"/>
                <a:gd name="T41" fmla="*/ 50 h 88"/>
                <a:gd name="T42" fmla="*/ 57 w 61"/>
                <a:gd name="T43"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8">
                  <a:moveTo>
                    <a:pt x="57" y="50"/>
                  </a:moveTo>
                  <a:lnTo>
                    <a:pt x="57" y="50"/>
                  </a:lnTo>
                  <a:lnTo>
                    <a:pt x="61" y="34"/>
                  </a:lnTo>
                  <a:lnTo>
                    <a:pt x="57" y="19"/>
                  </a:lnTo>
                  <a:lnTo>
                    <a:pt x="50" y="7"/>
                  </a:lnTo>
                  <a:lnTo>
                    <a:pt x="42" y="0"/>
                  </a:lnTo>
                  <a:lnTo>
                    <a:pt x="42" y="0"/>
                  </a:lnTo>
                  <a:lnTo>
                    <a:pt x="27" y="0"/>
                  </a:lnTo>
                  <a:lnTo>
                    <a:pt x="19" y="7"/>
                  </a:lnTo>
                  <a:lnTo>
                    <a:pt x="7" y="23"/>
                  </a:lnTo>
                  <a:lnTo>
                    <a:pt x="4" y="38"/>
                  </a:lnTo>
                  <a:lnTo>
                    <a:pt x="4" y="38"/>
                  </a:lnTo>
                  <a:lnTo>
                    <a:pt x="0" y="54"/>
                  </a:lnTo>
                  <a:lnTo>
                    <a:pt x="4" y="69"/>
                  </a:lnTo>
                  <a:lnTo>
                    <a:pt x="11" y="81"/>
                  </a:lnTo>
                  <a:lnTo>
                    <a:pt x="23" y="88"/>
                  </a:lnTo>
                  <a:lnTo>
                    <a:pt x="23" y="88"/>
                  </a:lnTo>
                  <a:lnTo>
                    <a:pt x="34" y="84"/>
                  </a:lnTo>
                  <a:lnTo>
                    <a:pt x="46" y="81"/>
                  </a:lnTo>
                  <a:lnTo>
                    <a:pt x="53" y="65"/>
                  </a:lnTo>
                  <a:lnTo>
                    <a:pt x="57" y="50"/>
                  </a:lnTo>
                  <a:lnTo>
                    <a:pt x="57" y="50"/>
                  </a:lnTo>
                  <a:close/>
                </a:path>
              </a:pathLst>
            </a:custGeom>
            <a:solidFill>
              <a:srgbClr val="4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p:nvSpPr>
          <p:spPr bwMode="auto">
            <a:xfrm>
              <a:off x="2584" y="2867"/>
              <a:ext cx="142" cy="39"/>
            </a:xfrm>
            <a:custGeom>
              <a:avLst/>
              <a:gdLst>
                <a:gd name="T0" fmla="*/ 80 w 142"/>
                <a:gd name="T1" fmla="*/ 0 h 39"/>
                <a:gd name="T2" fmla="*/ 142 w 142"/>
                <a:gd name="T3" fmla="*/ 20 h 39"/>
                <a:gd name="T4" fmla="*/ 54 w 142"/>
                <a:gd name="T5" fmla="*/ 39 h 39"/>
                <a:gd name="T6" fmla="*/ 0 w 142"/>
                <a:gd name="T7" fmla="*/ 16 h 39"/>
                <a:gd name="T8" fmla="*/ 77 w 142"/>
                <a:gd name="T9" fmla="*/ 0 h 39"/>
                <a:gd name="T10" fmla="*/ 80 w 142"/>
                <a:gd name="T11" fmla="*/ 0 h 39"/>
              </a:gdLst>
              <a:ahLst/>
              <a:cxnLst>
                <a:cxn ang="0">
                  <a:pos x="T0" y="T1"/>
                </a:cxn>
                <a:cxn ang="0">
                  <a:pos x="T2" y="T3"/>
                </a:cxn>
                <a:cxn ang="0">
                  <a:pos x="T4" y="T5"/>
                </a:cxn>
                <a:cxn ang="0">
                  <a:pos x="T6" y="T7"/>
                </a:cxn>
                <a:cxn ang="0">
                  <a:pos x="T8" y="T9"/>
                </a:cxn>
                <a:cxn ang="0">
                  <a:pos x="T10" y="T11"/>
                </a:cxn>
              </a:cxnLst>
              <a:rect l="0" t="0" r="r" b="b"/>
              <a:pathLst>
                <a:path w="142" h="39">
                  <a:moveTo>
                    <a:pt x="80" y="0"/>
                  </a:moveTo>
                  <a:lnTo>
                    <a:pt x="142" y="20"/>
                  </a:lnTo>
                  <a:lnTo>
                    <a:pt x="54" y="39"/>
                  </a:lnTo>
                  <a:lnTo>
                    <a:pt x="0" y="16"/>
                  </a:lnTo>
                  <a:lnTo>
                    <a:pt x="77" y="0"/>
                  </a:lnTo>
                  <a:lnTo>
                    <a:pt x="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p:nvSpPr>
          <p:spPr bwMode="auto">
            <a:xfrm>
              <a:off x="2061" y="2214"/>
              <a:ext cx="565" cy="773"/>
            </a:xfrm>
            <a:custGeom>
              <a:avLst/>
              <a:gdLst>
                <a:gd name="T0" fmla="*/ 108 w 565"/>
                <a:gd name="T1" fmla="*/ 430 h 773"/>
                <a:gd name="T2" fmla="*/ 123 w 565"/>
                <a:gd name="T3" fmla="*/ 384 h 773"/>
                <a:gd name="T4" fmla="*/ 150 w 565"/>
                <a:gd name="T5" fmla="*/ 288 h 773"/>
                <a:gd name="T6" fmla="*/ 166 w 565"/>
                <a:gd name="T7" fmla="*/ 188 h 773"/>
                <a:gd name="T8" fmla="*/ 158 w 565"/>
                <a:gd name="T9" fmla="*/ 150 h 773"/>
                <a:gd name="T10" fmla="*/ 139 w 565"/>
                <a:gd name="T11" fmla="*/ 135 h 773"/>
                <a:gd name="T12" fmla="*/ 119 w 565"/>
                <a:gd name="T13" fmla="*/ 119 h 773"/>
                <a:gd name="T14" fmla="*/ 77 w 565"/>
                <a:gd name="T15" fmla="*/ 85 h 773"/>
                <a:gd name="T16" fmla="*/ 46 w 565"/>
                <a:gd name="T17" fmla="*/ 42 h 773"/>
                <a:gd name="T18" fmla="*/ 46 w 565"/>
                <a:gd name="T19" fmla="*/ 19 h 773"/>
                <a:gd name="T20" fmla="*/ 62 w 565"/>
                <a:gd name="T21" fmla="*/ 0 h 773"/>
                <a:gd name="T22" fmla="*/ 43 w 565"/>
                <a:gd name="T23" fmla="*/ 4 h 773"/>
                <a:gd name="T24" fmla="*/ 12 w 565"/>
                <a:gd name="T25" fmla="*/ 19 h 773"/>
                <a:gd name="T26" fmla="*/ 0 w 565"/>
                <a:gd name="T27" fmla="*/ 38 h 773"/>
                <a:gd name="T28" fmla="*/ 4 w 565"/>
                <a:gd name="T29" fmla="*/ 65 h 773"/>
                <a:gd name="T30" fmla="*/ 27 w 565"/>
                <a:gd name="T31" fmla="*/ 100 h 773"/>
                <a:gd name="T32" fmla="*/ 70 w 565"/>
                <a:gd name="T33" fmla="*/ 150 h 773"/>
                <a:gd name="T34" fmla="*/ 77 w 565"/>
                <a:gd name="T35" fmla="*/ 173 h 773"/>
                <a:gd name="T36" fmla="*/ 85 w 565"/>
                <a:gd name="T37" fmla="*/ 234 h 773"/>
                <a:gd name="T38" fmla="*/ 77 w 565"/>
                <a:gd name="T39" fmla="*/ 319 h 773"/>
                <a:gd name="T40" fmla="*/ 58 w 565"/>
                <a:gd name="T41" fmla="*/ 369 h 773"/>
                <a:gd name="T42" fmla="*/ 31 w 565"/>
                <a:gd name="T43" fmla="*/ 415 h 773"/>
                <a:gd name="T44" fmla="*/ 31 w 565"/>
                <a:gd name="T45" fmla="*/ 419 h 773"/>
                <a:gd name="T46" fmla="*/ 43 w 565"/>
                <a:gd name="T47" fmla="*/ 446 h 773"/>
                <a:gd name="T48" fmla="*/ 108 w 565"/>
                <a:gd name="T49" fmla="*/ 511 h 773"/>
                <a:gd name="T50" fmla="*/ 273 w 565"/>
                <a:gd name="T51" fmla="*/ 626 h 773"/>
                <a:gd name="T52" fmla="*/ 404 w 565"/>
                <a:gd name="T53" fmla="*/ 703 h 773"/>
                <a:gd name="T54" fmla="*/ 519 w 565"/>
                <a:gd name="T55" fmla="*/ 761 h 773"/>
                <a:gd name="T56" fmla="*/ 565 w 565"/>
                <a:gd name="T57" fmla="*/ 773 h 773"/>
                <a:gd name="T58" fmla="*/ 565 w 565"/>
                <a:gd name="T59" fmla="*/ 765 h 773"/>
                <a:gd name="T60" fmla="*/ 542 w 565"/>
                <a:gd name="T61" fmla="*/ 730 h 773"/>
                <a:gd name="T62" fmla="*/ 461 w 565"/>
                <a:gd name="T63" fmla="*/ 653 h 773"/>
                <a:gd name="T64" fmla="*/ 335 w 565"/>
                <a:gd name="T65" fmla="*/ 546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773">
                  <a:moveTo>
                    <a:pt x="335" y="546"/>
                  </a:moveTo>
                  <a:lnTo>
                    <a:pt x="108" y="430"/>
                  </a:lnTo>
                  <a:lnTo>
                    <a:pt x="108" y="430"/>
                  </a:lnTo>
                  <a:lnTo>
                    <a:pt x="123" y="384"/>
                  </a:lnTo>
                  <a:lnTo>
                    <a:pt x="135" y="342"/>
                  </a:lnTo>
                  <a:lnTo>
                    <a:pt x="150" y="288"/>
                  </a:lnTo>
                  <a:lnTo>
                    <a:pt x="162" y="234"/>
                  </a:lnTo>
                  <a:lnTo>
                    <a:pt x="166" y="188"/>
                  </a:lnTo>
                  <a:lnTo>
                    <a:pt x="162" y="169"/>
                  </a:lnTo>
                  <a:lnTo>
                    <a:pt x="158" y="150"/>
                  </a:lnTo>
                  <a:lnTo>
                    <a:pt x="150" y="138"/>
                  </a:lnTo>
                  <a:lnTo>
                    <a:pt x="139" y="135"/>
                  </a:lnTo>
                  <a:lnTo>
                    <a:pt x="139" y="135"/>
                  </a:lnTo>
                  <a:lnTo>
                    <a:pt x="119" y="119"/>
                  </a:lnTo>
                  <a:lnTo>
                    <a:pt x="100" y="104"/>
                  </a:lnTo>
                  <a:lnTo>
                    <a:pt x="77" y="85"/>
                  </a:lnTo>
                  <a:lnTo>
                    <a:pt x="58" y="65"/>
                  </a:lnTo>
                  <a:lnTo>
                    <a:pt x="46" y="42"/>
                  </a:lnTo>
                  <a:lnTo>
                    <a:pt x="46" y="31"/>
                  </a:lnTo>
                  <a:lnTo>
                    <a:pt x="46" y="19"/>
                  </a:lnTo>
                  <a:lnTo>
                    <a:pt x="54" y="12"/>
                  </a:lnTo>
                  <a:lnTo>
                    <a:pt x="62" y="0"/>
                  </a:lnTo>
                  <a:lnTo>
                    <a:pt x="62" y="0"/>
                  </a:lnTo>
                  <a:lnTo>
                    <a:pt x="43" y="4"/>
                  </a:lnTo>
                  <a:lnTo>
                    <a:pt x="23" y="12"/>
                  </a:lnTo>
                  <a:lnTo>
                    <a:pt x="12" y="19"/>
                  </a:lnTo>
                  <a:lnTo>
                    <a:pt x="4" y="27"/>
                  </a:lnTo>
                  <a:lnTo>
                    <a:pt x="0" y="38"/>
                  </a:lnTo>
                  <a:lnTo>
                    <a:pt x="0" y="50"/>
                  </a:lnTo>
                  <a:lnTo>
                    <a:pt x="4" y="65"/>
                  </a:lnTo>
                  <a:lnTo>
                    <a:pt x="16" y="81"/>
                  </a:lnTo>
                  <a:lnTo>
                    <a:pt x="27" y="100"/>
                  </a:lnTo>
                  <a:lnTo>
                    <a:pt x="46" y="123"/>
                  </a:lnTo>
                  <a:lnTo>
                    <a:pt x="70" y="150"/>
                  </a:lnTo>
                  <a:lnTo>
                    <a:pt x="70" y="150"/>
                  </a:lnTo>
                  <a:lnTo>
                    <a:pt x="77" y="173"/>
                  </a:lnTo>
                  <a:lnTo>
                    <a:pt x="81" y="200"/>
                  </a:lnTo>
                  <a:lnTo>
                    <a:pt x="85" y="234"/>
                  </a:lnTo>
                  <a:lnTo>
                    <a:pt x="85" y="277"/>
                  </a:lnTo>
                  <a:lnTo>
                    <a:pt x="77" y="319"/>
                  </a:lnTo>
                  <a:lnTo>
                    <a:pt x="70" y="342"/>
                  </a:lnTo>
                  <a:lnTo>
                    <a:pt x="58" y="369"/>
                  </a:lnTo>
                  <a:lnTo>
                    <a:pt x="46" y="392"/>
                  </a:lnTo>
                  <a:lnTo>
                    <a:pt x="31" y="415"/>
                  </a:lnTo>
                  <a:lnTo>
                    <a:pt x="31" y="415"/>
                  </a:lnTo>
                  <a:lnTo>
                    <a:pt x="31" y="419"/>
                  </a:lnTo>
                  <a:lnTo>
                    <a:pt x="31" y="427"/>
                  </a:lnTo>
                  <a:lnTo>
                    <a:pt x="43" y="446"/>
                  </a:lnTo>
                  <a:lnTo>
                    <a:pt x="66" y="473"/>
                  </a:lnTo>
                  <a:lnTo>
                    <a:pt x="108" y="511"/>
                  </a:lnTo>
                  <a:lnTo>
                    <a:pt x="173" y="561"/>
                  </a:lnTo>
                  <a:lnTo>
                    <a:pt x="273" y="626"/>
                  </a:lnTo>
                  <a:lnTo>
                    <a:pt x="404" y="703"/>
                  </a:lnTo>
                  <a:lnTo>
                    <a:pt x="404" y="703"/>
                  </a:lnTo>
                  <a:lnTo>
                    <a:pt x="469" y="738"/>
                  </a:lnTo>
                  <a:lnTo>
                    <a:pt x="519" y="761"/>
                  </a:lnTo>
                  <a:lnTo>
                    <a:pt x="546" y="773"/>
                  </a:lnTo>
                  <a:lnTo>
                    <a:pt x="565" y="773"/>
                  </a:lnTo>
                  <a:lnTo>
                    <a:pt x="565" y="769"/>
                  </a:lnTo>
                  <a:lnTo>
                    <a:pt x="565" y="765"/>
                  </a:lnTo>
                  <a:lnTo>
                    <a:pt x="561" y="753"/>
                  </a:lnTo>
                  <a:lnTo>
                    <a:pt x="542" y="730"/>
                  </a:lnTo>
                  <a:lnTo>
                    <a:pt x="519" y="707"/>
                  </a:lnTo>
                  <a:lnTo>
                    <a:pt x="461" y="653"/>
                  </a:lnTo>
                  <a:lnTo>
                    <a:pt x="400" y="600"/>
                  </a:lnTo>
                  <a:lnTo>
                    <a:pt x="335" y="546"/>
                  </a:lnTo>
                  <a:lnTo>
                    <a:pt x="335" y="546"/>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p:nvSpPr>
          <p:spPr bwMode="auto">
            <a:xfrm>
              <a:off x="2941" y="2656"/>
              <a:ext cx="899" cy="388"/>
            </a:xfrm>
            <a:custGeom>
              <a:avLst/>
              <a:gdLst>
                <a:gd name="T0" fmla="*/ 576 w 899"/>
                <a:gd name="T1" fmla="*/ 319 h 388"/>
                <a:gd name="T2" fmla="*/ 592 w 899"/>
                <a:gd name="T3" fmla="*/ 273 h 388"/>
                <a:gd name="T4" fmla="*/ 626 w 899"/>
                <a:gd name="T5" fmla="*/ 181 h 388"/>
                <a:gd name="T6" fmla="*/ 676 w 899"/>
                <a:gd name="T7" fmla="*/ 88 h 388"/>
                <a:gd name="T8" fmla="*/ 699 w 899"/>
                <a:gd name="T9" fmla="*/ 65 h 388"/>
                <a:gd name="T10" fmla="*/ 726 w 899"/>
                <a:gd name="T11" fmla="*/ 61 h 388"/>
                <a:gd name="T12" fmla="*/ 753 w 899"/>
                <a:gd name="T13" fmla="*/ 61 h 388"/>
                <a:gd name="T14" fmla="*/ 807 w 899"/>
                <a:gd name="T15" fmla="*/ 58 h 388"/>
                <a:gd name="T16" fmla="*/ 853 w 899"/>
                <a:gd name="T17" fmla="*/ 42 h 388"/>
                <a:gd name="T18" fmla="*/ 868 w 899"/>
                <a:gd name="T19" fmla="*/ 23 h 388"/>
                <a:gd name="T20" fmla="*/ 868 w 899"/>
                <a:gd name="T21" fmla="*/ 0 h 388"/>
                <a:gd name="T22" fmla="*/ 880 w 899"/>
                <a:gd name="T23" fmla="*/ 12 h 388"/>
                <a:gd name="T24" fmla="*/ 899 w 899"/>
                <a:gd name="T25" fmla="*/ 46 h 388"/>
                <a:gd name="T26" fmla="*/ 895 w 899"/>
                <a:gd name="T27" fmla="*/ 65 h 388"/>
                <a:gd name="T28" fmla="*/ 876 w 899"/>
                <a:gd name="T29" fmla="*/ 85 h 388"/>
                <a:gd name="T30" fmla="*/ 838 w 899"/>
                <a:gd name="T31" fmla="*/ 100 h 388"/>
                <a:gd name="T32" fmla="*/ 772 w 899"/>
                <a:gd name="T33" fmla="*/ 115 h 388"/>
                <a:gd name="T34" fmla="*/ 753 w 899"/>
                <a:gd name="T35" fmla="*/ 131 h 388"/>
                <a:gd name="T36" fmla="*/ 711 w 899"/>
                <a:gd name="T37" fmla="*/ 173 h 388"/>
                <a:gd name="T38" fmla="*/ 669 w 899"/>
                <a:gd name="T39" fmla="*/ 250 h 388"/>
                <a:gd name="T40" fmla="*/ 653 w 899"/>
                <a:gd name="T41" fmla="*/ 296 h 388"/>
                <a:gd name="T42" fmla="*/ 649 w 899"/>
                <a:gd name="T43" fmla="*/ 354 h 388"/>
                <a:gd name="T44" fmla="*/ 649 w 899"/>
                <a:gd name="T45" fmla="*/ 354 h 388"/>
                <a:gd name="T46" fmla="*/ 622 w 899"/>
                <a:gd name="T47" fmla="*/ 369 h 388"/>
                <a:gd name="T48" fmla="*/ 530 w 899"/>
                <a:gd name="T49" fmla="*/ 384 h 388"/>
                <a:gd name="T50" fmla="*/ 330 w 899"/>
                <a:gd name="T51" fmla="*/ 380 h 388"/>
                <a:gd name="T52" fmla="*/ 181 w 899"/>
                <a:gd name="T53" fmla="*/ 365 h 388"/>
                <a:gd name="T54" fmla="*/ 19 w 899"/>
                <a:gd name="T55" fmla="*/ 342 h 388"/>
                <a:gd name="T56" fmla="*/ 0 w 899"/>
                <a:gd name="T57" fmla="*/ 331 h 388"/>
                <a:gd name="T58" fmla="*/ 8 w 899"/>
                <a:gd name="T59" fmla="*/ 327 h 388"/>
                <a:gd name="T60" fmla="*/ 127 w 899"/>
                <a:gd name="T61" fmla="*/ 315 h 388"/>
                <a:gd name="T62" fmla="*/ 281 w 899"/>
                <a:gd name="T63" fmla="*/ 31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99" h="388">
                  <a:moveTo>
                    <a:pt x="281" y="315"/>
                  </a:moveTo>
                  <a:lnTo>
                    <a:pt x="576" y="319"/>
                  </a:lnTo>
                  <a:lnTo>
                    <a:pt x="576" y="319"/>
                  </a:lnTo>
                  <a:lnTo>
                    <a:pt x="592" y="273"/>
                  </a:lnTo>
                  <a:lnTo>
                    <a:pt x="607" y="231"/>
                  </a:lnTo>
                  <a:lnTo>
                    <a:pt x="626" y="181"/>
                  </a:lnTo>
                  <a:lnTo>
                    <a:pt x="649" y="131"/>
                  </a:lnTo>
                  <a:lnTo>
                    <a:pt x="676" y="88"/>
                  </a:lnTo>
                  <a:lnTo>
                    <a:pt x="688" y="73"/>
                  </a:lnTo>
                  <a:lnTo>
                    <a:pt x="699" y="65"/>
                  </a:lnTo>
                  <a:lnTo>
                    <a:pt x="715" y="58"/>
                  </a:lnTo>
                  <a:lnTo>
                    <a:pt x="726" y="61"/>
                  </a:lnTo>
                  <a:lnTo>
                    <a:pt x="726" y="61"/>
                  </a:lnTo>
                  <a:lnTo>
                    <a:pt x="753" y="61"/>
                  </a:lnTo>
                  <a:lnTo>
                    <a:pt x="776" y="61"/>
                  </a:lnTo>
                  <a:lnTo>
                    <a:pt x="807" y="58"/>
                  </a:lnTo>
                  <a:lnTo>
                    <a:pt x="834" y="50"/>
                  </a:lnTo>
                  <a:lnTo>
                    <a:pt x="853" y="42"/>
                  </a:lnTo>
                  <a:lnTo>
                    <a:pt x="864" y="35"/>
                  </a:lnTo>
                  <a:lnTo>
                    <a:pt x="868" y="23"/>
                  </a:lnTo>
                  <a:lnTo>
                    <a:pt x="868" y="12"/>
                  </a:lnTo>
                  <a:lnTo>
                    <a:pt x="868" y="0"/>
                  </a:lnTo>
                  <a:lnTo>
                    <a:pt x="868" y="0"/>
                  </a:lnTo>
                  <a:lnTo>
                    <a:pt x="880" y="12"/>
                  </a:lnTo>
                  <a:lnTo>
                    <a:pt x="891" y="27"/>
                  </a:lnTo>
                  <a:lnTo>
                    <a:pt x="899" y="46"/>
                  </a:lnTo>
                  <a:lnTo>
                    <a:pt x="899" y="54"/>
                  </a:lnTo>
                  <a:lnTo>
                    <a:pt x="895" y="65"/>
                  </a:lnTo>
                  <a:lnTo>
                    <a:pt x="887" y="73"/>
                  </a:lnTo>
                  <a:lnTo>
                    <a:pt x="876" y="85"/>
                  </a:lnTo>
                  <a:lnTo>
                    <a:pt x="861" y="92"/>
                  </a:lnTo>
                  <a:lnTo>
                    <a:pt x="838" y="100"/>
                  </a:lnTo>
                  <a:lnTo>
                    <a:pt x="811" y="108"/>
                  </a:lnTo>
                  <a:lnTo>
                    <a:pt x="772" y="115"/>
                  </a:lnTo>
                  <a:lnTo>
                    <a:pt x="772" y="115"/>
                  </a:lnTo>
                  <a:lnTo>
                    <a:pt x="753" y="131"/>
                  </a:lnTo>
                  <a:lnTo>
                    <a:pt x="734" y="150"/>
                  </a:lnTo>
                  <a:lnTo>
                    <a:pt x="711" y="173"/>
                  </a:lnTo>
                  <a:lnTo>
                    <a:pt x="688" y="208"/>
                  </a:lnTo>
                  <a:lnTo>
                    <a:pt x="669" y="250"/>
                  </a:lnTo>
                  <a:lnTo>
                    <a:pt x="661" y="273"/>
                  </a:lnTo>
                  <a:lnTo>
                    <a:pt x="653" y="296"/>
                  </a:lnTo>
                  <a:lnTo>
                    <a:pt x="649" y="323"/>
                  </a:lnTo>
                  <a:lnTo>
                    <a:pt x="649" y="354"/>
                  </a:lnTo>
                  <a:lnTo>
                    <a:pt x="649" y="354"/>
                  </a:lnTo>
                  <a:lnTo>
                    <a:pt x="649" y="354"/>
                  </a:lnTo>
                  <a:lnTo>
                    <a:pt x="642" y="361"/>
                  </a:lnTo>
                  <a:lnTo>
                    <a:pt x="622" y="369"/>
                  </a:lnTo>
                  <a:lnTo>
                    <a:pt x="588" y="380"/>
                  </a:lnTo>
                  <a:lnTo>
                    <a:pt x="530" y="384"/>
                  </a:lnTo>
                  <a:lnTo>
                    <a:pt x="446" y="388"/>
                  </a:lnTo>
                  <a:lnTo>
                    <a:pt x="330" y="380"/>
                  </a:lnTo>
                  <a:lnTo>
                    <a:pt x="181" y="365"/>
                  </a:lnTo>
                  <a:lnTo>
                    <a:pt x="181" y="365"/>
                  </a:lnTo>
                  <a:lnTo>
                    <a:pt x="50" y="346"/>
                  </a:lnTo>
                  <a:lnTo>
                    <a:pt x="19" y="342"/>
                  </a:lnTo>
                  <a:lnTo>
                    <a:pt x="0" y="334"/>
                  </a:lnTo>
                  <a:lnTo>
                    <a:pt x="0" y="331"/>
                  </a:lnTo>
                  <a:lnTo>
                    <a:pt x="0" y="331"/>
                  </a:lnTo>
                  <a:lnTo>
                    <a:pt x="8" y="327"/>
                  </a:lnTo>
                  <a:lnTo>
                    <a:pt x="58" y="319"/>
                  </a:lnTo>
                  <a:lnTo>
                    <a:pt x="127" y="315"/>
                  </a:lnTo>
                  <a:lnTo>
                    <a:pt x="200" y="315"/>
                  </a:lnTo>
                  <a:lnTo>
                    <a:pt x="281" y="315"/>
                  </a:lnTo>
                  <a:lnTo>
                    <a:pt x="281" y="315"/>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p:nvSpPr>
          <p:spPr bwMode="auto">
            <a:xfrm>
              <a:off x="2123" y="1661"/>
              <a:ext cx="365" cy="430"/>
            </a:xfrm>
            <a:custGeom>
              <a:avLst/>
              <a:gdLst>
                <a:gd name="T0" fmla="*/ 361 w 365"/>
                <a:gd name="T1" fmla="*/ 307 h 430"/>
                <a:gd name="T2" fmla="*/ 361 w 365"/>
                <a:gd name="T3" fmla="*/ 307 h 430"/>
                <a:gd name="T4" fmla="*/ 365 w 365"/>
                <a:gd name="T5" fmla="*/ 319 h 430"/>
                <a:gd name="T6" fmla="*/ 365 w 365"/>
                <a:gd name="T7" fmla="*/ 334 h 430"/>
                <a:gd name="T8" fmla="*/ 361 w 365"/>
                <a:gd name="T9" fmla="*/ 345 h 430"/>
                <a:gd name="T10" fmla="*/ 349 w 365"/>
                <a:gd name="T11" fmla="*/ 357 h 430"/>
                <a:gd name="T12" fmla="*/ 242 w 365"/>
                <a:gd name="T13" fmla="*/ 426 h 430"/>
                <a:gd name="T14" fmla="*/ 242 w 365"/>
                <a:gd name="T15" fmla="*/ 426 h 430"/>
                <a:gd name="T16" fmla="*/ 226 w 365"/>
                <a:gd name="T17" fmla="*/ 430 h 430"/>
                <a:gd name="T18" fmla="*/ 215 w 365"/>
                <a:gd name="T19" fmla="*/ 430 h 430"/>
                <a:gd name="T20" fmla="*/ 200 w 365"/>
                <a:gd name="T21" fmla="*/ 426 h 430"/>
                <a:gd name="T22" fmla="*/ 192 w 365"/>
                <a:gd name="T23" fmla="*/ 415 h 430"/>
                <a:gd name="T24" fmla="*/ 4 w 365"/>
                <a:gd name="T25" fmla="*/ 126 h 430"/>
                <a:gd name="T26" fmla="*/ 4 w 365"/>
                <a:gd name="T27" fmla="*/ 126 h 430"/>
                <a:gd name="T28" fmla="*/ 0 w 365"/>
                <a:gd name="T29" fmla="*/ 111 h 430"/>
                <a:gd name="T30" fmla="*/ 0 w 365"/>
                <a:gd name="T31" fmla="*/ 96 h 430"/>
                <a:gd name="T32" fmla="*/ 4 w 365"/>
                <a:gd name="T33" fmla="*/ 84 h 430"/>
                <a:gd name="T34" fmla="*/ 15 w 365"/>
                <a:gd name="T35" fmla="*/ 73 h 430"/>
                <a:gd name="T36" fmla="*/ 123 w 365"/>
                <a:gd name="T37" fmla="*/ 3 h 430"/>
                <a:gd name="T38" fmla="*/ 123 w 365"/>
                <a:gd name="T39" fmla="*/ 3 h 430"/>
                <a:gd name="T40" fmla="*/ 138 w 365"/>
                <a:gd name="T41" fmla="*/ 0 h 430"/>
                <a:gd name="T42" fmla="*/ 150 w 365"/>
                <a:gd name="T43" fmla="*/ 0 h 430"/>
                <a:gd name="T44" fmla="*/ 165 w 365"/>
                <a:gd name="T45" fmla="*/ 3 h 430"/>
                <a:gd name="T46" fmla="*/ 173 w 365"/>
                <a:gd name="T47" fmla="*/ 15 h 430"/>
                <a:gd name="T48" fmla="*/ 361 w 365"/>
                <a:gd name="T49" fmla="*/ 307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5" h="430">
                  <a:moveTo>
                    <a:pt x="361" y="307"/>
                  </a:moveTo>
                  <a:lnTo>
                    <a:pt x="361" y="307"/>
                  </a:lnTo>
                  <a:lnTo>
                    <a:pt x="365" y="319"/>
                  </a:lnTo>
                  <a:lnTo>
                    <a:pt x="365" y="334"/>
                  </a:lnTo>
                  <a:lnTo>
                    <a:pt x="361" y="345"/>
                  </a:lnTo>
                  <a:lnTo>
                    <a:pt x="349" y="357"/>
                  </a:lnTo>
                  <a:lnTo>
                    <a:pt x="242" y="426"/>
                  </a:lnTo>
                  <a:lnTo>
                    <a:pt x="242" y="426"/>
                  </a:lnTo>
                  <a:lnTo>
                    <a:pt x="226" y="430"/>
                  </a:lnTo>
                  <a:lnTo>
                    <a:pt x="215" y="430"/>
                  </a:lnTo>
                  <a:lnTo>
                    <a:pt x="200" y="426"/>
                  </a:lnTo>
                  <a:lnTo>
                    <a:pt x="192" y="415"/>
                  </a:lnTo>
                  <a:lnTo>
                    <a:pt x="4" y="126"/>
                  </a:lnTo>
                  <a:lnTo>
                    <a:pt x="4" y="126"/>
                  </a:lnTo>
                  <a:lnTo>
                    <a:pt x="0" y="111"/>
                  </a:lnTo>
                  <a:lnTo>
                    <a:pt x="0" y="96"/>
                  </a:lnTo>
                  <a:lnTo>
                    <a:pt x="4" y="84"/>
                  </a:lnTo>
                  <a:lnTo>
                    <a:pt x="15" y="73"/>
                  </a:lnTo>
                  <a:lnTo>
                    <a:pt x="123" y="3"/>
                  </a:lnTo>
                  <a:lnTo>
                    <a:pt x="123" y="3"/>
                  </a:lnTo>
                  <a:lnTo>
                    <a:pt x="138" y="0"/>
                  </a:lnTo>
                  <a:lnTo>
                    <a:pt x="150" y="0"/>
                  </a:lnTo>
                  <a:lnTo>
                    <a:pt x="165" y="3"/>
                  </a:lnTo>
                  <a:lnTo>
                    <a:pt x="173" y="15"/>
                  </a:lnTo>
                  <a:lnTo>
                    <a:pt x="361" y="30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auto">
            <a:xfrm>
              <a:off x="2200" y="1607"/>
              <a:ext cx="73" cy="100"/>
            </a:xfrm>
            <a:custGeom>
              <a:avLst/>
              <a:gdLst>
                <a:gd name="T0" fmla="*/ 73 w 73"/>
                <a:gd name="T1" fmla="*/ 80 h 100"/>
                <a:gd name="T2" fmla="*/ 73 w 73"/>
                <a:gd name="T3" fmla="*/ 80 h 100"/>
                <a:gd name="T4" fmla="*/ 73 w 73"/>
                <a:gd name="T5" fmla="*/ 92 h 100"/>
                <a:gd name="T6" fmla="*/ 69 w 73"/>
                <a:gd name="T7" fmla="*/ 100 h 100"/>
                <a:gd name="T8" fmla="*/ 69 w 73"/>
                <a:gd name="T9" fmla="*/ 100 h 100"/>
                <a:gd name="T10" fmla="*/ 69 w 73"/>
                <a:gd name="T11" fmla="*/ 100 h 100"/>
                <a:gd name="T12" fmla="*/ 57 w 73"/>
                <a:gd name="T13" fmla="*/ 100 h 100"/>
                <a:gd name="T14" fmla="*/ 50 w 73"/>
                <a:gd name="T15" fmla="*/ 96 h 100"/>
                <a:gd name="T16" fmla="*/ 0 w 73"/>
                <a:gd name="T17" fmla="*/ 15 h 100"/>
                <a:gd name="T18" fmla="*/ 0 w 73"/>
                <a:gd name="T19" fmla="*/ 15 h 100"/>
                <a:gd name="T20" fmla="*/ 0 w 73"/>
                <a:gd name="T21" fmla="*/ 7 h 100"/>
                <a:gd name="T22" fmla="*/ 4 w 73"/>
                <a:gd name="T23" fmla="*/ 0 h 100"/>
                <a:gd name="T24" fmla="*/ 4 w 73"/>
                <a:gd name="T25" fmla="*/ 0 h 100"/>
                <a:gd name="T26" fmla="*/ 4 w 73"/>
                <a:gd name="T27" fmla="*/ 0 h 100"/>
                <a:gd name="T28" fmla="*/ 15 w 73"/>
                <a:gd name="T29" fmla="*/ 0 h 100"/>
                <a:gd name="T30" fmla="*/ 23 w 73"/>
                <a:gd name="T31" fmla="*/ 4 h 100"/>
                <a:gd name="T32" fmla="*/ 73 w 73"/>
                <a:gd name="T33" fmla="*/ 8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00">
                  <a:moveTo>
                    <a:pt x="73" y="80"/>
                  </a:moveTo>
                  <a:lnTo>
                    <a:pt x="73" y="80"/>
                  </a:lnTo>
                  <a:lnTo>
                    <a:pt x="73" y="92"/>
                  </a:lnTo>
                  <a:lnTo>
                    <a:pt x="69" y="100"/>
                  </a:lnTo>
                  <a:lnTo>
                    <a:pt x="69" y="100"/>
                  </a:lnTo>
                  <a:lnTo>
                    <a:pt x="69" y="100"/>
                  </a:lnTo>
                  <a:lnTo>
                    <a:pt x="57" y="100"/>
                  </a:lnTo>
                  <a:lnTo>
                    <a:pt x="50" y="96"/>
                  </a:lnTo>
                  <a:lnTo>
                    <a:pt x="0" y="15"/>
                  </a:lnTo>
                  <a:lnTo>
                    <a:pt x="0" y="15"/>
                  </a:lnTo>
                  <a:lnTo>
                    <a:pt x="0" y="7"/>
                  </a:lnTo>
                  <a:lnTo>
                    <a:pt x="4" y="0"/>
                  </a:lnTo>
                  <a:lnTo>
                    <a:pt x="4" y="0"/>
                  </a:lnTo>
                  <a:lnTo>
                    <a:pt x="4" y="0"/>
                  </a:lnTo>
                  <a:lnTo>
                    <a:pt x="15" y="0"/>
                  </a:lnTo>
                  <a:lnTo>
                    <a:pt x="23" y="4"/>
                  </a:lnTo>
                  <a:lnTo>
                    <a:pt x="73" y="8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9"/>
            <p:cNvSpPr>
              <a:spLocks/>
            </p:cNvSpPr>
            <p:nvPr/>
          </p:nvSpPr>
          <p:spPr bwMode="auto">
            <a:xfrm>
              <a:off x="2154" y="1695"/>
              <a:ext cx="188" cy="188"/>
            </a:xfrm>
            <a:custGeom>
              <a:avLst/>
              <a:gdLst>
                <a:gd name="T0" fmla="*/ 184 w 188"/>
                <a:gd name="T1" fmla="*/ 81 h 188"/>
                <a:gd name="T2" fmla="*/ 184 w 188"/>
                <a:gd name="T3" fmla="*/ 81 h 188"/>
                <a:gd name="T4" fmla="*/ 188 w 188"/>
                <a:gd name="T5" fmla="*/ 96 h 188"/>
                <a:gd name="T6" fmla="*/ 188 w 188"/>
                <a:gd name="T7" fmla="*/ 112 h 188"/>
                <a:gd name="T8" fmla="*/ 184 w 188"/>
                <a:gd name="T9" fmla="*/ 123 h 188"/>
                <a:gd name="T10" fmla="*/ 172 w 188"/>
                <a:gd name="T11" fmla="*/ 135 h 188"/>
                <a:gd name="T12" fmla="*/ 99 w 188"/>
                <a:gd name="T13" fmla="*/ 181 h 188"/>
                <a:gd name="T14" fmla="*/ 99 w 188"/>
                <a:gd name="T15" fmla="*/ 181 h 188"/>
                <a:gd name="T16" fmla="*/ 84 w 188"/>
                <a:gd name="T17" fmla="*/ 188 h 188"/>
                <a:gd name="T18" fmla="*/ 69 w 188"/>
                <a:gd name="T19" fmla="*/ 188 h 188"/>
                <a:gd name="T20" fmla="*/ 57 w 188"/>
                <a:gd name="T21" fmla="*/ 181 h 188"/>
                <a:gd name="T22" fmla="*/ 46 w 188"/>
                <a:gd name="T23" fmla="*/ 169 h 188"/>
                <a:gd name="T24" fmla="*/ 3 w 188"/>
                <a:gd name="T25" fmla="*/ 104 h 188"/>
                <a:gd name="T26" fmla="*/ 3 w 188"/>
                <a:gd name="T27" fmla="*/ 104 h 188"/>
                <a:gd name="T28" fmla="*/ 0 w 188"/>
                <a:gd name="T29" fmla="*/ 92 h 188"/>
                <a:gd name="T30" fmla="*/ 0 w 188"/>
                <a:gd name="T31" fmla="*/ 77 h 188"/>
                <a:gd name="T32" fmla="*/ 3 w 188"/>
                <a:gd name="T33" fmla="*/ 65 h 188"/>
                <a:gd name="T34" fmla="*/ 15 w 188"/>
                <a:gd name="T35" fmla="*/ 54 h 188"/>
                <a:gd name="T36" fmla="*/ 88 w 188"/>
                <a:gd name="T37" fmla="*/ 8 h 188"/>
                <a:gd name="T38" fmla="*/ 88 w 188"/>
                <a:gd name="T39" fmla="*/ 8 h 188"/>
                <a:gd name="T40" fmla="*/ 103 w 188"/>
                <a:gd name="T41" fmla="*/ 0 h 188"/>
                <a:gd name="T42" fmla="*/ 119 w 188"/>
                <a:gd name="T43" fmla="*/ 0 h 188"/>
                <a:gd name="T44" fmla="*/ 130 w 188"/>
                <a:gd name="T45" fmla="*/ 8 h 188"/>
                <a:gd name="T46" fmla="*/ 142 w 188"/>
                <a:gd name="T47" fmla="*/ 16 h 188"/>
                <a:gd name="T48" fmla="*/ 184 w 188"/>
                <a:gd name="T4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 h="188">
                  <a:moveTo>
                    <a:pt x="184" y="81"/>
                  </a:moveTo>
                  <a:lnTo>
                    <a:pt x="184" y="81"/>
                  </a:lnTo>
                  <a:lnTo>
                    <a:pt x="188" y="96"/>
                  </a:lnTo>
                  <a:lnTo>
                    <a:pt x="188" y="112"/>
                  </a:lnTo>
                  <a:lnTo>
                    <a:pt x="184" y="123"/>
                  </a:lnTo>
                  <a:lnTo>
                    <a:pt x="172" y="135"/>
                  </a:lnTo>
                  <a:lnTo>
                    <a:pt x="99" y="181"/>
                  </a:lnTo>
                  <a:lnTo>
                    <a:pt x="99" y="181"/>
                  </a:lnTo>
                  <a:lnTo>
                    <a:pt x="84" y="188"/>
                  </a:lnTo>
                  <a:lnTo>
                    <a:pt x="69" y="188"/>
                  </a:lnTo>
                  <a:lnTo>
                    <a:pt x="57" y="181"/>
                  </a:lnTo>
                  <a:lnTo>
                    <a:pt x="46" y="169"/>
                  </a:lnTo>
                  <a:lnTo>
                    <a:pt x="3" y="104"/>
                  </a:lnTo>
                  <a:lnTo>
                    <a:pt x="3" y="104"/>
                  </a:lnTo>
                  <a:lnTo>
                    <a:pt x="0" y="92"/>
                  </a:lnTo>
                  <a:lnTo>
                    <a:pt x="0" y="77"/>
                  </a:lnTo>
                  <a:lnTo>
                    <a:pt x="3" y="65"/>
                  </a:lnTo>
                  <a:lnTo>
                    <a:pt x="15" y="54"/>
                  </a:lnTo>
                  <a:lnTo>
                    <a:pt x="88" y="8"/>
                  </a:lnTo>
                  <a:lnTo>
                    <a:pt x="88" y="8"/>
                  </a:lnTo>
                  <a:lnTo>
                    <a:pt x="103" y="0"/>
                  </a:lnTo>
                  <a:lnTo>
                    <a:pt x="119" y="0"/>
                  </a:lnTo>
                  <a:lnTo>
                    <a:pt x="130" y="8"/>
                  </a:lnTo>
                  <a:lnTo>
                    <a:pt x="142" y="16"/>
                  </a:lnTo>
                  <a:lnTo>
                    <a:pt x="184"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20"/>
            <p:cNvSpPr>
              <a:spLocks noEditPoints="1"/>
            </p:cNvSpPr>
            <p:nvPr/>
          </p:nvSpPr>
          <p:spPr bwMode="auto">
            <a:xfrm>
              <a:off x="2776" y="1576"/>
              <a:ext cx="323" cy="404"/>
            </a:xfrm>
            <a:custGeom>
              <a:avLst/>
              <a:gdLst>
                <a:gd name="T0" fmla="*/ 173 w 323"/>
                <a:gd name="T1" fmla="*/ 158 h 404"/>
                <a:gd name="T2" fmla="*/ 250 w 323"/>
                <a:gd name="T3" fmla="*/ 158 h 404"/>
                <a:gd name="T4" fmla="*/ 284 w 323"/>
                <a:gd name="T5" fmla="*/ 169 h 404"/>
                <a:gd name="T6" fmla="*/ 311 w 323"/>
                <a:gd name="T7" fmla="*/ 200 h 404"/>
                <a:gd name="T8" fmla="*/ 319 w 323"/>
                <a:gd name="T9" fmla="*/ 234 h 404"/>
                <a:gd name="T10" fmla="*/ 315 w 323"/>
                <a:gd name="T11" fmla="*/ 277 h 404"/>
                <a:gd name="T12" fmla="*/ 300 w 323"/>
                <a:gd name="T13" fmla="*/ 304 h 404"/>
                <a:gd name="T14" fmla="*/ 246 w 323"/>
                <a:gd name="T15" fmla="*/ 342 h 404"/>
                <a:gd name="T16" fmla="*/ 223 w 323"/>
                <a:gd name="T17" fmla="*/ 365 h 404"/>
                <a:gd name="T18" fmla="*/ 242 w 323"/>
                <a:gd name="T19" fmla="*/ 380 h 404"/>
                <a:gd name="T20" fmla="*/ 180 w 323"/>
                <a:gd name="T21" fmla="*/ 396 h 404"/>
                <a:gd name="T22" fmla="*/ 188 w 323"/>
                <a:gd name="T23" fmla="*/ 388 h 404"/>
                <a:gd name="T24" fmla="*/ 184 w 323"/>
                <a:gd name="T25" fmla="*/ 361 h 404"/>
                <a:gd name="T26" fmla="*/ 96 w 323"/>
                <a:gd name="T27" fmla="*/ 365 h 404"/>
                <a:gd name="T28" fmla="*/ 58 w 323"/>
                <a:gd name="T29" fmla="*/ 357 h 404"/>
                <a:gd name="T30" fmla="*/ 42 w 323"/>
                <a:gd name="T31" fmla="*/ 365 h 404"/>
                <a:gd name="T32" fmla="*/ 61 w 323"/>
                <a:gd name="T33" fmla="*/ 281 h 404"/>
                <a:gd name="T34" fmla="*/ 69 w 323"/>
                <a:gd name="T35" fmla="*/ 296 h 404"/>
                <a:gd name="T36" fmla="*/ 104 w 323"/>
                <a:gd name="T37" fmla="*/ 307 h 404"/>
                <a:gd name="T38" fmla="*/ 150 w 323"/>
                <a:gd name="T39" fmla="*/ 311 h 404"/>
                <a:gd name="T40" fmla="*/ 150 w 323"/>
                <a:gd name="T41" fmla="*/ 231 h 404"/>
                <a:gd name="T42" fmla="*/ 65 w 323"/>
                <a:gd name="T43" fmla="*/ 238 h 404"/>
                <a:gd name="T44" fmla="*/ 27 w 323"/>
                <a:gd name="T45" fmla="*/ 215 h 404"/>
                <a:gd name="T46" fmla="*/ 4 w 323"/>
                <a:gd name="T47" fmla="*/ 177 h 404"/>
                <a:gd name="T48" fmla="*/ 0 w 323"/>
                <a:gd name="T49" fmla="*/ 135 h 404"/>
                <a:gd name="T50" fmla="*/ 19 w 323"/>
                <a:gd name="T51" fmla="*/ 100 h 404"/>
                <a:gd name="T52" fmla="*/ 73 w 323"/>
                <a:gd name="T53" fmla="*/ 54 h 404"/>
                <a:gd name="T54" fmla="*/ 96 w 323"/>
                <a:gd name="T55" fmla="*/ 35 h 404"/>
                <a:gd name="T56" fmla="*/ 77 w 323"/>
                <a:gd name="T57" fmla="*/ 23 h 404"/>
                <a:gd name="T58" fmla="*/ 138 w 323"/>
                <a:gd name="T59" fmla="*/ 8 h 404"/>
                <a:gd name="T60" fmla="*/ 131 w 323"/>
                <a:gd name="T61" fmla="*/ 15 h 404"/>
                <a:gd name="T62" fmla="*/ 134 w 323"/>
                <a:gd name="T63" fmla="*/ 38 h 404"/>
                <a:gd name="T64" fmla="*/ 177 w 323"/>
                <a:gd name="T65" fmla="*/ 35 h 404"/>
                <a:gd name="T66" fmla="*/ 250 w 323"/>
                <a:gd name="T67" fmla="*/ 38 h 404"/>
                <a:gd name="T68" fmla="*/ 269 w 323"/>
                <a:gd name="T69" fmla="*/ 35 h 404"/>
                <a:gd name="T70" fmla="*/ 242 w 323"/>
                <a:gd name="T71" fmla="*/ 111 h 404"/>
                <a:gd name="T72" fmla="*/ 238 w 323"/>
                <a:gd name="T73" fmla="*/ 104 h 404"/>
                <a:gd name="T74" fmla="*/ 207 w 323"/>
                <a:gd name="T75" fmla="*/ 92 h 404"/>
                <a:gd name="T76" fmla="*/ 165 w 323"/>
                <a:gd name="T77" fmla="*/ 161 h 404"/>
                <a:gd name="T78" fmla="*/ 115 w 323"/>
                <a:gd name="T79" fmla="*/ 100 h 404"/>
                <a:gd name="T80" fmla="*/ 73 w 323"/>
                <a:gd name="T81" fmla="*/ 119 h 404"/>
                <a:gd name="T82" fmla="*/ 61 w 323"/>
                <a:gd name="T83" fmla="*/ 142 h 404"/>
                <a:gd name="T84" fmla="*/ 65 w 323"/>
                <a:gd name="T85" fmla="*/ 161 h 404"/>
                <a:gd name="T86" fmla="*/ 81 w 323"/>
                <a:gd name="T87" fmla="*/ 169 h 404"/>
                <a:gd name="T88" fmla="*/ 131 w 323"/>
                <a:gd name="T89" fmla="*/ 165 h 404"/>
                <a:gd name="T90" fmla="*/ 203 w 323"/>
                <a:gd name="T91" fmla="*/ 300 h 404"/>
                <a:gd name="T92" fmla="*/ 238 w 323"/>
                <a:gd name="T93" fmla="*/ 281 h 404"/>
                <a:gd name="T94" fmla="*/ 253 w 323"/>
                <a:gd name="T95" fmla="*/ 261 h 404"/>
                <a:gd name="T96" fmla="*/ 253 w 323"/>
                <a:gd name="T97" fmla="*/ 238 h 404"/>
                <a:gd name="T98" fmla="*/ 246 w 323"/>
                <a:gd name="T99" fmla="*/ 227 h 404"/>
                <a:gd name="T100" fmla="*/ 230 w 323"/>
                <a:gd name="T101" fmla="*/ 223 h 404"/>
                <a:gd name="T102" fmla="*/ 184 w 323"/>
                <a:gd name="T103" fmla="*/ 22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3" h="404">
                  <a:moveTo>
                    <a:pt x="165" y="161"/>
                  </a:moveTo>
                  <a:lnTo>
                    <a:pt x="173" y="158"/>
                  </a:lnTo>
                  <a:lnTo>
                    <a:pt x="173" y="158"/>
                  </a:lnTo>
                  <a:lnTo>
                    <a:pt x="203" y="154"/>
                  </a:lnTo>
                  <a:lnTo>
                    <a:pt x="227" y="154"/>
                  </a:lnTo>
                  <a:lnTo>
                    <a:pt x="250" y="158"/>
                  </a:lnTo>
                  <a:lnTo>
                    <a:pt x="265" y="161"/>
                  </a:lnTo>
                  <a:lnTo>
                    <a:pt x="265" y="161"/>
                  </a:lnTo>
                  <a:lnTo>
                    <a:pt x="284" y="169"/>
                  </a:lnTo>
                  <a:lnTo>
                    <a:pt x="300" y="181"/>
                  </a:lnTo>
                  <a:lnTo>
                    <a:pt x="300" y="181"/>
                  </a:lnTo>
                  <a:lnTo>
                    <a:pt x="311" y="200"/>
                  </a:lnTo>
                  <a:lnTo>
                    <a:pt x="319" y="219"/>
                  </a:lnTo>
                  <a:lnTo>
                    <a:pt x="319" y="219"/>
                  </a:lnTo>
                  <a:lnTo>
                    <a:pt x="319" y="234"/>
                  </a:lnTo>
                  <a:lnTo>
                    <a:pt x="323" y="246"/>
                  </a:lnTo>
                  <a:lnTo>
                    <a:pt x="319" y="261"/>
                  </a:lnTo>
                  <a:lnTo>
                    <a:pt x="315" y="277"/>
                  </a:lnTo>
                  <a:lnTo>
                    <a:pt x="315" y="277"/>
                  </a:lnTo>
                  <a:lnTo>
                    <a:pt x="307" y="288"/>
                  </a:lnTo>
                  <a:lnTo>
                    <a:pt x="300" y="304"/>
                  </a:lnTo>
                  <a:lnTo>
                    <a:pt x="273" y="327"/>
                  </a:lnTo>
                  <a:lnTo>
                    <a:pt x="273" y="327"/>
                  </a:lnTo>
                  <a:lnTo>
                    <a:pt x="246" y="342"/>
                  </a:lnTo>
                  <a:lnTo>
                    <a:pt x="219" y="354"/>
                  </a:lnTo>
                  <a:lnTo>
                    <a:pt x="223" y="365"/>
                  </a:lnTo>
                  <a:lnTo>
                    <a:pt x="223" y="365"/>
                  </a:lnTo>
                  <a:lnTo>
                    <a:pt x="230" y="377"/>
                  </a:lnTo>
                  <a:lnTo>
                    <a:pt x="230" y="377"/>
                  </a:lnTo>
                  <a:lnTo>
                    <a:pt x="242" y="380"/>
                  </a:lnTo>
                  <a:lnTo>
                    <a:pt x="242" y="384"/>
                  </a:lnTo>
                  <a:lnTo>
                    <a:pt x="180" y="404"/>
                  </a:lnTo>
                  <a:lnTo>
                    <a:pt x="180" y="396"/>
                  </a:lnTo>
                  <a:lnTo>
                    <a:pt x="180" y="396"/>
                  </a:lnTo>
                  <a:lnTo>
                    <a:pt x="188" y="388"/>
                  </a:lnTo>
                  <a:lnTo>
                    <a:pt x="188" y="388"/>
                  </a:lnTo>
                  <a:lnTo>
                    <a:pt x="188" y="377"/>
                  </a:lnTo>
                  <a:lnTo>
                    <a:pt x="184" y="361"/>
                  </a:lnTo>
                  <a:lnTo>
                    <a:pt x="184" y="361"/>
                  </a:lnTo>
                  <a:lnTo>
                    <a:pt x="157" y="365"/>
                  </a:lnTo>
                  <a:lnTo>
                    <a:pt x="127" y="365"/>
                  </a:lnTo>
                  <a:lnTo>
                    <a:pt x="96" y="365"/>
                  </a:lnTo>
                  <a:lnTo>
                    <a:pt x="65" y="357"/>
                  </a:lnTo>
                  <a:lnTo>
                    <a:pt x="65" y="357"/>
                  </a:lnTo>
                  <a:lnTo>
                    <a:pt x="58" y="357"/>
                  </a:lnTo>
                  <a:lnTo>
                    <a:pt x="58" y="357"/>
                  </a:lnTo>
                  <a:lnTo>
                    <a:pt x="50" y="365"/>
                  </a:lnTo>
                  <a:lnTo>
                    <a:pt x="42" y="365"/>
                  </a:lnTo>
                  <a:lnTo>
                    <a:pt x="58" y="281"/>
                  </a:lnTo>
                  <a:lnTo>
                    <a:pt x="61" y="281"/>
                  </a:lnTo>
                  <a:lnTo>
                    <a:pt x="61" y="281"/>
                  </a:lnTo>
                  <a:lnTo>
                    <a:pt x="65" y="284"/>
                  </a:lnTo>
                  <a:lnTo>
                    <a:pt x="65" y="284"/>
                  </a:lnTo>
                  <a:lnTo>
                    <a:pt x="69" y="296"/>
                  </a:lnTo>
                  <a:lnTo>
                    <a:pt x="84" y="304"/>
                  </a:lnTo>
                  <a:lnTo>
                    <a:pt x="84" y="304"/>
                  </a:lnTo>
                  <a:lnTo>
                    <a:pt x="104" y="307"/>
                  </a:lnTo>
                  <a:lnTo>
                    <a:pt x="127" y="311"/>
                  </a:lnTo>
                  <a:lnTo>
                    <a:pt x="127" y="311"/>
                  </a:lnTo>
                  <a:lnTo>
                    <a:pt x="150" y="311"/>
                  </a:lnTo>
                  <a:lnTo>
                    <a:pt x="169" y="307"/>
                  </a:lnTo>
                  <a:lnTo>
                    <a:pt x="150" y="231"/>
                  </a:lnTo>
                  <a:lnTo>
                    <a:pt x="150" y="231"/>
                  </a:lnTo>
                  <a:lnTo>
                    <a:pt x="100" y="238"/>
                  </a:lnTo>
                  <a:lnTo>
                    <a:pt x="100" y="238"/>
                  </a:lnTo>
                  <a:lnTo>
                    <a:pt x="65" y="238"/>
                  </a:lnTo>
                  <a:lnTo>
                    <a:pt x="65" y="238"/>
                  </a:lnTo>
                  <a:lnTo>
                    <a:pt x="42" y="231"/>
                  </a:lnTo>
                  <a:lnTo>
                    <a:pt x="27" y="215"/>
                  </a:lnTo>
                  <a:lnTo>
                    <a:pt x="27" y="215"/>
                  </a:lnTo>
                  <a:lnTo>
                    <a:pt x="11" y="196"/>
                  </a:lnTo>
                  <a:lnTo>
                    <a:pt x="4" y="177"/>
                  </a:lnTo>
                  <a:lnTo>
                    <a:pt x="4" y="177"/>
                  </a:lnTo>
                  <a:lnTo>
                    <a:pt x="0" y="154"/>
                  </a:lnTo>
                  <a:lnTo>
                    <a:pt x="0" y="135"/>
                  </a:lnTo>
                  <a:lnTo>
                    <a:pt x="8" y="115"/>
                  </a:lnTo>
                  <a:lnTo>
                    <a:pt x="19" y="100"/>
                  </a:lnTo>
                  <a:lnTo>
                    <a:pt x="19" y="100"/>
                  </a:lnTo>
                  <a:lnTo>
                    <a:pt x="31" y="81"/>
                  </a:lnTo>
                  <a:lnTo>
                    <a:pt x="50" y="69"/>
                  </a:lnTo>
                  <a:lnTo>
                    <a:pt x="73" y="54"/>
                  </a:lnTo>
                  <a:lnTo>
                    <a:pt x="100" y="46"/>
                  </a:lnTo>
                  <a:lnTo>
                    <a:pt x="96" y="35"/>
                  </a:lnTo>
                  <a:lnTo>
                    <a:pt x="96" y="35"/>
                  </a:lnTo>
                  <a:lnTo>
                    <a:pt x="92" y="27"/>
                  </a:lnTo>
                  <a:lnTo>
                    <a:pt x="92" y="27"/>
                  </a:lnTo>
                  <a:lnTo>
                    <a:pt x="77" y="23"/>
                  </a:lnTo>
                  <a:lnTo>
                    <a:pt x="77" y="15"/>
                  </a:lnTo>
                  <a:lnTo>
                    <a:pt x="138" y="0"/>
                  </a:lnTo>
                  <a:lnTo>
                    <a:pt x="138" y="8"/>
                  </a:lnTo>
                  <a:lnTo>
                    <a:pt x="138" y="8"/>
                  </a:lnTo>
                  <a:lnTo>
                    <a:pt x="131" y="15"/>
                  </a:lnTo>
                  <a:lnTo>
                    <a:pt x="131" y="15"/>
                  </a:lnTo>
                  <a:lnTo>
                    <a:pt x="131" y="27"/>
                  </a:lnTo>
                  <a:lnTo>
                    <a:pt x="134" y="38"/>
                  </a:lnTo>
                  <a:lnTo>
                    <a:pt x="134" y="38"/>
                  </a:lnTo>
                  <a:lnTo>
                    <a:pt x="154" y="35"/>
                  </a:lnTo>
                  <a:lnTo>
                    <a:pt x="177" y="35"/>
                  </a:lnTo>
                  <a:lnTo>
                    <a:pt x="177" y="35"/>
                  </a:lnTo>
                  <a:lnTo>
                    <a:pt x="242" y="38"/>
                  </a:lnTo>
                  <a:lnTo>
                    <a:pt x="242" y="38"/>
                  </a:lnTo>
                  <a:lnTo>
                    <a:pt x="250" y="38"/>
                  </a:lnTo>
                  <a:lnTo>
                    <a:pt x="250" y="38"/>
                  </a:lnTo>
                  <a:lnTo>
                    <a:pt x="261" y="31"/>
                  </a:lnTo>
                  <a:lnTo>
                    <a:pt x="269" y="35"/>
                  </a:lnTo>
                  <a:lnTo>
                    <a:pt x="250" y="115"/>
                  </a:lnTo>
                  <a:lnTo>
                    <a:pt x="242" y="111"/>
                  </a:lnTo>
                  <a:lnTo>
                    <a:pt x="242" y="111"/>
                  </a:lnTo>
                  <a:lnTo>
                    <a:pt x="242" y="111"/>
                  </a:lnTo>
                  <a:lnTo>
                    <a:pt x="242" y="111"/>
                  </a:lnTo>
                  <a:lnTo>
                    <a:pt x="238" y="104"/>
                  </a:lnTo>
                  <a:lnTo>
                    <a:pt x="230" y="100"/>
                  </a:lnTo>
                  <a:lnTo>
                    <a:pt x="207" y="92"/>
                  </a:lnTo>
                  <a:lnTo>
                    <a:pt x="207" y="92"/>
                  </a:lnTo>
                  <a:lnTo>
                    <a:pt x="177" y="88"/>
                  </a:lnTo>
                  <a:lnTo>
                    <a:pt x="146" y="88"/>
                  </a:lnTo>
                  <a:lnTo>
                    <a:pt x="165" y="161"/>
                  </a:lnTo>
                  <a:close/>
                  <a:moveTo>
                    <a:pt x="131" y="165"/>
                  </a:moveTo>
                  <a:lnTo>
                    <a:pt x="115" y="100"/>
                  </a:lnTo>
                  <a:lnTo>
                    <a:pt x="115" y="100"/>
                  </a:lnTo>
                  <a:lnTo>
                    <a:pt x="84" y="111"/>
                  </a:lnTo>
                  <a:lnTo>
                    <a:pt x="84" y="111"/>
                  </a:lnTo>
                  <a:lnTo>
                    <a:pt x="73" y="119"/>
                  </a:lnTo>
                  <a:lnTo>
                    <a:pt x="65" y="131"/>
                  </a:lnTo>
                  <a:lnTo>
                    <a:pt x="65" y="131"/>
                  </a:lnTo>
                  <a:lnTo>
                    <a:pt x="61" y="142"/>
                  </a:lnTo>
                  <a:lnTo>
                    <a:pt x="65" y="154"/>
                  </a:lnTo>
                  <a:lnTo>
                    <a:pt x="65" y="154"/>
                  </a:lnTo>
                  <a:lnTo>
                    <a:pt x="65" y="161"/>
                  </a:lnTo>
                  <a:lnTo>
                    <a:pt x="73" y="165"/>
                  </a:lnTo>
                  <a:lnTo>
                    <a:pt x="73" y="165"/>
                  </a:lnTo>
                  <a:lnTo>
                    <a:pt x="81" y="169"/>
                  </a:lnTo>
                  <a:lnTo>
                    <a:pt x="92" y="169"/>
                  </a:lnTo>
                  <a:lnTo>
                    <a:pt x="92" y="169"/>
                  </a:lnTo>
                  <a:lnTo>
                    <a:pt x="131" y="165"/>
                  </a:lnTo>
                  <a:lnTo>
                    <a:pt x="131" y="165"/>
                  </a:lnTo>
                  <a:close/>
                  <a:moveTo>
                    <a:pt x="184" y="227"/>
                  </a:moveTo>
                  <a:lnTo>
                    <a:pt x="203" y="300"/>
                  </a:lnTo>
                  <a:lnTo>
                    <a:pt x="203" y="300"/>
                  </a:lnTo>
                  <a:lnTo>
                    <a:pt x="223" y="292"/>
                  </a:lnTo>
                  <a:lnTo>
                    <a:pt x="238" y="281"/>
                  </a:lnTo>
                  <a:lnTo>
                    <a:pt x="238" y="281"/>
                  </a:lnTo>
                  <a:lnTo>
                    <a:pt x="246" y="269"/>
                  </a:lnTo>
                  <a:lnTo>
                    <a:pt x="253" y="261"/>
                  </a:lnTo>
                  <a:lnTo>
                    <a:pt x="253" y="250"/>
                  </a:lnTo>
                  <a:lnTo>
                    <a:pt x="253" y="238"/>
                  </a:lnTo>
                  <a:lnTo>
                    <a:pt x="253" y="238"/>
                  </a:lnTo>
                  <a:lnTo>
                    <a:pt x="250" y="234"/>
                  </a:lnTo>
                  <a:lnTo>
                    <a:pt x="246" y="227"/>
                  </a:lnTo>
                  <a:lnTo>
                    <a:pt x="246" y="227"/>
                  </a:lnTo>
                  <a:lnTo>
                    <a:pt x="238" y="223"/>
                  </a:lnTo>
                  <a:lnTo>
                    <a:pt x="230" y="223"/>
                  </a:lnTo>
                  <a:lnTo>
                    <a:pt x="230" y="223"/>
                  </a:lnTo>
                  <a:lnTo>
                    <a:pt x="211" y="223"/>
                  </a:lnTo>
                  <a:lnTo>
                    <a:pt x="184" y="227"/>
                  </a:lnTo>
                  <a:lnTo>
                    <a:pt x="184" y="2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1"/>
            <p:cNvSpPr>
              <a:spLocks noEditPoints="1"/>
            </p:cNvSpPr>
            <p:nvPr/>
          </p:nvSpPr>
          <p:spPr bwMode="auto">
            <a:xfrm>
              <a:off x="2488" y="1691"/>
              <a:ext cx="219" cy="81"/>
            </a:xfrm>
            <a:custGeom>
              <a:avLst/>
              <a:gdLst>
                <a:gd name="T0" fmla="*/ 15 w 219"/>
                <a:gd name="T1" fmla="*/ 81 h 81"/>
                <a:gd name="T2" fmla="*/ 15 w 219"/>
                <a:gd name="T3" fmla="*/ 81 h 81"/>
                <a:gd name="T4" fmla="*/ 15 w 219"/>
                <a:gd name="T5" fmla="*/ 81 h 81"/>
                <a:gd name="T6" fmla="*/ 15 w 219"/>
                <a:gd name="T7" fmla="*/ 81 h 81"/>
                <a:gd name="T8" fmla="*/ 15 w 219"/>
                <a:gd name="T9" fmla="*/ 81 h 81"/>
                <a:gd name="T10" fmla="*/ 15 w 219"/>
                <a:gd name="T11" fmla="*/ 81 h 81"/>
                <a:gd name="T12" fmla="*/ 15 w 219"/>
                <a:gd name="T13" fmla="*/ 81 h 81"/>
                <a:gd name="T14" fmla="*/ 0 w 219"/>
                <a:gd name="T15" fmla="*/ 50 h 81"/>
                <a:gd name="T16" fmla="*/ 0 w 219"/>
                <a:gd name="T17" fmla="*/ 50 h 81"/>
                <a:gd name="T18" fmla="*/ 54 w 219"/>
                <a:gd name="T19" fmla="*/ 27 h 81"/>
                <a:gd name="T20" fmla="*/ 111 w 219"/>
                <a:gd name="T21" fmla="*/ 12 h 81"/>
                <a:gd name="T22" fmla="*/ 165 w 219"/>
                <a:gd name="T23" fmla="*/ 4 h 81"/>
                <a:gd name="T24" fmla="*/ 219 w 219"/>
                <a:gd name="T25" fmla="*/ 0 h 81"/>
                <a:gd name="T26" fmla="*/ 219 w 219"/>
                <a:gd name="T27" fmla="*/ 0 h 81"/>
                <a:gd name="T28" fmla="*/ 219 w 219"/>
                <a:gd name="T29" fmla="*/ 35 h 81"/>
                <a:gd name="T30" fmla="*/ 219 w 219"/>
                <a:gd name="T31" fmla="*/ 35 h 81"/>
                <a:gd name="T32" fmla="*/ 169 w 219"/>
                <a:gd name="T33" fmla="*/ 39 h 81"/>
                <a:gd name="T34" fmla="*/ 115 w 219"/>
                <a:gd name="T35" fmla="*/ 46 h 81"/>
                <a:gd name="T36" fmla="*/ 65 w 219"/>
                <a:gd name="T37" fmla="*/ 62 h 81"/>
                <a:gd name="T38" fmla="*/ 15 w 219"/>
                <a:gd name="T39" fmla="*/ 81 h 81"/>
                <a:gd name="T40" fmla="*/ 15 w 219"/>
                <a:gd name="T41" fmla="*/ 81 h 81"/>
                <a:gd name="T42" fmla="*/ 0 w 219"/>
                <a:gd name="T43" fmla="*/ 50 h 81"/>
                <a:gd name="T44" fmla="*/ 0 w 219"/>
                <a:gd name="T45"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9" h="81">
                  <a:moveTo>
                    <a:pt x="15" y="81"/>
                  </a:moveTo>
                  <a:lnTo>
                    <a:pt x="15" y="81"/>
                  </a:lnTo>
                  <a:lnTo>
                    <a:pt x="15" y="81"/>
                  </a:lnTo>
                  <a:lnTo>
                    <a:pt x="15" y="81"/>
                  </a:lnTo>
                  <a:lnTo>
                    <a:pt x="15" y="81"/>
                  </a:lnTo>
                  <a:lnTo>
                    <a:pt x="15" y="81"/>
                  </a:lnTo>
                  <a:lnTo>
                    <a:pt x="15" y="81"/>
                  </a:lnTo>
                  <a:close/>
                  <a:moveTo>
                    <a:pt x="0" y="50"/>
                  </a:moveTo>
                  <a:lnTo>
                    <a:pt x="0" y="50"/>
                  </a:lnTo>
                  <a:lnTo>
                    <a:pt x="54" y="27"/>
                  </a:lnTo>
                  <a:lnTo>
                    <a:pt x="111" y="12"/>
                  </a:lnTo>
                  <a:lnTo>
                    <a:pt x="165" y="4"/>
                  </a:lnTo>
                  <a:lnTo>
                    <a:pt x="219" y="0"/>
                  </a:lnTo>
                  <a:lnTo>
                    <a:pt x="219" y="0"/>
                  </a:lnTo>
                  <a:lnTo>
                    <a:pt x="219" y="35"/>
                  </a:lnTo>
                  <a:lnTo>
                    <a:pt x="219" y="35"/>
                  </a:lnTo>
                  <a:lnTo>
                    <a:pt x="169" y="39"/>
                  </a:lnTo>
                  <a:lnTo>
                    <a:pt x="115" y="46"/>
                  </a:lnTo>
                  <a:lnTo>
                    <a:pt x="65" y="62"/>
                  </a:lnTo>
                  <a:lnTo>
                    <a:pt x="15" y="81"/>
                  </a:lnTo>
                  <a:lnTo>
                    <a:pt x="15" y="81"/>
                  </a:lnTo>
                  <a:lnTo>
                    <a:pt x="0" y="50"/>
                  </a:lnTo>
                  <a:lnTo>
                    <a:pt x="0" y="5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22"/>
            <p:cNvSpPr>
              <a:spLocks noEditPoints="1"/>
            </p:cNvSpPr>
            <p:nvPr/>
          </p:nvSpPr>
          <p:spPr bwMode="auto">
            <a:xfrm>
              <a:off x="2561" y="1818"/>
              <a:ext cx="100" cy="50"/>
            </a:xfrm>
            <a:custGeom>
              <a:avLst/>
              <a:gdLst>
                <a:gd name="T0" fmla="*/ 11 w 100"/>
                <a:gd name="T1" fmla="*/ 42 h 50"/>
                <a:gd name="T2" fmla="*/ 11 w 100"/>
                <a:gd name="T3" fmla="*/ 42 h 50"/>
                <a:gd name="T4" fmla="*/ 4 w 100"/>
                <a:gd name="T5" fmla="*/ 39 h 50"/>
                <a:gd name="T6" fmla="*/ 0 w 100"/>
                <a:gd name="T7" fmla="*/ 27 h 50"/>
                <a:gd name="T8" fmla="*/ 0 w 100"/>
                <a:gd name="T9" fmla="*/ 27 h 50"/>
                <a:gd name="T10" fmla="*/ 0 w 100"/>
                <a:gd name="T11" fmla="*/ 27 h 50"/>
                <a:gd name="T12" fmla="*/ 4 w 100"/>
                <a:gd name="T13" fmla="*/ 16 h 50"/>
                <a:gd name="T14" fmla="*/ 7 w 100"/>
                <a:gd name="T15" fmla="*/ 12 h 50"/>
                <a:gd name="T16" fmla="*/ 7 w 100"/>
                <a:gd name="T17" fmla="*/ 12 h 50"/>
                <a:gd name="T18" fmla="*/ 7 w 100"/>
                <a:gd name="T19" fmla="*/ 12 h 50"/>
                <a:gd name="T20" fmla="*/ 15 w 100"/>
                <a:gd name="T21" fmla="*/ 8 h 50"/>
                <a:gd name="T22" fmla="*/ 15 w 100"/>
                <a:gd name="T23" fmla="*/ 8 h 50"/>
                <a:gd name="T24" fmla="*/ 15 w 100"/>
                <a:gd name="T25" fmla="*/ 8 h 50"/>
                <a:gd name="T26" fmla="*/ 27 w 100"/>
                <a:gd name="T27" fmla="*/ 4 h 50"/>
                <a:gd name="T28" fmla="*/ 27 w 100"/>
                <a:gd name="T29" fmla="*/ 4 h 50"/>
                <a:gd name="T30" fmla="*/ 27 w 100"/>
                <a:gd name="T31" fmla="*/ 4 h 50"/>
                <a:gd name="T32" fmla="*/ 54 w 100"/>
                <a:gd name="T33" fmla="*/ 0 h 50"/>
                <a:gd name="T34" fmla="*/ 54 w 100"/>
                <a:gd name="T35" fmla="*/ 0 h 50"/>
                <a:gd name="T36" fmla="*/ 54 w 100"/>
                <a:gd name="T37" fmla="*/ 0 h 50"/>
                <a:gd name="T38" fmla="*/ 100 w 100"/>
                <a:gd name="T39" fmla="*/ 0 h 50"/>
                <a:gd name="T40" fmla="*/ 100 w 100"/>
                <a:gd name="T41" fmla="*/ 0 h 50"/>
                <a:gd name="T42" fmla="*/ 100 w 100"/>
                <a:gd name="T43" fmla="*/ 35 h 50"/>
                <a:gd name="T44" fmla="*/ 100 w 100"/>
                <a:gd name="T45" fmla="*/ 35 h 50"/>
                <a:gd name="T46" fmla="*/ 65 w 100"/>
                <a:gd name="T47" fmla="*/ 35 h 50"/>
                <a:gd name="T48" fmla="*/ 65 w 100"/>
                <a:gd name="T49" fmla="*/ 35 h 50"/>
                <a:gd name="T50" fmla="*/ 65 w 100"/>
                <a:gd name="T51" fmla="*/ 35 h 50"/>
                <a:gd name="T52" fmla="*/ 30 w 100"/>
                <a:gd name="T53" fmla="*/ 39 h 50"/>
                <a:gd name="T54" fmla="*/ 30 w 100"/>
                <a:gd name="T55" fmla="*/ 39 h 50"/>
                <a:gd name="T56" fmla="*/ 30 w 100"/>
                <a:gd name="T57" fmla="*/ 39 h 50"/>
                <a:gd name="T58" fmla="*/ 30 w 100"/>
                <a:gd name="T59" fmla="*/ 39 h 50"/>
                <a:gd name="T60" fmla="*/ 30 w 100"/>
                <a:gd name="T61" fmla="*/ 39 h 50"/>
                <a:gd name="T62" fmla="*/ 27 w 100"/>
                <a:gd name="T63" fmla="*/ 35 h 50"/>
                <a:gd name="T64" fmla="*/ 23 w 100"/>
                <a:gd name="T65" fmla="*/ 50 h 50"/>
                <a:gd name="T66" fmla="*/ 23 w 100"/>
                <a:gd name="T67" fmla="*/ 50 h 50"/>
                <a:gd name="T68" fmla="*/ 11 w 100"/>
                <a:gd name="T69" fmla="*/ 42 h 50"/>
                <a:gd name="T70" fmla="*/ 11 w 100"/>
                <a:gd name="T71" fmla="*/ 42 h 50"/>
                <a:gd name="T72" fmla="*/ 30 w 100"/>
                <a:gd name="T73" fmla="*/ 35 h 50"/>
                <a:gd name="T74" fmla="*/ 27 w 100"/>
                <a:gd name="T75" fmla="*/ 31 h 50"/>
                <a:gd name="T76" fmla="*/ 27 w 100"/>
                <a:gd name="T77" fmla="*/ 31 h 50"/>
                <a:gd name="T78" fmla="*/ 30 w 100"/>
                <a:gd name="T79" fmla="*/ 35 h 50"/>
                <a:gd name="T80" fmla="*/ 30 w 100"/>
                <a:gd name="T81" fmla="*/ 35 h 50"/>
                <a:gd name="T82" fmla="*/ 38 w 100"/>
                <a:gd name="T83" fmla="*/ 27 h 50"/>
                <a:gd name="T84" fmla="*/ 30 w 100"/>
                <a:gd name="T85" fmla="*/ 27 h 50"/>
                <a:gd name="T86" fmla="*/ 30 w 100"/>
                <a:gd name="T87" fmla="*/ 27 h 50"/>
                <a:gd name="T88" fmla="*/ 38 w 100"/>
                <a:gd name="T89" fmla="*/ 27 h 50"/>
                <a:gd name="T90" fmla="*/ 38 w 100"/>
                <a:gd name="T91"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 h="50">
                  <a:moveTo>
                    <a:pt x="11" y="42"/>
                  </a:moveTo>
                  <a:lnTo>
                    <a:pt x="11" y="42"/>
                  </a:lnTo>
                  <a:lnTo>
                    <a:pt x="4" y="39"/>
                  </a:lnTo>
                  <a:lnTo>
                    <a:pt x="0" y="27"/>
                  </a:lnTo>
                  <a:lnTo>
                    <a:pt x="0" y="27"/>
                  </a:lnTo>
                  <a:lnTo>
                    <a:pt x="0" y="27"/>
                  </a:lnTo>
                  <a:lnTo>
                    <a:pt x="4" y="16"/>
                  </a:lnTo>
                  <a:lnTo>
                    <a:pt x="7" y="12"/>
                  </a:lnTo>
                  <a:lnTo>
                    <a:pt x="7" y="12"/>
                  </a:lnTo>
                  <a:lnTo>
                    <a:pt x="7" y="12"/>
                  </a:lnTo>
                  <a:lnTo>
                    <a:pt x="15" y="8"/>
                  </a:lnTo>
                  <a:lnTo>
                    <a:pt x="15" y="8"/>
                  </a:lnTo>
                  <a:lnTo>
                    <a:pt x="15" y="8"/>
                  </a:lnTo>
                  <a:lnTo>
                    <a:pt x="27" y="4"/>
                  </a:lnTo>
                  <a:lnTo>
                    <a:pt x="27" y="4"/>
                  </a:lnTo>
                  <a:lnTo>
                    <a:pt x="27" y="4"/>
                  </a:lnTo>
                  <a:lnTo>
                    <a:pt x="54" y="0"/>
                  </a:lnTo>
                  <a:lnTo>
                    <a:pt x="54" y="0"/>
                  </a:lnTo>
                  <a:lnTo>
                    <a:pt x="54" y="0"/>
                  </a:lnTo>
                  <a:lnTo>
                    <a:pt x="100" y="0"/>
                  </a:lnTo>
                  <a:lnTo>
                    <a:pt x="100" y="0"/>
                  </a:lnTo>
                  <a:lnTo>
                    <a:pt x="100" y="35"/>
                  </a:lnTo>
                  <a:lnTo>
                    <a:pt x="100" y="35"/>
                  </a:lnTo>
                  <a:lnTo>
                    <a:pt x="65" y="35"/>
                  </a:lnTo>
                  <a:lnTo>
                    <a:pt x="65" y="35"/>
                  </a:lnTo>
                  <a:lnTo>
                    <a:pt x="65" y="35"/>
                  </a:lnTo>
                  <a:lnTo>
                    <a:pt x="30" y="39"/>
                  </a:lnTo>
                  <a:lnTo>
                    <a:pt x="30" y="39"/>
                  </a:lnTo>
                  <a:lnTo>
                    <a:pt x="30" y="39"/>
                  </a:lnTo>
                  <a:lnTo>
                    <a:pt x="30" y="39"/>
                  </a:lnTo>
                  <a:lnTo>
                    <a:pt x="30" y="39"/>
                  </a:lnTo>
                  <a:lnTo>
                    <a:pt x="27" y="35"/>
                  </a:lnTo>
                  <a:lnTo>
                    <a:pt x="23" y="50"/>
                  </a:lnTo>
                  <a:lnTo>
                    <a:pt x="23" y="50"/>
                  </a:lnTo>
                  <a:lnTo>
                    <a:pt x="11" y="42"/>
                  </a:lnTo>
                  <a:lnTo>
                    <a:pt x="11" y="42"/>
                  </a:lnTo>
                  <a:close/>
                  <a:moveTo>
                    <a:pt x="30" y="35"/>
                  </a:moveTo>
                  <a:lnTo>
                    <a:pt x="27" y="31"/>
                  </a:lnTo>
                  <a:lnTo>
                    <a:pt x="27" y="31"/>
                  </a:lnTo>
                  <a:lnTo>
                    <a:pt x="30" y="35"/>
                  </a:lnTo>
                  <a:lnTo>
                    <a:pt x="30" y="35"/>
                  </a:lnTo>
                  <a:close/>
                  <a:moveTo>
                    <a:pt x="38" y="27"/>
                  </a:moveTo>
                  <a:lnTo>
                    <a:pt x="30" y="27"/>
                  </a:lnTo>
                  <a:lnTo>
                    <a:pt x="30" y="27"/>
                  </a:lnTo>
                  <a:lnTo>
                    <a:pt x="38" y="27"/>
                  </a:lnTo>
                  <a:lnTo>
                    <a:pt x="38" y="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23"/>
            <p:cNvSpPr>
              <a:spLocks/>
            </p:cNvSpPr>
            <p:nvPr/>
          </p:nvSpPr>
          <p:spPr bwMode="auto">
            <a:xfrm>
              <a:off x="3214" y="1772"/>
              <a:ext cx="84" cy="58"/>
            </a:xfrm>
            <a:custGeom>
              <a:avLst/>
              <a:gdLst>
                <a:gd name="T0" fmla="*/ 0 w 84"/>
                <a:gd name="T1" fmla="*/ 31 h 58"/>
                <a:gd name="T2" fmla="*/ 11 w 84"/>
                <a:gd name="T3" fmla="*/ 0 h 58"/>
                <a:gd name="T4" fmla="*/ 11 w 84"/>
                <a:gd name="T5" fmla="*/ 0 h 58"/>
                <a:gd name="T6" fmla="*/ 50 w 84"/>
                <a:gd name="T7" fmla="*/ 15 h 58"/>
                <a:gd name="T8" fmla="*/ 84 w 84"/>
                <a:gd name="T9" fmla="*/ 23 h 58"/>
                <a:gd name="T10" fmla="*/ 84 w 84"/>
                <a:gd name="T11" fmla="*/ 23 h 58"/>
                <a:gd name="T12" fmla="*/ 84 w 84"/>
                <a:gd name="T13" fmla="*/ 23 h 58"/>
                <a:gd name="T14" fmla="*/ 81 w 84"/>
                <a:gd name="T15" fmla="*/ 58 h 58"/>
                <a:gd name="T16" fmla="*/ 81 w 84"/>
                <a:gd name="T17" fmla="*/ 58 h 58"/>
                <a:gd name="T18" fmla="*/ 38 w 84"/>
                <a:gd name="T19" fmla="*/ 46 h 58"/>
                <a:gd name="T20" fmla="*/ 0 w 84"/>
                <a:gd name="T21" fmla="*/ 31 h 58"/>
                <a:gd name="T22" fmla="*/ 0 w 84"/>
                <a:gd name="T23"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58">
                  <a:moveTo>
                    <a:pt x="0" y="31"/>
                  </a:moveTo>
                  <a:lnTo>
                    <a:pt x="11" y="0"/>
                  </a:lnTo>
                  <a:lnTo>
                    <a:pt x="11" y="0"/>
                  </a:lnTo>
                  <a:lnTo>
                    <a:pt x="50" y="15"/>
                  </a:lnTo>
                  <a:lnTo>
                    <a:pt x="84" y="23"/>
                  </a:lnTo>
                  <a:lnTo>
                    <a:pt x="84" y="23"/>
                  </a:lnTo>
                  <a:lnTo>
                    <a:pt x="84" y="23"/>
                  </a:lnTo>
                  <a:lnTo>
                    <a:pt x="81" y="58"/>
                  </a:lnTo>
                  <a:lnTo>
                    <a:pt x="81" y="58"/>
                  </a:lnTo>
                  <a:lnTo>
                    <a:pt x="38" y="46"/>
                  </a:lnTo>
                  <a:lnTo>
                    <a:pt x="0" y="31"/>
                  </a:lnTo>
                  <a:lnTo>
                    <a:pt x="0" y="3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4"/>
            <p:cNvSpPr>
              <a:spLocks/>
            </p:cNvSpPr>
            <p:nvPr/>
          </p:nvSpPr>
          <p:spPr bwMode="auto">
            <a:xfrm>
              <a:off x="3675" y="2287"/>
              <a:ext cx="92" cy="204"/>
            </a:xfrm>
            <a:custGeom>
              <a:avLst/>
              <a:gdLst>
                <a:gd name="T0" fmla="*/ 57 w 92"/>
                <a:gd name="T1" fmla="*/ 200 h 204"/>
                <a:gd name="T2" fmla="*/ 57 w 92"/>
                <a:gd name="T3" fmla="*/ 200 h 204"/>
                <a:gd name="T4" fmla="*/ 57 w 92"/>
                <a:gd name="T5" fmla="*/ 169 h 204"/>
                <a:gd name="T6" fmla="*/ 57 w 92"/>
                <a:gd name="T7" fmla="*/ 169 h 204"/>
                <a:gd name="T8" fmla="*/ 57 w 92"/>
                <a:gd name="T9" fmla="*/ 169 h 204"/>
                <a:gd name="T10" fmla="*/ 54 w 92"/>
                <a:gd name="T11" fmla="*/ 127 h 204"/>
                <a:gd name="T12" fmla="*/ 46 w 92"/>
                <a:gd name="T13" fmla="*/ 92 h 204"/>
                <a:gd name="T14" fmla="*/ 38 w 92"/>
                <a:gd name="T15" fmla="*/ 73 h 204"/>
                <a:gd name="T16" fmla="*/ 27 w 92"/>
                <a:gd name="T17" fmla="*/ 58 h 204"/>
                <a:gd name="T18" fmla="*/ 15 w 92"/>
                <a:gd name="T19" fmla="*/ 42 h 204"/>
                <a:gd name="T20" fmla="*/ 0 w 92"/>
                <a:gd name="T21" fmla="*/ 27 h 204"/>
                <a:gd name="T22" fmla="*/ 0 w 92"/>
                <a:gd name="T23" fmla="*/ 27 h 204"/>
                <a:gd name="T24" fmla="*/ 23 w 92"/>
                <a:gd name="T25" fmla="*/ 0 h 204"/>
                <a:gd name="T26" fmla="*/ 23 w 92"/>
                <a:gd name="T27" fmla="*/ 0 h 204"/>
                <a:gd name="T28" fmla="*/ 42 w 92"/>
                <a:gd name="T29" fmla="*/ 19 h 204"/>
                <a:gd name="T30" fmla="*/ 54 w 92"/>
                <a:gd name="T31" fmla="*/ 38 h 204"/>
                <a:gd name="T32" fmla="*/ 69 w 92"/>
                <a:gd name="T33" fmla="*/ 58 h 204"/>
                <a:gd name="T34" fmla="*/ 77 w 92"/>
                <a:gd name="T35" fmla="*/ 77 h 204"/>
                <a:gd name="T36" fmla="*/ 84 w 92"/>
                <a:gd name="T37" fmla="*/ 100 h 204"/>
                <a:gd name="T38" fmla="*/ 88 w 92"/>
                <a:gd name="T39" fmla="*/ 123 h 204"/>
                <a:gd name="T40" fmla="*/ 92 w 92"/>
                <a:gd name="T41" fmla="*/ 169 h 204"/>
                <a:gd name="T42" fmla="*/ 92 w 92"/>
                <a:gd name="T43" fmla="*/ 169 h 204"/>
                <a:gd name="T44" fmla="*/ 92 w 92"/>
                <a:gd name="T45" fmla="*/ 169 h 204"/>
                <a:gd name="T46" fmla="*/ 92 w 92"/>
                <a:gd name="T47" fmla="*/ 204 h 204"/>
                <a:gd name="T48" fmla="*/ 92 w 92"/>
                <a:gd name="T49" fmla="*/ 204 h 204"/>
                <a:gd name="T50" fmla="*/ 57 w 92"/>
                <a:gd name="T51" fmla="*/ 200 h 204"/>
                <a:gd name="T52" fmla="*/ 57 w 92"/>
                <a:gd name="T53" fmla="*/ 20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204">
                  <a:moveTo>
                    <a:pt x="57" y="200"/>
                  </a:moveTo>
                  <a:lnTo>
                    <a:pt x="57" y="200"/>
                  </a:lnTo>
                  <a:lnTo>
                    <a:pt x="57" y="169"/>
                  </a:lnTo>
                  <a:lnTo>
                    <a:pt x="57" y="169"/>
                  </a:lnTo>
                  <a:lnTo>
                    <a:pt x="57" y="169"/>
                  </a:lnTo>
                  <a:lnTo>
                    <a:pt x="54" y="127"/>
                  </a:lnTo>
                  <a:lnTo>
                    <a:pt x="46" y="92"/>
                  </a:lnTo>
                  <a:lnTo>
                    <a:pt x="38" y="73"/>
                  </a:lnTo>
                  <a:lnTo>
                    <a:pt x="27" y="58"/>
                  </a:lnTo>
                  <a:lnTo>
                    <a:pt x="15" y="42"/>
                  </a:lnTo>
                  <a:lnTo>
                    <a:pt x="0" y="27"/>
                  </a:lnTo>
                  <a:lnTo>
                    <a:pt x="0" y="27"/>
                  </a:lnTo>
                  <a:lnTo>
                    <a:pt x="23" y="0"/>
                  </a:lnTo>
                  <a:lnTo>
                    <a:pt x="23" y="0"/>
                  </a:lnTo>
                  <a:lnTo>
                    <a:pt x="42" y="19"/>
                  </a:lnTo>
                  <a:lnTo>
                    <a:pt x="54" y="38"/>
                  </a:lnTo>
                  <a:lnTo>
                    <a:pt x="69" y="58"/>
                  </a:lnTo>
                  <a:lnTo>
                    <a:pt x="77" y="77"/>
                  </a:lnTo>
                  <a:lnTo>
                    <a:pt x="84" y="100"/>
                  </a:lnTo>
                  <a:lnTo>
                    <a:pt x="88" y="123"/>
                  </a:lnTo>
                  <a:lnTo>
                    <a:pt x="92" y="169"/>
                  </a:lnTo>
                  <a:lnTo>
                    <a:pt x="92" y="169"/>
                  </a:lnTo>
                  <a:lnTo>
                    <a:pt x="92" y="169"/>
                  </a:lnTo>
                  <a:lnTo>
                    <a:pt x="92" y="204"/>
                  </a:lnTo>
                  <a:lnTo>
                    <a:pt x="92" y="204"/>
                  </a:lnTo>
                  <a:lnTo>
                    <a:pt x="57" y="200"/>
                  </a:lnTo>
                  <a:lnTo>
                    <a:pt x="57" y="20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5"/>
            <p:cNvSpPr>
              <a:spLocks/>
            </p:cNvSpPr>
            <p:nvPr/>
          </p:nvSpPr>
          <p:spPr bwMode="auto">
            <a:xfrm>
              <a:off x="3563" y="2310"/>
              <a:ext cx="62" cy="112"/>
            </a:xfrm>
            <a:custGeom>
              <a:avLst/>
              <a:gdLst>
                <a:gd name="T0" fmla="*/ 0 w 62"/>
                <a:gd name="T1" fmla="*/ 15 h 112"/>
                <a:gd name="T2" fmla="*/ 31 w 62"/>
                <a:gd name="T3" fmla="*/ 0 h 112"/>
                <a:gd name="T4" fmla="*/ 31 w 62"/>
                <a:gd name="T5" fmla="*/ 0 h 112"/>
                <a:gd name="T6" fmla="*/ 43 w 62"/>
                <a:gd name="T7" fmla="*/ 27 h 112"/>
                <a:gd name="T8" fmla="*/ 50 w 62"/>
                <a:gd name="T9" fmla="*/ 54 h 112"/>
                <a:gd name="T10" fmla="*/ 62 w 62"/>
                <a:gd name="T11" fmla="*/ 104 h 112"/>
                <a:gd name="T12" fmla="*/ 62 w 62"/>
                <a:gd name="T13" fmla="*/ 104 h 112"/>
                <a:gd name="T14" fmla="*/ 27 w 62"/>
                <a:gd name="T15" fmla="*/ 112 h 112"/>
                <a:gd name="T16" fmla="*/ 27 w 62"/>
                <a:gd name="T17" fmla="*/ 112 h 112"/>
                <a:gd name="T18" fmla="*/ 16 w 62"/>
                <a:gd name="T19" fmla="*/ 62 h 112"/>
                <a:gd name="T20" fmla="*/ 8 w 62"/>
                <a:gd name="T21" fmla="*/ 39 h 112"/>
                <a:gd name="T22" fmla="*/ 0 w 62"/>
                <a:gd name="T23" fmla="*/ 15 h 112"/>
                <a:gd name="T24" fmla="*/ 0 w 62"/>
                <a:gd name="T25" fmla="*/ 1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112">
                  <a:moveTo>
                    <a:pt x="0" y="15"/>
                  </a:moveTo>
                  <a:lnTo>
                    <a:pt x="31" y="0"/>
                  </a:lnTo>
                  <a:lnTo>
                    <a:pt x="31" y="0"/>
                  </a:lnTo>
                  <a:lnTo>
                    <a:pt x="43" y="27"/>
                  </a:lnTo>
                  <a:lnTo>
                    <a:pt x="50" y="54"/>
                  </a:lnTo>
                  <a:lnTo>
                    <a:pt x="62" y="104"/>
                  </a:lnTo>
                  <a:lnTo>
                    <a:pt x="62" y="104"/>
                  </a:lnTo>
                  <a:lnTo>
                    <a:pt x="27" y="112"/>
                  </a:lnTo>
                  <a:lnTo>
                    <a:pt x="27" y="112"/>
                  </a:lnTo>
                  <a:lnTo>
                    <a:pt x="16" y="62"/>
                  </a:lnTo>
                  <a:lnTo>
                    <a:pt x="8" y="39"/>
                  </a:lnTo>
                  <a:lnTo>
                    <a:pt x="0" y="15"/>
                  </a:lnTo>
                  <a:lnTo>
                    <a:pt x="0" y="1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6"/>
            <p:cNvSpPr>
              <a:spLocks/>
            </p:cNvSpPr>
            <p:nvPr/>
          </p:nvSpPr>
          <p:spPr bwMode="auto">
            <a:xfrm>
              <a:off x="2046" y="1991"/>
              <a:ext cx="54" cy="100"/>
            </a:xfrm>
            <a:custGeom>
              <a:avLst/>
              <a:gdLst>
                <a:gd name="T0" fmla="*/ 0 w 54"/>
                <a:gd name="T1" fmla="*/ 65 h 100"/>
                <a:gd name="T2" fmla="*/ 0 w 54"/>
                <a:gd name="T3" fmla="*/ 65 h 100"/>
                <a:gd name="T4" fmla="*/ 0 w 54"/>
                <a:gd name="T5" fmla="*/ 46 h 100"/>
                <a:gd name="T6" fmla="*/ 8 w 54"/>
                <a:gd name="T7" fmla="*/ 27 h 100"/>
                <a:gd name="T8" fmla="*/ 23 w 54"/>
                <a:gd name="T9" fmla="*/ 12 h 100"/>
                <a:gd name="T10" fmla="*/ 35 w 54"/>
                <a:gd name="T11" fmla="*/ 0 h 100"/>
                <a:gd name="T12" fmla="*/ 35 w 54"/>
                <a:gd name="T13" fmla="*/ 0 h 100"/>
                <a:gd name="T14" fmla="*/ 54 w 54"/>
                <a:gd name="T15" fmla="*/ 31 h 100"/>
                <a:gd name="T16" fmla="*/ 54 w 54"/>
                <a:gd name="T17" fmla="*/ 31 h 100"/>
                <a:gd name="T18" fmla="*/ 46 w 54"/>
                <a:gd name="T19" fmla="*/ 39 h 100"/>
                <a:gd name="T20" fmla="*/ 38 w 54"/>
                <a:gd name="T21" fmla="*/ 46 h 100"/>
                <a:gd name="T22" fmla="*/ 35 w 54"/>
                <a:gd name="T23" fmla="*/ 58 h 100"/>
                <a:gd name="T24" fmla="*/ 35 w 54"/>
                <a:gd name="T25" fmla="*/ 65 h 100"/>
                <a:gd name="T26" fmla="*/ 35 w 54"/>
                <a:gd name="T27" fmla="*/ 65 h 100"/>
                <a:gd name="T28" fmla="*/ 35 w 54"/>
                <a:gd name="T29" fmla="*/ 65 h 100"/>
                <a:gd name="T30" fmla="*/ 35 w 54"/>
                <a:gd name="T31" fmla="*/ 77 h 100"/>
                <a:gd name="T32" fmla="*/ 38 w 54"/>
                <a:gd name="T33" fmla="*/ 85 h 100"/>
                <a:gd name="T34" fmla="*/ 38 w 54"/>
                <a:gd name="T35" fmla="*/ 85 h 100"/>
                <a:gd name="T36" fmla="*/ 38 w 54"/>
                <a:gd name="T37" fmla="*/ 85 h 100"/>
                <a:gd name="T38" fmla="*/ 8 w 54"/>
                <a:gd name="T39" fmla="*/ 100 h 100"/>
                <a:gd name="T40" fmla="*/ 8 w 54"/>
                <a:gd name="T41" fmla="*/ 100 h 100"/>
                <a:gd name="T42" fmla="*/ 0 w 54"/>
                <a:gd name="T43" fmla="*/ 85 h 100"/>
                <a:gd name="T44" fmla="*/ 0 w 54"/>
                <a:gd name="T45" fmla="*/ 65 h 100"/>
                <a:gd name="T46" fmla="*/ 0 w 54"/>
                <a:gd name="T47" fmla="*/ 6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100">
                  <a:moveTo>
                    <a:pt x="0" y="65"/>
                  </a:moveTo>
                  <a:lnTo>
                    <a:pt x="0" y="65"/>
                  </a:lnTo>
                  <a:lnTo>
                    <a:pt x="0" y="46"/>
                  </a:lnTo>
                  <a:lnTo>
                    <a:pt x="8" y="27"/>
                  </a:lnTo>
                  <a:lnTo>
                    <a:pt x="23" y="12"/>
                  </a:lnTo>
                  <a:lnTo>
                    <a:pt x="35" y="0"/>
                  </a:lnTo>
                  <a:lnTo>
                    <a:pt x="35" y="0"/>
                  </a:lnTo>
                  <a:lnTo>
                    <a:pt x="54" y="31"/>
                  </a:lnTo>
                  <a:lnTo>
                    <a:pt x="54" y="31"/>
                  </a:lnTo>
                  <a:lnTo>
                    <a:pt x="46" y="39"/>
                  </a:lnTo>
                  <a:lnTo>
                    <a:pt x="38" y="46"/>
                  </a:lnTo>
                  <a:lnTo>
                    <a:pt x="35" y="58"/>
                  </a:lnTo>
                  <a:lnTo>
                    <a:pt x="35" y="65"/>
                  </a:lnTo>
                  <a:lnTo>
                    <a:pt x="35" y="65"/>
                  </a:lnTo>
                  <a:lnTo>
                    <a:pt x="35" y="65"/>
                  </a:lnTo>
                  <a:lnTo>
                    <a:pt x="35" y="77"/>
                  </a:lnTo>
                  <a:lnTo>
                    <a:pt x="38" y="85"/>
                  </a:lnTo>
                  <a:lnTo>
                    <a:pt x="38" y="85"/>
                  </a:lnTo>
                  <a:lnTo>
                    <a:pt x="38" y="85"/>
                  </a:lnTo>
                  <a:lnTo>
                    <a:pt x="8" y="100"/>
                  </a:lnTo>
                  <a:lnTo>
                    <a:pt x="8" y="100"/>
                  </a:lnTo>
                  <a:lnTo>
                    <a:pt x="0" y="85"/>
                  </a:lnTo>
                  <a:lnTo>
                    <a:pt x="0" y="65"/>
                  </a:lnTo>
                  <a:lnTo>
                    <a:pt x="0" y="6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7"/>
            <p:cNvSpPr>
              <a:spLocks/>
            </p:cNvSpPr>
            <p:nvPr/>
          </p:nvSpPr>
          <p:spPr bwMode="auto">
            <a:xfrm>
              <a:off x="2146" y="2056"/>
              <a:ext cx="69" cy="85"/>
            </a:xfrm>
            <a:custGeom>
              <a:avLst/>
              <a:gdLst>
                <a:gd name="T0" fmla="*/ 0 w 69"/>
                <a:gd name="T1" fmla="*/ 77 h 85"/>
                <a:gd name="T2" fmla="*/ 0 w 69"/>
                <a:gd name="T3" fmla="*/ 77 h 85"/>
                <a:gd name="T4" fmla="*/ 8 w 69"/>
                <a:gd name="T5" fmla="*/ 54 h 85"/>
                <a:gd name="T6" fmla="*/ 19 w 69"/>
                <a:gd name="T7" fmla="*/ 35 h 85"/>
                <a:gd name="T8" fmla="*/ 38 w 69"/>
                <a:gd name="T9" fmla="*/ 0 h 85"/>
                <a:gd name="T10" fmla="*/ 38 w 69"/>
                <a:gd name="T11" fmla="*/ 0 h 85"/>
                <a:gd name="T12" fmla="*/ 69 w 69"/>
                <a:gd name="T13" fmla="*/ 23 h 85"/>
                <a:gd name="T14" fmla="*/ 69 w 69"/>
                <a:gd name="T15" fmla="*/ 23 h 85"/>
                <a:gd name="T16" fmla="*/ 46 w 69"/>
                <a:gd name="T17" fmla="*/ 54 h 85"/>
                <a:gd name="T18" fmla="*/ 38 w 69"/>
                <a:gd name="T19" fmla="*/ 70 h 85"/>
                <a:gd name="T20" fmla="*/ 34 w 69"/>
                <a:gd name="T21" fmla="*/ 85 h 85"/>
                <a:gd name="T22" fmla="*/ 34 w 69"/>
                <a:gd name="T23" fmla="*/ 85 h 85"/>
                <a:gd name="T24" fmla="*/ 0 w 69"/>
                <a:gd name="T25" fmla="*/ 77 h 85"/>
                <a:gd name="T26" fmla="*/ 0 w 69"/>
                <a:gd name="T27"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85">
                  <a:moveTo>
                    <a:pt x="0" y="77"/>
                  </a:moveTo>
                  <a:lnTo>
                    <a:pt x="0" y="77"/>
                  </a:lnTo>
                  <a:lnTo>
                    <a:pt x="8" y="54"/>
                  </a:lnTo>
                  <a:lnTo>
                    <a:pt x="19" y="35"/>
                  </a:lnTo>
                  <a:lnTo>
                    <a:pt x="38" y="0"/>
                  </a:lnTo>
                  <a:lnTo>
                    <a:pt x="38" y="0"/>
                  </a:lnTo>
                  <a:lnTo>
                    <a:pt x="69" y="23"/>
                  </a:lnTo>
                  <a:lnTo>
                    <a:pt x="69" y="23"/>
                  </a:lnTo>
                  <a:lnTo>
                    <a:pt x="46" y="54"/>
                  </a:lnTo>
                  <a:lnTo>
                    <a:pt x="38" y="70"/>
                  </a:lnTo>
                  <a:lnTo>
                    <a:pt x="34" y="85"/>
                  </a:lnTo>
                  <a:lnTo>
                    <a:pt x="34" y="85"/>
                  </a:lnTo>
                  <a:lnTo>
                    <a:pt x="0" y="77"/>
                  </a:lnTo>
                  <a:lnTo>
                    <a:pt x="0" y="7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8"/>
            <p:cNvSpPr>
              <a:spLocks/>
            </p:cNvSpPr>
            <p:nvPr/>
          </p:nvSpPr>
          <p:spPr bwMode="auto">
            <a:xfrm>
              <a:off x="3636" y="2641"/>
              <a:ext cx="200" cy="103"/>
            </a:xfrm>
            <a:custGeom>
              <a:avLst/>
              <a:gdLst>
                <a:gd name="T0" fmla="*/ 0 w 200"/>
                <a:gd name="T1" fmla="*/ 84 h 103"/>
                <a:gd name="T2" fmla="*/ 0 w 200"/>
                <a:gd name="T3" fmla="*/ 84 h 103"/>
                <a:gd name="T4" fmla="*/ 16 w 200"/>
                <a:gd name="T5" fmla="*/ 69 h 103"/>
                <a:gd name="T6" fmla="*/ 16 w 200"/>
                <a:gd name="T7" fmla="*/ 69 h 103"/>
                <a:gd name="T8" fmla="*/ 23 w 200"/>
                <a:gd name="T9" fmla="*/ 53 h 103"/>
                <a:gd name="T10" fmla="*/ 35 w 200"/>
                <a:gd name="T11" fmla="*/ 42 h 103"/>
                <a:gd name="T12" fmla="*/ 35 w 200"/>
                <a:gd name="T13" fmla="*/ 42 h 103"/>
                <a:gd name="T14" fmla="*/ 62 w 200"/>
                <a:gd name="T15" fmla="*/ 27 h 103"/>
                <a:gd name="T16" fmla="*/ 62 w 200"/>
                <a:gd name="T17" fmla="*/ 27 h 103"/>
                <a:gd name="T18" fmla="*/ 70 w 200"/>
                <a:gd name="T19" fmla="*/ 23 h 103"/>
                <a:gd name="T20" fmla="*/ 77 w 200"/>
                <a:gd name="T21" fmla="*/ 27 h 103"/>
                <a:gd name="T22" fmla="*/ 81 w 200"/>
                <a:gd name="T23" fmla="*/ 30 h 103"/>
                <a:gd name="T24" fmla="*/ 81 w 200"/>
                <a:gd name="T25" fmla="*/ 30 h 103"/>
                <a:gd name="T26" fmla="*/ 81 w 200"/>
                <a:gd name="T27" fmla="*/ 38 h 103"/>
                <a:gd name="T28" fmla="*/ 81 w 200"/>
                <a:gd name="T29" fmla="*/ 42 h 103"/>
                <a:gd name="T30" fmla="*/ 85 w 200"/>
                <a:gd name="T31" fmla="*/ 42 h 103"/>
                <a:gd name="T32" fmla="*/ 85 w 200"/>
                <a:gd name="T33" fmla="*/ 42 h 103"/>
                <a:gd name="T34" fmla="*/ 93 w 200"/>
                <a:gd name="T35" fmla="*/ 42 h 103"/>
                <a:gd name="T36" fmla="*/ 100 w 200"/>
                <a:gd name="T37" fmla="*/ 38 h 103"/>
                <a:gd name="T38" fmla="*/ 112 w 200"/>
                <a:gd name="T39" fmla="*/ 27 h 103"/>
                <a:gd name="T40" fmla="*/ 112 w 200"/>
                <a:gd name="T41" fmla="*/ 27 h 103"/>
                <a:gd name="T42" fmla="*/ 116 w 200"/>
                <a:gd name="T43" fmla="*/ 19 h 103"/>
                <a:gd name="T44" fmla="*/ 123 w 200"/>
                <a:gd name="T45" fmla="*/ 7 h 103"/>
                <a:gd name="T46" fmla="*/ 123 w 200"/>
                <a:gd name="T47" fmla="*/ 7 h 103"/>
                <a:gd name="T48" fmla="*/ 135 w 200"/>
                <a:gd name="T49" fmla="*/ 3 h 103"/>
                <a:gd name="T50" fmla="*/ 146 w 200"/>
                <a:gd name="T51" fmla="*/ 0 h 103"/>
                <a:gd name="T52" fmla="*/ 146 w 200"/>
                <a:gd name="T53" fmla="*/ 0 h 103"/>
                <a:gd name="T54" fmla="*/ 158 w 200"/>
                <a:gd name="T55" fmla="*/ 3 h 103"/>
                <a:gd name="T56" fmla="*/ 166 w 200"/>
                <a:gd name="T57" fmla="*/ 7 h 103"/>
                <a:gd name="T58" fmla="*/ 185 w 200"/>
                <a:gd name="T59" fmla="*/ 23 h 103"/>
                <a:gd name="T60" fmla="*/ 185 w 200"/>
                <a:gd name="T61" fmla="*/ 23 h 103"/>
                <a:gd name="T62" fmla="*/ 192 w 200"/>
                <a:gd name="T63" fmla="*/ 34 h 103"/>
                <a:gd name="T64" fmla="*/ 196 w 200"/>
                <a:gd name="T65" fmla="*/ 42 h 103"/>
                <a:gd name="T66" fmla="*/ 200 w 200"/>
                <a:gd name="T67" fmla="*/ 53 h 103"/>
                <a:gd name="T68" fmla="*/ 200 w 200"/>
                <a:gd name="T69" fmla="*/ 53 h 103"/>
                <a:gd name="T70" fmla="*/ 196 w 200"/>
                <a:gd name="T71" fmla="*/ 65 h 103"/>
                <a:gd name="T72" fmla="*/ 185 w 200"/>
                <a:gd name="T73" fmla="*/ 73 h 103"/>
                <a:gd name="T74" fmla="*/ 166 w 200"/>
                <a:gd name="T75" fmla="*/ 84 h 103"/>
                <a:gd name="T76" fmla="*/ 166 w 200"/>
                <a:gd name="T77" fmla="*/ 84 h 103"/>
                <a:gd name="T78" fmla="*/ 150 w 200"/>
                <a:gd name="T79" fmla="*/ 88 h 103"/>
                <a:gd name="T80" fmla="*/ 135 w 200"/>
                <a:gd name="T81" fmla="*/ 88 h 103"/>
                <a:gd name="T82" fmla="*/ 108 w 200"/>
                <a:gd name="T83" fmla="*/ 92 h 103"/>
                <a:gd name="T84" fmla="*/ 108 w 200"/>
                <a:gd name="T85" fmla="*/ 92 h 103"/>
                <a:gd name="T86" fmla="*/ 77 w 200"/>
                <a:gd name="T87" fmla="*/ 100 h 103"/>
                <a:gd name="T88" fmla="*/ 46 w 200"/>
                <a:gd name="T89" fmla="*/ 103 h 103"/>
                <a:gd name="T90" fmla="*/ 46 w 200"/>
                <a:gd name="T91" fmla="*/ 103 h 103"/>
                <a:gd name="T92" fmla="*/ 39 w 200"/>
                <a:gd name="T93" fmla="*/ 103 h 103"/>
                <a:gd name="T94" fmla="*/ 31 w 200"/>
                <a:gd name="T95" fmla="*/ 103 h 103"/>
                <a:gd name="T96" fmla="*/ 31 w 200"/>
                <a:gd name="T97" fmla="*/ 103 h 103"/>
                <a:gd name="T98" fmla="*/ 27 w 200"/>
                <a:gd name="T99" fmla="*/ 96 h 103"/>
                <a:gd name="T100" fmla="*/ 23 w 200"/>
                <a:gd name="T101" fmla="*/ 92 h 103"/>
                <a:gd name="T102" fmla="*/ 23 w 200"/>
                <a:gd name="T103" fmla="*/ 92 h 103"/>
                <a:gd name="T104" fmla="*/ 12 w 200"/>
                <a:gd name="T105" fmla="*/ 92 h 103"/>
                <a:gd name="T106" fmla="*/ 4 w 200"/>
                <a:gd name="T107" fmla="*/ 88 h 103"/>
                <a:gd name="T108" fmla="*/ 4 w 200"/>
                <a:gd name="T109" fmla="*/ 88 h 103"/>
                <a:gd name="T110" fmla="*/ 4 w 200"/>
                <a:gd name="T111" fmla="*/ 88 h 103"/>
                <a:gd name="T112" fmla="*/ 0 w 200"/>
                <a:gd name="T113" fmla="*/ 8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0" h="103">
                  <a:moveTo>
                    <a:pt x="0" y="84"/>
                  </a:moveTo>
                  <a:lnTo>
                    <a:pt x="0" y="84"/>
                  </a:lnTo>
                  <a:lnTo>
                    <a:pt x="16" y="69"/>
                  </a:lnTo>
                  <a:lnTo>
                    <a:pt x="16" y="69"/>
                  </a:lnTo>
                  <a:lnTo>
                    <a:pt x="23" y="53"/>
                  </a:lnTo>
                  <a:lnTo>
                    <a:pt x="35" y="42"/>
                  </a:lnTo>
                  <a:lnTo>
                    <a:pt x="35" y="42"/>
                  </a:lnTo>
                  <a:lnTo>
                    <a:pt x="62" y="27"/>
                  </a:lnTo>
                  <a:lnTo>
                    <a:pt x="62" y="27"/>
                  </a:lnTo>
                  <a:lnTo>
                    <a:pt x="70" y="23"/>
                  </a:lnTo>
                  <a:lnTo>
                    <a:pt x="77" y="27"/>
                  </a:lnTo>
                  <a:lnTo>
                    <a:pt x="81" y="30"/>
                  </a:lnTo>
                  <a:lnTo>
                    <a:pt x="81" y="30"/>
                  </a:lnTo>
                  <a:lnTo>
                    <a:pt x="81" y="38"/>
                  </a:lnTo>
                  <a:lnTo>
                    <a:pt x="81" y="42"/>
                  </a:lnTo>
                  <a:lnTo>
                    <a:pt x="85" y="42"/>
                  </a:lnTo>
                  <a:lnTo>
                    <a:pt x="85" y="42"/>
                  </a:lnTo>
                  <a:lnTo>
                    <a:pt x="93" y="42"/>
                  </a:lnTo>
                  <a:lnTo>
                    <a:pt x="100" y="38"/>
                  </a:lnTo>
                  <a:lnTo>
                    <a:pt x="112" y="27"/>
                  </a:lnTo>
                  <a:lnTo>
                    <a:pt x="112" y="27"/>
                  </a:lnTo>
                  <a:lnTo>
                    <a:pt x="116" y="19"/>
                  </a:lnTo>
                  <a:lnTo>
                    <a:pt x="123" y="7"/>
                  </a:lnTo>
                  <a:lnTo>
                    <a:pt x="123" y="7"/>
                  </a:lnTo>
                  <a:lnTo>
                    <a:pt x="135" y="3"/>
                  </a:lnTo>
                  <a:lnTo>
                    <a:pt x="146" y="0"/>
                  </a:lnTo>
                  <a:lnTo>
                    <a:pt x="146" y="0"/>
                  </a:lnTo>
                  <a:lnTo>
                    <a:pt x="158" y="3"/>
                  </a:lnTo>
                  <a:lnTo>
                    <a:pt x="166" y="7"/>
                  </a:lnTo>
                  <a:lnTo>
                    <a:pt x="185" y="23"/>
                  </a:lnTo>
                  <a:lnTo>
                    <a:pt x="185" y="23"/>
                  </a:lnTo>
                  <a:lnTo>
                    <a:pt x="192" y="34"/>
                  </a:lnTo>
                  <a:lnTo>
                    <a:pt x="196" y="42"/>
                  </a:lnTo>
                  <a:lnTo>
                    <a:pt x="200" y="53"/>
                  </a:lnTo>
                  <a:lnTo>
                    <a:pt x="200" y="53"/>
                  </a:lnTo>
                  <a:lnTo>
                    <a:pt x="196" y="65"/>
                  </a:lnTo>
                  <a:lnTo>
                    <a:pt x="185" y="73"/>
                  </a:lnTo>
                  <a:lnTo>
                    <a:pt x="166" y="84"/>
                  </a:lnTo>
                  <a:lnTo>
                    <a:pt x="166" y="84"/>
                  </a:lnTo>
                  <a:lnTo>
                    <a:pt x="150" y="88"/>
                  </a:lnTo>
                  <a:lnTo>
                    <a:pt x="135" y="88"/>
                  </a:lnTo>
                  <a:lnTo>
                    <a:pt x="108" y="92"/>
                  </a:lnTo>
                  <a:lnTo>
                    <a:pt x="108" y="92"/>
                  </a:lnTo>
                  <a:lnTo>
                    <a:pt x="77" y="100"/>
                  </a:lnTo>
                  <a:lnTo>
                    <a:pt x="46" y="103"/>
                  </a:lnTo>
                  <a:lnTo>
                    <a:pt x="46" y="103"/>
                  </a:lnTo>
                  <a:lnTo>
                    <a:pt x="39" y="103"/>
                  </a:lnTo>
                  <a:lnTo>
                    <a:pt x="31" y="103"/>
                  </a:lnTo>
                  <a:lnTo>
                    <a:pt x="31" y="103"/>
                  </a:lnTo>
                  <a:lnTo>
                    <a:pt x="27" y="96"/>
                  </a:lnTo>
                  <a:lnTo>
                    <a:pt x="23" y="92"/>
                  </a:lnTo>
                  <a:lnTo>
                    <a:pt x="23" y="92"/>
                  </a:lnTo>
                  <a:lnTo>
                    <a:pt x="12" y="92"/>
                  </a:lnTo>
                  <a:lnTo>
                    <a:pt x="4" y="88"/>
                  </a:lnTo>
                  <a:lnTo>
                    <a:pt x="4" y="88"/>
                  </a:lnTo>
                  <a:lnTo>
                    <a:pt x="4" y="88"/>
                  </a:lnTo>
                  <a:lnTo>
                    <a:pt x="0" y="84"/>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9"/>
            <p:cNvSpPr>
              <a:spLocks/>
            </p:cNvSpPr>
            <p:nvPr/>
          </p:nvSpPr>
          <p:spPr bwMode="auto">
            <a:xfrm>
              <a:off x="2073" y="2214"/>
              <a:ext cx="146" cy="154"/>
            </a:xfrm>
            <a:custGeom>
              <a:avLst/>
              <a:gdLst>
                <a:gd name="T0" fmla="*/ 146 w 146"/>
                <a:gd name="T1" fmla="*/ 154 h 154"/>
                <a:gd name="T2" fmla="*/ 146 w 146"/>
                <a:gd name="T3" fmla="*/ 154 h 154"/>
                <a:gd name="T4" fmla="*/ 146 w 146"/>
                <a:gd name="T5" fmla="*/ 127 h 154"/>
                <a:gd name="T6" fmla="*/ 142 w 146"/>
                <a:gd name="T7" fmla="*/ 96 h 154"/>
                <a:gd name="T8" fmla="*/ 138 w 146"/>
                <a:gd name="T9" fmla="*/ 81 h 154"/>
                <a:gd name="T10" fmla="*/ 131 w 146"/>
                <a:gd name="T11" fmla="*/ 69 h 154"/>
                <a:gd name="T12" fmla="*/ 123 w 146"/>
                <a:gd name="T13" fmla="*/ 58 h 154"/>
                <a:gd name="T14" fmla="*/ 115 w 146"/>
                <a:gd name="T15" fmla="*/ 54 h 154"/>
                <a:gd name="T16" fmla="*/ 115 w 146"/>
                <a:gd name="T17" fmla="*/ 54 h 154"/>
                <a:gd name="T18" fmla="*/ 111 w 146"/>
                <a:gd name="T19" fmla="*/ 77 h 154"/>
                <a:gd name="T20" fmla="*/ 111 w 146"/>
                <a:gd name="T21" fmla="*/ 88 h 154"/>
                <a:gd name="T22" fmla="*/ 104 w 146"/>
                <a:gd name="T23" fmla="*/ 96 h 154"/>
                <a:gd name="T24" fmla="*/ 104 w 146"/>
                <a:gd name="T25" fmla="*/ 96 h 154"/>
                <a:gd name="T26" fmla="*/ 96 w 146"/>
                <a:gd name="T27" fmla="*/ 96 h 154"/>
                <a:gd name="T28" fmla="*/ 92 w 146"/>
                <a:gd name="T29" fmla="*/ 96 h 154"/>
                <a:gd name="T30" fmla="*/ 84 w 146"/>
                <a:gd name="T31" fmla="*/ 85 h 154"/>
                <a:gd name="T32" fmla="*/ 84 w 146"/>
                <a:gd name="T33" fmla="*/ 73 h 154"/>
                <a:gd name="T34" fmla="*/ 81 w 146"/>
                <a:gd name="T35" fmla="*/ 62 h 154"/>
                <a:gd name="T36" fmla="*/ 81 w 146"/>
                <a:gd name="T37" fmla="*/ 62 h 154"/>
                <a:gd name="T38" fmla="*/ 81 w 146"/>
                <a:gd name="T39" fmla="*/ 38 h 154"/>
                <a:gd name="T40" fmla="*/ 81 w 146"/>
                <a:gd name="T41" fmla="*/ 19 h 154"/>
                <a:gd name="T42" fmla="*/ 77 w 146"/>
                <a:gd name="T43" fmla="*/ 12 h 154"/>
                <a:gd name="T44" fmla="*/ 73 w 146"/>
                <a:gd name="T45" fmla="*/ 8 h 154"/>
                <a:gd name="T46" fmla="*/ 61 w 146"/>
                <a:gd name="T47" fmla="*/ 4 h 154"/>
                <a:gd name="T48" fmla="*/ 50 w 146"/>
                <a:gd name="T49" fmla="*/ 0 h 154"/>
                <a:gd name="T50" fmla="*/ 50 w 146"/>
                <a:gd name="T51" fmla="*/ 0 h 154"/>
                <a:gd name="T52" fmla="*/ 34 w 146"/>
                <a:gd name="T53" fmla="*/ 4 h 154"/>
                <a:gd name="T54" fmla="*/ 19 w 146"/>
                <a:gd name="T55" fmla="*/ 12 h 154"/>
                <a:gd name="T56" fmla="*/ 11 w 146"/>
                <a:gd name="T57" fmla="*/ 23 h 154"/>
                <a:gd name="T58" fmla="*/ 4 w 146"/>
                <a:gd name="T59" fmla="*/ 35 h 154"/>
                <a:gd name="T60" fmla="*/ 0 w 146"/>
                <a:gd name="T61" fmla="*/ 50 h 154"/>
                <a:gd name="T62" fmla="*/ 0 w 146"/>
                <a:gd name="T63" fmla="*/ 65 h 154"/>
                <a:gd name="T64" fmla="*/ 8 w 146"/>
                <a:gd name="T65" fmla="*/ 81 h 154"/>
                <a:gd name="T66" fmla="*/ 19 w 146"/>
                <a:gd name="T67" fmla="*/ 92 h 154"/>
                <a:gd name="T68" fmla="*/ 19 w 146"/>
                <a:gd name="T69" fmla="*/ 92 h 154"/>
                <a:gd name="T70" fmla="*/ 50 w 146"/>
                <a:gd name="T71" fmla="*/ 127 h 154"/>
                <a:gd name="T72" fmla="*/ 69 w 146"/>
                <a:gd name="T73" fmla="*/ 142 h 154"/>
                <a:gd name="T74" fmla="*/ 88 w 146"/>
                <a:gd name="T75" fmla="*/ 154 h 154"/>
                <a:gd name="T76" fmla="*/ 88 w 146"/>
                <a:gd name="T77" fmla="*/ 154 h 154"/>
                <a:gd name="T78" fmla="*/ 100 w 146"/>
                <a:gd name="T79" fmla="*/ 154 h 154"/>
                <a:gd name="T80" fmla="*/ 107 w 146"/>
                <a:gd name="T81" fmla="*/ 154 h 154"/>
                <a:gd name="T82" fmla="*/ 115 w 146"/>
                <a:gd name="T83" fmla="*/ 150 h 154"/>
                <a:gd name="T84" fmla="*/ 127 w 146"/>
                <a:gd name="T85" fmla="*/ 146 h 154"/>
                <a:gd name="T86" fmla="*/ 146 w 146"/>
                <a:gd name="T8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6" h="154">
                  <a:moveTo>
                    <a:pt x="146" y="154"/>
                  </a:moveTo>
                  <a:lnTo>
                    <a:pt x="146" y="154"/>
                  </a:lnTo>
                  <a:lnTo>
                    <a:pt x="146" y="127"/>
                  </a:lnTo>
                  <a:lnTo>
                    <a:pt x="142" y="96"/>
                  </a:lnTo>
                  <a:lnTo>
                    <a:pt x="138" y="81"/>
                  </a:lnTo>
                  <a:lnTo>
                    <a:pt x="131" y="69"/>
                  </a:lnTo>
                  <a:lnTo>
                    <a:pt x="123" y="58"/>
                  </a:lnTo>
                  <a:lnTo>
                    <a:pt x="115" y="54"/>
                  </a:lnTo>
                  <a:lnTo>
                    <a:pt x="115" y="54"/>
                  </a:lnTo>
                  <a:lnTo>
                    <a:pt x="111" y="77"/>
                  </a:lnTo>
                  <a:lnTo>
                    <a:pt x="111" y="88"/>
                  </a:lnTo>
                  <a:lnTo>
                    <a:pt x="104" y="96"/>
                  </a:lnTo>
                  <a:lnTo>
                    <a:pt x="104" y="96"/>
                  </a:lnTo>
                  <a:lnTo>
                    <a:pt x="96" y="96"/>
                  </a:lnTo>
                  <a:lnTo>
                    <a:pt x="92" y="96"/>
                  </a:lnTo>
                  <a:lnTo>
                    <a:pt x="84" y="85"/>
                  </a:lnTo>
                  <a:lnTo>
                    <a:pt x="84" y="73"/>
                  </a:lnTo>
                  <a:lnTo>
                    <a:pt x="81" y="62"/>
                  </a:lnTo>
                  <a:lnTo>
                    <a:pt x="81" y="62"/>
                  </a:lnTo>
                  <a:lnTo>
                    <a:pt x="81" y="38"/>
                  </a:lnTo>
                  <a:lnTo>
                    <a:pt x="81" y="19"/>
                  </a:lnTo>
                  <a:lnTo>
                    <a:pt x="77" y="12"/>
                  </a:lnTo>
                  <a:lnTo>
                    <a:pt x="73" y="8"/>
                  </a:lnTo>
                  <a:lnTo>
                    <a:pt x="61" y="4"/>
                  </a:lnTo>
                  <a:lnTo>
                    <a:pt x="50" y="0"/>
                  </a:lnTo>
                  <a:lnTo>
                    <a:pt x="50" y="0"/>
                  </a:lnTo>
                  <a:lnTo>
                    <a:pt x="34" y="4"/>
                  </a:lnTo>
                  <a:lnTo>
                    <a:pt x="19" y="12"/>
                  </a:lnTo>
                  <a:lnTo>
                    <a:pt x="11" y="23"/>
                  </a:lnTo>
                  <a:lnTo>
                    <a:pt x="4" y="35"/>
                  </a:lnTo>
                  <a:lnTo>
                    <a:pt x="0" y="50"/>
                  </a:lnTo>
                  <a:lnTo>
                    <a:pt x="0" y="65"/>
                  </a:lnTo>
                  <a:lnTo>
                    <a:pt x="8" y="81"/>
                  </a:lnTo>
                  <a:lnTo>
                    <a:pt x="19" y="92"/>
                  </a:lnTo>
                  <a:lnTo>
                    <a:pt x="19" y="92"/>
                  </a:lnTo>
                  <a:lnTo>
                    <a:pt x="50" y="127"/>
                  </a:lnTo>
                  <a:lnTo>
                    <a:pt x="69" y="142"/>
                  </a:lnTo>
                  <a:lnTo>
                    <a:pt x="88" y="154"/>
                  </a:lnTo>
                  <a:lnTo>
                    <a:pt x="88" y="154"/>
                  </a:lnTo>
                  <a:lnTo>
                    <a:pt x="100" y="154"/>
                  </a:lnTo>
                  <a:lnTo>
                    <a:pt x="107" y="154"/>
                  </a:lnTo>
                  <a:lnTo>
                    <a:pt x="115" y="150"/>
                  </a:lnTo>
                  <a:lnTo>
                    <a:pt x="127" y="146"/>
                  </a:lnTo>
                  <a:lnTo>
                    <a:pt x="146" y="154"/>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30"/>
            <p:cNvSpPr>
              <a:spLocks/>
            </p:cNvSpPr>
            <p:nvPr/>
          </p:nvSpPr>
          <p:spPr bwMode="auto">
            <a:xfrm>
              <a:off x="2580" y="2571"/>
              <a:ext cx="311" cy="170"/>
            </a:xfrm>
            <a:custGeom>
              <a:avLst/>
              <a:gdLst>
                <a:gd name="T0" fmla="*/ 15 w 311"/>
                <a:gd name="T1" fmla="*/ 31 h 170"/>
                <a:gd name="T2" fmla="*/ 15 w 311"/>
                <a:gd name="T3" fmla="*/ 31 h 170"/>
                <a:gd name="T4" fmla="*/ 4 w 311"/>
                <a:gd name="T5" fmla="*/ 35 h 170"/>
                <a:gd name="T6" fmla="*/ 0 w 311"/>
                <a:gd name="T7" fmla="*/ 43 h 170"/>
                <a:gd name="T8" fmla="*/ 0 w 311"/>
                <a:gd name="T9" fmla="*/ 50 h 170"/>
                <a:gd name="T10" fmla="*/ 4 w 311"/>
                <a:gd name="T11" fmla="*/ 54 h 170"/>
                <a:gd name="T12" fmla="*/ 15 w 311"/>
                <a:gd name="T13" fmla="*/ 62 h 170"/>
                <a:gd name="T14" fmla="*/ 38 w 311"/>
                <a:gd name="T15" fmla="*/ 70 h 170"/>
                <a:gd name="T16" fmla="*/ 96 w 311"/>
                <a:gd name="T17" fmla="*/ 77 h 170"/>
                <a:gd name="T18" fmla="*/ 138 w 311"/>
                <a:gd name="T19" fmla="*/ 85 h 170"/>
                <a:gd name="T20" fmla="*/ 138 w 311"/>
                <a:gd name="T21" fmla="*/ 85 h 170"/>
                <a:gd name="T22" fmla="*/ 154 w 311"/>
                <a:gd name="T23" fmla="*/ 93 h 170"/>
                <a:gd name="T24" fmla="*/ 169 w 311"/>
                <a:gd name="T25" fmla="*/ 104 h 170"/>
                <a:gd name="T26" fmla="*/ 204 w 311"/>
                <a:gd name="T27" fmla="*/ 135 h 170"/>
                <a:gd name="T28" fmla="*/ 238 w 311"/>
                <a:gd name="T29" fmla="*/ 158 h 170"/>
                <a:gd name="T30" fmla="*/ 254 w 311"/>
                <a:gd name="T31" fmla="*/ 166 h 170"/>
                <a:gd name="T32" fmla="*/ 269 w 311"/>
                <a:gd name="T33" fmla="*/ 170 h 170"/>
                <a:gd name="T34" fmla="*/ 269 w 311"/>
                <a:gd name="T35" fmla="*/ 170 h 170"/>
                <a:gd name="T36" fmla="*/ 292 w 311"/>
                <a:gd name="T37" fmla="*/ 162 h 170"/>
                <a:gd name="T38" fmla="*/ 307 w 311"/>
                <a:gd name="T39" fmla="*/ 154 h 170"/>
                <a:gd name="T40" fmla="*/ 311 w 311"/>
                <a:gd name="T41" fmla="*/ 143 h 170"/>
                <a:gd name="T42" fmla="*/ 307 w 311"/>
                <a:gd name="T43" fmla="*/ 127 h 170"/>
                <a:gd name="T44" fmla="*/ 300 w 311"/>
                <a:gd name="T45" fmla="*/ 116 h 170"/>
                <a:gd name="T46" fmla="*/ 292 w 311"/>
                <a:gd name="T47" fmla="*/ 100 h 170"/>
                <a:gd name="T48" fmla="*/ 269 w 311"/>
                <a:gd name="T49" fmla="*/ 77 h 170"/>
                <a:gd name="T50" fmla="*/ 269 w 311"/>
                <a:gd name="T51" fmla="*/ 77 h 170"/>
                <a:gd name="T52" fmla="*/ 250 w 311"/>
                <a:gd name="T53" fmla="*/ 58 h 170"/>
                <a:gd name="T54" fmla="*/ 227 w 311"/>
                <a:gd name="T55" fmla="*/ 39 h 170"/>
                <a:gd name="T56" fmla="*/ 196 w 311"/>
                <a:gd name="T57" fmla="*/ 20 h 170"/>
                <a:gd name="T58" fmla="*/ 157 w 311"/>
                <a:gd name="T59" fmla="*/ 4 h 170"/>
                <a:gd name="T60" fmla="*/ 134 w 311"/>
                <a:gd name="T61" fmla="*/ 0 h 170"/>
                <a:gd name="T62" fmla="*/ 111 w 311"/>
                <a:gd name="T63" fmla="*/ 0 h 170"/>
                <a:gd name="T64" fmla="*/ 88 w 311"/>
                <a:gd name="T65" fmla="*/ 0 h 170"/>
                <a:gd name="T66" fmla="*/ 65 w 311"/>
                <a:gd name="T67" fmla="*/ 8 h 170"/>
                <a:gd name="T68" fmla="*/ 42 w 311"/>
                <a:gd name="T69" fmla="*/ 16 h 170"/>
                <a:gd name="T70" fmla="*/ 15 w 311"/>
                <a:gd name="T71" fmla="*/ 31 h 170"/>
                <a:gd name="T72" fmla="*/ 15 w 311"/>
                <a:gd name="T73" fmla="*/ 3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1" h="170">
                  <a:moveTo>
                    <a:pt x="15" y="31"/>
                  </a:moveTo>
                  <a:lnTo>
                    <a:pt x="15" y="31"/>
                  </a:lnTo>
                  <a:lnTo>
                    <a:pt x="4" y="35"/>
                  </a:lnTo>
                  <a:lnTo>
                    <a:pt x="0" y="43"/>
                  </a:lnTo>
                  <a:lnTo>
                    <a:pt x="0" y="50"/>
                  </a:lnTo>
                  <a:lnTo>
                    <a:pt x="4" y="54"/>
                  </a:lnTo>
                  <a:lnTo>
                    <a:pt x="15" y="62"/>
                  </a:lnTo>
                  <a:lnTo>
                    <a:pt x="38" y="70"/>
                  </a:lnTo>
                  <a:lnTo>
                    <a:pt x="96" y="77"/>
                  </a:lnTo>
                  <a:lnTo>
                    <a:pt x="138" y="85"/>
                  </a:lnTo>
                  <a:lnTo>
                    <a:pt x="138" y="85"/>
                  </a:lnTo>
                  <a:lnTo>
                    <a:pt x="154" y="93"/>
                  </a:lnTo>
                  <a:lnTo>
                    <a:pt x="169" y="104"/>
                  </a:lnTo>
                  <a:lnTo>
                    <a:pt x="204" y="135"/>
                  </a:lnTo>
                  <a:lnTo>
                    <a:pt x="238" y="158"/>
                  </a:lnTo>
                  <a:lnTo>
                    <a:pt x="254" y="166"/>
                  </a:lnTo>
                  <a:lnTo>
                    <a:pt x="269" y="170"/>
                  </a:lnTo>
                  <a:lnTo>
                    <a:pt x="269" y="170"/>
                  </a:lnTo>
                  <a:lnTo>
                    <a:pt x="292" y="162"/>
                  </a:lnTo>
                  <a:lnTo>
                    <a:pt x="307" y="154"/>
                  </a:lnTo>
                  <a:lnTo>
                    <a:pt x="311" y="143"/>
                  </a:lnTo>
                  <a:lnTo>
                    <a:pt x="307" y="127"/>
                  </a:lnTo>
                  <a:lnTo>
                    <a:pt x="300" y="116"/>
                  </a:lnTo>
                  <a:lnTo>
                    <a:pt x="292" y="100"/>
                  </a:lnTo>
                  <a:lnTo>
                    <a:pt x="269" y="77"/>
                  </a:lnTo>
                  <a:lnTo>
                    <a:pt x="269" y="77"/>
                  </a:lnTo>
                  <a:lnTo>
                    <a:pt x="250" y="58"/>
                  </a:lnTo>
                  <a:lnTo>
                    <a:pt x="227" y="39"/>
                  </a:lnTo>
                  <a:lnTo>
                    <a:pt x="196" y="20"/>
                  </a:lnTo>
                  <a:lnTo>
                    <a:pt x="157" y="4"/>
                  </a:lnTo>
                  <a:lnTo>
                    <a:pt x="134" y="0"/>
                  </a:lnTo>
                  <a:lnTo>
                    <a:pt x="111" y="0"/>
                  </a:lnTo>
                  <a:lnTo>
                    <a:pt x="88" y="0"/>
                  </a:lnTo>
                  <a:lnTo>
                    <a:pt x="65" y="8"/>
                  </a:lnTo>
                  <a:lnTo>
                    <a:pt x="42" y="16"/>
                  </a:lnTo>
                  <a:lnTo>
                    <a:pt x="15" y="31"/>
                  </a:lnTo>
                  <a:lnTo>
                    <a:pt x="15"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31"/>
            <p:cNvSpPr>
              <a:spLocks/>
            </p:cNvSpPr>
            <p:nvPr/>
          </p:nvSpPr>
          <p:spPr bwMode="auto">
            <a:xfrm>
              <a:off x="3364" y="1810"/>
              <a:ext cx="403" cy="396"/>
            </a:xfrm>
            <a:custGeom>
              <a:avLst/>
              <a:gdLst>
                <a:gd name="T0" fmla="*/ 403 w 403"/>
                <a:gd name="T1" fmla="*/ 200 h 396"/>
                <a:gd name="T2" fmla="*/ 403 w 403"/>
                <a:gd name="T3" fmla="*/ 200 h 396"/>
                <a:gd name="T4" fmla="*/ 399 w 403"/>
                <a:gd name="T5" fmla="*/ 239 h 396"/>
                <a:gd name="T6" fmla="*/ 388 w 403"/>
                <a:gd name="T7" fmla="*/ 277 h 396"/>
                <a:gd name="T8" fmla="*/ 368 w 403"/>
                <a:gd name="T9" fmla="*/ 308 h 396"/>
                <a:gd name="T10" fmla="*/ 345 w 403"/>
                <a:gd name="T11" fmla="*/ 339 h 396"/>
                <a:gd name="T12" fmla="*/ 315 w 403"/>
                <a:gd name="T13" fmla="*/ 362 h 396"/>
                <a:gd name="T14" fmla="*/ 280 w 403"/>
                <a:gd name="T15" fmla="*/ 381 h 396"/>
                <a:gd name="T16" fmla="*/ 242 w 403"/>
                <a:gd name="T17" fmla="*/ 392 h 396"/>
                <a:gd name="T18" fmla="*/ 199 w 403"/>
                <a:gd name="T19" fmla="*/ 396 h 396"/>
                <a:gd name="T20" fmla="*/ 199 w 403"/>
                <a:gd name="T21" fmla="*/ 396 h 396"/>
                <a:gd name="T22" fmla="*/ 161 w 403"/>
                <a:gd name="T23" fmla="*/ 392 h 396"/>
                <a:gd name="T24" fmla="*/ 123 w 403"/>
                <a:gd name="T25" fmla="*/ 381 h 396"/>
                <a:gd name="T26" fmla="*/ 88 w 403"/>
                <a:gd name="T27" fmla="*/ 362 h 396"/>
                <a:gd name="T28" fmla="*/ 57 w 403"/>
                <a:gd name="T29" fmla="*/ 339 h 396"/>
                <a:gd name="T30" fmla="*/ 34 w 403"/>
                <a:gd name="T31" fmla="*/ 308 h 396"/>
                <a:gd name="T32" fmla="*/ 15 w 403"/>
                <a:gd name="T33" fmla="*/ 277 h 396"/>
                <a:gd name="T34" fmla="*/ 3 w 403"/>
                <a:gd name="T35" fmla="*/ 239 h 396"/>
                <a:gd name="T36" fmla="*/ 0 w 403"/>
                <a:gd name="T37" fmla="*/ 200 h 396"/>
                <a:gd name="T38" fmla="*/ 0 w 403"/>
                <a:gd name="T39" fmla="*/ 200 h 396"/>
                <a:gd name="T40" fmla="*/ 3 w 403"/>
                <a:gd name="T41" fmla="*/ 158 h 396"/>
                <a:gd name="T42" fmla="*/ 15 w 403"/>
                <a:gd name="T43" fmla="*/ 123 h 396"/>
                <a:gd name="T44" fmla="*/ 34 w 403"/>
                <a:gd name="T45" fmla="*/ 89 h 396"/>
                <a:gd name="T46" fmla="*/ 57 w 403"/>
                <a:gd name="T47" fmla="*/ 58 h 396"/>
                <a:gd name="T48" fmla="*/ 88 w 403"/>
                <a:gd name="T49" fmla="*/ 35 h 396"/>
                <a:gd name="T50" fmla="*/ 123 w 403"/>
                <a:gd name="T51" fmla="*/ 16 h 396"/>
                <a:gd name="T52" fmla="*/ 161 w 403"/>
                <a:gd name="T53" fmla="*/ 4 h 396"/>
                <a:gd name="T54" fmla="*/ 199 w 403"/>
                <a:gd name="T55" fmla="*/ 0 h 396"/>
                <a:gd name="T56" fmla="*/ 199 w 403"/>
                <a:gd name="T57" fmla="*/ 0 h 396"/>
                <a:gd name="T58" fmla="*/ 242 w 403"/>
                <a:gd name="T59" fmla="*/ 4 h 396"/>
                <a:gd name="T60" fmla="*/ 280 w 403"/>
                <a:gd name="T61" fmla="*/ 16 h 396"/>
                <a:gd name="T62" fmla="*/ 315 w 403"/>
                <a:gd name="T63" fmla="*/ 35 h 396"/>
                <a:gd name="T64" fmla="*/ 345 w 403"/>
                <a:gd name="T65" fmla="*/ 58 h 396"/>
                <a:gd name="T66" fmla="*/ 368 w 403"/>
                <a:gd name="T67" fmla="*/ 89 h 396"/>
                <a:gd name="T68" fmla="*/ 388 w 403"/>
                <a:gd name="T69" fmla="*/ 123 h 396"/>
                <a:gd name="T70" fmla="*/ 399 w 403"/>
                <a:gd name="T71" fmla="*/ 158 h 396"/>
                <a:gd name="T72" fmla="*/ 403 w 403"/>
                <a:gd name="T73" fmla="*/ 200 h 396"/>
                <a:gd name="T74" fmla="*/ 403 w 403"/>
                <a:gd name="T75" fmla="*/ 20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396">
                  <a:moveTo>
                    <a:pt x="403" y="200"/>
                  </a:moveTo>
                  <a:lnTo>
                    <a:pt x="403" y="200"/>
                  </a:lnTo>
                  <a:lnTo>
                    <a:pt x="399" y="239"/>
                  </a:lnTo>
                  <a:lnTo>
                    <a:pt x="388" y="277"/>
                  </a:lnTo>
                  <a:lnTo>
                    <a:pt x="368" y="308"/>
                  </a:lnTo>
                  <a:lnTo>
                    <a:pt x="345" y="339"/>
                  </a:lnTo>
                  <a:lnTo>
                    <a:pt x="315" y="362"/>
                  </a:lnTo>
                  <a:lnTo>
                    <a:pt x="280" y="381"/>
                  </a:lnTo>
                  <a:lnTo>
                    <a:pt x="242" y="392"/>
                  </a:lnTo>
                  <a:lnTo>
                    <a:pt x="199" y="396"/>
                  </a:lnTo>
                  <a:lnTo>
                    <a:pt x="199" y="396"/>
                  </a:lnTo>
                  <a:lnTo>
                    <a:pt x="161" y="392"/>
                  </a:lnTo>
                  <a:lnTo>
                    <a:pt x="123" y="381"/>
                  </a:lnTo>
                  <a:lnTo>
                    <a:pt x="88" y="362"/>
                  </a:lnTo>
                  <a:lnTo>
                    <a:pt x="57" y="339"/>
                  </a:lnTo>
                  <a:lnTo>
                    <a:pt x="34" y="308"/>
                  </a:lnTo>
                  <a:lnTo>
                    <a:pt x="15" y="277"/>
                  </a:lnTo>
                  <a:lnTo>
                    <a:pt x="3" y="239"/>
                  </a:lnTo>
                  <a:lnTo>
                    <a:pt x="0" y="200"/>
                  </a:lnTo>
                  <a:lnTo>
                    <a:pt x="0" y="200"/>
                  </a:lnTo>
                  <a:lnTo>
                    <a:pt x="3" y="158"/>
                  </a:lnTo>
                  <a:lnTo>
                    <a:pt x="15" y="123"/>
                  </a:lnTo>
                  <a:lnTo>
                    <a:pt x="34" y="89"/>
                  </a:lnTo>
                  <a:lnTo>
                    <a:pt x="57" y="58"/>
                  </a:lnTo>
                  <a:lnTo>
                    <a:pt x="88" y="35"/>
                  </a:lnTo>
                  <a:lnTo>
                    <a:pt x="123" y="16"/>
                  </a:lnTo>
                  <a:lnTo>
                    <a:pt x="161" y="4"/>
                  </a:lnTo>
                  <a:lnTo>
                    <a:pt x="199" y="0"/>
                  </a:lnTo>
                  <a:lnTo>
                    <a:pt x="199" y="0"/>
                  </a:lnTo>
                  <a:lnTo>
                    <a:pt x="242" y="4"/>
                  </a:lnTo>
                  <a:lnTo>
                    <a:pt x="280" y="16"/>
                  </a:lnTo>
                  <a:lnTo>
                    <a:pt x="315" y="35"/>
                  </a:lnTo>
                  <a:lnTo>
                    <a:pt x="345" y="58"/>
                  </a:lnTo>
                  <a:lnTo>
                    <a:pt x="368" y="89"/>
                  </a:lnTo>
                  <a:lnTo>
                    <a:pt x="388" y="123"/>
                  </a:lnTo>
                  <a:lnTo>
                    <a:pt x="399" y="158"/>
                  </a:lnTo>
                  <a:lnTo>
                    <a:pt x="403" y="200"/>
                  </a:lnTo>
                  <a:lnTo>
                    <a:pt x="403" y="20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32"/>
            <p:cNvSpPr>
              <a:spLocks/>
            </p:cNvSpPr>
            <p:nvPr/>
          </p:nvSpPr>
          <p:spPr bwMode="auto">
            <a:xfrm>
              <a:off x="3410" y="1860"/>
              <a:ext cx="307" cy="296"/>
            </a:xfrm>
            <a:custGeom>
              <a:avLst/>
              <a:gdLst>
                <a:gd name="T0" fmla="*/ 307 w 307"/>
                <a:gd name="T1" fmla="*/ 150 h 296"/>
                <a:gd name="T2" fmla="*/ 307 w 307"/>
                <a:gd name="T3" fmla="*/ 150 h 296"/>
                <a:gd name="T4" fmla="*/ 303 w 307"/>
                <a:gd name="T5" fmla="*/ 177 h 296"/>
                <a:gd name="T6" fmla="*/ 296 w 307"/>
                <a:gd name="T7" fmla="*/ 208 h 296"/>
                <a:gd name="T8" fmla="*/ 280 w 307"/>
                <a:gd name="T9" fmla="*/ 231 h 296"/>
                <a:gd name="T10" fmla="*/ 265 w 307"/>
                <a:gd name="T11" fmla="*/ 254 h 296"/>
                <a:gd name="T12" fmla="*/ 242 w 307"/>
                <a:gd name="T13" fmla="*/ 273 h 296"/>
                <a:gd name="T14" fmla="*/ 215 w 307"/>
                <a:gd name="T15" fmla="*/ 285 h 296"/>
                <a:gd name="T16" fmla="*/ 184 w 307"/>
                <a:gd name="T17" fmla="*/ 296 h 296"/>
                <a:gd name="T18" fmla="*/ 153 w 307"/>
                <a:gd name="T19" fmla="*/ 296 h 296"/>
                <a:gd name="T20" fmla="*/ 153 w 307"/>
                <a:gd name="T21" fmla="*/ 296 h 296"/>
                <a:gd name="T22" fmla="*/ 123 w 307"/>
                <a:gd name="T23" fmla="*/ 296 h 296"/>
                <a:gd name="T24" fmla="*/ 96 w 307"/>
                <a:gd name="T25" fmla="*/ 285 h 296"/>
                <a:gd name="T26" fmla="*/ 69 w 307"/>
                <a:gd name="T27" fmla="*/ 273 h 296"/>
                <a:gd name="T28" fmla="*/ 46 w 307"/>
                <a:gd name="T29" fmla="*/ 254 h 296"/>
                <a:gd name="T30" fmla="*/ 27 w 307"/>
                <a:gd name="T31" fmla="*/ 231 h 296"/>
                <a:gd name="T32" fmla="*/ 15 w 307"/>
                <a:gd name="T33" fmla="*/ 208 h 296"/>
                <a:gd name="T34" fmla="*/ 4 w 307"/>
                <a:gd name="T35" fmla="*/ 177 h 296"/>
                <a:gd name="T36" fmla="*/ 0 w 307"/>
                <a:gd name="T37" fmla="*/ 150 h 296"/>
                <a:gd name="T38" fmla="*/ 0 w 307"/>
                <a:gd name="T39" fmla="*/ 150 h 296"/>
                <a:gd name="T40" fmla="*/ 4 w 307"/>
                <a:gd name="T41" fmla="*/ 120 h 296"/>
                <a:gd name="T42" fmla="*/ 15 w 307"/>
                <a:gd name="T43" fmla="*/ 93 h 296"/>
                <a:gd name="T44" fmla="*/ 27 w 307"/>
                <a:gd name="T45" fmla="*/ 66 h 296"/>
                <a:gd name="T46" fmla="*/ 46 w 307"/>
                <a:gd name="T47" fmla="*/ 43 h 296"/>
                <a:gd name="T48" fmla="*/ 69 w 307"/>
                <a:gd name="T49" fmla="*/ 27 h 296"/>
                <a:gd name="T50" fmla="*/ 96 w 307"/>
                <a:gd name="T51" fmla="*/ 12 h 296"/>
                <a:gd name="T52" fmla="*/ 123 w 307"/>
                <a:gd name="T53" fmla="*/ 4 h 296"/>
                <a:gd name="T54" fmla="*/ 153 w 307"/>
                <a:gd name="T55" fmla="*/ 0 h 296"/>
                <a:gd name="T56" fmla="*/ 153 w 307"/>
                <a:gd name="T57" fmla="*/ 0 h 296"/>
                <a:gd name="T58" fmla="*/ 184 w 307"/>
                <a:gd name="T59" fmla="*/ 4 h 296"/>
                <a:gd name="T60" fmla="*/ 215 w 307"/>
                <a:gd name="T61" fmla="*/ 12 h 296"/>
                <a:gd name="T62" fmla="*/ 242 w 307"/>
                <a:gd name="T63" fmla="*/ 27 h 296"/>
                <a:gd name="T64" fmla="*/ 265 w 307"/>
                <a:gd name="T65" fmla="*/ 43 h 296"/>
                <a:gd name="T66" fmla="*/ 280 w 307"/>
                <a:gd name="T67" fmla="*/ 66 h 296"/>
                <a:gd name="T68" fmla="*/ 296 w 307"/>
                <a:gd name="T69" fmla="*/ 93 h 296"/>
                <a:gd name="T70" fmla="*/ 303 w 307"/>
                <a:gd name="T71" fmla="*/ 120 h 296"/>
                <a:gd name="T72" fmla="*/ 307 w 307"/>
                <a:gd name="T73" fmla="*/ 150 h 296"/>
                <a:gd name="T74" fmla="*/ 307 w 307"/>
                <a:gd name="T75" fmla="*/ 15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7" h="296">
                  <a:moveTo>
                    <a:pt x="307" y="150"/>
                  </a:moveTo>
                  <a:lnTo>
                    <a:pt x="307" y="150"/>
                  </a:lnTo>
                  <a:lnTo>
                    <a:pt x="303" y="177"/>
                  </a:lnTo>
                  <a:lnTo>
                    <a:pt x="296" y="208"/>
                  </a:lnTo>
                  <a:lnTo>
                    <a:pt x="280" y="231"/>
                  </a:lnTo>
                  <a:lnTo>
                    <a:pt x="265" y="254"/>
                  </a:lnTo>
                  <a:lnTo>
                    <a:pt x="242" y="273"/>
                  </a:lnTo>
                  <a:lnTo>
                    <a:pt x="215" y="285"/>
                  </a:lnTo>
                  <a:lnTo>
                    <a:pt x="184" y="296"/>
                  </a:lnTo>
                  <a:lnTo>
                    <a:pt x="153" y="296"/>
                  </a:lnTo>
                  <a:lnTo>
                    <a:pt x="153" y="296"/>
                  </a:lnTo>
                  <a:lnTo>
                    <a:pt x="123" y="296"/>
                  </a:lnTo>
                  <a:lnTo>
                    <a:pt x="96" y="285"/>
                  </a:lnTo>
                  <a:lnTo>
                    <a:pt x="69" y="273"/>
                  </a:lnTo>
                  <a:lnTo>
                    <a:pt x="46" y="254"/>
                  </a:lnTo>
                  <a:lnTo>
                    <a:pt x="27" y="231"/>
                  </a:lnTo>
                  <a:lnTo>
                    <a:pt x="15" y="208"/>
                  </a:lnTo>
                  <a:lnTo>
                    <a:pt x="4" y="177"/>
                  </a:lnTo>
                  <a:lnTo>
                    <a:pt x="0" y="150"/>
                  </a:lnTo>
                  <a:lnTo>
                    <a:pt x="0" y="150"/>
                  </a:lnTo>
                  <a:lnTo>
                    <a:pt x="4" y="120"/>
                  </a:lnTo>
                  <a:lnTo>
                    <a:pt x="15" y="93"/>
                  </a:lnTo>
                  <a:lnTo>
                    <a:pt x="27" y="66"/>
                  </a:lnTo>
                  <a:lnTo>
                    <a:pt x="46" y="43"/>
                  </a:lnTo>
                  <a:lnTo>
                    <a:pt x="69" y="27"/>
                  </a:lnTo>
                  <a:lnTo>
                    <a:pt x="96" y="12"/>
                  </a:lnTo>
                  <a:lnTo>
                    <a:pt x="123" y="4"/>
                  </a:lnTo>
                  <a:lnTo>
                    <a:pt x="153" y="0"/>
                  </a:lnTo>
                  <a:lnTo>
                    <a:pt x="153" y="0"/>
                  </a:lnTo>
                  <a:lnTo>
                    <a:pt x="184" y="4"/>
                  </a:lnTo>
                  <a:lnTo>
                    <a:pt x="215" y="12"/>
                  </a:lnTo>
                  <a:lnTo>
                    <a:pt x="242" y="27"/>
                  </a:lnTo>
                  <a:lnTo>
                    <a:pt x="265" y="43"/>
                  </a:lnTo>
                  <a:lnTo>
                    <a:pt x="280" y="66"/>
                  </a:lnTo>
                  <a:lnTo>
                    <a:pt x="296" y="93"/>
                  </a:lnTo>
                  <a:lnTo>
                    <a:pt x="303" y="120"/>
                  </a:lnTo>
                  <a:lnTo>
                    <a:pt x="307" y="150"/>
                  </a:lnTo>
                  <a:lnTo>
                    <a:pt x="307" y="1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3"/>
            <p:cNvSpPr>
              <a:spLocks/>
            </p:cNvSpPr>
            <p:nvPr/>
          </p:nvSpPr>
          <p:spPr bwMode="auto">
            <a:xfrm>
              <a:off x="3521" y="1918"/>
              <a:ext cx="165" cy="115"/>
            </a:xfrm>
            <a:custGeom>
              <a:avLst/>
              <a:gdLst>
                <a:gd name="T0" fmla="*/ 0 w 165"/>
                <a:gd name="T1" fmla="*/ 0 h 115"/>
                <a:gd name="T2" fmla="*/ 12 w 165"/>
                <a:gd name="T3" fmla="*/ 115 h 115"/>
                <a:gd name="T4" fmla="*/ 165 w 165"/>
                <a:gd name="T5" fmla="*/ 62 h 115"/>
                <a:gd name="T6" fmla="*/ 35 w 165"/>
                <a:gd name="T7" fmla="*/ 73 h 115"/>
                <a:gd name="T8" fmla="*/ 0 w 165"/>
                <a:gd name="T9" fmla="*/ 0 h 115"/>
              </a:gdLst>
              <a:ahLst/>
              <a:cxnLst>
                <a:cxn ang="0">
                  <a:pos x="T0" y="T1"/>
                </a:cxn>
                <a:cxn ang="0">
                  <a:pos x="T2" y="T3"/>
                </a:cxn>
                <a:cxn ang="0">
                  <a:pos x="T4" y="T5"/>
                </a:cxn>
                <a:cxn ang="0">
                  <a:pos x="T6" y="T7"/>
                </a:cxn>
                <a:cxn ang="0">
                  <a:pos x="T8" y="T9"/>
                </a:cxn>
              </a:cxnLst>
              <a:rect l="0" t="0" r="r" b="b"/>
              <a:pathLst>
                <a:path w="165" h="115">
                  <a:moveTo>
                    <a:pt x="0" y="0"/>
                  </a:moveTo>
                  <a:lnTo>
                    <a:pt x="12" y="115"/>
                  </a:lnTo>
                  <a:lnTo>
                    <a:pt x="165" y="62"/>
                  </a:lnTo>
                  <a:lnTo>
                    <a:pt x="35" y="73"/>
                  </a:lnTo>
                  <a:lnTo>
                    <a:pt x="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4"/>
            <p:cNvSpPr>
              <a:spLocks/>
            </p:cNvSpPr>
            <p:nvPr/>
          </p:nvSpPr>
          <p:spPr bwMode="auto">
            <a:xfrm>
              <a:off x="3452" y="1887"/>
              <a:ext cx="38" cy="35"/>
            </a:xfrm>
            <a:custGeom>
              <a:avLst/>
              <a:gdLst>
                <a:gd name="T0" fmla="*/ 0 w 38"/>
                <a:gd name="T1" fmla="*/ 8 h 35"/>
                <a:gd name="T2" fmla="*/ 23 w 38"/>
                <a:gd name="T3" fmla="*/ 35 h 35"/>
                <a:gd name="T4" fmla="*/ 38 w 38"/>
                <a:gd name="T5" fmla="*/ 27 h 35"/>
                <a:gd name="T6" fmla="*/ 15 w 38"/>
                <a:gd name="T7" fmla="*/ 0 h 35"/>
                <a:gd name="T8" fmla="*/ 0 w 38"/>
                <a:gd name="T9" fmla="*/ 8 h 35"/>
              </a:gdLst>
              <a:ahLst/>
              <a:cxnLst>
                <a:cxn ang="0">
                  <a:pos x="T0" y="T1"/>
                </a:cxn>
                <a:cxn ang="0">
                  <a:pos x="T2" y="T3"/>
                </a:cxn>
                <a:cxn ang="0">
                  <a:pos x="T4" y="T5"/>
                </a:cxn>
                <a:cxn ang="0">
                  <a:pos x="T6" y="T7"/>
                </a:cxn>
                <a:cxn ang="0">
                  <a:pos x="T8" y="T9"/>
                </a:cxn>
              </a:cxnLst>
              <a:rect l="0" t="0" r="r" b="b"/>
              <a:pathLst>
                <a:path w="38" h="35">
                  <a:moveTo>
                    <a:pt x="0" y="8"/>
                  </a:moveTo>
                  <a:lnTo>
                    <a:pt x="23" y="35"/>
                  </a:lnTo>
                  <a:lnTo>
                    <a:pt x="38" y="27"/>
                  </a:lnTo>
                  <a:lnTo>
                    <a:pt x="15" y="0"/>
                  </a:lnTo>
                  <a:lnTo>
                    <a:pt x="0" y="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35"/>
            <p:cNvSpPr>
              <a:spLocks/>
            </p:cNvSpPr>
            <p:nvPr/>
          </p:nvSpPr>
          <p:spPr bwMode="auto">
            <a:xfrm>
              <a:off x="3640" y="2103"/>
              <a:ext cx="35" cy="38"/>
            </a:xfrm>
            <a:custGeom>
              <a:avLst/>
              <a:gdLst>
                <a:gd name="T0" fmla="*/ 0 w 35"/>
                <a:gd name="T1" fmla="*/ 7 h 38"/>
                <a:gd name="T2" fmla="*/ 23 w 35"/>
                <a:gd name="T3" fmla="*/ 38 h 38"/>
                <a:gd name="T4" fmla="*/ 35 w 35"/>
                <a:gd name="T5" fmla="*/ 30 h 38"/>
                <a:gd name="T6" fmla="*/ 16 w 35"/>
                <a:gd name="T7" fmla="*/ 0 h 38"/>
                <a:gd name="T8" fmla="*/ 0 w 35"/>
                <a:gd name="T9" fmla="*/ 7 h 38"/>
              </a:gdLst>
              <a:ahLst/>
              <a:cxnLst>
                <a:cxn ang="0">
                  <a:pos x="T0" y="T1"/>
                </a:cxn>
                <a:cxn ang="0">
                  <a:pos x="T2" y="T3"/>
                </a:cxn>
                <a:cxn ang="0">
                  <a:pos x="T4" y="T5"/>
                </a:cxn>
                <a:cxn ang="0">
                  <a:pos x="T6" y="T7"/>
                </a:cxn>
                <a:cxn ang="0">
                  <a:pos x="T8" y="T9"/>
                </a:cxn>
              </a:cxnLst>
              <a:rect l="0" t="0" r="r" b="b"/>
              <a:pathLst>
                <a:path w="35" h="38">
                  <a:moveTo>
                    <a:pt x="0" y="7"/>
                  </a:moveTo>
                  <a:lnTo>
                    <a:pt x="23" y="38"/>
                  </a:lnTo>
                  <a:lnTo>
                    <a:pt x="35" y="30"/>
                  </a:lnTo>
                  <a:lnTo>
                    <a:pt x="16" y="0"/>
                  </a:lnTo>
                  <a:lnTo>
                    <a:pt x="0" y="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6"/>
            <p:cNvSpPr>
              <a:spLocks/>
            </p:cNvSpPr>
            <p:nvPr/>
          </p:nvSpPr>
          <p:spPr bwMode="auto">
            <a:xfrm>
              <a:off x="3471" y="2114"/>
              <a:ext cx="31" cy="39"/>
            </a:xfrm>
            <a:custGeom>
              <a:avLst/>
              <a:gdLst>
                <a:gd name="T0" fmla="*/ 12 w 31"/>
                <a:gd name="T1" fmla="*/ 39 h 39"/>
                <a:gd name="T2" fmla="*/ 31 w 31"/>
                <a:gd name="T3" fmla="*/ 12 h 39"/>
                <a:gd name="T4" fmla="*/ 23 w 31"/>
                <a:gd name="T5" fmla="*/ 0 h 39"/>
                <a:gd name="T6" fmla="*/ 0 w 31"/>
                <a:gd name="T7" fmla="*/ 27 h 39"/>
                <a:gd name="T8" fmla="*/ 12 w 31"/>
                <a:gd name="T9" fmla="*/ 39 h 39"/>
              </a:gdLst>
              <a:ahLst/>
              <a:cxnLst>
                <a:cxn ang="0">
                  <a:pos x="T0" y="T1"/>
                </a:cxn>
                <a:cxn ang="0">
                  <a:pos x="T2" y="T3"/>
                </a:cxn>
                <a:cxn ang="0">
                  <a:pos x="T4" y="T5"/>
                </a:cxn>
                <a:cxn ang="0">
                  <a:pos x="T6" y="T7"/>
                </a:cxn>
                <a:cxn ang="0">
                  <a:pos x="T8" y="T9"/>
                </a:cxn>
              </a:cxnLst>
              <a:rect l="0" t="0" r="r" b="b"/>
              <a:pathLst>
                <a:path w="31" h="39">
                  <a:moveTo>
                    <a:pt x="12" y="39"/>
                  </a:moveTo>
                  <a:lnTo>
                    <a:pt x="31" y="12"/>
                  </a:lnTo>
                  <a:lnTo>
                    <a:pt x="23" y="0"/>
                  </a:lnTo>
                  <a:lnTo>
                    <a:pt x="0" y="27"/>
                  </a:lnTo>
                  <a:lnTo>
                    <a:pt x="12" y="3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7"/>
            <p:cNvSpPr>
              <a:spLocks/>
            </p:cNvSpPr>
            <p:nvPr/>
          </p:nvSpPr>
          <p:spPr bwMode="auto">
            <a:xfrm>
              <a:off x="3625" y="1872"/>
              <a:ext cx="31" cy="38"/>
            </a:xfrm>
            <a:custGeom>
              <a:avLst/>
              <a:gdLst>
                <a:gd name="T0" fmla="*/ 11 w 31"/>
                <a:gd name="T1" fmla="*/ 38 h 38"/>
                <a:gd name="T2" fmla="*/ 31 w 31"/>
                <a:gd name="T3" fmla="*/ 8 h 38"/>
                <a:gd name="T4" fmla="*/ 23 w 31"/>
                <a:gd name="T5" fmla="*/ 0 h 38"/>
                <a:gd name="T6" fmla="*/ 0 w 31"/>
                <a:gd name="T7" fmla="*/ 27 h 38"/>
                <a:gd name="T8" fmla="*/ 11 w 31"/>
                <a:gd name="T9" fmla="*/ 38 h 38"/>
              </a:gdLst>
              <a:ahLst/>
              <a:cxnLst>
                <a:cxn ang="0">
                  <a:pos x="T0" y="T1"/>
                </a:cxn>
                <a:cxn ang="0">
                  <a:pos x="T2" y="T3"/>
                </a:cxn>
                <a:cxn ang="0">
                  <a:pos x="T4" y="T5"/>
                </a:cxn>
                <a:cxn ang="0">
                  <a:pos x="T6" y="T7"/>
                </a:cxn>
                <a:cxn ang="0">
                  <a:pos x="T8" y="T9"/>
                </a:cxn>
              </a:cxnLst>
              <a:rect l="0" t="0" r="r" b="b"/>
              <a:pathLst>
                <a:path w="31" h="38">
                  <a:moveTo>
                    <a:pt x="11" y="38"/>
                  </a:moveTo>
                  <a:lnTo>
                    <a:pt x="31" y="8"/>
                  </a:lnTo>
                  <a:lnTo>
                    <a:pt x="23" y="0"/>
                  </a:lnTo>
                  <a:lnTo>
                    <a:pt x="0" y="27"/>
                  </a:lnTo>
                  <a:lnTo>
                    <a:pt x="11" y="3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8"/>
            <p:cNvSpPr>
              <a:spLocks/>
            </p:cNvSpPr>
            <p:nvPr/>
          </p:nvSpPr>
          <p:spPr bwMode="auto">
            <a:xfrm>
              <a:off x="3686" y="2006"/>
              <a:ext cx="43" cy="16"/>
            </a:xfrm>
            <a:custGeom>
              <a:avLst/>
              <a:gdLst>
                <a:gd name="T0" fmla="*/ 43 w 43"/>
                <a:gd name="T1" fmla="*/ 0 h 16"/>
                <a:gd name="T2" fmla="*/ 4 w 43"/>
                <a:gd name="T3" fmla="*/ 0 h 16"/>
                <a:gd name="T4" fmla="*/ 0 w 43"/>
                <a:gd name="T5" fmla="*/ 12 h 16"/>
                <a:gd name="T6" fmla="*/ 35 w 43"/>
                <a:gd name="T7" fmla="*/ 16 h 16"/>
                <a:gd name="T8" fmla="*/ 43 w 43"/>
                <a:gd name="T9" fmla="*/ 0 h 16"/>
              </a:gdLst>
              <a:ahLst/>
              <a:cxnLst>
                <a:cxn ang="0">
                  <a:pos x="T0" y="T1"/>
                </a:cxn>
                <a:cxn ang="0">
                  <a:pos x="T2" y="T3"/>
                </a:cxn>
                <a:cxn ang="0">
                  <a:pos x="T4" y="T5"/>
                </a:cxn>
                <a:cxn ang="0">
                  <a:pos x="T6" y="T7"/>
                </a:cxn>
                <a:cxn ang="0">
                  <a:pos x="T8" y="T9"/>
                </a:cxn>
              </a:cxnLst>
              <a:rect l="0" t="0" r="r" b="b"/>
              <a:pathLst>
                <a:path w="43" h="16">
                  <a:moveTo>
                    <a:pt x="43" y="0"/>
                  </a:moveTo>
                  <a:lnTo>
                    <a:pt x="4" y="0"/>
                  </a:lnTo>
                  <a:lnTo>
                    <a:pt x="0" y="12"/>
                  </a:lnTo>
                  <a:lnTo>
                    <a:pt x="35" y="16"/>
                  </a:lnTo>
                  <a:lnTo>
                    <a:pt x="43"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9"/>
            <p:cNvSpPr>
              <a:spLocks/>
            </p:cNvSpPr>
            <p:nvPr/>
          </p:nvSpPr>
          <p:spPr bwMode="auto">
            <a:xfrm>
              <a:off x="3398" y="2003"/>
              <a:ext cx="42" cy="19"/>
            </a:xfrm>
            <a:custGeom>
              <a:avLst/>
              <a:gdLst>
                <a:gd name="T0" fmla="*/ 42 w 42"/>
                <a:gd name="T1" fmla="*/ 3 h 19"/>
                <a:gd name="T2" fmla="*/ 8 w 42"/>
                <a:gd name="T3" fmla="*/ 0 h 19"/>
                <a:gd name="T4" fmla="*/ 0 w 42"/>
                <a:gd name="T5" fmla="*/ 15 h 19"/>
                <a:gd name="T6" fmla="*/ 39 w 42"/>
                <a:gd name="T7" fmla="*/ 19 h 19"/>
                <a:gd name="T8" fmla="*/ 42 w 42"/>
                <a:gd name="T9" fmla="*/ 3 h 19"/>
              </a:gdLst>
              <a:ahLst/>
              <a:cxnLst>
                <a:cxn ang="0">
                  <a:pos x="T0" y="T1"/>
                </a:cxn>
                <a:cxn ang="0">
                  <a:pos x="T2" y="T3"/>
                </a:cxn>
                <a:cxn ang="0">
                  <a:pos x="T4" y="T5"/>
                </a:cxn>
                <a:cxn ang="0">
                  <a:pos x="T6" y="T7"/>
                </a:cxn>
                <a:cxn ang="0">
                  <a:pos x="T8" y="T9"/>
                </a:cxn>
              </a:cxnLst>
              <a:rect l="0" t="0" r="r" b="b"/>
              <a:pathLst>
                <a:path w="42" h="19">
                  <a:moveTo>
                    <a:pt x="42" y="3"/>
                  </a:moveTo>
                  <a:lnTo>
                    <a:pt x="8" y="0"/>
                  </a:lnTo>
                  <a:lnTo>
                    <a:pt x="0" y="15"/>
                  </a:lnTo>
                  <a:lnTo>
                    <a:pt x="39" y="19"/>
                  </a:lnTo>
                  <a:lnTo>
                    <a:pt x="42" y="3"/>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9213541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80784" y="3071319"/>
            <a:ext cx="5268929" cy="3951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59074" y="4314025"/>
            <a:ext cx="1106363" cy="1091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20738" y="1304252"/>
            <a:ext cx="11136299" cy="2574010"/>
          </a:xfrm>
          <a:prstGeom prst="rect">
            <a:avLst/>
          </a:prstGeom>
        </p:spPr>
        <p:txBody>
          <a:bodyPr wrap="square" lIns="124358" tIns="62179" rIns="124358" bIns="62179">
            <a:spAutoFit/>
          </a:bodyPr>
          <a:lstStyle/>
          <a:p>
            <a:pPr indent="-621792">
              <a:spcBef>
                <a:spcPts val="816"/>
              </a:spcBef>
              <a:spcAft>
                <a:spcPts val="816"/>
              </a:spcAft>
            </a:pPr>
            <a:r>
              <a:rPr lang="en-US" sz="3800" b="1" dirty="0">
                <a:solidFill>
                  <a:srgbClr val="000000"/>
                </a:solidFill>
              </a:rPr>
              <a:t>The Main Point of Implementing SharePoint:</a:t>
            </a:r>
          </a:p>
          <a:p>
            <a:pPr marL="621792" indent="-621792">
              <a:spcAft>
                <a:spcPts val="816"/>
              </a:spcAft>
              <a:buFont typeface="Wingdings" pitchFamily="2" charset="2"/>
              <a:buChar char="§"/>
              <a:tabLst>
                <a:tab pos="628270" algn="l"/>
              </a:tabLst>
            </a:pPr>
            <a:r>
              <a:rPr lang="en-US" sz="3800" dirty="0">
                <a:solidFill>
                  <a:srgbClr val="000000"/>
                </a:solidFill>
              </a:rPr>
              <a:t>SharePoint </a:t>
            </a:r>
            <a:r>
              <a:rPr lang="en-US" sz="3800" i="1" dirty="0">
                <a:solidFill>
                  <a:srgbClr val="000000"/>
                </a:solidFill>
              </a:rPr>
              <a:t>eventually</a:t>
            </a:r>
            <a:r>
              <a:rPr lang="en-US" sz="3800" dirty="0">
                <a:solidFill>
                  <a:srgbClr val="000000"/>
                </a:solidFill>
              </a:rPr>
              <a:t> allows Business Users to develop and implement business solutions </a:t>
            </a:r>
            <a:r>
              <a:rPr lang="en-US" sz="3800" dirty="0" smtClean="0">
                <a:solidFill>
                  <a:srgbClr val="000000"/>
                </a:solidFill>
              </a:rPr>
              <a:t>that use </a:t>
            </a:r>
            <a:r>
              <a:rPr lang="en-US" sz="3800" dirty="0">
                <a:solidFill>
                  <a:srgbClr val="000000"/>
                </a:solidFill>
              </a:rPr>
              <a:t>technology without IT’s direct involvement.</a:t>
            </a:r>
          </a:p>
        </p:txBody>
      </p:sp>
      <p:sp>
        <p:nvSpPr>
          <p:cNvPr id="3" name="Title 1"/>
          <p:cNvSpPr txBox="1">
            <a:spLocks/>
          </p:cNvSpPr>
          <p:nvPr/>
        </p:nvSpPr>
        <p:spPr>
          <a:xfrm>
            <a:off x="579437" y="296862"/>
            <a:ext cx="11581467"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SharePoint and </a:t>
            </a:r>
            <a:r>
              <a:rPr lang="en-US" sz="6000" b="1" dirty="0">
                <a:solidFill>
                  <a:srgbClr val="990000"/>
                </a:solidFill>
                <a:ea typeface="+mj-ea"/>
                <a:cs typeface="+mj-cs"/>
              </a:rPr>
              <a:t>IT</a:t>
            </a:r>
            <a:endParaRPr lang="en-US" sz="6000" b="1" dirty="0">
              <a:ea typeface="+mj-ea"/>
              <a:cs typeface="+mj-cs"/>
            </a:endParaRPr>
          </a:p>
        </p:txBody>
      </p:sp>
      <p:sp>
        <p:nvSpPr>
          <p:cNvPr id="5" name="Rectangle 4"/>
          <p:cNvSpPr/>
          <p:nvPr/>
        </p:nvSpPr>
        <p:spPr>
          <a:xfrm>
            <a:off x="4160837" y="4690916"/>
            <a:ext cx="3488099" cy="1141235"/>
          </a:xfrm>
          <a:prstGeom prst="rect">
            <a:avLst/>
          </a:prstGeom>
          <a:noFill/>
        </p:spPr>
        <p:txBody>
          <a:bodyPr wrap="square" lIns="124358" tIns="62179" rIns="124358" bIns="62179">
            <a:spAutoFit/>
          </a:bodyPr>
          <a:lstStyle/>
          <a:p>
            <a:pPr algn="ctr"/>
            <a:r>
              <a:rPr lang="en-US" sz="6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Enable </a:t>
            </a:r>
          </a:p>
        </p:txBody>
      </p:sp>
      <p:pic>
        <p:nvPicPr>
          <p:cNvPr id="12" name="Picture 36" descr="C:\Documents and Settings\rharbridge\My Documents\My Pictures\Microsoft_Office_2010_IconPack_by_NhatPG\PNGs\Microsoft Access 2010\Acces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79637" y="4622094"/>
            <a:ext cx="1228867" cy="11989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7" descr="C:\Documents and Settings\rharbridge\My Documents\My Pictures\Microsoft_Office_2010_IconPack_by_NhatPG\PNGs\Microsoft Excel 2010\Excel.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85662" y="5025487"/>
            <a:ext cx="1246576" cy="121428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437437" y="4788518"/>
            <a:ext cx="3625467" cy="1048902"/>
          </a:xfrm>
          <a:prstGeom prst="rect">
            <a:avLst/>
          </a:prstGeom>
          <a:noFill/>
        </p:spPr>
        <p:txBody>
          <a:bodyPr wrap="none" lIns="124358" tIns="62179" rIns="124358" bIns="62179">
            <a:spAutoFit/>
            <a:scene3d>
              <a:camera prst="perspectiveLeft" fov="7200000">
                <a:rot lat="300000" lon="2100000" rev="60000"/>
              </a:camera>
              <a:lightRig rig="threePt" dir="t"/>
            </a:scene3d>
            <a:sp3d/>
          </a:bodyPr>
          <a:lstStyle/>
          <a:p>
            <a:pPr algn="ctr"/>
            <a:r>
              <a:rPr lang="en-US"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Solutions</a:t>
            </a:r>
            <a:endParaRPr lang="en-US" sz="6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4" name="Picture 3"/>
          <p:cNvPicPr>
            <a:picLocks noChangeAspect="1"/>
          </p:cNvPicPr>
          <p:nvPr/>
        </p:nvPicPr>
        <p:blipFill>
          <a:blip r:embed="rId6"/>
          <a:stretch>
            <a:fillRect/>
          </a:stretch>
        </p:blipFill>
        <p:spPr>
          <a:xfrm>
            <a:off x="7545263" y="3802062"/>
            <a:ext cx="4311774" cy="3036613"/>
          </a:xfrm>
          <a:prstGeom prst="rect">
            <a:avLst/>
          </a:prstGeom>
        </p:spPr>
      </p:pic>
    </p:spTree>
    <p:extLst>
      <p:ext uri="{BB962C8B-B14F-4D97-AF65-F5344CB8AC3E}">
        <p14:creationId xmlns:p14="http://schemas.microsoft.com/office/powerpoint/2010/main" val="24089003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fade">
                                      <p:cBhvr>
                                        <p:cTn id="7" dur="500"/>
                                        <p:tgtEl>
                                          <p:spTgt spid="10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1031"/>
                                        </p:tgtEl>
                                        <p:attrNameLst>
                                          <p:attrName>style.visibility</p:attrName>
                                        </p:attrNameLst>
                                      </p:cBhvr>
                                      <p:to>
                                        <p:strVal val="visible"/>
                                      </p:to>
                                    </p:set>
                                    <p:animEffect transition="in" filter="fade">
                                      <p:cBhvr>
                                        <p:cTn id="28" dur="500"/>
                                        <p:tgtEl>
                                          <p:spTgt spid="1031"/>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liconangle.com/files/2012/09/Office-2013-Logo.jpg"/>
          <p:cNvPicPr>
            <a:picLocks noChangeAspect="1" noChangeArrowheads="1"/>
          </p:cNvPicPr>
          <p:nvPr/>
        </p:nvPicPr>
        <p:blipFill rotWithShape="1">
          <a:blip r:embed="rId3">
            <a:extLst>
              <a:ext uri="{28A0092B-C50C-407E-A947-70E740481C1C}">
                <a14:useLocalDpi xmlns:a14="http://schemas.microsoft.com/office/drawing/2010/main" val="0"/>
              </a:ext>
            </a:extLst>
          </a:blip>
          <a:srcRect t="17419" b="18777"/>
          <a:stretch/>
        </p:blipFill>
        <p:spPr bwMode="auto">
          <a:xfrm>
            <a:off x="3121684" y="3185640"/>
            <a:ext cx="5524500" cy="1981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790482" y="5304870"/>
            <a:ext cx="6431642" cy="1649066"/>
          </a:xfrm>
          <a:prstGeom prst="rect">
            <a:avLst/>
          </a:prstGeom>
        </p:spPr>
        <p:style>
          <a:lnRef idx="1">
            <a:schemeClr val="dk1"/>
          </a:lnRef>
          <a:fillRef idx="2">
            <a:schemeClr val="dk1"/>
          </a:fillRef>
          <a:effectRef idx="1">
            <a:schemeClr val="dk1"/>
          </a:effectRef>
          <a:fontRef idx="minor">
            <a:schemeClr val="dk1"/>
          </a:fontRef>
        </p:style>
        <p:txBody>
          <a:bodyPr wrap="square" lIns="124358" tIns="62179" rIns="124358" bIns="62179" rtlCol="0">
            <a:spAutoFit/>
          </a:bodyPr>
          <a:lstStyle/>
          <a:p>
            <a:pPr algn="ctr"/>
            <a:r>
              <a:rPr lang="en-US" sz="3300" dirty="0">
                <a:solidFill>
                  <a:srgbClr val="000000"/>
                </a:solidFill>
              </a:rPr>
              <a:t>When I Say “SharePoint Integration” You Probably Think Of This...</a:t>
            </a:r>
          </a:p>
        </p:txBody>
      </p:sp>
      <p:sp>
        <p:nvSpPr>
          <p:cNvPr id="2" name="Rectangle 1"/>
          <p:cNvSpPr/>
          <p:nvPr/>
        </p:nvSpPr>
        <p:spPr>
          <a:xfrm>
            <a:off x="731837" y="1306650"/>
            <a:ext cx="11136299" cy="1988057"/>
          </a:xfrm>
          <a:prstGeom prst="rect">
            <a:avLst/>
          </a:prstGeom>
        </p:spPr>
        <p:txBody>
          <a:bodyPr wrap="square" lIns="124358" tIns="62179" rIns="124358" bIns="62179">
            <a:spAutoFit/>
          </a:bodyPr>
          <a:lstStyle/>
          <a:p>
            <a:pPr>
              <a:spcBef>
                <a:spcPts val="816"/>
              </a:spcBef>
              <a:spcAft>
                <a:spcPts val="816"/>
              </a:spcAft>
              <a:tabLst>
                <a:tab pos="628270" algn="l"/>
              </a:tabLst>
            </a:pPr>
            <a:r>
              <a:rPr lang="en-US" sz="3800" b="1" dirty="0">
                <a:solidFill>
                  <a:srgbClr val="000000"/>
                </a:solidFill>
              </a:rPr>
              <a:t>Secondary (But Important) Points:</a:t>
            </a:r>
          </a:p>
          <a:p>
            <a:pPr marL="621792" indent="-621792">
              <a:spcAft>
                <a:spcPts val="816"/>
              </a:spcAft>
              <a:buFont typeface="Wingdings" pitchFamily="2" charset="2"/>
              <a:buChar char="§"/>
              <a:tabLst>
                <a:tab pos="628270" algn="l"/>
              </a:tabLst>
            </a:pPr>
            <a:r>
              <a:rPr lang="en-US" sz="3800" dirty="0">
                <a:solidFill>
                  <a:srgbClr val="000000"/>
                </a:solidFill>
              </a:rPr>
              <a:t>SharePoint’s </a:t>
            </a:r>
            <a:r>
              <a:rPr lang="en-US" sz="3800" b="1" dirty="0">
                <a:solidFill>
                  <a:srgbClr val="000000"/>
                </a:solidFill>
              </a:rPr>
              <a:t>integration</a:t>
            </a:r>
            <a:r>
              <a:rPr lang="en-US" sz="3800" dirty="0">
                <a:solidFill>
                  <a:srgbClr val="000000"/>
                </a:solidFill>
              </a:rPr>
              <a:t> with technologies you already use and it’s </a:t>
            </a:r>
            <a:r>
              <a:rPr lang="en-US" sz="3800" b="1" dirty="0">
                <a:solidFill>
                  <a:srgbClr val="000000"/>
                </a:solidFill>
              </a:rPr>
              <a:t>extendibility</a:t>
            </a:r>
            <a:r>
              <a:rPr lang="en-US" sz="3800" dirty="0">
                <a:solidFill>
                  <a:srgbClr val="000000"/>
                </a:solidFill>
              </a:rPr>
              <a:t> are invaluable. </a:t>
            </a:r>
          </a:p>
        </p:txBody>
      </p:sp>
      <p:sp>
        <p:nvSpPr>
          <p:cNvPr id="3" name="Title 1"/>
          <p:cNvSpPr txBox="1">
            <a:spLocks/>
          </p:cNvSpPr>
          <p:nvPr/>
        </p:nvSpPr>
        <p:spPr>
          <a:xfrm>
            <a:off x="732770" y="265837"/>
            <a:ext cx="11581467"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SharePoint and </a:t>
            </a:r>
            <a:r>
              <a:rPr lang="en-US" sz="6000" b="1" dirty="0">
                <a:solidFill>
                  <a:srgbClr val="990000"/>
                </a:solidFill>
                <a:ea typeface="+mj-ea"/>
                <a:cs typeface="+mj-cs"/>
              </a:rPr>
              <a:t>IT</a:t>
            </a:r>
            <a:endParaRPr lang="en-US" sz="6000" b="1" dirty="0">
              <a:ea typeface="+mj-ea"/>
              <a:cs typeface="+mj-cs"/>
            </a:endParaRPr>
          </a:p>
        </p:txBody>
      </p:sp>
      <p:pic>
        <p:nvPicPr>
          <p:cNvPr id="17" name="Picture 5"/>
          <p:cNvPicPr>
            <a:picLocks noChangeAspect="1" noChangeArrowheads="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6065837" y="6024548"/>
            <a:ext cx="3002227" cy="829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1"/>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952037" y="4296489"/>
            <a:ext cx="1886214" cy="148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descr="http://blogs.technet.com/cfs-file.ashx/__key/communityserver-blogs-components-weblogfiles/00-00-00-91-09-metablogapi/7571.Exchange_2D00_2013_2D00_Logo_5F00_34AF840A.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837" y="5021262"/>
            <a:ext cx="1031831" cy="103183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http://om2012.files.wordpress.com/2011/11/microsoft-system-center-2012-logo1.png"/>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r="17459"/>
          <a:stretch/>
        </p:blipFill>
        <p:spPr bwMode="auto">
          <a:xfrm>
            <a:off x="6006303" y="4945062"/>
            <a:ext cx="3537493" cy="95714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4" descr="http://msmvps.com/cfs-file.ashx/__key/CommunityServer.Blogs.Components.WeblogFiles/tech-steps.Office2013/3326.ProjectServer2013.png"/>
          <p:cNvPicPr>
            <a:picLocks noChangeAspect="1" noChangeArrowheads="1"/>
          </p:cNvPicPr>
          <p:nvPr/>
        </p:nvPicPr>
        <p:blipFill rotWithShape="1">
          <a:blip r:embed="rId8">
            <a:extLst>
              <a:ext uri="{28A0092B-C50C-407E-A947-70E740481C1C}">
                <a14:useLocalDpi xmlns:a14="http://schemas.microsoft.com/office/drawing/2010/main" val="0"/>
              </a:ext>
            </a:extLst>
          </a:blip>
          <a:srcRect l="13209" t="6934" r="72427" b="83388"/>
          <a:stretch/>
        </p:blipFill>
        <p:spPr bwMode="auto">
          <a:xfrm>
            <a:off x="3398837" y="5055749"/>
            <a:ext cx="2526871" cy="95611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descr="http://blogs.extremeexperts.com/wp-content/uploads/2012/07/Forefront-2010.png"/>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l="-278" t="30303" r="278" b="33334"/>
          <a:stretch/>
        </p:blipFill>
        <p:spPr bwMode="auto">
          <a:xfrm>
            <a:off x="9201063" y="5914917"/>
            <a:ext cx="2637188" cy="9589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3" name="Picture 24" descr="http://t3.gstatic.com/images?q=tbn:ANd9GcR2zItmXs60uRyk9KpUC5IokQNPsublTnX90AY-VKCRodOvCa7Wv2VaFSj3_w"/>
          <p:cNvPicPr>
            <a:picLocks noChangeAspect="1" noChangeArrowheads="1"/>
          </p:cNvPicPr>
          <p:nvPr/>
        </p:nvPicPr>
        <p:blipFill rotWithShape="1">
          <a:blip r:embed="rId10">
            <a:clrChange>
              <a:clrFrom>
                <a:srgbClr val="FFFFFD"/>
              </a:clrFrom>
              <a:clrTo>
                <a:srgbClr val="FFFFFD">
                  <a:alpha val="0"/>
                </a:srgbClr>
              </a:clrTo>
            </a:clrChange>
            <a:extLst>
              <a:ext uri="{28A0092B-C50C-407E-A947-70E740481C1C}">
                <a14:useLocalDpi xmlns:a14="http://schemas.microsoft.com/office/drawing/2010/main" val="0"/>
              </a:ext>
            </a:extLst>
          </a:blip>
          <a:srcRect t="39175" b="36083"/>
          <a:stretch/>
        </p:blipFill>
        <p:spPr bwMode="auto">
          <a:xfrm>
            <a:off x="274637" y="6252011"/>
            <a:ext cx="3260487" cy="6019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4" name="Picture 28" descr="http://www.iluminaritech.com/wp-content/uploads/2012/08/Microsoft-Lync-2013-Logo.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4016" y="4030662"/>
            <a:ext cx="919671" cy="91967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p:cNvPicPr>
            <a:picLocks noChangeAspect="1"/>
          </p:cNvPicPr>
          <p:nvPr/>
        </p:nvPicPr>
        <p:blipFill rotWithShape="1">
          <a:blip r:embed="rId12">
            <a:clrChange>
              <a:clrFrom>
                <a:srgbClr val="FFFFFF"/>
              </a:clrFrom>
              <a:clrTo>
                <a:srgbClr val="FFFFFF">
                  <a:alpha val="0"/>
                </a:srgbClr>
              </a:clrTo>
            </a:clrChange>
          </a:blip>
          <a:srcRect t="29418" b="30173"/>
          <a:stretch/>
        </p:blipFill>
        <p:spPr>
          <a:xfrm>
            <a:off x="2142349" y="4106862"/>
            <a:ext cx="5142688" cy="734762"/>
          </a:xfrm>
          <a:prstGeom prst="rect">
            <a:avLst/>
          </a:prstGeom>
        </p:spPr>
      </p:pic>
      <p:pic>
        <p:nvPicPr>
          <p:cNvPr id="26" name="Picture 30" descr="http://www.neowin.net/images/uploaded/yammer-logo1.jpeg"/>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46437" y="5975084"/>
            <a:ext cx="2980429" cy="965092"/>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1353490" y="5152264"/>
            <a:ext cx="2082943"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rgbClr val="025FD0"/>
                </a:solidFill>
              </a:rPr>
              <a:t>Exchange</a:t>
            </a:r>
          </a:p>
        </p:txBody>
      </p:sp>
      <p:sp>
        <p:nvSpPr>
          <p:cNvPr id="28" name="TextBox 27"/>
          <p:cNvSpPr txBox="1"/>
          <p:nvPr/>
        </p:nvSpPr>
        <p:spPr>
          <a:xfrm>
            <a:off x="1366611" y="4113953"/>
            <a:ext cx="1168397"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chemeClr val="tx2">
                    <a:lumMod val="75000"/>
                    <a:lumOff val="25000"/>
                  </a:schemeClr>
                </a:solidFill>
              </a:rPr>
              <a:t>Lync</a:t>
            </a:r>
          </a:p>
        </p:txBody>
      </p:sp>
      <p:pic>
        <p:nvPicPr>
          <p:cNvPr id="29" name="Picture 8" descr="http://siliconangle.com/files/2012/09/Office-2013-Logo.jpg"/>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20603" b="20501"/>
          <a:stretch/>
        </p:blipFill>
        <p:spPr bwMode="auto">
          <a:xfrm>
            <a:off x="4606633" y="3149417"/>
            <a:ext cx="2832280" cy="93758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i.technet.microsoft.com/dynimg/IC597427.gif"/>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32637" y="4223283"/>
            <a:ext cx="3327212" cy="645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99620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26"/>
                                        </p:tgtEl>
                                      </p:cBhvr>
                                    </p:animEffect>
                                    <p:set>
                                      <p:cBhvr>
                                        <p:cTn id="7" dur="1" fill="hold">
                                          <p:stCondLst>
                                            <p:cond delay="499"/>
                                          </p:stCondLst>
                                        </p:cTn>
                                        <p:tgtEl>
                                          <p:spTgt spid="102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nodeType="withEffect">
                                  <p:stCondLst>
                                    <p:cond delay="0"/>
                                  </p:stCondLst>
                                  <p:childTnLst>
                                    <p:set>
                                      <p:cBhvr>
                                        <p:cTn id="41" dur="1" fill="hold">
                                          <p:stCondLst>
                                            <p:cond delay="0"/>
                                          </p:stCondLst>
                                        </p:cTn>
                                        <p:tgtEl>
                                          <p:spTgt spid="1028"/>
                                        </p:tgtEl>
                                        <p:attrNameLst>
                                          <p:attrName>style.visibility</p:attrName>
                                        </p:attrNameLst>
                                      </p:cBhvr>
                                      <p:to>
                                        <p:strVal val="visible"/>
                                      </p:to>
                                    </p:set>
                                    <p:animEffect transition="in" filter="fade">
                                      <p:cBhvr>
                                        <p:cTn id="42" dur="500"/>
                                        <p:tgtEl>
                                          <p:spTgt spid="1028"/>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1837" y="1209971"/>
            <a:ext cx="11277600" cy="1397716"/>
          </a:xfrm>
          <a:prstGeom prst="rect">
            <a:avLst/>
          </a:prstGeom>
        </p:spPr>
        <p:txBody>
          <a:bodyPr wrap="square" lIns="124358" tIns="62179" rIns="124358" bIns="62179">
            <a:spAutoFit/>
          </a:bodyPr>
          <a:lstStyle/>
          <a:p>
            <a:pPr marL="621792" indent="-621792">
              <a:spcBef>
                <a:spcPts val="816"/>
              </a:spcBef>
              <a:spcAft>
                <a:spcPts val="816"/>
              </a:spcAft>
              <a:tabLst>
                <a:tab pos="628270" algn="l"/>
              </a:tabLst>
            </a:pPr>
            <a:r>
              <a:rPr lang="en-US" sz="3800" b="1" dirty="0">
                <a:solidFill>
                  <a:srgbClr val="000000"/>
                </a:solidFill>
              </a:rPr>
              <a:t>The Reality:</a:t>
            </a:r>
          </a:p>
          <a:p>
            <a:pPr marL="621792" indent="-621792">
              <a:spcAft>
                <a:spcPts val="816"/>
              </a:spcAft>
              <a:buFont typeface="Wingdings" pitchFamily="2" charset="2"/>
              <a:buChar char="§"/>
              <a:tabLst>
                <a:tab pos="628270" algn="l"/>
              </a:tabLst>
            </a:pPr>
            <a:r>
              <a:rPr lang="en-US" sz="3800" dirty="0">
                <a:solidFill>
                  <a:srgbClr val="000000"/>
                </a:solidFill>
              </a:rPr>
              <a:t>IT struggles with supporting another technology.</a:t>
            </a:r>
          </a:p>
        </p:txBody>
      </p:sp>
      <p:sp>
        <p:nvSpPr>
          <p:cNvPr id="3" name="Title 1"/>
          <p:cNvSpPr txBox="1">
            <a:spLocks/>
          </p:cNvSpPr>
          <p:nvPr/>
        </p:nvSpPr>
        <p:spPr>
          <a:xfrm>
            <a:off x="732770" y="235377"/>
            <a:ext cx="11581467"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SharePoint and </a:t>
            </a:r>
            <a:r>
              <a:rPr lang="en-US" sz="6000" b="1" dirty="0">
                <a:solidFill>
                  <a:srgbClr val="990000"/>
                </a:solidFill>
                <a:ea typeface="+mj-ea"/>
                <a:cs typeface="+mj-cs"/>
              </a:rPr>
              <a:t>IT</a:t>
            </a:r>
            <a:endParaRPr lang="en-US" sz="6000" b="1" dirty="0">
              <a:ea typeface="+mj-ea"/>
              <a:cs typeface="+mj-cs"/>
            </a:endParaRPr>
          </a:p>
        </p:txBody>
      </p:sp>
      <p:pic>
        <p:nvPicPr>
          <p:cNvPr id="4" name="Picture 2" descr="C:\Documents and Settings\rharbridge\Local Settings\Temporary Internet Files\Content.IE5\7TSLBMO1\MCj0441924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73518" y="2520864"/>
            <a:ext cx="4249719" cy="4329198"/>
          </a:xfrm>
          <a:prstGeom prst="rect">
            <a:avLst/>
          </a:prstGeom>
          <a:noFill/>
        </p:spPr>
      </p:pic>
    </p:spTree>
    <p:extLst>
      <p:ext uri="{BB962C8B-B14F-4D97-AF65-F5344CB8AC3E}">
        <p14:creationId xmlns:p14="http://schemas.microsoft.com/office/powerpoint/2010/main" val="34860486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684593864"/>
              </p:ext>
            </p:extLst>
          </p:nvPr>
        </p:nvGraphicFramePr>
        <p:xfrm>
          <a:off x="-30163" y="853369"/>
          <a:ext cx="12535793" cy="63649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TextBox 15"/>
          <p:cNvSpPr txBox="1"/>
          <p:nvPr/>
        </p:nvSpPr>
        <p:spPr>
          <a:xfrm>
            <a:off x="5151436" y="1496343"/>
            <a:ext cx="2212848" cy="6278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400" dirty="0" smtClean="0">
                <a:solidFill>
                  <a:srgbClr val="000000"/>
                </a:solidFill>
              </a:rPr>
              <a:t>Search</a:t>
            </a:r>
          </a:p>
        </p:txBody>
      </p:sp>
      <p:sp>
        <p:nvSpPr>
          <p:cNvPr id="17" name="TextBox 16"/>
          <p:cNvSpPr txBox="1"/>
          <p:nvPr/>
        </p:nvSpPr>
        <p:spPr>
          <a:xfrm>
            <a:off x="2941637" y="3178096"/>
            <a:ext cx="1970591" cy="6278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400" dirty="0" smtClean="0">
                <a:solidFill>
                  <a:srgbClr val="000000"/>
                </a:solidFill>
              </a:rPr>
              <a:t>Process</a:t>
            </a:r>
          </a:p>
        </p:txBody>
      </p:sp>
      <p:sp>
        <p:nvSpPr>
          <p:cNvPr id="18" name="TextBox 17"/>
          <p:cNvSpPr txBox="1"/>
          <p:nvPr/>
        </p:nvSpPr>
        <p:spPr>
          <a:xfrm>
            <a:off x="3779837" y="5917398"/>
            <a:ext cx="1945773" cy="6278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400" dirty="0" smtClean="0">
                <a:solidFill>
                  <a:srgbClr val="000000"/>
                </a:solidFill>
              </a:rPr>
              <a:t>Control</a:t>
            </a:r>
          </a:p>
        </p:txBody>
      </p:sp>
      <p:sp>
        <p:nvSpPr>
          <p:cNvPr id="19" name="TextBox 18"/>
          <p:cNvSpPr txBox="1"/>
          <p:nvPr/>
        </p:nvSpPr>
        <p:spPr>
          <a:xfrm>
            <a:off x="6587347" y="5917398"/>
            <a:ext cx="2212848" cy="627864"/>
          </a:xfrm>
          <a:prstGeom prst="rect">
            <a:avLst/>
          </a:prstGeom>
        </p:spPr>
        <p:style>
          <a:lnRef idx="1">
            <a:schemeClr val="accent2"/>
          </a:lnRef>
          <a:fillRef idx="2">
            <a:schemeClr val="accent2"/>
          </a:fillRef>
          <a:effectRef idx="1">
            <a:schemeClr val="accent2"/>
          </a:effectRef>
          <a:fontRef idx="minor">
            <a:schemeClr val="dk1"/>
          </a:fontRef>
        </p:style>
        <p:txBody>
          <a:bodyPr wrap="none" lIns="182880" tIns="146304" rIns="182880" bIns="146304" rtlCol="0">
            <a:spAutoFit/>
          </a:bodyPr>
          <a:lstStyle/>
          <a:p>
            <a:pPr algn="ctr">
              <a:lnSpc>
                <a:spcPct val="90000"/>
              </a:lnSpc>
            </a:pPr>
            <a:r>
              <a:rPr lang="en-US" sz="2400" dirty="0" smtClean="0">
                <a:solidFill>
                  <a:srgbClr val="000000"/>
                </a:solidFill>
              </a:rPr>
              <a:t>Management</a:t>
            </a:r>
          </a:p>
        </p:txBody>
      </p:sp>
      <p:sp>
        <p:nvSpPr>
          <p:cNvPr id="20" name="TextBox 19"/>
          <p:cNvSpPr txBox="1"/>
          <p:nvPr/>
        </p:nvSpPr>
        <p:spPr>
          <a:xfrm>
            <a:off x="7456089" y="3190254"/>
            <a:ext cx="2211183" cy="627864"/>
          </a:xfrm>
          <a:prstGeom prst="rect">
            <a:avLst/>
          </a:prstGeom>
        </p:spPr>
        <p:style>
          <a:lnRef idx="1">
            <a:schemeClr val="accent2"/>
          </a:lnRef>
          <a:fillRef idx="2">
            <a:schemeClr val="accent2"/>
          </a:fillRef>
          <a:effectRef idx="1">
            <a:schemeClr val="accent2"/>
          </a:effectRef>
          <a:fontRef idx="minor">
            <a:schemeClr val="dk1"/>
          </a:fontRef>
        </p:style>
        <p:txBody>
          <a:bodyPr wrap="none" lIns="182880" tIns="146304" rIns="182880" bIns="146304" rtlCol="0">
            <a:spAutoFit/>
          </a:bodyPr>
          <a:lstStyle/>
          <a:p>
            <a:pPr algn="ctr">
              <a:lnSpc>
                <a:spcPct val="90000"/>
              </a:lnSpc>
              <a:spcAft>
                <a:spcPts val="600"/>
              </a:spcAft>
            </a:pPr>
            <a:r>
              <a:rPr lang="en-US" sz="2400" dirty="0" smtClean="0">
                <a:solidFill>
                  <a:srgbClr val="000000"/>
                </a:solidFill>
              </a:rPr>
              <a:t>Collaboration</a:t>
            </a:r>
          </a:p>
        </p:txBody>
      </p:sp>
      <p:sp>
        <p:nvSpPr>
          <p:cNvPr id="21" name="TextBox 20"/>
          <p:cNvSpPr txBox="1"/>
          <p:nvPr/>
        </p:nvSpPr>
        <p:spPr>
          <a:xfrm>
            <a:off x="5148389" y="3936198"/>
            <a:ext cx="2212848" cy="627864"/>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400" dirty="0" smtClean="0">
                <a:solidFill>
                  <a:srgbClr val="000000"/>
                </a:solidFill>
              </a:rPr>
              <a:t>Information</a:t>
            </a:r>
          </a:p>
        </p:txBody>
      </p:sp>
      <p:sp>
        <p:nvSpPr>
          <p:cNvPr id="2" name="Title 1"/>
          <p:cNvSpPr>
            <a:spLocks noGrp="1"/>
          </p:cNvSpPr>
          <p:nvPr>
            <p:ph type="title" idx="4294967295"/>
          </p:nvPr>
        </p:nvSpPr>
        <p:spPr>
          <a:xfrm>
            <a:off x="731837" y="298449"/>
            <a:ext cx="10080625" cy="989013"/>
          </a:xfrm>
        </p:spPr>
        <p:txBody>
          <a:bodyPr>
            <a:normAutofit/>
          </a:bodyPr>
          <a:lstStyle/>
          <a:p>
            <a:r>
              <a:rPr lang="en-US" dirty="0" smtClean="0">
                <a:solidFill>
                  <a:srgbClr val="000000"/>
                </a:solidFill>
                <a:latin typeface="+mn-lt"/>
              </a:rPr>
              <a:t>Information </a:t>
            </a:r>
            <a:r>
              <a:rPr lang="en-US" b="1" dirty="0" smtClean="0">
                <a:solidFill>
                  <a:srgbClr val="000000"/>
                </a:solidFill>
                <a:latin typeface="+mn-lt"/>
              </a:rPr>
              <a:t>Overload</a:t>
            </a:r>
            <a:endParaRPr lang="en-US" b="1" dirty="0">
              <a:solidFill>
                <a:srgbClr val="000000"/>
              </a:solidFill>
              <a:latin typeface="+mn-lt"/>
            </a:endParaRPr>
          </a:p>
        </p:txBody>
      </p:sp>
      <p:grpSp>
        <p:nvGrpSpPr>
          <p:cNvPr id="4" name="Group 3"/>
          <p:cNvGrpSpPr/>
          <p:nvPr/>
        </p:nvGrpSpPr>
        <p:grpSpPr>
          <a:xfrm>
            <a:off x="4770437" y="3111523"/>
            <a:ext cx="2892551" cy="2366939"/>
            <a:chOff x="2853289" y="2156690"/>
            <a:chExt cx="1895231" cy="1576362"/>
          </a:xfrm>
          <a:solidFill>
            <a:schemeClr val="accent3">
              <a:lumMod val="60000"/>
              <a:lumOff val="40000"/>
            </a:schemeClr>
          </a:solidFill>
        </p:grpSpPr>
        <p:sp>
          <p:nvSpPr>
            <p:cNvPr id="5" name="Oval 4"/>
            <p:cNvSpPr/>
            <p:nvPr/>
          </p:nvSpPr>
          <p:spPr>
            <a:xfrm>
              <a:off x="2996835" y="2156690"/>
              <a:ext cx="1598931" cy="1576362"/>
            </a:xfrm>
            <a:prstGeom prst="ellipse">
              <a:avLst/>
            </a:prstGeom>
            <a:solidFill>
              <a:srgbClr val="CCCC00"/>
            </a:solidFill>
            <a:ln>
              <a:noFill/>
            </a:ln>
          </p:spPr>
          <p:style>
            <a:lnRef idx="2">
              <a:schemeClr val="accent3">
                <a:shade val="50000"/>
              </a:schemeClr>
            </a:lnRef>
            <a:fillRef idx="1001">
              <a:schemeClr val="lt1"/>
            </a:fillRef>
            <a:effectRef idx="0">
              <a:schemeClr val="accent3"/>
            </a:effectRef>
            <a:fontRef idx="minor">
              <a:schemeClr val="lt1"/>
            </a:fontRef>
          </p:style>
        </p:sp>
        <p:sp>
          <p:nvSpPr>
            <p:cNvPr id="6" name="Oval 4"/>
            <p:cNvSpPr/>
            <p:nvPr/>
          </p:nvSpPr>
          <p:spPr>
            <a:xfrm>
              <a:off x="2853289" y="2357636"/>
              <a:ext cx="1895231" cy="1114656"/>
            </a:xfrm>
            <a:prstGeom prst="rect">
              <a:avLst/>
            </a:prstGeom>
            <a:noFill/>
            <a:ln>
              <a:noFill/>
            </a:ln>
          </p:spPr>
          <p:style>
            <a:lnRef idx="2">
              <a:schemeClr val="accent3">
                <a:shade val="50000"/>
              </a:schemeClr>
            </a:lnRef>
            <a:fillRef idx="1001">
              <a:schemeClr val="lt1"/>
            </a:fillRef>
            <a:effectRef idx="0">
              <a:schemeClr val="accent3"/>
            </a:effectRef>
            <a:fontRef idx="minor">
              <a:schemeClr val="lt1"/>
            </a:fontRef>
          </p:style>
          <p:txBody>
            <a:bodyPr spcFirstLastPara="0" vert="horz" wrap="square" lIns="13335" tIns="13335" rIns="13335" bIns="13335" numCol="1" spcCol="1270" anchor="ctr" anchorCtr="0">
              <a:noAutofit/>
            </a:bodyPr>
            <a:lstStyle/>
            <a:p>
              <a:pPr algn="ctr" defTabSz="1269492">
                <a:lnSpc>
                  <a:spcPct val="90000"/>
                </a:lnSpc>
                <a:spcBef>
                  <a:spcPct val="0"/>
                </a:spcBef>
                <a:spcAft>
                  <a:spcPct val="35000"/>
                </a:spcAft>
              </a:pPr>
              <a:r>
                <a:rPr lang="en-US" sz="3600" dirty="0" smtClean="0">
                  <a:solidFill>
                    <a:srgbClr val="000000"/>
                  </a:solidFill>
                </a:rPr>
                <a:t>Information</a:t>
              </a:r>
              <a:endParaRPr lang="en-US" dirty="0">
                <a:solidFill>
                  <a:srgbClr val="000000"/>
                </a:solidFill>
              </a:endParaRPr>
            </a:p>
          </p:txBody>
        </p:sp>
      </p:grpSp>
      <p:grpSp>
        <p:nvGrpSpPr>
          <p:cNvPr id="7" name="Group 6"/>
          <p:cNvGrpSpPr/>
          <p:nvPr/>
        </p:nvGrpSpPr>
        <p:grpSpPr>
          <a:xfrm>
            <a:off x="4694237" y="2735262"/>
            <a:ext cx="3083422" cy="2992102"/>
            <a:chOff x="3010534" y="2156690"/>
            <a:chExt cx="1598931" cy="1576362"/>
          </a:xfrm>
          <a:solidFill>
            <a:schemeClr val="accent3">
              <a:lumMod val="60000"/>
              <a:lumOff val="40000"/>
            </a:schemeClr>
          </a:solidFill>
        </p:grpSpPr>
        <p:sp>
          <p:nvSpPr>
            <p:cNvPr id="8" name="Oval 7"/>
            <p:cNvSpPr/>
            <p:nvPr/>
          </p:nvSpPr>
          <p:spPr>
            <a:xfrm>
              <a:off x="3010534" y="2156690"/>
              <a:ext cx="1598931" cy="1576362"/>
            </a:xfrm>
            <a:prstGeom prst="ellipse">
              <a:avLst/>
            </a:prstGeom>
            <a:solidFill>
              <a:srgbClr val="F69B50"/>
            </a:solidFill>
            <a:ln>
              <a:noFill/>
            </a:ln>
          </p:spPr>
          <p:style>
            <a:lnRef idx="2">
              <a:schemeClr val="accent3">
                <a:shade val="50000"/>
              </a:schemeClr>
            </a:lnRef>
            <a:fillRef idx="1001">
              <a:schemeClr val="lt1"/>
            </a:fillRef>
            <a:effectRef idx="0">
              <a:schemeClr val="accent3"/>
            </a:effectRef>
            <a:fontRef idx="minor">
              <a:schemeClr val="lt1"/>
            </a:fontRef>
          </p:style>
        </p:sp>
        <p:sp>
          <p:nvSpPr>
            <p:cNvPr id="9" name="Oval 4"/>
            <p:cNvSpPr/>
            <p:nvPr/>
          </p:nvSpPr>
          <p:spPr>
            <a:xfrm>
              <a:off x="3111330" y="2387543"/>
              <a:ext cx="1436401" cy="1114656"/>
            </a:xfrm>
            <a:prstGeom prst="rect">
              <a:avLst/>
            </a:prstGeom>
            <a:noFill/>
            <a:ln>
              <a:noFill/>
            </a:ln>
          </p:spPr>
          <p:style>
            <a:lnRef idx="2">
              <a:schemeClr val="accent3">
                <a:shade val="50000"/>
              </a:schemeClr>
            </a:lnRef>
            <a:fillRef idx="1001">
              <a:schemeClr val="lt1"/>
            </a:fillRef>
            <a:effectRef idx="0">
              <a:schemeClr val="accent3"/>
            </a:effectRef>
            <a:fontRef idx="minor">
              <a:schemeClr val="lt1"/>
            </a:fontRef>
          </p:style>
          <p:txBody>
            <a:bodyPr spcFirstLastPara="0" vert="horz" wrap="square" lIns="13335" tIns="13335" rIns="13335" bIns="13335" numCol="1" spcCol="1270" anchor="ctr" anchorCtr="0">
              <a:noAutofit/>
            </a:bodyPr>
            <a:lstStyle/>
            <a:p>
              <a:pPr algn="ctr" defTabSz="1269492">
                <a:lnSpc>
                  <a:spcPct val="90000"/>
                </a:lnSpc>
                <a:spcBef>
                  <a:spcPct val="0"/>
                </a:spcBef>
                <a:spcAft>
                  <a:spcPct val="35000"/>
                </a:spcAft>
              </a:pPr>
              <a:r>
                <a:rPr lang="en-US" sz="4000" dirty="0">
                  <a:solidFill>
                    <a:srgbClr val="000000"/>
                  </a:solidFill>
                </a:rPr>
                <a:t>Information</a:t>
              </a:r>
            </a:p>
          </p:txBody>
        </p:sp>
      </p:grpSp>
      <p:grpSp>
        <p:nvGrpSpPr>
          <p:cNvPr id="10" name="Group 9"/>
          <p:cNvGrpSpPr/>
          <p:nvPr/>
        </p:nvGrpSpPr>
        <p:grpSpPr>
          <a:xfrm>
            <a:off x="4130142" y="2200275"/>
            <a:ext cx="4145495" cy="4137650"/>
            <a:chOff x="3010534" y="2156690"/>
            <a:chExt cx="1598932" cy="1576362"/>
          </a:xfrm>
          <a:solidFill>
            <a:srgbClr val="F66C50"/>
          </a:solidFill>
        </p:grpSpPr>
        <p:sp>
          <p:nvSpPr>
            <p:cNvPr id="11" name="Oval 10"/>
            <p:cNvSpPr/>
            <p:nvPr/>
          </p:nvSpPr>
          <p:spPr>
            <a:xfrm>
              <a:off x="3010534" y="2156690"/>
              <a:ext cx="1598931" cy="1576362"/>
            </a:xfrm>
            <a:prstGeom prst="ellipse">
              <a:avLst/>
            </a:prstGeom>
            <a:grpFill/>
            <a:ln>
              <a:noFill/>
            </a:ln>
          </p:spPr>
          <p:style>
            <a:lnRef idx="2">
              <a:schemeClr val="accent3">
                <a:shade val="50000"/>
              </a:schemeClr>
            </a:lnRef>
            <a:fillRef idx="1001">
              <a:schemeClr val="lt1"/>
            </a:fillRef>
            <a:effectRef idx="0">
              <a:schemeClr val="accent3"/>
            </a:effectRef>
            <a:fontRef idx="minor">
              <a:schemeClr val="lt1"/>
            </a:fontRef>
          </p:style>
        </p:sp>
        <p:sp>
          <p:nvSpPr>
            <p:cNvPr id="12" name="Oval 4"/>
            <p:cNvSpPr/>
            <p:nvPr/>
          </p:nvSpPr>
          <p:spPr>
            <a:xfrm>
              <a:off x="3036147" y="2247900"/>
              <a:ext cx="1573319" cy="1365550"/>
            </a:xfrm>
            <a:prstGeom prst="rect">
              <a:avLst/>
            </a:prstGeom>
            <a:noFill/>
            <a:ln>
              <a:noFill/>
            </a:ln>
          </p:spPr>
          <p:style>
            <a:lnRef idx="2">
              <a:schemeClr val="accent3">
                <a:shade val="50000"/>
              </a:schemeClr>
            </a:lnRef>
            <a:fillRef idx="1001">
              <a:schemeClr val="lt1"/>
            </a:fillRef>
            <a:effectRef idx="0">
              <a:schemeClr val="accent3"/>
            </a:effectRef>
            <a:fontRef idx="minor">
              <a:schemeClr val="lt1"/>
            </a:fontRef>
          </p:style>
          <p:txBody>
            <a:bodyPr spcFirstLastPara="0" vert="horz" wrap="square" lIns="13335" tIns="13335" rIns="13335" bIns="13335" numCol="1" spcCol="1270" anchor="ctr" anchorCtr="0">
              <a:noAutofit/>
            </a:bodyPr>
            <a:lstStyle/>
            <a:p>
              <a:pPr algn="ctr" defTabSz="1269492">
                <a:lnSpc>
                  <a:spcPct val="90000"/>
                </a:lnSpc>
                <a:spcBef>
                  <a:spcPct val="0"/>
                </a:spcBef>
                <a:spcAft>
                  <a:spcPct val="35000"/>
                </a:spcAft>
              </a:pPr>
              <a:r>
                <a:rPr lang="en-US" sz="4800" dirty="0">
                  <a:solidFill>
                    <a:srgbClr val="000000"/>
                  </a:solidFill>
                </a:rPr>
                <a:t>Information</a:t>
              </a:r>
            </a:p>
          </p:txBody>
        </p:sp>
      </p:grpSp>
      <p:grpSp>
        <p:nvGrpSpPr>
          <p:cNvPr id="13" name="Group 12"/>
          <p:cNvGrpSpPr/>
          <p:nvPr/>
        </p:nvGrpSpPr>
        <p:grpSpPr>
          <a:xfrm>
            <a:off x="2941637" y="1211262"/>
            <a:ext cx="6554286" cy="6076544"/>
            <a:chOff x="3010534" y="2156690"/>
            <a:chExt cx="1598931" cy="1576362"/>
          </a:xfrm>
          <a:solidFill>
            <a:srgbClr val="990000"/>
          </a:solidFill>
        </p:grpSpPr>
        <p:sp>
          <p:nvSpPr>
            <p:cNvPr id="14" name="Oval 13"/>
            <p:cNvSpPr/>
            <p:nvPr/>
          </p:nvSpPr>
          <p:spPr>
            <a:xfrm>
              <a:off x="3010534" y="2156690"/>
              <a:ext cx="1598931" cy="15763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4"/>
            <p:cNvSpPr/>
            <p:nvPr/>
          </p:nvSpPr>
          <p:spPr>
            <a:xfrm>
              <a:off x="3132439" y="2387543"/>
              <a:ext cx="1355697" cy="1114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3335" tIns="13335" rIns="13335" bIns="13335" numCol="1" spcCol="1270" anchor="ctr" anchorCtr="0">
              <a:noAutofit/>
            </a:bodyPr>
            <a:lstStyle/>
            <a:p>
              <a:pPr algn="ctr" defTabSz="1269492">
                <a:lnSpc>
                  <a:spcPct val="90000"/>
                </a:lnSpc>
                <a:spcBef>
                  <a:spcPct val="0"/>
                </a:spcBef>
                <a:spcAft>
                  <a:spcPct val="35000"/>
                </a:spcAft>
              </a:pPr>
              <a:r>
                <a:rPr lang="en-US" sz="8000" dirty="0">
                  <a:solidFill>
                    <a:srgbClr val="000000"/>
                  </a:solidFill>
                </a:rPr>
                <a:t>Information</a:t>
              </a:r>
            </a:p>
          </p:txBody>
        </p:sp>
      </p:grpSp>
    </p:spTree>
    <p:extLst>
      <p:ext uri="{BB962C8B-B14F-4D97-AF65-F5344CB8AC3E}">
        <p14:creationId xmlns:p14="http://schemas.microsoft.com/office/powerpoint/2010/main" val="345841268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graphicEl>
                                              <a:dgm id="{50B162AA-1A4C-4D37-84C4-CDB78B6BCCA3}"/>
                                            </p:graphicEl>
                                          </p:spTgt>
                                        </p:tgtEl>
                                        <p:attrNameLst>
                                          <p:attrName>style.visibility</p:attrName>
                                        </p:attrNameLst>
                                      </p:cBhvr>
                                      <p:to>
                                        <p:strVal val="visible"/>
                                      </p:to>
                                    </p:set>
                                    <p:animEffect transition="in" filter="fade">
                                      <p:cBhvr>
                                        <p:cTn id="7" dur="500"/>
                                        <p:tgtEl>
                                          <p:spTgt spid="3">
                                            <p:graphicEl>
                                              <a:dgm id="{50B162AA-1A4C-4D37-84C4-CDB78B6BCCA3}"/>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graphicEl>
                                              <a:dgm id="{B5D13C1E-5661-4ADA-A49D-DB75AA7C5B05}"/>
                                            </p:graphicEl>
                                          </p:spTgt>
                                        </p:tgtEl>
                                        <p:attrNameLst>
                                          <p:attrName>style.visibility</p:attrName>
                                        </p:attrNameLst>
                                      </p:cBhvr>
                                      <p:to>
                                        <p:strVal val="visible"/>
                                      </p:to>
                                    </p:set>
                                    <p:animEffect transition="in" filter="fade">
                                      <p:cBhvr>
                                        <p:cTn id="15" dur="500"/>
                                        <p:tgtEl>
                                          <p:spTgt spid="3">
                                            <p:graphicEl>
                                              <a:dgm id="{B5D13C1E-5661-4ADA-A49D-DB75AA7C5B05}"/>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graphicEl>
                                              <a:dgm id="{B052CD86-11B6-453D-A0C1-242811C32FC5}"/>
                                            </p:graphicEl>
                                          </p:spTgt>
                                        </p:tgtEl>
                                        <p:attrNameLst>
                                          <p:attrName>style.visibility</p:attrName>
                                        </p:attrNameLst>
                                      </p:cBhvr>
                                      <p:to>
                                        <p:strVal val="visible"/>
                                      </p:to>
                                    </p:set>
                                    <p:animEffect transition="in" filter="fade">
                                      <p:cBhvr>
                                        <p:cTn id="18" dur="500"/>
                                        <p:tgtEl>
                                          <p:spTgt spid="3">
                                            <p:graphicEl>
                                              <a:dgm id="{B052CD86-11B6-453D-A0C1-242811C32FC5}"/>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graphicEl>
                                              <a:dgm id="{5D00437A-A915-408E-975C-A1F368AFCEEE}"/>
                                            </p:graphicEl>
                                          </p:spTgt>
                                        </p:tgtEl>
                                        <p:attrNameLst>
                                          <p:attrName>style.visibility</p:attrName>
                                        </p:attrNameLst>
                                      </p:cBhvr>
                                      <p:to>
                                        <p:strVal val="visible"/>
                                      </p:to>
                                    </p:set>
                                    <p:animEffect transition="in" filter="fade">
                                      <p:cBhvr>
                                        <p:cTn id="26" dur="500"/>
                                        <p:tgtEl>
                                          <p:spTgt spid="3">
                                            <p:graphicEl>
                                              <a:dgm id="{5D00437A-A915-408E-975C-A1F368AFCEEE}"/>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graphicEl>
                                              <a:dgm id="{C6F1C6AA-03F7-4697-97A3-5BFC82457781}"/>
                                            </p:graphicEl>
                                          </p:spTgt>
                                        </p:tgtEl>
                                        <p:attrNameLst>
                                          <p:attrName>style.visibility</p:attrName>
                                        </p:attrNameLst>
                                      </p:cBhvr>
                                      <p:to>
                                        <p:strVal val="visible"/>
                                      </p:to>
                                    </p:set>
                                    <p:animEffect transition="in" filter="fade">
                                      <p:cBhvr>
                                        <p:cTn id="29" dur="500"/>
                                        <p:tgtEl>
                                          <p:spTgt spid="3">
                                            <p:graphicEl>
                                              <a:dgm id="{C6F1C6AA-03F7-4697-97A3-5BFC82457781}"/>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graphicEl>
                                              <a:dgm id="{E1996D41-C7F0-442A-9810-0A80AD30F6CD}"/>
                                            </p:graphicEl>
                                          </p:spTgt>
                                        </p:tgtEl>
                                        <p:attrNameLst>
                                          <p:attrName>style.visibility</p:attrName>
                                        </p:attrNameLst>
                                      </p:cBhvr>
                                      <p:to>
                                        <p:strVal val="visible"/>
                                      </p:to>
                                    </p:set>
                                    <p:animEffect transition="in" filter="fade">
                                      <p:cBhvr>
                                        <p:cTn id="37" dur="500"/>
                                        <p:tgtEl>
                                          <p:spTgt spid="3">
                                            <p:graphicEl>
                                              <a:dgm id="{E1996D41-C7F0-442A-9810-0A80AD30F6CD}"/>
                                            </p:graphic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
                                            <p:graphicEl>
                                              <a:dgm id="{C6D02E68-DD27-4F9B-B36A-7B513CF441E1}"/>
                                            </p:graphicEl>
                                          </p:spTgt>
                                        </p:tgtEl>
                                        <p:attrNameLst>
                                          <p:attrName>style.visibility</p:attrName>
                                        </p:attrNameLst>
                                      </p:cBhvr>
                                      <p:to>
                                        <p:strVal val="visible"/>
                                      </p:to>
                                    </p:set>
                                    <p:animEffect transition="in" filter="fade">
                                      <p:cBhvr>
                                        <p:cTn id="43" dur="500"/>
                                        <p:tgtEl>
                                          <p:spTgt spid="3">
                                            <p:graphicEl>
                                              <a:dgm id="{C6D02E68-DD27-4F9B-B36A-7B513CF441E1}"/>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graphicEl>
                                              <a:dgm id="{8EB18160-AA2F-45E0-BC76-B29D27852FF5}"/>
                                            </p:graphicEl>
                                          </p:spTgt>
                                        </p:tgtEl>
                                        <p:attrNameLst>
                                          <p:attrName>style.visibility</p:attrName>
                                        </p:attrNameLst>
                                      </p:cBhvr>
                                      <p:to>
                                        <p:strVal val="visible"/>
                                      </p:to>
                                    </p:set>
                                    <p:animEffect transition="in" filter="fade">
                                      <p:cBhvr>
                                        <p:cTn id="48" dur="500"/>
                                        <p:tgtEl>
                                          <p:spTgt spid="3">
                                            <p:graphicEl>
                                              <a:dgm id="{8EB18160-AA2F-45E0-BC76-B29D27852FF5}"/>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
                                            <p:graphicEl>
                                              <a:dgm id="{021EF832-0A54-41FC-92A7-C148C524858B}"/>
                                            </p:graphicEl>
                                          </p:spTgt>
                                        </p:tgtEl>
                                        <p:attrNameLst>
                                          <p:attrName>style.visibility</p:attrName>
                                        </p:attrNameLst>
                                      </p:cBhvr>
                                      <p:to>
                                        <p:strVal val="visible"/>
                                      </p:to>
                                    </p:set>
                                    <p:animEffect transition="in" filter="fade">
                                      <p:cBhvr>
                                        <p:cTn id="54" dur="500"/>
                                        <p:tgtEl>
                                          <p:spTgt spid="3">
                                            <p:graphicEl>
                                              <a:dgm id="{021EF832-0A54-41FC-92A7-C148C524858B}"/>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
                                            <p:graphicEl>
                                              <a:dgm id="{374CFCAF-B4D5-4EFC-AF0F-07EE90BB47BA}"/>
                                            </p:graphicEl>
                                          </p:spTgt>
                                        </p:tgtEl>
                                        <p:attrNameLst>
                                          <p:attrName>style.visibility</p:attrName>
                                        </p:attrNameLst>
                                      </p:cBhvr>
                                      <p:to>
                                        <p:strVal val="visible"/>
                                      </p:to>
                                    </p:set>
                                    <p:animEffect transition="in" filter="fade">
                                      <p:cBhvr>
                                        <p:cTn id="59" dur="500"/>
                                        <p:tgtEl>
                                          <p:spTgt spid="3">
                                            <p:graphicEl>
                                              <a:dgm id="{374CFCAF-B4D5-4EFC-AF0F-07EE90BB47BA}"/>
                                            </p:graphic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
                                            <p:graphicEl>
                                              <a:dgm id="{C0A6ADEB-5126-46A7-A9B1-39390F825362}"/>
                                            </p:graphicEl>
                                          </p:spTgt>
                                        </p:tgtEl>
                                        <p:attrNameLst>
                                          <p:attrName>style.visibility</p:attrName>
                                        </p:attrNameLst>
                                      </p:cBhvr>
                                      <p:to>
                                        <p:strVal val="visible"/>
                                      </p:to>
                                    </p:set>
                                    <p:animEffect transition="in" filter="fade">
                                      <p:cBhvr>
                                        <p:cTn id="65" dur="500"/>
                                        <p:tgtEl>
                                          <p:spTgt spid="3">
                                            <p:graphicEl>
                                              <a:dgm id="{C0A6ADEB-5126-46A7-A9B1-39390F825362}"/>
                                            </p:graphic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fade">
                                      <p:cBhvr>
                                        <p:cTn id="70" dur="500"/>
                                        <p:tgtEl>
                                          <p:spTgt spid="4"/>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fade">
                                      <p:cBhvr>
                                        <p:cTn id="75" dur="500"/>
                                        <p:tgtEl>
                                          <p:spTgt spid="7"/>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fade">
                                      <p:cBhvr>
                                        <p:cTn id="80" dur="500"/>
                                        <p:tgtEl>
                                          <p:spTgt spid="10"/>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fade">
                                      <p:cBhvr>
                                        <p:cTn id="8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Dgm bld="lvlOne"/>
        </p:bldSub>
      </p:bldGraphic>
      <p:bldP spid="16" grpId="0" animBg="1"/>
      <p:bldP spid="17" grpId="0" animBg="1"/>
      <p:bldP spid="18" grpId="0" animBg="1"/>
      <p:bldP spid="19" grpId="0" animBg="1"/>
      <p:bldP spid="20" grpId="0" animBg="1"/>
      <p:bldP spid="2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566461233"/>
              </p:ext>
            </p:extLst>
          </p:nvPr>
        </p:nvGraphicFramePr>
        <p:xfrm>
          <a:off x="34143" y="853369"/>
          <a:ext cx="12451992" cy="6462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idx="4294967295"/>
          </p:nvPr>
        </p:nvSpPr>
        <p:spPr>
          <a:xfrm>
            <a:off x="731837" y="122237"/>
            <a:ext cx="12287250" cy="1165225"/>
          </a:xfrm>
        </p:spPr>
        <p:txBody>
          <a:bodyPr/>
          <a:lstStyle/>
          <a:p>
            <a:r>
              <a:rPr lang="en-US" dirty="0" smtClean="0">
                <a:solidFill>
                  <a:srgbClr val="000000"/>
                </a:solidFill>
                <a:latin typeface="+mn-lt"/>
              </a:rPr>
              <a:t>Explain </a:t>
            </a:r>
            <a:r>
              <a:rPr lang="en-US" b="1" dirty="0" smtClean="0">
                <a:solidFill>
                  <a:srgbClr val="000000"/>
                </a:solidFill>
                <a:latin typeface="+mn-lt"/>
              </a:rPr>
              <a:t>Platform</a:t>
            </a:r>
            <a:r>
              <a:rPr lang="en-US" dirty="0" smtClean="0">
                <a:solidFill>
                  <a:srgbClr val="000000"/>
                </a:solidFill>
                <a:latin typeface="+mn-lt"/>
              </a:rPr>
              <a:t> Benefits</a:t>
            </a:r>
            <a:endParaRPr lang="en-US" dirty="0">
              <a:solidFill>
                <a:srgbClr val="000000"/>
              </a:solidFill>
              <a:latin typeface="+mn-lt"/>
            </a:endParaRPr>
          </a:p>
        </p:txBody>
      </p:sp>
      <p:sp>
        <p:nvSpPr>
          <p:cNvPr id="11" name="TextBox 10"/>
          <p:cNvSpPr txBox="1"/>
          <p:nvPr/>
        </p:nvSpPr>
        <p:spPr>
          <a:xfrm>
            <a:off x="5151436" y="1363662"/>
            <a:ext cx="2212848" cy="6278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400" dirty="0" smtClean="0">
                <a:solidFill>
                  <a:srgbClr val="000000"/>
                </a:solidFill>
              </a:rPr>
              <a:t>Search</a:t>
            </a:r>
          </a:p>
        </p:txBody>
      </p:sp>
      <p:sp>
        <p:nvSpPr>
          <p:cNvPr id="12" name="TextBox 11"/>
          <p:cNvSpPr txBox="1"/>
          <p:nvPr/>
        </p:nvSpPr>
        <p:spPr>
          <a:xfrm>
            <a:off x="2941637" y="3040062"/>
            <a:ext cx="1970591" cy="6278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400" dirty="0" smtClean="0">
                <a:solidFill>
                  <a:srgbClr val="000000"/>
                </a:solidFill>
              </a:rPr>
              <a:t>Process</a:t>
            </a:r>
          </a:p>
        </p:txBody>
      </p:sp>
      <p:sp>
        <p:nvSpPr>
          <p:cNvPr id="13" name="TextBox 12"/>
          <p:cNvSpPr txBox="1"/>
          <p:nvPr/>
        </p:nvSpPr>
        <p:spPr>
          <a:xfrm>
            <a:off x="3779837" y="5841198"/>
            <a:ext cx="1945773" cy="6278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400" dirty="0" smtClean="0">
                <a:solidFill>
                  <a:srgbClr val="000000"/>
                </a:solidFill>
              </a:rPr>
              <a:t>Control</a:t>
            </a:r>
          </a:p>
        </p:txBody>
      </p:sp>
      <p:sp>
        <p:nvSpPr>
          <p:cNvPr id="14" name="TextBox 13"/>
          <p:cNvSpPr txBox="1"/>
          <p:nvPr/>
        </p:nvSpPr>
        <p:spPr>
          <a:xfrm>
            <a:off x="6587347" y="5841198"/>
            <a:ext cx="2212848" cy="627864"/>
          </a:xfrm>
          <a:prstGeom prst="rect">
            <a:avLst/>
          </a:prstGeom>
        </p:spPr>
        <p:style>
          <a:lnRef idx="1">
            <a:schemeClr val="accent2"/>
          </a:lnRef>
          <a:fillRef idx="2">
            <a:schemeClr val="accent2"/>
          </a:fillRef>
          <a:effectRef idx="1">
            <a:schemeClr val="accent2"/>
          </a:effectRef>
          <a:fontRef idx="minor">
            <a:schemeClr val="dk1"/>
          </a:fontRef>
        </p:style>
        <p:txBody>
          <a:bodyPr wrap="none" lIns="182880" tIns="146304" rIns="182880" bIns="146304" rtlCol="0">
            <a:spAutoFit/>
          </a:bodyPr>
          <a:lstStyle/>
          <a:p>
            <a:pPr algn="ctr">
              <a:lnSpc>
                <a:spcPct val="90000"/>
              </a:lnSpc>
            </a:pPr>
            <a:r>
              <a:rPr lang="en-US" sz="2400" dirty="0" smtClean="0">
                <a:solidFill>
                  <a:srgbClr val="000000"/>
                </a:solidFill>
              </a:rPr>
              <a:t>Management</a:t>
            </a:r>
          </a:p>
        </p:txBody>
      </p:sp>
      <p:sp>
        <p:nvSpPr>
          <p:cNvPr id="15" name="TextBox 14"/>
          <p:cNvSpPr txBox="1"/>
          <p:nvPr/>
        </p:nvSpPr>
        <p:spPr>
          <a:xfrm>
            <a:off x="7456089" y="3052220"/>
            <a:ext cx="2211183" cy="627864"/>
          </a:xfrm>
          <a:prstGeom prst="rect">
            <a:avLst/>
          </a:prstGeom>
        </p:spPr>
        <p:style>
          <a:lnRef idx="1">
            <a:schemeClr val="accent2"/>
          </a:lnRef>
          <a:fillRef idx="2">
            <a:schemeClr val="accent2"/>
          </a:fillRef>
          <a:effectRef idx="1">
            <a:schemeClr val="accent2"/>
          </a:effectRef>
          <a:fontRef idx="minor">
            <a:schemeClr val="dk1"/>
          </a:fontRef>
        </p:style>
        <p:txBody>
          <a:bodyPr wrap="none" lIns="182880" tIns="146304" rIns="182880" bIns="146304" rtlCol="0">
            <a:spAutoFit/>
          </a:bodyPr>
          <a:lstStyle/>
          <a:p>
            <a:pPr algn="ctr">
              <a:lnSpc>
                <a:spcPct val="90000"/>
              </a:lnSpc>
              <a:spcAft>
                <a:spcPts val="600"/>
              </a:spcAft>
            </a:pPr>
            <a:r>
              <a:rPr lang="en-US" sz="2400" dirty="0" smtClean="0">
                <a:solidFill>
                  <a:srgbClr val="000000"/>
                </a:solidFill>
              </a:rPr>
              <a:t>Collaboration</a:t>
            </a:r>
          </a:p>
        </p:txBody>
      </p:sp>
      <p:sp>
        <p:nvSpPr>
          <p:cNvPr id="16" name="TextBox 15"/>
          <p:cNvSpPr txBox="1"/>
          <p:nvPr/>
        </p:nvSpPr>
        <p:spPr>
          <a:xfrm>
            <a:off x="5151437" y="3802062"/>
            <a:ext cx="2212848" cy="627864"/>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400" dirty="0" smtClean="0">
                <a:solidFill>
                  <a:srgbClr val="000000"/>
                </a:solidFill>
              </a:rPr>
              <a:t>Information</a:t>
            </a:r>
          </a:p>
        </p:txBody>
      </p:sp>
    </p:spTree>
    <p:extLst>
      <p:ext uri="{BB962C8B-B14F-4D97-AF65-F5344CB8AC3E}">
        <p14:creationId xmlns:p14="http://schemas.microsoft.com/office/powerpoint/2010/main" val="3680847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50B162AA-1A4C-4D37-84C4-CDB78B6BCCA3}"/>
                                            </p:graphicEl>
                                          </p:spTgt>
                                        </p:tgtEl>
                                        <p:attrNameLst>
                                          <p:attrName>style.visibility</p:attrName>
                                        </p:attrNameLst>
                                      </p:cBhvr>
                                      <p:to>
                                        <p:strVal val="visible"/>
                                      </p:to>
                                    </p:set>
                                    <p:animEffect transition="in" filter="fade">
                                      <p:cBhvr>
                                        <p:cTn id="7" dur="500"/>
                                        <p:tgtEl>
                                          <p:spTgt spid="4">
                                            <p:graphicEl>
                                              <a:dgm id="{50B162AA-1A4C-4D37-84C4-CDB78B6BCCA3}"/>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B5D13C1E-5661-4ADA-A49D-DB75AA7C5B05}"/>
                                            </p:graphicEl>
                                          </p:spTgt>
                                        </p:tgtEl>
                                        <p:attrNameLst>
                                          <p:attrName>style.visibility</p:attrName>
                                        </p:attrNameLst>
                                      </p:cBhvr>
                                      <p:to>
                                        <p:strVal val="visible"/>
                                      </p:to>
                                    </p:set>
                                    <p:animEffect transition="in" filter="fade">
                                      <p:cBhvr>
                                        <p:cTn id="10" dur="500"/>
                                        <p:tgtEl>
                                          <p:spTgt spid="4">
                                            <p:graphicEl>
                                              <a:dgm id="{B5D13C1E-5661-4ADA-A49D-DB75AA7C5B05}"/>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graphicEl>
                                              <a:dgm id="{B052CD86-11B6-453D-A0C1-242811C32FC5}"/>
                                            </p:graphicEl>
                                          </p:spTgt>
                                        </p:tgtEl>
                                        <p:attrNameLst>
                                          <p:attrName>style.visibility</p:attrName>
                                        </p:attrNameLst>
                                      </p:cBhvr>
                                      <p:to>
                                        <p:strVal val="visible"/>
                                      </p:to>
                                    </p:set>
                                    <p:animEffect transition="in" filter="fade">
                                      <p:cBhvr>
                                        <p:cTn id="13" dur="500"/>
                                        <p:tgtEl>
                                          <p:spTgt spid="4">
                                            <p:graphicEl>
                                              <a:dgm id="{B052CD86-11B6-453D-A0C1-242811C32FC5}"/>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graphicEl>
                                              <a:dgm id="{5D00437A-A915-408E-975C-A1F368AFCEEE}"/>
                                            </p:graphicEl>
                                          </p:spTgt>
                                        </p:tgtEl>
                                        <p:attrNameLst>
                                          <p:attrName>style.visibility</p:attrName>
                                        </p:attrNameLst>
                                      </p:cBhvr>
                                      <p:to>
                                        <p:strVal val="visible"/>
                                      </p:to>
                                    </p:set>
                                    <p:animEffect transition="in" filter="fade">
                                      <p:cBhvr>
                                        <p:cTn id="16" dur="500"/>
                                        <p:tgtEl>
                                          <p:spTgt spid="4">
                                            <p:graphicEl>
                                              <a:dgm id="{5D00437A-A915-408E-975C-A1F368AFCEEE}"/>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graphicEl>
                                              <a:dgm id="{C6F1C6AA-03F7-4697-97A3-5BFC82457781}"/>
                                            </p:graphicEl>
                                          </p:spTgt>
                                        </p:tgtEl>
                                        <p:attrNameLst>
                                          <p:attrName>style.visibility</p:attrName>
                                        </p:attrNameLst>
                                      </p:cBhvr>
                                      <p:to>
                                        <p:strVal val="visible"/>
                                      </p:to>
                                    </p:set>
                                    <p:animEffect transition="in" filter="fade">
                                      <p:cBhvr>
                                        <p:cTn id="19" dur="500"/>
                                        <p:tgtEl>
                                          <p:spTgt spid="4">
                                            <p:graphicEl>
                                              <a:dgm id="{C6F1C6AA-03F7-4697-97A3-5BFC82457781}"/>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graphicEl>
                                              <a:dgm id="{E1996D41-C7F0-442A-9810-0A80AD30F6CD}"/>
                                            </p:graphicEl>
                                          </p:spTgt>
                                        </p:tgtEl>
                                        <p:attrNameLst>
                                          <p:attrName>style.visibility</p:attrName>
                                        </p:attrNameLst>
                                      </p:cBhvr>
                                      <p:to>
                                        <p:strVal val="visible"/>
                                      </p:to>
                                    </p:set>
                                    <p:animEffect transition="in" filter="fade">
                                      <p:cBhvr>
                                        <p:cTn id="22" dur="500"/>
                                        <p:tgtEl>
                                          <p:spTgt spid="4">
                                            <p:graphicEl>
                                              <a:dgm id="{E1996D41-C7F0-442A-9810-0A80AD30F6CD}"/>
                                            </p:graphic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graphicEl>
                                              <a:dgm id="{C6D02E68-DD27-4F9B-B36A-7B513CF441E1}"/>
                                            </p:graphicEl>
                                          </p:spTgt>
                                        </p:tgtEl>
                                        <p:attrNameLst>
                                          <p:attrName>style.visibility</p:attrName>
                                        </p:attrNameLst>
                                      </p:cBhvr>
                                      <p:to>
                                        <p:strVal val="visible"/>
                                      </p:to>
                                    </p:set>
                                    <p:animEffect transition="in" filter="fade">
                                      <p:cBhvr>
                                        <p:cTn id="25" dur="500"/>
                                        <p:tgtEl>
                                          <p:spTgt spid="4">
                                            <p:graphicEl>
                                              <a:dgm id="{C6D02E68-DD27-4F9B-B36A-7B513CF441E1}"/>
                                            </p:graphic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graphicEl>
                                              <a:dgm id="{8EB18160-AA2F-45E0-BC76-B29D27852FF5}"/>
                                            </p:graphicEl>
                                          </p:spTgt>
                                        </p:tgtEl>
                                        <p:attrNameLst>
                                          <p:attrName>style.visibility</p:attrName>
                                        </p:attrNameLst>
                                      </p:cBhvr>
                                      <p:to>
                                        <p:strVal val="visible"/>
                                      </p:to>
                                    </p:set>
                                    <p:animEffect transition="in" filter="fade">
                                      <p:cBhvr>
                                        <p:cTn id="28" dur="500"/>
                                        <p:tgtEl>
                                          <p:spTgt spid="4">
                                            <p:graphicEl>
                                              <a:dgm id="{8EB18160-AA2F-45E0-BC76-B29D27852FF5}"/>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graphicEl>
                                              <a:dgm id="{021EF832-0A54-41FC-92A7-C148C524858B}"/>
                                            </p:graphicEl>
                                          </p:spTgt>
                                        </p:tgtEl>
                                        <p:attrNameLst>
                                          <p:attrName>style.visibility</p:attrName>
                                        </p:attrNameLst>
                                      </p:cBhvr>
                                      <p:to>
                                        <p:strVal val="visible"/>
                                      </p:to>
                                    </p:set>
                                    <p:animEffect transition="in" filter="fade">
                                      <p:cBhvr>
                                        <p:cTn id="31" dur="500"/>
                                        <p:tgtEl>
                                          <p:spTgt spid="4">
                                            <p:graphicEl>
                                              <a:dgm id="{021EF832-0A54-41FC-92A7-C148C524858B}"/>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graphicEl>
                                              <a:dgm id="{374CFCAF-B4D5-4EFC-AF0F-07EE90BB47BA}"/>
                                            </p:graphicEl>
                                          </p:spTgt>
                                        </p:tgtEl>
                                        <p:attrNameLst>
                                          <p:attrName>style.visibility</p:attrName>
                                        </p:attrNameLst>
                                      </p:cBhvr>
                                      <p:to>
                                        <p:strVal val="visible"/>
                                      </p:to>
                                    </p:set>
                                    <p:animEffect transition="in" filter="fade">
                                      <p:cBhvr>
                                        <p:cTn id="34" dur="500"/>
                                        <p:tgtEl>
                                          <p:spTgt spid="4">
                                            <p:graphicEl>
                                              <a:dgm id="{374CFCAF-B4D5-4EFC-AF0F-07EE90BB47BA}"/>
                                            </p:graphic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graphicEl>
                                              <a:dgm id="{C0A6ADEB-5126-46A7-A9B1-39390F825362}"/>
                                            </p:graphicEl>
                                          </p:spTgt>
                                        </p:tgtEl>
                                        <p:attrNameLst>
                                          <p:attrName>style.visibility</p:attrName>
                                        </p:attrNameLst>
                                      </p:cBhvr>
                                      <p:to>
                                        <p:strVal val="visible"/>
                                      </p:to>
                                    </p:set>
                                    <p:animEffect transition="in" filter="fade">
                                      <p:cBhvr>
                                        <p:cTn id="37" dur="500"/>
                                        <p:tgtEl>
                                          <p:spTgt spid="4">
                                            <p:graphicEl>
                                              <a:dgm id="{C0A6ADEB-5126-46A7-A9B1-39390F825362}"/>
                                            </p:graphicEl>
                                          </p:spTgt>
                                        </p:tgtEl>
                                      </p:cBhvr>
                                    </p:animEffect>
                                  </p:childTnLst>
                                </p:cTn>
                              </p:par>
                              <p:par>
                                <p:cTn id="38" presetID="10" presetClass="entr" presetSubtype="0" fill="hold" grpId="1"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1"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1"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grpId="1"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grpId="1"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10" presetClass="entr" presetSubtype="0" fill="hold" grpId="1"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xit" presetSubtype="4" fill="hold" grpId="1" nodeType="clickEffect">
                                  <p:stCondLst>
                                    <p:cond delay="0"/>
                                  </p:stCondLst>
                                  <p:childTnLst>
                                    <p:anim calcmode="lin" valueType="num">
                                      <p:cBhvr additive="base">
                                        <p:cTn id="59" dur="500"/>
                                        <p:tgtEl>
                                          <p:spTgt spid="4">
                                            <p:graphicEl>
                                              <a:dgm id="{50B162AA-1A4C-4D37-84C4-CDB78B6BCCA3}"/>
                                            </p:graphicEl>
                                          </p:spTgt>
                                        </p:tgtEl>
                                        <p:attrNameLst>
                                          <p:attrName>ppt_x</p:attrName>
                                        </p:attrNameLst>
                                      </p:cBhvr>
                                      <p:tavLst>
                                        <p:tav tm="0">
                                          <p:val>
                                            <p:strVal val="ppt_x"/>
                                          </p:val>
                                        </p:tav>
                                        <p:tav tm="100000">
                                          <p:val>
                                            <p:strVal val="ppt_x"/>
                                          </p:val>
                                        </p:tav>
                                      </p:tavLst>
                                    </p:anim>
                                    <p:anim calcmode="lin" valueType="num">
                                      <p:cBhvr additive="base">
                                        <p:cTn id="60" dur="500"/>
                                        <p:tgtEl>
                                          <p:spTgt spid="4">
                                            <p:graphicEl>
                                              <a:dgm id="{50B162AA-1A4C-4D37-84C4-CDB78B6BCCA3}"/>
                                            </p:graphicEl>
                                          </p:spTgt>
                                        </p:tgtEl>
                                        <p:attrNameLst>
                                          <p:attrName>ppt_y</p:attrName>
                                        </p:attrNameLst>
                                      </p:cBhvr>
                                      <p:tavLst>
                                        <p:tav tm="0">
                                          <p:val>
                                            <p:strVal val="ppt_y"/>
                                          </p:val>
                                        </p:tav>
                                        <p:tav tm="100000">
                                          <p:val>
                                            <p:strVal val="1+ppt_h/2"/>
                                          </p:val>
                                        </p:tav>
                                      </p:tavLst>
                                    </p:anim>
                                    <p:set>
                                      <p:cBhvr>
                                        <p:cTn id="61" dur="1" fill="hold">
                                          <p:stCondLst>
                                            <p:cond delay="499"/>
                                          </p:stCondLst>
                                        </p:cTn>
                                        <p:tgtEl>
                                          <p:spTgt spid="4">
                                            <p:graphicEl>
                                              <a:dgm id="{50B162AA-1A4C-4D37-84C4-CDB78B6BCCA3}"/>
                                            </p:graphicEl>
                                          </p:spTgt>
                                        </p:tgtEl>
                                        <p:attrNameLst>
                                          <p:attrName>style.visibility</p:attrName>
                                        </p:attrNameLst>
                                      </p:cBhvr>
                                      <p:to>
                                        <p:strVal val="hidden"/>
                                      </p:to>
                                    </p:set>
                                  </p:childTnLst>
                                </p:cTn>
                              </p:par>
                              <p:par>
                                <p:cTn id="62" presetID="2" presetClass="exit" presetSubtype="4" fill="hold" grpId="1" nodeType="withEffect">
                                  <p:stCondLst>
                                    <p:cond delay="0"/>
                                  </p:stCondLst>
                                  <p:childTnLst>
                                    <p:anim calcmode="lin" valueType="num">
                                      <p:cBhvr additive="base">
                                        <p:cTn id="63" dur="500"/>
                                        <p:tgtEl>
                                          <p:spTgt spid="4">
                                            <p:graphicEl>
                                              <a:dgm id="{B5D13C1E-5661-4ADA-A49D-DB75AA7C5B05}"/>
                                            </p:graphicEl>
                                          </p:spTgt>
                                        </p:tgtEl>
                                        <p:attrNameLst>
                                          <p:attrName>ppt_x</p:attrName>
                                        </p:attrNameLst>
                                      </p:cBhvr>
                                      <p:tavLst>
                                        <p:tav tm="0">
                                          <p:val>
                                            <p:strVal val="ppt_x"/>
                                          </p:val>
                                        </p:tav>
                                        <p:tav tm="100000">
                                          <p:val>
                                            <p:strVal val="ppt_x"/>
                                          </p:val>
                                        </p:tav>
                                      </p:tavLst>
                                    </p:anim>
                                    <p:anim calcmode="lin" valueType="num">
                                      <p:cBhvr additive="base">
                                        <p:cTn id="64" dur="500"/>
                                        <p:tgtEl>
                                          <p:spTgt spid="4">
                                            <p:graphicEl>
                                              <a:dgm id="{B5D13C1E-5661-4ADA-A49D-DB75AA7C5B05}"/>
                                            </p:graphicEl>
                                          </p:spTgt>
                                        </p:tgtEl>
                                        <p:attrNameLst>
                                          <p:attrName>ppt_y</p:attrName>
                                        </p:attrNameLst>
                                      </p:cBhvr>
                                      <p:tavLst>
                                        <p:tav tm="0">
                                          <p:val>
                                            <p:strVal val="ppt_y"/>
                                          </p:val>
                                        </p:tav>
                                        <p:tav tm="100000">
                                          <p:val>
                                            <p:strVal val="1+ppt_h/2"/>
                                          </p:val>
                                        </p:tav>
                                      </p:tavLst>
                                    </p:anim>
                                    <p:set>
                                      <p:cBhvr>
                                        <p:cTn id="65" dur="1" fill="hold">
                                          <p:stCondLst>
                                            <p:cond delay="499"/>
                                          </p:stCondLst>
                                        </p:cTn>
                                        <p:tgtEl>
                                          <p:spTgt spid="4">
                                            <p:graphicEl>
                                              <a:dgm id="{B5D13C1E-5661-4ADA-A49D-DB75AA7C5B05}"/>
                                            </p:graphicEl>
                                          </p:spTgt>
                                        </p:tgtEl>
                                        <p:attrNameLst>
                                          <p:attrName>style.visibility</p:attrName>
                                        </p:attrNameLst>
                                      </p:cBhvr>
                                      <p:to>
                                        <p:strVal val="hidden"/>
                                      </p:to>
                                    </p:set>
                                  </p:childTnLst>
                                </p:cTn>
                              </p:par>
                              <p:par>
                                <p:cTn id="66" presetID="2" presetClass="exit" presetSubtype="4" fill="hold" grpId="1" nodeType="withEffect">
                                  <p:stCondLst>
                                    <p:cond delay="0"/>
                                  </p:stCondLst>
                                  <p:childTnLst>
                                    <p:anim calcmode="lin" valueType="num">
                                      <p:cBhvr additive="base">
                                        <p:cTn id="67" dur="500"/>
                                        <p:tgtEl>
                                          <p:spTgt spid="4">
                                            <p:graphicEl>
                                              <a:dgm id="{B052CD86-11B6-453D-A0C1-242811C32FC5}"/>
                                            </p:graphicEl>
                                          </p:spTgt>
                                        </p:tgtEl>
                                        <p:attrNameLst>
                                          <p:attrName>ppt_x</p:attrName>
                                        </p:attrNameLst>
                                      </p:cBhvr>
                                      <p:tavLst>
                                        <p:tav tm="0">
                                          <p:val>
                                            <p:strVal val="ppt_x"/>
                                          </p:val>
                                        </p:tav>
                                        <p:tav tm="100000">
                                          <p:val>
                                            <p:strVal val="ppt_x"/>
                                          </p:val>
                                        </p:tav>
                                      </p:tavLst>
                                    </p:anim>
                                    <p:anim calcmode="lin" valueType="num">
                                      <p:cBhvr additive="base">
                                        <p:cTn id="68" dur="500"/>
                                        <p:tgtEl>
                                          <p:spTgt spid="4">
                                            <p:graphicEl>
                                              <a:dgm id="{B052CD86-11B6-453D-A0C1-242811C32FC5}"/>
                                            </p:graphicEl>
                                          </p:spTgt>
                                        </p:tgtEl>
                                        <p:attrNameLst>
                                          <p:attrName>ppt_y</p:attrName>
                                        </p:attrNameLst>
                                      </p:cBhvr>
                                      <p:tavLst>
                                        <p:tav tm="0">
                                          <p:val>
                                            <p:strVal val="ppt_y"/>
                                          </p:val>
                                        </p:tav>
                                        <p:tav tm="100000">
                                          <p:val>
                                            <p:strVal val="1+ppt_h/2"/>
                                          </p:val>
                                        </p:tav>
                                      </p:tavLst>
                                    </p:anim>
                                    <p:set>
                                      <p:cBhvr>
                                        <p:cTn id="69" dur="1" fill="hold">
                                          <p:stCondLst>
                                            <p:cond delay="499"/>
                                          </p:stCondLst>
                                        </p:cTn>
                                        <p:tgtEl>
                                          <p:spTgt spid="4">
                                            <p:graphicEl>
                                              <a:dgm id="{B052CD86-11B6-453D-A0C1-242811C32FC5}"/>
                                            </p:graphicEl>
                                          </p:spTgt>
                                        </p:tgtEl>
                                        <p:attrNameLst>
                                          <p:attrName>style.visibility</p:attrName>
                                        </p:attrNameLst>
                                      </p:cBhvr>
                                      <p:to>
                                        <p:strVal val="hidden"/>
                                      </p:to>
                                    </p:set>
                                  </p:childTnLst>
                                </p:cTn>
                              </p:par>
                              <p:par>
                                <p:cTn id="70" presetID="2" presetClass="exit" presetSubtype="4" fill="hold" grpId="1" nodeType="withEffect">
                                  <p:stCondLst>
                                    <p:cond delay="0"/>
                                  </p:stCondLst>
                                  <p:childTnLst>
                                    <p:anim calcmode="lin" valueType="num">
                                      <p:cBhvr additive="base">
                                        <p:cTn id="71" dur="500"/>
                                        <p:tgtEl>
                                          <p:spTgt spid="4">
                                            <p:graphicEl>
                                              <a:dgm id="{5D00437A-A915-408E-975C-A1F368AFCEEE}"/>
                                            </p:graphicEl>
                                          </p:spTgt>
                                        </p:tgtEl>
                                        <p:attrNameLst>
                                          <p:attrName>ppt_x</p:attrName>
                                        </p:attrNameLst>
                                      </p:cBhvr>
                                      <p:tavLst>
                                        <p:tav tm="0">
                                          <p:val>
                                            <p:strVal val="ppt_x"/>
                                          </p:val>
                                        </p:tav>
                                        <p:tav tm="100000">
                                          <p:val>
                                            <p:strVal val="ppt_x"/>
                                          </p:val>
                                        </p:tav>
                                      </p:tavLst>
                                    </p:anim>
                                    <p:anim calcmode="lin" valueType="num">
                                      <p:cBhvr additive="base">
                                        <p:cTn id="72" dur="500"/>
                                        <p:tgtEl>
                                          <p:spTgt spid="4">
                                            <p:graphicEl>
                                              <a:dgm id="{5D00437A-A915-408E-975C-A1F368AFCEEE}"/>
                                            </p:graphicEl>
                                          </p:spTgt>
                                        </p:tgtEl>
                                        <p:attrNameLst>
                                          <p:attrName>ppt_y</p:attrName>
                                        </p:attrNameLst>
                                      </p:cBhvr>
                                      <p:tavLst>
                                        <p:tav tm="0">
                                          <p:val>
                                            <p:strVal val="ppt_y"/>
                                          </p:val>
                                        </p:tav>
                                        <p:tav tm="100000">
                                          <p:val>
                                            <p:strVal val="1+ppt_h/2"/>
                                          </p:val>
                                        </p:tav>
                                      </p:tavLst>
                                    </p:anim>
                                    <p:set>
                                      <p:cBhvr>
                                        <p:cTn id="73" dur="1" fill="hold">
                                          <p:stCondLst>
                                            <p:cond delay="499"/>
                                          </p:stCondLst>
                                        </p:cTn>
                                        <p:tgtEl>
                                          <p:spTgt spid="4">
                                            <p:graphicEl>
                                              <a:dgm id="{5D00437A-A915-408E-975C-A1F368AFCEEE}"/>
                                            </p:graphicEl>
                                          </p:spTgt>
                                        </p:tgtEl>
                                        <p:attrNameLst>
                                          <p:attrName>style.visibility</p:attrName>
                                        </p:attrNameLst>
                                      </p:cBhvr>
                                      <p:to>
                                        <p:strVal val="hidden"/>
                                      </p:to>
                                    </p:set>
                                  </p:childTnLst>
                                </p:cTn>
                              </p:par>
                              <p:par>
                                <p:cTn id="74" presetID="2" presetClass="exit" presetSubtype="4" fill="hold" grpId="1" nodeType="withEffect">
                                  <p:stCondLst>
                                    <p:cond delay="0"/>
                                  </p:stCondLst>
                                  <p:childTnLst>
                                    <p:anim calcmode="lin" valueType="num">
                                      <p:cBhvr additive="base">
                                        <p:cTn id="75" dur="500"/>
                                        <p:tgtEl>
                                          <p:spTgt spid="4">
                                            <p:graphicEl>
                                              <a:dgm id="{C6F1C6AA-03F7-4697-97A3-5BFC82457781}"/>
                                            </p:graphicEl>
                                          </p:spTgt>
                                        </p:tgtEl>
                                        <p:attrNameLst>
                                          <p:attrName>ppt_x</p:attrName>
                                        </p:attrNameLst>
                                      </p:cBhvr>
                                      <p:tavLst>
                                        <p:tav tm="0">
                                          <p:val>
                                            <p:strVal val="ppt_x"/>
                                          </p:val>
                                        </p:tav>
                                        <p:tav tm="100000">
                                          <p:val>
                                            <p:strVal val="ppt_x"/>
                                          </p:val>
                                        </p:tav>
                                      </p:tavLst>
                                    </p:anim>
                                    <p:anim calcmode="lin" valueType="num">
                                      <p:cBhvr additive="base">
                                        <p:cTn id="76" dur="500"/>
                                        <p:tgtEl>
                                          <p:spTgt spid="4">
                                            <p:graphicEl>
                                              <a:dgm id="{C6F1C6AA-03F7-4697-97A3-5BFC82457781}"/>
                                            </p:graphicEl>
                                          </p:spTgt>
                                        </p:tgtEl>
                                        <p:attrNameLst>
                                          <p:attrName>ppt_y</p:attrName>
                                        </p:attrNameLst>
                                      </p:cBhvr>
                                      <p:tavLst>
                                        <p:tav tm="0">
                                          <p:val>
                                            <p:strVal val="ppt_y"/>
                                          </p:val>
                                        </p:tav>
                                        <p:tav tm="100000">
                                          <p:val>
                                            <p:strVal val="1+ppt_h/2"/>
                                          </p:val>
                                        </p:tav>
                                      </p:tavLst>
                                    </p:anim>
                                    <p:set>
                                      <p:cBhvr>
                                        <p:cTn id="77" dur="1" fill="hold">
                                          <p:stCondLst>
                                            <p:cond delay="499"/>
                                          </p:stCondLst>
                                        </p:cTn>
                                        <p:tgtEl>
                                          <p:spTgt spid="4">
                                            <p:graphicEl>
                                              <a:dgm id="{C6F1C6AA-03F7-4697-97A3-5BFC82457781}"/>
                                            </p:graphicEl>
                                          </p:spTgt>
                                        </p:tgtEl>
                                        <p:attrNameLst>
                                          <p:attrName>style.visibility</p:attrName>
                                        </p:attrNameLst>
                                      </p:cBhvr>
                                      <p:to>
                                        <p:strVal val="hidden"/>
                                      </p:to>
                                    </p:set>
                                  </p:childTnLst>
                                </p:cTn>
                              </p:par>
                              <p:par>
                                <p:cTn id="78" presetID="2" presetClass="exit" presetSubtype="4" fill="hold" grpId="1" nodeType="withEffect">
                                  <p:stCondLst>
                                    <p:cond delay="0"/>
                                  </p:stCondLst>
                                  <p:childTnLst>
                                    <p:anim calcmode="lin" valueType="num">
                                      <p:cBhvr additive="base">
                                        <p:cTn id="79" dur="500"/>
                                        <p:tgtEl>
                                          <p:spTgt spid="4">
                                            <p:graphicEl>
                                              <a:dgm id="{E1996D41-C7F0-442A-9810-0A80AD30F6CD}"/>
                                            </p:graphicEl>
                                          </p:spTgt>
                                        </p:tgtEl>
                                        <p:attrNameLst>
                                          <p:attrName>ppt_x</p:attrName>
                                        </p:attrNameLst>
                                      </p:cBhvr>
                                      <p:tavLst>
                                        <p:tav tm="0">
                                          <p:val>
                                            <p:strVal val="ppt_x"/>
                                          </p:val>
                                        </p:tav>
                                        <p:tav tm="100000">
                                          <p:val>
                                            <p:strVal val="ppt_x"/>
                                          </p:val>
                                        </p:tav>
                                      </p:tavLst>
                                    </p:anim>
                                    <p:anim calcmode="lin" valueType="num">
                                      <p:cBhvr additive="base">
                                        <p:cTn id="80" dur="500"/>
                                        <p:tgtEl>
                                          <p:spTgt spid="4">
                                            <p:graphicEl>
                                              <a:dgm id="{E1996D41-C7F0-442A-9810-0A80AD30F6CD}"/>
                                            </p:graphicEl>
                                          </p:spTgt>
                                        </p:tgtEl>
                                        <p:attrNameLst>
                                          <p:attrName>ppt_y</p:attrName>
                                        </p:attrNameLst>
                                      </p:cBhvr>
                                      <p:tavLst>
                                        <p:tav tm="0">
                                          <p:val>
                                            <p:strVal val="ppt_y"/>
                                          </p:val>
                                        </p:tav>
                                        <p:tav tm="100000">
                                          <p:val>
                                            <p:strVal val="1+ppt_h/2"/>
                                          </p:val>
                                        </p:tav>
                                      </p:tavLst>
                                    </p:anim>
                                    <p:set>
                                      <p:cBhvr>
                                        <p:cTn id="81" dur="1" fill="hold">
                                          <p:stCondLst>
                                            <p:cond delay="499"/>
                                          </p:stCondLst>
                                        </p:cTn>
                                        <p:tgtEl>
                                          <p:spTgt spid="4">
                                            <p:graphicEl>
                                              <a:dgm id="{E1996D41-C7F0-442A-9810-0A80AD30F6CD}"/>
                                            </p:graphicEl>
                                          </p:spTgt>
                                        </p:tgtEl>
                                        <p:attrNameLst>
                                          <p:attrName>style.visibility</p:attrName>
                                        </p:attrNameLst>
                                      </p:cBhvr>
                                      <p:to>
                                        <p:strVal val="hidden"/>
                                      </p:to>
                                    </p:set>
                                  </p:childTnLst>
                                </p:cTn>
                              </p:par>
                              <p:par>
                                <p:cTn id="82" presetID="2" presetClass="exit" presetSubtype="4" fill="hold" grpId="1" nodeType="withEffect">
                                  <p:stCondLst>
                                    <p:cond delay="0"/>
                                  </p:stCondLst>
                                  <p:childTnLst>
                                    <p:anim calcmode="lin" valueType="num">
                                      <p:cBhvr additive="base">
                                        <p:cTn id="83" dur="500"/>
                                        <p:tgtEl>
                                          <p:spTgt spid="4">
                                            <p:graphicEl>
                                              <a:dgm id="{C6D02E68-DD27-4F9B-B36A-7B513CF441E1}"/>
                                            </p:graphicEl>
                                          </p:spTgt>
                                        </p:tgtEl>
                                        <p:attrNameLst>
                                          <p:attrName>ppt_x</p:attrName>
                                        </p:attrNameLst>
                                      </p:cBhvr>
                                      <p:tavLst>
                                        <p:tav tm="0">
                                          <p:val>
                                            <p:strVal val="ppt_x"/>
                                          </p:val>
                                        </p:tav>
                                        <p:tav tm="100000">
                                          <p:val>
                                            <p:strVal val="ppt_x"/>
                                          </p:val>
                                        </p:tav>
                                      </p:tavLst>
                                    </p:anim>
                                    <p:anim calcmode="lin" valueType="num">
                                      <p:cBhvr additive="base">
                                        <p:cTn id="84" dur="500"/>
                                        <p:tgtEl>
                                          <p:spTgt spid="4">
                                            <p:graphicEl>
                                              <a:dgm id="{C6D02E68-DD27-4F9B-B36A-7B513CF441E1}"/>
                                            </p:graphicEl>
                                          </p:spTgt>
                                        </p:tgtEl>
                                        <p:attrNameLst>
                                          <p:attrName>ppt_y</p:attrName>
                                        </p:attrNameLst>
                                      </p:cBhvr>
                                      <p:tavLst>
                                        <p:tav tm="0">
                                          <p:val>
                                            <p:strVal val="ppt_y"/>
                                          </p:val>
                                        </p:tav>
                                        <p:tav tm="100000">
                                          <p:val>
                                            <p:strVal val="1+ppt_h/2"/>
                                          </p:val>
                                        </p:tav>
                                      </p:tavLst>
                                    </p:anim>
                                    <p:set>
                                      <p:cBhvr>
                                        <p:cTn id="85" dur="1" fill="hold">
                                          <p:stCondLst>
                                            <p:cond delay="499"/>
                                          </p:stCondLst>
                                        </p:cTn>
                                        <p:tgtEl>
                                          <p:spTgt spid="4">
                                            <p:graphicEl>
                                              <a:dgm id="{C6D02E68-DD27-4F9B-B36A-7B513CF441E1}"/>
                                            </p:graphicEl>
                                          </p:spTgt>
                                        </p:tgtEl>
                                        <p:attrNameLst>
                                          <p:attrName>style.visibility</p:attrName>
                                        </p:attrNameLst>
                                      </p:cBhvr>
                                      <p:to>
                                        <p:strVal val="hidden"/>
                                      </p:to>
                                    </p:set>
                                  </p:childTnLst>
                                </p:cTn>
                              </p:par>
                              <p:par>
                                <p:cTn id="86" presetID="2" presetClass="exit" presetSubtype="4" fill="hold" grpId="1" nodeType="withEffect">
                                  <p:stCondLst>
                                    <p:cond delay="0"/>
                                  </p:stCondLst>
                                  <p:childTnLst>
                                    <p:anim calcmode="lin" valueType="num">
                                      <p:cBhvr additive="base">
                                        <p:cTn id="87" dur="500"/>
                                        <p:tgtEl>
                                          <p:spTgt spid="4">
                                            <p:graphicEl>
                                              <a:dgm id="{8EB18160-AA2F-45E0-BC76-B29D27852FF5}"/>
                                            </p:graphicEl>
                                          </p:spTgt>
                                        </p:tgtEl>
                                        <p:attrNameLst>
                                          <p:attrName>ppt_x</p:attrName>
                                        </p:attrNameLst>
                                      </p:cBhvr>
                                      <p:tavLst>
                                        <p:tav tm="0">
                                          <p:val>
                                            <p:strVal val="ppt_x"/>
                                          </p:val>
                                        </p:tav>
                                        <p:tav tm="100000">
                                          <p:val>
                                            <p:strVal val="ppt_x"/>
                                          </p:val>
                                        </p:tav>
                                      </p:tavLst>
                                    </p:anim>
                                    <p:anim calcmode="lin" valueType="num">
                                      <p:cBhvr additive="base">
                                        <p:cTn id="88" dur="500"/>
                                        <p:tgtEl>
                                          <p:spTgt spid="4">
                                            <p:graphicEl>
                                              <a:dgm id="{8EB18160-AA2F-45E0-BC76-B29D27852FF5}"/>
                                            </p:graphicEl>
                                          </p:spTgt>
                                        </p:tgtEl>
                                        <p:attrNameLst>
                                          <p:attrName>ppt_y</p:attrName>
                                        </p:attrNameLst>
                                      </p:cBhvr>
                                      <p:tavLst>
                                        <p:tav tm="0">
                                          <p:val>
                                            <p:strVal val="ppt_y"/>
                                          </p:val>
                                        </p:tav>
                                        <p:tav tm="100000">
                                          <p:val>
                                            <p:strVal val="1+ppt_h/2"/>
                                          </p:val>
                                        </p:tav>
                                      </p:tavLst>
                                    </p:anim>
                                    <p:set>
                                      <p:cBhvr>
                                        <p:cTn id="89" dur="1" fill="hold">
                                          <p:stCondLst>
                                            <p:cond delay="499"/>
                                          </p:stCondLst>
                                        </p:cTn>
                                        <p:tgtEl>
                                          <p:spTgt spid="4">
                                            <p:graphicEl>
                                              <a:dgm id="{8EB18160-AA2F-45E0-BC76-B29D27852FF5}"/>
                                            </p:graphicEl>
                                          </p:spTgt>
                                        </p:tgtEl>
                                        <p:attrNameLst>
                                          <p:attrName>style.visibility</p:attrName>
                                        </p:attrNameLst>
                                      </p:cBhvr>
                                      <p:to>
                                        <p:strVal val="hidden"/>
                                      </p:to>
                                    </p:set>
                                  </p:childTnLst>
                                </p:cTn>
                              </p:par>
                              <p:par>
                                <p:cTn id="90" presetID="2" presetClass="exit" presetSubtype="4" fill="hold" grpId="1" nodeType="withEffect">
                                  <p:stCondLst>
                                    <p:cond delay="0"/>
                                  </p:stCondLst>
                                  <p:childTnLst>
                                    <p:anim calcmode="lin" valueType="num">
                                      <p:cBhvr additive="base">
                                        <p:cTn id="91" dur="500"/>
                                        <p:tgtEl>
                                          <p:spTgt spid="4">
                                            <p:graphicEl>
                                              <a:dgm id="{021EF832-0A54-41FC-92A7-C148C524858B}"/>
                                            </p:graphicEl>
                                          </p:spTgt>
                                        </p:tgtEl>
                                        <p:attrNameLst>
                                          <p:attrName>ppt_x</p:attrName>
                                        </p:attrNameLst>
                                      </p:cBhvr>
                                      <p:tavLst>
                                        <p:tav tm="0">
                                          <p:val>
                                            <p:strVal val="ppt_x"/>
                                          </p:val>
                                        </p:tav>
                                        <p:tav tm="100000">
                                          <p:val>
                                            <p:strVal val="ppt_x"/>
                                          </p:val>
                                        </p:tav>
                                      </p:tavLst>
                                    </p:anim>
                                    <p:anim calcmode="lin" valueType="num">
                                      <p:cBhvr additive="base">
                                        <p:cTn id="92" dur="500"/>
                                        <p:tgtEl>
                                          <p:spTgt spid="4">
                                            <p:graphicEl>
                                              <a:dgm id="{021EF832-0A54-41FC-92A7-C148C524858B}"/>
                                            </p:graphicEl>
                                          </p:spTgt>
                                        </p:tgtEl>
                                        <p:attrNameLst>
                                          <p:attrName>ppt_y</p:attrName>
                                        </p:attrNameLst>
                                      </p:cBhvr>
                                      <p:tavLst>
                                        <p:tav tm="0">
                                          <p:val>
                                            <p:strVal val="ppt_y"/>
                                          </p:val>
                                        </p:tav>
                                        <p:tav tm="100000">
                                          <p:val>
                                            <p:strVal val="1+ppt_h/2"/>
                                          </p:val>
                                        </p:tav>
                                      </p:tavLst>
                                    </p:anim>
                                    <p:set>
                                      <p:cBhvr>
                                        <p:cTn id="93" dur="1" fill="hold">
                                          <p:stCondLst>
                                            <p:cond delay="499"/>
                                          </p:stCondLst>
                                        </p:cTn>
                                        <p:tgtEl>
                                          <p:spTgt spid="4">
                                            <p:graphicEl>
                                              <a:dgm id="{021EF832-0A54-41FC-92A7-C148C524858B}"/>
                                            </p:graphicEl>
                                          </p:spTgt>
                                        </p:tgtEl>
                                        <p:attrNameLst>
                                          <p:attrName>style.visibility</p:attrName>
                                        </p:attrNameLst>
                                      </p:cBhvr>
                                      <p:to>
                                        <p:strVal val="hidden"/>
                                      </p:to>
                                    </p:set>
                                  </p:childTnLst>
                                </p:cTn>
                              </p:par>
                              <p:par>
                                <p:cTn id="94" presetID="2" presetClass="exit" presetSubtype="4" fill="hold" grpId="1" nodeType="withEffect">
                                  <p:stCondLst>
                                    <p:cond delay="0"/>
                                  </p:stCondLst>
                                  <p:childTnLst>
                                    <p:anim calcmode="lin" valueType="num">
                                      <p:cBhvr additive="base">
                                        <p:cTn id="95" dur="500"/>
                                        <p:tgtEl>
                                          <p:spTgt spid="4">
                                            <p:graphicEl>
                                              <a:dgm id="{374CFCAF-B4D5-4EFC-AF0F-07EE90BB47BA}"/>
                                            </p:graphicEl>
                                          </p:spTgt>
                                        </p:tgtEl>
                                        <p:attrNameLst>
                                          <p:attrName>ppt_x</p:attrName>
                                        </p:attrNameLst>
                                      </p:cBhvr>
                                      <p:tavLst>
                                        <p:tav tm="0">
                                          <p:val>
                                            <p:strVal val="ppt_x"/>
                                          </p:val>
                                        </p:tav>
                                        <p:tav tm="100000">
                                          <p:val>
                                            <p:strVal val="ppt_x"/>
                                          </p:val>
                                        </p:tav>
                                      </p:tavLst>
                                    </p:anim>
                                    <p:anim calcmode="lin" valueType="num">
                                      <p:cBhvr additive="base">
                                        <p:cTn id="96" dur="500"/>
                                        <p:tgtEl>
                                          <p:spTgt spid="4">
                                            <p:graphicEl>
                                              <a:dgm id="{374CFCAF-B4D5-4EFC-AF0F-07EE90BB47BA}"/>
                                            </p:graphicEl>
                                          </p:spTgt>
                                        </p:tgtEl>
                                        <p:attrNameLst>
                                          <p:attrName>ppt_y</p:attrName>
                                        </p:attrNameLst>
                                      </p:cBhvr>
                                      <p:tavLst>
                                        <p:tav tm="0">
                                          <p:val>
                                            <p:strVal val="ppt_y"/>
                                          </p:val>
                                        </p:tav>
                                        <p:tav tm="100000">
                                          <p:val>
                                            <p:strVal val="1+ppt_h/2"/>
                                          </p:val>
                                        </p:tav>
                                      </p:tavLst>
                                    </p:anim>
                                    <p:set>
                                      <p:cBhvr>
                                        <p:cTn id="97" dur="1" fill="hold">
                                          <p:stCondLst>
                                            <p:cond delay="499"/>
                                          </p:stCondLst>
                                        </p:cTn>
                                        <p:tgtEl>
                                          <p:spTgt spid="4">
                                            <p:graphicEl>
                                              <a:dgm id="{374CFCAF-B4D5-4EFC-AF0F-07EE90BB47BA}"/>
                                            </p:graphicEl>
                                          </p:spTgt>
                                        </p:tgtEl>
                                        <p:attrNameLst>
                                          <p:attrName>style.visibility</p:attrName>
                                        </p:attrNameLst>
                                      </p:cBhvr>
                                      <p:to>
                                        <p:strVal val="hidden"/>
                                      </p:to>
                                    </p:set>
                                  </p:childTnLst>
                                </p:cTn>
                              </p:par>
                              <p:par>
                                <p:cTn id="98" presetID="2" presetClass="exit" presetSubtype="4" fill="hold" grpId="1" nodeType="withEffect">
                                  <p:stCondLst>
                                    <p:cond delay="0"/>
                                  </p:stCondLst>
                                  <p:childTnLst>
                                    <p:anim calcmode="lin" valueType="num">
                                      <p:cBhvr additive="base">
                                        <p:cTn id="99" dur="500"/>
                                        <p:tgtEl>
                                          <p:spTgt spid="4">
                                            <p:graphicEl>
                                              <a:dgm id="{C0A6ADEB-5126-46A7-A9B1-39390F825362}"/>
                                            </p:graphicEl>
                                          </p:spTgt>
                                        </p:tgtEl>
                                        <p:attrNameLst>
                                          <p:attrName>ppt_x</p:attrName>
                                        </p:attrNameLst>
                                      </p:cBhvr>
                                      <p:tavLst>
                                        <p:tav tm="0">
                                          <p:val>
                                            <p:strVal val="ppt_x"/>
                                          </p:val>
                                        </p:tav>
                                        <p:tav tm="100000">
                                          <p:val>
                                            <p:strVal val="ppt_x"/>
                                          </p:val>
                                        </p:tav>
                                      </p:tavLst>
                                    </p:anim>
                                    <p:anim calcmode="lin" valueType="num">
                                      <p:cBhvr additive="base">
                                        <p:cTn id="100" dur="500"/>
                                        <p:tgtEl>
                                          <p:spTgt spid="4">
                                            <p:graphicEl>
                                              <a:dgm id="{C0A6ADEB-5126-46A7-A9B1-39390F825362}"/>
                                            </p:graphicEl>
                                          </p:spTgt>
                                        </p:tgtEl>
                                        <p:attrNameLst>
                                          <p:attrName>ppt_y</p:attrName>
                                        </p:attrNameLst>
                                      </p:cBhvr>
                                      <p:tavLst>
                                        <p:tav tm="0">
                                          <p:val>
                                            <p:strVal val="ppt_y"/>
                                          </p:val>
                                        </p:tav>
                                        <p:tav tm="100000">
                                          <p:val>
                                            <p:strVal val="1+ppt_h/2"/>
                                          </p:val>
                                        </p:tav>
                                      </p:tavLst>
                                    </p:anim>
                                    <p:set>
                                      <p:cBhvr>
                                        <p:cTn id="101" dur="1" fill="hold">
                                          <p:stCondLst>
                                            <p:cond delay="499"/>
                                          </p:stCondLst>
                                        </p:cTn>
                                        <p:tgtEl>
                                          <p:spTgt spid="4">
                                            <p:graphicEl>
                                              <a:dgm id="{C0A6ADEB-5126-46A7-A9B1-39390F825362}"/>
                                            </p:graphicEl>
                                          </p:spTgt>
                                        </p:tgtEl>
                                        <p:attrNameLst>
                                          <p:attrName>style.visibility</p:attrName>
                                        </p:attrNameLst>
                                      </p:cBhvr>
                                      <p:to>
                                        <p:strVal val="hidden"/>
                                      </p:to>
                                    </p:set>
                                  </p:childTnLst>
                                </p:cTn>
                              </p:par>
                              <p:par>
                                <p:cTn id="102" presetID="2" presetClass="exit" presetSubtype="4" fill="hold" grpId="0" nodeType="withEffect">
                                  <p:stCondLst>
                                    <p:cond delay="0"/>
                                  </p:stCondLst>
                                  <p:childTnLst>
                                    <p:anim calcmode="lin" valueType="num">
                                      <p:cBhvr additive="base">
                                        <p:cTn id="103" dur="500"/>
                                        <p:tgtEl>
                                          <p:spTgt spid="16"/>
                                        </p:tgtEl>
                                        <p:attrNameLst>
                                          <p:attrName>ppt_x</p:attrName>
                                        </p:attrNameLst>
                                      </p:cBhvr>
                                      <p:tavLst>
                                        <p:tav tm="0">
                                          <p:val>
                                            <p:strVal val="ppt_x"/>
                                          </p:val>
                                        </p:tav>
                                        <p:tav tm="100000">
                                          <p:val>
                                            <p:strVal val="ppt_x"/>
                                          </p:val>
                                        </p:tav>
                                      </p:tavLst>
                                    </p:anim>
                                    <p:anim calcmode="lin" valueType="num">
                                      <p:cBhvr additive="base">
                                        <p:cTn id="104" dur="500"/>
                                        <p:tgtEl>
                                          <p:spTgt spid="16"/>
                                        </p:tgtEl>
                                        <p:attrNameLst>
                                          <p:attrName>ppt_y</p:attrName>
                                        </p:attrNameLst>
                                      </p:cBhvr>
                                      <p:tavLst>
                                        <p:tav tm="0">
                                          <p:val>
                                            <p:strVal val="ppt_y"/>
                                          </p:val>
                                        </p:tav>
                                        <p:tav tm="100000">
                                          <p:val>
                                            <p:strVal val="1+ppt_h/2"/>
                                          </p:val>
                                        </p:tav>
                                      </p:tavLst>
                                    </p:anim>
                                    <p:set>
                                      <p:cBhvr>
                                        <p:cTn id="105" dur="1" fill="hold">
                                          <p:stCondLst>
                                            <p:cond delay="499"/>
                                          </p:stCondLst>
                                        </p:cTn>
                                        <p:tgtEl>
                                          <p:spTgt spid="16"/>
                                        </p:tgtEl>
                                        <p:attrNameLst>
                                          <p:attrName>style.visibility</p:attrName>
                                        </p:attrNameLst>
                                      </p:cBhvr>
                                      <p:to>
                                        <p:strVal val="hidden"/>
                                      </p:to>
                                    </p:set>
                                  </p:childTnLst>
                                </p:cTn>
                              </p:par>
                              <p:par>
                                <p:cTn id="106" presetID="2" presetClass="exit" presetSubtype="4" fill="hold" grpId="0" nodeType="withEffect">
                                  <p:stCondLst>
                                    <p:cond delay="0"/>
                                  </p:stCondLst>
                                  <p:childTnLst>
                                    <p:anim calcmode="lin" valueType="num">
                                      <p:cBhvr additive="base">
                                        <p:cTn id="107" dur="500"/>
                                        <p:tgtEl>
                                          <p:spTgt spid="11"/>
                                        </p:tgtEl>
                                        <p:attrNameLst>
                                          <p:attrName>ppt_x</p:attrName>
                                        </p:attrNameLst>
                                      </p:cBhvr>
                                      <p:tavLst>
                                        <p:tav tm="0">
                                          <p:val>
                                            <p:strVal val="ppt_x"/>
                                          </p:val>
                                        </p:tav>
                                        <p:tav tm="100000">
                                          <p:val>
                                            <p:strVal val="ppt_x"/>
                                          </p:val>
                                        </p:tav>
                                      </p:tavLst>
                                    </p:anim>
                                    <p:anim calcmode="lin" valueType="num">
                                      <p:cBhvr additive="base">
                                        <p:cTn id="108" dur="500"/>
                                        <p:tgtEl>
                                          <p:spTgt spid="11"/>
                                        </p:tgtEl>
                                        <p:attrNameLst>
                                          <p:attrName>ppt_y</p:attrName>
                                        </p:attrNameLst>
                                      </p:cBhvr>
                                      <p:tavLst>
                                        <p:tav tm="0">
                                          <p:val>
                                            <p:strVal val="ppt_y"/>
                                          </p:val>
                                        </p:tav>
                                        <p:tav tm="100000">
                                          <p:val>
                                            <p:strVal val="1+ppt_h/2"/>
                                          </p:val>
                                        </p:tav>
                                      </p:tavLst>
                                    </p:anim>
                                    <p:set>
                                      <p:cBhvr>
                                        <p:cTn id="109" dur="1" fill="hold">
                                          <p:stCondLst>
                                            <p:cond delay="499"/>
                                          </p:stCondLst>
                                        </p:cTn>
                                        <p:tgtEl>
                                          <p:spTgt spid="11"/>
                                        </p:tgtEl>
                                        <p:attrNameLst>
                                          <p:attrName>style.visibility</p:attrName>
                                        </p:attrNameLst>
                                      </p:cBhvr>
                                      <p:to>
                                        <p:strVal val="hidden"/>
                                      </p:to>
                                    </p:set>
                                  </p:childTnLst>
                                </p:cTn>
                              </p:par>
                              <p:par>
                                <p:cTn id="110" presetID="2" presetClass="exit" presetSubtype="4" fill="hold" grpId="0" nodeType="withEffect">
                                  <p:stCondLst>
                                    <p:cond delay="0"/>
                                  </p:stCondLst>
                                  <p:childTnLst>
                                    <p:anim calcmode="lin" valueType="num">
                                      <p:cBhvr additive="base">
                                        <p:cTn id="111" dur="500"/>
                                        <p:tgtEl>
                                          <p:spTgt spid="15"/>
                                        </p:tgtEl>
                                        <p:attrNameLst>
                                          <p:attrName>ppt_x</p:attrName>
                                        </p:attrNameLst>
                                      </p:cBhvr>
                                      <p:tavLst>
                                        <p:tav tm="0">
                                          <p:val>
                                            <p:strVal val="ppt_x"/>
                                          </p:val>
                                        </p:tav>
                                        <p:tav tm="100000">
                                          <p:val>
                                            <p:strVal val="ppt_x"/>
                                          </p:val>
                                        </p:tav>
                                      </p:tavLst>
                                    </p:anim>
                                    <p:anim calcmode="lin" valueType="num">
                                      <p:cBhvr additive="base">
                                        <p:cTn id="112" dur="500"/>
                                        <p:tgtEl>
                                          <p:spTgt spid="15"/>
                                        </p:tgtEl>
                                        <p:attrNameLst>
                                          <p:attrName>ppt_y</p:attrName>
                                        </p:attrNameLst>
                                      </p:cBhvr>
                                      <p:tavLst>
                                        <p:tav tm="0">
                                          <p:val>
                                            <p:strVal val="ppt_y"/>
                                          </p:val>
                                        </p:tav>
                                        <p:tav tm="100000">
                                          <p:val>
                                            <p:strVal val="1+ppt_h/2"/>
                                          </p:val>
                                        </p:tav>
                                      </p:tavLst>
                                    </p:anim>
                                    <p:set>
                                      <p:cBhvr>
                                        <p:cTn id="113" dur="1" fill="hold">
                                          <p:stCondLst>
                                            <p:cond delay="499"/>
                                          </p:stCondLst>
                                        </p:cTn>
                                        <p:tgtEl>
                                          <p:spTgt spid="15"/>
                                        </p:tgtEl>
                                        <p:attrNameLst>
                                          <p:attrName>style.visibility</p:attrName>
                                        </p:attrNameLst>
                                      </p:cBhvr>
                                      <p:to>
                                        <p:strVal val="hidden"/>
                                      </p:to>
                                    </p:set>
                                  </p:childTnLst>
                                </p:cTn>
                              </p:par>
                              <p:par>
                                <p:cTn id="114" presetID="2" presetClass="exit" presetSubtype="4" fill="hold" grpId="0" nodeType="withEffect">
                                  <p:stCondLst>
                                    <p:cond delay="0"/>
                                  </p:stCondLst>
                                  <p:childTnLst>
                                    <p:anim calcmode="lin" valueType="num">
                                      <p:cBhvr additive="base">
                                        <p:cTn id="115" dur="500"/>
                                        <p:tgtEl>
                                          <p:spTgt spid="14"/>
                                        </p:tgtEl>
                                        <p:attrNameLst>
                                          <p:attrName>ppt_x</p:attrName>
                                        </p:attrNameLst>
                                      </p:cBhvr>
                                      <p:tavLst>
                                        <p:tav tm="0">
                                          <p:val>
                                            <p:strVal val="ppt_x"/>
                                          </p:val>
                                        </p:tav>
                                        <p:tav tm="100000">
                                          <p:val>
                                            <p:strVal val="ppt_x"/>
                                          </p:val>
                                        </p:tav>
                                      </p:tavLst>
                                    </p:anim>
                                    <p:anim calcmode="lin" valueType="num">
                                      <p:cBhvr additive="base">
                                        <p:cTn id="116" dur="500"/>
                                        <p:tgtEl>
                                          <p:spTgt spid="14"/>
                                        </p:tgtEl>
                                        <p:attrNameLst>
                                          <p:attrName>ppt_y</p:attrName>
                                        </p:attrNameLst>
                                      </p:cBhvr>
                                      <p:tavLst>
                                        <p:tav tm="0">
                                          <p:val>
                                            <p:strVal val="ppt_y"/>
                                          </p:val>
                                        </p:tav>
                                        <p:tav tm="100000">
                                          <p:val>
                                            <p:strVal val="1+ppt_h/2"/>
                                          </p:val>
                                        </p:tav>
                                      </p:tavLst>
                                    </p:anim>
                                    <p:set>
                                      <p:cBhvr>
                                        <p:cTn id="117" dur="1" fill="hold">
                                          <p:stCondLst>
                                            <p:cond delay="499"/>
                                          </p:stCondLst>
                                        </p:cTn>
                                        <p:tgtEl>
                                          <p:spTgt spid="14"/>
                                        </p:tgtEl>
                                        <p:attrNameLst>
                                          <p:attrName>style.visibility</p:attrName>
                                        </p:attrNameLst>
                                      </p:cBhvr>
                                      <p:to>
                                        <p:strVal val="hidden"/>
                                      </p:to>
                                    </p:set>
                                  </p:childTnLst>
                                </p:cTn>
                              </p:par>
                              <p:par>
                                <p:cTn id="118" presetID="2" presetClass="exit" presetSubtype="4" fill="hold" grpId="0" nodeType="withEffect">
                                  <p:stCondLst>
                                    <p:cond delay="0"/>
                                  </p:stCondLst>
                                  <p:childTnLst>
                                    <p:anim calcmode="lin" valueType="num">
                                      <p:cBhvr additive="base">
                                        <p:cTn id="119" dur="500"/>
                                        <p:tgtEl>
                                          <p:spTgt spid="13"/>
                                        </p:tgtEl>
                                        <p:attrNameLst>
                                          <p:attrName>ppt_x</p:attrName>
                                        </p:attrNameLst>
                                      </p:cBhvr>
                                      <p:tavLst>
                                        <p:tav tm="0">
                                          <p:val>
                                            <p:strVal val="ppt_x"/>
                                          </p:val>
                                        </p:tav>
                                        <p:tav tm="100000">
                                          <p:val>
                                            <p:strVal val="ppt_x"/>
                                          </p:val>
                                        </p:tav>
                                      </p:tavLst>
                                    </p:anim>
                                    <p:anim calcmode="lin" valueType="num">
                                      <p:cBhvr additive="base">
                                        <p:cTn id="120" dur="500"/>
                                        <p:tgtEl>
                                          <p:spTgt spid="13"/>
                                        </p:tgtEl>
                                        <p:attrNameLst>
                                          <p:attrName>ppt_y</p:attrName>
                                        </p:attrNameLst>
                                      </p:cBhvr>
                                      <p:tavLst>
                                        <p:tav tm="0">
                                          <p:val>
                                            <p:strVal val="ppt_y"/>
                                          </p:val>
                                        </p:tav>
                                        <p:tav tm="100000">
                                          <p:val>
                                            <p:strVal val="1+ppt_h/2"/>
                                          </p:val>
                                        </p:tav>
                                      </p:tavLst>
                                    </p:anim>
                                    <p:set>
                                      <p:cBhvr>
                                        <p:cTn id="121" dur="1" fill="hold">
                                          <p:stCondLst>
                                            <p:cond delay="499"/>
                                          </p:stCondLst>
                                        </p:cTn>
                                        <p:tgtEl>
                                          <p:spTgt spid="13"/>
                                        </p:tgtEl>
                                        <p:attrNameLst>
                                          <p:attrName>style.visibility</p:attrName>
                                        </p:attrNameLst>
                                      </p:cBhvr>
                                      <p:to>
                                        <p:strVal val="hidden"/>
                                      </p:to>
                                    </p:set>
                                  </p:childTnLst>
                                </p:cTn>
                              </p:par>
                              <p:par>
                                <p:cTn id="122" presetID="2" presetClass="exit" presetSubtype="4" fill="hold" grpId="0" nodeType="withEffect">
                                  <p:stCondLst>
                                    <p:cond delay="0"/>
                                  </p:stCondLst>
                                  <p:childTnLst>
                                    <p:anim calcmode="lin" valueType="num">
                                      <p:cBhvr additive="base">
                                        <p:cTn id="123" dur="500"/>
                                        <p:tgtEl>
                                          <p:spTgt spid="12"/>
                                        </p:tgtEl>
                                        <p:attrNameLst>
                                          <p:attrName>ppt_x</p:attrName>
                                        </p:attrNameLst>
                                      </p:cBhvr>
                                      <p:tavLst>
                                        <p:tav tm="0">
                                          <p:val>
                                            <p:strVal val="ppt_x"/>
                                          </p:val>
                                        </p:tav>
                                        <p:tav tm="100000">
                                          <p:val>
                                            <p:strVal val="ppt_x"/>
                                          </p:val>
                                        </p:tav>
                                      </p:tavLst>
                                    </p:anim>
                                    <p:anim calcmode="lin" valueType="num">
                                      <p:cBhvr additive="base">
                                        <p:cTn id="124" dur="500"/>
                                        <p:tgtEl>
                                          <p:spTgt spid="12"/>
                                        </p:tgtEl>
                                        <p:attrNameLst>
                                          <p:attrName>ppt_y</p:attrName>
                                        </p:attrNameLst>
                                      </p:cBhvr>
                                      <p:tavLst>
                                        <p:tav tm="0">
                                          <p:val>
                                            <p:strVal val="ppt_y"/>
                                          </p:val>
                                        </p:tav>
                                        <p:tav tm="100000">
                                          <p:val>
                                            <p:strVal val="1+ppt_h/2"/>
                                          </p:val>
                                        </p:tav>
                                      </p:tavLst>
                                    </p:anim>
                                    <p:set>
                                      <p:cBhvr>
                                        <p:cTn id="12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One"/>
        </p:bldSub>
      </p:bldGraphic>
      <p:bldGraphic spid="4" grpId="1" uiExpand="1">
        <p:bldSub>
          <a:bldDgm bld="lvlOne"/>
        </p:bldSub>
      </p:bldGraphic>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p:bldP spid="16"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402261215"/>
              </p:ext>
            </p:extLst>
          </p:nvPr>
        </p:nvGraphicFramePr>
        <p:xfrm>
          <a:off x="-232299" y="906462"/>
          <a:ext cx="12927536" cy="60432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1"/>
          <p:cNvSpPr txBox="1">
            <a:spLocks/>
          </p:cNvSpPr>
          <p:nvPr/>
        </p:nvSpPr>
        <p:spPr>
          <a:xfrm>
            <a:off x="731837" y="122237"/>
            <a:ext cx="12287250" cy="116522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solidFill>
                  <a:srgbClr val="000000"/>
                </a:solidFill>
                <a:latin typeface="+mn-lt"/>
              </a:rPr>
              <a:t>Explain </a:t>
            </a:r>
            <a:r>
              <a:rPr lang="en-US" b="1" dirty="0" smtClean="0">
                <a:solidFill>
                  <a:srgbClr val="000000"/>
                </a:solidFill>
                <a:latin typeface="+mn-lt"/>
              </a:rPr>
              <a:t>Platform</a:t>
            </a:r>
            <a:r>
              <a:rPr lang="en-US" dirty="0" smtClean="0">
                <a:solidFill>
                  <a:srgbClr val="000000"/>
                </a:solidFill>
                <a:latin typeface="+mn-lt"/>
              </a:rPr>
              <a:t> Benefits</a:t>
            </a:r>
            <a:endParaRPr lang="en-US" dirty="0">
              <a:solidFill>
                <a:srgbClr val="000000"/>
              </a:solidFill>
              <a:latin typeface="+mn-lt"/>
            </a:endParaRPr>
          </a:p>
        </p:txBody>
      </p:sp>
      <p:sp>
        <p:nvSpPr>
          <p:cNvPr id="4" name="TextBox 3"/>
          <p:cNvSpPr txBox="1"/>
          <p:nvPr/>
        </p:nvSpPr>
        <p:spPr>
          <a:xfrm>
            <a:off x="5608637" y="1158496"/>
            <a:ext cx="1219200" cy="5724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000" dirty="0" smtClean="0">
                <a:solidFill>
                  <a:srgbClr val="000000"/>
                </a:solidFill>
              </a:rPr>
              <a:t>Search</a:t>
            </a:r>
          </a:p>
        </p:txBody>
      </p:sp>
      <p:sp>
        <p:nvSpPr>
          <p:cNvPr id="5" name="TextBox 4"/>
          <p:cNvSpPr txBox="1"/>
          <p:nvPr/>
        </p:nvSpPr>
        <p:spPr>
          <a:xfrm>
            <a:off x="6904037" y="1768096"/>
            <a:ext cx="1905000" cy="5724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000" dirty="0" smtClean="0">
                <a:solidFill>
                  <a:srgbClr val="000000"/>
                </a:solidFill>
              </a:rPr>
              <a:t>Collaboration</a:t>
            </a:r>
          </a:p>
        </p:txBody>
      </p:sp>
      <p:sp>
        <p:nvSpPr>
          <p:cNvPr id="6" name="TextBox 5"/>
          <p:cNvSpPr txBox="1"/>
          <p:nvPr/>
        </p:nvSpPr>
        <p:spPr>
          <a:xfrm>
            <a:off x="7818437" y="3139696"/>
            <a:ext cx="1905000" cy="849463"/>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000" dirty="0" smtClean="0">
                <a:solidFill>
                  <a:srgbClr val="000000"/>
                </a:solidFill>
              </a:rPr>
              <a:t>Document Management</a:t>
            </a:r>
          </a:p>
        </p:txBody>
      </p:sp>
      <p:sp>
        <p:nvSpPr>
          <p:cNvPr id="7" name="TextBox 6"/>
          <p:cNvSpPr txBox="1"/>
          <p:nvPr/>
        </p:nvSpPr>
        <p:spPr>
          <a:xfrm>
            <a:off x="7818437" y="4968496"/>
            <a:ext cx="1295400" cy="5724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000" dirty="0" smtClean="0">
                <a:solidFill>
                  <a:srgbClr val="000000"/>
                </a:solidFill>
              </a:rPr>
              <a:t>Control</a:t>
            </a:r>
          </a:p>
        </p:txBody>
      </p:sp>
      <p:sp>
        <p:nvSpPr>
          <p:cNvPr id="8" name="TextBox 7"/>
          <p:cNvSpPr txBox="1"/>
          <p:nvPr/>
        </p:nvSpPr>
        <p:spPr>
          <a:xfrm>
            <a:off x="6446837" y="6111496"/>
            <a:ext cx="1295400" cy="5724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000" dirty="0" smtClean="0">
                <a:solidFill>
                  <a:srgbClr val="000000"/>
                </a:solidFill>
              </a:rPr>
              <a:t>Process</a:t>
            </a:r>
          </a:p>
        </p:txBody>
      </p:sp>
      <p:sp>
        <p:nvSpPr>
          <p:cNvPr id="9" name="TextBox 8"/>
          <p:cNvSpPr txBox="1"/>
          <p:nvPr/>
        </p:nvSpPr>
        <p:spPr>
          <a:xfrm>
            <a:off x="4694237" y="6111496"/>
            <a:ext cx="1295400" cy="5724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000" dirty="0" smtClean="0">
                <a:solidFill>
                  <a:srgbClr val="000000"/>
                </a:solidFill>
              </a:rPr>
              <a:t>Forms</a:t>
            </a:r>
          </a:p>
        </p:txBody>
      </p:sp>
      <p:sp>
        <p:nvSpPr>
          <p:cNvPr id="10" name="TextBox 9"/>
          <p:cNvSpPr txBox="1"/>
          <p:nvPr/>
        </p:nvSpPr>
        <p:spPr>
          <a:xfrm>
            <a:off x="3094037" y="4881033"/>
            <a:ext cx="1828800" cy="849463"/>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000" dirty="0" smtClean="0">
                <a:solidFill>
                  <a:srgbClr val="000000"/>
                </a:solidFill>
              </a:rPr>
              <a:t>Business Intelligence</a:t>
            </a:r>
          </a:p>
        </p:txBody>
      </p:sp>
      <p:sp>
        <p:nvSpPr>
          <p:cNvPr id="11" name="TextBox 10"/>
          <p:cNvSpPr txBox="1"/>
          <p:nvPr/>
        </p:nvSpPr>
        <p:spPr>
          <a:xfrm>
            <a:off x="2713037" y="3253032"/>
            <a:ext cx="2133600" cy="572464"/>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000" dirty="0" smtClean="0">
                <a:solidFill>
                  <a:srgbClr val="000000"/>
                </a:solidFill>
              </a:rPr>
              <a:t>Personalization</a:t>
            </a:r>
          </a:p>
        </p:txBody>
      </p:sp>
      <p:sp>
        <p:nvSpPr>
          <p:cNvPr id="12" name="TextBox 11"/>
          <p:cNvSpPr txBox="1"/>
          <p:nvPr/>
        </p:nvSpPr>
        <p:spPr>
          <a:xfrm>
            <a:off x="3627437" y="1615696"/>
            <a:ext cx="1905000" cy="849463"/>
          </a:xfrm>
          <a:prstGeom prst="rect">
            <a:avLst/>
          </a:prstGeom>
        </p:spPr>
        <p:style>
          <a:lnRef idx="1">
            <a:schemeClr val="accent2"/>
          </a:lnRef>
          <a:fillRef idx="2">
            <a:schemeClr val="accent2"/>
          </a:fillRef>
          <a:effectRef idx="1">
            <a:schemeClr val="accent2"/>
          </a:effectRef>
          <a:fontRef idx="minor">
            <a:schemeClr val="dk1"/>
          </a:fontRef>
        </p:style>
        <p:txBody>
          <a:bodyPr wrap="square" lIns="182880" tIns="146304" rIns="182880" bIns="146304" rtlCol="0">
            <a:spAutoFit/>
          </a:bodyPr>
          <a:lstStyle/>
          <a:p>
            <a:pPr algn="ctr">
              <a:lnSpc>
                <a:spcPct val="90000"/>
              </a:lnSpc>
              <a:spcAft>
                <a:spcPts val="600"/>
              </a:spcAft>
            </a:pPr>
            <a:r>
              <a:rPr lang="en-US" sz="2000" dirty="0" smtClean="0">
                <a:solidFill>
                  <a:srgbClr val="000000"/>
                </a:solidFill>
              </a:rPr>
              <a:t>Records Management</a:t>
            </a:r>
          </a:p>
        </p:txBody>
      </p:sp>
      <p:pic>
        <p:nvPicPr>
          <p:cNvPr id="15" name="Picture 14"/>
          <p:cNvPicPr>
            <a:picLocks noChangeAspect="1"/>
          </p:cNvPicPr>
          <p:nvPr/>
        </p:nvPicPr>
        <p:blipFill rotWithShape="1">
          <a:blip r:embed="rId7"/>
          <a:srcRect l="7340" t="21775" r="3445" b="12901"/>
          <a:stretch/>
        </p:blipFill>
        <p:spPr>
          <a:xfrm>
            <a:off x="-30163" y="-84139"/>
            <a:ext cx="12466638" cy="7101249"/>
          </a:xfrm>
          <a:prstGeom prst="rect">
            <a:avLst/>
          </a:prstGeom>
        </p:spPr>
      </p:pic>
    </p:spTree>
    <p:extLst>
      <p:ext uri="{BB962C8B-B14F-4D97-AF65-F5344CB8AC3E}">
        <p14:creationId xmlns:p14="http://schemas.microsoft.com/office/powerpoint/2010/main" val="3296450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4" grpId="1" animBg="1"/>
      <p:bldP spid="5" grpId="0" animBg="1"/>
      <p:bldP spid="6" grpId="0" animBg="1"/>
      <p:bldP spid="7" grpId="0" animBg="1"/>
      <p:bldP spid="8" grpId="0" animBg="1"/>
      <p:bldP spid="9" grpId="0" animBg="1"/>
      <p:bldP spid="10" grpId="0" animBg="1"/>
      <p:bldP spid="11" grpId="0" animBg="1"/>
      <p:bldP spid="1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2770" y="525462"/>
            <a:ext cx="11581467"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What is the most important thing to </a:t>
            </a:r>
            <a:r>
              <a:rPr lang="en-US" sz="6000" b="1" dirty="0">
                <a:solidFill>
                  <a:srgbClr val="002060"/>
                </a:solidFill>
                <a:ea typeface="+mj-ea"/>
                <a:cs typeface="+mj-cs"/>
              </a:rPr>
              <a:t>Decision Makers?</a:t>
            </a:r>
          </a:p>
        </p:txBody>
      </p:sp>
      <p:grpSp>
        <p:nvGrpSpPr>
          <p:cNvPr id="25" name="Group 24"/>
          <p:cNvGrpSpPr>
            <a:grpSpLocks noChangeAspect="1"/>
          </p:cNvGrpSpPr>
          <p:nvPr/>
        </p:nvGrpSpPr>
        <p:grpSpPr bwMode="auto">
          <a:xfrm>
            <a:off x="5148050" y="2901054"/>
            <a:ext cx="3584787" cy="2729808"/>
            <a:chOff x="2102" y="1980"/>
            <a:chExt cx="2097" cy="1686"/>
          </a:xfrm>
        </p:grpSpPr>
        <p:sp>
          <p:nvSpPr>
            <p:cNvPr id="26" name="AutoShape 3"/>
            <p:cNvSpPr>
              <a:spLocks noChangeAspect="1" noChangeArrowheads="1" noTextEdit="1"/>
            </p:cNvSpPr>
            <p:nvPr/>
          </p:nvSpPr>
          <p:spPr bwMode="auto">
            <a:xfrm>
              <a:off x="2102" y="1980"/>
              <a:ext cx="2097" cy="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5"/>
            <p:cNvSpPr>
              <a:spLocks/>
            </p:cNvSpPr>
            <p:nvPr/>
          </p:nvSpPr>
          <p:spPr bwMode="auto">
            <a:xfrm>
              <a:off x="2274" y="1980"/>
              <a:ext cx="929" cy="790"/>
            </a:xfrm>
            <a:custGeom>
              <a:avLst/>
              <a:gdLst>
                <a:gd name="T0" fmla="*/ 542 w 929"/>
                <a:gd name="T1" fmla="*/ 9 h 790"/>
                <a:gd name="T2" fmla="*/ 445 w 929"/>
                <a:gd name="T3" fmla="*/ 0 h 790"/>
                <a:gd name="T4" fmla="*/ 358 w 929"/>
                <a:gd name="T5" fmla="*/ 3 h 790"/>
                <a:gd name="T6" fmla="*/ 270 w 929"/>
                <a:gd name="T7" fmla="*/ 24 h 790"/>
                <a:gd name="T8" fmla="*/ 194 w 929"/>
                <a:gd name="T9" fmla="*/ 58 h 790"/>
                <a:gd name="T10" fmla="*/ 128 w 929"/>
                <a:gd name="T11" fmla="*/ 103 h 790"/>
                <a:gd name="T12" fmla="*/ 70 w 929"/>
                <a:gd name="T13" fmla="*/ 160 h 790"/>
                <a:gd name="T14" fmla="*/ 31 w 929"/>
                <a:gd name="T15" fmla="*/ 227 h 790"/>
                <a:gd name="T16" fmla="*/ 4 w 929"/>
                <a:gd name="T17" fmla="*/ 303 h 790"/>
                <a:gd name="T18" fmla="*/ 0 w 929"/>
                <a:gd name="T19" fmla="*/ 339 h 790"/>
                <a:gd name="T20" fmla="*/ 34 w 929"/>
                <a:gd name="T21" fmla="*/ 339 h 790"/>
                <a:gd name="T22" fmla="*/ 88 w 929"/>
                <a:gd name="T23" fmla="*/ 351 h 790"/>
                <a:gd name="T24" fmla="*/ 128 w 929"/>
                <a:gd name="T25" fmla="*/ 375 h 790"/>
                <a:gd name="T26" fmla="*/ 152 w 929"/>
                <a:gd name="T27" fmla="*/ 409 h 790"/>
                <a:gd name="T28" fmla="*/ 164 w 929"/>
                <a:gd name="T29" fmla="*/ 445 h 790"/>
                <a:gd name="T30" fmla="*/ 170 w 929"/>
                <a:gd name="T31" fmla="*/ 493 h 790"/>
                <a:gd name="T32" fmla="*/ 167 w 929"/>
                <a:gd name="T33" fmla="*/ 524 h 790"/>
                <a:gd name="T34" fmla="*/ 146 w 929"/>
                <a:gd name="T35" fmla="*/ 505 h 790"/>
                <a:gd name="T36" fmla="*/ 103 w 929"/>
                <a:gd name="T37" fmla="*/ 475 h 790"/>
                <a:gd name="T38" fmla="*/ 64 w 929"/>
                <a:gd name="T39" fmla="*/ 454 h 790"/>
                <a:gd name="T40" fmla="*/ 7 w 929"/>
                <a:gd name="T41" fmla="*/ 439 h 790"/>
                <a:gd name="T42" fmla="*/ 13 w 929"/>
                <a:gd name="T43" fmla="*/ 469 h 790"/>
                <a:gd name="T44" fmla="*/ 37 w 929"/>
                <a:gd name="T45" fmla="*/ 527 h 790"/>
                <a:gd name="T46" fmla="*/ 70 w 929"/>
                <a:gd name="T47" fmla="*/ 581 h 790"/>
                <a:gd name="T48" fmla="*/ 109 w 929"/>
                <a:gd name="T49" fmla="*/ 633 h 790"/>
                <a:gd name="T50" fmla="*/ 161 w 929"/>
                <a:gd name="T51" fmla="*/ 675 h 790"/>
                <a:gd name="T52" fmla="*/ 215 w 929"/>
                <a:gd name="T53" fmla="*/ 714 h 790"/>
                <a:gd name="T54" fmla="*/ 279 w 929"/>
                <a:gd name="T55" fmla="*/ 748 h 790"/>
                <a:gd name="T56" fmla="*/ 348 w 929"/>
                <a:gd name="T57" fmla="*/ 772 h 790"/>
                <a:gd name="T58" fmla="*/ 385 w 929"/>
                <a:gd name="T59" fmla="*/ 778 h 790"/>
                <a:gd name="T60" fmla="*/ 479 w 929"/>
                <a:gd name="T61" fmla="*/ 790 h 790"/>
                <a:gd name="T62" fmla="*/ 569 w 929"/>
                <a:gd name="T63" fmla="*/ 784 h 790"/>
                <a:gd name="T64" fmla="*/ 654 w 929"/>
                <a:gd name="T65" fmla="*/ 766 h 790"/>
                <a:gd name="T66" fmla="*/ 733 w 929"/>
                <a:gd name="T67" fmla="*/ 733 h 790"/>
                <a:gd name="T68" fmla="*/ 799 w 929"/>
                <a:gd name="T69" fmla="*/ 687 h 790"/>
                <a:gd name="T70" fmla="*/ 857 w 929"/>
                <a:gd name="T71" fmla="*/ 630 h 790"/>
                <a:gd name="T72" fmla="*/ 896 w 929"/>
                <a:gd name="T73" fmla="*/ 563 h 790"/>
                <a:gd name="T74" fmla="*/ 920 w 929"/>
                <a:gd name="T75" fmla="*/ 487 h 790"/>
                <a:gd name="T76" fmla="*/ 926 w 929"/>
                <a:gd name="T77" fmla="*/ 448 h 790"/>
                <a:gd name="T78" fmla="*/ 923 w 929"/>
                <a:gd name="T79" fmla="*/ 369 h 790"/>
                <a:gd name="T80" fmla="*/ 902 w 929"/>
                <a:gd name="T81" fmla="*/ 294 h 790"/>
                <a:gd name="T82" fmla="*/ 866 w 929"/>
                <a:gd name="T83" fmla="*/ 221 h 790"/>
                <a:gd name="T84" fmla="*/ 814 w 929"/>
                <a:gd name="T85" fmla="*/ 157 h 790"/>
                <a:gd name="T86" fmla="*/ 751 w 929"/>
                <a:gd name="T87" fmla="*/ 100 h 790"/>
                <a:gd name="T88" fmla="*/ 672 w 929"/>
                <a:gd name="T89" fmla="*/ 54 h 790"/>
                <a:gd name="T90" fmla="*/ 588 w 929"/>
                <a:gd name="T91" fmla="*/ 21 h 790"/>
                <a:gd name="T92" fmla="*/ 542 w 929"/>
                <a:gd name="T93" fmla="*/ 9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29" h="790">
                  <a:moveTo>
                    <a:pt x="542" y="9"/>
                  </a:moveTo>
                  <a:lnTo>
                    <a:pt x="542" y="9"/>
                  </a:lnTo>
                  <a:lnTo>
                    <a:pt x="494" y="3"/>
                  </a:lnTo>
                  <a:lnTo>
                    <a:pt x="445" y="0"/>
                  </a:lnTo>
                  <a:lnTo>
                    <a:pt x="400" y="0"/>
                  </a:lnTo>
                  <a:lnTo>
                    <a:pt x="358" y="3"/>
                  </a:lnTo>
                  <a:lnTo>
                    <a:pt x="312" y="12"/>
                  </a:lnTo>
                  <a:lnTo>
                    <a:pt x="270" y="24"/>
                  </a:lnTo>
                  <a:lnTo>
                    <a:pt x="230" y="39"/>
                  </a:lnTo>
                  <a:lnTo>
                    <a:pt x="194" y="58"/>
                  </a:lnTo>
                  <a:lnTo>
                    <a:pt x="158" y="79"/>
                  </a:lnTo>
                  <a:lnTo>
                    <a:pt x="128" y="103"/>
                  </a:lnTo>
                  <a:lnTo>
                    <a:pt x="97" y="130"/>
                  </a:lnTo>
                  <a:lnTo>
                    <a:pt x="70" y="160"/>
                  </a:lnTo>
                  <a:lnTo>
                    <a:pt x="49" y="191"/>
                  </a:lnTo>
                  <a:lnTo>
                    <a:pt x="31" y="227"/>
                  </a:lnTo>
                  <a:lnTo>
                    <a:pt x="16" y="263"/>
                  </a:lnTo>
                  <a:lnTo>
                    <a:pt x="4" y="303"/>
                  </a:lnTo>
                  <a:lnTo>
                    <a:pt x="4" y="303"/>
                  </a:lnTo>
                  <a:lnTo>
                    <a:pt x="0" y="339"/>
                  </a:lnTo>
                  <a:lnTo>
                    <a:pt x="0" y="339"/>
                  </a:lnTo>
                  <a:lnTo>
                    <a:pt x="34" y="339"/>
                  </a:lnTo>
                  <a:lnTo>
                    <a:pt x="64" y="342"/>
                  </a:lnTo>
                  <a:lnTo>
                    <a:pt x="88" y="351"/>
                  </a:lnTo>
                  <a:lnTo>
                    <a:pt x="109" y="363"/>
                  </a:lnTo>
                  <a:lnTo>
                    <a:pt x="128" y="375"/>
                  </a:lnTo>
                  <a:lnTo>
                    <a:pt x="140" y="390"/>
                  </a:lnTo>
                  <a:lnTo>
                    <a:pt x="152" y="409"/>
                  </a:lnTo>
                  <a:lnTo>
                    <a:pt x="158" y="427"/>
                  </a:lnTo>
                  <a:lnTo>
                    <a:pt x="164" y="445"/>
                  </a:lnTo>
                  <a:lnTo>
                    <a:pt x="167" y="463"/>
                  </a:lnTo>
                  <a:lnTo>
                    <a:pt x="170" y="493"/>
                  </a:lnTo>
                  <a:lnTo>
                    <a:pt x="167" y="518"/>
                  </a:lnTo>
                  <a:lnTo>
                    <a:pt x="167" y="524"/>
                  </a:lnTo>
                  <a:lnTo>
                    <a:pt x="167" y="524"/>
                  </a:lnTo>
                  <a:lnTo>
                    <a:pt x="146" y="505"/>
                  </a:lnTo>
                  <a:lnTo>
                    <a:pt x="125" y="487"/>
                  </a:lnTo>
                  <a:lnTo>
                    <a:pt x="103" y="475"/>
                  </a:lnTo>
                  <a:lnTo>
                    <a:pt x="82" y="463"/>
                  </a:lnTo>
                  <a:lnTo>
                    <a:pt x="64" y="454"/>
                  </a:lnTo>
                  <a:lnTo>
                    <a:pt x="43" y="448"/>
                  </a:lnTo>
                  <a:lnTo>
                    <a:pt x="7" y="439"/>
                  </a:lnTo>
                  <a:lnTo>
                    <a:pt x="7" y="439"/>
                  </a:lnTo>
                  <a:lnTo>
                    <a:pt x="13" y="469"/>
                  </a:lnTo>
                  <a:lnTo>
                    <a:pt x="25" y="499"/>
                  </a:lnTo>
                  <a:lnTo>
                    <a:pt x="37" y="527"/>
                  </a:lnTo>
                  <a:lnTo>
                    <a:pt x="52" y="554"/>
                  </a:lnTo>
                  <a:lnTo>
                    <a:pt x="70" y="581"/>
                  </a:lnTo>
                  <a:lnTo>
                    <a:pt x="88" y="605"/>
                  </a:lnTo>
                  <a:lnTo>
                    <a:pt x="109" y="633"/>
                  </a:lnTo>
                  <a:lnTo>
                    <a:pt x="134" y="654"/>
                  </a:lnTo>
                  <a:lnTo>
                    <a:pt x="161" y="675"/>
                  </a:lnTo>
                  <a:lnTo>
                    <a:pt x="188" y="696"/>
                  </a:lnTo>
                  <a:lnTo>
                    <a:pt x="215" y="714"/>
                  </a:lnTo>
                  <a:lnTo>
                    <a:pt x="249" y="733"/>
                  </a:lnTo>
                  <a:lnTo>
                    <a:pt x="279" y="748"/>
                  </a:lnTo>
                  <a:lnTo>
                    <a:pt x="312" y="760"/>
                  </a:lnTo>
                  <a:lnTo>
                    <a:pt x="348" y="772"/>
                  </a:lnTo>
                  <a:lnTo>
                    <a:pt x="385" y="778"/>
                  </a:lnTo>
                  <a:lnTo>
                    <a:pt x="385" y="778"/>
                  </a:lnTo>
                  <a:lnTo>
                    <a:pt x="433" y="787"/>
                  </a:lnTo>
                  <a:lnTo>
                    <a:pt x="479" y="790"/>
                  </a:lnTo>
                  <a:lnTo>
                    <a:pt x="524" y="790"/>
                  </a:lnTo>
                  <a:lnTo>
                    <a:pt x="569" y="784"/>
                  </a:lnTo>
                  <a:lnTo>
                    <a:pt x="615" y="778"/>
                  </a:lnTo>
                  <a:lnTo>
                    <a:pt x="654" y="766"/>
                  </a:lnTo>
                  <a:lnTo>
                    <a:pt x="696" y="751"/>
                  </a:lnTo>
                  <a:lnTo>
                    <a:pt x="733" y="733"/>
                  </a:lnTo>
                  <a:lnTo>
                    <a:pt x="769" y="711"/>
                  </a:lnTo>
                  <a:lnTo>
                    <a:pt x="799" y="687"/>
                  </a:lnTo>
                  <a:lnTo>
                    <a:pt x="830" y="660"/>
                  </a:lnTo>
                  <a:lnTo>
                    <a:pt x="857" y="630"/>
                  </a:lnTo>
                  <a:lnTo>
                    <a:pt x="878" y="596"/>
                  </a:lnTo>
                  <a:lnTo>
                    <a:pt x="896" y="563"/>
                  </a:lnTo>
                  <a:lnTo>
                    <a:pt x="911" y="527"/>
                  </a:lnTo>
                  <a:lnTo>
                    <a:pt x="920" y="487"/>
                  </a:lnTo>
                  <a:lnTo>
                    <a:pt x="920" y="487"/>
                  </a:lnTo>
                  <a:lnTo>
                    <a:pt x="926" y="448"/>
                  </a:lnTo>
                  <a:lnTo>
                    <a:pt x="929" y="409"/>
                  </a:lnTo>
                  <a:lnTo>
                    <a:pt x="923" y="369"/>
                  </a:lnTo>
                  <a:lnTo>
                    <a:pt x="917" y="330"/>
                  </a:lnTo>
                  <a:lnTo>
                    <a:pt x="902" y="294"/>
                  </a:lnTo>
                  <a:lnTo>
                    <a:pt x="887" y="257"/>
                  </a:lnTo>
                  <a:lnTo>
                    <a:pt x="866" y="221"/>
                  </a:lnTo>
                  <a:lnTo>
                    <a:pt x="842" y="188"/>
                  </a:lnTo>
                  <a:lnTo>
                    <a:pt x="814" y="157"/>
                  </a:lnTo>
                  <a:lnTo>
                    <a:pt x="784" y="127"/>
                  </a:lnTo>
                  <a:lnTo>
                    <a:pt x="751" y="100"/>
                  </a:lnTo>
                  <a:lnTo>
                    <a:pt x="715" y="76"/>
                  </a:lnTo>
                  <a:lnTo>
                    <a:pt x="672" y="54"/>
                  </a:lnTo>
                  <a:lnTo>
                    <a:pt x="633" y="36"/>
                  </a:lnTo>
                  <a:lnTo>
                    <a:pt x="588" y="21"/>
                  </a:lnTo>
                  <a:lnTo>
                    <a:pt x="542" y="9"/>
                  </a:lnTo>
                  <a:lnTo>
                    <a:pt x="542" y="9"/>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6"/>
            <p:cNvSpPr>
              <a:spLocks/>
            </p:cNvSpPr>
            <p:nvPr/>
          </p:nvSpPr>
          <p:spPr bwMode="auto">
            <a:xfrm>
              <a:off x="2184" y="3536"/>
              <a:ext cx="1180" cy="130"/>
            </a:xfrm>
            <a:custGeom>
              <a:avLst/>
              <a:gdLst>
                <a:gd name="T0" fmla="*/ 1180 w 1180"/>
                <a:gd name="T1" fmla="*/ 66 h 130"/>
                <a:gd name="T2" fmla="*/ 1180 w 1180"/>
                <a:gd name="T3" fmla="*/ 66 h 130"/>
                <a:gd name="T4" fmla="*/ 1177 w 1180"/>
                <a:gd name="T5" fmla="*/ 57 h 130"/>
                <a:gd name="T6" fmla="*/ 1168 w 1180"/>
                <a:gd name="T7" fmla="*/ 51 h 130"/>
                <a:gd name="T8" fmla="*/ 1156 w 1180"/>
                <a:gd name="T9" fmla="*/ 45 h 130"/>
                <a:gd name="T10" fmla="*/ 1134 w 1180"/>
                <a:gd name="T11" fmla="*/ 39 h 130"/>
                <a:gd name="T12" fmla="*/ 1080 w 1180"/>
                <a:gd name="T13" fmla="*/ 30 h 130"/>
                <a:gd name="T14" fmla="*/ 1007 w 1180"/>
                <a:gd name="T15" fmla="*/ 18 h 130"/>
                <a:gd name="T16" fmla="*/ 920 w 1180"/>
                <a:gd name="T17" fmla="*/ 12 h 130"/>
                <a:gd name="T18" fmla="*/ 820 w 1180"/>
                <a:gd name="T19" fmla="*/ 6 h 130"/>
                <a:gd name="T20" fmla="*/ 708 w 1180"/>
                <a:gd name="T21" fmla="*/ 0 h 130"/>
                <a:gd name="T22" fmla="*/ 590 w 1180"/>
                <a:gd name="T23" fmla="*/ 0 h 130"/>
                <a:gd name="T24" fmla="*/ 590 w 1180"/>
                <a:gd name="T25" fmla="*/ 0 h 130"/>
                <a:gd name="T26" fmla="*/ 472 w 1180"/>
                <a:gd name="T27" fmla="*/ 0 h 130"/>
                <a:gd name="T28" fmla="*/ 360 w 1180"/>
                <a:gd name="T29" fmla="*/ 6 h 130"/>
                <a:gd name="T30" fmla="*/ 260 w 1180"/>
                <a:gd name="T31" fmla="*/ 12 h 130"/>
                <a:gd name="T32" fmla="*/ 172 w 1180"/>
                <a:gd name="T33" fmla="*/ 18 h 130"/>
                <a:gd name="T34" fmla="*/ 100 w 1180"/>
                <a:gd name="T35" fmla="*/ 30 h 130"/>
                <a:gd name="T36" fmla="*/ 45 w 1180"/>
                <a:gd name="T37" fmla="*/ 39 h 130"/>
                <a:gd name="T38" fmla="*/ 27 w 1180"/>
                <a:gd name="T39" fmla="*/ 45 h 130"/>
                <a:gd name="T40" fmla="*/ 12 w 1180"/>
                <a:gd name="T41" fmla="*/ 51 h 130"/>
                <a:gd name="T42" fmla="*/ 3 w 1180"/>
                <a:gd name="T43" fmla="*/ 57 h 130"/>
                <a:gd name="T44" fmla="*/ 0 w 1180"/>
                <a:gd name="T45" fmla="*/ 66 h 130"/>
                <a:gd name="T46" fmla="*/ 0 w 1180"/>
                <a:gd name="T47" fmla="*/ 66 h 130"/>
                <a:gd name="T48" fmla="*/ 3 w 1180"/>
                <a:gd name="T49" fmla="*/ 72 h 130"/>
                <a:gd name="T50" fmla="*/ 12 w 1180"/>
                <a:gd name="T51" fmla="*/ 79 h 130"/>
                <a:gd name="T52" fmla="*/ 27 w 1180"/>
                <a:gd name="T53" fmla="*/ 85 h 130"/>
                <a:gd name="T54" fmla="*/ 45 w 1180"/>
                <a:gd name="T55" fmla="*/ 91 h 130"/>
                <a:gd name="T56" fmla="*/ 100 w 1180"/>
                <a:gd name="T57" fmla="*/ 103 h 130"/>
                <a:gd name="T58" fmla="*/ 172 w 1180"/>
                <a:gd name="T59" fmla="*/ 112 h 130"/>
                <a:gd name="T60" fmla="*/ 260 w 1180"/>
                <a:gd name="T61" fmla="*/ 121 h 130"/>
                <a:gd name="T62" fmla="*/ 360 w 1180"/>
                <a:gd name="T63" fmla="*/ 127 h 130"/>
                <a:gd name="T64" fmla="*/ 472 w 1180"/>
                <a:gd name="T65" fmla="*/ 130 h 130"/>
                <a:gd name="T66" fmla="*/ 590 w 1180"/>
                <a:gd name="T67" fmla="*/ 130 h 130"/>
                <a:gd name="T68" fmla="*/ 590 w 1180"/>
                <a:gd name="T69" fmla="*/ 130 h 130"/>
                <a:gd name="T70" fmla="*/ 708 w 1180"/>
                <a:gd name="T71" fmla="*/ 130 h 130"/>
                <a:gd name="T72" fmla="*/ 820 w 1180"/>
                <a:gd name="T73" fmla="*/ 127 h 130"/>
                <a:gd name="T74" fmla="*/ 920 w 1180"/>
                <a:gd name="T75" fmla="*/ 121 h 130"/>
                <a:gd name="T76" fmla="*/ 1007 w 1180"/>
                <a:gd name="T77" fmla="*/ 112 h 130"/>
                <a:gd name="T78" fmla="*/ 1080 w 1180"/>
                <a:gd name="T79" fmla="*/ 103 h 130"/>
                <a:gd name="T80" fmla="*/ 1134 w 1180"/>
                <a:gd name="T81" fmla="*/ 91 h 130"/>
                <a:gd name="T82" fmla="*/ 1156 w 1180"/>
                <a:gd name="T83" fmla="*/ 85 h 130"/>
                <a:gd name="T84" fmla="*/ 1168 w 1180"/>
                <a:gd name="T85" fmla="*/ 79 h 130"/>
                <a:gd name="T86" fmla="*/ 1177 w 1180"/>
                <a:gd name="T87" fmla="*/ 72 h 130"/>
                <a:gd name="T88" fmla="*/ 1180 w 1180"/>
                <a:gd name="T89" fmla="*/ 66 h 130"/>
                <a:gd name="T90" fmla="*/ 1180 w 1180"/>
                <a:gd name="T91" fmla="*/ 6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0" h="130">
                  <a:moveTo>
                    <a:pt x="1180" y="66"/>
                  </a:moveTo>
                  <a:lnTo>
                    <a:pt x="1180" y="66"/>
                  </a:lnTo>
                  <a:lnTo>
                    <a:pt x="1177" y="57"/>
                  </a:lnTo>
                  <a:lnTo>
                    <a:pt x="1168" y="51"/>
                  </a:lnTo>
                  <a:lnTo>
                    <a:pt x="1156" y="45"/>
                  </a:lnTo>
                  <a:lnTo>
                    <a:pt x="1134" y="39"/>
                  </a:lnTo>
                  <a:lnTo>
                    <a:pt x="1080" y="30"/>
                  </a:lnTo>
                  <a:lnTo>
                    <a:pt x="1007" y="18"/>
                  </a:lnTo>
                  <a:lnTo>
                    <a:pt x="920" y="12"/>
                  </a:lnTo>
                  <a:lnTo>
                    <a:pt x="820" y="6"/>
                  </a:lnTo>
                  <a:lnTo>
                    <a:pt x="708" y="0"/>
                  </a:lnTo>
                  <a:lnTo>
                    <a:pt x="590" y="0"/>
                  </a:lnTo>
                  <a:lnTo>
                    <a:pt x="590" y="0"/>
                  </a:lnTo>
                  <a:lnTo>
                    <a:pt x="472" y="0"/>
                  </a:lnTo>
                  <a:lnTo>
                    <a:pt x="360" y="6"/>
                  </a:lnTo>
                  <a:lnTo>
                    <a:pt x="260" y="12"/>
                  </a:lnTo>
                  <a:lnTo>
                    <a:pt x="172" y="18"/>
                  </a:lnTo>
                  <a:lnTo>
                    <a:pt x="100" y="30"/>
                  </a:lnTo>
                  <a:lnTo>
                    <a:pt x="45" y="39"/>
                  </a:lnTo>
                  <a:lnTo>
                    <a:pt x="27" y="45"/>
                  </a:lnTo>
                  <a:lnTo>
                    <a:pt x="12" y="51"/>
                  </a:lnTo>
                  <a:lnTo>
                    <a:pt x="3" y="57"/>
                  </a:lnTo>
                  <a:lnTo>
                    <a:pt x="0" y="66"/>
                  </a:lnTo>
                  <a:lnTo>
                    <a:pt x="0" y="66"/>
                  </a:lnTo>
                  <a:lnTo>
                    <a:pt x="3" y="72"/>
                  </a:lnTo>
                  <a:lnTo>
                    <a:pt x="12" y="79"/>
                  </a:lnTo>
                  <a:lnTo>
                    <a:pt x="27" y="85"/>
                  </a:lnTo>
                  <a:lnTo>
                    <a:pt x="45" y="91"/>
                  </a:lnTo>
                  <a:lnTo>
                    <a:pt x="100" y="103"/>
                  </a:lnTo>
                  <a:lnTo>
                    <a:pt x="172" y="112"/>
                  </a:lnTo>
                  <a:lnTo>
                    <a:pt x="260" y="121"/>
                  </a:lnTo>
                  <a:lnTo>
                    <a:pt x="360" y="127"/>
                  </a:lnTo>
                  <a:lnTo>
                    <a:pt x="472" y="130"/>
                  </a:lnTo>
                  <a:lnTo>
                    <a:pt x="590" y="130"/>
                  </a:lnTo>
                  <a:lnTo>
                    <a:pt x="590" y="130"/>
                  </a:lnTo>
                  <a:lnTo>
                    <a:pt x="708" y="130"/>
                  </a:lnTo>
                  <a:lnTo>
                    <a:pt x="820" y="127"/>
                  </a:lnTo>
                  <a:lnTo>
                    <a:pt x="920" y="121"/>
                  </a:lnTo>
                  <a:lnTo>
                    <a:pt x="1007" y="112"/>
                  </a:lnTo>
                  <a:lnTo>
                    <a:pt x="1080" y="103"/>
                  </a:lnTo>
                  <a:lnTo>
                    <a:pt x="1134" y="91"/>
                  </a:lnTo>
                  <a:lnTo>
                    <a:pt x="1156" y="85"/>
                  </a:lnTo>
                  <a:lnTo>
                    <a:pt x="1168" y="79"/>
                  </a:lnTo>
                  <a:lnTo>
                    <a:pt x="1177" y="72"/>
                  </a:lnTo>
                  <a:lnTo>
                    <a:pt x="1180" y="66"/>
                  </a:lnTo>
                  <a:lnTo>
                    <a:pt x="1180" y="6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7"/>
            <p:cNvSpPr>
              <a:spLocks/>
            </p:cNvSpPr>
            <p:nvPr/>
          </p:nvSpPr>
          <p:spPr bwMode="auto">
            <a:xfrm>
              <a:off x="3170" y="2879"/>
              <a:ext cx="269" cy="185"/>
            </a:xfrm>
            <a:custGeom>
              <a:avLst/>
              <a:gdLst>
                <a:gd name="T0" fmla="*/ 27 w 269"/>
                <a:gd name="T1" fmla="*/ 136 h 185"/>
                <a:gd name="T2" fmla="*/ 215 w 269"/>
                <a:gd name="T3" fmla="*/ 0 h 185"/>
                <a:gd name="T4" fmla="*/ 269 w 269"/>
                <a:gd name="T5" fmla="*/ 48 h 185"/>
                <a:gd name="T6" fmla="*/ 257 w 269"/>
                <a:gd name="T7" fmla="*/ 85 h 185"/>
                <a:gd name="T8" fmla="*/ 221 w 269"/>
                <a:gd name="T9" fmla="*/ 45 h 185"/>
                <a:gd name="T10" fmla="*/ 67 w 269"/>
                <a:gd name="T11" fmla="*/ 148 h 185"/>
                <a:gd name="T12" fmla="*/ 82 w 269"/>
                <a:gd name="T13" fmla="*/ 185 h 185"/>
                <a:gd name="T14" fmla="*/ 49 w 269"/>
                <a:gd name="T15" fmla="*/ 185 h 185"/>
                <a:gd name="T16" fmla="*/ 0 w 269"/>
                <a:gd name="T17" fmla="*/ 145 h 185"/>
                <a:gd name="T18" fmla="*/ 27 w 269"/>
                <a:gd name="T19" fmla="*/ 13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185">
                  <a:moveTo>
                    <a:pt x="27" y="136"/>
                  </a:moveTo>
                  <a:lnTo>
                    <a:pt x="215" y="0"/>
                  </a:lnTo>
                  <a:lnTo>
                    <a:pt x="269" y="48"/>
                  </a:lnTo>
                  <a:lnTo>
                    <a:pt x="257" y="85"/>
                  </a:lnTo>
                  <a:lnTo>
                    <a:pt x="221" y="45"/>
                  </a:lnTo>
                  <a:lnTo>
                    <a:pt x="67" y="148"/>
                  </a:lnTo>
                  <a:lnTo>
                    <a:pt x="82" y="185"/>
                  </a:lnTo>
                  <a:lnTo>
                    <a:pt x="49" y="185"/>
                  </a:lnTo>
                  <a:lnTo>
                    <a:pt x="0" y="145"/>
                  </a:lnTo>
                  <a:lnTo>
                    <a:pt x="27" y="13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8"/>
            <p:cNvSpPr>
              <a:spLocks/>
            </p:cNvSpPr>
            <p:nvPr/>
          </p:nvSpPr>
          <p:spPr bwMode="auto">
            <a:xfrm>
              <a:off x="2353" y="2119"/>
              <a:ext cx="109" cy="164"/>
            </a:xfrm>
            <a:custGeom>
              <a:avLst/>
              <a:gdLst>
                <a:gd name="T0" fmla="*/ 43 w 109"/>
                <a:gd name="T1" fmla="*/ 155 h 164"/>
                <a:gd name="T2" fmla="*/ 43 w 109"/>
                <a:gd name="T3" fmla="*/ 155 h 164"/>
                <a:gd name="T4" fmla="*/ 58 w 109"/>
                <a:gd name="T5" fmla="*/ 164 h 164"/>
                <a:gd name="T6" fmla="*/ 58 w 109"/>
                <a:gd name="T7" fmla="*/ 164 h 164"/>
                <a:gd name="T8" fmla="*/ 70 w 109"/>
                <a:gd name="T9" fmla="*/ 149 h 164"/>
                <a:gd name="T10" fmla="*/ 85 w 109"/>
                <a:gd name="T11" fmla="*/ 127 h 164"/>
                <a:gd name="T12" fmla="*/ 94 w 109"/>
                <a:gd name="T13" fmla="*/ 103 h 164"/>
                <a:gd name="T14" fmla="*/ 103 w 109"/>
                <a:gd name="T15" fmla="*/ 76 h 164"/>
                <a:gd name="T16" fmla="*/ 103 w 109"/>
                <a:gd name="T17" fmla="*/ 76 h 164"/>
                <a:gd name="T18" fmla="*/ 106 w 109"/>
                <a:gd name="T19" fmla="*/ 61 h 164"/>
                <a:gd name="T20" fmla="*/ 109 w 109"/>
                <a:gd name="T21" fmla="*/ 43 h 164"/>
                <a:gd name="T22" fmla="*/ 106 w 109"/>
                <a:gd name="T23" fmla="*/ 31 h 164"/>
                <a:gd name="T24" fmla="*/ 103 w 109"/>
                <a:gd name="T25" fmla="*/ 18 h 164"/>
                <a:gd name="T26" fmla="*/ 100 w 109"/>
                <a:gd name="T27" fmla="*/ 9 h 164"/>
                <a:gd name="T28" fmla="*/ 94 w 109"/>
                <a:gd name="T29" fmla="*/ 3 h 164"/>
                <a:gd name="T30" fmla="*/ 85 w 109"/>
                <a:gd name="T31" fmla="*/ 0 h 164"/>
                <a:gd name="T32" fmla="*/ 76 w 109"/>
                <a:gd name="T33" fmla="*/ 0 h 164"/>
                <a:gd name="T34" fmla="*/ 76 w 109"/>
                <a:gd name="T35" fmla="*/ 0 h 164"/>
                <a:gd name="T36" fmla="*/ 64 w 109"/>
                <a:gd name="T37" fmla="*/ 6 h 164"/>
                <a:gd name="T38" fmla="*/ 55 w 109"/>
                <a:gd name="T39" fmla="*/ 12 h 164"/>
                <a:gd name="T40" fmla="*/ 46 w 109"/>
                <a:gd name="T41" fmla="*/ 24 h 164"/>
                <a:gd name="T42" fmla="*/ 33 w 109"/>
                <a:gd name="T43" fmla="*/ 37 h 164"/>
                <a:gd name="T44" fmla="*/ 18 w 109"/>
                <a:gd name="T45" fmla="*/ 67 h 164"/>
                <a:gd name="T46" fmla="*/ 3 w 109"/>
                <a:gd name="T47" fmla="*/ 103 h 164"/>
                <a:gd name="T48" fmla="*/ 3 w 109"/>
                <a:gd name="T49" fmla="*/ 103 h 164"/>
                <a:gd name="T50" fmla="*/ 0 w 109"/>
                <a:gd name="T51" fmla="*/ 124 h 164"/>
                <a:gd name="T52" fmla="*/ 0 w 109"/>
                <a:gd name="T53" fmla="*/ 146 h 164"/>
                <a:gd name="T54" fmla="*/ 0 w 109"/>
                <a:gd name="T55" fmla="*/ 146 h 164"/>
                <a:gd name="T56" fmla="*/ 21 w 109"/>
                <a:gd name="T57" fmla="*/ 149 h 164"/>
                <a:gd name="T58" fmla="*/ 43 w 109"/>
                <a:gd name="T59" fmla="*/ 155 h 164"/>
                <a:gd name="T60" fmla="*/ 43 w 109"/>
                <a:gd name="T61" fmla="*/ 1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64">
                  <a:moveTo>
                    <a:pt x="43" y="155"/>
                  </a:moveTo>
                  <a:lnTo>
                    <a:pt x="43" y="155"/>
                  </a:lnTo>
                  <a:lnTo>
                    <a:pt x="58" y="164"/>
                  </a:lnTo>
                  <a:lnTo>
                    <a:pt x="58" y="164"/>
                  </a:lnTo>
                  <a:lnTo>
                    <a:pt x="70" y="149"/>
                  </a:lnTo>
                  <a:lnTo>
                    <a:pt x="85" y="127"/>
                  </a:lnTo>
                  <a:lnTo>
                    <a:pt x="94" y="103"/>
                  </a:lnTo>
                  <a:lnTo>
                    <a:pt x="103" y="76"/>
                  </a:lnTo>
                  <a:lnTo>
                    <a:pt x="103" y="76"/>
                  </a:lnTo>
                  <a:lnTo>
                    <a:pt x="106" y="61"/>
                  </a:lnTo>
                  <a:lnTo>
                    <a:pt x="109" y="43"/>
                  </a:lnTo>
                  <a:lnTo>
                    <a:pt x="106" y="31"/>
                  </a:lnTo>
                  <a:lnTo>
                    <a:pt x="103" y="18"/>
                  </a:lnTo>
                  <a:lnTo>
                    <a:pt x="100" y="9"/>
                  </a:lnTo>
                  <a:lnTo>
                    <a:pt x="94" y="3"/>
                  </a:lnTo>
                  <a:lnTo>
                    <a:pt x="85" y="0"/>
                  </a:lnTo>
                  <a:lnTo>
                    <a:pt x="76" y="0"/>
                  </a:lnTo>
                  <a:lnTo>
                    <a:pt x="76" y="0"/>
                  </a:lnTo>
                  <a:lnTo>
                    <a:pt x="64" y="6"/>
                  </a:lnTo>
                  <a:lnTo>
                    <a:pt x="55" y="12"/>
                  </a:lnTo>
                  <a:lnTo>
                    <a:pt x="46" y="24"/>
                  </a:lnTo>
                  <a:lnTo>
                    <a:pt x="33" y="37"/>
                  </a:lnTo>
                  <a:lnTo>
                    <a:pt x="18" y="67"/>
                  </a:lnTo>
                  <a:lnTo>
                    <a:pt x="3" y="103"/>
                  </a:lnTo>
                  <a:lnTo>
                    <a:pt x="3" y="103"/>
                  </a:lnTo>
                  <a:lnTo>
                    <a:pt x="0" y="124"/>
                  </a:lnTo>
                  <a:lnTo>
                    <a:pt x="0" y="146"/>
                  </a:lnTo>
                  <a:lnTo>
                    <a:pt x="0" y="146"/>
                  </a:lnTo>
                  <a:lnTo>
                    <a:pt x="21" y="149"/>
                  </a:lnTo>
                  <a:lnTo>
                    <a:pt x="43" y="155"/>
                  </a:lnTo>
                  <a:lnTo>
                    <a:pt x="43" y="1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9"/>
            <p:cNvSpPr>
              <a:spLocks/>
            </p:cNvSpPr>
            <p:nvPr/>
          </p:nvSpPr>
          <p:spPr bwMode="auto">
            <a:xfrm>
              <a:off x="2411" y="2682"/>
              <a:ext cx="799" cy="696"/>
            </a:xfrm>
            <a:custGeom>
              <a:avLst/>
              <a:gdLst>
                <a:gd name="T0" fmla="*/ 632 w 799"/>
                <a:gd name="T1" fmla="*/ 49 h 696"/>
                <a:gd name="T2" fmla="*/ 572 w 799"/>
                <a:gd name="T3" fmla="*/ 76 h 696"/>
                <a:gd name="T4" fmla="*/ 502 w 799"/>
                <a:gd name="T5" fmla="*/ 100 h 696"/>
                <a:gd name="T6" fmla="*/ 417 w 799"/>
                <a:gd name="T7" fmla="*/ 121 h 696"/>
                <a:gd name="T8" fmla="*/ 320 w 799"/>
                <a:gd name="T9" fmla="*/ 127 h 696"/>
                <a:gd name="T10" fmla="*/ 218 w 799"/>
                <a:gd name="T11" fmla="*/ 115 h 696"/>
                <a:gd name="T12" fmla="*/ 163 w 799"/>
                <a:gd name="T13" fmla="*/ 100 h 696"/>
                <a:gd name="T14" fmla="*/ 112 w 799"/>
                <a:gd name="T15" fmla="*/ 76 h 696"/>
                <a:gd name="T16" fmla="*/ 57 w 799"/>
                <a:gd name="T17" fmla="*/ 43 h 696"/>
                <a:gd name="T18" fmla="*/ 9 w 799"/>
                <a:gd name="T19" fmla="*/ 0 h 696"/>
                <a:gd name="T20" fmla="*/ 6 w 799"/>
                <a:gd name="T21" fmla="*/ 21 h 696"/>
                <a:gd name="T22" fmla="*/ 0 w 799"/>
                <a:gd name="T23" fmla="*/ 82 h 696"/>
                <a:gd name="T24" fmla="*/ 6 w 799"/>
                <a:gd name="T25" fmla="*/ 167 h 696"/>
                <a:gd name="T26" fmla="*/ 30 w 799"/>
                <a:gd name="T27" fmla="*/ 273 h 696"/>
                <a:gd name="T28" fmla="*/ 66 w 799"/>
                <a:gd name="T29" fmla="*/ 357 h 696"/>
                <a:gd name="T30" fmla="*/ 100 w 799"/>
                <a:gd name="T31" fmla="*/ 412 h 696"/>
                <a:gd name="T32" fmla="*/ 145 w 799"/>
                <a:gd name="T33" fmla="*/ 469 h 696"/>
                <a:gd name="T34" fmla="*/ 199 w 799"/>
                <a:gd name="T35" fmla="*/ 521 h 696"/>
                <a:gd name="T36" fmla="*/ 269 w 799"/>
                <a:gd name="T37" fmla="*/ 572 h 696"/>
                <a:gd name="T38" fmla="*/ 351 w 799"/>
                <a:gd name="T39" fmla="*/ 618 h 696"/>
                <a:gd name="T40" fmla="*/ 447 w 799"/>
                <a:gd name="T41" fmla="*/ 657 h 696"/>
                <a:gd name="T42" fmla="*/ 502 w 799"/>
                <a:gd name="T43" fmla="*/ 672 h 696"/>
                <a:gd name="T44" fmla="*/ 556 w 799"/>
                <a:gd name="T45" fmla="*/ 678 h 696"/>
                <a:gd name="T46" fmla="*/ 608 w 799"/>
                <a:gd name="T47" fmla="*/ 666 h 696"/>
                <a:gd name="T48" fmla="*/ 674 w 799"/>
                <a:gd name="T49" fmla="*/ 639 h 696"/>
                <a:gd name="T50" fmla="*/ 741 w 799"/>
                <a:gd name="T51" fmla="*/ 681 h 696"/>
                <a:gd name="T52" fmla="*/ 759 w 799"/>
                <a:gd name="T53" fmla="*/ 693 h 696"/>
                <a:gd name="T54" fmla="*/ 780 w 799"/>
                <a:gd name="T55" fmla="*/ 696 h 696"/>
                <a:gd name="T56" fmla="*/ 799 w 799"/>
                <a:gd name="T57" fmla="*/ 681 h 696"/>
                <a:gd name="T58" fmla="*/ 799 w 799"/>
                <a:gd name="T59" fmla="*/ 663 h 696"/>
                <a:gd name="T60" fmla="*/ 714 w 799"/>
                <a:gd name="T61" fmla="*/ 569 h 696"/>
                <a:gd name="T62" fmla="*/ 684 w 799"/>
                <a:gd name="T63" fmla="*/ 548 h 696"/>
                <a:gd name="T64" fmla="*/ 671 w 799"/>
                <a:gd name="T65" fmla="*/ 560 h 696"/>
                <a:gd name="T66" fmla="*/ 614 w 799"/>
                <a:gd name="T67" fmla="*/ 603 h 696"/>
                <a:gd name="T68" fmla="*/ 566 w 799"/>
                <a:gd name="T69" fmla="*/ 624 h 696"/>
                <a:gd name="T70" fmla="*/ 538 w 799"/>
                <a:gd name="T71" fmla="*/ 624 h 696"/>
                <a:gd name="T72" fmla="*/ 508 w 799"/>
                <a:gd name="T73" fmla="*/ 621 h 696"/>
                <a:gd name="T74" fmla="*/ 469 w 799"/>
                <a:gd name="T75" fmla="*/ 597 h 696"/>
                <a:gd name="T76" fmla="*/ 447 w 799"/>
                <a:gd name="T77" fmla="*/ 566 h 696"/>
                <a:gd name="T78" fmla="*/ 441 w 799"/>
                <a:gd name="T79" fmla="*/ 533 h 696"/>
                <a:gd name="T80" fmla="*/ 444 w 799"/>
                <a:gd name="T81" fmla="*/ 521 h 696"/>
                <a:gd name="T82" fmla="*/ 508 w 799"/>
                <a:gd name="T83" fmla="*/ 509 h 696"/>
                <a:gd name="T84" fmla="*/ 556 w 799"/>
                <a:gd name="T85" fmla="*/ 491 h 696"/>
                <a:gd name="T86" fmla="*/ 599 w 799"/>
                <a:gd name="T87" fmla="*/ 463 h 696"/>
                <a:gd name="T88" fmla="*/ 602 w 799"/>
                <a:gd name="T89" fmla="*/ 457 h 696"/>
                <a:gd name="T90" fmla="*/ 626 w 799"/>
                <a:gd name="T91" fmla="*/ 418 h 696"/>
                <a:gd name="T92" fmla="*/ 644 w 799"/>
                <a:gd name="T93" fmla="*/ 354 h 696"/>
                <a:gd name="T94" fmla="*/ 653 w 799"/>
                <a:gd name="T95" fmla="*/ 294 h 696"/>
                <a:gd name="T96" fmla="*/ 653 w 799"/>
                <a:gd name="T97" fmla="*/ 212 h 696"/>
                <a:gd name="T98" fmla="*/ 641 w 799"/>
                <a:gd name="T99" fmla="*/ 109 h 696"/>
                <a:gd name="T100" fmla="*/ 632 w 799"/>
                <a:gd name="T101" fmla="*/ 49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99" h="696">
                  <a:moveTo>
                    <a:pt x="632" y="49"/>
                  </a:moveTo>
                  <a:lnTo>
                    <a:pt x="632" y="49"/>
                  </a:lnTo>
                  <a:lnTo>
                    <a:pt x="614" y="58"/>
                  </a:lnTo>
                  <a:lnTo>
                    <a:pt x="572" y="76"/>
                  </a:lnTo>
                  <a:lnTo>
                    <a:pt x="538" y="88"/>
                  </a:lnTo>
                  <a:lnTo>
                    <a:pt x="502" y="100"/>
                  </a:lnTo>
                  <a:lnTo>
                    <a:pt x="463" y="112"/>
                  </a:lnTo>
                  <a:lnTo>
                    <a:pt x="417" y="121"/>
                  </a:lnTo>
                  <a:lnTo>
                    <a:pt x="372" y="127"/>
                  </a:lnTo>
                  <a:lnTo>
                    <a:pt x="320" y="127"/>
                  </a:lnTo>
                  <a:lnTo>
                    <a:pt x="269" y="124"/>
                  </a:lnTo>
                  <a:lnTo>
                    <a:pt x="218" y="115"/>
                  </a:lnTo>
                  <a:lnTo>
                    <a:pt x="190" y="109"/>
                  </a:lnTo>
                  <a:lnTo>
                    <a:pt x="163" y="100"/>
                  </a:lnTo>
                  <a:lnTo>
                    <a:pt x="136" y="88"/>
                  </a:lnTo>
                  <a:lnTo>
                    <a:pt x="112" y="76"/>
                  </a:lnTo>
                  <a:lnTo>
                    <a:pt x="84" y="61"/>
                  </a:lnTo>
                  <a:lnTo>
                    <a:pt x="57" y="43"/>
                  </a:lnTo>
                  <a:lnTo>
                    <a:pt x="33" y="21"/>
                  </a:lnTo>
                  <a:lnTo>
                    <a:pt x="9" y="0"/>
                  </a:lnTo>
                  <a:lnTo>
                    <a:pt x="9" y="0"/>
                  </a:lnTo>
                  <a:lnTo>
                    <a:pt x="6" y="21"/>
                  </a:lnTo>
                  <a:lnTo>
                    <a:pt x="3" y="49"/>
                  </a:lnTo>
                  <a:lnTo>
                    <a:pt x="0" y="82"/>
                  </a:lnTo>
                  <a:lnTo>
                    <a:pt x="3" y="121"/>
                  </a:lnTo>
                  <a:lnTo>
                    <a:pt x="6" y="167"/>
                  </a:lnTo>
                  <a:lnTo>
                    <a:pt x="15" y="218"/>
                  </a:lnTo>
                  <a:lnTo>
                    <a:pt x="30" y="273"/>
                  </a:lnTo>
                  <a:lnTo>
                    <a:pt x="51" y="327"/>
                  </a:lnTo>
                  <a:lnTo>
                    <a:pt x="66" y="357"/>
                  </a:lnTo>
                  <a:lnTo>
                    <a:pt x="81" y="385"/>
                  </a:lnTo>
                  <a:lnTo>
                    <a:pt x="100" y="412"/>
                  </a:lnTo>
                  <a:lnTo>
                    <a:pt x="121" y="442"/>
                  </a:lnTo>
                  <a:lnTo>
                    <a:pt x="145" y="469"/>
                  </a:lnTo>
                  <a:lnTo>
                    <a:pt x="172" y="497"/>
                  </a:lnTo>
                  <a:lnTo>
                    <a:pt x="199" y="521"/>
                  </a:lnTo>
                  <a:lnTo>
                    <a:pt x="233" y="548"/>
                  </a:lnTo>
                  <a:lnTo>
                    <a:pt x="269" y="572"/>
                  </a:lnTo>
                  <a:lnTo>
                    <a:pt x="308" y="594"/>
                  </a:lnTo>
                  <a:lnTo>
                    <a:pt x="351" y="618"/>
                  </a:lnTo>
                  <a:lnTo>
                    <a:pt x="396" y="636"/>
                  </a:lnTo>
                  <a:lnTo>
                    <a:pt x="447" y="657"/>
                  </a:lnTo>
                  <a:lnTo>
                    <a:pt x="502" y="672"/>
                  </a:lnTo>
                  <a:lnTo>
                    <a:pt x="502" y="672"/>
                  </a:lnTo>
                  <a:lnTo>
                    <a:pt x="529" y="678"/>
                  </a:lnTo>
                  <a:lnTo>
                    <a:pt x="556" y="678"/>
                  </a:lnTo>
                  <a:lnTo>
                    <a:pt x="584" y="672"/>
                  </a:lnTo>
                  <a:lnTo>
                    <a:pt x="608" y="666"/>
                  </a:lnTo>
                  <a:lnTo>
                    <a:pt x="650" y="651"/>
                  </a:lnTo>
                  <a:lnTo>
                    <a:pt x="674" y="639"/>
                  </a:lnTo>
                  <a:lnTo>
                    <a:pt x="741" y="681"/>
                  </a:lnTo>
                  <a:lnTo>
                    <a:pt x="741" y="681"/>
                  </a:lnTo>
                  <a:lnTo>
                    <a:pt x="750" y="687"/>
                  </a:lnTo>
                  <a:lnTo>
                    <a:pt x="759" y="693"/>
                  </a:lnTo>
                  <a:lnTo>
                    <a:pt x="768" y="696"/>
                  </a:lnTo>
                  <a:lnTo>
                    <a:pt x="780" y="696"/>
                  </a:lnTo>
                  <a:lnTo>
                    <a:pt x="789" y="693"/>
                  </a:lnTo>
                  <a:lnTo>
                    <a:pt x="799" y="681"/>
                  </a:lnTo>
                  <a:lnTo>
                    <a:pt x="799" y="663"/>
                  </a:lnTo>
                  <a:lnTo>
                    <a:pt x="799" y="663"/>
                  </a:lnTo>
                  <a:lnTo>
                    <a:pt x="753" y="609"/>
                  </a:lnTo>
                  <a:lnTo>
                    <a:pt x="714" y="569"/>
                  </a:lnTo>
                  <a:lnTo>
                    <a:pt x="696" y="554"/>
                  </a:lnTo>
                  <a:lnTo>
                    <a:pt x="684" y="548"/>
                  </a:lnTo>
                  <a:lnTo>
                    <a:pt x="684" y="548"/>
                  </a:lnTo>
                  <a:lnTo>
                    <a:pt x="671" y="560"/>
                  </a:lnTo>
                  <a:lnTo>
                    <a:pt x="638" y="587"/>
                  </a:lnTo>
                  <a:lnTo>
                    <a:pt x="614" y="603"/>
                  </a:lnTo>
                  <a:lnTo>
                    <a:pt x="590" y="615"/>
                  </a:lnTo>
                  <a:lnTo>
                    <a:pt x="566" y="624"/>
                  </a:lnTo>
                  <a:lnTo>
                    <a:pt x="550" y="627"/>
                  </a:lnTo>
                  <a:lnTo>
                    <a:pt x="538" y="624"/>
                  </a:lnTo>
                  <a:lnTo>
                    <a:pt x="538" y="624"/>
                  </a:lnTo>
                  <a:lnTo>
                    <a:pt x="508" y="621"/>
                  </a:lnTo>
                  <a:lnTo>
                    <a:pt x="487" y="609"/>
                  </a:lnTo>
                  <a:lnTo>
                    <a:pt x="469" y="597"/>
                  </a:lnTo>
                  <a:lnTo>
                    <a:pt x="457" y="581"/>
                  </a:lnTo>
                  <a:lnTo>
                    <a:pt x="447" y="566"/>
                  </a:lnTo>
                  <a:lnTo>
                    <a:pt x="444" y="548"/>
                  </a:lnTo>
                  <a:lnTo>
                    <a:pt x="441" y="533"/>
                  </a:lnTo>
                  <a:lnTo>
                    <a:pt x="444" y="521"/>
                  </a:lnTo>
                  <a:lnTo>
                    <a:pt x="444" y="521"/>
                  </a:lnTo>
                  <a:lnTo>
                    <a:pt x="463" y="518"/>
                  </a:lnTo>
                  <a:lnTo>
                    <a:pt x="508" y="509"/>
                  </a:lnTo>
                  <a:lnTo>
                    <a:pt x="532" y="500"/>
                  </a:lnTo>
                  <a:lnTo>
                    <a:pt x="556" y="491"/>
                  </a:lnTo>
                  <a:lnTo>
                    <a:pt x="581" y="479"/>
                  </a:lnTo>
                  <a:lnTo>
                    <a:pt x="599" y="463"/>
                  </a:lnTo>
                  <a:lnTo>
                    <a:pt x="599" y="463"/>
                  </a:lnTo>
                  <a:lnTo>
                    <a:pt x="602" y="457"/>
                  </a:lnTo>
                  <a:lnTo>
                    <a:pt x="611" y="445"/>
                  </a:lnTo>
                  <a:lnTo>
                    <a:pt x="626" y="418"/>
                  </a:lnTo>
                  <a:lnTo>
                    <a:pt x="638" y="382"/>
                  </a:lnTo>
                  <a:lnTo>
                    <a:pt x="644" y="354"/>
                  </a:lnTo>
                  <a:lnTo>
                    <a:pt x="650" y="327"/>
                  </a:lnTo>
                  <a:lnTo>
                    <a:pt x="653" y="294"/>
                  </a:lnTo>
                  <a:lnTo>
                    <a:pt x="653" y="255"/>
                  </a:lnTo>
                  <a:lnTo>
                    <a:pt x="653" y="212"/>
                  </a:lnTo>
                  <a:lnTo>
                    <a:pt x="647" y="161"/>
                  </a:lnTo>
                  <a:lnTo>
                    <a:pt x="641" y="109"/>
                  </a:lnTo>
                  <a:lnTo>
                    <a:pt x="632" y="49"/>
                  </a:lnTo>
                  <a:lnTo>
                    <a:pt x="632" y="49"/>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0"/>
            <p:cNvSpPr>
              <a:spLocks/>
            </p:cNvSpPr>
            <p:nvPr/>
          </p:nvSpPr>
          <p:spPr bwMode="auto">
            <a:xfrm>
              <a:off x="2102" y="3073"/>
              <a:ext cx="554" cy="315"/>
            </a:xfrm>
            <a:custGeom>
              <a:avLst/>
              <a:gdLst>
                <a:gd name="T0" fmla="*/ 554 w 554"/>
                <a:gd name="T1" fmla="*/ 0 h 315"/>
                <a:gd name="T2" fmla="*/ 554 w 554"/>
                <a:gd name="T3" fmla="*/ 0 h 315"/>
                <a:gd name="T4" fmla="*/ 499 w 554"/>
                <a:gd name="T5" fmla="*/ 3 h 315"/>
                <a:gd name="T6" fmla="*/ 445 w 554"/>
                <a:gd name="T7" fmla="*/ 9 h 315"/>
                <a:gd name="T8" fmla="*/ 378 w 554"/>
                <a:gd name="T9" fmla="*/ 18 h 315"/>
                <a:gd name="T10" fmla="*/ 312 w 554"/>
                <a:gd name="T11" fmla="*/ 30 h 315"/>
                <a:gd name="T12" fmla="*/ 251 w 554"/>
                <a:gd name="T13" fmla="*/ 45 h 315"/>
                <a:gd name="T14" fmla="*/ 227 w 554"/>
                <a:gd name="T15" fmla="*/ 54 h 315"/>
                <a:gd name="T16" fmla="*/ 206 w 554"/>
                <a:gd name="T17" fmla="*/ 66 h 315"/>
                <a:gd name="T18" fmla="*/ 191 w 554"/>
                <a:gd name="T19" fmla="*/ 78 h 315"/>
                <a:gd name="T20" fmla="*/ 182 w 554"/>
                <a:gd name="T21" fmla="*/ 91 h 315"/>
                <a:gd name="T22" fmla="*/ 127 w 554"/>
                <a:gd name="T23" fmla="*/ 227 h 315"/>
                <a:gd name="T24" fmla="*/ 127 w 554"/>
                <a:gd name="T25" fmla="*/ 227 h 315"/>
                <a:gd name="T26" fmla="*/ 115 w 554"/>
                <a:gd name="T27" fmla="*/ 221 h 315"/>
                <a:gd name="T28" fmla="*/ 88 w 554"/>
                <a:gd name="T29" fmla="*/ 206 h 315"/>
                <a:gd name="T30" fmla="*/ 70 w 554"/>
                <a:gd name="T31" fmla="*/ 199 h 315"/>
                <a:gd name="T32" fmla="*/ 51 w 554"/>
                <a:gd name="T33" fmla="*/ 193 h 315"/>
                <a:gd name="T34" fmla="*/ 36 w 554"/>
                <a:gd name="T35" fmla="*/ 190 h 315"/>
                <a:gd name="T36" fmla="*/ 18 w 554"/>
                <a:gd name="T37" fmla="*/ 193 h 315"/>
                <a:gd name="T38" fmla="*/ 18 w 554"/>
                <a:gd name="T39" fmla="*/ 193 h 315"/>
                <a:gd name="T40" fmla="*/ 15 w 554"/>
                <a:gd name="T41" fmla="*/ 196 h 315"/>
                <a:gd name="T42" fmla="*/ 9 w 554"/>
                <a:gd name="T43" fmla="*/ 206 h 315"/>
                <a:gd name="T44" fmla="*/ 3 w 554"/>
                <a:gd name="T45" fmla="*/ 218 h 315"/>
                <a:gd name="T46" fmla="*/ 0 w 554"/>
                <a:gd name="T47" fmla="*/ 224 h 315"/>
                <a:gd name="T48" fmla="*/ 3 w 554"/>
                <a:gd name="T49" fmla="*/ 233 h 315"/>
                <a:gd name="T50" fmla="*/ 6 w 554"/>
                <a:gd name="T51" fmla="*/ 242 h 315"/>
                <a:gd name="T52" fmla="*/ 12 w 554"/>
                <a:gd name="T53" fmla="*/ 251 h 315"/>
                <a:gd name="T54" fmla="*/ 24 w 554"/>
                <a:gd name="T55" fmla="*/ 263 h 315"/>
                <a:gd name="T56" fmla="*/ 36 w 554"/>
                <a:gd name="T57" fmla="*/ 272 h 315"/>
                <a:gd name="T58" fmla="*/ 57 w 554"/>
                <a:gd name="T59" fmla="*/ 284 h 315"/>
                <a:gd name="T60" fmla="*/ 82 w 554"/>
                <a:gd name="T61" fmla="*/ 293 h 315"/>
                <a:gd name="T62" fmla="*/ 112 w 554"/>
                <a:gd name="T63" fmla="*/ 305 h 315"/>
                <a:gd name="T64" fmla="*/ 148 w 554"/>
                <a:gd name="T65" fmla="*/ 315 h 315"/>
                <a:gd name="T66" fmla="*/ 233 w 554"/>
                <a:gd name="T67" fmla="*/ 118 h 315"/>
                <a:gd name="T68" fmla="*/ 548 w 554"/>
                <a:gd name="T69" fmla="*/ 97 h 315"/>
                <a:gd name="T70" fmla="*/ 554 w 554"/>
                <a:gd name="T71"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4" h="315">
                  <a:moveTo>
                    <a:pt x="554" y="0"/>
                  </a:moveTo>
                  <a:lnTo>
                    <a:pt x="554" y="0"/>
                  </a:lnTo>
                  <a:lnTo>
                    <a:pt x="499" y="3"/>
                  </a:lnTo>
                  <a:lnTo>
                    <a:pt x="445" y="9"/>
                  </a:lnTo>
                  <a:lnTo>
                    <a:pt x="378" y="18"/>
                  </a:lnTo>
                  <a:lnTo>
                    <a:pt x="312" y="30"/>
                  </a:lnTo>
                  <a:lnTo>
                    <a:pt x="251" y="45"/>
                  </a:lnTo>
                  <a:lnTo>
                    <a:pt x="227" y="54"/>
                  </a:lnTo>
                  <a:lnTo>
                    <a:pt x="206" y="66"/>
                  </a:lnTo>
                  <a:lnTo>
                    <a:pt x="191" y="78"/>
                  </a:lnTo>
                  <a:lnTo>
                    <a:pt x="182" y="91"/>
                  </a:lnTo>
                  <a:lnTo>
                    <a:pt x="127" y="227"/>
                  </a:lnTo>
                  <a:lnTo>
                    <a:pt x="127" y="227"/>
                  </a:lnTo>
                  <a:lnTo>
                    <a:pt x="115" y="221"/>
                  </a:lnTo>
                  <a:lnTo>
                    <a:pt x="88" y="206"/>
                  </a:lnTo>
                  <a:lnTo>
                    <a:pt x="70" y="199"/>
                  </a:lnTo>
                  <a:lnTo>
                    <a:pt x="51" y="193"/>
                  </a:lnTo>
                  <a:lnTo>
                    <a:pt x="36" y="190"/>
                  </a:lnTo>
                  <a:lnTo>
                    <a:pt x="18" y="193"/>
                  </a:lnTo>
                  <a:lnTo>
                    <a:pt x="18" y="193"/>
                  </a:lnTo>
                  <a:lnTo>
                    <a:pt x="15" y="196"/>
                  </a:lnTo>
                  <a:lnTo>
                    <a:pt x="9" y="206"/>
                  </a:lnTo>
                  <a:lnTo>
                    <a:pt x="3" y="218"/>
                  </a:lnTo>
                  <a:lnTo>
                    <a:pt x="0" y="224"/>
                  </a:lnTo>
                  <a:lnTo>
                    <a:pt x="3" y="233"/>
                  </a:lnTo>
                  <a:lnTo>
                    <a:pt x="6" y="242"/>
                  </a:lnTo>
                  <a:lnTo>
                    <a:pt x="12" y="251"/>
                  </a:lnTo>
                  <a:lnTo>
                    <a:pt x="24" y="263"/>
                  </a:lnTo>
                  <a:lnTo>
                    <a:pt x="36" y="272"/>
                  </a:lnTo>
                  <a:lnTo>
                    <a:pt x="57" y="284"/>
                  </a:lnTo>
                  <a:lnTo>
                    <a:pt x="82" y="293"/>
                  </a:lnTo>
                  <a:lnTo>
                    <a:pt x="112" y="305"/>
                  </a:lnTo>
                  <a:lnTo>
                    <a:pt x="148" y="315"/>
                  </a:lnTo>
                  <a:lnTo>
                    <a:pt x="233" y="118"/>
                  </a:lnTo>
                  <a:lnTo>
                    <a:pt x="548" y="97"/>
                  </a:lnTo>
                  <a:lnTo>
                    <a:pt x="554"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11"/>
            <p:cNvSpPr>
              <a:spLocks/>
            </p:cNvSpPr>
            <p:nvPr/>
          </p:nvSpPr>
          <p:spPr bwMode="auto">
            <a:xfrm>
              <a:off x="2114" y="2516"/>
              <a:ext cx="490" cy="360"/>
            </a:xfrm>
            <a:custGeom>
              <a:avLst/>
              <a:gdLst>
                <a:gd name="T0" fmla="*/ 490 w 490"/>
                <a:gd name="T1" fmla="*/ 336 h 360"/>
                <a:gd name="T2" fmla="*/ 182 w 490"/>
                <a:gd name="T3" fmla="*/ 251 h 360"/>
                <a:gd name="T4" fmla="*/ 182 w 490"/>
                <a:gd name="T5" fmla="*/ 251 h 360"/>
                <a:gd name="T6" fmla="*/ 170 w 490"/>
                <a:gd name="T7" fmla="*/ 236 h 360"/>
                <a:gd name="T8" fmla="*/ 142 w 490"/>
                <a:gd name="T9" fmla="*/ 203 h 360"/>
                <a:gd name="T10" fmla="*/ 127 w 490"/>
                <a:gd name="T11" fmla="*/ 181 h 360"/>
                <a:gd name="T12" fmla="*/ 118 w 490"/>
                <a:gd name="T13" fmla="*/ 160 h 360"/>
                <a:gd name="T14" fmla="*/ 112 w 490"/>
                <a:gd name="T15" fmla="*/ 142 h 360"/>
                <a:gd name="T16" fmla="*/ 112 w 490"/>
                <a:gd name="T17" fmla="*/ 133 h 360"/>
                <a:gd name="T18" fmla="*/ 115 w 490"/>
                <a:gd name="T19" fmla="*/ 127 h 360"/>
                <a:gd name="T20" fmla="*/ 115 w 490"/>
                <a:gd name="T21" fmla="*/ 127 h 360"/>
                <a:gd name="T22" fmla="*/ 124 w 490"/>
                <a:gd name="T23" fmla="*/ 112 h 360"/>
                <a:gd name="T24" fmla="*/ 130 w 490"/>
                <a:gd name="T25" fmla="*/ 97 h 360"/>
                <a:gd name="T26" fmla="*/ 136 w 490"/>
                <a:gd name="T27" fmla="*/ 78 h 360"/>
                <a:gd name="T28" fmla="*/ 139 w 490"/>
                <a:gd name="T29" fmla="*/ 60 h 360"/>
                <a:gd name="T30" fmla="*/ 136 w 490"/>
                <a:gd name="T31" fmla="*/ 45 h 360"/>
                <a:gd name="T32" fmla="*/ 133 w 490"/>
                <a:gd name="T33" fmla="*/ 36 h 360"/>
                <a:gd name="T34" fmla="*/ 127 w 490"/>
                <a:gd name="T35" fmla="*/ 30 h 360"/>
                <a:gd name="T36" fmla="*/ 121 w 490"/>
                <a:gd name="T37" fmla="*/ 24 h 360"/>
                <a:gd name="T38" fmla="*/ 109 w 490"/>
                <a:gd name="T39" fmla="*/ 21 h 360"/>
                <a:gd name="T40" fmla="*/ 109 w 490"/>
                <a:gd name="T41" fmla="*/ 21 h 360"/>
                <a:gd name="T42" fmla="*/ 103 w 490"/>
                <a:gd name="T43" fmla="*/ 15 h 360"/>
                <a:gd name="T44" fmla="*/ 94 w 490"/>
                <a:gd name="T45" fmla="*/ 9 h 360"/>
                <a:gd name="T46" fmla="*/ 85 w 490"/>
                <a:gd name="T47" fmla="*/ 3 h 360"/>
                <a:gd name="T48" fmla="*/ 70 w 490"/>
                <a:gd name="T49" fmla="*/ 0 h 360"/>
                <a:gd name="T50" fmla="*/ 52 w 490"/>
                <a:gd name="T51" fmla="*/ 3 h 360"/>
                <a:gd name="T52" fmla="*/ 30 w 490"/>
                <a:gd name="T53" fmla="*/ 12 h 360"/>
                <a:gd name="T54" fmla="*/ 3 w 490"/>
                <a:gd name="T55" fmla="*/ 27 h 360"/>
                <a:gd name="T56" fmla="*/ 3 w 490"/>
                <a:gd name="T57" fmla="*/ 27 h 360"/>
                <a:gd name="T58" fmla="*/ 3 w 490"/>
                <a:gd name="T59" fmla="*/ 42 h 360"/>
                <a:gd name="T60" fmla="*/ 0 w 490"/>
                <a:gd name="T61" fmla="*/ 54 h 360"/>
                <a:gd name="T62" fmla="*/ 3 w 490"/>
                <a:gd name="T63" fmla="*/ 72 h 360"/>
                <a:gd name="T64" fmla="*/ 6 w 490"/>
                <a:gd name="T65" fmla="*/ 88 h 360"/>
                <a:gd name="T66" fmla="*/ 15 w 490"/>
                <a:gd name="T67" fmla="*/ 103 h 360"/>
                <a:gd name="T68" fmla="*/ 21 w 490"/>
                <a:gd name="T69" fmla="*/ 109 h 360"/>
                <a:gd name="T70" fmla="*/ 30 w 490"/>
                <a:gd name="T71" fmla="*/ 115 h 360"/>
                <a:gd name="T72" fmla="*/ 39 w 490"/>
                <a:gd name="T73" fmla="*/ 118 h 360"/>
                <a:gd name="T74" fmla="*/ 52 w 490"/>
                <a:gd name="T75" fmla="*/ 121 h 360"/>
                <a:gd name="T76" fmla="*/ 52 w 490"/>
                <a:gd name="T77" fmla="*/ 121 h 360"/>
                <a:gd name="T78" fmla="*/ 61 w 490"/>
                <a:gd name="T79" fmla="*/ 145 h 360"/>
                <a:gd name="T80" fmla="*/ 91 w 490"/>
                <a:gd name="T81" fmla="*/ 200 h 360"/>
                <a:gd name="T82" fmla="*/ 106 w 490"/>
                <a:gd name="T83" fmla="*/ 230 h 360"/>
                <a:gd name="T84" fmla="*/ 124 w 490"/>
                <a:gd name="T85" fmla="*/ 257 h 360"/>
                <a:gd name="T86" fmla="*/ 142 w 490"/>
                <a:gd name="T87" fmla="*/ 275 h 360"/>
                <a:gd name="T88" fmla="*/ 148 w 490"/>
                <a:gd name="T89" fmla="*/ 281 h 360"/>
                <a:gd name="T90" fmla="*/ 154 w 490"/>
                <a:gd name="T91" fmla="*/ 284 h 360"/>
                <a:gd name="T92" fmla="*/ 154 w 490"/>
                <a:gd name="T93" fmla="*/ 284 h 360"/>
                <a:gd name="T94" fmla="*/ 185 w 490"/>
                <a:gd name="T95" fmla="*/ 299 h 360"/>
                <a:gd name="T96" fmla="*/ 260 w 490"/>
                <a:gd name="T97" fmla="*/ 327 h 360"/>
                <a:gd name="T98" fmla="*/ 303 w 490"/>
                <a:gd name="T99" fmla="*/ 342 h 360"/>
                <a:gd name="T100" fmla="*/ 345 w 490"/>
                <a:gd name="T101" fmla="*/ 354 h 360"/>
                <a:gd name="T102" fmla="*/ 384 w 490"/>
                <a:gd name="T103" fmla="*/ 360 h 360"/>
                <a:gd name="T104" fmla="*/ 403 w 490"/>
                <a:gd name="T105" fmla="*/ 360 h 360"/>
                <a:gd name="T106" fmla="*/ 418 w 490"/>
                <a:gd name="T107" fmla="*/ 357 h 360"/>
                <a:gd name="T108" fmla="*/ 490 w 490"/>
                <a:gd name="T109" fmla="*/ 33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0" h="360">
                  <a:moveTo>
                    <a:pt x="490" y="336"/>
                  </a:moveTo>
                  <a:lnTo>
                    <a:pt x="182" y="251"/>
                  </a:lnTo>
                  <a:lnTo>
                    <a:pt x="182" y="251"/>
                  </a:lnTo>
                  <a:lnTo>
                    <a:pt x="170" y="236"/>
                  </a:lnTo>
                  <a:lnTo>
                    <a:pt x="142" y="203"/>
                  </a:lnTo>
                  <a:lnTo>
                    <a:pt x="127" y="181"/>
                  </a:lnTo>
                  <a:lnTo>
                    <a:pt x="118" y="160"/>
                  </a:lnTo>
                  <a:lnTo>
                    <a:pt x="112" y="142"/>
                  </a:lnTo>
                  <a:lnTo>
                    <a:pt x="112" y="133"/>
                  </a:lnTo>
                  <a:lnTo>
                    <a:pt x="115" y="127"/>
                  </a:lnTo>
                  <a:lnTo>
                    <a:pt x="115" y="127"/>
                  </a:lnTo>
                  <a:lnTo>
                    <a:pt x="124" y="112"/>
                  </a:lnTo>
                  <a:lnTo>
                    <a:pt x="130" y="97"/>
                  </a:lnTo>
                  <a:lnTo>
                    <a:pt x="136" y="78"/>
                  </a:lnTo>
                  <a:lnTo>
                    <a:pt x="139" y="60"/>
                  </a:lnTo>
                  <a:lnTo>
                    <a:pt x="136" y="45"/>
                  </a:lnTo>
                  <a:lnTo>
                    <a:pt x="133" y="36"/>
                  </a:lnTo>
                  <a:lnTo>
                    <a:pt x="127" y="30"/>
                  </a:lnTo>
                  <a:lnTo>
                    <a:pt x="121" y="24"/>
                  </a:lnTo>
                  <a:lnTo>
                    <a:pt x="109" y="21"/>
                  </a:lnTo>
                  <a:lnTo>
                    <a:pt x="109" y="21"/>
                  </a:lnTo>
                  <a:lnTo>
                    <a:pt x="103" y="15"/>
                  </a:lnTo>
                  <a:lnTo>
                    <a:pt x="94" y="9"/>
                  </a:lnTo>
                  <a:lnTo>
                    <a:pt x="85" y="3"/>
                  </a:lnTo>
                  <a:lnTo>
                    <a:pt x="70" y="0"/>
                  </a:lnTo>
                  <a:lnTo>
                    <a:pt x="52" y="3"/>
                  </a:lnTo>
                  <a:lnTo>
                    <a:pt x="30" y="12"/>
                  </a:lnTo>
                  <a:lnTo>
                    <a:pt x="3" y="27"/>
                  </a:lnTo>
                  <a:lnTo>
                    <a:pt x="3" y="27"/>
                  </a:lnTo>
                  <a:lnTo>
                    <a:pt x="3" y="42"/>
                  </a:lnTo>
                  <a:lnTo>
                    <a:pt x="0" y="54"/>
                  </a:lnTo>
                  <a:lnTo>
                    <a:pt x="3" y="72"/>
                  </a:lnTo>
                  <a:lnTo>
                    <a:pt x="6" y="88"/>
                  </a:lnTo>
                  <a:lnTo>
                    <a:pt x="15" y="103"/>
                  </a:lnTo>
                  <a:lnTo>
                    <a:pt x="21" y="109"/>
                  </a:lnTo>
                  <a:lnTo>
                    <a:pt x="30" y="115"/>
                  </a:lnTo>
                  <a:lnTo>
                    <a:pt x="39" y="118"/>
                  </a:lnTo>
                  <a:lnTo>
                    <a:pt x="52" y="121"/>
                  </a:lnTo>
                  <a:lnTo>
                    <a:pt x="52" y="121"/>
                  </a:lnTo>
                  <a:lnTo>
                    <a:pt x="61" y="145"/>
                  </a:lnTo>
                  <a:lnTo>
                    <a:pt x="91" y="200"/>
                  </a:lnTo>
                  <a:lnTo>
                    <a:pt x="106" y="230"/>
                  </a:lnTo>
                  <a:lnTo>
                    <a:pt x="124" y="257"/>
                  </a:lnTo>
                  <a:lnTo>
                    <a:pt x="142" y="275"/>
                  </a:lnTo>
                  <a:lnTo>
                    <a:pt x="148" y="281"/>
                  </a:lnTo>
                  <a:lnTo>
                    <a:pt x="154" y="284"/>
                  </a:lnTo>
                  <a:lnTo>
                    <a:pt x="154" y="284"/>
                  </a:lnTo>
                  <a:lnTo>
                    <a:pt x="185" y="299"/>
                  </a:lnTo>
                  <a:lnTo>
                    <a:pt x="260" y="327"/>
                  </a:lnTo>
                  <a:lnTo>
                    <a:pt x="303" y="342"/>
                  </a:lnTo>
                  <a:lnTo>
                    <a:pt x="345" y="354"/>
                  </a:lnTo>
                  <a:lnTo>
                    <a:pt x="384" y="360"/>
                  </a:lnTo>
                  <a:lnTo>
                    <a:pt x="403" y="360"/>
                  </a:lnTo>
                  <a:lnTo>
                    <a:pt x="418" y="357"/>
                  </a:lnTo>
                  <a:lnTo>
                    <a:pt x="490" y="336"/>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12"/>
            <p:cNvSpPr>
              <a:spLocks/>
            </p:cNvSpPr>
            <p:nvPr/>
          </p:nvSpPr>
          <p:spPr bwMode="auto">
            <a:xfrm>
              <a:off x="2789" y="2794"/>
              <a:ext cx="575" cy="212"/>
            </a:xfrm>
            <a:custGeom>
              <a:avLst/>
              <a:gdLst>
                <a:gd name="T0" fmla="*/ 0 w 575"/>
                <a:gd name="T1" fmla="*/ 118 h 212"/>
                <a:gd name="T2" fmla="*/ 312 w 575"/>
                <a:gd name="T3" fmla="*/ 43 h 212"/>
                <a:gd name="T4" fmla="*/ 312 w 575"/>
                <a:gd name="T5" fmla="*/ 43 h 212"/>
                <a:gd name="T6" fmla="*/ 330 w 575"/>
                <a:gd name="T7" fmla="*/ 49 h 212"/>
                <a:gd name="T8" fmla="*/ 369 w 575"/>
                <a:gd name="T9" fmla="*/ 67 h 212"/>
                <a:gd name="T10" fmla="*/ 393 w 575"/>
                <a:gd name="T11" fmla="*/ 79 h 212"/>
                <a:gd name="T12" fmla="*/ 411 w 575"/>
                <a:gd name="T13" fmla="*/ 91 h 212"/>
                <a:gd name="T14" fmla="*/ 424 w 575"/>
                <a:gd name="T15" fmla="*/ 103 h 212"/>
                <a:gd name="T16" fmla="*/ 427 w 575"/>
                <a:gd name="T17" fmla="*/ 112 h 212"/>
                <a:gd name="T18" fmla="*/ 430 w 575"/>
                <a:gd name="T19" fmla="*/ 118 h 212"/>
                <a:gd name="T20" fmla="*/ 430 w 575"/>
                <a:gd name="T21" fmla="*/ 118 h 212"/>
                <a:gd name="T22" fmla="*/ 430 w 575"/>
                <a:gd name="T23" fmla="*/ 136 h 212"/>
                <a:gd name="T24" fmla="*/ 430 w 575"/>
                <a:gd name="T25" fmla="*/ 152 h 212"/>
                <a:gd name="T26" fmla="*/ 433 w 575"/>
                <a:gd name="T27" fmla="*/ 170 h 212"/>
                <a:gd name="T28" fmla="*/ 439 w 575"/>
                <a:gd name="T29" fmla="*/ 188 h 212"/>
                <a:gd name="T30" fmla="*/ 451 w 575"/>
                <a:gd name="T31" fmla="*/ 203 h 212"/>
                <a:gd name="T32" fmla="*/ 457 w 575"/>
                <a:gd name="T33" fmla="*/ 206 h 212"/>
                <a:gd name="T34" fmla="*/ 466 w 575"/>
                <a:gd name="T35" fmla="*/ 209 h 212"/>
                <a:gd name="T36" fmla="*/ 475 w 575"/>
                <a:gd name="T37" fmla="*/ 209 h 212"/>
                <a:gd name="T38" fmla="*/ 487 w 575"/>
                <a:gd name="T39" fmla="*/ 206 h 212"/>
                <a:gd name="T40" fmla="*/ 487 w 575"/>
                <a:gd name="T41" fmla="*/ 206 h 212"/>
                <a:gd name="T42" fmla="*/ 496 w 575"/>
                <a:gd name="T43" fmla="*/ 209 h 212"/>
                <a:gd name="T44" fmla="*/ 505 w 575"/>
                <a:gd name="T45" fmla="*/ 212 h 212"/>
                <a:gd name="T46" fmla="*/ 517 w 575"/>
                <a:gd name="T47" fmla="*/ 209 h 212"/>
                <a:gd name="T48" fmla="*/ 532 w 575"/>
                <a:gd name="T49" fmla="*/ 206 h 212"/>
                <a:gd name="T50" fmla="*/ 545 w 575"/>
                <a:gd name="T51" fmla="*/ 194 h 212"/>
                <a:gd name="T52" fmla="*/ 560 w 575"/>
                <a:gd name="T53" fmla="*/ 176 h 212"/>
                <a:gd name="T54" fmla="*/ 575 w 575"/>
                <a:gd name="T55" fmla="*/ 149 h 212"/>
                <a:gd name="T56" fmla="*/ 575 w 575"/>
                <a:gd name="T57" fmla="*/ 149 h 212"/>
                <a:gd name="T58" fmla="*/ 569 w 575"/>
                <a:gd name="T59" fmla="*/ 136 h 212"/>
                <a:gd name="T60" fmla="*/ 563 w 575"/>
                <a:gd name="T61" fmla="*/ 124 h 212"/>
                <a:gd name="T62" fmla="*/ 554 w 575"/>
                <a:gd name="T63" fmla="*/ 112 h 212"/>
                <a:gd name="T64" fmla="*/ 542 w 575"/>
                <a:gd name="T65" fmla="*/ 97 h 212"/>
                <a:gd name="T66" fmla="*/ 526 w 575"/>
                <a:gd name="T67" fmla="*/ 91 h 212"/>
                <a:gd name="T68" fmla="*/ 520 w 575"/>
                <a:gd name="T69" fmla="*/ 88 h 212"/>
                <a:gd name="T70" fmla="*/ 511 w 575"/>
                <a:gd name="T71" fmla="*/ 88 h 212"/>
                <a:gd name="T72" fmla="*/ 499 w 575"/>
                <a:gd name="T73" fmla="*/ 88 h 212"/>
                <a:gd name="T74" fmla="*/ 490 w 575"/>
                <a:gd name="T75" fmla="*/ 91 h 212"/>
                <a:gd name="T76" fmla="*/ 490 w 575"/>
                <a:gd name="T77" fmla="*/ 91 h 212"/>
                <a:gd name="T78" fmla="*/ 466 w 575"/>
                <a:gd name="T79" fmla="*/ 76 h 212"/>
                <a:gd name="T80" fmla="*/ 414 w 575"/>
                <a:gd name="T81" fmla="*/ 43 h 212"/>
                <a:gd name="T82" fmla="*/ 384 w 575"/>
                <a:gd name="T83" fmla="*/ 24 h 212"/>
                <a:gd name="T84" fmla="*/ 357 w 575"/>
                <a:gd name="T85" fmla="*/ 9 h 212"/>
                <a:gd name="T86" fmla="*/ 333 w 575"/>
                <a:gd name="T87" fmla="*/ 0 h 212"/>
                <a:gd name="T88" fmla="*/ 324 w 575"/>
                <a:gd name="T89" fmla="*/ 0 h 212"/>
                <a:gd name="T90" fmla="*/ 318 w 575"/>
                <a:gd name="T91" fmla="*/ 0 h 212"/>
                <a:gd name="T92" fmla="*/ 318 w 575"/>
                <a:gd name="T93" fmla="*/ 0 h 212"/>
                <a:gd name="T94" fmla="*/ 284 w 575"/>
                <a:gd name="T95" fmla="*/ 3 h 212"/>
                <a:gd name="T96" fmla="*/ 206 w 575"/>
                <a:gd name="T97" fmla="*/ 15 h 212"/>
                <a:gd name="T98" fmla="*/ 160 w 575"/>
                <a:gd name="T99" fmla="*/ 21 h 212"/>
                <a:gd name="T100" fmla="*/ 118 w 575"/>
                <a:gd name="T101" fmla="*/ 34 h 212"/>
                <a:gd name="T102" fmla="*/ 82 w 575"/>
                <a:gd name="T103" fmla="*/ 49 h 212"/>
                <a:gd name="T104" fmla="*/ 66 w 575"/>
                <a:gd name="T105" fmla="*/ 58 h 212"/>
                <a:gd name="T106" fmla="*/ 54 w 575"/>
                <a:gd name="T107" fmla="*/ 67 h 212"/>
                <a:gd name="T108" fmla="*/ 0 w 575"/>
                <a:gd name="T109" fmla="*/ 11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5" h="212">
                  <a:moveTo>
                    <a:pt x="0" y="118"/>
                  </a:moveTo>
                  <a:lnTo>
                    <a:pt x="312" y="43"/>
                  </a:lnTo>
                  <a:lnTo>
                    <a:pt x="312" y="43"/>
                  </a:lnTo>
                  <a:lnTo>
                    <a:pt x="330" y="49"/>
                  </a:lnTo>
                  <a:lnTo>
                    <a:pt x="369" y="67"/>
                  </a:lnTo>
                  <a:lnTo>
                    <a:pt x="393" y="79"/>
                  </a:lnTo>
                  <a:lnTo>
                    <a:pt x="411" y="91"/>
                  </a:lnTo>
                  <a:lnTo>
                    <a:pt x="424" y="103"/>
                  </a:lnTo>
                  <a:lnTo>
                    <a:pt x="427" y="112"/>
                  </a:lnTo>
                  <a:lnTo>
                    <a:pt x="430" y="118"/>
                  </a:lnTo>
                  <a:lnTo>
                    <a:pt x="430" y="118"/>
                  </a:lnTo>
                  <a:lnTo>
                    <a:pt x="430" y="136"/>
                  </a:lnTo>
                  <a:lnTo>
                    <a:pt x="430" y="152"/>
                  </a:lnTo>
                  <a:lnTo>
                    <a:pt x="433" y="170"/>
                  </a:lnTo>
                  <a:lnTo>
                    <a:pt x="439" y="188"/>
                  </a:lnTo>
                  <a:lnTo>
                    <a:pt x="451" y="203"/>
                  </a:lnTo>
                  <a:lnTo>
                    <a:pt x="457" y="206"/>
                  </a:lnTo>
                  <a:lnTo>
                    <a:pt x="466" y="209"/>
                  </a:lnTo>
                  <a:lnTo>
                    <a:pt x="475" y="209"/>
                  </a:lnTo>
                  <a:lnTo>
                    <a:pt x="487" y="206"/>
                  </a:lnTo>
                  <a:lnTo>
                    <a:pt x="487" y="206"/>
                  </a:lnTo>
                  <a:lnTo>
                    <a:pt x="496" y="209"/>
                  </a:lnTo>
                  <a:lnTo>
                    <a:pt x="505" y="212"/>
                  </a:lnTo>
                  <a:lnTo>
                    <a:pt x="517" y="209"/>
                  </a:lnTo>
                  <a:lnTo>
                    <a:pt x="532" y="206"/>
                  </a:lnTo>
                  <a:lnTo>
                    <a:pt x="545" y="194"/>
                  </a:lnTo>
                  <a:lnTo>
                    <a:pt x="560" y="176"/>
                  </a:lnTo>
                  <a:lnTo>
                    <a:pt x="575" y="149"/>
                  </a:lnTo>
                  <a:lnTo>
                    <a:pt x="575" y="149"/>
                  </a:lnTo>
                  <a:lnTo>
                    <a:pt x="569" y="136"/>
                  </a:lnTo>
                  <a:lnTo>
                    <a:pt x="563" y="124"/>
                  </a:lnTo>
                  <a:lnTo>
                    <a:pt x="554" y="112"/>
                  </a:lnTo>
                  <a:lnTo>
                    <a:pt x="542" y="97"/>
                  </a:lnTo>
                  <a:lnTo>
                    <a:pt x="526" y="91"/>
                  </a:lnTo>
                  <a:lnTo>
                    <a:pt x="520" y="88"/>
                  </a:lnTo>
                  <a:lnTo>
                    <a:pt x="511" y="88"/>
                  </a:lnTo>
                  <a:lnTo>
                    <a:pt x="499" y="88"/>
                  </a:lnTo>
                  <a:lnTo>
                    <a:pt x="490" y="91"/>
                  </a:lnTo>
                  <a:lnTo>
                    <a:pt x="490" y="91"/>
                  </a:lnTo>
                  <a:lnTo>
                    <a:pt x="466" y="76"/>
                  </a:lnTo>
                  <a:lnTo>
                    <a:pt x="414" y="43"/>
                  </a:lnTo>
                  <a:lnTo>
                    <a:pt x="384" y="24"/>
                  </a:lnTo>
                  <a:lnTo>
                    <a:pt x="357" y="9"/>
                  </a:lnTo>
                  <a:lnTo>
                    <a:pt x="333" y="0"/>
                  </a:lnTo>
                  <a:lnTo>
                    <a:pt x="324" y="0"/>
                  </a:lnTo>
                  <a:lnTo>
                    <a:pt x="318" y="0"/>
                  </a:lnTo>
                  <a:lnTo>
                    <a:pt x="318" y="0"/>
                  </a:lnTo>
                  <a:lnTo>
                    <a:pt x="284" y="3"/>
                  </a:lnTo>
                  <a:lnTo>
                    <a:pt x="206" y="15"/>
                  </a:lnTo>
                  <a:lnTo>
                    <a:pt x="160" y="21"/>
                  </a:lnTo>
                  <a:lnTo>
                    <a:pt x="118" y="34"/>
                  </a:lnTo>
                  <a:lnTo>
                    <a:pt x="82" y="49"/>
                  </a:lnTo>
                  <a:lnTo>
                    <a:pt x="66" y="58"/>
                  </a:lnTo>
                  <a:lnTo>
                    <a:pt x="54" y="67"/>
                  </a:lnTo>
                  <a:lnTo>
                    <a:pt x="0" y="118"/>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13"/>
            <p:cNvSpPr>
              <a:spLocks/>
            </p:cNvSpPr>
            <p:nvPr/>
          </p:nvSpPr>
          <p:spPr bwMode="auto">
            <a:xfrm>
              <a:off x="3098" y="2858"/>
              <a:ext cx="496" cy="496"/>
            </a:xfrm>
            <a:custGeom>
              <a:avLst/>
              <a:gdLst>
                <a:gd name="T0" fmla="*/ 0 w 496"/>
                <a:gd name="T1" fmla="*/ 290 h 496"/>
                <a:gd name="T2" fmla="*/ 408 w 496"/>
                <a:gd name="T3" fmla="*/ 18 h 496"/>
                <a:gd name="T4" fmla="*/ 496 w 496"/>
                <a:gd name="T5" fmla="*/ 0 h 496"/>
                <a:gd name="T6" fmla="*/ 99 w 496"/>
                <a:gd name="T7" fmla="*/ 290 h 496"/>
                <a:gd name="T8" fmla="*/ 257 w 496"/>
                <a:gd name="T9" fmla="*/ 484 h 496"/>
                <a:gd name="T10" fmla="*/ 157 w 496"/>
                <a:gd name="T11" fmla="*/ 496 h 496"/>
                <a:gd name="T12" fmla="*/ 0 w 496"/>
                <a:gd name="T13" fmla="*/ 290 h 496"/>
              </a:gdLst>
              <a:ahLst/>
              <a:cxnLst>
                <a:cxn ang="0">
                  <a:pos x="T0" y="T1"/>
                </a:cxn>
                <a:cxn ang="0">
                  <a:pos x="T2" y="T3"/>
                </a:cxn>
                <a:cxn ang="0">
                  <a:pos x="T4" y="T5"/>
                </a:cxn>
                <a:cxn ang="0">
                  <a:pos x="T6" y="T7"/>
                </a:cxn>
                <a:cxn ang="0">
                  <a:pos x="T8" y="T9"/>
                </a:cxn>
                <a:cxn ang="0">
                  <a:pos x="T10" y="T11"/>
                </a:cxn>
                <a:cxn ang="0">
                  <a:pos x="T12" y="T13"/>
                </a:cxn>
              </a:cxnLst>
              <a:rect l="0" t="0" r="r" b="b"/>
              <a:pathLst>
                <a:path w="496" h="496">
                  <a:moveTo>
                    <a:pt x="0" y="290"/>
                  </a:moveTo>
                  <a:lnTo>
                    <a:pt x="408" y="18"/>
                  </a:lnTo>
                  <a:lnTo>
                    <a:pt x="496" y="0"/>
                  </a:lnTo>
                  <a:lnTo>
                    <a:pt x="99" y="290"/>
                  </a:lnTo>
                  <a:lnTo>
                    <a:pt x="257" y="484"/>
                  </a:lnTo>
                  <a:lnTo>
                    <a:pt x="157" y="496"/>
                  </a:lnTo>
                  <a:lnTo>
                    <a:pt x="0" y="29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4"/>
            <p:cNvSpPr>
              <a:spLocks/>
            </p:cNvSpPr>
            <p:nvPr/>
          </p:nvSpPr>
          <p:spPr bwMode="auto">
            <a:xfrm>
              <a:off x="3255" y="3245"/>
              <a:ext cx="417" cy="146"/>
            </a:xfrm>
            <a:custGeom>
              <a:avLst/>
              <a:gdLst>
                <a:gd name="T0" fmla="*/ 69 w 417"/>
                <a:gd name="T1" fmla="*/ 85 h 146"/>
                <a:gd name="T2" fmla="*/ 396 w 417"/>
                <a:gd name="T3" fmla="*/ 0 h 146"/>
                <a:gd name="T4" fmla="*/ 417 w 417"/>
                <a:gd name="T5" fmla="*/ 91 h 146"/>
                <a:gd name="T6" fmla="*/ 109 w 417"/>
                <a:gd name="T7" fmla="*/ 146 h 146"/>
                <a:gd name="T8" fmla="*/ 0 w 417"/>
                <a:gd name="T9" fmla="*/ 109 h 146"/>
                <a:gd name="T10" fmla="*/ 69 w 417"/>
                <a:gd name="T11" fmla="*/ 85 h 146"/>
              </a:gdLst>
              <a:ahLst/>
              <a:cxnLst>
                <a:cxn ang="0">
                  <a:pos x="T0" y="T1"/>
                </a:cxn>
                <a:cxn ang="0">
                  <a:pos x="T2" y="T3"/>
                </a:cxn>
                <a:cxn ang="0">
                  <a:pos x="T4" y="T5"/>
                </a:cxn>
                <a:cxn ang="0">
                  <a:pos x="T6" y="T7"/>
                </a:cxn>
                <a:cxn ang="0">
                  <a:pos x="T8" y="T9"/>
                </a:cxn>
                <a:cxn ang="0">
                  <a:pos x="T10" y="T11"/>
                </a:cxn>
              </a:cxnLst>
              <a:rect l="0" t="0" r="r" b="b"/>
              <a:pathLst>
                <a:path w="417" h="146">
                  <a:moveTo>
                    <a:pt x="69" y="85"/>
                  </a:moveTo>
                  <a:lnTo>
                    <a:pt x="396" y="0"/>
                  </a:lnTo>
                  <a:lnTo>
                    <a:pt x="417" y="91"/>
                  </a:lnTo>
                  <a:lnTo>
                    <a:pt x="109" y="146"/>
                  </a:lnTo>
                  <a:lnTo>
                    <a:pt x="0" y="109"/>
                  </a:lnTo>
                  <a:lnTo>
                    <a:pt x="69" y="8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5"/>
            <p:cNvSpPr>
              <a:spLocks/>
            </p:cNvSpPr>
            <p:nvPr/>
          </p:nvSpPr>
          <p:spPr bwMode="auto">
            <a:xfrm>
              <a:off x="3651" y="3009"/>
              <a:ext cx="197" cy="327"/>
            </a:xfrm>
            <a:custGeom>
              <a:avLst/>
              <a:gdLst>
                <a:gd name="T0" fmla="*/ 197 w 197"/>
                <a:gd name="T1" fmla="*/ 0 h 327"/>
                <a:gd name="T2" fmla="*/ 0 w 197"/>
                <a:gd name="T3" fmla="*/ 236 h 327"/>
                <a:gd name="T4" fmla="*/ 21 w 197"/>
                <a:gd name="T5" fmla="*/ 327 h 327"/>
                <a:gd name="T6" fmla="*/ 197 w 197"/>
                <a:gd name="T7" fmla="*/ 100 h 327"/>
                <a:gd name="T8" fmla="*/ 197 w 197"/>
                <a:gd name="T9" fmla="*/ 0 h 327"/>
              </a:gdLst>
              <a:ahLst/>
              <a:cxnLst>
                <a:cxn ang="0">
                  <a:pos x="T0" y="T1"/>
                </a:cxn>
                <a:cxn ang="0">
                  <a:pos x="T2" y="T3"/>
                </a:cxn>
                <a:cxn ang="0">
                  <a:pos x="T4" y="T5"/>
                </a:cxn>
                <a:cxn ang="0">
                  <a:pos x="T6" y="T7"/>
                </a:cxn>
                <a:cxn ang="0">
                  <a:pos x="T8" y="T9"/>
                </a:cxn>
              </a:cxnLst>
              <a:rect l="0" t="0" r="r" b="b"/>
              <a:pathLst>
                <a:path w="197" h="327">
                  <a:moveTo>
                    <a:pt x="197" y="0"/>
                  </a:moveTo>
                  <a:lnTo>
                    <a:pt x="0" y="236"/>
                  </a:lnTo>
                  <a:lnTo>
                    <a:pt x="21" y="327"/>
                  </a:lnTo>
                  <a:lnTo>
                    <a:pt x="197" y="100"/>
                  </a:lnTo>
                  <a:lnTo>
                    <a:pt x="19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6"/>
            <p:cNvSpPr>
              <a:spLocks/>
            </p:cNvSpPr>
            <p:nvPr/>
          </p:nvSpPr>
          <p:spPr bwMode="auto">
            <a:xfrm>
              <a:off x="3591" y="2858"/>
              <a:ext cx="12" cy="197"/>
            </a:xfrm>
            <a:custGeom>
              <a:avLst/>
              <a:gdLst>
                <a:gd name="T0" fmla="*/ 0 w 12"/>
                <a:gd name="T1" fmla="*/ 0 h 197"/>
                <a:gd name="T2" fmla="*/ 6 w 12"/>
                <a:gd name="T3" fmla="*/ 0 h 197"/>
                <a:gd name="T4" fmla="*/ 12 w 12"/>
                <a:gd name="T5" fmla="*/ 197 h 197"/>
                <a:gd name="T6" fmla="*/ 6 w 12"/>
                <a:gd name="T7" fmla="*/ 197 h 197"/>
                <a:gd name="T8" fmla="*/ 0 w 12"/>
                <a:gd name="T9" fmla="*/ 0 h 197"/>
                <a:gd name="T10" fmla="*/ 0 w 12"/>
                <a:gd name="T11" fmla="*/ 0 h 197"/>
              </a:gdLst>
              <a:ahLst/>
              <a:cxnLst>
                <a:cxn ang="0">
                  <a:pos x="T0" y="T1"/>
                </a:cxn>
                <a:cxn ang="0">
                  <a:pos x="T2" y="T3"/>
                </a:cxn>
                <a:cxn ang="0">
                  <a:pos x="T4" y="T5"/>
                </a:cxn>
                <a:cxn ang="0">
                  <a:pos x="T6" y="T7"/>
                </a:cxn>
                <a:cxn ang="0">
                  <a:pos x="T8" y="T9"/>
                </a:cxn>
                <a:cxn ang="0">
                  <a:pos x="T10" y="T11"/>
                </a:cxn>
              </a:cxnLst>
              <a:rect l="0" t="0" r="r" b="b"/>
              <a:pathLst>
                <a:path w="12" h="197">
                  <a:moveTo>
                    <a:pt x="0" y="0"/>
                  </a:moveTo>
                  <a:lnTo>
                    <a:pt x="6" y="0"/>
                  </a:lnTo>
                  <a:lnTo>
                    <a:pt x="12" y="197"/>
                  </a:lnTo>
                  <a:lnTo>
                    <a:pt x="6" y="197"/>
                  </a:lnTo>
                  <a:lnTo>
                    <a:pt x="0" y="0"/>
                  </a:lnTo>
                  <a:lnTo>
                    <a:pt x="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7"/>
            <p:cNvSpPr>
              <a:spLocks/>
            </p:cNvSpPr>
            <p:nvPr/>
          </p:nvSpPr>
          <p:spPr bwMode="auto">
            <a:xfrm>
              <a:off x="3600" y="3006"/>
              <a:ext cx="248" cy="52"/>
            </a:xfrm>
            <a:custGeom>
              <a:avLst/>
              <a:gdLst>
                <a:gd name="T0" fmla="*/ 0 w 248"/>
                <a:gd name="T1" fmla="*/ 46 h 52"/>
                <a:gd name="T2" fmla="*/ 248 w 248"/>
                <a:gd name="T3" fmla="*/ 0 h 52"/>
                <a:gd name="T4" fmla="*/ 248 w 248"/>
                <a:gd name="T5" fmla="*/ 6 h 52"/>
                <a:gd name="T6" fmla="*/ 0 w 248"/>
                <a:gd name="T7" fmla="*/ 52 h 52"/>
                <a:gd name="T8" fmla="*/ 0 w 248"/>
                <a:gd name="T9" fmla="*/ 46 h 52"/>
                <a:gd name="T10" fmla="*/ 0 w 248"/>
                <a:gd name="T11" fmla="*/ 46 h 52"/>
              </a:gdLst>
              <a:ahLst/>
              <a:cxnLst>
                <a:cxn ang="0">
                  <a:pos x="T0" y="T1"/>
                </a:cxn>
                <a:cxn ang="0">
                  <a:pos x="T2" y="T3"/>
                </a:cxn>
                <a:cxn ang="0">
                  <a:pos x="T4" y="T5"/>
                </a:cxn>
                <a:cxn ang="0">
                  <a:pos x="T6" y="T7"/>
                </a:cxn>
                <a:cxn ang="0">
                  <a:pos x="T8" y="T9"/>
                </a:cxn>
                <a:cxn ang="0">
                  <a:pos x="T10" y="T11"/>
                </a:cxn>
              </a:cxnLst>
              <a:rect l="0" t="0" r="r" b="b"/>
              <a:pathLst>
                <a:path w="248" h="52">
                  <a:moveTo>
                    <a:pt x="0" y="46"/>
                  </a:moveTo>
                  <a:lnTo>
                    <a:pt x="248" y="0"/>
                  </a:lnTo>
                  <a:lnTo>
                    <a:pt x="248" y="6"/>
                  </a:lnTo>
                  <a:lnTo>
                    <a:pt x="0" y="52"/>
                  </a:lnTo>
                  <a:lnTo>
                    <a:pt x="0" y="46"/>
                  </a:lnTo>
                  <a:lnTo>
                    <a:pt x="0" y="4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8"/>
            <p:cNvSpPr>
              <a:spLocks/>
            </p:cNvSpPr>
            <p:nvPr/>
          </p:nvSpPr>
          <p:spPr bwMode="auto">
            <a:xfrm>
              <a:off x="3564" y="3055"/>
              <a:ext cx="39" cy="48"/>
            </a:xfrm>
            <a:custGeom>
              <a:avLst/>
              <a:gdLst>
                <a:gd name="T0" fmla="*/ 0 w 39"/>
                <a:gd name="T1" fmla="*/ 45 h 48"/>
                <a:gd name="T2" fmla="*/ 33 w 39"/>
                <a:gd name="T3" fmla="*/ 0 h 48"/>
                <a:gd name="T4" fmla="*/ 39 w 39"/>
                <a:gd name="T5" fmla="*/ 3 h 48"/>
                <a:gd name="T6" fmla="*/ 6 w 39"/>
                <a:gd name="T7" fmla="*/ 48 h 48"/>
                <a:gd name="T8" fmla="*/ 0 w 39"/>
                <a:gd name="T9" fmla="*/ 45 h 48"/>
                <a:gd name="T10" fmla="*/ 0 w 39"/>
                <a:gd name="T11" fmla="*/ 45 h 48"/>
              </a:gdLst>
              <a:ahLst/>
              <a:cxnLst>
                <a:cxn ang="0">
                  <a:pos x="T0" y="T1"/>
                </a:cxn>
                <a:cxn ang="0">
                  <a:pos x="T2" y="T3"/>
                </a:cxn>
                <a:cxn ang="0">
                  <a:pos x="T4" y="T5"/>
                </a:cxn>
                <a:cxn ang="0">
                  <a:pos x="T6" y="T7"/>
                </a:cxn>
                <a:cxn ang="0">
                  <a:pos x="T8" y="T9"/>
                </a:cxn>
                <a:cxn ang="0">
                  <a:pos x="T10" y="T11"/>
                </a:cxn>
              </a:cxnLst>
              <a:rect l="0" t="0" r="r" b="b"/>
              <a:pathLst>
                <a:path w="39" h="48">
                  <a:moveTo>
                    <a:pt x="0" y="45"/>
                  </a:moveTo>
                  <a:lnTo>
                    <a:pt x="33" y="0"/>
                  </a:lnTo>
                  <a:lnTo>
                    <a:pt x="39" y="3"/>
                  </a:lnTo>
                  <a:lnTo>
                    <a:pt x="6" y="48"/>
                  </a:lnTo>
                  <a:lnTo>
                    <a:pt x="0" y="45"/>
                  </a:lnTo>
                  <a:lnTo>
                    <a:pt x="0" y="4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9"/>
            <p:cNvSpPr>
              <a:spLocks/>
            </p:cNvSpPr>
            <p:nvPr/>
          </p:nvSpPr>
          <p:spPr bwMode="auto">
            <a:xfrm>
              <a:off x="3355" y="3100"/>
              <a:ext cx="215" cy="242"/>
            </a:xfrm>
            <a:custGeom>
              <a:avLst/>
              <a:gdLst>
                <a:gd name="T0" fmla="*/ 0 w 215"/>
                <a:gd name="T1" fmla="*/ 239 h 242"/>
                <a:gd name="T2" fmla="*/ 209 w 215"/>
                <a:gd name="T3" fmla="*/ 0 h 242"/>
                <a:gd name="T4" fmla="*/ 215 w 215"/>
                <a:gd name="T5" fmla="*/ 3 h 242"/>
                <a:gd name="T6" fmla="*/ 3 w 215"/>
                <a:gd name="T7" fmla="*/ 242 h 242"/>
                <a:gd name="T8" fmla="*/ 0 w 215"/>
                <a:gd name="T9" fmla="*/ 239 h 242"/>
                <a:gd name="T10" fmla="*/ 0 w 215"/>
                <a:gd name="T11" fmla="*/ 239 h 242"/>
              </a:gdLst>
              <a:ahLst/>
              <a:cxnLst>
                <a:cxn ang="0">
                  <a:pos x="T0" y="T1"/>
                </a:cxn>
                <a:cxn ang="0">
                  <a:pos x="T2" y="T3"/>
                </a:cxn>
                <a:cxn ang="0">
                  <a:pos x="T4" y="T5"/>
                </a:cxn>
                <a:cxn ang="0">
                  <a:pos x="T6" y="T7"/>
                </a:cxn>
                <a:cxn ang="0">
                  <a:pos x="T8" y="T9"/>
                </a:cxn>
                <a:cxn ang="0">
                  <a:pos x="T10" y="T11"/>
                </a:cxn>
              </a:cxnLst>
              <a:rect l="0" t="0" r="r" b="b"/>
              <a:pathLst>
                <a:path w="215" h="242">
                  <a:moveTo>
                    <a:pt x="0" y="239"/>
                  </a:moveTo>
                  <a:lnTo>
                    <a:pt x="209" y="0"/>
                  </a:lnTo>
                  <a:lnTo>
                    <a:pt x="215" y="3"/>
                  </a:lnTo>
                  <a:lnTo>
                    <a:pt x="3" y="242"/>
                  </a:lnTo>
                  <a:lnTo>
                    <a:pt x="0" y="239"/>
                  </a:lnTo>
                  <a:lnTo>
                    <a:pt x="0" y="23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20"/>
            <p:cNvSpPr>
              <a:spLocks/>
            </p:cNvSpPr>
            <p:nvPr/>
          </p:nvSpPr>
          <p:spPr bwMode="auto">
            <a:xfrm>
              <a:off x="3685" y="2788"/>
              <a:ext cx="447" cy="179"/>
            </a:xfrm>
            <a:custGeom>
              <a:avLst/>
              <a:gdLst>
                <a:gd name="T0" fmla="*/ 27 w 447"/>
                <a:gd name="T1" fmla="*/ 127 h 179"/>
                <a:gd name="T2" fmla="*/ 27 w 447"/>
                <a:gd name="T3" fmla="*/ 127 h 179"/>
                <a:gd name="T4" fmla="*/ 15 w 447"/>
                <a:gd name="T5" fmla="*/ 118 h 179"/>
                <a:gd name="T6" fmla="*/ 15 w 447"/>
                <a:gd name="T7" fmla="*/ 118 h 179"/>
                <a:gd name="T8" fmla="*/ 15 w 447"/>
                <a:gd name="T9" fmla="*/ 118 h 179"/>
                <a:gd name="T10" fmla="*/ 3 w 447"/>
                <a:gd name="T11" fmla="*/ 112 h 179"/>
                <a:gd name="T12" fmla="*/ 3 w 447"/>
                <a:gd name="T13" fmla="*/ 112 h 179"/>
                <a:gd name="T14" fmla="*/ 0 w 447"/>
                <a:gd name="T15" fmla="*/ 106 h 179"/>
                <a:gd name="T16" fmla="*/ 0 w 447"/>
                <a:gd name="T17" fmla="*/ 106 h 179"/>
                <a:gd name="T18" fmla="*/ 84 w 447"/>
                <a:gd name="T19" fmla="*/ 85 h 179"/>
                <a:gd name="T20" fmla="*/ 163 w 447"/>
                <a:gd name="T21" fmla="*/ 58 h 179"/>
                <a:gd name="T22" fmla="*/ 320 w 447"/>
                <a:gd name="T23" fmla="*/ 0 h 179"/>
                <a:gd name="T24" fmla="*/ 320 w 447"/>
                <a:gd name="T25" fmla="*/ 0 h 179"/>
                <a:gd name="T26" fmla="*/ 323 w 447"/>
                <a:gd name="T27" fmla="*/ 0 h 179"/>
                <a:gd name="T28" fmla="*/ 326 w 447"/>
                <a:gd name="T29" fmla="*/ 3 h 179"/>
                <a:gd name="T30" fmla="*/ 326 w 447"/>
                <a:gd name="T31" fmla="*/ 3 h 179"/>
                <a:gd name="T32" fmla="*/ 335 w 447"/>
                <a:gd name="T33" fmla="*/ 15 h 179"/>
                <a:gd name="T34" fmla="*/ 348 w 447"/>
                <a:gd name="T35" fmla="*/ 24 h 179"/>
                <a:gd name="T36" fmla="*/ 363 w 447"/>
                <a:gd name="T37" fmla="*/ 33 h 179"/>
                <a:gd name="T38" fmla="*/ 378 w 447"/>
                <a:gd name="T39" fmla="*/ 40 h 179"/>
                <a:gd name="T40" fmla="*/ 411 w 447"/>
                <a:gd name="T41" fmla="*/ 52 h 179"/>
                <a:gd name="T42" fmla="*/ 447 w 447"/>
                <a:gd name="T43" fmla="*/ 61 h 179"/>
                <a:gd name="T44" fmla="*/ 447 w 447"/>
                <a:gd name="T45" fmla="*/ 61 h 179"/>
                <a:gd name="T46" fmla="*/ 447 w 447"/>
                <a:gd name="T47" fmla="*/ 67 h 179"/>
                <a:gd name="T48" fmla="*/ 447 w 447"/>
                <a:gd name="T49" fmla="*/ 67 h 179"/>
                <a:gd name="T50" fmla="*/ 429 w 447"/>
                <a:gd name="T51" fmla="*/ 67 h 179"/>
                <a:gd name="T52" fmla="*/ 429 w 447"/>
                <a:gd name="T53" fmla="*/ 67 h 179"/>
                <a:gd name="T54" fmla="*/ 429 w 447"/>
                <a:gd name="T55" fmla="*/ 67 h 179"/>
                <a:gd name="T56" fmla="*/ 396 w 447"/>
                <a:gd name="T57" fmla="*/ 67 h 179"/>
                <a:gd name="T58" fmla="*/ 369 w 447"/>
                <a:gd name="T59" fmla="*/ 76 h 179"/>
                <a:gd name="T60" fmla="*/ 345 w 447"/>
                <a:gd name="T61" fmla="*/ 85 h 179"/>
                <a:gd name="T62" fmla="*/ 323 w 447"/>
                <a:gd name="T63" fmla="*/ 97 h 179"/>
                <a:gd name="T64" fmla="*/ 278 w 447"/>
                <a:gd name="T65" fmla="*/ 127 h 179"/>
                <a:gd name="T66" fmla="*/ 254 w 447"/>
                <a:gd name="T67" fmla="*/ 142 h 179"/>
                <a:gd name="T68" fmla="*/ 227 w 447"/>
                <a:gd name="T69" fmla="*/ 158 h 179"/>
                <a:gd name="T70" fmla="*/ 227 w 447"/>
                <a:gd name="T71" fmla="*/ 158 h 179"/>
                <a:gd name="T72" fmla="*/ 227 w 447"/>
                <a:gd name="T73" fmla="*/ 158 h 179"/>
                <a:gd name="T74" fmla="*/ 205 w 447"/>
                <a:gd name="T75" fmla="*/ 167 h 179"/>
                <a:gd name="T76" fmla="*/ 184 w 447"/>
                <a:gd name="T77" fmla="*/ 176 h 179"/>
                <a:gd name="T78" fmla="*/ 169 w 447"/>
                <a:gd name="T79" fmla="*/ 179 h 179"/>
                <a:gd name="T80" fmla="*/ 151 w 447"/>
                <a:gd name="T81" fmla="*/ 179 h 179"/>
                <a:gd name="T82" fmla="*/ 151 w 447"/>
                <a:gd name="T83" fmla="*/ 179 h 179"/>
                <a:gd name="T84" fmla="*/ 151 w 447"/>
                <a:gd name="T85" fmla="*/ 179 h 179"/>
                <a:gd name="T86" fmla="*/ 136 w 447"/>
                <a:gd name="T87" fmla="*/ 179 h 179"/>
                <a:gd name="T88" fmla="*/ 121 w 447"/>
                <a:gd name="T89" fmla="*/ 176 h 179"/>
                <a:gd name="T90" fmla="*/ 93 w 447"/>
                <a:gd name="T91" fmla="*/ 164 h 179"/>
                <a:gd name="T92" fmla="*/ 63 w 447"/>
                <a:gd name="T93" fmla="*/ 145 h 179"/>
                <a:gd name="T94" fmla="*/ 27 w 447"/>
                <a:gd name="T95" fmla="*/ 127 h 179"/>
                <a:gd name="T96" fmla="*/ 27 w 447"/>
                <a:gd name="T97" fmla="*/ 12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7" h="179">
                  <a:moveTo>
                    <a:pt x="27" y="127"/>
                  </a:moveTo>
                  <a:lnTo>
                    <a:pt x="27" y="127"/>
                  </a:lnTo>
                  <a:lnTo>
                    <a:pt x="15" y="118"/>
                  </a:lnTo>
                  <a:lnTo>
                    <a:pt x="15" y="118"/>
                  </a:lnTo>
                  <a:lnTo>
                    <a:pt x="15" y="118"/>
                  </a:lnTo>
                  <a:lnTo>
                    <a:pt x="3" y="112"/>
                  </a:lnTo>
                  <a:lnTo>
                    <a:pt x="3" y="112"/>
                  </a:lnTo>
                  <a:lnTo>
                    <a:pt x="0" y="106"/>
                  </a:lnTo>
                  <a:lnTo>
                    <a:pt x="0" y="106"/>
                  </a:lnTo>
                  <a:lnTo>
                    <a:pt x="84" y="85"/>
                  </a:lnTo>
                  <a:lnTo>
                    <a:pt x="163" y="58"/>
                  </a:lnTo>
                  <a:lnTo>
                    <a:pt x="320" y="0"/>
                  </a:lnTo>
                  <a:lnTo>
                    <a:pt x="320" y="0"/>
                  </a:lnTo>
                  <a:lnTo>
                    <a:pt x="323" y="0"/>
                  </a:lnTo>
                  <a:lnTo>
                    <a:pt x="326" y="3"/>
                  </a:lnTo>
                  <a:lnTo>
                    <a:pt x="326" y="3"/>
                  </a:lnTo>
                  <a:lnTo>
                    <a:pt x="335" y="15"/>
                  </a:lnTo>
                  <a:lnTo>
                    <a:pt x="348" y="24"/>
                  </a:lnTo>
                  <a:lnTo>
                    <a:pt x="363" y="33"/>
                  </a:lnTo>
                  <a:lnTo>
                    <a:pt x="378" y="40"/>
                  </a:lnTo>
                  <a:lnTo>
                    <a:pt x="411" y="52"/>
                  </a:lnTo>
                  <a:lnTo>
                    <a:pt x="447" y="61"/>
                  </a:lnTo>
                  <a:lnTo>
                    <a:pt x="447" y="61"/>
                  </a:lnTo>
                  <a:lnTo>
                    <a:pt x="447" y="67"/>
                  </a:lnTo>
                  <a:lnTo>
                    <a:pt x="447" y="67"/>
                  </a:lnTo>
                  <a:lnTo>
                    <a:pt x="429" y="67"/>
                  </a:lnTo>
                  <a:lnTo>
                    <a:pt x="429" y="67"/>
                  </a:lnTo>
                  <a:lnTo>
                    <a:pt x="429" y="67"/>
                  </a:lnTo>
                  <a:lnTo>
                    <a:pt x="396" y="67"/>
                  </a:lnTo>
                  <a:lnTo>
                    <a:pt x="369" y="76"/>
                  </a:lnTo>
                  <a:lnTo>
                    <a:pt x="345" y="85"/>
                  </a:lnTo>
                  <a:lnTo>
                    <a:pt x="323" y="97"/>
                  </a:lnTo>
                  <a:lnTo>
                    <a:pt x="278" y="127"/>
                  </a:lnTo>
                  <a:lnTo>
                    <a:pt x="254" y="142"/>
                  </a:lnTo>
                  <a:lnTo>
                    <a:pt x="227" y="158"/>
                  </a:lnTo>
                  <a:lnTo>
                    <a:pt x="227" y="158"/>
                  </a:lnTo>
                  <a:lnTo>
                    <a:pt x="227" y="158"/>
                  </a:lnTo>
                  <a:lnTo>
                    <a:pt x="205" y="167"/>
                  </a:lnTo>
                  <a:lnTo>
                    <a:pt x="184" y="176"/>
                  </a:lnTo>
                  <a:lnTo>
                    <a:pt x="169" y="179"/>
                  </a:lnTo>
                  <a:lnTo>
                    <a:pt x="151" y="179"/>
                  </a:lnTo>
                  <a:lnTo>
                    <a:pt x="151" y="179"/>
                  </a:lnTo>
                  <a:lnTo>
                    <a:pt x="151" y="179"/>
                  </a:lnTo>
                  <a:lnTo>
                    <a:pt x="136" y="179"/>
                  </a:lnTo>
                  <a:lnTo>
                    <a:pt x="121" y="176"/>
                  </a:lnTo>
                  <a:lnTo>
                    <a:pt x="93" y="164"/>
                  </a:lnTo>
                  <a:lnTo>
                    <a:pt x="63" y="145"/>
                  </a:lnTo>
                  <a:lnTo>
                    <a:pt x="27" y="127"/>
                  </a:lnTo>
                  <a:lnTo>
                    <a:pt x="27" y="1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21"/>
            <p:cNvSpPr>
              <a:spLocks/>
            </p:cNvSpPr>
            <p:nvPr/>
          </p:nvSpPr>
          <p:spPr bwMode="auto">
            <a:xfrm>
              <a:off x="3924" y="3009"/>
              <a:ext cx="275" cy="233"/>
            </a:xfrm>
            <a:custGeom>
              <a:avLst/>
              <a:gdLst>
                <a:gd name="T0" fmla="*/ 6 w 275"/>
                <a:gd name="T1" fmla="*/ 0 h 233"/>
                <a:gd name="T2" fmla="*/ 6 w 275"/>
                <a:gd name="T3" fmla="*/ 0 h 233"/>
                <a:gd name="T4" fmla="*/ 12 w 275"/>
                <a:gd name="T5" fmla="*/ 9 h 233"/>
                <a:gd name="T6" fmla="*/ 12 w 275"/>
                <a:gd name="T7" fmla="*/ 9 h 233"/>
                <a:gd name="T8" fmla="*/ 12 w 275"/>
                <a:gd name="T9" fmla="*/ 9 h 233"/>
                <a:gd name="T10" fmla="*/ 39 w 275"/>
                <a:gd name="T11" fmla="*/ 18 h 233"/>
                <a:gd name="T12" fmla="*/ 66 w 275"/>
                <a:gd name="T13" fmla="*/ 24 h 233"/>
                <a:gd name="T14" fmla="*/ 93 w 275"/>
                <a:gd name="T15" fmla="*/ 21 h 233"/>
                <a:gd name="T16" fmla="*/ 121 w 275"/>
                <a:gd name="T17" fmla="*/ 18 h 233"/>
                <a:gd name="T18" fmla="*/ 121 w 275"/>
                <a:gd name="T19" fmla="*/ 18 h 233"/>
                <a:gd name="T20" fmla="*/ 124 w 275"/>
                <a:gd name="T21" fmla="*/ 15 h 233"/>
                <a:gd name="T22" fmla="*/ 124 w 275"/>
                <a:gd name="T23" fmla="*/ 18 h 233"/>
                <a:gd name="T24" fmla="*/ 124 w 275"/>
                <a:gd name="T25" fmla="*/ 18 h 233"/>
                <a:gd name="T26" fmla="*/ 145 w 275"/>
                <a:gd name="T27" fmla="*/ 43 h 233"/>
                <a:gd name="T28" fmla="*/ 163 w 275"/>
                <a:gd name="T29" fmla="*/ 67 h 233"/>
                <a:gd name="T30" fmla="*/ 199 w 275"/>
                <a:gd name="T31" fmla="*/ 121 h 233"/>
                <a:gd name="T32" fmla="*/ 233 w 275"/>
                <a:gd name="T33" fmla="*/ 176 h 233"/>
                <a:gd name="T34" fmla="*/ 254 w 275"/>
                <a:gd name="T35" fmla="*/ 200 h 233"/>
                <a:gd name="T36" fmla="*/ 272 w 275"/>
                <a:gd name="T37" fmla="*/ 218 h 233"/>
                <a:gd name="T38" fmla="*/ 272 w 275"/>
                <a:gd name="T39" fmla="*/ 218 h 233"/>
                <a:gd name="T40" fmla="*/ 275 w 275"/>
                <a:gd name="T41" fmla="*/ 224 h 233"/>
                <a:gd name="T42" fmla="*/ 272 w 275"/>
                <a:gd name="T43" fmla="*/ 224 h 233"/>
                <a:gd name="T44" fmla="*/ 272 w 275"/>
                <a:gd name="T45" fmla="*/ 224 h 233"/>
                <a:gd name="T46" fmla="*/ 239 w 275"/>
                <a:gd name="T47" fmla="*/ 233 h 233"/>
                <a:gd name="T48" fmla="*/ 211 w 275"/>
                <a:gd name="T49" fmla="*/ 233 h 233"/>
                <a:gd name="T50" fmla="*/ 193 w 275"/>
                <a:gd name="T51" fmla="*/ 227 h 233"/>
                <a:gd name="T52" fmla="*/ 175 w 275"/>
                <a:gd name="T53" fmla="*/ 218 h 233"/>
                <a:gd name="T54" fmla="*/ 175 w 275"/>
                <a:gd name="T55" fmla="*/ 218 h 233"/>
                <a:gd name="T56" fmla="*/ 175 w 275"/>
                <a:gd name="T57" fmla="*/ 218 h 233"/>
                <a:gd name="T58" fmla="*/ 160 w 275"/>
                <a:gd name="T59" fmla="*/ 200 h 233"/>
                <a:gd name="T60" fmla="*/ 145 w 275"/>
                <a:gd name="T61" fmla="*/ 179 h 233"/>
                <a:gd name="T62" fmla="*/ 130 w 275"/>
                <a:gd name="T63" fmla="*/ 158 h 233"/>
                <a:gd name="T64" fmla="*/ 109 w 275"/>
                <a:gd name="T65" fmla="*/ 130 h 233"/>
                <a:gd name="T66" fmla="*/ 109 w 275"/>
                <a:gd name="T67" fmla="*/ 130 h 233"/>
                <a:gd name="T68" fmla="*/ 109 w 275"/>
                <a:gd name="T69" fmla="*/ 130 h 233"/>
                <a:gd name="T70" fmla="*/ 109 w 275"/>
                <a:gd name="T71" fmla="*/ 127 h 233"/>
                <a:gd name="T72" fmla="*/ 109 w 275"/>
                <a:gd name="T73" fmla="*/ 127 h 233"/>
                <a:gd name="T74" fmla="*/ 87 w 275"/>
                <a:gd name="T75" fmla="*/ 100 h 233"/>
                <a:gd name="T76" fmla="*/ 60 w 275"/>
                <a:gd name="T77" fmla="*/ 73 h 233"/>
                <a:gd name="T78" fmla="*/ 33 w 275"/>
                <a:gd name="T79" fmla="*/ 46 h 233"/>
                <a:gd name="T80" fmla="*/ 9 w 275"/>
                <a:gd name="T81" fmla="*/ 15 h 233"/>
                <a:gd name="T82" fmla="*/ 9 w 275"/>
                <a:gd name="T83" fmla="*/ 15 h 233"/>
                <a:gd name="T84" fmla="*/ 9 w 275"/>
                <a:gd name="T85" fmla="*/ 15 h 233"/>
                <a:gd name="T86" fmla="*/ 9 w 275"/>
                <a:gd name="T87" fmla="*/ 15 h 233"/>
                <a:gd name="T88" fmla="*/ 9 w 275"/>
                <a:gd name="T89" fmla="*/ 15 h 233"/>
                <a:gd name="T90" fmla="*/ 9 w 275"/>
                <a:gd name="T91" fmla="*/ 15 h 233"/>
                <a:gd name="T92" fmla="*/ 9 w 275"/>
                <a:gd name="T93" fmla="*/ 15 h 233"/>
                <a:gd name="T94" fmla="*/ 0 w 275"/>
                <a:gd name="T95" fmla="*/ 3 h 233"/>
                <a:gd name="T96" fmla="*/ 0 w 275"/>
                <a:gd name="T97" fmla="*/ 3 h 233"/>
                <a:gd name="T98" fmla="*/ 6 w 275"/>
                <a:gd name="T99" fmla="*/ 0 h 233"/>
                <a:gd name="T100" fmla="*/ 6 w 275"/>
                <a:gd name="T101"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5" h="233">
                  <a:moveTo>
                    <a:pt x="6" y="0"/>
                  </a:moveTo>
                  <a:lnTo>
                    <a:pt x="6" y="0"/>
                  </a:lnTo>
                  <a:lnTo>
                    <a:pt x="12" y="9"/>
                  </a:lnTo>
                  <a:lnTo>
                    <a:pt x="12" y="9"/>
                  </a:lnTo>
                  <a:lnTo>
                    <a:pt x="12" y="9"/>
                  </a:lnTo>
                  <a:lnTo>
                    <a:pt x="39" y="18"/>
                  </a:lnTo>
                  <a:lnTo>
                    <a:pt x="66" y="24"/>
                  </a:lnTo>
                  <a:lnTo>
                    <a:pt x="93" y="21"/>
                  </a:lnTo>
                  <a:lnTo>
                    <a:pt x="121" y="18"/>
                  </a:lnTo>
                  <a:lnTo>
                    <a:pt x="121" y="18"/>
                  </a:lnTo>
                  <a:lnTo>
                    <a:pt x="124" y="15"/>
                  </a:lnTo>
                  <a:lnTo>
                    <a:pt x="124" y="18"/>
                  </a:lnTo>
                  <a:lnTo>
                    <a:pt x="124" y="18"/>
                  </a:lnTo>
                  <a:lnTo>
                    <a:pt x="145" y="43"/>
                  </a:lnTo>
                  <a:lnTo>
                    <a:pt x="163" y="67"/>
                  </a:lnTo>
                  <a:lnTo>
                    <a:pt x="199" y="121"/>
                  </a:lnTo>
                  <a:lnTo>
                    <a:pt x="233" y="176"/>
                  </a:lnTo>
                  <a:lnTo>
                    <a:pt x="254" y="200"/>
                  </a:lnTo>
                  <a:lnTo>
                    <a:pt x="272" y="218"/>
                  </a:lnTo>
                  <a:lnTo>
                    <a:pt x="272" y="218"/>
                  </a:lnTo>
                  <a:lnTo>
                    <a:pt x="275" y="224"/>
                  </a:lnTo>
                  <a:lnTo>
                    <a:pt x="272" y="224"/>
                  </a:lnTo>
                  <a:lnTo>
                    <a:pt x="272" y="224"/>
                  </a:lnTo>
                  <a:lnTo>
                    <a:pt x="239" y="233"/>
                  </a:lnTo>
                  <a:lnTo>
                    <a:pt x="211" y="233"/>
                  </a:lnTo>
                  <a:lnTo>
                    <a:pt x="193" y="227"/>
                  </a:lnTo>
                  <a:lnTo>
                    <a:pt x="175" y="218"/>
                  </a:lnTo>
                  <a:lnTo>
                    <a:pt x="175" y="218"/>
                  </a:lnTo>
                  <a:lnTo>
                    <a:pt x="175" y="218"/>
                  </a:lnTo>
                  <a:lnTo>
                    <a:pt x="160" y="200"/>
                  </a:lnTo>
                  <a:lnTo>
                    <a:pt x="145" y="179"/>
                  </a:lnTo>
                  <a:lnTo>
                    <a:pt x="130" y="158"/>
                  </a:lnTo>
                  <a:lnTo>
                    <a:pt x="109" y="130"/>
                  </a:lnTo>
                  <a:lnTo>
                    <a:pt x="109" y="130"/>
                  </a:lnTo>
                  <a:lnTo>
                    <a:pt x="109" y="130"/>
                  </a:lnTo>
                  <a:lnTo>
                    <a:pt x="109" y="127"/>
                  </a:lnTo>
                  <a:lnTo>
                    <a:pt x="109" y="127"/>
                  </a:lnTo>
                  <a:lnTo>
                    <a:pt x="87" y="100"/>
                  </a:lnTo>
                  <a:lnTo>
                    <a:pt x="60" y="73"/>
                  </a:lnTo>
                  <a:lnTo>
                    <a:pt x="33" y="46"/>
                  </a:lnTo>
                  <a:lnTo>
                    <a:pt x="9" y="15"/>
                  </a:lnTo>
                  <a:lnTo>
                    <a:pt x="9" y="15"/>
                  </a:lnTo>
                  <a:lnTo>
                    <a:pt x="9" y="15"/>
                  </a:lnTo>
                  <a:lnTo>
                    <a:pt x="9" y="15"/>
                  </a:lnTo>
                  <a:lnTo>
                    <a:pt x="9" y="15"/>
                  </a:lnTo>
                  <a:lnTo>
                    <a:pt x="9" y="15"/>
                  </a:lnTo>
                  <a:lnTo>
                    <a:pt x="9" y="15"/>
                  </a:lnTo>
                  <a:lnTo>
                    <a:pt x="0" y="3"/>
                  </a:lnTo>
                  <a:lnTo>
                    <a:pt x="0" y="3"/>
                  </a:lnTo>
                  <a:lnTo>
                    <a:pt x="6" y="0"/>
                  </a:lnTo>
                  <a:lnTo>
                    <a:pt x="6"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22"/>
            <p:cNvSpPr>
              <a:spLocks/>
            </p:cNvSpPr>
            <p:nvPr/>
          </p:nvSpPr>
          <p:spPr bwMode="auto">
            <a:xfrm>
              <a:off x="3430" y="2991"/>
              <a:ext cx="170" cy="260"/>
            </a:xfrm>
            <a:custGeom>
              <a:avLst/>
              <a:gdLst>
                <a:gd name="T0" fmla="*/ 34 w 170"/>
                <a:gd name="T1" fmla="*/ 6 h 260"/>
                <a:gd name="T2" fmla="*/ 34 w 170"/>
                <a:gd name="T3" fmla="*/ 6 h 260"/>
                <a:gd name="T4" fmla="*/ 97 w 170"/>
                <a:gd name="T5" fmla="*/ 73 h 260"/>
                <a:gd name="T6" fmla="*/ 131 w 170"/>
                <a:gd name="T7" fmla="*/ 109 h 260"/>
                <a:gd name="T8" fmla="*/ 170 w 170"/>
                <a:gd name="T9" fmla="*/ 139 h 260"/>
                <a:gd name="T10" fmla="*/ 170 w 170"/>
                <a:gd name="T11" fmla="*/ 139 h 260"/>
                <a:gd name="T12" fmla="*/ 170 w 170"/>
                <a:gd name="T13" fmla="*/ 139 h 260"/>
                <a:gd name="T14" fmla="*/ 170 w 170"/>
                <a:gd name="T15" fmla="*/ 142 h 260"/>
                <a:gd name="T16" fmla="*/ 170 w 170"/>
                <a:gd name="T17" fmla="*/ 142 h 260"/>
                <a:gd name="T18" fmla="*/ 131 w 170"/>
                <a:gd name="T19" fmla="*/ 260 h 260"/>
                <a:gd name="T20" fmla="*/ 131 w 170"/>
                <a:gd name="T21" fmla="*/ 260 h 260"/>
                <a:gd name="T22" fmla="*/ 131 w 170"/>
                <a:gd name="T23" fmla="*/ 260 h 260"/>
                <a:gd name="T24" fmla="*/ 127 w 170"/>
                <a:gd name="T25" fmla="*/ 260 h 260"/>
                <a:gd name="T26" fmla="*/ 127 w 170"/>
                <a:gd name="T27" fmla="*/ 260 h 260"/>
                <a:gd name="T28" fmla="*/ 91 w 170"/>
                <a:gd name="T29" fmla="*/ 248 h 260"/>
                <a:gd name="T30" fmla="*/ 91 w 170"/>
                <a:gd name="T31" fmla="*/ 248 h 260"/>
                <a:gd name="T32" fmla="*/ 91 w 170"/>
                <a:gd name="T33" fmla="*/ 248 h 260"/>
                <a:gd name="T34" fmla="*/ 55 w 170"/>
                <a:gd name="T35" fmla="*/ 230 h 260"/>
                <a:gd name="T36" fmla="*/ 28 w 170"/>
                <a:gd name="T37" fmla="*/ 209 h 260"/>
                <a:gd name="T38" fmla="*/ 16 w 170"/>
                <a:gd name="T39" fmla="*/ 197 h 260"/>
                <a:gd name="T40" fmla="*/ 9 w 170"/>
                <a:gd name="T41" fmla="*/ 188 h 260"/>
                <a:gd name="T42" fmla="*/ 3 w 170"/>
                <a:gd name="T43" fmla="*/ 176 h 260"/>
                <a:gd name="T44" fmla="*/ 3 w 170"/>
                <a:gd name="T45" fmla="*/ 163 h 260"/>
                <a:gd name="T46" fmla="*/ 3 w 170"/>
                <a:gd name="T47" fmla="*/ 163 h 260"/>
                <a:gd name="T48" fmla="*/ 0 w 170"/>
                <a:gd name="T49" fmla="*/ 163 h 260"/>
                <a:gd name="T50" fmla="*/ 0 w 170"/>
                <a:gd name="T51" fmla="*/ 163 h 260"/>
                <a:gd name="T52" fmla="*/ 6 w 170"/>
                <a:gd name="T53" fmla="*/ 124 h 260"/>
                <a:gd name="T54" fmla="*/ 16 w 170"/>
                <a:gd name="T55" fmla="*/ 85 h 260"/>
                <a:gd name="T56" fmla="*/ 25 w 170"/>
                <a:gd name="T57" fmla="*/ 42 h 260"/>
                <a:gd name="T58" fmla="*/ 28 w 170"/>
                <a:gd name="T59" fmla="*/ 6 h 260"/>
                <a:gd name="T60" fmla="*/ 28 w 170"/>
                <a:gd name="T61" fmla="*/ 6 h 260"/>
                <a:gd name="T62" fmla="*/ 28 w 170"/>
                <a:gd name="T63" fmla="*/ 0 h 260"/>
                <a:gd name="T64" fmla="*/ 34 w 170"/>
                <a:gd name="T65" fmla="*/ 6 h 260"/>
                <a:gd name="T66" fmla="*/ 34 w 170"/>
                <a:gd name="T67" fmla="*/ 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260">
                  <a:moveTo>
                    <a:pt x="34" y="6"/>
                  </a:moveTo>
                  <a:lnTo>
                    <a:pt x="34" y="6"/>
                  </a:lnTo>
                  <a:lnTo>
                    <a:pt x="97" y="73"/>
                  </a:lnTo>
                  <a:lnTo>
                    <a:pt x="131" y="109"/>
                  </a:lnTo>
                  <a:lnTo>
                    <a:pt x="170" y="139"/>
                  </a:lnTo>
                  <a:lnTo>
                    <a:pt x="170" y="139"/>
                  </a:lnTo>
                  <a:lnTo>
                    <a:pt x="170" y="139"/>
                  </a:lnTo>
                  <a:lnTo>
                    <a:pt x="170" y="142"/>
                  </a:lnTo>
                  <a:lnTo>
                    <a:pt x="170" y="142"/>
                  </a:lnTo>
                  <a:lnTo>
                    <a:pt x="131" y="260"/>
                  </a:lnTo>
                  <a:lnTo>
                    <a:pt x="131" y="260"/>
                  </a:lnTo>
                  <a:lnTo>
                    <a:pt x="131" y="260"/>
                  </a:lnTo>
                  <a:lnTo>
                    <a:pt x="127" y="260"/>
                  </a:lnTo>
                  <a:lnTo>
                    <a:pt x="127" y="260"/>
                  </a:lnTo>
                  <a:lnTo>
                    <a:pt x="91" y="248"/>
                  </a:lnTo>
                  <a:lnTo>
                    <a:pt x="91" y="248"/>
                  </a:lnTo>
                  <a:lnTo>
                    <a:pt x="91" y="248"/>
                  </a:lnTo>
                  <a:lnTo>
                    <a:pt x="55" y="230"/>
                  </a:lnTo>
                  <a:lnTo>
                    <a:pt x="28" y="209"/>
                  </a:lnTo>
                  <a:lnTo>
                    <a:pt x="16" y="197"/>
                  </a:lnTo>
                  <a:lnTo>
                    <a:pt x="9" y="188"/>
                  </a:lnTo>
                  <a:lnTo>
                    <a:pt x="3" y="176"/>
                  </a:lnTo>
                  <a:lnTo>
                    <a:pt x="3" y="163"/>
                  </a:lnTo>
                  <a:lnTo>
                    <a:pt x="3" y="163"/>
                  </a:lnTo>
                  <a:lnTo>
                    <a:pt x="0" y="163"/>
                  </a:lnTo>
                  <a:lnTo>
                    <a:pt x="0" y="163"/>
                  </a:lnTo>
                  <a:lnTo>
                    <a:pt x="6" y="124"/>
                  </a:lnTo>
                  <a:lnTo>
                    <a:pt x="16" y="85"/>
                  </a:lnTo>
                  <a:lnTo>
                    <a:pt x="25" y="42"/>
                  </a:lnTo>
                  <a:lnTo>
                    <a:pt x="28" y="6"/>
                  </a:lnTo>
                  <a:lnTo>
                    <a:pt x="28" y="6"/>
                  </a:lnTo>
                  <a:lnTo>
                    <a:pt x="28" y="0"/>
                  </a:lnTo>
                  <a:lnTo>
                    <a:pt x="34" y="6"/>
                  </a:lnTo>
                  <a:lnTo>
                    <a:pt x="34" y="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23"/>
            <p:cNvSpPr>
              <a:spLocks/>
            </p:cNvSpPr>
            <p:nvPr/>
          </p:nvSpPr>
          <p:spPr bwMode="auto">
            <a:xfrm>
              <a:off x="2365" y="2168"/>
              <a:ext cx="43" cy="97"/>
            </a:xfrm>
            <a:custGeom>
              <a:avLst/>
              <a:gdLst>
                <a:gd name="T0" fmla="*/ 40 w 43"/>
                <a:gd name="T1" fmla="*/ 51 h 97"/>
                <a:gd name="T2" fmla="*/ 40 w 43"/>
                <a:gd name="T3" fmla="*/ 51 h 97"/>
                <a:gd name="T4" fmla="*/ 34 w 43"/>
                <a:gd name="T5" fmla="*/ 72 h 97"/>
                <a:gd name="T6" fmla="*/ 27 w 43"/>
                <a:gd name="T7" fmla="*/ 84 h 97"/>
                <a:gd name="T8" fmla="*/ 18 w 43"/>
                <a:gd name="T9" fmla="*/ 94 h 97"/>
                <a:gd name="T10" fmla="*/ 15 w 43"/>
                <a:gd name="T11" fmla="*/ 97 h 97"/>
                <a:gd name="T12" fmla="*/ 12 w 43"/>
                <a:gd name="T13" fmla="*/ 97 h 97"/>
                <a:gd name="T14" fmla="*/ 12 w 43"/>
                <a:gd name="T15" fmla="*/ 97 h 97"/>
                <a:gd name="T16" fmla="*/ 6 w 43"/>
                <a:gd name="T17" fmla="*/ 97 h 97"/>
                <a:gd name="T18" fmla="*/ 3 w 43"/>
                <a:gd name="T19" fmla="*/ 90 h 97"/>
                <a:gd name="T20" fmla="*/ 0 w 43"/>
                <a:gd name="T21" fmla="*/ 81 h 97"/>
                <a:gd name="T22" fmla="*/ 0 w 43"/>
                <a:gd name="T23" fmla="*/ 63 h 97"/>
                <a:gd name="T24" fmla="*/ 3 w 43"/>
                <a:gd name="T25" fmla="*/ 45 h 97"/>
                <a:gd name="T26" fmla="*/ 3 w 43"/>
                <a:gd name="T27" fmla="*/ 45 h 97"/>
                <a:gd name="T28" fmla="*/ 6 w 43"/>
                <a:gd name="T29" fmla="*/ 27 h 97"/>
                <a:gd name="T30" fmla="*/ 15 w 43"/>
                <a:gd name="T31" fmla="*/ 12 h 97"/>
                <a:gd name="T32" fmla="*/ 21 w 43"/>
                <a:gd name="T33" fmla="*/ 3 h 97"/>
                <a:gd name="T34" fmla="*/ 27 w 43"/>
                <a:gd name="T35" fmla="*/ 0 h 97"/>
                <a:gd name="T36" fmla="*/ 31 w 43"/>
                <a:gd name="T37" fmla="*/ 0 h 97"/>
                <a:gd name="T38" fmla="*/ 31 w 43"/>
                <a:gd name="T39" fmla="*/ 0 h 97"/>
                <a:gd name="T40" fmla="*/ 34 w 43"/>
                <a:gd name="T41" fmla="*/ 3 h 97"/>
                <a:gd name="T42" fmla="*/ 37 w 43"/>
                <a:gd name="T43" fmla="*/ 6 h 97"/>
                <a:gd name="T44" fmla="*/ 43 w 43"/>
                <a:gd name="T45" fmla="*/ 18 h 97"/>
                <a:gd name="T46" fmla="*/ 43 w 43"/>
                <a:gd name="T47" fmla="*/ 33 h 97"/>
                <a:gd name="T48" fmla="*/ 40 w 43"/>
                <a:gd name="T49" fmla="*/ 51 h 97"/>
                <a:gd name="T50" fmla="*/ 40 w 43"/>
                <a:gd name="T51" fmla="*/ 5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97">
                  <a:moveTo>
                    <a:pt x="40" y="51"/>
                  </a:moveTo>
                  <a:lnTo>
                    <a:pt x="40" y="51"/>
                  </a:lnTo>
                  <a:lnTo>
                    <a:pt x="34" y="72"/>
                  </a:lnTo>
                  <a:lnTo>
                    <a:pt x="27" y="84"/>
                  </a:lnTo>
                  <a:lnTo>
                    <a:pt x="18" y="94"/>
                  </a:lnTo>
                  <a:lnTo>
                    <a:pt x="15" y="97"/>
                  </a:lnTo>
                  <a:lnTo>
                    <a:pt x="12" y="97"/>
                  </a:lnTo>
                  <a:lnTo>
                    <a:pt x="12" y="97"/>
                  </a:lnTo>
                  <a:lnTo>
                    <a:pt x="6" y="97"/>
                  </a:lnTo>
                  <a:lnTo>
                    <a:pt x="3" y="90"/>
                  </a:lnTo>
                  <a:lnTo>
                    <a:pt x="0" y="81"/>
                  </a:lnTo>
                  <a:lnTo>
                    <a:pt x="0" y="63"/>
                  </a:lnTo>
                  <a:lnTo>
                    <a:pt x="3" y="45"/>
                  </a:lnTo>
                  <a:lnTo>
                    <a:pt x="3" y="45"/>
                  </a:lnTo>
                  <a:lnTo>
                    <a:pt x="6" y="27"/>
                  </a:lnTo>
                  <a:lnTo>
                    <a:pt x="15" y="12"/>
                  </a:lnTo>
                  <a:lnTo>
                    <a:pt x="21" y="3"/>
                  </a:lnTo>
                  <a:lnTo>
                    <a:pt x="27" y="0"/>
                  </a:lnTo>
                  <a:lnTo>
                    <a:pt x="31" y="0"/>
                  </a:lnTo>
                  <a:lnTo>
                    <a:pt x="31" y="0"/>
                  </a:lnTo>
                  <a:lnTo>
                    <a:pt x="34" y="3"/>
                  </a:lnTo>
                  <a:lnTo>
                    <a:pt x="37" y="6"/>
                  </a:lnTo>
                  <a:lnTo>
                    <a:pt x="43" y="18"/>
                  </a:lnTo>
                  <a:lnTo>
                    <a:pt x="43" y="33"/>
                  </a:lnTo>
                  <a:lnTo>
                    <a:pt x="40" y="51"/>
                  </a:lnTo>
                  <a:lnTo>
                    <a:pt x="4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24"/>
            <p:cNvSpPr>
              <a:spLocks/>
            </p:cNvSpPr>
            <p:nvPr/>
          </p:nvSpPr>
          <p:spPr bwMode="auto">
            <a:xfrm>
              <a:off x="3545" y="2858"/>
              <a:ext cx="303" cy="233"/>
            </a:xfrm>
            <a:custGeom>
              <a:avLst/>
              <a:gdLst>
                <a:gd name="T0" fmla="*/ 0 w 303"/>
                <a:gd name="T1" fmla="*/ 33 h 233"/>
                <a:gd name="T2" fmla="*/ 31 w 303"/>
                <a:gd name="T3" fmla="*/ 233 h 233"/>
                <a:gd name="T4" fmla="*/ 294 w 303"/>
                <a:gd name="T5" fmla="*/ 203 h 233"/>
                <a:gd name="T6" fmla="*/ 303 w 303"/>
                <a:gd name="T7" fmla="*/ 151 h 233"/>
                <a:gd name="T8" fmla="*/ 67 w 303"/>
                <a:gd name="T9" fmla="*/ 184 h 233"/>
                <a:gd name="T10" fmla="*/ 49 w 303"/>
                <a:gd name="T11" fmla="*/ 0 h 233"/>
                <a:gd name="T12" fmla="*/ 37 w 303"/>
                <a:gd name="T13" fmla="*/ 6 h 233"/>
                <a:gd name="T14" fmla="*/ 0 w 303"/>
                <a:gd name="T15" fmla="*/ 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3" h="233">
                  <a:moveTo>
                    <a:pt x="0" y="33"/>
                  </a:moveTo>
                  <a:lnTo>
                    <a:pt x="31" y="233"/>
                  </a:lnTo>
                  <a:lnTo>
                    <a:pt x="294" y="203"/>
                  </a:lnTo>
                  <a:lnTo>
                    <a:pt x="303" y="151"/>
                  </a:lnTo>
                  <a:lnTo>
                    <a:pt x="67" y="184"/>
                  </a:lnTo>
                  <a:lnTo>
                    <a:pt x="49" y="0"/>
                  </a:lnTo>
                  <a:lnTo>
                    <a:pt x="37" y="6"/>
                  </a:lnTo>
                  <a:lnTo>
                    <a:pt x="0" y="33"/>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6169214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94735" y="1616972"/>
            <a:ext cx="10626277" cy="1499290"/>
          </a:xfrm>
          <a:prstGeom prst="rect">
            <a:avLst/>
          </a:prstGeom>
        </p:spPr>
        <p:txBody>
          <a:bodyPr lIns="124358" tIns="62179" rIns="124358" bIns="62179"/>
          <a:lstStyle/>
          <a:p>
            <a:pPr algn="ctr" defTabSz="1243584">
              <a:spcBef>
                <a:spcPct val="0"/>
              </a:spcBef>
              <a:defRPr/>
            </a:pPr>
            <a:r>
              <a:rPr lang="en-US" sz="11500" b="1" dirty="0">
                <a:ea typeface="+mj-ea"/>
                <a:cs typeface="+mj-cs"/>
              </a:rPr>
              <a:t>Add Value To Business</a:t>
            </a:r>
          </a:p>
        </p:txBody>
      </p:sp>
    </p:spTree>
    <p:extLst>
      <p:ext uri="{BB962C8B-B14F-4D97-AF65-F5344CB8AC3E}">
        <p14:creationId xmlns:p14="http://schemas.microsoft.com/office/powerpoint/2010/main" val="258071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2770" y="550172"/>
            <a:ext cx="11581467" cy="1499290"/>
          </a:xfrm>
          <a:prstGeom prst="rect">
            <a:avLst/>
          </a:prstGeom>
        </p:spPr>
        <p:txBody>
          <a:bodyPr lIns="124358" tIns="62179" rIns="124358" bIns="62179"/>
          <a:lstStyle/>
          <a:p>
            <a:pPr defTabSz="1243584">
              <a:spcBef>
                <a:spcPct val="0"/>
              </a:spcBef>
              <a:defRPr/>
            </a:pPr>
            <a:r>
              <a:rPr lang="en-US" sz="6000" dirty="0">
                <a:solidFill>
                  <a:srgbClr val="000000"/>
                </a:solidFill>
              </a:rPr>
              <a:t>What are some ways we can convince </a:t>
            </a:r>
            <a:r>
              <a:rPr lang="en-US" sz="6000" b="1" dirty="0">
                <a:solidFill>
                  <a:srgbClr val="002060"/>
                </a:solidFill>
              </a:rPr>
              <a:t>Decision Makers?</a:t>
            </a:r>
          </a:p>
        </p:txBody>
      </p:sp>
      <p:grpSp>
        <p:nvGrpSpPr>
          <p:cNvPr id="5" name="Group 4"/>
          <p:cNvGrpSpPr>
            <a:grpSpLocks noChangeAspect="1"/>
          </p:cNvGrpSpPr>
          <p:nvPr/>
        </p:nvGrpSpPr>
        <p:grpSpPr bwMode="auto">
          <a:xfrm>
            <a:off x="5148050" y="2901054"/>
            <a:ext cx="3584787" cy="2729808"/>
            <a:chOff x="2102" y="1980"/>
            <a:chExt cx="2097" cy="1686"/>
          </a:xfrm>
        </p:grpSpPr>
        <p:sp>
          <p:nvSpPr>
            <p:cNvPr id="6" name="AutoShape 3"/>
            <p:cNvSpPr>
              <a:spLocks noChangeAspect="1" noChangeArrowheads="1" noTextEdit="1"/>
            </p:cNvSpPr>
            <p:nvPr/>
          </p:nvSpPr>
          <p:spPr bwMode="auto">
            <a:xfrm>
              <a:off x="2102" y="1980"/>
              <a:ext cx="2097" cy="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5"/>
            <p:cNvSpPr>
              <a:spLocks/>
            </p:cNvSpPr>
            <p:nvPr/>
          </p:nvSpPr>
          <p:spPr bwMode="auto">
            <a:xfrm>
              <a:off x="2274" y="1980"/>
              <a:ext cx="929" cy="790"/>
            </a:xfrm>
            <a:custGeom>
              <a:avLst/>
              <a:gdLst>
                <a:gd name="T0" fmla="*/ 542 w 929"/>
                <a:gd name="T1" fmla="*/ 9 h 790"/>
                <a:gd name="T2" fmla="*/ 445 w 929"/>
                <a:gd name="T3" fmla="*/ 0 h 790"/>
                <a:gd name="T4" fmla="*/ 358 w 929"/>
                <a:gd name="T5" fmla="*/ 3 h 790"/>
                <a:gd name="T6" fmla="*/ 270 w 929"/>
                <a:gd name="T7" fmla="*/ 24 h 790"/>
                <a:gd name="T8" fmla="*/ 194 w 929"/>
                <a:gd name="T9" fmla="*/ 58 h 790"/>
                <a:gd name="T10" fmla="*/ 128 w 929"/>
                <a:gd name="T11" fmla="*/ 103 h 790"/>
                <a:gd name="T12" fmla="*/ 70 w 929"/>
                <a:gd name="T13" fmla="*/ 160 h 790"/>
                <a:gd name="T14" fmla="*/ 31 w 929"/>
                <a:gd name="T15" fmla="*/ 227 h 790"/>
                <a:gd name="T16" fmla="*/ 4 w 929"/>
                <a:gd name="T17" fmla="*/ 303 h 790"/>
                <a:gd name="T18" fmla="*/ 0 w 929"/>
                <a:gd name="T19" fmla="*/ 339 h 790"/>
                <a:gd name="T20" fmla="*/ 34 w 929"/>
                <a:gd name="T21" fmla="*/ 339 h 790"/>
                <a:gd name="T22" fmla="*/ 88 w 929"/>
                <a:gd name="T23" fmla="*/ 351 h 790"/>
                <a:gd name="T24" fmla="*/ 128 w 929"/>
                <a:gd name="T25" fmla="*/ 375 h 790"/>
                <a:gd name="T26" fmla="*/ 152 w 929"/>
                <a:gd name="T27" fmla="*/ 409 h 790"/>
                <a:gd name="T28" fmla="*/ 164 w 929"/>
                <a:gd name="T29" fmla="*/ 445 h 790"/>
                <a:gd name="T30" fmla="*/ 170 w 929"/>
                <a:gd name="T31" fmla="*/ 493 h 790"/>
                <a:gd name="T32" fmla="*/ 167 w 929"/>
                <a:gd name="T33" fmla="*/ 524 h 790"/>
                <a:gd name="T34" fmla="*/ 146 w 929"/>
                <a:gd name="T35" fmla="*/ 505 h 790"/>
                <a:gd name="T36" fmla="*/ 103 w 929"/>
                <a:gd name="T37" fmla="*/ 475 h 790"/>
                <a:gd name="T38" fmla="*/ 64 w 929"/>
                <a:gd name="T39" fmla="*/ 454 h 790"/>
                <a:gd name="T40" fmla="*/ 7 w 929"/>
                <a:gd name="T41" fmla="*/ 439 h 790"/>
                <a:gd name="T42" fmla="*/ 13 w 929"/>
                <a:gd name="T43" fmla="*/ 469 h 790"/>
                <a:gd name="T44" fmla="*/ 37 w 929"/>
                <a:gd name="T45" fmla="*/ 527 h 790"/>
                <a:gd name="T46" fmla="*/ 70 w 929"/>
                <a:gd name="T47" fmla="*/ 581 h 790"/>
                <a:gd name="T48" fmla="*/ 109 w 929"/>
                <a:gd name="T49" fmla="*/ 633 h 790"/>
                <a:gd name="T50" fmla="*/ 161 w 929"/>
                <a:gd name="T51" fmla="*/ 675 h 790"/>
                <a:gd name="T52" fmla="*/ 215 w 929"/>
                <a:gd name="T53" fmla="*/ 714 h 790"/>
                <a:gd name="T54" fmla="*/ 279 w 929"/>
                <a:gd name="T55" fmla="*/ 748 h 790"/>
                <a:gd name="T56" fmla="*/ 348 w 929"/>
                <a:gd name="T57" fmla="*/ 772 h 790"/>
                <a:gd name="T58" fmla="*/ 385 w 929"/>
                <a:gd name="T59" fmla="*/ 778 h 790"/>
                <a:gd name="T60" fmla="*/ 479 w 929"/>
                <a:gd name="T61" fmla="*/ 790 h 790"/>
                <a:gd name="T62" fmla="*/ 569 w 929"/>
                <a:gd name="T63" fmla="*/ 784 h 790"/>
                <a:gd name="T64" fmla="*/ 654 w 929"/>
                <a:gd name="T65" fmla="*/ 766 h 790"/>
                <a:gd name="T66" fmla="*/ 733 w 929"/>
                <a:gd name="T67" fmla="*/ 733 h 790"/>
                <a:gd name="T68" fmla="*/ 799 w 929"/>
                <a:gd name="T69" fmla="*/ 687 h 790"/>
                <a:gd name="T70" fmla="*/ 857 w 929"/>
                <a:gd name="T71" fmla="*/ 630 h 790"/>
                <a:gd name="T72" fmla="*/ 896 w 929"/>
                <a:gd name="T73" fmla="*/ 563 h 790"/>
                <a:gd name="T74" fmla="*/ 920 w 929"/>
                <a:gd name="T75" fmla="*/ 487 h 790"/>
                <a:gd name="T76" fmla="*/ 926 w 929"/>
                <a:gd name="T77" fmla="*/ 448 h 790"/>
                <a:gd name="T78" fmla="*/ 923 w 929"/>
                <a:gd name="T79" fmla="*/ 369 h 790"/>
                <a:gd name="T80" fmla="*/ 902 w 929"/>
                <a:gd name="T81" fmla="*/ 294 h 790"/>
                <a:gd name="T82" fmla="*/ 866 w 929"/>
                <a:gd name="T83" fmla="*/ 221 h 790"/>
                <a:gd name="T84" fmla="*/ 814 w 929"/>
                <a:gd name="T85" fmla="*/ 157 h 790"/>
                <a:gd name="T86" fmla="*/ 751 w 929"/>
                <a:gd name="T87" fmla="*/ 100 h 790"/>
                <a:gd name="T88" fmla="*/ 672 w 929"/>
                <a:gd name="T89" fmla="*/ 54 h 790"/>
                <a:gd name="T90" fmla="*/ 588 w 929"/>
                <a:gd name="T91" fmla="*/ 21 h 790"/>
                <a:gd name="T92" fmla="*/ 542 w 929"/>
                <a:gd name="T93" fmla="*/ 9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29" h="790">
                  <a:moveTo>
                    <a:pt x="542" y="9"/>
                  </a:moveTo>
                  <a:lnTo>
                    <a:pt x="542" y="9"/>
                  </a:lnTo>
                  <a:lnTo>
                    <a:pt x="494" y="3"/>
                  </a:lnTo>
                  <a:lnTo>
                    <a:pt x="445" y="0"/>
                  </a:lnTo>
                  <a:lnTo>
                    <a:pt x="400" y="0"/>
                  </a:lnTo>
                  <a:lnTo>
                    <a:pt x="358" y="3"/>
                  </a:lnTo>
                  <a:lnTo>
                    <a:pt x="312" y="12"/>
                  </a:lnTo>
                  <a:lnTo>
                    <a:pt x="270" y="24"/>
                  </a:lnTo>
                  <a:lnTo>
                    <a:pt x="230" y="39"/>
                  </a:lnTo>
                  <a:lnTo>
                    <a:pt x="194" y="58"/>
                  </a:lnTo>
                  <a:lnTo>
                    <a:pt x="158" y="79"/>
                  </a:lnTo>
                  <a:lnTo>
                    <a:pt x="128" y="103"/>
                  </a:lnTo>
                  <a:lnTo>
                    <a:pt x="97" y="130"/>
                  </a:lnTo>
                  <a:lnTo>
                    <a:pt x="70" y="160"/>
                  </a:lnTo>
                  <a:lnTo>
                    <a:pt x="49" y="191"/>
                  </a:lnTo>
                  <a:lnTo>
                    <a:pt x="31" y="227"/>
                  </a:lnTo>
                  <a:lnTo>
                    <a:pt x="16" y="263"/>
                  </a:lnTo>
                  <a:lnTo>
                    <a:pt x="4" y="303"/>
                  </a:lnTo>
                  <a:lnTo>
                    <a:pt x="4" y="303"/>
                  </a:lnTo>
                  <a:lnTo>
                    <a:pt x="0" y="339"/>
                  </a:lnTo>
                  <a:lnTo>
                    <a:pt x="0" y="339"/>
                  </a:lnTo>
                  <a:lnTo>
                    <a:pt x="34" y="339"/>
                  </a:lnTo>
                  <a:lnTo>
                    <a:pt x="64" y="342"/>
                  </a:lnTo>
                  <a:lnTo>
                    <a:pt x="88" y="351"/>
                  </a:lnTo>
                  <a:lnTo>
                    <a:pt x="109" y="363"/>
                  </a:lnTo>
                  <a:lnTo>
                    <a:pt x="128" y="375"/>
                  </a:lnTo>
                  <a:lnTo>
                    <a:pt x="140" y="390"/>
                  </a:lnTo>
                  <a:lnTo>
                    <a:pt x="152" y="409"/>
                  </a:lnTo>
                  <a:lnTo>
                    <a:pt x="158" y="427"/>
                  </a:lnTo>
                  <a:lnTo>
                    <a:pt x="164" y="445"/>
                  </a:lnTo>
                  <a:lnTo>
                    <a:pt x="167" y="463"/>
                  </a:lnTo>
                  <a:lnTo>
                    <a:pt x="170" y="493"/>
                  </a:lnTo>
                  <a:lnTo>
                    <a:pt x="167" y="518"/>
                  </a:lnTo>
                  <a:lnTo>
                    <a:pt x="167" y="524"/>
                  </a:lnTo>
                  <a:lnTo>
                    <a:pt x="167" y="524"/>
                  </a:lnTo>
                  <a:lnTo>
                    <a:pt x="146" y="505"/>
                  </a:lnTo>
                  <a:lnTo>
                    <a:pt x="125" y="487"/>
                  </a:lnTo>
                  <a:lnTo>
                    <a:pt x="103" y="475"/>
                  </a:lnTo>
                  <a:lnTo>
                    <a:pt x="82" y="463"/>
                  </a:lnTo>
                  <a:lnTo>
                    <a:pt x="64" y="454"/>
                  </a:lnTo>
                  <a:lnTo>
                    <a:pt x="43" y="448"/>
                  </a:lnTo>
                  <a:lnTo>
                    <a:pt x="7" y="439"/>
                  </a:lnTo>
                  <a:lnTo>
                    <a:pt x="7" y="439"/>
                  </a:lnTo>
                  <a:lnTo>
                    <a:pt x="13" y="469"/>
                  </a:lnTo>
                  <a:lnTo>
                    <a:pt x="25" y="499"/>
                  </a:lnTo>
                  <a:lnTo>
                    <a:pt x="37" y="527"/>
                  </a:lnTo>
                  <a:lnTo>
                    <a:pt x="52" y="554"/>
                  </a:lnTo>
                  <a:lnTo>
                    <a:pt x="70" y="581"/>
                  </a:lnTo>
                  <a:lnTo>
                    <a:pt x="88" y="605"/>
                  </a:lnTo>
                  <a:lnTo>
                    <a:pt x="109" y="633"/>
                  </a:lnTo>
                  <a:lnTo>
                    <a:pt x="134" y="654"/>
                  </a:lnTo>
                  <a:lnTo>
                    <a:pt x="161" y="675"/>
                  </a:lnTo>
                  <a:lnTo>
                    <a:pt x="188" y="696"/>
                  </a:lnTo>
                  <a:lnTo>
                    <a:pt x="215" y="714"/>
                  </a:lnTo>
                  <a:lnTo>
                    <a:pt x="249" y="733"/>
                  </a:lnTo>
                  <a:lnTo>
                    <a:pt x="279" y="748"/>
                  </a:lnTo>
                  <a:lnTo>
                    <a:pt x="312" y="760"/>
                  </a:lnTo>
                  <a:lnTo>
                    <a:pt x="348" y="772"/>
                  </a:lnTo>
                  <a:lnTo>
                    <a:pt x="385" y="778"/>
                  </a:lnTo>
                  <a:lnTo>
                    <a:pt x="385" y="778"/>
                  </a:lnTo>
                  <a:lnTo>
                    <a:pt x="433" y="787"/>
                  </a:lnTo>
                  <a:lnTo>
                    <a:pt x="479" y="790"/>
                  </a:lnTo>
                  <a:lnTo>
                    <a:pt x="524" y="790"/>
                  </a:lnTo>
                  <a:lnTo>
                    <a:pt x="569" y="784"/>
                  </a:lnTo>
                  <a:lnTo>
                    <a:pt x="615" y="778"/>
                  </a:lnTo>
                  <a:lnTo>
                    <a:pt x="654" y="766"/>
                  </a:lnTo>
                  <a:lnTo>
                    <a:pt x="696" y="751"/>
                  </a:lnTo>
                  <a:lnTo>
                    <a:pt x="733" y="733"/>
                  </a:lnTo>
                  <a:lnTo>
                    <a:pt x="769" y="711"/>
                  </a:lnTo>
                  <a:lnTo>
                    <a:pt x="799" y="687"/>
                  </a:lnTo>
                  <a:lnTo>
                    <a:pt x="830" y="660"/>
                  </a:lnTo>
                  <a:lnTo>
                    <a:pt x="857" y="630"/>
                  </a:lnTo>
                  <a:lnTo>
                    <a:pt x="878" y="596"/>
                  </a:lnTo>
                  <a:lnTo>
                    <a:pt x="896" y="563"/>
                  </a:lnTo>
                  <a:lnTo>
                    <a:pt x="911" y="527"/>
                  </a:lnTo>
                  <a:lnTo>
                    <a:pt x="920" y="487"/>
                  </a:lnTo>
                  <a:lnTo>
                    <a:pt x="920" y="487"/>
                  </a:lnTo>
                  <a:lnTo>
                    <a:pt x="926" y="448"/>
                  </a:lnTo>
                  <a:lnTo>
                    <a:pt x="929" y="409"/>
                  </a:lnTo>
                  <a:lnTo>
                    <a:pt x="923" y="369"/>
                  </a:lnTo>
                  <a:lnTo>
                    <a:pt x="917" y="330"/>
                  </a:lnTo>
                  <a:lnTo>
                    <a:pt x="902" y="294"/>
                  </a:lnTo>
                  <a:lnTo>
                    <a:pt x="887" y="257"/>
                  </a:lnTo>
                  <a:lnTo>
                    <a:pt x="866" y="221"/>
                  </a:lnTo>
                  <a:lnTo>
                    <a:pt x="842" y="188"/>
                  </a:lnTo>
                  <a:lnTo>
                    <a:pt x="814" y="157"/>
                  </a:lnTo>
                  <a:lnTo>
                    <a:pt x="784" y="127"/>
                  </a:lnTo>
                  <a:lnTo>
                    <a:pt x="751" y="100"/>
                  </a:lnTo>
                  <a:lnTo>
                    <a:pt x="715" y="76"/>
                  </a:lnTo>
                  <a:lnTo>
                    <a:pt x="672" y="54"/>
                  </a:lnTo>
                  <a:lnTo>
                    <a:pt x="633" y="36"/>
                  </a:lnTo>
                  <a:lnTo>
                    <a:pt x="588" y="21"/>
                  </a:lnTo>
                  <a:lnTo>
                    <a:pt x="542" y="9"/>
                  </a:lnTo>
                  <a:lnTo>
                    <a:pt x="542" y="9"/>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p:nvSpPr>
          <p:spPr bwMode="auto">
            <a:xfrm>
              <a:off x="2184" y="3536"/>
              <a:ext cx="1180" cy="130"/>
            </a:xfrm>
            <a:custGeom>
              <a:avLst/>
              <a:gdLst>
                <a:gd name="T0" fmla="*/ 1180 w 1180"/>
                <a:gd name="T1" fmla="*/ 66 h 130"/>
                <a:gd name="T2" fmla="*/ 1180 w 1180"/>
                <a:gd name="T3" fmla="*/ 66 h 130"/>
                <a:gd name="T4" fmla="*/ 1177 w 1180"/>
                <a:gd name="T5" fmla="*/ 57 h 130"/>
                <a:gd name="T6" fmla="*/ 1168 w 1180"/>
                <a:gd name="T7" fmla="*/ 51 h 130"/>
                <a:gd name="T8" fmla="*/ 1156 w 1180"/>
                <a:gd name="T9" fmla="*/ 45 h 130"/>
                <a:gd name="T10" fmla="*/ 1134 w 1180"/>
                <a:gd name="T11" fmla="*/ 39 h 130"/>
                <a:gd name="T12" fmla="*/ 1080 w 1180"/>
                <a:gd name="T13" fmla="*/ 30 h 130"/>
                <a:gd name="T14" fmla="*/ 1007 w 1180"/>
                <a:gd name="T15" fmla="*/ 18 h 130"/>
                <a:gd name="T16" fmla="*/ 920 w 1180"/>
                <a:gd name="T17" fmla="*/ 12 h 130"/>
                <a:gd name="T18" fmla="*/ 820 w 1180"/>
                <a:gd name="T19" fmla="*/ 6 h 130"/>
                <a:gd name="T20" fmla="*/ 708 w 1180"/>
                <a:gd name="T21" fmla="*/ 0 h 130"/>
                <a:gd name="T22" fmla="*/ 590 w 1180"/>
                <a:gd name="T23" fmla="*/ 0 h 130"/>
                <a:gd name="T24" fmla="*/ 590 w 1180"/>
                <a:gd name="T25" fmla="*/ 0 h 130"/>
                <a:gd name="T26" fmla="*/ 472 w 1180"/>
                <a:gd name="T27" fmla="*/ 0 h 130"/>
                <a:gd name="T28" fmla="*/ 360 w 1180"/>
                <a:gd name="T29" fmla="*/ 6 h 130"/>
                <a:gd name="T30" fmla="*/ 260 w 1180"/>
                <a:gd name="T31" fmla="*/ 12 h 130"/>
                <a:gd name="T32" fmla="*/ 172 w 1180"/>
                <a:gd name="T33" fmla="*/ 18 h 130"/>
                <a:gd name="T34" fmla="*/ 100 w 1180"/>
                <a:gd name="T35" fmla="*/ 30 h 130"/>
                <a:gd name="T36" fmla="*/ 45 w 1180"/>
                <a:gd name="T37" fmla="*/ 39 h 130"/>
                <a:gd name="T38" fmla="*/ 27 w 1180"/>
                <a:gd name="T39" fmla="*/ 45 h 130"/>
                <a:gd name="T40" fmla="*/ 12 w 1180"/>
                <a:gd name="T41" fmla="*/ 51 h 130"/>
                <a:gd name="T42" fmla="*/ 3 w 1180"/>
                <a:gd name="T43" fmla="*/ 57 h 130"/>
                <a:gd name="T44" fmla="*/ 0 w 1180"/>
                <a:gd name="T45" fmla="*/ 66 h 130"/>
                <a:gd name="T46" fmla="*/ 0 w 1180"/>
                <a:gd name="T47" fmla="*/ 66 h 130"/>
                <a:gd name="T48" fmla="*/ 3 w 1180"/>
                <a:gd name="T49" fmla="*/ 72 h 130"/>
                <a:gd name="T50" fmla="*/ 12 w 1180"/>
                <a:gd name="T51" fmla="*/ 79 h 130"/>
                <a:gd name="T52" fmla="*/ 27 w 1180"/>
                <a:gd name="T53" fmla="*/ 85 h 130"/>
                <a:gd name="T54" fmla="*/ 45 w 1180"/>
                <a:gd name="T55" fmla="*/ 91 h 130"/>
                <a:gd name="T56" fmla="*/ 100 w 1180"/>
                <a:gd name="T57" fmla="*/ 103 h 130"/>
                <a:gd name="T58" fmla="*/ 172 w 1180"/>
                <a:gd name="T59" fmla="*/ 112 h 130"/>
                <a:gd name="T60" fmla="*/ 260 w 1180"/>
                <a:gd name="T61" fmla="*/ 121 h 130"/>
                <a:gd name="T62" fmla="*/ 360 w 1180"/>
                <a:gd name="T63" fmla="*/ 127 h 130"/>
                <a:gd name="T64" fmla="*/ 472 w 1180"/>
                <a:gd name="T65" fmla="*/ 130 h 130"/>
                <a:gd name="T66" fmla="*/ 590 w 1180"/>
                <a:gd name="T67" fmla="*/ 130 h 130"/>
                <a:gd name="T68" fmla="*/ 590 w 1180"/>
                <a:gd name="T69" fmla="*/ 130 h 130"/>
                <a:gd name="T70" fmla="*/ 708 w 1180"/>
                <a:gd name="T71" fmla="*/ 130 h 130"/>
                <a:gd name="T72" fmla="*/ 820 w 1180"/>
                <a:gd name="T73" fmla="*/ 127 h 130"/>
                <a:gd name="T74" fmla="*/ 920 w 1180"/>
                <a:gd name="T75" fmla="*/ 121 h 130"/>
                <a:gd name="T76" fmla="*/ 1007 w 1180"/>
                <a:gd name="T77" fmla="*/ 112 h 130"/>
                <a:gd name="T78" fmla="*/ 1080 w 1180"/>
                <a:gd name="T79" fmla="*/ 103 h 130"/>
                <a:gd name="T80" fmla="*/ 1134 w 1180"/>
                <a:gd name="T81" fmla="*/ 91 h 130"/>
                <a:gd name="T82" fmla="*/ 1156 w 1180"/>
                <a:gd name="T83" fmla="*/ 85 h 130"/>
                <a:gd name="T84" fmla="*/ 1168 w 1180"/>
                <a:gd name="T85" fmla="*/ 79 h 130"/>
                <a:gd name="T86" fmla="*/ 1177 w 1180"/>
                <a:gd name="T87" fmla="*/ 72 h 130"/>
                <a:gd name="T88" fmla="*/ 1180 w 1180"/>
                <a:gd name="T89" fmla="*/ 66 h 130"/>
                <a:gd name="T90" fmla="*/ 1180 w 1180"/>
                <a:gd name="T91" fmla="*/ 6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0" h="130">
                  <a:moveTo>
                    <a:pt x="1180" y="66"/>
                  </a:moveTo>
                  <a:lnTo>
                    <a:pt x="1180" y="66"/>
                  </a:lnTo>
                  <a:lnTo>
                    <a:pt x="1177" y="57"/>
                  </a:lnTo>
                  <a:lnTo>
                    <a:pt x="1168" y="51"/>
                  </a:lnTo>
                  <a:lnTo>
                    <a:pt x="1156" y="45"/>
                  </a:lnTo>
                  <a:lnTo>
                    <a:pt x="1134" y="39"/>
                  </a:lnTo>
                  <a:lnTo>
                    <a:pt x="1080" y="30"/>
                  </a:lnTo>
                  <a:lnTo>
                    <a:pt x="1007" y="18"/>
                  </a:lnTo>
                  <a:lnTo>
                    <a:pt x="920" y="12"/>
                  </a:lnTo>
                  <a:lnTo>
                    <a:pt x="820" y="6"/>
                  </a:lnTo>
                  <a:lnTo>
                    <a:pt x="708" y="0"/>
                  </a:lnTo>
                  <a:lnTo>
                    <a:pt x="590" y="0"/>
                  </a:lnTo>
                  <a:lnTo>
                    <a:pt x="590" y="0"/>
                  </a:lnTo>
                  <a:lnTo>
                    <a:pt x="472" y="0"/>
                  </a:lnTo>
                  <a:lnTo>
                    <a:pt x="360" y="6"/>
                  </a:lnTo>
                  <a:lnTo>
                    <a:pt x="260" y="12"/>
                  </a:lnTo>
                  <a:lnTo>
                    <a:pt x="172" y="18"/>
                  </a:lnTo>
                  <a:lnTo>
                    <a:pt x="100" y="30"/>
                  </a:lnTo>
                  <a:lnTo>
                    <a:pt x="45" y="39"/>
                  </a:lnTo>
                  <a:lnTo>
                    <a:pt x="27" y="45"/>
                  </a:lnTo>
                  <a:lnTo>
                    <a:pt x="12" y="51"/>
                  </a:lnTo>
                  <a:lnTo>
                    <a:pt x="3" y="57"/>
                  </a:lnTo>
                  <a:lnTo>
                    <a:pt x="0" y="66"/>
                  </a:lnTo>
                  <a:lnTo>
                    <a:pt x="0" y="66"/>
                  </a:lnTo>
                  <a:lnTo>
                    <a:pt x="3" y="72"/>
                  </a:lnTo>
                  <a:lnTo>
                    <a:pt x="12" y="79"/>
                  </a:lnTo>
                  <a:lnTo>
                    <a:pt x="27" y="85"/>
                  </a:lnTo>
                  <a:lnTo>
                    <a:pt x="45" y="91"/>
                  </a:lnTo>
                  <a:lnTo>
                    <a:pt x="100" y="103"/>
                  </a:lnTo>
                  <a:lnTo>
                    <a:pt x="172" y="112"/>
                  </a:lnTo>
                  <a:lnTo>
                    <a:pt x="260" y="121"/>
                  </a:lnTo>
                  <a:lnTo>
                    <a:pt x="360" y="127"/>
                  </a:lnTo>
                  <a:lnTo>
                    <a:pt x="472" y="130"/>
                  </a:lnTo>
                  <a:lnTo>
                    <a:pt x="590" y="130"/>
                  </a:lnTo>
                  <a:lnTo>
                    <a:pt x="590" y="130"/>
                  </a:lnTo>
                  <a:lnTo>
                    <a:pt x="708" y="130"/>
                  </a:lnTo>
                  <a:lnTo>
                    <a:pt x="820" y="127"/>
                  </a:lnTo>
                  <a:lnTo>
                    <a:pt x="920" y="121"/>
                  </a:lnTo>
                  <a:lnTo>
                    <a:pt x="1007" y="112"/>
                  </a:lnTo>
                  <a:lnTo>
                    <a:pt x="1080" y="103"/>
                  </a:lnTo>
                  <a:lnTo>
                    <a:pt x="1134" y="91"/>
                  </a:lnTo>
                  <a:lnTo>
                    <a:pt x="1156" y="85"/>
                  </a:lnTo>
                  <a:lnTo>
                    <a:pt x="1168" y="79"/>
                  </a:lnTo>
                  <a:lnTo>
                    <a:pt x="1177" y="72"/>
                  </a:lnTo>
                  <a:lnTo>
                    <a:pt x="1180" y="66"/>
                  </a:lnTo>
                  <a:lnTo>
                    <a:pt x="1180" y="6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p:nvSpPr>
          <p:spPr bwMode="auto">
            <a:xfrm>
              <a:off x="3170" y="2879"/>
              <a:ext cx="269" cy="185"/>
            </a:xfrm>
            <a:custGeom>
              <a:avLst/>
              <a:gdLst>
                <a:gd name="T0" fmla="*/ 27 w 269"/>
                <a:gd name="T1" fmla="*/ 136 h 185"/>
                <a:gd name="T2" fmla="*/ 215 w 269"/>
                <a:gd name="T3" fmla="*/ 0 h 185"/>
                <a:gd name="T4" fmla="*/ 269 w 269"/>
                <a:gd name="T5" fmla="*/ 48 h 185"/>
                <a:gd name="T6" fmla="*/ 257 w 269"/>
                <a:gd name="T7" fmla="*/ 85 h 185"/>
                <a:gd name="T8" fmla="*/ 221 w 269"/>
                <a:gd name="T9" fmla="*/ 45 h 185"/>
                <a:gd name="T10" fmla="*/ 67 w 269"/>
                <a:gd name="T11" fmla="*/ 148 h 185"/>
                <a:gd name="T12" fmla="*/ 82 w 269"/>
                <a:gd name="T13" fmla="*/ 185 h 185"/>
                <a:gd name="T14" fmla="*/ 49 w 269"/>
                <a:gd name="T15" fmla="*/ 185 h 185"/>
                <a:gd name="T16" fmla="*/ 0 w 269"/>
                <a:gd name="T17" fmla="*/ 145 h 185"/>
                <a:gd name="T18" fmla="*/ 27 w 269"/>
                <a:gd name="T19" fmla="*/ 13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185">
                  <a:moveTo>
                    <a:pt x="27" y="136"/>
                  </a:moveTo>
                  <a:lnTo>
                    <a:pt x="215" y="0"/>
                  </a:lnTo>
                  <a:lnTo>
                    <a:pt x="269" y="48"/>
                  </a:lnTo>
                  <a:lnTo>
                    <a:pt x="257" y="85"/>
                  </a:lnTo>
                  <a:lnTo>
                    <a:pt x="221" y="45"/>
                  </a:lnTo>
                  <a:lnTo>
                    <a:pt x="67" y="148"/>
                  </a:lnTo>
                  <a:lnTo>
                    <a:pt x="82" y="185"/>
                  </a:lnTo>
                  <a:lnTo>
                    <a:pt x="49" y="185"/>
                  </a:lnTo>
                  <a:lnTo>
                    <a:pt x="0" y="145"/>
                  </a:lnTo>
                  <a:lnTo>
                    <a:pt x="27" y="13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p:cNvSpPr>
            <p:nvPr/>
          </p:nvSpPr>
          <p:spPr bwMode="auto">
            <a:xfrm>
              <a:off x="2353" y="2119"/>
              <a:ext cx="109" cy="164"/>
            </a:xfrm>
            <a:custGeom>
              <a:avLst/>
              <a:gdLst>
                <a:gd name="T0" fmla="*/ 43 w 109"/>
                <a:gd name="T1" fmla="*/ 155 h 164"/>
                <a:gd name="T2" fmla="*/ 43 w 109"/>
                <a:gd name="T3" fmla="*/ 155 h 164"/>
                <a:gd name="T4" fmla="*/ 58 w 109"/>
                <a:gd name="T5" fmla="*/ 164 h 164"/>
                <a:gd name="T6" fmla="*/ 58 w 109"/>
                <a:gd name="T7" fmla="*/ 164 h 164"/>
                <a:gd name="T8" fmla="*/ 70 w 109"/>
                <a:gd name="T9" fmla="*/ 149 h 164"/>
                <a:gd name="T10" fmla="*/ 85 w 109"/>
                <a:gd name="T11" fmla="*/ 127 h 164"/>
                <a:gd name="T12" fmla="*/ 94 w 109"/>
                <a:gd name="T13" fmla="*/ 103 h 164"/>
                <a:gd name="T14" fmla="*/ 103 w 109"/>
                <a:gd name="T15" fmla="*/ 76 h 164"/>
                <a:gd name="T16" fmla="*/ 103 w 109"/>
                <a:gd name="T17" fmla="*/ 76 h 164"/>
                <a:gd name="T18" fmla="*/ 106 w 109"/>
                <a:gd name="T19" fmla="*/ 61 h 164"/>
                <a:gd name="T20" fmla="*/ 109 w 109"/>
                <a:gd name="T21" fmla="*/ 43 h 164"/>
                <a:gd name="T22" fmla="*/ 106 w 109"/>
                <a:gd name="T23" fmla="*/ 31 h 164"/>
                <a:gd name="T24" fmla="*/ 103 w 109"/>
                <a:gd name="T25" fmla="*/ 18 h 164"/>
                <a:gd name="T26" fmla="*/ 100 w 109"/>
                <a:gd name="T27" fmla="*/ 9 h 164"/>
                <a:gd name="T28" fmla="*/ 94 w 109"/>
                <a:gd name="T29" fmla="*/ 3 h 164"/>
                <a:gd name="T30" fmla="*/ 85 w 109"/>
                <a:gd name="T31" fmla="*/ 0 h 164"/>
                <a:gd name="T32" fmla="*/ 76 w 109"/>
                <a:gd name="T33" fmla="*/ 0 h 164"/>
                <a:gd name="T34" fmla="*/ 76 w 109"/>
                <a:gd name="T35" fmla="*/ 0 h 164"/>
                <a:gd name="T36" fmla="*/ 64 w 109"/>
                <a:gd name="T37" fmla="*/ 6 h 164"/>
                <a:gd name="T38" fmla="*/ 55 w 109"/>
                <a:gd name="T39" fmla="*/ 12 h 164"/>
                <a:gd name="T40" fmla="*/ 46 w 109"/>
                <a:gd name="T41" fmla="*/ 24 h 164"/>
                <a:gd name="T42" fmla="*/ 33 w 109"/>
                <a:gd name="T43" fmla="*/ 37 h 164"/>
                <a:gd name="T44" fmla="*/ 18 w 109"/>
                <a:gd name="T45" fmla="*/ 67 h 164"/>
                <a:gd name="T46" fmla="*/ 3 w 109"/>
                <a:gd name="T47" fmla="*/ 103 h 164"/>
                <a:gd name="T48" fmla="*/ 3 w 109"/>
                <a:gd name="T49" fmla="*/ 103 h 164"/>
                <a:gd name="T50" fmla="*/ 0 w 109"/>
                <a:gd name="T51" fmla="*/ 124 h 164"/>
                <a:gd name="T52" fmla="*/ 0 w 109"/>
                <a:gd name="T53" fmla="*/ 146 h 164"/>
                <a:gd name="T54" fmla="*/ 0 w 109"/>
                <a:gd name="T55" fmla="*/ 146 h 164"/>
                <a:gd name="T56" fmla="*/ 21 w 109"/>
                <a:gd name="T57" fmla="*/ 149 h 164"/>
                <a:gd name="T58" fmla="*/ 43 w 109"/>
                <a:gd name="T59" fmla="*/ 155 h 164"/>
                <a:gd name="T60" fmla="*/ 43 w 109"/>
                <a:gd name="T61" fmla="*/ 1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64">
                  <a:moveTo>
                    <a:pt x="43" y="155"/>
                  </a:moveTo>
                  <a:lnTo>
                    <a:pt x="43" y="155"/>
                  </a:lnTo>
                  <a:lnTo>
                    <a:pt x="58" y="164"/>
                  </a:lnTo>
                  <a:lnTo>
                    <a:pt x="58" y="164"/>
                  </a:lnTo>
                  <a:lnTo>
                    <a:pt x="70" y="149"/>
                  </a:lnTo>
                  <a:lnTo>
                    <a:pt x="85" y="127"/>
                  </a:lnTo>
                  <a:lnTo>
                    <a:pt x="94" y="103"/>
                  </a:lnTo>
                  <a:lnTo>
                    <a:pt x="103" y="76"/>
                  </a:lnTo>
                  <a:lnTo>
                    <a:pt x="103" y="76"/>
                  </a:lnTo>
                  <a:lnTo>
                    <a:pt x="106" y="61"/>
                  </a:lnTo>
                  <a:lnTo>
                    <a:pt x="109" y="43"/>
                  </a:lnTo>
                  <a:lnTo>
                    <a:pt x="106" y="31"/>
                  </a:lnTo>
                  <a:lnTo>
                    <a:pt x="103" y="18"/>
                  </a:lnTo>
                  <a:lnTo>
                    <a:pt x="100" y="9"/>
                  </a:lnTo>
                  <a:lnTo>
                    <a:pt x="94" y="3"/>
                  </a:lnTo>
                  <a:lnTo>
                    <a:pt x="85" y="0"/>
                  </a:lnTo>
                  <a:lnTo>
                    <a:pt x="76" y="0"/>
                  </a:lnTo>
                  <a:lnTo>
                    <a:pt x="76" y="0"/>
                  </a:lnTo>
                  <a:lnTo>
                    <a:pt x="64" y="6"/>
                  </a:lnTo>
                  <a:lnTo>
                    <a:pt x="55" y="12"/>
                  </a:lnTo>
                  <a:lnTo>
                    <a:pt x="46" y="24"/>
                  </a:lnTo>
                  <a:lnTo>
                    <a:pt x="33" y="37"/>
                  </a:lnTo>
                  <a:lnTo>
                    <a:pt x="18" y="67"/>
                  </a:lnTo>
                  <a:lnTo>
                    <a:pt x="3" y="103"/>
                  </a:lnTo>
                  <a:lnTo>
                    <a:pt x="3" y="103"/>
                  </a:lnTo>
                  <a:lnTo>
                    <a:pt x="0" y="124"/>
                  </a:lnTo>
                  <a:lnTo>
                    <a:pt x="0" y="146"/>
                  </a:lnTo>
                  <a:lnTo>
                    <a:pt x="0" y="146"/>
                  </a:lnTo>
                  <a:lnTo>
                    <a:pt x="21" y="149"/>
                  </a:lnTo>
                  <a:lnTo>
                    <a:pt x="43" y="155"/>
                  </a:lnTo>
                  <a:lnTo>
                    <a:pt x="43" y="1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p:nvSpPr>
          <p:spPr bwMode="auto">
            <a:xfrm>
              <a:off x="2411" y="2682"/>
              <a:ext cx="799" cy="696"/>
            </a:xfrm>
            <a:custGeom>
              <a:avLst/>
              <a:gdLst>
                <a:gd name="T0" fmla="*/ 632 w 799"/>
                <a:gd name="T1" fmla="*/ 49 h 696"/>
                <a:gd name="T2" fmla="*/ 572 w 799"/>
                <a:gd name="T3" fmla="*/ 76 h 696"/>
                <a:gd name="T4" fmla="*/ 502 w 799"/>
                <a:gd name="T5" fmla="*/ 100 h 696"/>
                <a:gd name="T6" fmla="*/ 417 w 799"/>
                <a:gd name="T7" fmla="*/ 121 h 696"/>
                <a:gd name="T8" fmla="*/ 320 w 799"/>
                <a:gd name="T9" fmla="*/ 127 h 696"/>
                <a:gd name="T10" fmla="*/ 218 w 799"/>
                <a:gd name="T11" fmla="*/ 115 h 696"/>
                <a:gd name="T12" fmla="*/ 163 w 799"/>
                <a:gd name="T13" fmla="*/ 100 h 696"/>
                <a:gd name="T14" fmla="*/ 112 w 799"/>
                <a:gd name="T15" fmla="*/ 76 h 696"/>
                <a:gd name="T16" fmla="*/ 57 w 799"/>
                <a:gd name="T17" fmla="*/ 43 h 696"/>
                <a:gd name="T18" fmla="*/ 9 w 799"/>
                <a:gd name="T19" fmla="*/ 0 h 696"/>
                <a:gd name="T20" fmla="*/ 6 w 799"/>
                <a:gd name="T21" fmla="*/ 21 h 696"/>
                <a:gd name="T22" fmla="*/ 0 w 799"/>
                <a:gd name="T23" fmla="*/ 82 h 696"/>
                <a:gd name="T24" fmla="*/ 6 w 799"/>
                <a:gd name="T25" fmla="*/ 167 h 696"/>
                <a:gd name="T26" fmla="*/ 30 w 799"/>
                <a:gd name="T27" fmla="*/ 273 h 696"/>
                <a:gd name="T28" fmla="*/ 66 w 799"/>
                <a:gd name="T29" fmla="*/ 357 h 696"/>
                <a:gd name="T30" fmla="*/ 100 w 799"/>
                <a:gd name="T31" fmla="*/ 412 h 696"/>
                <a:gd name="T32" fmla="*/ 145 w 799"/>
                <a:gd name="T33" fmla="*/ 469 h 696"/>
                <a:gd name="T34" fmla="*/ 199 w 799"/>
                <a:gd name="T35" fmla="*/ 521 h 696"/>
                <a:gd name="T36" fmla="*/ 269 w 799"/>
                <a:gd name="T37" fmla="*/ 572 h 696"/>
                <a:gd name="T38" fmla="*/ 351 w 799"/>
                <a:gd name="T39" fmla="*/ 618 h 696"/>
                <a:gd name="T40" fmla="*/ 447 w 799"/>
                <a:gd name="T41" fmla="*/ 657 h 696"/>
                <a:gd name="T42" fmla="*/ 502 w 799"/>
                <a:gd name="T43" fmla="*/ 672 h 696"/>
                <a:gd name="T44" fmla="*/ 556 w 799"/>
                <a:gd name="T45" fmla="*/ 678 h 696"/>
                <a:gd name="T46" fmla="*/ 608 w 799"/>
                <a:gd name="T47" fmla="*/ 666 h 696"/>
                <a:gd name="T48" fmla="*/ 674 w 799"/>
                <a:gd name="T49" fmla="*/ 639 h 696"/>
                <a:gd name="T50" fmla="*/ 741 w 799"/>
                <a:gd name="T51" fmla="*/ 681 h 696"/>
                <a:gd name="T52" fmla="*/ 759 w 799"/>
                <a:gd name="T53" fmla="*/ 693 h 696"/>
                <a:gd name="T54" fmla="*/ 780 w 799"/>
                <a:gd name="T55" fmla="*/ 696 h 696"/>
                <a:gd name="T56" fmla="*/ 799 w 799"/>
                <a:gd name="T57" fmla="*/ 681 h 696"/>
                <a:gd name="T58" fmla="*/ 799 w 799"/>
                <a:gd name="T59" fmla="*/ 663 h 696"/>
                <a:gd name="T60" fmla="*/ 714 w 799"/>
                <a:gd name="T61" fmla="*/ 569 h 696"/>
                <a:gd name="T62" fmla="*/ 684 w 799"/>
                <a:gd name="T63" fmla="*/ 548 h 696"/>
                <a:gd name="T64" fmla="*/ 671 w 799"/>
                <a:gd name="T65" fmla="*/ 560 h 696"/>
                <a:gd name="T66" fmla="*/ 614 w 799"/>
                <a:gd name="T67" fmla="*/ 603 h 696"/>
                <a:gd name="T68" fmla="*/ 566 w 799"/>
                <a:gd name="T69" fmla="*/ 624 h 696"/>
                <a:gd name="T70" fmla="*/ 538 w 799"/>
                <a:gd name="T71" fmla="*/ 624 h 696"/>
                <a:gd name="T72" fmla="*/ 508 w 799"/>
                <a:gd name="T73" fmla="*/ 621 h 696"/>
                <a:gd name="T74" fmla="*/ 469 w 799"/>
                <a:gd name="T75" fmla="*/ 597 h 696"/>
                <a:gd name="T76" fmla="*/ 447 w 799"/>
                <a:gd name="T77" fmla="*/ 566 h 696"/>
                <a:gd name="T78" fmla="*/ 441 w 799"/>
                <a:gd name="T79" fmla="*/ 533 h 696"/>
                <a:gd name="T80" fmla="*/ 444 w 799"/>
                <a:gd name="T81" fmla="*/ 521 h 696"/>
                <a:gd name="T82" fmla="*/ 508 w 799"/>
                <a:gd name="T83" fmla="*/ 509 h 696"/>
                <a:gd name="T84" fmla="*/ 556 w 799"/>
                <a:gd name="T85" fmla="*/ 491 h 696"/>
                <a:gd name="T86" fmla="*/ 599 w 799"/>
                <a:gd name="T87" fmla="*/ 463 h 696"/>
                <a:gd name="T88" fmla="*/ 602 w 799"/>
                <a:gd name="T89" fmla="*/ 457 h 696"/>
                <a:gd name="T90" fmla="*/ 626 w 799"/>
                <a:gd name="T91" fmla="*/ 418 h 696"/>
                <a:gd name="T92" fmla="*/ 644 w 799"/>
                <a:gd name="T93" fmla="*/ 354 h 696"/>
                <a:gd name="T94" fmla="*/ 653 w 799"/>
                <a:gd name="T95" fmla="*/ 294 h 696"/>
                <a:gd name="T96" fmla="*/ 653 w 799"/>
                <a:gd name="T97" fmla="*/ 212 h 696"/>
                <a:gd name="T98" fmla="*/ 641 w 799"/>
                <a:gd name="T99" fmla="*/ 109 h 696"/>
                <a:gd name="T100" fmla="*/ 632 w 799"/>
                <a:gd name="T101" fmla="*/ 49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99" h="696">
                  <a:moveTo>
                    <a:pt x="632" y="49"/>
                  </a:moveTo>
                  <a:lnTo>
                    <a:pt x="632" y="49"/>
                  </a:lnTo>
                  <a:lnTo>
                    <a:pt x="614" y="58"/>
                  </a:lnTo>
                  <a:lnTo>
                    <a:pt x="572" y="76"/>
                  </a:lnTo>
                  <a:lnTo>
                    <a:pt x="538" y="88"/>
                  </a:lnTo>
                  <a:lnTo>
                    <a:pt x="502" y="100"/>
                  </a:lnTo>
                  <a:lnTo>
                    <a:pt x="463" y="112"/>
                  </a:lnTo>
                  <a:lnTo>
                    <a:pt x="417" y="121"/>
                  </a:lnTo>
                  <a:lnTo>
                    <a:pt x="372" y="127"/>
                  </a:lnTo>
                  <a:lnTo>
                    <a:pt x="320" y="127"/>
                  </a:lnTo>
                  <a:lnTo>
                    <a:pt x="269" y="124"/>
                  </a:lnTo>
                  <a:lnTo>
                    <a:pt x="218" y="115"/>
                  </a:lnTo>
                  <a:lnTo>
                    <a:pt x="190" y="109"/>
                  </a:lnTo>
                  <a:lnTo>
                    <a:pt x="163" y="100"/>
                  </a:lnTo>
                  <a:lnTo>
                    <a:pt x="136" y="88"/>
                  </a:lnTo>
                  <a:lnTo>
                    <a:pt x="112" y="76"/>
                  </a:lnTo>
                  <a:lnTo>
                    <a:pt x="84" y="61"/>
                  </a:lnTo>
                  <a:lnTo>
                    <a:pt x="57" y="43"/>
                  </a:lnTo>
                  <a:lnTo>
                    <a:pt x="33" y="21"/>
                  </a:lnTo>
                  <a:lnTo>
                    <a:pt x="9" y="0"/>
                  </a:lnTo>
                  <a:lnTo>
                    <a:pt x="9" y="0"/>
                  </a:lnTo>
                  <a:lnTo>
                    <a:pt x="6" y="21"/>
                  </a:lnTo>
                  <a:lnTo>
                    <a:pt x="3" y="49"/>
                  </a:lnTo>
                  <a:lnTo>
                    <a:pt x="0" y="82"/>
                  </a:lnTo>
                  <a:lnTo>
                    <a:pt x="3" y="121"/>
                  </a:lnTo>
                  <a:lnTo>
                    <a:pt x="6" y="167"/>
                  </a:lnTo>
                  <a:lnTo>
                    <a:pt x="15" y="218"/>
                  </a:lnTo>
                  <a:lnTo>
                    <a:pt x="30" y="273"/>
                  </a:lnTo>
                  <a:lnTo>
                    <a:pt x="51" y="327"/>
                  </a:lnTo>
                  <a:lnTo>
                    <a:pt x="66" y="357"/>
                  </a:lnTo>
                  <a:lnTo>
                    <a:pt x="81" y="385"/>
                  </a:lnTo>
                  <a:lnTo>
                    <a:pt x="100" y="412"/>
                  </a:lnTo>
                  <a:lnTo>
                    <a:pt x="121" y="442"/>
                  </a:lnTo>
                  <a:lnTo>
                    <a:pt x="145" y="469"/>
                  </a:lnTo>
                  <a:lnTo>
                    <a:pt x="172" y="497"/>
                  </a:lnTo>
                  <a:lnTo>
                    <a:pt x="199" y="521"/>
                  </a:lnTo>
                  <a:lnTo>
                    <a:pt x="233" y="548"/>
                  </a:lnTo>
                  <a:lnTo>
                    <a:pt x="269" y="572"/>
                  </a:lnTo>
                  <a:lnTo>
                    <a:pt x="308" y="594"/>
                  </a:lnTo>
                  <a:lnTo>
                    <a:pt x="351" y="618"/>
                  </a:lnTo>
                  <a:lnTo>
                    <a:pt x="396" y="636"/>
                  </a:lnTo>
                  <a:lnTo>
                    <a:pt x="447" y="657"/>
                  </a:lnTo>
                  <a:lnTo>
                    <a:pt x="502" y="672"/>
                  </a:lnTo>
                  <a:lnTo>
                    <a:pt x="502" y="672"/>
                  </a:lnTo>
                  <a:lnTo>
                    <a:pt x="529" y="678"/>
                  </a:lnTo>
                  <a:lnTo>
                    <a:pt x="556" y="678"/>
                  </a:lnTo>
                  <a:lnTo>
                    <a:pt x="584" y="672"/>
                  </a:lnTo>
                  <a:lnTo>
                    <a:pt x="608" y="666"/>
                  </a:lnTo>
                  <a:lnTo>
                    <a:pt x="650" y="651"/>
                  </a:lnTo>
                  <a:lnTo>
                    <a:pt x="674" y="639"/>
                  </a:lnTo>
                  <a:lnTo>
                    <a:pt x="741" y="681"/>
                  </a:lnTo>
                  <a:lnTo>
                    <a:pt x="741" y="681"/>
                  </a:lnTo>
                  <a:lnTo>
                    <a:pt x="750" y="687"/>
                  </a:lnTo>
                  <a:lnTo>
                    <a:pt x="759" y="693"/>
                  </a:lnTo>
                  <a:lnTo>
                    <a:pt x="768" y="696"/>
                  </a:lnTo>
                  <a:lnTo>
                    <a:pt x="780" y="696"/>
                  </a:lnTo>
                  <a:lnTo>
                    <a:pt x="789" y="693"/>
                  </a:lnTo>
                  <a:lnTo>
                    <a:pt x="799" y="681"/>
                  </a:lnTo>
                  <a:lnTo>
                    <a:pt x="799" y="663"/>
                  </a:lnTo>
                  <a:lnTo>
                    <a:pt x="799" y="663"/>
                  </a:lnTo>
                  <a:lnTo>
                    <a:pt x="753" y="609"/>
                  </a:lnTo>
                  <a:lnTo>
                    <a:pt x="714" y="569"/>
                  </a:lnTo>
                  <a:lnTo>
                    <a:pt x="696" y="554"/>
                  </a:lnTo>
                  <a:lnTo>
                    <a:pt x="684" y="548"/>
                  </a:lnTo>
                  <a:lnTo>
                    <a:pt x="684" y="548"/>
                  </a:lnTo>
                  <a:lnTo>
                    <a:pt x="671" y="560"/>
                  </a:lnTo>
                  <a:lnTo>
                    <a:pt x="638" y="587"/>
                  </a:lnTo>
                  <a:lnTo>
                    <a:pt x="614" y="603"/>
                  </a:lnTo>
                  <a:lnTo>
                    <a:pt x="590" y="615"/>
                  </a:lnTo>
                  <a:lnTo>
                    <a:pt x="566" y="624"/>
                  </a:lnTo>
                  <a:lnTo>
                    <a:pt x="550" y="627"/>
                  </a:lnTo>
                  <a:lnTo>
                    <a:pt x="538" y="624"/>
                  </a:lnTo>
                  <a:lnTo>
                    <a:pt x="538" y="624"/>
                  </a:lnTo>
                  <a:lnTo>
                    <a:pt x="508" y="621"/>
                  </a:lnTo>
                  <a:lnTo>
                    <a:pt x="487" y="609"/>
                  </a:lnTo>
                  <a:lnTo>
                    <a:pt x="469" y="597"/>
                  </a:lnTo>
                  <a:lnTo>
                    <a:pt x="457" y="581"/>
                  </a:lnTo>
                  <a:lnTo>
                    <a:pt x="447" y="566"/>
                  </a:lnTo>
                  <a:lnTo>
                    <a:pt x="444" y="548"/>
                  </a:lnTo>
                  <a:lnTo>
                    <a:pt x="441" y="533"/>
                  </a:lnTo>
                  <a:lnTo>
                    <a:pt x="444" y="521"/>
                  </a:lnTo>
                  <a:lnTo>
                    <a:pt x="444" y="521"/>
                  </a:lnTo>
                  <a:lnTo>
                    <a:pt x="463" y="518"/>
                  </a:lnTo>
                  <a:lnTo>
                    <a:pt x="508" y="509"/>
                  </a:lnTo>
                  <a:lnTo>
                    <a:pt x="532" y="500"/>
                  </a:lnTo>
                  <a:lnTo>
                    <a:pt x="556" y="491"/>
                  </a:lnTo>
                  <a:lnTo>
                    <a:pt x="581" y="479"/>
                  </a:lnTo>
                  <a:lnTo>
                    <a:pt x="599" y="463"/>
                  </a:lnTo>
                  <a:lnTo>
                    <a:pt x="599" y="463"/>
                  </a:lnTo>
                  <a:lnTo>
                    <a:pt x="602" y="457"/>
                  </a:lnTo>
                  <a:lnTo>
                    <a:pt x="611" y="445"/>
                  </a:lnTo>
                  <a:lnTo>
                    <a:pt x="626" y="418"/>
                  </a:lnTo>
                  <a:lnTo>
                    <a:pt x="638" y="382"/>
                  </a:lnTo>
                  <a:lnTo>
                    <a:pt x="644" y="354"/>
                  </a:lnTo>
                  <a:lnTo>
                    <a:pt x="650" y="327"/>
                  </a:lnTo>
                  <a:lnTo>
                    <a:pt x="653" y="294"/>
                  </a:lnTo>
                  <a:lnTo>
                    <a:pt x="653" y="255"/>
                  </a:lnTo>
                  <a:lnTo>
                    <a:pt x="653" y="212"/>
                  </a:lnTo>
                  <a:lnTo>
                    <a:pt x="647" y="161"/>
                  </a:lnTo>
                  <a:lnTo>
                    <a:pt x="641" y="109"/>
                  </a:lnTo>
                  <a:lnTo>
                    <a:pt x="632" y="49"/>
                  </a:lnTo>
                  <a:lnTo>
                    <a:pt x="632" y="49"/>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0"/>
            <p:cNvSpPr>
              <a:spLocks/>
            </p:cNvSpPr>
            <p:nvPr/>
          </p:nvSpPr>
          <p:spPr bwMode="auto">
            <a:xfrm>
              <a:off x="2102" y="3073"/>
              <a:ext cx="554" cy="315"/>
            </a:xfrm>
            <a:custGeom>
              <a:avLst/>
              <a:gdLst>
                <a:gd name="T0" fmla="*/ 554 w 554"/>
                <a:gd name="T1" fmla="*/ 0 h 315"/>
                <a:gd name="T2" fmla="*/ 554 w 554"/>
                <a:gd name="T3" fmla="*/ 0 h 315"/>
                <a:gd name="T4" fmla="*/ 499 w 554"/>
                <a:gd name="T5" fmla="*/ 3 h 315"/>
                <a:gd name="T6" fmla="*/ 445 w 554"/>
                <a:gd name="T7" fmla="*/ 9 h 315"/>
                <a:gd name="T8" fmla="*/ 378 w 554"/>
                <a:gd name="T9" fmla="*/ 18 h 315"/>
                <a:gd name="T10" fmla="*/ 312 w 554"/>
                <a:gd name="T11" fmla="*/ 30 h 315"/>
                <a:gd name="T12" fmla="*/ 251 w 554"/>
                <a:gd name="T13" fmla="*/ 45 h 315"/>
                <a:gd name="T14" fmla="*/ 227 w 554"/>
                <a:gd name="T15" fmla="*/ 54 h 315"/>
                <a:gd name="T16" fmla="*/ 206 w 554"/>
                <a:gd name="T17" fmla="*/ 66 h 315"/>
                <a:gd name="T18" fmla="*/ 191 w 554"/>
                <a:gd name="T19" fmla="*/ 78 h 315"/>
                <a:gd name="T20" fmla="*/ 182 w 554"/>
                <a:gd name="T21" fmla="*/ 91 h 315"/>
                <a:gd name="T22" fmla="*/ 127 w 554"/>
                <a:gd name="T23" fmla="*/ 227 h 315"/>
                <a:gd name="T24" fmla="*/ 127 w 554"/>
                <a:gd name="T25" fmla="*/ 227 h 315"/>
                <a:gd name="T26" fmla="*/ 115 w 554"/>
                <a:gd name="T27" fmla="*/ 221 h 315"/>
                <a:gd name="T28" fmla="*/ 88 w 554"/>
                <a:gd name="T29" fmla="*/ 206 h 315"/>
                <a:gd name="T30" fmla="*/ 70 w 554"/>
                <a:gd name="T31" fmla="*/ 199 h 315"/>
                <a:gd name="T32" fmla="*/ 51 w 554"/>
                <a:gd name="T33" fmla="*/ 193 h 315"/>
                <a:gd name="T34" fmla="*/ 36 w 554"/>
                <a:gd name="T35" fmla="*/ 190 h 315"/>
                <a:gd name="T36" fmla="*/ 18 w 554"/>
                <a:gd name="T37" fmla="*/ 193 h 315"/>
                <a:gd name="T38" fmla="*/ 18 w 554"/>
                <a:gd name="T39" fmla="*/ 193 h 315"/>
                <a:gd name="T40" fmla="*/ 15 w 554"/>
                <a:gd name="T41" fmla="*/ 196 h 315"/>
                <a:gd name="T42" fmla="*/ 9 w 554"/>
                <a:gd name="T43" fmla="*/ 206 h 315"/>
                <a:gd name="T44" fmla="*/ 3 w 554"/>
                <a:gd name="T45" fmla="*/ 218 h 315"/>
                <a:gd name="T46" fmla="*/ 0 w 554"/>
                <a:gd name="T47" fmla="*/ 224 h 315"/>
                <a:gd name="T48" fmla="*/ 3 w 554"/>
                <a:gd name="T49" fmla="*/ 233 h 315"/>
                <a:gd name="T50" fmla="*/ 6 w 554"/>
                <a:gd name="T51" fmla="*/ 242 h 315"/>
                <a:gd name="T52" fmla="*/ 12 w 554"/>
                <a:gd name="T53" fmla="*/ 251 h 315"/>
                <a:gd name="T54" fmla="*/ 24 w 554"/>
                <a:gd name="T55" fmla="*/ 263 h 315"/>
                <a:gd name="T56" fmla="*/ 36 w 554"/>
                <a:gd name="T57" fmla="*/ 272 h 315"/>
                <a:gd name="T58" fmla="*/ 57 w 554"/>
                <a:gd name="T59" fmla="*/ 284 h 315"/>
                <a:gd name="T60" fmla="*/ 82 w 554"/>
                <a:gd name="T61" fmla="*/ 293 h 315"/>
                <a:gd name="T62" fmla="*/ 112 w 554"/>
                <a:gd name="T63" fmla="*/ 305 h 315"/>
                <a:gd name="T64" fmla="*/ 148 w 554"/>
                <a:gd name="T65" fmla="*/ 315 h 315"/>
                <a:gd name="T66" fmla="*/ 233 w 554"/>
                <a:gd name="T67" fmla="*/ 118 h 315"/>
                <a:gd name="T68" fmla="*/ 548 w 554"/>
                <a:gd name="T69" fmla="*/ 97 h 315"/>
                <a:gd name="T70" fmla="*/ 554 w 554"/>
                <a:gd name="T71"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4" h="315">
                  <a:moveTo>
                    <a:pt x="554" y="0"/>
                  </a:moveTo>
                  <a:lnTo>
                    <a:pt x="554" y="0"/>
                  </a:lnTo>
                  <a:lnTo>
                    <a:pt x="499" y="3"/>
                  </a:lnTo>
                  <a:lnTo>
                    <a:pt x="445" y="9"/>
                  </a:lnTo>
                  <a:lnTo>
                    <a:pt x="378" y="18"/>
                  </a:lnTo>
                  <a:lnTo>
                    <a:pt x="312" y="30"/>
                  </a:lnTo>
                  <a:lnTo>
                    <a:pt x="251" y="45"/>
                  </a:lnTo>
                  <a:lnTo>
                    <a:pt x="227" y="54"/>
                  </a:lnTo>
                  <a:lnTo>
                    <a:pt x="206" y="66"/>
                  </a:lnTo>
                  <a:lnTo>
                    <a:pt x="191" y="78"/>
                  </a:lnTo>
                  <a:lnTo>
                    <a:pt x="182" y="91"/>
                  </a:lnTo>
                  <a:lnTo>
                    <a:pt x="127" y="227"/>
                  </a:lnTo>
                  <a:lnTo>
                    <a:pt x="127" y="227"/>
                  </a:lnTo>
                  <a:lnTo>
                    <a:pt x="115" y="221"/>
                  </a:lnTo>
                  <a:lnTo>
                    <a:pt x="88" y="206"/>
                  </a:lnTo>
                  <a:lnTo>
                    <a:pt x="70" y="199"/>
                  </a:lnTo>
                  <a:lnTo>
                    <a:pt x="51" y="193"/>
                  </a:lnTo>
                  <a:lnTo>
                    <a:pt x="36" y="190"/>
                  </a:lnTo>
                  <a:lnTo>
                    <a:pt x="18" y="193"/>
                  </a:lnTo>
                  <a:lnTo>
                    <a:pt x="18" y="193"/>
                  </a:lnTo>
                  <a:lnTo>
                    <a:pt x="15" y="196"/>
                  </a:lnTo>
                  <a:lnTo>
                    <a:pt x="9" y="206"/>
                  </a:lnTo>
                  <a:lnTo>
                    <a:pt x="3" y="218"/>
                  </a:lnTo>
                  <a:lnTo>
                    <a:pt x="0" y="224"/>
                  </a:lnTo>
                  <a:lnTo>
                    <a:pt x="3" y="233"/>
                  </a:lnTo>
                  <a:lnTo>
                    <a:pt x="6" y="242"/>
                  </a:lnTo>
                  <a:lnTo>
                    <a:pt x="12" y="251"/>
                  </a:lnTo>
                  <a:lnTo>
                    <a:pt x="24" y="263"/>
                  </a:lnTo>
                  <a:lnTo>
                    <a:pt x="36" y="272"/>
                  </a:lnTo>
                  <a:lnTo>
                    <a:pt x="57" y="284"/>
                  </a:lnTo>
                  <a:lnTo>
                    <a:pt x="82" y="293"/>
                  </a:lnTo>
                  <a:lnTo>
                    <a:pt x="112" y="305"/>
                  </a:lnTo>
                  <a:lnTo>
                    <a:pt x="148" y="315"/>
                  </a:lnTo>
                  <a:lnTo>
                    <a:pt x="233" y="118"/>
                  </a:lnTo>
                  <a:lnTo>
                    <a:pt x="548" y="97"/>
                  </a:lnTo>
                  <a:lnTo>
                    <a:pt x="554"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1"/>
            <p:cNvSpPr>
              <a:spLocks/>
            </p:cNvSpPr>
            <p:nvPr/>
          </p:nvSpPr>
          <p:spPr bwMode="auto">
            <a:xfrm>
              <a:off x="2114" y="2516"/>
              <a:ext cx="490" cy="360"/>
            </a:xfrm>
            <a:custGeom>
              <a:avLst/>
              <a:gdLst>
                <a:gd name="T0" fmla="*/ 490 w 490"/>
                <a:gd name="T1" fmla="*/ 336 h 360"/>
                <a:gd name="T2" fmla="*/ 182 w 490"/>
                <a:gd name="T3" fmla="*/ 251 h 360"/>
                <a:gd name="T4" fmla="*/ 182 w 490"/>
                <a:gd name="T5" fmla="*/ 251 h 360"/>
                <a:gd name="T6" fmla="*/ 170 w 490"/>
                <a:gd name="T7" fmla="*/ 236 h 360"/>
                <a:gd name="T8" fmla="*/ 142 w 490"/>
                <a:gd name="T9" fmla="*/ 203 h 360"/>
                <a:gd name="T10" fmla="*/ 127 w 490"/>
                <a:gd name="T11" fmla="*/ 181 h 360"/>
                <a:gd name="T12" fmla="*/ 118 w 490"/>
                <a:gd name="T13" fmla="*/ 160 h 360"/>
                <a:gd name="T14" fmla="*/ 112 w 490"/>
                <a:gd name="T15" fmla="*/ 142 h 360"/>
                <a:gd name="T16" fmla="*/ 112 w 490"/>
                <a:gd name="T17" fmla="*/ 133 h 360"/>
                <a:gd name="T18" fmla="*/ 115 w 490"/>
                <a:gd name="T19" fmla="*/ 127 h 360"/>
                <a:gd name="T20" fmla="*/ 115 w 490"/>
                <a:gd name="T21" fmla="*/ 127 h 360"/>
                <a:gd name="T22" fmla="*/ 124 w 490"/>
                <a:gd name="T23" fmla="*/ 112 h 360"/>
                <a:gd name="T24" fmla="*/ 130 w 490"/>
                <a:gd name="T25" fmla="*/ 97 h 360"/>
                <a:gd name="T26" fmla="*/ 136 w 490"/>
                <a:gd name="T27" fmla="*/ 78 h 360"/>
                <a:gd name="T28" fmla="*/ 139 w 490"/>
                <a:gd name="T29" fmla="*/ 60 h 360"/>
                <a:gd name="T30" fmla="*/ 136 w 490"/>
                <a:gd name="T31" fmla="*/ 45 h 360"/>
                <a:gd name="T32" fmla="*/ 133 w 490"/>
                <a:gd name="T33" fmla="*/ 36 h 360"/>
                <a:gd name="T34" fmla="*/ 127 w 490"/>
                <a:gd name="T35" fmla="*/ 30 h 360"/>
                <a:gd name="T36" fmla="*/ 121 w 490"/>
                <a:gd name="T37" fmla="*/ 24 h 360"/>
                <a:gd name="T38" fmla="*/ 109 w 490"/>
                <a:gd name="T39" fmla="*/ 21 h 360"/>
                <a:gd name="T40" fmla="*/ 109 w 490"/>
                <a:gd name="T41" fmla="*/ 21 h 360"/>
                <a:gd name="T42" fmla="*/ 103 w 490"/>
                <a:gd name="T43" fmla="*/ 15 h 360"/>
                <a:gd name="T44" fmla="*/ 94 w 490"/>
                <a:gd name="T45" fmla="*/ 9 h 360"/>
                <a:gd name="T46" fmla="*/ 85 w 490"/>
                <a:gd name="T47" fmla="*/ 3 h 360"/>
                <a:gd name="T48" fmla="*/ 70 w 490"/>
                <a:gd name="T49" fmla="*/ 0 h 360"/>
                <a:gd name="T50" fmla="*/ 52 w 490"/>
                <a:gd name="T51" fmla="*/ 3 h 360"/>
                <a:gd name="T52" fmla="*/ 30 w 490"/>
                <a:gd name="T53" fmla="*/ 12 h 360"/>
                <a:gd name="T54" fmla="*/ 3 w 490"/>
                <a:gd name="T55" fmla="*/ 27 h 360"/>
                <a:gd name="T56" fmla="*/ 3 w 490"/>
                <a:gd name="T57" fmla="*/ 27 h 360"/>
                <a:gd name="T58" fmla="*/ 3 w 490"/>
                <a:gd name="T59" fmla="*/ 42 h 360"/>
                <a:gd name="T60" fmla="*/ 0 w 490"/>
                <a:gd name="T61" fmla="*/ 54 h 360"/>
                <a:gd name="T62" fmla="*/ 3 w 490"/>
                <a:gd name="T63" fmla="*/ 72 h 360"/>
                <a:gd name="T64" fmla="*/ 6 w 490"/>
                <a:gd name="T65" fmla="*/ 88 h 360"/>
                <a:gd name="T66" fmla="*/ 15 w 490"/>
                <a:gd name="T67" fmla="*/ 103 h 360"/>
                <a:gd name="T68" fmla="*/ 21 w 490"/>
                <a:gd name="T69" fmla="*/ 109 h 360"/>
                <a:gd name="T70" fmla="*/ 30 w 490"/>
                <a:gd name="T71" fmla="*/ 115 h 360"/>
                <a:gd name="T72" fmla="*/ 39 w 490"/>
                <a:gd name="T73" fmla="*/ 118 h 360"/>
                <a:gd name="T74" fmla="*/ 52 w 490"/>
                <a:gd name="T75" fmla="*/ 121 h 360"/>
                <a:gd name="T76" fmla="*/ 52 w 490"/>
                <a:gd name="T77" fmla="*/ 121 h 360"/>
                <a:gd name="T78" fmla="*/ 61 w 490"/>
                <a:gd name="T79" fmla="*/ 145 h 360"/>
                <a:gd name="T80" fmla="*/ 91 w 490"/>
                <a:gd name="T81" fmla="*/ 200 h 360"/>
                <a:gd name="T82" fmla="*/ 106 w 490"/>
                <a:gd name="T83" fmla="*/ 230 h 360"/>
                <a:gd name="T84" fmla="*/ 124 w 490"/>
                <a:gd name="T85" fmla="*/ 257 h 360"/>
                <a:gd name="T86" fmla="*/ 142 w 490"/>
                <a:gd name="T87" fmla="*/ 275 h 360"/>
                <a:gd name="T88" fmla="*/ 148 w 490"/>
                <a:gd name="T89" fmla="*/ 281 h 360"/>
                <a:gd name="T90" fmla="*/ 154 w 490"/>
                <a:gd name="T91" fmla="*/ 284 h 360"/>
                <a:gd name="T92" fmla="*/ 154 w 490"/>
                <a:gd name="T93" fmla="*/ 284 h 360"/>
                <a:gd name="T94" fmla="*/ 185 w 490"/>
                <a:gd name="T95" fmla="*/ 299 h 360"/>
                <a:gd name="T96" fmla="*/ 260 w 490"/>
                <a:gd name="T97" fmla="*/ 327 h 360"/>
                <a:gd name="T98" fmla="*/ 303 w 490"/>
                <a:gd name="T99" fmla="*/ 342 h 360"/>
                <a:gd name="T100" fmla="*/ 345 w 490"/>
                <a:gd name="T101" fmla="*/ 354 h 360"/>
                <a:gd name="T102" fmla="*/ 384 w 490"/>
                <a:gd name="T103" fmla="*/ 360 h 360"/>
                <a:gd name="T104" fmla="*/ 403 w 490"/>
                <a:gd name="T105" fmla="*/ 360 h 360"/>
                <a:gd name="T106" fmla="*/ 418 w 490"/>
                <a:gd name="T107" fmla="*/ 357 h 360"/>
                <a:gd name="T108" fmla="*/ 490 w 490"/>
                <a:gd name="T109" fmla="*/ 33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0" h="360">
                  <a:moveTo>
                    <a:pt x="490" y="336"/>
                  </a:moveTo>
                  <a:lnTo>
                    <a:pt x="182" y="251"/>
                  </a:lnTo>
                  <a:lnTo>
                    <a:pt x="182" y="251"/>
                  </a:lnTo>
                  <a:lnTo>
                    <a:pt x="170" y="236"/>
                  </a:lnTo>
                  <a:lnTo>
                    <a:pt x="142" y="203"/>
                  </a:lnTo>
                  <a:lnTo>
                    <a:pt x="127" y="181"/>
                  </a:lnTo>
                  <a:lnTo>
                    <a:pt x="118" y="160"/>
                  </a:lnTo>
                  <a:lnTo>
                    <a:pt x="112" y="142"/>
                  </a:lnTo>
                  <a:lnTo>
                    <a:pt x="112" y="133"/>
                  </a:lnTo>
                  <a:lnTo>
                    <a:pt x="115" y="127"/>
                  </a:lnTo>
                  <a:lnTo>
                    <a:pt x="115" y="127"/>
                  </a:lnTo>
                  <a:lnTo>
                    <a:pt x="124" y="112"/>
                  </a:lnTo>
                  <a:lnTo>
                    <a:pt x="130" y="97"/>
                  </a:lnTo>
                  <a:lnTo>
                    <a:pt x="136" y="78"/>
                  </a:lnTo>
                  <a:lnTo>
                    <a:pt x="139" y="60"/>
                  </a:lnTo>
                  <a:lnTo>
                    <a:pt x="136" y="45"/>
                  </a:lnTo>
                  <a:lnTo>
                    <a:pt x="133" y="36"/>
                  </a:lnTo>
                  <a:lnTo>
                    <a:pt x="127" y="30"/>
                  </a:lnTo>
                  <a:lnTo>
                    <a:pt x="121" y="24"/>
                  </a:lnTo>
                  <a:lnTo>
                    <a:pt x="109" y="21"/>
                  </a:lnTo>
                  <a:lnTo>
                    <a:pt x="109" y="21"/>
                  </a:lnTo>
                  <a:lnTo>
                    <a:pt x="103" y="15"/>
                  </a:lnTo>
                  <a:lnTo>
                    <a:pt x="94" y="9"/>
                  </a:lnTo>
                  <a:lnTo>
                    <a:pt x="85" y="3"/>
                  </a:lnTo>
                  <a:lnTo>
                    <a:pt x="70" y="0"/>
                  </a:lnTo>
                  <a:lnTo>
                    <a:pt x="52" y="3"/>
                  </a:lnTo>
                  <a:lnTo>
                    <a:pt x="30" y="12"/>
                  </a:lnTo>
                  <a:lnTo>
                    <a:pt x="3" y="27"/>
                  </a:lnTo>
                  <a:lnTo>
                    <a:pt x="3" y="27"/>
                  </a:lnTo>
                  <a:lnTo>
                    <a:pt x="3" y="42"/>
                  </a:lnTo>
                  <a:lnTo>
                    <a:pt x="0" y="54"/>
                  </a:lnTo>
                  <a:lnTo>
                    <a:pt x="3" y="72"/>
                  </a:lnTo>
                  <a:lnTo>
                    <a:pt x="6" y="88"/>
                  </a:lnTo>
                  <a:lnTo>
                    <a:pt x="15" y="103"/>
                  </a:lnTo>
                  <a:lnTo>
                    <a:pt x="21" y="109"/>
                  </a:lnTo>
                  <a:lnTo>
                    <a:pt x="30" y="115"/>
                  </a:lnTo>
                  <a:lnTo>
                    <a:pt x="39" y="118"/>
                  </a:lnTo>
                  <a:lnTo>
                    <a:pt x="52" y="121"/>
                  </a:lnTo>
                  <a:lnTo>
                    <a:pt x="52" y="121"/>
                  </a:lnTo>
                  <a:lnTo>
                    <a:pt x="61" y="145"/>
                  </a:lnTo>
                  <a:lnTo>
                    <a:pt x="91" y="200"/>
                  </a:lnTo>
                  <a:lnTo>
                    <a:pt x="106" y="230"/>
                  </a:lnTo>
                  <a:lnTo>
                    <a:pt x="124" y="257"/>
                  </a:lnTo>
                  <a:lnTo>
                    <a:pt x="142" y="275"/>
                  </a:lnTo>
                  <a:lnTo>
                    <a:pt x="148" y="281"/>
                  </a:lnTo>
                  <a:lnTo>
                    <a:pt x="154" y="284"/>
                  </a:lnTo>
                  <a:lnTo>
                    <a:pt x="154" y="284"/>
                  </a:lnTo>
                  <a:lnTo>
                    <a:pt x="185" y="299"/>
                  </a:lnTo>
                  <a:lnTo>
                    <a:pt x="260" y="327"/>
                  </a:lnTo>
                  <a:lnTo>
                    <a:pt x="303" y="342"/>
                  </a:lnTo>
                  <a:lnTo>
                    <a:pt x="345" y="354"/>
                  </a:lnTo>
                  <a:lnTo>
                    <a:pt x="384" y="360"/>
                  </a:lnTo>
                  <a:lnTo>
                    <a:pt x="403" y="360"/>
                  </a:lnTo>
                  <a:lnTo>
                    <a:pt x="418" y="357"/>
                  </a:lnTo>
                  <a:lnTo>
                    <a:pt x="490" y="336"/>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2"/>
            <p:cNvSpPr>
              <a:spLocks/>
            </p:cNvSpPr>
            <p:nvPr/>
          </p:nvSpPr>
          <p:spPr bwMode="auto">
            <a:xfrm>
              <a:off x="2789" y="2794"/>
              <a:ext cx="575" cy="212"/>
            </a:xfrm>
            <a:custGeom>
              <a:avLst/>
              <a:gdLst>
                <a:gd name="T0" fmla="*/ 0 w 575"/>
                <a:gd name="T1" fmla="*/ 118 h 212"/>
                <a:gd name="T2" fmla="*/ 312 w 575"/>
                <a:gd name="T3" fmla="*/ 43 h 212"/>
                <a:gd name="T4" fmla="*/ 312 w 575"/>
                <a:gd name="T5" fmla="*/ 43 h 212"/>
                <a:gd name="T6" fmla="*/ 330 w 575"/>
                <a:gd name="T7" fmla="*/ 49 h 212"/>
                <a:gd name="T8" fmla="*/ 369 w 575"/>
                <a:gd name="T9" fmla="*/ 67 h 212"/>
                <a:gd name="T10" fmla="*/ 393 w 575"/>
                <a:gd name="T11" fmla="*/ 79 h 212"/>
                <a:gd name="T12" fmla="*/ 411 w 575"/>
                <a:gd name="T13" fmla="*/ 91 h 212"/>
                <a:gd name="T14" fmla="*/ 424 w 575"/>
                <a:gd name="T15" fmla="*/ 103 h 212"/>
                <a:gd name="T16" fmla="*/ 427 w 575"/>
                <a:gd name="T17" fmla="*/ 112 h 212"/>
                <a:gd name="T18" fmla="*/ 430 w 575"/>
                <a:gd name="T19" fmla="*/ 118 h 212"/>
                <a:gd name="T20" fmla="*/ 430 w 575"/>
                <a:gd name="T21" fmla="*/ 118 h 212"/>
                <a:gd name="T22" fmla="*/ 430 w 575"/>
                <a:gd name="T23" fmla="*/ 136 h 212"/>
                <a:gd name="T24" fmla="*/ 430 w 575"/>
                <a:gd name="T25" fmla="*/ 152 h 212"/>
                <a:gd name="T26" fmla="*/ 433 w 575"/>
                <a:gd name="T27" fmla="*/ 170 h 212"/>
                <a:gd name="T28" fmla="*/ 439 w 575"/>
                <a:gd name="T29" fmla="*/ 188 h 212"/>
                <a:gd name="T30" fmla="*/ 451 w 575"/>
                <a:gd name="T31" fmla="*/ 203 h 212"/>
                <a:gd name="T32" fmla="*/ 457 w 575"/>
                <a:gd name="T33" fmla="*/ 206 h 212"/>
                <a:gd name="T34" fmla="*/ 466 w 575"/>
                <a:gd name="T35" fmla="*/ 209 h 212"/>
                <a:gd name="T36" fmla="*/ 475 w 575"/>
                <a:gd name="T37" fmla="*/ 209 h 212"/>
                <a:gd name="T38" fmla="*/ 487 w 575"/>
                <a:gd name="T39" fmla="*/ 206 h 212"/>
                <a:gd name="T40" fmla="*/ 487 w 575"/>
                <a:gd name="T41" fmla="*/ 206 h 212"/>
                <a:gd name="T42" fmla="*/ 496 w 575"/>
                <a:gd name="T43" fmla="*/ 209 h 212"/>
                <a:gd name="T44" fmla="*/ 505 w 575"/>
                <a:gd name="T45" fmla="*/ 212 h 212"/>
                <a:gd name="T46" fmla="*/ 517 w 575"/>
                <a:gd name="T47" fmla="*/ 209 h 212"/>
                <a:gd name="T48" fmla="*/ 532 w 575"/>
                <a:gd name="T49" fmla="*/ 206 h 212"/>
                <a:gd name="T50" fmla="*/ 545 w 575"/>
                <a:gd name="T51" fmla="*/ 194 h 212"/>
                <a:gd name="T52" fmla="*/ 560 w 575"/>
                <a:gd name="T53" fmla="*/ 176 h 212"/>
                <a:gd name="T54" fmla="*/ 575 w 575"/>
                <a:gd name="T55" fmla="*/ 149 h 212"/>
                <a:gd name="T56" fmla="*/ 575 w 575"/>
                <a:gd name="T57" fmla="*/ 149 h 212"/>
                <a:gd name="T58" fmla="*/ 569 w 575"/>
                <a:gd name="T59" fmla="*/ 136 h 212"/>
                <a:gd name="T60" fmla="*/ 563 w 575"/>
                <a:gd name="T61" fmla="*/ 124 h 212"/>
                <a:gd name="T62" fmla="*/ 554 w 575"/>
                <a:gd name="T63" fmla="*/ 112 h 212"/>
                <a:gd name="T64" fmla="*/ 542 w 575"/>
                <a:gd name="T65" fmla="*/ 97 h 212"/>
                <a:gd name="T66" fmla="*/ 526 w 575"/>
                <a:gd name="T67" fmla="*/ 91 h 212"/>
                <a:gd name="T68" fmla="*/ 520 w 575"/>
                <a:gd name="T69" fmla="*/ 88 h 212"/>
                <a:gd name="T70" fmla="*/ 511 w 575"/>
                <a:gd name="T71" fmla="*/ 88 h 212"/>
                <a:gd name="T72" fmla="*/ 499 w 575"/>
                <a:gd name="T73" fmla="*/ 88 h 212"/>
                <a:gd name="T74" fmla="*/ 490 w 575"/>
                <a:gd name="T75" fmla="*/ 91 h 212"/>
                <a:gd name="T76" fmla="*/ 490 w 575"/>
                <a:gd name="T77" fmla="*/ 91 h 212"/>
                <a:gd name="T78" fmla="*/ 466 w 575"/>
                <a:gd name="T79" fmla="*/ 76 h 212"/>
                <a:gd name="T80" fmla="*/ 414 w 575"/>
                <a:gd name="T81" fmla="*/ 43 h 212"/>
                <a:gd name="T82" fmla="*/ 384 w 575"/>
                <a:gd name="T83" fmla="*/ 24 h 212"/>
                <a:gd name="T84" fmla="*/ 357 w 575"/>
                <a:gd name="T85" fmla="*/ 9 h 212"/>
                <a:gd name="T86" fmla="*/ 333 w 575"/>
                <a:gd name="T87" fmla="*/ 0 h 212"/>
                <a:gd name="T88" fmla="*/ 324 w 575"/>
                <a:gd name="T89" fmla="*/ 0 h 212"/>
                <a:gd name="T90" fmla="*/ 318 w 575"/>
                <a:gd name="T91" fmla="*/ 0 h 212"/>
                <a:gd name="T92" fmla="*/ 318 w 575"/>
                <a:gd name="T93" fmla="*/ 0 h 212"/>
                <a:gd name="T94" fmla="*/ 284 w 575"/>
                <a:gd name="T95" fmla="*/ 3 h 212"/>
                <a:gd name="T96" fmla="*/ 206 w 575"/>
                <a:gd name="T97" fmla="*/ 15 h 212"/>
                <a:gd name="T98" fmla="*/ 160 w 575"/>
                <a:gd name="T99" fmla="*/ 21 h 212"/>
                <a:gd name="T100" fmla="*/ 118 w 575"/>
                <a:gd name="T101" fmla="*/ 34 h 212"/>
                <a:gd name="T102" fmla="*/ 82 w 575"/>
                <a:gd name="T103" fmla="*/ 49 h 212"/>
                <a:gd name="T104" fmla="*/ 66 w 575"/>
                <a:gd name="T105" fmla="*/ 58 h 212"/>
                <a:gd name="T106" fmla="*/ 54 w 575"/>
                <a:gd name="T107" fmla="*/ 67 h 212"/>
                <a:gd name="T108" fmla="*/ 0 w 575"/>
                <a:gd name="T109" fmla="*/ 11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5" h="212">
                  <a:moveTo>
                    <a:pt x="0" y="118"/>
                  </a:moveTo>
                  <a:lnTo>
                    <a:pt x="312" y="43"/>
                  </a:lnTo>
                  <a:lnTo>
                    <a:pt x="312" y="43"/>
                  </a:lnTo>
                  <a:lnTo>
                    <a:pt x="330" y="49"/>
                  </a:lnTo>
                  <a:lnTo>
                    <a:pt x="369" y="67"/>
                  </a:lnTo>
                  <a:lnTo>
                    <a:pt x="393" y="79"/>
                  </a:lnTo>
                  <a:lnTo>
                    <a:pt x="411" y="91"/>
                  </a:lnTo>
                  <a:lnTo>
                    <a:pt x="424" y="103"/>
                  </a:lnTo>
                  <a:lnTo>
                    <a:pt x="427" y="112"/>
                  </a:lnTo>
                  <a:lnTo>
                    <a:pt x="430" y="118"/>
                  </a:lnTo>
                  <a:lnTo>
                    <a:pt x="430" y="118"/>
                  </a:lnTo>
                  <a:lnTo>
                    <a:pt x="430" y="136"/>
                  </a:lnTo>
                  <a:lnTo>
                    <a:pt x="430" y="152"/>
                  </a:lnTo>
                  <a:lnTo>
                    <a:pt x="433" y="170"/>
                  </a:lnTo>
                  <a:lnTo>
                    <a:pt x="439" y="188"/>
                  </a:lnTo>
                  <a:lnTo>
                    <a:pt x="451" y="203"/>
                  </a:lnTo>
                  <a:lnTo>
                    <a:pt x="457" y="206"/>
                  </a:lnTo>
                  <a:lnTo>
                    <a:pt x="466" y="209"/>
                  </a:lnTo>
                  <a:lnTo>
                    <a:pt x="475" y="209"/>
                  </a:lnTo>
                  <a:lnTo>
                    <a:pt x="487" y="206"/>
                  </a:lnTo>
                  <a:lnTo>
                    <a:pt x="487" y="206"/>
                  </a:lnTo>
                  <a:lnTo>
                    <a:pt x="496" y="209"/>
                  </a:lnTo>
                  <a:lnTo>
                    <a:pt x="505" y="212"/>
                  </a:lnTo>
                  <a:lnTo>
                    <a:pt x="517" y="209"/>
                  </a:lnTo>
                  <a:lnTo>
                    <a:pt x="532" y="206"/>
                  </a:lnTo>
                  <a:lnTo>
                    <a:pt x="545" y="194"/>
                  </a:lnTo>
                  <a:lnTo>
                    <a:pt x="560" y="176"/>
                  </a:lnTo>
                  <a:lnTo>
                    <a:pt x="575" y="149"/>
                  </a:lnTo>
                  <a:lnTo>
                    <a:pt x="575" y="149"/>
                  </a:lnTo>
                  <a:lnTo>
                    <a:pt x="569" y="136"/>
                  </a:lnTo>
                  <a:lnTo>
                    <a:pt x="563" y="124"/>
                  </a:lnTo>
                  <a:lnTo>
                    <a:pt x="554" y="112"/>
                  </a:lnTo>
                  <a:lnTo>
                    <a:pt x="542" y="97"/>
                  </a:lnTo>
                  <a:lnTo>
                    <a:pt x="526" y="91"/>
                  </a:lnTo>
                  <a:lnTo>
                    <a:pt x="520" y="88"/>
                  </a:lnTo>
                  <a:lnTo>
                    <a:pt x="511" y="88"/>
                  </a:lnTo>
                  <a:lnTo>
                    <a:pt x="499" y="88"/>
                  </a:lnTo>
                  <a:lnTo>
                    <a:pt x="490" y="91"/>
                  </a:lnTo>
                  <a:lnTo>
                    <a:pt x="490" y="91"/>
                  </a:lnTo>
                  <a:lnTo>
                    <a:pt x="466" y="76"/>
                  </a:lnTo>
                  <a:lnTo>
                    <a:pt x="414" y="43"/>
                  </a:lnTo>
                  <a:lnTo>
                    <a:pt x="384" y="24"/>
                  </a:lnTo>
                  <a:lnTo>
                    <a:pt x="357" y="9"/>
                  </a:lnTo>
                  <a:lnTo>
                    <a:pt x="333" y="0"/>
                  </a:lnTo>
                  <a:lnTo>
                    <a:pt x="324" y="0"/>
                  </a:lnTo>
                  <a:lnTo>
                    <a:pt x="318" y="0"/>
                  </a:lnTo>
                  <a:lnTo>
                    <a:pt x="318" y="0"/>
                  </a:lnTo>
                  <a:lnTo>
                    <a:pt x="284" y="3"/>
                  </a:lnTo>
                  <a:lnTo>
                    <a:pt x="206" y="15"/>
                  </a:lnTo>
                  <a:lnTo>
                    <a:pt x="160" y="21"/>
                  </a:lnTo>
                  <a:lnTo>
                    <a:pt x="118" y="34"/>
                  </a:lnTo>
                  <a:lnTo>
                    <a:pt x="82" y="49"/>
                  </a:lnTo>
                  <a:lnTo>
                    <a:pt x="66" y="58"/>
                  </a:lnTo>
                  <a:lnTo>
                    <a:pt x="54" y="67"/>
                  </a:lnTo>
                  <a:lnTo>
                    <a:pt x="0" y="118"/>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3"/>
            <p:cNvSpPr>
              <a:spLocks/>
            </p:cNvSpPr>
            <p:nvPr/>
          </p:nvSpPr>
          <p:spPr bwMode="auto">
            <a:xfrm>
              <a:off x="3098" y="2858"/>
              <a:ext cx="496" cy="496"/>
            </a:xfrm>
            <a:custGeom>
              <a:avLst/>
              <a:gdLst>
                <a:gd name="T0" fmla="*/ 0 w 496"/>
                <a:gd name="T1" fmla="*/ 290 h 496"/>
                <a:gd name="T2" fmla="*/ 408 w 496"/>
                <a:gd name="T3" fmla="*/ 18 h 496"/>
                <a:gd name="T4" fmla="*/ 496 w 496"/>
                <a:gd name="T5" fmla="*/ 0 h 496"/>
                <a:gd name="T6" fmla="*/ 99 w 496"/>
                <a:gd name="T7" fmla="*/ 290 h 496"/>
                <a:gd name="T8" fmla="*/ 257 w 496"/>
                <a:gd name="T9" fmla="*/ 484 h 496"/>
                <a:gd name="T10" fmla="*/ 157 w 496"/>
                <a:gd name="T11" fmla="*/ 496 h 496"/>
                <a:gd name="T12" fmla="*/ 0 w 496"/>
                <a:gd name="T13" fmla="*/ 290 h 496"/>
              </a:gdLst>
              <a:ahLst/>
              <a:cxnLst>
                <a:cxn ang="0">
                  <a:pos x="T0" y="T1"/>
                </a:cxn>
                <a:cxn ang="0">
                  <a:pos x="T2" y="T3"/>
                </a:cxn>
                <a:cxn ang="0">
                  <a:pos x="T4" y="T5"/>
                </a:cxn>
                <a:cxn ang="0">
                  <a:pos x="T6" y="T7"/>
                </a:cxn>
                <a:cxn ang="0">
                  <a:pos x="T8" y="T9"/>
                </a:cxn>
                <a:cxn ang="0">
                  <a:pos x="T10" y="T11"/>
                </a:cxn>
                <a:cxn ang="0">
                  <a:pos x="T12" y="T13"/>
                </a:cxn>
              </a:cxnLst>
              <a:rect l="0" t="0" r="r" b="b"/>
              <a:pathLst>
                <a:path w="496" h="496">
                  <a:moveTo>
                    <a:pt x="0" y="290"/>
                  </a:moveTo>
                  <a:lnTo>
                    <a:pt x="408" y="18"/>
                  </a:lnTo>
                  <a:lnTo>
                    <a:pt x="496" y="0"/>
                  </a:lnTo>
                  <a:lnTo>
                    <a:pt x="99" y="290"/>
                  </a:lnTo>
                  <a:lnTo>
                    <a:pt x="257" y="484"/>
                  </a:lnTo>
                  <a:lnTo>
                    <a:pt x="157" y="496"/>
                  </a:lnTo>
                  <a:lnTo>
                    <a:pt x="0" y="29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4"/>
            <p:cNvSpPr>
              <a:spLocks/>
            </p:cNvSpPr>
            <p:nvPr/>
          </p:nvSpPr>
          <p:spPr bwMode="auto">
            <a:xfrm>
              <a:off x="3255" y="3245"/>
              <a:ext cx="417" cy="146"/>
            </a:xfrm>
            <a:custGeom>
              <a:avLst/>
              <a:gdLst>
                <a:gd name="T0" fmla="*/ 69 w 417"/>
                <a:gd name="T1" fmla="*/ 85 h 146"/>
                <a:gd name="T2" fmla="*/ 396 w 417"/>
                <a:gd name="T3" fmla="*/ 0 h 146"/>
                <a:gd name="T4" fmla="*/ 417 w 417"/>
                <a:gd name="T5" fmla="*/ 91 h 146"/>
                <a:gd name="T6" fmla="*/ 109 w 417"/>
                <a:gd name="T7" fmla="*/ 146 h 146"/>
                <a:gd name="T8" fmla="*/ 0 w 417"/>
                <a:gd name="T9" fmla="*/ 109 h 146"/>
                <a:gd name="T10" fmla="*/ 69 w 417"/>
                <a:gd name="T11" fmla="*/ 85 h 146"/>
              </a:gdLst>
              <a:ahLst/>
              <a:cxnLst>
                <a:cxn ang="0">
                  <a:pos x="T0" y="T1"/>
                </a:cxn>
                <a:cxn ang="0">
                  <a:pos x="T2" y="T3"/>
                </a:cxn>
                <a:cxn ang="0">
                  <a:pos x="T4" y="T5"/>
                </a:cxn>
                <a:cxn ang="0">
                  <a:pos x="T6" y="T7"/>
                </a:cxn>
                <a:cxn ang="0">
                  <a:pos x="T8" y="T9"/>
                </a:cxn>
                <a:cxn ang="0">
                  <a:pos x="T10" y="T11"/>
                </a:cxn>
              </a:cxnLst>
              <a:rect l="0" t="0" r="r" b="b"/>
              <a:pathLst>
                <a:path w="417" h="146">
                  <a:moveTo>
                    <a:pt x="69" y="85"/>
                  </a:moveTo>
                  <a:lnTo>
                    <a:pt x="396" y="0"/>
                  </a:lnTo>
                  <a:lnTo>
                    <a:pt x="417" y="91"/>
                  </a:lnTo>
                  <a:lnTo>
                    <a:pt x="109" y="146"/>
                  </a:lnTo>
                  <a:lnTo>
                    <a:pt x="0" y="109"/>
                  </a:lnTo>
                  <a:lnTo>
                    <a:pt x="69" y="8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5"/>
            <p:cNvSpPr>
              <a:spLocks/>
            </p:cNvSpPr>
            <p:nvPr/>
          </p:nvSpPr>
          <p:spPr bwMode="auto">
            <a:xfrm>
              <a:off x="3651" y="3009"/>
              <a:ext cx="197" cy="327"/>
            </a:xfrm>
            <a:custGeom>
              <a:avLst/>
              <a:gdLst>
                <a:gd name="T0" fmla="*/ 197 w 197"/>
                <a:gd name="T1" fmla="*/ 0 h 327"/>
                <a:gd name="T2" fmla="*/ 0 w 197"/>
                <a:gd name="T3" fmla="*/ 236 h 327"/>
                <a:gd name="T4" fmla="*/ 21 w 197"/>
                <a:gd name="T5" fmla="*/ 327 h 327"/>
                <a:gd name="T6" fmla="*/ 197 w 197"/>
                <a:gd name="T7" fmla="*/ 100 h 327"/>
                <a:gd name="T8" fmla="*/ 197 w 197"/>
                <a:gd name="T9" fmla="*/ 0 h 327"/>
              </a:gdLst>
              <a:ahLst/>
              <a:cxnLst>
                <a:cxn ang="0">
                  <a:pos x="T0" y="T1"/>
                </a:cxn>
                <a:cxn ang="0">
                  <a:pos x="T2" y="T3"/>
                </a:cxn>
                <a:cxn ang="0">
                  <a:pos x="T4" y="T5"/>
                </a:cxn>
                <a:cxn ang="0">
                  <a:pos x="T6" y="T7"/>
                </a:cxn>
                <a:cxn ang="0">
                  <a:pos x="T8" y="T9"/>
                </a:cxn>
              </a:cxnLst>
              <a:rect l="0" t="0" r="r" b="b"/>
              <a:pathLst>
                <a:path w="197" h="327">
                  <a:moveTo>
                    <a:pt x="197" y="0"/>
                  </a:moveTo>
                  <a:lnTo>
                    <a:pt x="0" y="236"/>
                  </a:lnTo>
                  <a:lnTo>
                    <a:pt x="21" y="327"/>
                  </a:lnTo>
                  <a:lnTo>
                    <a:pt x="197" y="100"/>
                  </a:lnTo>
                  <a:lnTo>
                    <a:pt x="19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6"/>
            <p:cNvSpPr>
              <a:spLocks/>
            </p:cNvSpPr>
            <p:nvPr/>
          </p:nvSpPr>
          <p:spPr bwMode="auto">
            <a:xfrm>
              <a:off x="3591" y="2858"/>
              <a:ext cx="12" cy="197"/>
            </a:xfrm>
            <a:custGeom>
              <a:avLst/>
              <a:gdLst>
                <a:gd name="T0" fmla="*/ 0 w 12"/>
                <a:gd name="T1" fmla="*/ 0 h 197"/>
                <a:gd name="T2" fmla="*/ 6 w 12"/>
                <a:gd name="T3" fmla="*/ 0 h 197"/>
                <a:gd name="T4" fmla="*/ 12 w 12"/>
                <a:gd name="T5" fmla="*/ 197 h 197"/>
                <a:gd name="T6" fmla="*/ 6 w 12"/>
                <a:gd name="T7" fmla="*/ 197 h 197"/>
                <a:gd name="T8" fmla="*/ 0 w 12"/>
                <a:gd name="T9" fmla="*/ 0 h 197"/>
                <a:gd name="T10" fmla="*/ 0 w 12"/>
                <a:gd name="T11" fmla="*/ 0 h 197"/>
              </a:gdLst>
              <a:ahLst/>
              <a:cxnLst>
                <a:cxn ang="0">
                  <a:pos x="T0" y="T1"/>
                </a:cxn>
                <a:cxn ang="0">
                  <a:pos x="T2" y="T3"/>
                </a:cxn>
                <a:cxn ang="0">
                  <a:pos x="T4" y="T5"/>
                </a:cxn>
                <a:cxn ang="0">
                  <a:pos x="T6" y="T7"/>
                </a:cxn>
                <a:cxn ang="0">
                  <a:pos x="T8" y="T9"/>
                </a:cxn>
                <a:cxn ang="0">
                  <a:pos x="T10" y="T11"/>
                </a:cxn>
              </a:cxnLst>
              <a:rect l="0" t="0" r="r" b="b"/>
              <a:pathLst>
                <a:path w="12" h="197">
                  <a:moveTo>
                    <a:pt x="0" y="0"/>
                  </a:moveTo>
                  <a:lnTo>
                    <a:pt x="6" y="0"/>
                  </a:lnTo>
                  <a:lnTo>
                    <a:pt x="12" y="197"/>
                  </a:lnTo>
                  <a:lnTo>
                    <a:pt x="6" y="197"/>
                  </a:lnTo>
                  <a:lnTo>
                    <a:pt x="0" y="0"/>
                  </a:lnTo>
                  <a:lnTo>
                    <a:pt x="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7"/>
            <p:cNvSpPr>
              <a:spLocks/>
            </p:cNvSpPr>
            <p:nvPr/>
          </p:nvSpPr>
          <p:spPr bwMode="auto">
            <a:xfrm>
              <a:off x="3600" y="3006"/>
              <a:ext cx="248" cy="52"/>
            </a:xfrm>
            <a:custGeom>
              <a:avLst/>
              <a:gdLst>
                <a:gd name="T0" fmla="*/ 0 w 248"/>
                <a:gd name="T1" fmla="*/ 46 h 52"/>
                <a:gd name="T2" fmla="*/ 248 w 248"/>
                <a:gd name="T3" fmla="*/ 0 h 52"/>
                <a:gd name="T4" fmla="*/ 248 w 248"/>
                <a:gd name="T5" fmla="*/ 6 h 52"/>
                <a:gd name="T6" fmla="*/ 0 w 248"/>
                <a:gd name="T7" fmla="*/ 52 h 52"/>
                <a:gd name="T8" fmla="*/ 0 w 248"/>
                <a:gd name="T9" fmla="*/ 46 h 52"/>
                <a:gd name="T10" fmla="*/ 0 w 248"/>
                <a:gd name="T11" fmla="*/ 46 h 52"/>
              </a:gdLst>
              <a:ahLst/>
              <a:cxnLst>
                <a:cxn ang="0">
                  <a:pos x="T0" y="T1"/>
                </a:cxn>
                <a:cxn ang="0">
                  <a:pos x="T2" y="T3"/>
                </a:cxn>
                <a:cxn ang="0">
                  <a:pos x="T4" y="T5"/>
                </a:cxn>
                <a:cxn ang="0">
                  <a:pos x="T6" y="T7"/>
                </a:cxn>
                <a:cxn ang="0">
                  <a:pos x="T8" y="T9"/>
                </a:cxn>
                <a:cxn ang="0">
                  <a:pos x="T10" y="T11"/>
                </a:cxn>
              </a:cxnLst>
              <a:rect l="0" t="0" r="r" b="b"/>
              <a:pathLst>
                <a:path w="248" h="52">
                  <a:moveTo>
                    <a:pt x="0" y="46"/>
                  </a:moveTo>
                  <a:lnTo>
                    <a:pt x="248" y="0"/>
                  </a:lnTo>
                  <a:lnTo>
                    <a:pt x="248" y="6"/>
                  </a:lnTo>
                  <a:lnTo>
                    <a:pt x="0" y="52"/>
                  </a:lnTo>
                  <a:lnTo>
                    <a:pt x="0" y="46"/>
                  </a:lnTo>
                  <a:lnTo>
                    <a:pt x="0" y="4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8"/>
            <p:cNvSpPr>
              <a:spLocks/>
            </p:cNvSpPr>
            <p:nvPr/>
          </p:nvSpPr>
          <p:spPr bwMode="auto">
            <a:xfrm>
              <a:off x="3564" y="3055"/>
              <a:ext cx="39" cy="48"/>
            </a:xfrm>
            <a:custGeom>
              <a:avLst/>
              <a:gdLst>
                <a:gd name="T0" fmla="*/ 0 w 39"/>
                <a:gd name="T1" fmla="*/ 45 h 48"/>
                <a:gd name="T2" fmla="*/ 33 w 39"/>
                <a:gd name="T3" fmla="*/ 0 h 48"/>
                <a:gd name="T4" fmla="*/ 39 w 39"/>
                <a:gd name="T5" fmla="*/ 3 h 48"/>
                <a:gd name="T6" fmla="*/ 6 w 39"/>
                <a:gd name="T7" fmla="*/ 48 h 48"/>
                <a:gd name="T8" fmla="*/ 0 w 39"/>
                <a:gd name="T9" fmla="*/ 45 h 48"/>
                <a:gd name="T10" fmla="*/ 0 w 39"/>
                <a:gd name="T11" fmla="*/ 45 h 48"/>
              </a:gdLst>
              <a:ahLst/>
              <a:cxnLst>
                <a:cxn ang="0">
                  <a:pos x="T0" y="T1"/>
                </a:cxn>
                <a:cxn ang="0">
                  <a:pos x="T2" y="T3"/>
                </a:cxn>
                <a:cxn ang="0">
                  <a:pos x="T4" y="T5"/>
                </a:cxn>
                <a:cxn ang="0">
                  <a:pos x="T6" y="T7"/>
                </a:cxn>
                <a:cxn ang="0">
                  <a:pos x="T8" y="T9"/>
                </a:cxn>
                <a:cxn ang="0">
                  <a:pos x="T10" y="T11"/>
                </a:cxn>
              </a:cxnLst>
              <a:rect l="0" t="0" r="r" b="b"/>
              <a:pathLst>
                <a:path w="39" h="48">
                  <a:moveTo>
                    <a:pt x="0" y="45"/>
                  </a:moveTo>
                  <a:lnTo>
                    <a:pt x="33" y="0"/>
                  </a:lnTo>
                  <a:lnTo>
                    <a:pt x="39" y="3"/>
                  </a:lnTo>
                  <a:lnTo>
                    <a:pt x="6" y="48"/>
                  </a:lnTo>
                  <a:lnTo>
                    <a:pt x="0" y="45"/>
                  </a:lnTo>
                  <a:lnTo>
                    <a:pt x="0" y="4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9"/>
            <p:cNvSpPr>
              <a:spLocks/>
            </p:cNvSpPr>
            <p:nvPr/>
          </p:nvSpPr>
          <p:spPr bwMode="auto">
            <a:xfrm>
              <a:off x="3355" y="3100"/>
              <a:ext cx="215" cy="242"/>
            </a:xfrm>
            <a:custGeom>
              <a:avLst/>
              <a:gdLst>
                <a:gd name="T0" fmla="*/ 0 w 215"/>
                <a:gd name="T1" fmla="*/ 239 h 242"/>
                <a:gd name="T2" fmla="*/ 209 w 215"/>
                <a:gd name="T3" fmla="*/ 0 h 242"/>
                <a:gd name="T4" fmla="*/ 215 w 215"/>
                <a:gd name="T5" fmla="*/ 3 h 242"/>
                <a:gd name="T6" fmla="*/ 3 w 215"/>
                <a:gd name="T7" fmla="*/ 242 h 242"/>
                <a:gd name="T8" fmla="*/ 0 w 215"/>
                <a:gd name="T9" fmla="*/ 239 h 242"/>
                <a:gd name="T10" fmla="*/ 0 w 215"/>
                <a:gd name="T11" fmla="*/ 239 h 242"/>
              </a:gdLst>
              <a:ahLst/>
              <a:cxnLst>
                <a:cxn ang="0">
                  <a:pos x="T0" y="T1"/>
                </a:cxn>
                <a:cxn ang="0">
                  <a:pos x="T2" y="T3"/>
                </a:cxn>
                <a:cxn ang="0">
                  <a:pos x="T4" y="T5"/>
                </a:cxn>
                <a:cxn ang="0">
                  <a:pos x="T6" y="T7"/>
                </a:cxn>
                <a:cxn ang="0">
                  <a:pos x="T8" y="T9"/>
                </a:cxn>
                <a:cxn ang="0">
                  <a:pos x="T10" y="T11"/>
                </a:cxn>
              </a:cxnLst>
              <a:rect l="0" t="0" r="r" b="b"/>
              <a:pathLst>
                <a:path w="215" h="242">
                  <a:moveTo>
                    <a:pt x="0" y="239"/>
                  </a:moveTo>
                  <a:lnTo>
                    <a:pt x="209" y="0"/>
                  </a:lnTo>
                  <a:lnTo>
                    <a:pt x="215" y="3"/>
                  </a:lnTo>
                  <a:lnTo>
                    <a:pt x="3" y="242"/>
                  </a:lnTo>
                  <a:lnTo>
                    <a:pt x="0" y="239"/>
                  </a:lnTo>
                  <a:lnTo>
                    <a:pt x="0" y="23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20"/>
            <p:cNvSpPr>
              <a:spLocks/>
            </p:cNvSpPr>
            <p:nvPr/>
          </p:nvSpPr>
          <p:spPr bwMode="auto">
            <a:xfrm>
              <a:off x="3685" y="2788"/>
              <a:ext cx="447" cy="179"/>
            </a:xfrm>
            <a:custGeom>
              <a:avLst/>
              <a:gdLst>
                <a:gd name="T0" fmla="*/ 27 w 447"/>
                <a:gd name="T1" fmla="*/ 127 h 179"/>
                <a:gd name="T2" fmla="*/ 27 w 447"/>
                <a:gd name="T3" fmla="*/ 127 h 179"/>
                <a:gd name="T4" fmla="*/ 15 w 447"/>
                <a:gd name="T5" fmla="*/ 118 h 179"/>
                <a:gd name="T6" fmla="*/ 15 w 447"/>
                <a:gd name="T7" fmla="*/ 118 h 179"/>
                <a:gd name="T8" fmla="*/ 15 w 447"/>
                <a:gd name="T9" fmla="*/ 118 h 179"/>
                <a:gd name="T10" fmla="*/ 3 w 447"/>
                <a:gd name="T11" fmla="*/ 112 h 179"/>
                <a:gd name="T12" fmla="*/ 3 w 447"/>
                <a:gd name="T13" fmla="*/ 112 h 179"/>
                <a:gd name="T14" fmla="*/ 0 w 447"/>
                <a:gd name="T15" fmla="*/ 106 h 179"/>
                <a:gd name="T16" fmla="*/ 0 w 447"/>
                <a:gd name="T17" fmla="*/ 106 h 179"/>
                <a:gd name="T18" fmla="*/ 84 w 447"/>
                <a:gd name="T19" fmla="*/ 85 h 179"/>
                <a:gd name="T20" fmla="*/ 163 w 447"/>
                <a:gd name="T21" fmla="*/ 58 h 179"/>
                <a:gd name="T22" fmla="*/ 320 w 447"/>
                <a:gd name="T23" fmla="*/ 0 h 179"/>
                <a:gd name="T24" fmla="*/ 320 w 447"/>
                <a:gd name="T25" fmla="*/ 0 h 179"/>
                <a:gd name="T26" fmla="*/ 323 w 447"/>
                <a:gd name="T27" fmla="*/ 0 h 179"/>
                <a:gd name="T28" fmla="*/ 326 w 447"/>
                <a:gd name="T29" fmla="*/ 3 h 179"/>
                <a:gd name="T30" fmla="*/ 326 w 447"/>
                <a:gd name="T31" fmla="*/ 3 h 179"/>
                <a:gd name="T32" fmla="*/ 335 w 447"/>
                <a:gd name="T33" fmla="*/ 15 h 179"/>
                <a:gd name="T34" fmla="*/ 348 w 447"/>
                <a:gd name="T35" fmla="*/ 24 h 179"/>
                <a:gd name="T36" fmla="*/ 363 w 447"/>
                <a:gd name="T37" fmla="*/ 33 h 179"/>
                <a:gd name="T38" fmla="*/ 378 w 447"/>
                <a:gd name="T39" fmla="*/ 40 h 179"/>
                <a:gd name="T40" fmla="*/ 411 w 447"/>
                <a:gd name="T41" fmla="*/ 52 h 179"/>
                <a:gd name="T42" fmla="*/ 447 w 447"/>
                <a:gd name="T43" fmla="*/ 61 h 179"/>
                <a:gd name="T44" fmla="*/ 447 w 447"/>
                <a:gd name="T45" fmla="*/ 61 h 179"/>
                <a:gd name="T46" fmla="*/ 447 w 447"/>
                <a:gd name="T47" fmla="*/ 67 h 179"/>
                <a:gd name="T48" fmla="*/ 447 w 447"/>
                <a:gd name="T49" fmla="*/ 67 h 179"/>
                <a:gd name="T50" fmla="*/ 429 w 447"/>
                <a:gd name="T51" fmla="*/ 67 h 179"/>
                <a:gd name="T52" fmla="*/ 429 w 447"/>
                <a:gd name="T53" fmla="*/ 67 h 179"/>
                <a:gd name="T54" fmla="*/ 429 w 447"/>
                <a:gd name="T55" fmla="*/ 67 h 179"/>
                <a:gd name="T56" fmla="*/ 396 w 447"/>
                <a:gd name="T57" fmla="*/ 67 h 179"/>
                <a:gd name="T58" fmla="*/ 369 w 447"/>
                <a:gd name="T59" fmla="*/ 76 h 179"/>
                <a:gd name="T60" fmla="*/ 345 w 447"/>
                <a:gd name="T61" fmla="*/ 85 h 179"/>
                <a:gd name="T62" fmla="*/ 323 w 447"/>
                <a:gd name="T63" fmla="*/ 97 h 179"/>
                <a:gd name="T64" fmla="*/ 278 w 447"/>
                <a:gd name="T65" fmla="*/ 127 h 179"/>
                <a:gd name="T66" fmla="*/ 254 w 447"/>
                <a:gd name="T67" fmla="*/ 142 h 179"/>
                <a:gd name="T68" fmla="*/ 227 w 447"/>
                <a:gd name="T69" fmla="*/ 158 h 179"/>
                <a:gd name="T70" fmla="*/ 227 w 447"/>
                <a:gd name="T71" fmla="*/ 158 h 179"/>
                <a:gd name="T72" fmla="*/ 227 w 447"/>
                <a:gd name="T73" fmla="*/ 158 h 179"/>
                <a:gd name="T74" fmla="*/ 205 w 447"/>
                <a:gd name="T75" fmla="*/ 167 h 179"/>
                <a:gd name="T76" fmla="*/ 184 w 447"/>
                <a:gd name="T77" fmla="*/ 176 h 179"/>
                <a:gd name="T78" fmla="*/ 169 w 447"/>
                <a:gd name="T79" fmla="*/ 179 h 179"/>
                <a:gd name="T80" fmla="*/ 151 w 447"/>
                <a:gd name="T81" fmla="*/ 179 h 179"/>
                <a:gd name="T82" fmla="*/ 151 w 447"/>
                <a:gd name="T83" fmla="*/ 179 h 179"/>
                <a:gd name="T84" fmla="*/ 151 w 447"/>
                <a:gd name="T85" fmla="*/ 179 h 179"/>
                <a:gd name="T86" fmla="*/ 136 w 447"/>
                <a:gd name="T87" fmla="*/ 179 h 179"/>
                <a:gd name="T88" fmla="*/ 121 w 447"/>
                <a:gd name="T89" fmla="*/ 176 h 179"/>
                <a:gd name="T90" fmla="*/ 93 w 447"/>
                <a:gd name="T91" fmla="*/ 164 h 179"/>
                <a:gd name="T92" fmla="*/ 63 w 447"/>
                <a:gd name="T93" fmla="*/ 145 h 179"/>
                <a:gd name="T94" fmla="*/ 27 w 447"/>
                <a:gd name="T95" fmla="*/ 127 h 179"/>
                <a:gd name="T96" fmla="*/ 27 w 447"/>
                <a:gd name="T97" fmla="*/ 12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7" h="179">
                  <a:moveTo>
                    <a:pt x="27" y="127"/>
                  </a:moveTo>
                  <a:lnTo>
                    <a:pt x="27" y="127"/>
                  </a:lnTo>
                  <a:lnTo>
                    <a:pt x="15" y="118"/>
                  </a:lnTo>
                  <a:lnTo>
                    <a:pt x="15" y="118"/>
                  </a:lnTo>
                  <a:lnTo>
                    <a:pt x="15" y="118"/>
                  </a:lnTo>
                  <a:lnTo>
                    <a:pt x="3" y="112"/>
                  </a:lnTo>
                  <a:lnTo>
                    <a:pt x="3" y="112"/>
                  </a:lnTo>
                  <a:lnTo>
                    <a:pt x="0" y="106"/>
                  </a:lnTo>
                  <a:lnTo>
                    <a:pt x="0" y="106"/>
                  </a:lnTo>
                  <a:lnTo>
                    <a:pt x="84" y="85"/>
                  </a:lnTo>
                  <a:lnTo>
                    <a:pt x="163" y="58"/>
                  </a:lnTo>
                  <a:lnTo>
                    <a:pt x="320" y="0"/>
                  </a:lnTo>
                  <a:lnTo>
                    <a:pt x="320" y="0"/>
                  </a:lnTo>
                  <a:lnTo>
                    <a:pt x="323" y="0"/>
                  </a:lnTo>
                  <a:lnTo>
                    <a:pt x="326" y="3"/>
                  </a:lnTo>
                  <a:lnTo>
                    <a:pt x="326" y="3"/>
                  </a:lnTo>
                  <a:lnTo>
                    <a:pt x="335" y="15"/>
                  </a:lnTo>
                  <a:lnTo>
                    <a:pt x="348" y="24"/>
                  </a:lnTo>
                  <a:lnTo>
                    <a:pt x="363" y="33"/>
                  </a:lnTo>
                  <a:lnTo>
                    <a:pt x="378" y="40"/>
                  </a:lnTo>
                  <a:lnTo>
                    <a:pt x="411" y="52"/>
                  </a:lnTo>
                  <a:lnTo>
                    <a:pt x="447" y="61"/>
                  </a:lnTo>
                  <a:lnTo>
                    <a:pt x="447" y="61"/>
                  </a:lnTo>
                  <a:lnTo>
                    <a:pt x="447" y="67"/>
                  </a:lnTo>
                  <a:lnTo>
                    <a:pt x="447" y="67"/>
                  </a:lnTo>
                  <a:lnTo>
                    <a:pt x="429" y="67"/>
                  </a:lnTo>
                  <a:lnTo>
                    <a:pt x="429" y="67"/>
                  </a:lnTo>
                  <a:lnTo>
                    <a:pt x="429" y="67"/>
                  </a:lnTo>
                  <a:lnTo>
                    <a:pt x="396" y="67"/>
                  </a:lnTo>
                  <a:lnTo>
                    <a:pt x="369" y="76"/>
                  </a:lnTo>
                  <a:lnTo>
                    <a:pt x="345" y="85"/>
                  </a:lnTo>
                  <a:lnTo>
                    <a:pt x="323" y="97"/>
                  </a:lnTo>
                  <a:lnTo>
                    <a:pt x="278" y="127"/>
                  </a:lnTo>
                  <a:lnTo>
                    <a:pt x="254" y="142"/>
                  </a:lnTo>
                  <a:lnTo>
                    <a:pt x="227" y="158"/>
                  </a:lnTo>
                  <a:lnTo>
                    <a:pt x="227" y="158"/>
                  </a:lnTo>
                  <a:lnTo>
                    <a:pt x="227" y="158"/>
                  </a:lnTo>
                  <a:lnTo>
                    <a:pt x="205" y="167"/>
                  </a:lnTo>
                  <a:lnTo>
                    <a:pt x="184" y="176"/>
                  </a:lnTo>
                  <a:lnTo>
                    <a:pt x="169" y="179"/>
                  </a:lnTo>
                  <a:lnTo>
                    <a:pt x="151" y="179"/>
                  </a:lnTo>
                  <a:lnTo>
                    <a:pt x="151" y="179"/>
                  </a:lnTo>
                  <a:lnTo>
                    <a:pt x="151" y="179"/>
                  </a:lnTo>
                  <a:lnTo>
                    <a:pt x="136" y="179"/>
                  </a:lnTo>
                  <a:lnTo>
                    <a:pt x="121" y="176"/>
                  </a:lnTo>
                  <a:lnTo>
                    <a:pt x="93" y="164"/>
                  </a:lnTo>
                  <a:lnTo>
                    <a:pt x="63" y="145"/>
                  </a:lnTo>
                  <a:lnTo>
                    <a:pt x="27" y="127"/>
                  </a:lnTo>
                  <a:lnTo>
                    <a:pt x="27" y="1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21"/>
            <p:cNvSpPr>
              <a:spLocks/>
            </p:cNvSpPr>
            <p:nvPr/>
          </p:nvSpPr>
          <p:spPr bwMode="auto">
            <a:xfrm>
              <a:off x="3924" y="3009"/>
              <a:ext cx="275" cy="233"/>
            </a:xfrm>
            <a:custGeom>
              <a:avLst/>
              <a:gdLst>
                <a:gd name="T0" fmla="*/ 6 w 275"/>
                <a:gd name="T1" fmla="*/ 0 h 233"/>
                <a:gd name="T2" fmla="*/ 6 w 275"/>
                <a:gd name="T3" fmla="*/ 0 h 233"/>
                <a:gd name="T4" fmla="*/ 12 w 275"/>
                <a:gd name="T5" fmla="*/ 9 h 233"/>
                <a:gd name="T6" fmla="*/ 12 w 275"/>
                <a:gd name="T7" fmla="*/ 9 h 233"/>
                <a:gd name="T8" fmla="*/ 12 w 275"/>
                <a:gd name="T9" fmla="*/ 9 h 233"/>
                <a:gd name="T10" fmla="*/ 39 w 275"/>
                <a:gd name="T11" fmla="*/ 18 h 233"/>
                <a:gd name="T12" fmla="*/ 66 w 275"/>
                <a:gd name="T13" fmla="*/ 24 h 233"/>
                <a:gd name="T14" fmla="*/ 93 w 275"/>
                <a:gd name="T15" fmla="*/ 21 h 233"/>
                <a:gd name="T16" fmla="*/ 121 w 275"/>
                <a:gd name="T17" fmla="*/ 18 h 233"/>
                <a:gd name="T18" fmla="*/ 121 w 275"/>
                <a:gd name="T19" fmla="*/ 18 h 233"/>
                <a:gd name="T20" fmla="*/ 124 w 275"/>
                <a:gd name="T21" fmla="*/ 15 h 233"/>
                <a:gd name="T22" fmla="*/ 124 w 275"/>
                <a:gd name="T23" fmla="*/ 18 h 233"/>
                <a:gd name="T24" fmla="*/ 124 w 275"/>
                <a:gd name="T25" fmla="*/ 18 h 233"/>
                <a:gd name="T26" fmla="*/ 145 w 275"/>
                <a:gd name="T27" fmla="*/ 43 h 233"/>
                <a:gd name="T28" fmla="*/ 163 w 275"/>
                <a:gd name="T29" fmla="*/ 67 h 233"/>
                <a:gd name="T30" fmla="*/ 199 w 275"/>
                <a:gd name="T31" fmla="*/ 121 h 233"/>
                <a:gd name="T32" fmla="*/ 233 w 275"/>
                <a:gd name="T33" fmla="*/ 176 h 233"/>
                <a:gd name="T34" fmla="*/ 254 w 275"/>
                <a:gd name="T35" fmla="*/ 200 h 233"/>
                <a:gd name="T36" fmla="*/ 272 w 275"/>
                <a:gd name="T37" fmla="*/ 218 h 233"/>
                <a:gd name="T38" fmla="*/ 272 w 275"/>
                <a:gd name="T39" fmla="*/ 218 h 233"/>
                <a:gd name="T40" fmla="*/ 275 w 275"/>
                <a:gd name="T41" fmla="*/ 224 h 233"/>
                <a:gd name="T42" fmla="*/ 272 w 275"/>
                <a:gd name="T43" fmla="*/ 224 h 233"/>
                <a:gd name="T44" fmla="*/ 272 w 275"/>
                <a:gd name="T45" fmla="*/ 224 h 233"/>
                <a:gd name="T46" fmla="*/ 239 w 275"/>
                <a:gd name="T47" fmla="*/ 233 h 233"/>
                <a:gd name="T48" fmla="*/ 211 w 275"/>
                <a:gd name="T49" fmla="*/ 233 h 233"/>
                <a:gd name="T50" fmla="*/ 193 w 275"/>
                <a:gd name="T51" fmla="*/ 227 h 233"/>
                <a:gd name="T52" fmla="*/ 175 w 275"/>
                <a:gd name="T53" fmla="*/ 218 h 233"/>
                <a:gd name="T54" fmla="*/ 175 w 275"/>
                <a:gd name="T55" fmla="*/ 218 h 233"/>
                <a:gd name="T56" fmla="*/ 175 w 275"/>
                <a:gd name="T57" fmla="*/ 218 h 233"/>
                <a:gd name="T58" fmla="*/ 160 w 275"/>
                <a:gd name="T59" fmla="*/ 200 h 233"/>
                <a:gd name="T60" fmla="*/ 145 w 275"/>
                <a:gd name="T61" fmla="*/ 179 h 233"/>
                <a:gd name="T62" fmla="*/ 130 w 275"/>
                <a:gd name="T63" fmla="*/ 158 h 233"/>
                <a:gd name="T64" fmla="*/ 109 w 275"/>
                <a:gd name="T65" fmla="*/ 130 h 233"/>
                <a:gd name="T66" fmla="*/ 109 w 275"/>
                <a:gd name="T67" fmla="*/ 130 h 233"/>
                <a:gd name="T68" fmla="*/ 109 w 275"/>
                <a:gd name="T69" fmla="*/ 130 h 233"/>
                <a:gd name="T70" fmla="*/ 109 w 275"/>
                <a:gd name="T71" fmla="*/ 127 h 233"/>
                <a:gd name="T72" fmla="*/ 109 w 275"/>
                <a:gd name="T73" fmla="*/ 127 h 233"/>
                <a:gd name="T74" fmla="*/ 87 w 275"/>
                <a:gd name="T75" fmla="*/ 100 h 233"/>
                <a:gd name="T76" fmla="*/ 60 w 275"/>
                <a:gd name="T77" fmla="*/ 73 h 233"/>
                <a:gd name="T78" fmla="*/ 33 w 275"/>
                <a:gd name="T79" fmla="*/ 46 h 233"/>
                <a:gd name="T80" fmla="*/ 9 w 275"/>
                <a:gd name="T81" fmla="*/ 15 h 233"/>
                <a:gd name="T82" fmla="*/ 9 w 275"/>
                <a:gd name="T83" fmla="*/ 15 h 233"/>
                <a:gd name="T84" fmla="*/ 9 w 275"/>
                <a:gd name="T85" fmla="*/ 15 h 233"/>
                <a:gd name="T86" fmla="*/ 9 w 275"/>
                <a:gd name="T87" fmla="*/ 15 h 233"/>
                <a:gd name="T88" fmla="*/ 9 w 275"/>
                <a:gd name="T89" fmla="*/ 15 h 233"/>
                <a:gd name="T90" fmla="*/ 9 w 275"/>
                <a:gd name="T91" fmla="*/ 15 h 233"/>
                <a:gd name="T92" fmla="*/ 9 w 275"/>
                <a:gd name="T93" fmla="*/ 15 h 233"/>
                <a:gd name="T94" fmla="*/ 0 w 275"/>
                <a:gd name="T95" fmla="*/ 3 h 233"/>
                <a:gd name="T96" fmla="*/ 0 w 275"/>
                <a:gd name="T97" fmla="*/ 3 h 233"/>
                <a:gd name="T98" fmla="*/ 6 w 275"/>
                <a:gd name="T99" fmla="*/ 0 h 233"/>
                <a:gd name="T100" fmla="*/ 6 w 275"/>
                <a:gd name="T101"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5" h="233">
                  <a:moveTo>
                    <a:pt x="6" y="0"/>
                  </a:moveTo>
                  <a:lnTo>
                    <a:pt x="6" y="0"/>
                  </a:lnTo>
                  <a:lnTo>
                    <a:pt x="12" y="9"/>
                  </a:lnTo>
                  <a:lnTo>
                    <a:pt x="12" y="9"/>
                  </a:lnTo>
                  <a:lnTo>
                    <a:pt x="12" y="9"/>
                  </a:lnTo>
                  <a:lnTo>
                    <a:pt x="39" y="18"/>
                  </a:lnTo>
                  <a:lnTo>
                    <a:pt x="66" y="24"/>
                  </a:lnTo>
                  <a:lnTo>
                    <a:pt x="93" y="21"/>
                  </a:lnTo>
                  <a:lnTo>
                    <a:pt x="121" y="18"/>
                  </a:lnTo>
                  <a:lnTo>
                    <a:pt x="121" y="18"/>
                  </a:lnTo>
                  <a:lnTo>
                    <a:pt x="124" y="15"/>
                  </a:lnTo>
                  <a:lnTo>
                    <a:pt x="124" y="18"/>
                  </a:lnTo>
                  <a:lnTo>
                    <a:pt x="124" y="18"/>
                  </a:lnTo>
                  <a:lnTo>
                    <a:pt x="145" y="43"/>
                  </a:lnTo>
                  <a:lnTo>
                    <a:pt x="163" y="67"/>
                  </a:lnTo>
                  <a:lnTo>
                    <a:pt x="199" y="121"/>
                  </a:lnTo>
                  <a:lnTo>
                    <a:pt x="233" y="176"/>
                  </a:lnTo>
                  <a:lnTo>
                    <a:pt x="254" y="200"/>
                  </a:lnTo>
                  <a:lnTo>
                    <a:pt x="272" y="218"/>
                  </a:lnTo>
                  <a:lnTo>
                    <a:pt x="272" y="218"/>
                  </a:lnTo>
                  <a:lnTo>
                    <a:pt x="275" y="224"/>
                  </a:lnTo>
                  <a:lnTo>
                    <a:pt x="272" y="224"/>
                  </a:lnTo>
                  <a:lnTo>
                    <a:pt x="272" y="224"/>
                  </a:lnTo>
                  <a:lnTo>
                    <a:pt x="239" y="233"/>
                  </a:lnTo>
                  <a:lnTo>
                    <a:pt x="211" y="233"/>
                  </a:lnTo>
                  <a:lnTo>
                    <a:pt x="193" y="227"/>
                  </a:lnTo>
                  <a:lnTo>
                    <a:pt x="175" y="218"/>
                  </a:lnTo>
                  <a:lnTo>
                    <a:pt x="175" y="218"/>
                  </a:lnTo>
                  <a:lnTo>
                    <a:pt x="175" y="218"/>
                  </a:lnTo>
                  <a:lnTo>
                    <a:pt x="160" y="200"/>
                  </a:lnTo>
                  <a:lnTo>
                    <a:pt x="145" y="179"/>
                  </a:lnTo>
                  <a:lnTo>
                    <a:pt x="130" y="158"/>
                  </a:lnTo>
                  <a:lnTo>
                    <a:pt x="109" y="130"/>
                  </a:lnTo>
                  <a:lnTo>
                    <a:pt x="109" y="130"/>
                  </a:lnTo>
                  <a:lnTo>
                    <a:pt x="109" y="130"/>
                  </a:lnTo>
                  <a:lnTo>
                    <a:pt x="109" y="127"/>
                  </a:lnTo>
                  <a:lnTo>
                    <a:pt x="109" y="127"/>
                  </a:lnTo>
                  <a:lnTo>
                    <a:pt x="87" y="100"/>
                  </a:lnTo>
                  <a:lnTo>
                    <a:pt x="60" y="73"/>
                  </a:lnTo>
                  <a:lnTo>
                    <a:pt x="33" y="46"/>
                  </a:lnTo>
                  <a:lnTo>
                    <a:pt x="9" y="15"/>
                  </a:lnTo>
                  <a:lnTo>
                    <a:pt x="9" y="15"/>
                  </a:lnTo>
                  <a:lnTo>
                    <a:pt x="9" y="15"/>
                  </a:lnTo>
                  <a:lnTo>
                    <a:pt x="9" y="15"/>
                  </a:lnTo>
                  <a:lnTo>
                    <a:pt x="9" y="15"/>
                  </a:lnTo>
                  <a:lnTo>
                    <a:pt x="9" y="15"/>
                  </a:lnTo>
                  <a:lnTo>
                    <a:pt x="9" y="15"/>
                  </a:lnTo>
                  <a:lnTo>
                    <a:pt x="0" y="3"/>
                  </a:lnTo>
                  <a:lnTo>
                    <a:pt x="0" y="3"/>
                  </a:lnTo>
                  <a:lnTo>
                    <a:pt x="6" y="0"/>
                  </a:lnTo>
                  <a:lnTo>
                    <a:pt x="6"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2"/>
            <p:cNvSpPr>
              <a:spLocks/>
            </p:cNvSpPr>
            <p:nvPr/>
          </p:nvSpPr>
          <p:spPr bwMode="auto">
            <a:xfrm>
              <a:off x="3430" y="2991"/>
              <a:ext cx="170" cy="260"/>
            </a:xfrm>
            <a:custGeom>
              <a:avLst/>
              <a:gdLst>
                <a:gd name="T0" fmla="*/ 34 w 170"/>
                <a:gd name="T1" fmla="*/ 6 h 260"/>
                <a:gd name="T2" fmla="*/ 34 w 170"/>
                <a:gd name="T3" fmla="*/ 6 h 260"/>
                <a:gd name="T4" fmla="*/ 97 w 170"/>
                <a:gd name="T5" fmla="*/ 73 h 260"/>
                <a:gd name="T6" fmla="*/ 131 w 170"/>
                <a:gd name="T7" fmla="*/ 109 h 260"/>
                <a:gd name="T8" fmla="*/ 170 w 170"/>
                <a:gd name="T9" fmla="*/ 139 h 260"/>
                <a:gd name="T10" fmla="*/ 170 w 170"/>
                <a:gd name="T11" fmla="*/ 139 h 260"/>
                <a:gd name="T12" fmla="*/ 170 w 170"/>
                <a:gd name="T13" fmla="*/ 139 h 260"/>
                <a:gd name="T14" fmla="*/ 170 w 170"/>
                <a:gd name="T15" fmla="*/ 142 h 260"/>
                <a:gd name="T16" fmla="*/ 170 w 170"/>
                <a:gd name="T17" fmla="*/ 142 h 260"/>
                <a:gd name="T18" fmla="*/ 131 w 170"/>
                <a:gd name="T19" fmla="*/ 260 h 260"/>
                <a:gd name="T20" fmla="*/ 131 w 170"/>
                <a:gd name="T21" fmla="*/ 260 h 260"/>
                <a:gd name="T22" fmla="*/ 131 w 170"/>
                <a:gd name="T23" fmla="*/ 260 h 260"/>
                <a:gd name="T24" fmla="*/ 127 w 170"/>
                <a:gd name="T25" fmla="*/ 260 h 260"/>
                <a:gd name="T26" fmla="*/ 127 w 170"/>
                <a:gd name="T27" fmla="*/ 260 h 260"/>
                <a:gd name="T28" fmla="*/ 91 w 170"/>
                <a:gd name="T29" fmla="*/ 248 h 260"/>
                <a:gd name="T30" fmla="*/ 91 w 170"/>
                <a:gd name="T31" fmla="*/ 248 h 260"/>
                <a:gd name="T32" fmla="*/ 91 w 170"/>
                <a:gd name="T33" fmla="*/ 248 h 260"/>
                <a:gd name="T34" fmla="*/ 55 w 170"/>
                <a:gd name="T35" fmla="*/ 230 h 260"/>
                <a:gd name="T36" fmla="*/ 28 w 170"/>
                <a:gd name="T37" fmla="*/ 209 h 260"/>
                <a:gd name="T38" fmla="*/ 16 w 170"/>
                <a:gd name="T39" fmla="*/ 197 h 260"/>
                <a:gd name="T40" fmla="*/ 9 w 170"/>
                <a:gd name="T41" fmla="*/ 188 h 260"/>
                <a:gd name="T42" fmla="*/ 3 w 170"/>
                <a:gd name="T43" fmla="*/ 176 h 260"/>
                <a:gd name="T44" fmla="*/ 3 w 170"/>
                <a:gd name="T45" fmla="*/ 163 h 260"/>
                <a:gd name="T46" fmla="*/ 3 w 170"/>
                <a:gd name="T47" fmla="*/ 163 h 260"/>
                <a:gd name="T48" fmla="*/ 0 w 170"/>
                <a:gd name="T49" fmla="*/ 163 h 260"/>
                <a:gd name="T50" fmla="*/ 0 w 170"/>
                <a:gd name="T51" fmla="*/ 163 h 260"/>
                <a:gd name="T52" fmla="*/ 6 w 170"/>
                <a:gd name="T53" fmla="*/ 124 h 260"/>
                <a:gd name="T54" fmla="*/ 16 w 170"/>
                <a:gd name="T55" fmla="*/ 85 h 260"/>
                <a:gd name="T56" fmla="*/ 25 w 170"/>
                <a:gd name="T57" fmla="*/ 42 h 260"/>
                <a:gd name="T58" fmla="*/ 28 w 170"/>
                <a:gd name="T59" fmla="*/ 6 h 260"/>
                <a:gd name="T60" fmla="*/ 28 w 170"/>
                <a:gd name="T61" fmla="*/ 6 h 260"/>
                <a:gd name="T62" fmla="*/ 28 w 170"/>
                <a:gd name="T63" fmla="*/ 0 h 260"/>
                <a:gd name="T64" fmla="*/ 34 w 170"/>
                <a:gd name="T65" fmla="*/ 6 h 260"/>
                <a:gd name="T66" fmla="*/ 34 w 170"/>
                <a:gd name="T67" fmla="*/ 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260">
                  <a:moveTo>
                    <a:pt x="34" y="6"/>
                  </a:moveTo>
                  <a:lnTo>
                    <a:pt x="34" y="6"/>
                  </a:lnTo>
                  <a:lnTo>
                    <a:pt x="97" y="73"/>
                  </a:lnTo>
                  <a:lnTo>
                    <a:pt x="131" y="109"/>
                  </a:lnTo>
                  <a:lnTo>
                    <a:pt x="170" y="139"/>
                  </a:lnTo>
                  <a:lnTo>
                    <a:pt x="170" y="139"/>
                  </a:lnTo>
                  <a:lnTo>
                    <a:pt x="170" y="139"/>
                  </a:lnTo>
                  <a:lnTo>
                    <a:pt x="170" y="142"/>
                  </a:lnTo>
                  <a:lnTo>
                    <a:pt x="170" y="142"/>
                  </a:lnTo>
                  <a:lnTo>
                    <a:pt x="131" y="260"/>
                  </a:lnTo>
                  <a:lnTo>
                    <a:pt x="131" y="260"/>
                  </a:lnTo>
                  <a:lnTo>
                    <a:pt x="131" y="260"/>
                  </a:lnTo>
                  <a:lnTo>
                    <a:pt x="127" y="260"/>
                  </a:lnTo>
                  <a:lnTo>
                    <a:pt x="127" y="260"/>
                  </a:lnTo>
                  <a:lnTo>
                    <a:pt x="91" y="248"/>
                  </a:lnTo>
                  <a:lnTo>
                    <a:pt x="91" y="248"/>
                  </a:lnTo>
                  <a:lnTo>
                    <a:pt x="91" y="248"/>
                  </a:lnTo>
                  <a:lnTo>
                    <a:pt x="55" y="230"/>
                  </a:lnTo>
                  <a:lnTo>
                    <a:pt x="28" y="209"/>
                  </a:lnTo>
                  <a:lnTo>
                    <a:pt x="16" y="197"/>
                  </a:lnTo>
                  <a:lnTo>
                    <a:pt x="9" y="188"/>
                  </a:lnTo>
                  <a:lnTo>
                    <a:pt x="3" y="176"/>
                  </a:lnTo>
                  <a:lnTo>
                    <a:pt x="3" y="163"/>
                  </a:lnTo>
                  <a:lnTo>
                    <a:pt x="3" y="163"/>
                  </a:lnTo>
                  <a:lnTo>
                    <a:pt x="0" y="163"/>
                  </a:lnTo>
                  <a:lnTo>
                    <a:pt x="0" y="163"/>
                  </a:lnTo>
                  <a:lnTo>
                    <a:pt x="6" y="124"/>
                  </a:lnTo>
                  <a:lnTo>
                    <a:pt x="16" y="85"/>
                  </a:lnTo>
                  <a:lnTo>
                    <a:pt x="25" y="42"/>
                  </a:lnTo>
                  <a:lnTo>
                    <a:pt x="28" y="6"/>
                  </a:lnTo>
                  <a:lnTo>
                    <a:pt x="28" y="6"/>
                  </a:lnTo>
                  <a:lnTo>
                    <a:pt x="28" y="0"/>
                  </a:lnTo>
                  <a:lnTo>
                    <a:pt x="34" y="6"/>
                  </a:lnTo>
                  <a:lnTo>
                    <a:pt x="34" y="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3"/>
            <p:cNvSpPr>
              <a:spLocks/>
            </p:cNvSpPr>
            <p:nvPr/>
          </p:nvSpPr>
          <p:spPr bwMode="auto">
            <a:xfrm>
              <a:off x="2365" y="2168"/>
              <a:ext cx="43" cy="97"/>
            </a:xfrm>
            <a:custGeom>
              <a:avLst/>
              <a:gdLst>
                <a:gd name="T0" fmla="*/ 40 w 43"/>
                <a:gd name="T1" fmla="*/ 51 h 97"/>
                <a:gd name="T2" fmla="*/ 40 w 43"/>
                <a:gd name="T3" fmla="*/ 51 h 97"/>
                <a:gd name="T4" fmla="*/ 34 w 43"/>
                <a:gd name="T5" fmla="*/ 72 h 97"/>
                <a:gd name="T6" fmla="*/ 27 w 43"/>
                <a:gd name="T7" fmla="*/ 84 h 97"/>
                <a:gd name="T8" fmla="*/ 18 w 43"/>
                <a:gd name="T9" fmla="*/ 94 h 97"/>
                <a:gd name="T10" fmla="*/ 15 w 43"/>
                <a:gd name="T11" fmla="*/ 97 h 97"/>
                <a:gd name="T12" fmla="*/ 12 w 43"/>
                <a:gd name="T13" fmla="*/ 97 h 97"/>
                <a:gd name="T14" fmla="*/ 12 w 43"/>
                <a:gd name="T15" fmla="*/ 97 h 97"/>
                <a:gd name="T16" fmla="*/ 6 w 43"/>
                <a:gd name="T17" fmla="*/ 97 h 97"/>
                <a:gd name="T18" fmla="*/ 3 w 43"/>
                <a:gd name="T19" fmla="*/ 90 h 97"/>
                <a:gd name="T20" fmla="*/ 0 w 43"/>
                <a:gd name="T21" fmla="*/ 81 h 97"/>
                <a:gd name="T22" fmla="*/ 0 w 43"/>
                <a:gd name="T23" fmla="*/ 63 h 97"/>
                <a:gd name="T24" fmla="*/ 3 w 43"/>
                <a:gd name="T25" fmla="*/ 45 h 97"/>
                <a:gd name="T26" fmla="*/ 3 w 43"/>
                <a:gd name="T27" fmla="*/ 45 h 97"/>
                <a:gd name="T28" fmla="*/ 6 w 43"/>
                <a:gd name="T29" fmla="*/ 27 h 97"/>
                <a:gd name="T30" fmla="*/ 15 w 43"/>
                <a:gd name="T31" fmla="*/ 12 h 97"/>
                <a:gd name="T32" fmla="*/ 21 w 43"/>
                <a:gd name="T33" fmla="*/ 3 h 97"/>
                <a:gd name="T34" fmla="*/ 27 w 43"/>
                <a:gd name="T35" fmla="*/ 0 h 97"/>
                <a:gd name="T36" fmla="*/ 31 w 43"/>
                <a:gd name="T37" fmla="*/ 0 h 97"/>
                <a:gd name="T38" fmla="*/ 31 w 43"/>
                <a:gd name="T39" fmla="*/ 0 h 97"/>
                <a:gd name="T40" fmla="*/ 34 w 43"/>
                <a:gd name="T41" fmla="*/ 3 h 97"/>
                <a:gd name="T42" fmla="*/ 37 w 43"/>
                <a:gd name="T43" fmla="*/ 6 h 97"/>
                <a:gd name="T44" fmla="*/ 43 w 43"/>
                <a:gd name="T45" fmla="*/ 18 h 97"/>
                <a:gd name="T46" fmla="*/ 43 w 43"/>
                <a:gd name="T47" fmla="*/ 33 h 97"/>
                <a:gd name="T48" fmla="*/ 40 w 43"/>
                <a:gd name="T49" fmla="*/ 51 h 97"/>
                <a:gd name="T50" fmla="*/ 40 w 43"/>
                <a:gd name="T51" fmla="*/ 5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97">
                  <a:moveTo>
                    <a:pt x="40" y="51"/>
                  </a:moveTo>
                  <a:lnTo>
                    <a:pt x="40" y="51"/>
                  </a:lnTo>
                  <a:lnTo>
                    <a:pt x="34" y="72"/>
                  </a:lnTo>
                  <a:lnTo>
                    <a:pt x="27" y="84"/>
                  </a:lnTo>
                  <a:lnTo>
                    <a:pt x="18" y="94"/>
                  </a:lnTo>
                  <a:lnTo>
                    <a:pt x="15" y="97"/>
                  </a:lnTo>
                  <a:lnTo>
                    <a:pt x="12" y="97"/>
                  </a:lnTo>
                  <a:lnTo>
                    <a:pt x="12" y="97"/>
                  </a:lnTo>
                  <a:lnTo>
                    <a:pt x="6" y="97"/>
                  </a:lnTo>
                  <a:lnTo>
                    <a:pt x="3" y="90"/>
                  </a:lnTo>
                  <a:lnTo>
                    <a:pt x="0" y="81"/>
                  </a:lnTo>
                  <a:lnTo>
                    <a:pt x="0" y="63"/>
                  </a:lnTo>
                  <a:lnTo>
                    <a:pt x="3" y="45"/>
                  </a:lnTo>
                  <a:lnTo>
                    <a:pt x="3" y="45"/>
                  </a:lnTo>
                  <a:lnTo>
                    <a:pt x="6" y="27"/>
                  </a:lnTo>
                  <a:lnTo>
                    <a:pt x="15" y="12"/>
                  </a:lnTo>
                  <a:lnTo>
                    <a:pt x="21" y="3"/>
                  </a:lnTo>
                  <a:lnTo>
                    <a:pt x="27" y="0"/>
                  </a:lnTo>
                  <a:lnTo>
                    <a:pt x="31" y="0"/>
                  </a:lnTo>
                  <a:lnTo>
                    <a:pt x="31" y="0"/>
                  </a:lnTo>
                  <a:lnTo>
                    <a:pt x="34" y="3"/>
                  </a:lnTo>
                  <a:lnTo>
                    <a:pt x="37" y="6"/>
                  </a:lnTo>
                  <a:lnTo>
                    <a:pt x="43" y="18"/>
                  </a:lnTo>
                  <a:lnTo>
                    <a:pt x="43" y="33"/>
                  </a:lnTo>
                  <a:lnTo>
                    <a:pt x="40" y="51"/>
                  </a:lnTo>
                  <a:lnTo>
                    <a:pt x="4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4"/>
            <p:cNvSpPr>
              <a:spLocks/>
            </p:cNvSpPr>
            <p:nvPr/>
          </p:nvSpPr>
          <p:spPr bwMode="auto">
            <a:xfrm>
              <a:off x="3545" y="2858"/>
              <a:ext cx="303" cy="233"/>
            </a:xfrm>
            <a:custGeom>
              <a:avLst/>
              <a:gdLst>
                <a:gd name="T0" fmla="*/ 0 w 303"/>
                <a:gd name="T1" fmla="*/ 33 h 233"/>
                <a:gd name="T2" fmla="*/ 31 w 303"/>
                <a:gd name="T3" fmla="*/ 233 h 233"/>
                <a:gd name="T4" fmla="*/ 294 w 303"/>
                <a:gd name="T5" fmla="*/ 203 h 233"/>
                <a:gd name="T6" fmla="*/ 303 w 303"/>
                <a:gd name="T7" fmla="*/ 151 h 233"/>
                <a:gd name="T8" fmla="*/ 67 w 303"/>
                <a:gd name="T9" fmla="*/ 184 h 233"/>
                <a:gd name="T10" fmla="*/ 49 w 303"/>
                <a:gd name="T11" fmla="*/ 0 h 233"/>
                <a:gd name="T12" fmla="*/ 37 w 303"/>
                <a:gd name="T13" fmla="*/ 6 h 233"/>
                <a:gd name="T14" fmla="*/ 0 w 303"/>
                <a:gd name="T15" fmla="*/ 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3" h="233">
                  <a:moveTo>
                    <a:pt x="0" y="33"/>
                  </a:moveTo>
                  <a:lnTo>
                    <a:pt x="31" y="233"/>
                  </a:lnTo>
                  <a:lnTo>
                    <a:pt x="294" y="203"/>
                  </a:lnTo>
                  <a:lnTo>
                    <a:pt x="303" y="151"/>
                  </a:lnTo>
                  <a:lnTo>
                    <a:pt x="67" y="184"/>
                  </a:lnTo>
                  <a:lnTo>
                    <a:pt x="49" y="0"/>
                  </a:lnTo>
                  <a:lnTo>
                    <a:pt x="37" y="6"/>
                  </a:lnTo>
                  <a:lnTo>
                    <a:pt x="0" y="33"/>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016439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3627305" y="1554339"/>
            <a:ext cx="5181865" cy="388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612235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41362" y="296862"/>
            <a:ext cx="11191875" cy="1165225"/>
          </a:xfrm>
        </p:spPr>
        <p:txBody>
          <a:bodyPr>
            <a:normAutofit/>
          </a:bodyPr>
          <a:lstStyle/>
          <a:p>
            <a:r>
              <a:rPr lang="en-US" sz="6000" dirty="0" smtClean="0">
                <a:solidFill>
                  <a:srgbClr val="000000"/>
                </a:solidFill>
                <a:latin typeface="+mn-lt"/>
              </a:rPr>
              <a:t>Add Value (</a:t>
            </a:r>
            <a:r>
              <a:rPr lang="en-US" sz="6000" b="1" dirty="0" smtClean="0">
                <a:solidFill>
                  <a:srgbClr val="002060"/>
                </a:solidFill>
                <a:latin typeface="+mn-lt"/>
              </a:rPr>
              <a:t>Decision Makers</a:t>
            </a:r>
            <a:r>
              <a:rPr lang="en-US" sz="6000" dirty="0" smtClean="0">
                <a:solidFill>
                  <a:srgbClr val="000000"/>
                </a:solidFill>
                <a:latin typeface="+mn-lt"/>
              </a:rPr>
              <a:t>)</a:t>
            </a:r>
            <a:endParaRPr lang="en-US" sz="6000" dirty="0">
              <a:solidFill>
                <a:srgbClr val="000000"/>
              </a:solidFill>
              <a:latin typeface="+mn-lt"/>
            </a:endParaRPr>
          </a:p>
        </p:txBody>
      </p:sp>
      <p:sp>
        <p:nvSpPr>
          <p:cNvPr id="6" name="Rectangle 5"/>
          <p:cNvSpPr/>
          <p:nvPr/>
        </p:nvSpPr>
        <p:spPr>
          <a:xfrm>
            <a:off x="744812" y="1214812"/>
            <a:ext cx="11569425" cy="5008961"/>
          </a:xfrm>
          <a:prstGeom prst="rect">
            <a:avLst/>
          </a:prstGeom>
        </p:spPr>
        <p:txBody>
          <a:bodyPr wrap="square" lIns="124358" tIns="62179" rIns="124358" bIns="62179">
            <a:spAutoFit/>
          </a:bodyPr>
          <a:lstStyle/>
          <a:p>
            <a:pPr indent="-621792">
              <a:spcBef>
                <a:spcPts val="816"/>
              </a:spcBef>
              <a:spcAft>
                <a:spcPts val="816"/>
              </a:spcAft>
            </a:pPr>
            <a:r>
              <a:rPr lang="en-US" sz="3300" b="1" dirty="0">
                <a:solidFill>
                  <a:srgbClr val="000000"/>
                </a:solidFill>
              </a:rPr>
              <a:t>The Biggest Point to Share is:</a:t>
            </a:r>
          </a:p>
          <a:p>
            <a:pPr marL="621792" indent="-621792">
              <a:spcBef>
                <a:spcPts val="816"/>
              </a:spcBef>
              <a:spcAft>
                <a:spcPts val="816"/>
              </a:spcAft>
              <a:buFont typeface="Wingdings" pitchFamily="2" charset="2"/>
              <a:buChar char="§"/>
              <a:tabLst>
                <a:tab pos="628270" algn="l"/>
              </a:tabLst>
            </a:pPr>
            <a:r>
              <a:rPr lang="en-US" sz="3300" dirty="0">
                <a:solidFill>
                  <a:srgbClr val="000000"/>
                </a:solidFill>
              </a:rPr>
              <a:t>SharePoint can help </a:t>
            </a:r>
            <a:r>
              <a:rPr lang="en-US" sz="3300" b="1" dirty="0">
                <a:solidFill>
                  <a:srgbClr val="000000"/>
                </a:solidFill>
              </a:rPr>
              <a:t>achieve</a:t>
            </a:r>
            <a:r>
              <a:rPr lang="en-US" sz="3300" dirty="0">
                <a:solidFill>
                  <a:srgbClr val="000000"/>
                </a:solidFill>
              </a:rPr>
              <a:t> </a:t>
            </a:r>
            <a:r>
              <a:rPr lang="en-US" sz="3300" b="1" dirty="0">
                <a:solidFill>
                  <a:srgbClr val="000000"/>
                </a:solidFill>
              </a:rPr>
              <a:t>business objectives </a:t>
            </a:r>
            <a:r>
              <a:rPr lang="en-US" sz="3300" dirty="0">
                <a:solidFill>
                  <a:srgbClr val="000000"/>
                </a:solidFill>
              </a:rPr>
              <a:t>by improving productivity, reducing waste, </a:t>
            </a:r>
            <a:r>
              <a:rPr lang="en-US" sz="3300" dirty="0" smtClean="0">
                <a:solidFill>
                  <a:srgbClr val="000000"/>
                </a:solidFill>
              </a:rPr>
              <a:t>etc.</a:t>
            </a:r>
            <a:endParaRPr lang="en-US" sz="3300" dirty="0">
              <a:solidFill>
                <a:srgbClr val="000000"/>
              </a:solidFill>
            </a:endParaRPr>
          </a:p>
          <a:p>
            <a:pPr marL="621792" indent="-621792">
              <a:spcBef>
                <a:spcPts val="816"/>
              </a:spcBef>
              <a:spcAft>
                <a:spcPts val="816"/>
              </a:spcAft>
              <a:tabLst>
                <a:tab pos="628270" algn="l"/>
              </a:tabLst>
            </a:pPr>
            <a:r>
              <a:rPr lang="en-US" sz="3300" b="1" dirty="0">
                <a:solidFill>
                  <a:srgbClr val="000000"/>
                </a:solidFill>
              </a:rPr>
              <a:t>The Reality:</a:t>
            </a:r>
          </a:p>
          <a:p>
            <a:pPr marL="621792" indent="-621792">
              <a:spcBef>
                <a:spcPts val="816"/>
              </a:spcBef>
              <a:spcAft>
                <a:spcPts val="816"/>
              </a:spcAft>
              <a:buFont typeface="Wingdings" pitchFamily="2" charset="2"/>
              <a:buChar char="§"/>
              <a:tabLst>
                <a:tab pos="628270" algn="l"/>
              </a:tabLst>
            </a:pPr>
            <a:r>
              <a:rPr lang="en-US" sz="3300" dirty="0">
                <a:solidFill>
                  <a:srgbClr val="000000"/>
                </a:solidFill>
              </a:rPr>
              <a:t>Business Objectives are often </a:t>
            </a:r>
            <a:r>
              <a:rPr lang="en-US" sz="3300" b="1" dirty="0">
                <a:solidFill>
                  <a:srgbClr val="000000"/>
                </a:solidFill>
              </a:rPr>
              <a:t>not specific enough </a:t>
            </a:r>
            <a:r>
              <a:rPr lang="en-US" sz="3300" dirty="0">
                <a:solidFill>
                  <a:srgbClr val="000000"/>
                </a:solidFill>
              </a:rPr>
              <a:t>to be achievable. </a:t>
            </a:r>
            <a:endParaRPr lang="en-US" sz="3300" b="1" dirty="0">
              <a:solidFill>
                <a:srgbClr val="000000"/>
              </a:solidFill>
            </a:endParaRPr>
          </a:p>
          <a:p>
            <a:pPr marL="621792" indent="-621792">
              <a:spcBef>
                <a:spcPts val="816"/>
              </a:spcBef>
              <a:spcAft>
                <a:spcPts val="816"/>
              </a:spcAft>
              <a:buFont typeface="Wingdings" pitchFamily="2" charset="2"/>
              <a:buChar char="§"/>
              <a:tabLst>
                <a:tab pos="628270" algn="l"/>
              </a:tabLst>
            </a:pPr>
            <a:r>
              <a:rPr lang="en-US" sz="3300" b="1" dirty="0">
                <a:solidFill>
                  <a:srgbClr val="000000"/>
                </a:solidFill>
              </a:rPr>
              <a:t>It takes time </a:t>
            </a:r>
            <a:r>
              <a:rPr lang="en-US" sz="3300" dirty="0">
                <a:solidFill>
                  <a:srgbClr val="000000"/>
                </a:solidFill>
              </a:rPr>
              <a:t>and </a:t>
            </a:r>
            <a:r>
              <a:rPr lang="en-US" sz="3300" b="1" dirty="0">
                <a:solidFill>
                  <a:srgbClr val="000000"/>
                </a:solidFill>
              </a:rPr>
              <a:t>investment</a:t>
            </a:r>
            <a:r>
              <a:rPr lang="en-US" sz="3300" dirty="0">
                <a:solidFill>
                  <a:srgbClr val="000000"/>
                </a:solidFill>
              </a:rPr>
              <a:t> to reach the </a:t>
            </a:r>
            <a:br>
              <a:rPr lang="en-US" sz="3300" dirty="0">
                <a:solidFill>
                  <a:srgbClr val="000000"/>
                </a:solidFill>
              </a:rPr>
            </a:br>
            <a:r>
              <a:rPr lang="en-US" sz="3300" dirty="0" smtClean="0">
                <a:solidFill>
                  <a:srgbClr val="000000"/>
                </a:solidFill>
              </a:rPr>
              <a:t>point all </a:t>
            </a:r>
            <a:r>
              <a:rPr lang="en-US" sz="3300" dirty="0">
                <a:solidFill>
                  <a:srgbClr val="000000"/>
                </a:solidFill>
              </a:rPr>
              <a:t>managers and executives want. </a:t>
            </a:r>
          </a:p>
        </p:txBody>
      </p:sp>
      <p:grpSp>
        <p:nvGrpSpPr>
          <p:cNvPr id="4" name="Group 3"/>
          <p:cNvGrpSpPr/>
          <p:nvPr/>
        </p:nvGrpSpPr>
        <p:grpSpPr>
          <a:xfrm>
            <a:off x="9080038" y="4476483"/>
            <a:ext cx="5756558" cy="2362082"/>
            <a:chOff x="6787344" y="3641150"/>
            <a:chExt cx="2890886" cy="891347"/>
          </a:xfrm>
        </p:grpSpPr>
        <p:grpSp>
          <p:nvGrpSpPr>
            <p:cNvPr id="3" name="Group 2"/>
            <p:cNvGrpSpPr/>
            <p:nvPr/>
          </p:nvGrpSpPr>
          <p:grpSpPr>
            <a:xfrm>
              <a:off x="6787344" y="3641150"/>
              <a:ext cx="1655299" cy="891347"/>
              <a:chOff x="6787344" y="3641150"/>
              <a:chExt cx="1655299" cy="891347"/>
            </a:xfrm>
          </p:grpSpPr>
          <p:grpSp>
            <p:nvGrpSpPr>
              <p:cNvPr id="7" name="Group 27"/>
              <p:cNvGrpSpPr>
                <a:grpSpLocks noChangeAspect="1"/>
              </p:cNvGrpSpPr>
              <p:nvPr/>
            </p:nvGrpSpPr>
            <p:grpSpPr bwMode="auto">
              <a:xfrm>
                <a:off x="6787344" y="3641150"/>
                <a:ext cx="1355008" cy="891347"/>
                <a:chOff x="4366" y="1912"/>
                <a:chExt cx="838" cy="735"/>
              </a:xfrm>
            </p:grpSpPr>
            <p:sp>
              <p:nvSpPr>
                <p:cNvPr id="8"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9" name="Freeform 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 name="Freeform 9"/>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 name="Freeform 10"/>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Freeform 11"/>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 name="Freeform 12"/>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 name="Freeform 13"/>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 name="Freeform 14"/>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5"/>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 name="Freeform 16"/>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7"/>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2" name="Freeform 13"/>
              <p:cNvSpPr>
                <a:spLocks/>
              </p:cNvSpPr>
              <p:nvPr/>
            </p:nvSpPr>
            <p:spPr bwMode="auto">
              <a:xfrm rot="10800000">
                <a:off x="8115632" y="4198053"/>
                <a:ext cx="327011" cy="247789"/>
              </a:xfrm>
              <a:custGeom>
                <a:avLst/>
                <a:gdLst>
                  <a:gd name="T0" fmla="*/ 0 w 496"/>
                  <a:gd name="T1" fmla="*/ 290 h 496"/>
                  <a:gd name="T2" fmla="*/ 408 w 496"/>
                  <a:gd name="T3" fmla="*/ 18 h 496"/>
                  <a:gd name="T4" fmla="*/ 496 w 496"/>
                  <a:gd name="T5" fmla="*/ 0 h 496"/>
                  <a:gd name="T6" fmla="*/ 99 w 496"/>
                  <a:gd name="T7" fmla="*/ 290 h 496"/>
                  <a:gd name="T8" fmla="*/ 257 w 496"/>
                  <a:gd name="T9" fmla="*/ 484 h 496"/>
                  <a:gd name="T10" fmla="*/ 157 w 496"/>
                  <a:gd name="T11" fmla="*/ 496 h 496"/>
                  <a:gd name="T12" fmla="*/ 0 w 496"/>
                  <a:gd name="T13" fmla="*/ 290 h 496"/>
                </a:gdLst>
                <a:ahLst/>
                <a:cxnLst>
                  <a:cxn ang="0">
                    <a:pos x="T0" y="T1"/>
                  </a:cxn>
                  <a:cxn ang="0">
                    <a:pos x="T2" y="T3"/>
                  </a:cxn>
                  <a:cxn ang="0">
                    <a:pos x="T4" y="T5"/>
                  </a:cxn>
                  <a:cxn ang="0">
                    <a:pos x="T6" y="T7"/>
                  </a:cxn>
                  <a:cxn ang="0">
                    <a:pos x="T8" y="T9"/>
                  </a:cxn>
                  <a:cxn ang="0">
                    <a:pos x="T10" y="T11"/>
                  </a:cxn>
                  <a:cxn ang="0">
                    <a:pos x="T12" y="T13"/>
                  </a:cxn>
                </a:cxnLst>
                <a:rect l="0" t="0" r="r" b="b"/>
                <a:pathLst>
                  <a:path w="496" h="496">
                    <a:moveTo>
                      <a:pt x="0" y="290"/>
                    </a:moveTo>
                    <a:lnTo>
                      <a:pt x="408" y="18"/>
                    </a:lnTo>
                    <a:lnTo>
                      <a:pt x="496" y="0"/>
                    </a:lnTo>
                    <a:lnTo>
                      <a:pt x="99" y="290"/>
                    </a:lnTo>
                    <a:lnTo>
                      <a:pt x="257" y="484"/>
                    </a:lnTo>
                    <a:lnTo>
                      <a:pt x="157" y="496"/>
                    </a:lnTo>
                    <a:lnTo>
                      <a:pt x="0" y="29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4"/>
            <p:cNvGrpSpPr>
              <a:grpSpLocks noChangeAspect="1"/>
            </p:cNvGrpSpPr>
            <p:nvPr/>
          </p:nvGrpSpPr>
          <p:grpSpPr bwMode="auto">
            <a:xfrm>
              <a:off x="7994385" y="3644244"/>
              <a:ext cx="1683845" cy="833681"/>
              <a:chOff x="1645" y="1980"/>
              <a:chExt cx="2554" cy="1686"/>
            </a:xfrm>
          </p:grpSpPr>
          <p:sp>
            <p:nvSpPr>
              <p:cNvPr id="24" name="AutoShape 3"/>
              <p:cNvSpPr>
                <a:spLocks noChangeAspect="1" noChangeArrowheads="1" noTextEdit="1"/>
              </p:cNvSpPr>
              <p:nvPr/>
            </p:nvSpPr>
            <p:spPr bwMode="auto">
              <a:xfrm>
                <a:off x="2102" y="1980"/>
                <a:ext cx="2097" cy="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7"/>
              <p:cNvSpPr>
                <a:spLocks/>
              </p:cNvSpPr>
              <p:nvPr/>
            </p:nvSpPr>
            <p:spPr bwMode="auto">
              <a:xfrm>
                <a:off x="1717" y="3121"/>
                <a:ext cx="269" cy="185"/>
              </a:xfrm>
              <a:custGeom>
                <a:avLst/>
                <a:gdLst>
                  <a:gd name="T0" fmla="*/ 27 w 269"/>
                  <a:gd name="T1" fmla="*/ 136 h 185"/>
                  <a:gd name="T2" fmla="*/ 215 w 269"/>
                  <a:gd name="T3" fmla="*/ 0 h 185"/>
                  <a:gd name="T4" fmla="*/ 269 w 269"/>
                  <a:gd name="T5" fmla="*/ 48 h 185"/>
                  <a:gd name="T6" fmla="*/ 257 w 269"/>
                  <a:gd name="T7" fmla="*/ 85 h 185"/>
                  <a:gd name="T8" fmla="*/ 221 w 269"/>
                  <a:gd name="T9" fmla="*/ 45 h 185"/>
                  <a:gd name="T10" fmla="*/ 67 w 269"/>
                  <a:gd name="T11" fmla="*/ 148 h 185"/>
                  <a:gd name="T12" fmla="*/ 82 w 269"/>
                  <a:gd name="T13" fmla="*/ 185 h 185"/>
                  <a:gd name="T14" fmla="*/ 49 w 269"/>
                  <a:gd name="T15" fmla="*/ 185 h 185"/>
                  <a:gd name="T16" fmla="*/ 0 w 269"/>
                  <a:gd name="T17" fmla="*/ 145 h 185"/>
                  <a:gd name="T18" fmla="*/ 27 w 269"/>
                  <a:gd name="T19" fmla="*/ 13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185">
                    <a:moveTo>
                      <a:pt x="27" y="136"/>
                    </a:moveTo>
                    <a:lnTo>
                      <a:pt x="215" y="0"/>
                    </a:lnTo>
                    <a:lnTo>
                      <a:pt x="269" y="48"/>
                    </a:lnTo>
                    <a:lnTo>
                      <a:pt x="257" y="85"/>
                    </a:lnTo>
                    <a:lnTo>
                      <a:pt x="221" y="45"/>
                    </a:lnTo>
                    <a:lnTo>
                      <a:pt x="67" y="148"/>
                    </a:lnTo>
                    <a:lnTo>
                      <a:pt x="82" y="185"/>
                    </a:lnTo>
                    <a:lnTo>
                      <a:pt x="49" y="185"/>
                    </a:lnTo>
                    <a:lnTo>
                      <a:pt x="0" y="145"/>
                    </a:lnTo>
                    <a:lnTo>
                      <a:pt x="27" y="13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3"/>
              <p:cNvSpPr>
                <a:spLocks/>
              </p:cNvSpPr>
              <p:nvPr/>
            </p:nvSpPr>
            <p:spPr bwMode="auto">
              <a:xfrm>
                <a:off x="1645" y="3100"/>
                <a:ext cx="496" cy="496"/>
              </a:xfrm>
              <a:custGeom>
                <a:avLst/>
                <a:gdLst>
                  <a:gd name="T0" fmla="*/ 0 w 496"/>
                  <a:gd name="T1" fmla="*/ 290 h 496"/>
                  <a:gd name="T2" fmla="*/ 408 w 496"/>
                  <a:gd name="T3" fmla="*/ 18 h 496"/>
                  <a:gd name="T4" fmla="*/ 496 w 496"/>
                  <a:gd name="T5" fmla="*/ 0 h 496"/>
                  <a:gd name="T6" fmla="*/ 99 w 496"/>
                  <a:gd name="T7" fmla="*/ 290 h 496"/>
                  <a:gd name="T8" fmla="*/ 257 w 496"/>
                  <a:gd name="T9" fmla="*/ 484 h 496"/>
                  <a:gd name="T10" fmla="*/ 157 w 496"/>
                  <a:gd name="T11" fmla="*/ 496 h 496"/>
                  <a:gd name="T12" fmla="*/ 0 w 496"/>
                  <a:gd name="T13" fmla="*/ 290 h 496"/>
                </a:gdLst>
                <a:ahLst/>
                <a:cxnLst>
                  <a:cxn ang="0">
                    <a:pos x="T0" y="T1"/>
                  </a:cxn>
                  <a:cxn ang="0">
                    <a:pos x="T2" y="T3"/>
                  </a:cxn>
                  <a:cxn ang="0">
                    <a:pos x="T4" y="T5"/>
                  </a:cxn>
                  <a:cxn ang="0">
                    <a:pos x="T6" y="T7"/>
                  </a:cxn>
                  <a:cxn ang="0">
                    <a:pos x="T8" y="T9"/>
                  </a:cxn>
                  <a:cxn ang="0">
                    <a:pos x="T10" y="T11"/>
                  </a:cxn>
                  <a:cxn ang="0">
                    <a:pos x="T12" y="T13"/>
                  </a:cxn>
                </a:cxnLst>
                <a:rect l="0" t="0" r="r" b="b"/>
                <a:pathLst>
                  <a:path w="496" h="496">
                    <a:moveTo>
                      <a:pt x="0" y="290"/>
                    </a:moveTo>
                    <a:lnTo>
                      <a:pt x="408" y="18"/>
                    </a:lnTo>
                    <a:lnTo>
                      <a:pt x="496" y="0"/>
                    </a:lnTo>
                    <a:lnTo>
                      <a:pt x="99" y="290"/>
                    </a:lnTo>
                    <a:lnTo>
                      <a:pt x="257" y="484"/>
                    </a:lnTo>
                    <a:lnTo>
                      <a:pt x="157" y="496"/>
                    </a:lnTo>
                    <a:lnTo>
                      <a:pt x="0" y="29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5686622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41362" y="601662"/>
            <a:ext cx="11191875" cy="1165225"/>
          </a:xfrm>
        </p:spPr>
        <p:txBody>
          <a:bodyPr>
            <a:normAutofit/>
          </a:bodyPr>
          <a:lstStyle/>
          <a:p>
            <a:r>
              <a:rPr lang="en-US" sz="6000" b="1" dirty="0" smtClean="0">
                <a:solidFill>
                  <a:srgbClr val="000000"/>
                </a:solidFill>
                <a:latin typeface="+mn-lt"/>
              </a:rPr>
              <a:t>Prioritize</a:t>
            </a:r>
            <a:r>
              <a:rPr lang="en-US" sz="6000" dirty="0" smtClean="0">
                <a:solidFill>
                  <a:srgbClr val="000000"/>
                </a:solidFill>
                <a:latin typeface="+mn-lt"/>
              </a:rPr>
              <a:t> and Plan</a:t>
            </a:r>
            <a:endParaRPr lang="en-US" sz="6000" dirty="0">
              <a:solidFill>
                <a:srgbClr val="000000"/>
              </a:solidFill>
              <a:latin typeface="+mn-lt"/>
            </a:endParaRPr>
          </a:p>
        </p:txBody>
      </p:sp>
      <p:pic>
        <p:nvPicPr>
          <p:cNvPr id="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756692" y="1973262"/>
            <a:ext cx="10444779" cy="32900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rotWithShape="1">
          <a:blip r:embed="rId3"/>
          <a:srcRect l="1112" t="19655" r="2223" b="16896"/>
          <a:stretch/>
        </p:blipFill>
        <p:spPr>
          <a:xfrm>
            <a:off x="122237" y="1592262"/>
            <a:ext cx="12053455" cy="47798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9850205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1997" y="578908"/>
            <a:ext cx="11191240" cy="1165754"/>
          </a:xfrm>
        </p:spPr>
        <p:txBody>
          <a:bodyPr/>
          <a:lstStyle/>
          <a:p>
            <a:r>
              <a:rPr lang="en-US" sz="6000" dirty="0" smtClean="0">
                <a:solidFill>
                  <a:srgbClr val="000000"/>
                </a:solidFill>
                <a:latin typeface="+mn-lt"/>
              </a:rPr>
              <a:t>HR Onboarding</a:t>
            </a:r>
            <a:r>
              <a:rPr lang="en-US" sz="6000" b="1" dirty="0" smtClean="0">
                <a:solidFill>
                  <a:srgbClr val="000000"/>
                </a:solidFill>
                <a:latin typeface="+mn-lt"/>
              </a:rPr>
              <a:t> Solutions</a:t>
            </a:r>
            <a:endParaRPr lang="en-US" sz="6000" b="1" dirty="0">
              <a:solidFill>
                <a:srgbClr val="000000"/>
              </a:solidFill>
              <a:latin typeface="+mn-lt"/>
            </a:endParaRPr>
          </a:p>
        </p:txBody>
      </p:sp>
      <p:sp>
        <p:nvSpPr>
          <p:cNvPr id="3" name="Title 1"/>
          <p:cNvSpPr txBox="1">
            <a:spLocks/>
          </p:cNvSpPr>
          <p:nvPr/>
        </p:nvSpPr>
        <p:spPr>
          <a:xfrm>
            <a:off x="731837" y="1668462"/>
            <a:ext cx="11553919" cy="2964577"/>
          </a:xfrm>
          <a:prstGeom prst="rect">
            <a:avLst/>
          </a:prstGeom>
        </p:spPr>
        <p:txBody>
          <a:bodyPr vert="horz" lIns="124347" tIns="62174" rIns="124347" bIns="6217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777183" indent="-777183" algn="l">
              <a:buFont typeface="Arial" pitchFamily="34" charset="0"/>
              <a:buChar char="•"/>
            </a:pPr>
            <a:r>
              <a:rPr lang="en-US" sz="4352" dirty="0">
                <a:solidFill>
                  <a:srgbClr val="000000"/>
                </a:solidFill>
                <a:latin typeface="+mn-lt"/>
              </a:rPr>
              <a:t>Onboarding Workflow</a:t>
            </a:r>
          </a:p>
          <a:p>
            <a:pPr marL="777183" indent="-777183" algn="l">
              <a:buFont typeface="Arial" pitchFamily="34" charset="0"/>
              <a:buChar char="•"/>
            </a:pPr>
            <a:r>
              <a:rPr lang="en-US" sz="4352" dirty="0">
                <a:solidFill>
                  <a:srgbClr val="000000"/>
                </a:solidFill>
                <a:latin typeface="+mn-lt"/>
              </a:rPr>
              <a:t>Onboarding Electronic Forms</a:t>
            </a:r>
          </a:p>
          <a:p>
            <a:pPr marL="777183" indent="-777183" algn="l">
              <a:buFont typeface="Arial" pitchFamily="34" charset="0"/>
              <a:buChar char="•"/>
            </a:pPr>
            <a:r>
              <a:rPr lang="en-US" sz="4352" dirty="0">
                <a:solidFill>
                  <a:srgbClr val="000000"/>
                </a:solidFill>
                <a:latin typeface="+mn-lt"/>
              </a:rPr>
              <a:t>Integration with HRIS</a:t>
            </a:r>
          </a:p>
          <a:p>
            <a:pPr marL="777183" indent="-777183" algn="l">
              <a:buFont typeface="Arial" pitchFamily="34" charset="0"/>
              <a:buChar char="•"/>
            </a:pPr>
            <a:r>
              <a:rPr lang="en-US" sz="4352" dirty="0">
                <a:solidFill>
                  <a:srgbClr val="000000"/>
                </a:solidFill>
                <a:latin typeface="+mn-lt"/>
              </a:rPr>
              <a:t>New Employee Site</a:t>
            </a:r>
          </a:p>
          <a:p>
            <a:pPr marL="777183" indent="-777183" algn="l">
              <a:buFont typeface="Arial" pitchFamily="34" charset="0"/>
              <a:buChar char="•"/>
            </a:pPr>
            <a:endParaRPr lang="en-US" sz="4352" dirty="0">
              <a:solidFill>
                <a:srgbClr val="000000"/>
              </a:solidFill>
              <a:latin typeface="+mn-lt"/>
            </a:endParaRPr>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527" t="19636" r="36391" b="26207"/>
          <a:stretch/>
        </p:blipFill>
        <p:spPr bwMode="auto">
          <a:xfrm>
            <a:off x="1267225" y="4435936"/>
            <a:ext cx="3274612" cy="2288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2988" b="2529"/>
          <a:stretch/>
        </p:blipFill>
        <p:spPr bwMode="auto">
          <a:xfrm>
            <a:off x="5151437" y="4435935"/>
            <a:ext cx="5649728" cy="2253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92753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ppt_w</p:attrName>
                                        </p:attrNameLst>
                                      </p:cBhvr>
                                      <p:tavLst>
                                        <p:tav tm="0">
                                          <p:val>
                                            <p:fltVal val="0"/>
                                          </p:val>
                                        </p:tav>
                                        <p:tav tm="100000">
                                          <p:val>
                                            <p:strVal val="#ppt_w"/>
                                          </p:val>
                                        </p:tav>
                                      </p:tavLst>
                                    </p:anim>
                                    <p:anim calcmode="lin" valueType="num">
                                      <p:cBhvr>
                                        <p:cTn id="8" dur="500" fill="hold"/>
                                        <p:tgtEl>
                                          <p:spTgt spid="13314"/>
                                        </p:tgtEl>
                                        <p:attrNameLst>
                                          <p:attrName>ppt_h</p:attrName>
                                        </p:attrNameLst>
                                      </p:cBhvr>
                                      <p:tavLst>
                                        <p:tav tm="0">
                                          <p:val>
                                            <p:fltVal val="0"/>
                                          </p:val>
                                        </p:tav>
                                        <p:tav tm="100000">
                                          <p:val>
                                            <p:strVal val="#ppt_h"/>
                                          </p:val>
                                        </p:tav>
                                      </p:tavLst>
                                    </p:anim>
                                    <p:animEffect transition="in" filter="fade">
                                      <p:cBhvr>
                                        <p:cTn id="9" dur="500"/>
                                        <p:tgtEl>
                                          <p:spTgt spid="133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3315"/>
                                        </p:tgtEl>
                                        <p:attrNameLst>
                                          <p:attrName>style.visibility</p:attrName>
                                        </p:attrNameLst>
                                      </p:cBhvr>
                                      <p:to>
                                        <p:strVal val="visible"/>
                                      </p:to>
                                    </p:set>
                                    <p:anim calcmode="lin" valueType="num">
                                      <p:cBhvr>
                                        <p:cTn id="14" dur="500" fill="hold"/>
                                        <p:tgtEl>
                                          <p:spTgt spid="13315"/>
                                        </p:tgtEl>
                                        <p:attrNameLst>
                                          <p:attrName>ppt_w</p:attrName>
                                        </p:attrNameLst>
                                      </p:cBhvr>
                                      <p:tavLst>
                                        <p:tav tm="0">
                                          <p:val>
                                            <p:fltVal val="0"/>
                                          </p:val>
                                        </p:tav>
                                        <p:tav tm="100000">
                                          <p:val>
                                            <p:strVal val="#ppt_w"/>
                                          </p:val>
                                        </p:tav>
                                      </p:tavLst>
                                    </p:anim>
                                    <p:anim calcmode="lin" valueType="num">
                                      <p:cBhvr>
                                        <p:cTn id="15" dur="500" fill="hold"/>
                                        <p:tgtEl>
                                          <p:spTgt spid="13315"/>
                                        </p:tgtEl>
                                        <p:attrNameLst>
                                          <p:attrName>ppt_h</p:attrName>
                                        </p:attrNameLst>
                                      </p:cBhvr>
                                      <p:tavLst>
                                        <p:tav tm="0">
                                          <p:val>
                                            <p:fltVal val="0"/>
                                          </p:val>
                                        </p:tav>
                                        <p:tav tm="100000">
                                          <p:val>
                                            <p:strVal val="#ppt_h"/>
                                          </p:val>
                                        </p:tav>
                                      </p:tavLst>
                                    </p:anim>
                                    <p:animEffect transition="in" filter="fade">
                                      <p:cBhvr>
                                        <p:cTn id="16"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7" y="274108"/>
            <a:ext cx="11191240" cy="1165754"/>
          </a:xfrm>
        </p:spPr>
        <p:txBody>
          <a:bodyPr>
            <a:normAutofit/>
          </a:bodyPr>
          <a:lstStyle/>
          <a:p>
            <a:r>
              <a:rPr lang="en-US" sz="6000" b="1" dirty="0" smtClean="0">
                <a:solidFill>
                  <a:srgbClr val="000000"/>
                </a:solidFill>
                <a:latin typeface="+mn-lt"/>
              </a:rPr>
              <a:t>Map</a:t>
            </a:r>
            <a:r>
              <a:rPr lang="en-US" sz="6000" dirty="0" smtClean="0">
                <a:solidFill>
                  <a:srgbClr val="000000"/>
                </a:solidFill>
                <a:latin typeface="+mn-lt"/>
              </a:rPr>
              <a:t> Solutions to Objectives</a:t>
            </a:r>
            <a:endParaRPr lang="en-US" sz="6000" dirty="0">
              <a:solidFill>
                <a:srgbClr val="000000"/>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660587020"/>
              </p:ext>
            </p:extLst>
          </p:nvPr>
        </p:nvGraphicFramePr>
        <p:xfrm>
          <a:off x="878625" y="1636744"/>
          <a:ext cx="10780529" cy="4572600"/>
        </p:xfrm>
        <a:graphic>
          <a:graphicData uri="http://schemas.openxmlformats.org/drawingml/2006/table">
            <a:tbl>
              <a:tblPr firstRow="1" bandRow="1">
                <a:tableStyleId>{93296810-A885-4BE3-A3E7-6D5BEEA58F35}</a:tableStyleId>
              </a:tblPr>
              <a:tblGrid>
                <a:gridCol w="1912343"/>
                <a:gridCol w="1681166"/>
                <a:gridCol w="1796755"/>
                <a:gridCol w="1796755"/>
                <a:gridCol w="1796755"/>
                <a:gridCol w="1796755"/>
              </a:tblGrid>
              <a:tr h="1048661">
                <a:tc>
                  <a:txBody>
                    <a:bodyPr/>
                    <a:lstStyle/>
                    <a:p>
                      <a:pPr marL="0" marR="0">
                        <a:lnSpc>
                          <a:spcPct val="115000"/>
                        </a:lnSpc>
                        <a:spcBef>
                          <a:spcPts val="600"/>
                        </a:spcBef>
                        <a:spcAft>
                          <a:spcPts val="600"/>
                        </a:spcAft>
                      </a:pPr>
                      <a:endParaRPr lang="en-US" sz="2200" b="1" dirty="0">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schemeClr>
                    </a:solidFill>
                  </a:tcPr>
                </a:tc>
                <a:tc>
                  <a:txBody>
                    <a:bodyPr/>
                    <a:lstStyle/>
                    <a:p>
                      <a:pPr marL="0" marR="0" algn="ctr">
                        <a:lnSpc>
                          <a:spcPct val="115000"/>
                        </a:lnSpc>
                        <a:spcBef>
                          <a:spcPts val="600"/>
                        </a:spcBef>
                        <a:spcAft>
                          <a:spcPts val="600"/>
                        </a:spcAft>
                      </a:pPr>
                      <a:r>
                        <a:rPr lang="en-US" sz="1500" dirty="0" smtClean="0">
                          <a:effectLst/>
                          <a:latin typeface="+mn-lt"/>
                          <a:ea typeface="+mn-ea"/>
                          <a:cs typeface="+mn-cs"/>
                        </a:rPr>
                        <a:t>Automate and Improve HR</a:t>
                      </a:r>
                      <a:r>
                        <a:rPr lang="en-US" sz="1500" baseline="0" dirty="0" smtClean="0">
                          <a:effectLst/>
                          <a:latin typeface="+mn-lt"/>
                          <a:ea typeface="+mn-ea"/>
                          <a:cs typeface="+mn-cs"/>
                        </a:rPr>
                        <a:t> Employee File Management</a:t>
                      </a:r>
                      <a:endParaRPr lang="en-US" sz="1500" dirty="0">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schemeClr>
                    </a:solidFill>
                  </a:tcPr>
                </a:tc>
                <a:tc>
                  <a:txBody>
                    <a:bodyPr/>
                    <a:lstStyle/>
                    <a:p>
                      <a:pPr marL="0" marR="0" algn="ctr">
                        <a:lnSpc>
                          <a:spcPct val="115000"/>
                        </a:lnSpc>
                        <a:spcBef>
                          <a:spcPts val="600"/>
                        </a:spcBef>
                        <a:spcAft>
                          <a:spcPts val="600"/>
                        </a:spcAft>
                      </a:pPr>
                      <a:r>
                        <a:rPr lang="en-US" sz="1500" dirty="0" smtClean="0">
                          <a:effectLst/>
                        </a:rPr>
                        <a:t>Automate and Improve HR Onboarding</a:t>
                      </a:r>
                      <a:endParaRPr lang="en-US" sz="1500" dirty="0">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schemeClr>
                    </a:solidFill>
                  </a:tcPr>
                </a:tc>
                <a:tc>
                  <a:txBody>
                    <a:bodyPr/>
                    <a:lstStyle/>
                    <a:p>
                      <a:pPr marL="0" marR="0" algn="ctr">
                        <a:lnSpc>
                          <a:spcPct val="115000"/>
                        </a:lnSpc>
                        <a:spcBef>
                          <a:spcPts val="600"/>
                        </a:spcBef>
                        <a:spcAft>
                          <a:spcPts val="600"/>
                        </a:spcAft>
                      </a:pPr>
                      <a:r>
                        <a:rPr lang="en-US" sz="1500" dirty="0" smtClean="0">
                          <a:effectLst/>
                        </a:rPr>
                        <a:t>Automate and Improve Absence Management</a:t>
                      </a:r>
                      <a:endParaRPr lang="en-US" sz="1500" dirty="0">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schemeClr>
                    </a:solidFill>
                  </a:tcPr>
                </a:tc>
                <a:tc>
                  <a:txBody>
                    <a:bodyPr/>
                    <a:lstStyle/>
                    <a:p>
                      <a:pPr marL="0" marR="0" algn="ctr">
                        <a:lnSpc>
                          <a:spcPct val="115000"/>
                        </a:lnSpc>
                        <a:spcBef>
                          <a:spcPts val="600"/>
                        </a:spcBef>
                        <a:spcAft>
                          <a:spcPts val="600"/>
                        </a:spcAft>
                      </a:pPr>
                      <a:r>
                        <a:rPr lang="en-US" sz="1500" dirty="0" smtClean="0">
                          <a:effectLst/>
                        </a:rPr>
                        <a:t>Centralize Knowledge and Resources</a:t>
                      </a:r>
                      <a:endParaRPr lang="en-US" sz="1500" dirty="0">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schemeClr>
                    </a:solidFill>
                  </a:tcPr>
                </a:tc>
                <a:tc>
                  <a:txBody>
                    <a:bodyPr/>
                    <a:lstStyle/>
                    <a:p>
                      <a:pPr marL="0" marR="0" algn="ctr">
                        <a:lnSpc>
                          <a:spcPct val="115000"/>
                        </a:lnSpc>
                        <a:spcBef>
                          <a:spcPts val="600"/>
                        </a:spcBef>
                        <a:spcAft>
                          <a:spcPts val="600"/>
                        </a:spcAft>
                      </a:pPr>
                      <a:r>
                        <a:rPr lang="en-US" sz="1500" dirty="0" smtClean="0">
                          <a:effectLst/>
                        </a:rPr>
                        <a:t>Provide</a:t>
                      </a:r>
                      <a:r>
                        <a:rPr lang="en-US" sz="1500" baseline="0" dirty="0" smtClean="0">
                          <a:effectLst/>
                        </a:rPr>
                        <a:t> </a:t>
                      </a:r>
                      <a:r>
                        <a:rPr lang="en-US" sz="1500" dirty="0" smtClean="0">
                          <a:effectLst/>
                        </a:rPr>
                        <a:t>HR Self Service</a:t>
                      </a:r>
                      <a:endParaRPr lang="en-US" sz="1500" dirty="0">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schemeClr>
                    </a:solidFill>
                  </a:tcPr>
                </a:tc>
              </a:tr>
              <a:tr h="647900">
                <a:tc>
                  <a:txBody>
                    <a:bodyPr/>
                    <a:lstStyle/>
                    <a:p>
                      <a:pPr marL="0" marR="0">
                        <a:lnSpc>
                          <a:spcPct val="115000"/>
                        </a:lnSpc>
                        <a:spcBef>
                          <a:spcPts val="600"/>
                        </a:spcBef>
                        <a:spcAft>
                          <a:spcPts val="600"/>
                        </a:spcAft>
                      </a:pPr>
                      <a:r>
                        <a:rPr lang="en-US" sz="1500" b="1" dirty="0" smtClean="0">
                          <a:solidFill>
                            <a:srgbClr val="000000"/>
                          </a:solidFill>
                          <a:effectLst/>
                        </a:rPr>
                        <a:t>Adjust Site Structure</a:t>
                      </a:r>
                      <a:endParaRPr lang="en-US" sz="1500" b="1"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smtClean="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r>
              <a:tr h="524330">
                <a:tc>
                  <a:txBody>
                    <a:bodyPr/>
                    <a:lstStyle/>
                    <a:p>
                      <a:pPr marL="0" marR="0">
                        <a:lnSpc>
                          <a:spcPct val="115000"/>
                        </a:lnSpc>
                        <a:spcBef>
                          <a:spcPts val="600"/>
                        </a:spcBef>
                        <a:spcAft>
                          <a:spcPts val="600"/>
                        </a:spcAft>
                      </a:pPr>
                      <a:r>
                        <a:rPr lang="en-US" sz="1500" b="1" dirty="0" smtClean="0">
                          <a:solidFill>
                            <a:srgbClr val="000000"/>
                          </a:solidFill>
                          <a:effectLst/>
                        </a:rPr>
                        <a:t>Onboarding Workflow</a:t>
                      </a:r>
                      <a:endParaRPr lang="en-US" sz="1500" b="1"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r>
              <a:tr h="524330">
                <a:tc>
                  <a:txBody>
                    <a:bodyPr/>
                    <a:lstStyle/>
                    <a:p>
                      <a:pPr marL="0" marR="0">
                        <a:lnSpc>
                          <a:spcPct val="115000"/>
                        </a:lnSpc>
                        <a:spcBef>
                          <a:spcPts val="600"/>
                        </a:spcBef>
                        <a:spcAft>
                          <a:spcPts val="600"/>
                        </a:spcAft>
                      </a:pPr>
                      <a:r>
                        <a:rPr lang="en-US" sz="1500" b="1" dirty="0" smtClean="0">
                          <a:solidFill>
                            <a:srgbClr val="000000"/>
                          </a:solidFill>
                          <a:effectLst/>
                        </a:rPr>
                        <a:t>Onboarding Electronic Forms</a:t>
                      </a:r>
                      <a:endParaRPr lang="en-US" sz="1500" b="1"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smtClean="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r>
              <a:tr h="647900">
                <a:tc>
                  <a:txBody>
                    <a:bodyPr/>
                    <a:lstStyle/>
                    <a:p>
                      <a:pPr marL="0" marR="0">
                        <a:lnSpc>
                          <a:spcPct val="115000"/>
                        </a:lnSpc>
                        <a:spcBef>
                          <a:spcPts val="600"/>
                        </a:spcBef>
                        <a:spcAft>
                          <a:spcPts val="600"/>
                        </a:spcAft>
                      </a:pPr>
                      <a:r>
                        <a:rPr lang="en-US" sz="1500" b="1" dirty="0" smtClean="0">
                          <a:solidFill>
                            <a:srgbClr val="000000"/>
                          </a:solidFill>
                          <a:effectLst/>
                        </a:rPr>
                        <a:t>Integration With</a:t>
                      </a:r>
                      <a:r>
                        <a:rPr lang="en-US" sz="1500" b="1" baseline="0" dirty="0" smtClean="0">
                          <a:solidFill>
                            <a:srgbClr val="000000"/>
                          </a:solidFill>
                          <a:effectLst/>
                        </a:rPr>
                        <a:t> HRIS</a:t>
                      </a:r>
                      <a:endParaRPr lang="en-US" sz="1500" b="1"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smtClean="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smtClean="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r>
              <a:tr h="647900">
                <a:tc>
                  <a:txBody>
                    <a:bodyPr/>
                    <a:lstStyle/>
                    <a:p>
                      <a:pPr marL="0" marR="0">
                        <a:lnSpc>
                          <a:spcPct val="115000"/>
                        </a:lnSpc>
                        <a:spcBef>
                          <a:spcPts val="600"/>
                        </a:spcBef>
                        <a:spcAft>
                          <a:spcPts val="600"/>
                        </a:spcAft>
                      </a:pPr>
                      <a:r>
                        <a:rPr lang="en-US" sz="1500" b="1" dirty="0" smtClean="0">
                          <a:solidFill>
                            <a:srgbClr val="000000"/>
                          </a:solidFill>
                          <a:effectLst/>
                        </a:rPr>
                        <a:t>New Employee Site</a:t>
                      </a:r>
                      <a:endParaRPr lang="en-US" sz="1500" b="1" dirty="0">
                        <a:solidFill>
                          <a:srgbClr val="000000"/>
                        </a:solidFill>
                        <a:effectLst/>
                        <a:latin typeface="+mn-lt"/>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smtClean="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smtClean="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r>
              <a:tr h="524330">
                <a:tc>
                  <a:txBody>
                    <a:bodyPr/>
                    <a:lstStyle/>
                    <a:p>
                      <a:pPr marL="0" marR="0">
                        <a:lnSpc>
                          <a:spcPct val="115000"/>
                        </a:lnSpc>
                        <a:spcBef>
                          <a:spcPts val="600"/>
                        </a:spcBef>
                        <a:spcAft>
                          <a:spcPts val="600"/>
                        </a:spcAft>
                      </a:pPr>
                      <a:r>
                        <a:rPr lang="en-US" sz="1500" b="1" dirty="0" smtClean="0">
                          <a:solidFill>
                            <a:srgbClr val="000000"/>
                          </a:solidFill>
                          <a:effectLst/>
                          <a:latin typeface="+mn-lt"/>
                          <a:ea typeface="Calibri"/>
                          <a:cs typeface="Times New Roman"/>
                        </a:rPr>
                        <a:t>Document Capture Automation</a:t>
                      </a:r>
                      <a:endParaRPr lang="en-US" sz="1500" b="1" dirty="0">
                        <a:solidFill>
                          <a:srgbClr val="000000"/>
                        </a:solidFill>
                        <a:effectLst/>
                        <a:latin typeface="+mn-lt"/>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smtClean="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200" dirty="0" smtClean="0">
                          <a:solidFill>
                            <a:srgbClr val="000000"/>
                          </a:solidFill>
                          <a:effectLst/>
                          <a:sym typeface="Wingdings 2"/>
                        </a:rPr>
                        <a:t></a:t>
                      </a: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endParaRPr lang="en-US" sz="2200" dirty="0">
                        <a:solidFill>
                          <a:srgbClr val="000000"/>
                        </a:solidFill>
                        <a:effectLst/>
                        <a:latin typeface="Calibri"/>
                        <a:ea typeface="Calibri"/>
                        <a:cs typeface="Times New Roman"/>
                      </a:endParaRPr>
                    </a:p>
                  </a:txBody>
                  <a:tcPr marL="84476" marR="84476" marT="0" marB="0" anchor="ctr">
                    <a:lnL w="19050" cap="flat" cmpd="sng" algn="ctr">
                      <a:solidFill>
                        <a:schemeClr val="tx1">
                          <a:lumMod val="50000"/>
                        </a:schemeClr>
                      </a:solidFill>
                      <a:prstDash val="solid"/>
                      <a:round/>
                      <a:headEnd type="none" w="med" len="med"/>
                      <a:tailEnd type="none" w="med" len="med"/>
                    </a:lnL>
                    <a:lnR w="19050" cap="flat" cmpd="sng" algn="ctr">
                      <a:solidFill>
                        <a:schemeClr val="tx1">
                          <a:lumMod val="50000"/>
                        </a:schemeClr>
                      </a:solidFill>
                      <a:prstDash val="solid"/>
                      <a:round/>
                      <a:headEnd type="none" w="med" len="med"/>
                      <a:tailEnd type="none" w="med" len="med"/>
                    </a:lnR>
                    <a:lnT w="19050" cap="flat" cmpd="sng" algn="ctr">
                      <a:solidFill>
                        <a:schemeClr val="tx1">
                          <a:lumMod val="50000"/>
                        </a:schemeClr>
                      </a:solidFill>
                      <a:prstDash val="solid"/>
                      <a:round/>
                      <a:headEnd type="none" w="med" len="med"/>
                      <a:tailEnd type="none" w="med" len="med"/>
                    </a:lnT>
                    <a:lnB w="19050"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TextBox 3"/>
          <p:cNvSpPr txBox="1"/>
          <p:nvPr/>
        </p:nvSpPr>
        <p:spPr>
          <a:xfrm>
            <a:off x="875958" y="1135062"/>
            <a:ext cx="9533279" cy="461665"/>
          </a:xfrm>
          <a:prstGeom prst="rect">
            <a:avLst/>
          </a:prstGeom>
          <a:noFill/>
        </p:spPr>
        <p:txBody>
          <a:bodyPr wrap="square" rtlCol="0">
            <a:spAutoFit/>
          </a:bodyPr>
          <a:lstStyle/>
          <a:p>
            <a:r>
              <a:rPr lang="en-US" sz="2400" dirty="0">
                <a:solidFill>
                  <a:srgbClr val="000000"/>
                </a:solidFill>
                <a:sym typeface="Wingdings 2"/>
              </a:rPr>
              <a:t> </a:t>
            </a:r>
            <a:r>
              <a:rPr lang="en-US" sz="2400" dirty="0">
                <a:solidFill>
                  <a:srgbClr val="000000"/>
                </a:solidFill>
              </a:rPr>
              <a:t>Direct Relationship	    </a:t>
            </a:r>
            <a:r>
              <a:rPr lang="en-US" sz="2400" dirty="0">
                <a:solidFill>
                  <a:srgbClr val="000000"/>
                </a:solidFill>
                <a:sym typeface="Wingdings 2"/>
              </a:rPr>
              <a:t></a:t>
            </a:r>
            <a:r>
              <a:rPr lang="en-US" sz="1600" dirty="0">
                <a:solidFill>
                  <a:srgbClr val="000000"/>
                </a:solidFill>
                <a:latin typeface="Calibri"/>
                <a:cs typeface="Times New Roman"/>
                <a:sym typeface="Wingdings 2"/>
              </a:rPr>
              <a:t> </a:t>
            </a:r>
            <a:r>
              <a:rPr lang="en-US" sz="2400" dirty="0">
                <a:solidFill>
                  <a:srgbClr val="000000"/>
                </a:solidFill>
              </a:rPr>
              <a:t>Indirect Relationship</a:t>
            </a:r>
          </a:p>
        </p:txBody>
      </p:sp>
      <p:sp>
        <p:nvSpPr>
          <p:cNvPr id="5" name="Rectangle 4"/>
          <p:cNvSpPr/>
          <p:nvPr/>
        </p:nvSpPr>
        <p:spPr>
          <a:xfrm>
            <a:off x="837043" y="6392862"/>
            <a:ext cx="8733994" cy="42716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2176" i="1" dirty="0">
                <a:solidFill>
                  <a:srgbClr val="000000"/>
                </a:solidFill>
              </a:rPr>
              <a:t>* Objectives/solutions should be more specific – Example purposes only.</a:t>
            </a:r>
          </a:p>
        </p:txBody>
      </p:sp>
      <p:sp>
        <p:nvSpPr>
          <p:cNvPr id="7" name="Rounded Rectangle 6"/>
          <p:cNvSpPr/>
          <p:nvPr/>
        </p:nvSpPr>
        <p:spPr>
          <a:xfrm>
            <a:off x="4502764" y="1592262"/>
            <a:ext cx="1813395" cy="470025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p>
        </p:txBody>
      </p:sp>
    </p:spTree>
    <p:extLst>
      <p:ext uri="{BB962C8B-B14F-4D97-AF65-F5344CB8AC3E}">
        <p14:creationId xmlns:p14="http://schemas.microsoft.com/office/powerpoint/2010/main" val="8333825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52633" y="525462"/>
            <a:ext cx="10571004"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What’s the </a:t>
            </a:r>
            <a:r>
              <a:rPr lang="en-US" sz="6000" b="1" dirty="0">
                <a:solidFill>
                  <a:srgbClr val="000000"/>
                </a:solidFill>
                <a:ea typeface="+mj-ea"/>
                <a:cs typeface="+mj-cs"/>
              </a:rPr>
              <a:t>expectation</a:t>
            </a:r>
            <a:r>
              <a:rPr lang="en-US" sz="6000" dirty="0">
                <a:solidFill>
                  <a:srgbClr val="000000"/>
                </a:solidFill>
                <a:ea typeface="+mj-ea"/>
                <a:cs typeface="+mj-cs"/>
              </a:rPr>
              <a:t> </a:t>
            </a:r>
            <a:br>
              <a:rPr lang="en-US" sz="6000" dirty="0">
                <a:solidFill>
                  <a:srgbClr val="000000"/>
                </a:solidFill>
                <a:ea typeface="+mj-ea"/>
                <a:cs typeface="+mj-cs"/>
              </a:rPr>
            </a:br>
            <a:r>
              <a:rPr lang="en-US" sz="6000" dirty="0">
                <a:solidFill>
                  <a:srgbClr val="000000"/>
                </a:solidFill>
                <a:ea typeface="+mj-ea"/>
                <a:cs typeface="+mj-cs"/>
              </a:rPr>
              <a:t>we have to set?</a:t>
            </a:r>
            <a:endParaRPr lang="en-US" sz="6000" b="1" dirty="0">
              <a:solidFill>
                <a:srgbClr val="000000"/>
              </a:solidFill>
              <a:ea typeface="+mj-ea"/>
              <a:cs typeface="+mj-cs"/>
            </a:endParaRPr>
          </a:p>
        </p:txBody>
      </p:sp>
      <p:pic>
        <p:nvPicPr>
          <p:cNvPr id="50" name="Picture 7" descr="C:\Documents and Settings\rharbridge\Local Settings\Temporary Internet Files\Content.IE5\2RQKXNLD\MCj0441902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57456" y="2518043"/>
            <a:ext cx="3555439" cy="3150460"/>
          </a:xfrm>
          <a:prstGeom prst="rect">
            <a:avLst/>
          </a:prstGeom>
          <a:noFill/>
        </p:spPr>
      </p:pic>
    </p:spTree>
    <p:extLst>
      <p:ext uri="{BB962C8B-B14F-4D97-AF65-F5344CB8AC3E}">
        <p14:creationId xmlns:p14="http://schemas.microsoft.com/office/powerpoint/2010/main" val="13576296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112837" y="2455172"/>
            <a:ext cx="10626277" cy="1499290"/>
          </a:xfrm>
          <a:prstGeom prst="rect">
            <a:avLst/>
          </a:prstGeom>
        </p:spPr>
        <p:txBody>
          <a:bodyPr lIns="124358" tIns="62179" rIns="124358" bIns="62179"/>
          <a:lstStyle/>
          <a:p>
            <a:pPr algn="ctr" defTabSz="1243584">
              <a:spcBef>
                <a:spcPct val="0"/>
              </a:spcBef>
              <a:defRPr/>
            </a:pPr>
            <a:r>
              <a:rPr lang="en-US" sz="11500" b="1" dirty="0">
                <a:ea typeface="+mj-ea"/>
                <a:cs typeface="+mj-cs"/>
              </a:rPr>
              <a:t>It Takes Time</a:t>
            </a:r>
          </a:p>
        </p:txBody>
      </p:sp>
    </p:spTree>
    <p:extLst>
      <p:ext uri="{BB962C8B-B14F-4D97-AF65-F5344CB8AC3E}">
        <p14:creationId xmlns:p14="http://schemas.microsoft.com/office/powerpoint/2010/main" val="369153416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39775" y="220662"/>
            <a:ext cx="11193462" cy="1165225"/>
          </a:xfrm>
        </p:spPr>
        <p:txBody>
          <a:bodyPr>
            <a:normAutofit/>
          </a:bodyPr>
          <a:lstStyle/>
          <a:p>
            <a:pPr algn="l"/>
            <a:r>
              <a:rPr lang="en-US" sz="6000" dirty="0" smtClean="0">
                <a:solidFill>
                  <a:srgbClr val="000000"/>
                </a:solidFill>
                <a:latin typeface="+mn-lt"/>
              </a:rPr>
              <a:t>SharePoint Solutions (</a:t>
            </a:r>
            <a:r>
              <a:rPr lang="en-US" sz="6000" b="1" dirty="0" smtClean="0">
                <a:solidFill>
                  <a:srgbClr val="000000"/>
                </a:solidFill>
                <a:latin typeface="+mn-lt"/>
              </a:rPr>
              <a:t>Evolution</a:t>
            </a:r>
            <a:r>
              <a:rPr lang="en-US" sz="6000" dirty="0" smtClean="0">
                <a:solidFill>
                  <a:srgbClr val="000000"/>
                </a:solidFill>
                <a:latin typeface="+mn-lt"/>
              </a:rPr>
              <a:t>)</a:t>
            </a:r>
            <a:endParaRPr lang="en-US" sz="6000" dirty="0">
              <a:solidFill>
                <a:srgbClr val="000000"/>
              </a:solidFill>
              <a:latin typeface="+mn-lt"/>
            </a:endParaRPr>
          </a:p>
        </p:txBody>
      </p:sp>
      <p:sp>
        <p:nvSpPr>
          <p:cNvPr id="4" name="Rectangle 3"/>
          <p:cNvSpPr/>
          <p:nvPr/>
        </p:nvSpPr>
        <p:spPr>
          <a:xfrm>
            <a:off x="682490" y="5834754"/>
            <a:ext cx="10859166" cy="402571"/>
          </a:xfrm>
          <a:prstGeom prst="rect">
            <a:avLst/>
          </a:prstGeom>
        </p:spPr>
        <p:txBody>
          <a:bodyPr wrap="square" lIns="124358" tIns="62179" rIns="124358" bIns="62179">
            <a:spAutoFit/>
          </a:bodyPr>
          <a:lstStyle/>
          <a:p>
            <a:r>
              <a:rPr lang="en-US" dirty="0" smtClean="0">
                <a:solidFill>
                  <a:srgbClr val="000000"/>
                </a:solidFill>
              </a:rPr>
              <a:t>*Super Simplified</a:t>
            </a:r>
            <a:endParaRPr lang="en-US" dirty="0">
              <a:solidFill>
                <a:srgbClr val="000000"/>
              </a:solidFill>
            </a:endParaRPr>
          </a:p>
        </p:txBody>
      </p:sp>
      <p:graphicFrame>
        <p:nvGraphicFramePr>
          <p:cNvPr id="8" name="Diagram 7"/>
          <p:cNvGraphicFramePr/>
          <p:nvPr>
            <p:extLst>
              <p:ext uri="{D42A27DB-BD31-4B8C-83A1-F6EECF244321}">
                <p14:modId xmlns:p14="http://schemas.microsoft.com/office/powerpoint/2010/main" val="1573676538"/>
              </p:ext>
            </p:extLst>
          </p:nvPr>
        </p:nvGraphicFramePr>
        <p:xfrm>
          <a:off x="478774" y="1245057"/>
          <a:ext cx="11517680" cy="45896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73009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p:cNvSpPr txBox="1">
            <a:spLocks/>
          </p:cNvSpPr>
          <p:nvPr/>
        </p:nvSpPr>
        <p:spPr>
          <a:xfrm>
            <a:off x="631694" y="1352190"/>
            <a:ext cx="11043046" cy="1499290"/>
          </a:xfrm>
          <a:prstGeom prst="rect">
            <a:avLst/>
          </a:prstGeom>
        </p:spPr>
        <p:txBody>
          <a:bodyPr lIns="124358" tIns="62179" rIns="124358" bIns="62179"/>
          <a:lstStyle/>
          <a:p>
            <a:pPr algn="ctr" defTabSz="1243584">
              <a:defRPr/>
            </a:pPr>
            <a:endParaRPr lang="en-US" sz="4600" dirty="0">
              <a:solidFill>
                <a:prstClr val="black"/>
              </a:solidFill>
            </a:endParaRPr>
          </a:p>
        </p:txBody>
      </p:sp>
      <p:sp>
        <p:nvSpPr>
          <p:cNvPr id="9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9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96" name="Right Arrow 9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97" name="Rectangle 96"/>
          <p:cNvSpPr/>
          <p:nvPr/>
        </p:nvSpPr>
        <p:spPr>
          <a:xfrm>
            <a:off x="4776023"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98" name="Group 4"/>
          <p:cNvGrpSpPr>
            <a:grpSpLocks noChangeAspect="1"/>
          </p:cNvGrpSpPr>
          <p:nvPr/>
        </p:nvGrpSpPr>
        <p:grpSpPr bwMode="auto">
          <a:xfrm>
            <a:off x="1802571" y="4359748"/>
            <a:ext cx="1062866" cy="1269377"/>
            <a:chOff x="530" y="1856"/>
            <a:chExt cx="587" cy="784"/>
          </a:xfrm>
        </p:grpSpPr>
        <p:sp>
          <p:nvSpPr>
            <p:cNvPr id="99"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7" name="Group 27"/>
          <p:cNvGrpSpPr>
            <a:grpSpLocks noChangeAspect="1"/>
          </p:cNvGrpSpPr>
          <p:nvPr/>
        </p:nvGrpSpPr>
        <p:grpSpPr bwMode="auto">
          <a:xfrm>
            <a:off x="9337467" y="4288420"/>
            <a:ext cx="1605170" cy="1190042"/>
            <a:chOff x="4366" y="1912"/>
            <a:chExt cx="838" cy="735"/>
          </a:xfrm>
        </p:grpSpPr>
        <p:sp>
          <p:nvSpPr>
            <p:cNvPr id="108"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1"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4"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7"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9"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0"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1"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3"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4" name="Title 1"/>
          <p:cNvSpPr txBox="1">
            <a:spLocks/>
          </p:cNvSpPr>
          <p:nvPr/>
        </p:nvSpPr>
        <p:spPr>
          <a:xfrm>
            <a:off x="731836" y="525462"/>
            <a:ext cx="10942903" cy="1499290"/>
          </a:xfrm>
          <a:prstGeom prst="rect">
            <a:avLst/>
          </a:prstGeom>
        </p:spPr>
        <p:txBody>
          <a:bodyPr lIns="124358" tIns="62179" rIns="124358" bIns="62179"/>
          <a:lstStyle/>
          <a:p>
            <a:pPr defTabSz="1243584">
              <a:spcBef>
                <a:spcPts val="1632"/>
              </a:spcBef>
              <a:spcAft>
                <a:spcPts val="1632"/>
              </a:spcAft>
              <a:defRPr/>
            </a:pPr>
            <a:r>
              <a:rPr lang="en-US" sz="6000" b="1" dirty="0">
                <a:solidFill>
                  <a:srgbClr val="000000"/>
                </a:solidFill>
              </a:rPr>
              <a:t>The </a:t>
            </a:r>
            <a:r>
              <a:rPr lang="en-US" sz="6000" b="1" dirty="0" smtClean="0">
                <a:solidFill>
                  <a:srgbClr val="000000"/>
                </a:solidFill>
              </a:rPr>
              <a:t>Outcome</a:t>
            </a:r>
          </a:p>
          <a:p>
            <a:pPr defTabSz="1243584">
              <a:spcBef>
                <a:spcPts val="1632"/>
              </a:spcBef>
              <a:spcAft>
                <a:spcPts val="1632"/>
              </a:spcAft>
              <a:defRPr/>
            </a:pPr>
            <a:r>
              <a:rPr lang="en-US" sz="4800" dirty="0">
                <a:solidFill>
                  <a:prstClr val="black"/>
                </a:solidFill>
              </a:rPr>
              <a:t>Joe </a:t>
            </a:r>
            <a:r>
              <a:rPr lang="en-US" sz="4800" dirty="0" smtClean="0">
                <a:solidFill>
                  <a:prstClr val="black"/>
                </a:solidFill>
              </a:rPr>
              <a:t>achieved </a:t>
            </a:r>
            <a:r>
              <a:rPr lang="en-US" sz="4800" b="1" dirty="0">
                <a:solidFill>
                  <a:prstClr val="black"/>
                </a:solidFill>
              </a:rPr>
              <a:t>momentum</a:t>
            </a:r>
            <a:r>
              <a:rPr lang="en-US" sz="4800" dirty="0">
                <a:solidFill>
                  <a:prstClr val="black"/>
                </a:solidFill>
              </a:rPr>
              <a:t> and </a:t>
            </a:r>
            <a:r>
              <a:rPr lang="en-US" sz="4800" b="1" dirty="0">
                <a:solidFill>
                  <a:prstClr val="black"/>
                </a:solidFill>
              </a:rPr>
              <a:t>buy </a:t>
            </a:r>
            <a:r>
              <a:rPr lang="en-US" sz="4800" b="1" dirty="0" smtClean="0">
                <a:solidFill>
                  <a:prstClr val="black"/>
                </a:solidFill>
              </a:rPr>
              <a:t>in </a:t>
            </a:r>
            <a:r>
              <a:rPr lang="en-US" sz="4800" dirty="0" smtClean="0">
                <a:solidFill>
                  <a:prstClr val="black"/>
                </a:solidFill>
              </a:rPr>
              <a:t>by ensuring stakeholders have a </a:t>
            </a:r>
            <a:r>
              <a:rPr lang="en-US" sz="4800" b="1" dirty="0" smtClean="0">
                <a:solidFill>
                  <a:prstClr val="black"/>
                </a:solidFill>
              </a:rPr>
              <a:t>shared understanding</a:t>
            </a:r>
            <a:r>
              <a:rPr lang="en-US" sz="4800" dirty="0" smtClean="0">
                <a:solidFill>
                  <a:prstClr val="black"/>
                </a:solidFill>
              </a:rPr>
              <a:t> of SharePoint </a:t>
            </a:r>
            <a:r>
              <a:rPr lang="en-US" sz="4800" b="1" dirty="0" smtClean="0">
                <a:solidFill>
                  <a:prstClr val="black"/>
                </a:solidFill>
              </a:rPr>
              <a:t>value</a:t>
            </a:r>
            <a:r>
              <a:rPr lang="en-US" sz="4800" dirty="0" smtClean="0">
                <a:solidFill>
                  <a:prstClr val="black"/>
                </a:solidFill>
              </a:rPr>
              <a:t>.</a:t>
            </a:r>
            <a:endParaRPr lang="en-US" sz="4800" dirty="0">
              <a:solidFill>
                <a:prstClr val="black"/>
              </a:solidFill>
            </a:endParaRPr>
          </a:p>
        </p:txBody>
      </p:sp>
    </p:spTree>
    <p:extLst>
      <p:ext uri="{BB962C8B-B14F-4D97-AF65-F5344CB8AC3E}">
        <p14:creationId xmlns:p14="http://schemas.microsoft.com/office/powerpoint/2010/main" val="38213610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a:spLocks/>
          </p:cNvSpPr>
          <p:nvPr/>
        </p:nvSpPr>
        <p:spPr>
          <a:xfrm>
            <a:off x="752632" y="525462"/>
            <a:ext cx="10922109" cy="1499290"/>
          </a:xfrm>
          <a:prstGeom prst="rect">
            <a:avLst/>
          </a:prstGeom>
        </p:spPr>
        <p:txBody>
          <a:bodyPr lIns="124358" tIns="62179" rIns="124358" bIns="62179"/>
          <a:lstStyle/>
          <a:p>
            <a:pPr defTabSz="1243584">
              <a:spcBef>
                <a:spcPct val="0"/>
              </a:spcBef>
              <a:spcAft>
                <a:spcPts val="1632"/>
              </a:spcAft>
              <a:defRPr/>
            </a:pPr>
            <a:r>
              <a:rPr lang="en-US" sz="6000" b="1" dirty="0">
                <a:solidFill>
                  <a:srgbClr val="000000"/>
                </a:solidFill>
              </a:rPr>
              <a:t>What to watch out for…</a:t>
            </a:r>
          </a:p>
          <a:p>
            <a:pPr defTabSz="1243584">
              <a:defRPr/>
            </a:pPr>
            <a:r>
              <a:rPr lang="en-US" sz="4600" dirty="0">
                <a:solidFill>
                  <a:srgbClr val="000000"/>
                </a:solidFill>
              </a:rPr>
              <a:t>Joe must carefully </a:t>
            </a:r>
            <a:r>
              <a:rPr lang="en-US" sz="4600" b="1" dirty="0">
                <a:solidFill>
                  <a:srgbClr val="000000"/>
                </a:solidFill>
              </a:rPr>
              <a:t>manage expectations </a:t>
            </a:r>
            <a:r>
              <a:rPr lang="en-US" sz="4600" dirty="0">
                <a:solidFill>
                  <a:srgbClr val="000000"/>
                </a:solidFill>
              </a:rPr>
              <a:t>and </a:t>
            </a:r>
            <a:r>
              <a:rPr lang="en-US" sz="4600" b="1" dirty="0">
                <a:solidFill>
                  <a:srgbClr val="000000"/>
                </a:solidFill>
              </a:rPr>
              <a:t>maintain</a:t>
            </a:r>
            <a:r>
              <a:rPr lang="en-US" sz="4600" dirty="0">
                <a:solidFill>
                  <a:srgbClr val="000000"/>
                </a:solidFill>
              </a:rPr>
              <a:t> the momentum.</a:t>
            </a:r>
          </a:p>
        </p:txBody>
      </p:sp>
      <p:sp>
        <p:nvSpPr>
          <p:cNvPr id="37"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solidFill>
                <a:prstClr val="black"/>
              </a:solidFill>
            </a:endParaRPr>
          </a:p>
        </p:txBody>
      </p:sp>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38" name="Rectangle 37"/>
          <p:cNvSpPr/>
          <p:nvPr/>
        </p:nvSpPr>
        <p:spPr>
          <a:xfrm>
            <a:off x="4776023"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39" name="Group 4"/>
          <p:cNvGrpSpPr>
            <a:grpSpLocks noChangeAspect="1"/>
          </p:cNvGrpSpPr>
          <p:nvPr/>
        </p:nvGrpSpPr>
        <p:grpSpPr bwMode="auto">
          <a:xfrm>
            <a:off x="1802571" y="4359748"/>
            <a:ext cx="1062866" cy="1269377"/>
            <a:chOff x="530" y="1856"/>
            <a:chExt cx="587" cy="784"/>
          </a:xfrm>
        </p:grpSpPr>
        <p:sp>
          <p:nvSpPr>
            <p:cNvPr id="4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27"/>
          <p:cNvGrpSpPr>
            <a:grpSpLocks noChangeAspect="1"/>
          </p:cNvGrpSpPr>
          <p:nvPr/>
        </p:nvGrpSpPr>
        <p:grpSpPr bwMode="auto">
          <a:xfrm>
            <a:off x="9337467" y="4288420"/>
            <a:ext cx="1605170" cy="1190042"/>
            <a:chOff x="4366" y="1912"/>
            <a:chExt cx="838" cy="735"/>
          </a:xfrm>
        </p:grpSpPr>
        <p:sp>
          <p:nvSpPr>
            <p:cNvPr id="49"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3426406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3">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6">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8">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Group 4"/>
          <p:cNvGrpSpPr/>
          <p:nvPr/>
        </p:nvGrpSpPr>
        <p:grpSpPr>
          <a:xfrm>
            <a:off x="2800432" y="1668462"/>
            <a:ext cx="4363642" cy="4343400"/>
            <a:chOff x="3116125" y="3116262"/>
            <a:chExt cx="4363642" cy="4343400"/>
          </a:xfrm>
        </p:grpSpPr>
        <p:sp>
          <p:nvSpPr>
            <p:cNvPr id="40" name="Rectangle 39"/>
            <p:cNvSpPr/>
            <p:nvPr/>
          </p:nvSpPr>
          <p:spPr bwMode="auto">
            <a:xfrm>
              <a:off x="3116125" y="3116262"/>
              <a:ext cx="4343400" cy="4343400"/>
            </a:xfrm>
            <a:prstGeom prst="rect">
              <a:avLst/>
            </a:prstGeom>
            <a:solidFill>
              <a:schemeClr val="bg1"/>
            </a:soli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9" name="Picture 3" descr="C:\Documents and Settings\rharbridge\My Documents\My Pictures\Microsoft Clip Organizer\j0149419.wmf"/>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extLst>
              <a:ext uri="{909E8E84-426E-40DD-AFC4-6F175D3DCCD1}">
                <a14:hiddenFill xmlns:a14="http://schemas.microsoft.com/office/drawing/2010/main">
                  <a:solidFill>
                    <a:srgbClr val="FFFFFF"/>
                  </a:solidFill>
                </a14:hiddenFill>
              </a:ext>
            </a:extLst>
          </p:spPr>
        </p:pic>
      </p:grpSp>
      <p:sp>
        <p:nvSpPr>
          <p:cNvPr id="31" name="Rectangle 30"/>
          <p:cNvSpPr/>
          <p:nvPr/>
        </p:nvSpPr>
        <p:spPr bwMode="auto">
          <a:xfrm>
            <a:off x="2804477" y="1668462"/>
            <a:ext cx="434340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4000" dirty="0" smtClean="0">
                <a:gradFill>
                  <a:gsLst>
                    <a:gs pos="0">
                      <a:srgbClr val="FFFFFF"/>
                    </a:gs>
                    <a:gs pos="100000">
                      <a:srgbClr val="FFFFFF"/>
                    </a:gs>
                  </a:gsLst>
                  <a:lin ang="5400000" scaled="0"/>
                </a:gradFill>
              </a:rPr>
              <a:t>3. Determining And </a:t>
            </a:r>
            <a:r>
              <a:rPr lang="en-US" sz="4000" b="1" dirty="0" smtClean="0">
                <a:gradFill>
                  <a:gsLst>
                    <a:gs pos="0">
                      <a:srgbClr val="FFFFFF"/>
                    </a:gs>
                    <a:gs pos="100000">
                      <a:srgbClr val="FFFFFF"/>
                    </a:gs>
                  </a:gsLst>
                  <a:lin ang="5400000" scaled="0"/>
                </a:gradFill>
              </a:rPr>
              <a:t>Supporting ROI</a:t>
            </a:r>
            <a:endParaRPr lang="en-US" sz="4000" b="1" dirty="0">
              <a:gradFill>
                <a:gsLst>
                  <a:gs pos="0">
                    <a:srgbClr val="FFFFFF"/>
                  </a:gs>
                  <a:gs pos="100000">
                    <a:srgbClr val="FFFFFF"/>
                  </a:gs>
                </a:gsLst>
                <a:lin ang="5400000" scaled="0"/>
              </a:gradFill>
            </a:endParaRPr>
          </a:p>
        </p:txBody>
      </p:sp>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pic>
        <p:nvPicPr>
          <p:cNvPr id="37" name="Picture 2"/>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r="80452"/>
          <a:stretch/>
        </p:blipFill>
        <p:spPr bwMode="auto">
          <a:xfrm>
            <a:off x="1585278" y="1678459"/>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1570037"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6" name="Picture 6" descr="C:\Documents and Settings\rharbridge\Local Settings\Temporary Internet Files\Content.IE5\7TSLBMO1\MPj04305840000[1].jpg"/>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l="45598" r="38858" b="1235"/>
          <a:stretch/>
        </p:blipFill>
        <p:spPr bwMode="auto">
          <a:xfrm>
            <a:off x="7132637" y="1668463"/>
            <a:ext cx="1234440" cy="4343399"/>
          </a:xfrm>
          <a:prstGeom prst="rect">
            <a:avLst/>
          </a:prstGeom>
          <a:noFill/>
          <a:effectLst/>
        </p:spPr>
      </p:pic>
      <p:sp>
        <p:nvSpPr>
          <p:cNvPr id="57" name="Rectangle 56"/>
          <p:cNvSpPr/>
          <p:nvPr/>
        </p:nvSpPr>
        <p:spPr bwMode="auto">
          <a:xfrm>
            <a:off x="7132637"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1" name="Picture 70"/>
          <p:cNvPicPr>
            <a:picLocks noChangeAspect="1"/>
          </p:cNvPicPr>
          <p:nvPr/>
        </p:nvPicPr>
        <p:blipFill rotWithShape="1">
          <a:blip r:embed="rId17"/>
          <a:srcRect l="42250" r="43266"/>
          <a:stretch/>
        </p:blipFill>
        <p:spPr>
          <a:xfrm>
            <a:off x="8382317" y="1678447"/>
            <a:ext cx="1219200" cy="4333415"/>
          </a:xfrm>
          <a:prstGeom prst="rect">
            <a:avLst/>
          </a:prstGeom>
        </p:spPr>
      </p:pic>
      <p:sp>
        <p:nvSpPr>
          <p:cNvPr id="72" name="Rectangle 71"/>
          <p:cNvSpPr/>
          <p:nvPr/>
        </p:nvSpPr>
        <p:spPr bwMode="auto">
          <a:xfrm>
            <a:off x="8367077" y="1668462"/>
            <a:ext cx="123444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3" name="Picture 72"/>
          <p:cNvPicPr>
            <a:picLocks noChangeAspect="1"/>
          </p:cNvPicPr>
          <p:nvPr/>
        </p:nvPicPr>
        <p:blipFill rotWithShape="1">
          <a:blip r:embed="rId18">
            <a:extLst>
              <a:ext uri="{28A0092B-C50C-407E-A947-70E740481C1C}">
                <a14:useLocalDpi xmlns:a14="http://schemas.microsoft.com/office/drawing/2010/main" val="0"/>
              </a:ext>
            </a:extLst>
          </a:blip>
          <a:srcRect l="10556" r="61295" b="13166"/>
          <a:stretch/>
        </p:blipFill>
        <p:spPr>
          <a:xfrm>
            <a:off x="9647237" y="1678484"/>
            <a:ext cx="1219200" cy="4333378"/>
          </a:xfrm>
          <a:prstGeom prst="rect">
            <a:avLst/>
          </a:prstGeom>
        </p:spPr>
      </p:pic>
      <p:sp>
        <p:nvSpPr>
          <p:cNvPr id="74" name="Rectangle 73"/>
          <p:cNvSpPr/>
          <p:nvPr/>
        </p:nvSpPr>
        <p:spPr bwMode="auto">
          <a:xfrm>
            <a:off x="963199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5" name="Picture 2"/>
          <p:cNvPicPr>
            <a:picLocks noChangeAspect="1" noChangeArrowheads="1"/>
          </p:cNvPicPr>
          <p:nvPr/>
        </p:nvPicPr>
        <p:blipFill rotWithShape="1">
          <a:blip r:embed="rId19">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76" name="Rectangle 75"/>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061505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rotWithShape="1">
          <a:blip r:embed="rId2">
            <a:extLst>
              <a:ext uri="{28A0092B-C50C-407E-A947-70E740481C1C}">
                <a14:useLocalDpi xmlns:a14="http://schemas.microsoft.com/office/drawing/2010/main"/>
              </a:ext>
            </a:extLst>
          </a:blip>
          <a:srcRect l="4567" r="6645"/>
          <a:stretch/>
        </p:blipFill>
        <p:spPr bwMode="auto">
          <a:xfrm>
            <a:off x="-1" y="-1011"/>
            <a:ext cx="12436475" cy="6995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rot="19223925">
            <a:off x="2724182" y="2601480"/>
            <a:ext cx="4454347" cy="1048902"/>
          </a:xfrm>
          <a:prstGeom prst="rect">
            <a:avLst/>
          </a:prstGeom>
          <a:noFill/>
        </p:spPr>
        <p:txBody>
          <a:bodyPr wrap="none" lIns="124358" tIns="62179" rIns="124358" bIns="62179" rtlCol="0">
            <a:spAutoFit/>
          </a:bodyPr>
          <a:lstStyle/>
          <a:p>
            <a:r>
              <a:rPr lang="en-US" sz="6000" dirty="0"/>
              <a:t>Information!</a:t>
            </a:r>
          </a:p>
        </p:txBody>
      </p:sp>
    </p:spTree>
    <p:extLst>
      <p:ext uri="{BB962C8B-B14F-4D97-AF65-F5344CB8AC3E}">
        <p14:creationId xmlns:p14="http://schemas.microsoft.com/office/powerpoint/2010/main" val="30086501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39774" y="601662"/>
            <a:ext cx="11193463" cy="1165225"/>
          </a:xfrm>
        </p:spPr>
        <p:txBody>
          <a:bodyPr/>
          <a:lstStyle/>
          <a:p>
            <a:r>
              <a:rPr lang="en-US" sz="6000" b="1" dirty="0" smtClean="0">
                <a:solidFill>
                  <a:srgbClr val="000000"/>
                </a:solidFill>
                <a:latin typeface="+mn-lt"/>
              </a:rPr>
              <a:t>How</a:t>
            </a:r>
            <a:r>
              <a:rPr lang="en-US" sz="6000" dirty="0" smtClean="0">
                <a:solidFill>
                  <a:srgbClr val="000000"/>
                </a:solidFill>
                <a:latin typeface="+mn-lt"/>
              </a:rPr>
              <a:t> do we get here?</a:t>
            </a:r>
            <a:endParaRPr lang="en-US" sz="6000" dirty="0">
              <a:solidFill>
                <a:srgbClr val="000000"/>
              </a:solidFill>
              <a:latin typeface="+mn-lt"/>
            </a:endParaRPr>
          </a:p>
        </p:txBody>
      </p:sp>
      <p:grpSp>
        <p:nvGrpSpPr>
          <p:cNvPr id="3" name="Group 4"/>
          <p:cNvGrpSpPr>
            <a:grpSpLocks noChangeAspect="1"/>
          </p:cNvGrpSpPr>
          <p:nvPr/>
        </p:nvGrpSpPr>
        <p:grpSpPr bwMode="auto">
          <a:xfrm>
            <a:off x="3955490" y="2224277"/>
            <a:ext cx="5544595" cy="3366116"/>
            <a:chOff x="1832" y="1546"/>
            <a:chExt cx="2568" cy="2079"/>
          </a:xfrm>
        </p:grpSpPr>
        <p:sp>
          <p:nvSpPr>
            <p:cNvPr id="4" name="AutoShape 3"/>
            <p:cNvSpPr>
              <a:spLocks noChangeAspect="1" noChangeArrowheads="1" noTextEdit="1"/>
            </p:cNvSpPr>
            <p:nvPr/>
          </p:nvSpPr>
          <p:spPr bwMode="auto">
            <a:xfrm>
              <a:off x="1832" y="1546"/>
              <a:ext cx="2568" cy="2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5"/>
            <p:cNvSpPr>
              <a:spLocks/>
            </p:cNvSpPr>
            <p:nvPr/>
          </p:nvSpPr>
          <p:spPr bwMode="auto">
            <a:xfrm>
              <a:off x="1887" y="1546"/>
              <a:ext cx="1902" cy="1723"/>
            </a:xfrm>
            <a:custGeom>
              <a:avLst/>
              <a:gdLst>
                <a:gd name="T0" fmla="*/ 18 w 1902"/>
                <a:gd name="T1" fmla="*/ 0 h 1723"/>
                <a:gd name="T2" fmla="*/ 1902 w 1902"/>
                <a:gd name="T3" fmla="*/ 419 h 1723"/>
                <a:gd name="T4" fmla="*/ 1902 w 1902"/>
                <a:gd name="T5" fmla="*/ 1254 h 1723"/>
                <a:gd name="T6" fmla="*/ 1865 w 1902"/>
                <a:gd name="T7" fmla="*/ 1245 h 1723"/>
                <a:gd name="T8" fmla="*/ 1865 w 1902"/>
                <a:gd name="T9" fmla="*/ 451 h 1723"/>
                <a:gd name="T10" fmla="*/ 36 w 1902"/>
                <a:gd name="T11" fmla="*/ 46 h 1723"/>
                <a:gd name="T12" fmla="*/ 41 w 1902"/>
                <a:gd name="T13" fmla="*/ 1682 h 1723"/>
                <a:gd name="T14" fmla="*/ 1437 w 1902"/>
                <a:gd name="T15" fmla="*/ 1381 h 1723"/>
                <a:gd name="T16" fmla="*/ 1450 w 1902"/>
                <a:gd name="T17" fmla="*/ 1413 h 1723"/>
                <a:gd name="T18" fmla="*/ 32 w 1902"/>
                <a:gd name="T19" fmla="*/ 1723 h 1723"/>
                <a:gd name="T20" fmla="*/ 0 w 1902"/>
                <a:gd name="T21" fmla="*/ 1710 h 1723"/>
                <a:gd name="T22" fmla="*/ 18 w 1902"/>
                <a:gd name="T23" fmla="*/ 0 h 1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02" h="1723">
                  <a:moveTo>
                    <a:pt x="18" y="0"/>
                  </a:moveTo>
                  <a:lnTo>
                    <a:pt x="1902" y="419"/>
                  </a:lnTo>
                  <a:lnTo>
                    <a:pt x="1902" y="1254"/>
                  </a:lnTo>
                  <a:lnTo>
                    <a:pt x="1865" y="1245"/>
                  </a:lnTo>
                  <a:lnTo>
                    <a:pt x="1865" y="451"/>
                  </a:lnTo>
                  <a:lnTo>
                    <a:pt x="36" y="46"/>
                  </a:lnTo>
                  <a:lnTo>
                    <a:pt x="41" y="1682"/>
                  </a:lnTo>
                  <a:lnTo>
                    <a:pt x="1437" y="1381"/>
                  </a:lnTo>
                  <a:lnTo>
                    <a:pt x="1450" y="1413"/>
                  </a:lnTo>
                  <a:lnTo>
                    <a:pt x="32" y="1723"/>
                  </a:lnTo>
                  <a:lnTo>
                    <a:pt x="0" y="1710"/>
                  </a:lnTo>
                  <a:lnTo>
                    <a:pt x="18"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Rectangle 6"/>
            <p:cNvSpPr>
              <a:spLocks noChangeArrowheads="1"/>
            </p:cNvSpPr>
            <p:nvPr/>
          </p:nvSpPr>
          <p:spPr bwMode="auto">
            <a:xfrm>
              <a:off x="1832" y="1546"/>
              <a:ext cx="87" cy="1723"/>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p:nvSpPr>
          <p:spPr bwMode="auto">
            <a:xfrm>
              <a:off x="2712" y="3484"/>
              <a:ext cx="1569" cy="141"/>
            </a:xfrm>
            <a:custGeom>
              <a:avLst/>
              <a:gdLst>
                <a:gd name="T0" fmla="*/ 1569 w 1569"/>
                <a:gd name="T1" fmla="*/ 68 h 141"/>
                <a:gd name="T2" fmla="*/ 1569 w 1569"/>
                <a:gd name="T3" fmla="*/ 68 h 141"/>
                <a:gd name="T4" fmla="*/ 1565 w 1569"/>
                <a:gd name="T5" fmla="*/ 63 h 141"/>
                <a:gd name="T6" fmla="*/ 1551 w 1569"/>
                <a:gd name="T7" fmla="*/ 54 h 141"/>
                <a:gd name="T8" fmla="*/ 1506 w 1569"/>
                <a:gd name="T9" fmla="*/ 41 h 141"/>
                <a:gd name="T10" fmla="*/ 1433 w 1569"/>
                <a:gd name="T11" fmla="*/ 32 h 141"/>
                <a:gd name="T12" fmla="*/ 1337 w 1569"/>
                <a:gd name="T13" fmla="*/ 18 h 141"/>
                <a:gd name="T14" fmla="*/ 1223 w 1569"/>
                <a:gd name="T15" fmla="*/ 9 h 141"/>
                <a:gd name="T16" fmla="*/ 1090 w 1569"/>
                <a:gd name="T17" fmla="*/ 4 h 141"/>
                <a:gd name="T18" fmla="*/ 940 w 1569"/>
                <a:gd name="T19" fmla="*/ 0 h 141"/>
                <a:gd name="T20" fmla="*/ 785 w 1569"/>
                <a:gd name="T21" fmla="*/ 0 h 141"/>
                <a:gd name="T22" fmla="*/ 785 w 1569"/>
                <a:gd name="T23" fmla="*/ 0 h 141"/>
                <a:gd name="T24" fmla="*/ 625 w 1569"/>
                <a:gd name="T25" fmla="*/ 0 h 141"/>
                <a:gd name="T26" fmla="*/ 479 w 1569"/>
                <a:gd name="T27" fmla="*/ 4 h 141"/>
                <a:gd name="T28" fmla="*/ 342 w 1569"/>
                <a:gd name="T29" fmla="*/ 9 h 141"/>
                <a:gd name="T30" fmla="*/ 228 w 1569"/>
                <a:gd name="T31" fmla="*/ 18 h 141"/>
                <a:gd name="T32" fmla="*/ 133 w 1569"/>
                <a:gd name="T33" fmla="*/ 32 h 141"/>
                <a:gd name="T34" fmla="*/ 60 w 1569"/>
                <a:gd name="T35" fmla="*/ 41 h 141"/>
                <a:gd name="T36" fmla="*/ 14 w 1569"/>
                <a:gd name="T37" fmla="*/ 54 h 141"/>
                <a:gd name="T38" fmla="*/ 0 w 1569"/>
                <a:gd name="T39" fmla="*/ 63 h 141"/>
                <a:gd name="T40" fmla="*/ 0 w 1569"/>
                <a:gd name="T41" fmla="*/ 68 h 141"/>
                <a:gd name="T42" fmla="*/ 0 w 1569"/>
                <a:gd name="T43" fmla="*/ 68 h 141"/>
                <a:gd name="T44" fmla="*/ 0 w 1569"/>
                <a:gd name="T45" fmla="*/ 77 h 141"/>
                <a:gd name="T46" fmla="*/ 14 w 1569"/>
                <a:gd name="T47" fmla="*/ 86 h 141"/>
                <a:gd name="T48" fmla="*/ 60 w 1569"/>
                <a:gd name="T49" fmla="*/ 95 h 141"/>
                <a:gd name="T50" fmla="*/ 133 w 1569"/>
                <a:gd name="T51" fmla="*/ 109 h 141"/>
                <a:gd name="T52" fmla="*/ 228 w 1569"/>
                <a:gd name="T53" fmla="*/ 118 h 141"/>
                <a:gd name="T54" fmla="*/ 342 w 1569"/>
                <a:gd name="T55" fmla="*/ 127 h 141"/>
                <a:gd name="T56" fmla="*/ 479 w 1569"/>
                <a:gd name="T57" fmla="*/ 136 h 141"/>
                <a:gd name="T58" fmla="*/ 625 w 1569"/>
                <a:gd name="T59" fmla="*/ 141 h 141"/>
                <a:gd name="T60" fmla="*/ 785 w 1569"/>
                <a:gd name="T61" fmla="*/ 141 h 141"/>
                <a:gd name="T62" fmla="*/ 785 w 1569"/>
                <a:gd name="T63" fmla="*/ 141 h 141"/>
                <a:gd name="T64" fmla="*/ 940 w 1569"/>
                <a:gd name="T65" fmla="*/ 141 h 141"/>
                <a:gd name="T66" fmla="*/ 1090 w 1569"/>
                <a:gd name="T67" fmla="*/ 136 h 141"/>
                <a:gd name="T68" fmla="*/ 1223 w 1569"/>
                <a:gd name="T69" fmla="*/ 127 h 141"/>
                <a:gd name="T70" fmla="*/ 1337 w 1569"/>
                <a:gd name="T71" fmla="*/ 118 h 141"/>
                <a:gd name="T72" fmla="*/ 1433 w 1569"/>
                <a:gd name="T73" fmla="*/ 109 h 141"/>
                <a:gd name="T74" fmla="*/ 1506 w 1569"/>
                <a:gd name="T75" fmla="*/ 95 h 141"/>
                <a:gd name="T76" fmla="*/ 1551 w 1569"/>
                <a:gd name="T77" fmla="*/ 86 h 141"/>
                <a:gd name="T78" fmla="*/ 1565 w 1569"/>
                <a:gd name="T79" fmla="*/ 77 h 141"/>
                <a:gd name="T80" fmla="*/ 1569 w 1569"/>
                <a:gd name="T81" fmla="*/ 68 h 141"/>
                <a:gd name="T82" fmla="*/ 1569 w 1569"/>
                <a:gd name="T83" fmla="*/ 6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9" h="141">
                  <a:moveTo>
                    <a:pt x="1569" y="68"/>
                  </a:moveTo>
                  <a:lnTo>
                    <a:pt x="1569" y="68"/>
                  </a:lnTo>
                  <a:lnTo>
                    <a:pt x="1565" y="63"/>
                  </a:lnTo>
                  <a:lnTo>
                    <a:pt x="1551" y="54"/>
                  </a:lnTo>
                  <a:lnTo>
                    <a:pt x="1506" y="41"/>
                  </a:lnTo>
                  <a:lnTo>
                    <a:pt x="1433" y="32"/>
                  </a:lnTo>
                  <a:lnTo>
                    <a:pt x="1337" y="18"/>
                  </a:lnTo>
                  <a:lnTo>
                    <a:pt x="1223" y="9"/>
                  </a:lnTo>
                  <a:lnTo>
                    <a:pt x="1090" y="4"/>
                  </a:lnTo>
                  <a:lnTo>
                    <a:pt x="940" y="0"/>
                  </a:lnTo>
                  <a:lnTo>
                    <a:pt x="785" y="0"/>
                  </a:lnTo>
                  <a:lnTo>
                    <a:pt x="785" y="0"/>
                  </a:lnTo>
                  <a:lnTo>
                    <a:pt x="625" y="0"/>
                  </a:lnTo>
                  <a:lnTo>
                    <a:pt x="479" y="4"/>
                  </a:lnTo>
                  <a:lnTo>
                    <a:pt x="342" y="9"/>
                  </a:lnTo>
                  <a:lnTo>
                    <a:pt x="228" y="18"/>
                  </a:lnTo>
                  <a:lnTo>
                    <a:pt x="133" y="32"/>
                  </a:lnTo>
                  <a:lnTo>
                    <a:pt x="60" y="41"/>
                  </a:lnTo>
                  <a:lnTo>
                    <a:pt x="14" y="54"/>
                  </a:lnTo>
                  <a:lnTo>
                    <a:pt x="0" y="63"/>
                  </a:lnTo>
                  <a:lnTo>
                    <a:pt x="0" y="68"/>
                  </a:lnTo>
                  <a:lnTo>
                    <a:pt x="0" y="68"/>
                  </a:lnTo>
                  <a:lnTo>
                    <a:pt x="0" y="77"/>
                  </a:lnTo>
                  <a:lnTo>
                    <a:pt x="14" y="86"/>
                  </a:lnTo>
                  <a:lnTo>
                    <a:pt x="60" y="95"/>
                  </a:lnTo>
                  <a:lnTo>
                    <a:pt x="133" y="109"/>
                  </a:lnTo>
                  <a:lnTo>
                    <a:pt x="228" y="118"/>
                  </a:lnTo>
                  <a:lnTo>
                    <a:pt x="342" y="127"/>
                  </a:lnTo>
                  <a:lnTo>
                    <a:pt x="479" y="136"/>
                  </a:lnTo>
                  <a:lnTo>
                    <a:pt x="625" y="141"/>
                  </a:lnTo>
                  <a:lnTo>
                    <a:pt x="785" y="141"/>
                  </a:lnTo>
                  <a:lnTo>
                    <a:pt x="785" y="141"/>
                  </a:lnTo>
                  <a:lnTo>
                    <a:pt x="940" y="141"/>
                  </a:lnTo>
                  <a:lnTo>
                    <a:pt x="1090" y="136"/>
                  </a:lnTo>
                  <a:lnTo>
                    <a:pt x="1223" y="127"/>
                  </a:lnTo>
                  <a:lnTo>
                    <a:pt x="1337" y="118"/>
                  </a:lnTo>
                  <a:lnTo>
                    <a:pt x="1433" y="109"/>
                  </a:lnTo>
                  <a:lnTo>
                    <a:pt x="1506" y="95"/>
                  </a:lnTo>
                  <a:lnTo>
                    <a:pt x="1551" y="86"/>
                  </a:lnTo>
                  <a:lnTo>
                    <a:pt x="1565" y="77"/>
                  </a:lnTo>
                  <a:lnTo>
                    <a:pt x="1569" y="68"/>
                  </a:lnTo>
                  <a:lnTo>
                    <a:pt x="1569" y="68"/>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p:cNvSpPr>
            <p:nvPr/>
          </p:nvSpPr>
          <p:spPr bwMode="auto">
            <a:xfrm>
              <a:off x="3232" y="2002"/>
              <a:ext cx="19" cy="328"/>
            </a:xfrm>
            <a:custGeom>
              <a:avLst/>
              <a:gdLst>
                <a:gd name="T0" fmla="*/ 0 w 19"/>
                <a:gd name="T1" fmla="*/ 328 h 328"/>
                <a:gd name="T2" fmla="*/ 0 w 19"/>
                <a:gd name="T3" fmla="*/ 0 h 328"/>
                <a:gd name="T4" fmla="*/ 19 w 19"/>
                <a:gd name="T5" fmla="*/ 0 h 328"/>
                <a:gd name="T6" fmla="*/ 19 w 19"/>
                <a:gd name="T7" fmla="*/ 328 h 328"/>
                <a:gd name="T8" fmla="*/ 0 w 19"/>
                <a:gd name="T9" fmla="*/ 328 h 328"/>
                <a:gd name="T10" fmla="*/ 0 w 19"/>
                <a:gd name="T11" fmla="*/ 328 h 328"/>
              </a:gdLst>
              <a:ahLst/>
              <a:cxnLst>
                <a:cxn ang="0">
                  <a:pos x="T0" y="T1"/>
                </a:cxn>
                <a:cxn ang="0">
                  <a:pos x="T2" y="T3"/>
                </a:cxn>
                <a:cxn ang="0">
                  <a:pos x="T4" y="T5"/>
                </a:cxn>
                <a:cxn ang="0">
                  <a:pos x="T6" y="T7"/>
                </a:cxn>
                <a:cxn ang="0">
                  <a:pos x="T8" y="T9"/>
                </a:cxn>
                <a:cxn ang="0">
                  <a:pos x="T10" y="T11"/>
                </a:cxn>
              </a:cxnLst>
              <a:rect l="0" t="0" r="r" b="b"/>
              <a:pathLst>
                <a:path w="19" h="328">
                  <a:moveTo>
                    <a:pt x="0" y="328"/>
                  </a:moveTo>
                  <a:lnTo>
                    <a:pt x="0" y="0"/>
                  </a:lnTo>
                  <a:lnTo>
                    <a:pt x="19" y="0"/>
                  </a:lnTo>
                  <a:lnTo>
                    <a:pt x="19" y="328"/>
                  </a:lnTo>
                  <a:lnTo>
                    <a:pt x="0" y="328"/>
                  </a:lnTo>
                  <a:lnTo>
                    <a:pt x="0" y="328"/>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p:nvSpPr>
          <p:spPr bwMode="auto">
            <a:xfrm>
              <a:off x="3397" y="2029"/>
              <a:ext cx="13" cy="233"/>
            </a:xfrm>
            <a:custGeom>
              <a:avLst/>
              <a:gdLst>
                <a:gd name="T0" fmla="*/ 0 w 13"/>
                <a:gd name="T1" fmla="*/ 233 h 233"/>
                <a:gd name="T2" fmla="*/ 0 w 13"/>
                <a:gd name="T3" fmla="*/ 0 h 233"/>
                <a:gd name="T4" fmla="*/ 13 w 13"/>
                <a:gd name="T5" fmla="*/ 0 h 233"/>
                <a:gd name="T6" fmla="*/ 13 w 13"/>
                <a:gd name="T7" fmla="*/ 233 h 233"/>
                <a:gd name="T8" fmla="*/ 0 w 13"/>
                <a:gd name="T9" fmla="*/ 233 h 233"/>
                <a:gd name="T10" fmla="*/ 0 w 13"/>
                <a:gd name="T11" fmla="*/ 233 h 233"/>
              </a:gdLst>
              <a:ahLst/>
              <a:cxnLst>
                <a:cxn ang="0">
                  <a:pos x="T0" y="T1"/>
                </a:cxn>
                <a:cxn ang="0">
                  <a:pos x="T2" y="T3"/>
                </a:cxn>
                <a:cxn ang="0">
                  <a:pos x="T4" y="T5"/>
                </a:cxn>
                <a:cxn ang="0">
                  <a:pos x="T6" y="T7"/>
                </a:cxn>
                <a:cxn ang="0">
                  <a:pos x="T8" y="T9"/>
                </a:cxn>
                <a:cxn ang="0">
                  <a:pos x="T10" y="T11"/>
                </a:cxn>
              </a:cxnLst>
              <a:rect l="0" t="0" r="r" b="b"/>
              <a:pathLst>
                <a:path w="13" h="233">
                  <a:moveTo>
                    <a:pt x="0" y="233"/>
                  </a:moveTo>
                  <a:lnTo>
                    <a:pt x="0" y="0"/>
                  </a:lnTo>
                  <a:lnTo>
                    <a:pt x="13" y="0"/>
                  </a:lnTo>
                  <a:lnTo>
                    <a:pt x="13" y="233"/>
                  </a:lnTo>
                  <a:lnTo>
                    <a:pt x="0" y="233"/>
                  </a:lnTo>
                  <a:lnTo>
                    <a:pt x="0" y="233"/>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p:nvSpPr>
          <p:spPr bwMode="auto">
            <a:xfrm>
              <a:off x="3556" y="2066"/>
              <a:ext cx="14" cy="187"/>
            </a:xfrm>
            <a:custGeom>
              <a:avLst/>
              <a:gdLst>
                <a:gd name="T0" fmla="*/ 0 w 14"/>
                <a:gd name="T1" fmla="*/ 187 h 187"/>
                <a:gd name="T2" fmla="*/ 0 w 14"/>
                <a:gd name="T3" fmla="*/ 0 h 187"/>
                <a:gd name="T4" fmla="*/ 14 w 14"/>
                <a:gd name="T5" fmla="*/ 0 h 187"/>
                <a:gd name="T6" fmla="*/ 14 w 14"/>
                <a:gd name="T7" fmla="*/ 187 h 187"/>
                <a:gd name="T8" fmla="*/ 0 w 14"/>
                <a:gd name="T9" fmla="*/ 187 h 187"/>
                <a:gd name="T10" fmla="*/ 0 w 14"/>
                <a:gd name="T11" fmla="*/ 187 h 187"/>
              </a:gdLst>
              <a:ahLst/>
              <a:cxnLst>
                <a:cxn ang="0">
                  <a:pos x="T0" y="T1"/>
                </a:cxn>
                <a:cxn ang="0">
                  <a:pos x="T2" y="T3"/>
                </a:cxn>
                <a:cxn ang="0">
                  <a:pos x="T4" y="T5"/>
                </a:cxn>
                <a:cxn ang="0">
                  <a:pos x="T6" y="T7"/>
                </a:cxn>
                <a:cxn ang="0">
                  <a:pos x="T8" y="T9"/>
                </a:cxn>
                <a:cxn ang="0">
                  <a:pos x="T10" y="T11"/>
                </a:cxn>
              </a:cxnLst>
              <a:rect l="0" t="0" r="r" b="b"/>
              <a:pathLst>
                <a:path w="14" h="187">
                  <a:moveTo>
                    <a:pt x="0" y="187"/>
                  </a:moveTo>
                  <a:lnTo>
                    <a:pt x="0" y="0"/>
                  </a:lnTo>
                  <a:lnTo>
                    <a:pt x="14" y="0"/>
                  </a:lnTo>
                  <a:lnTo>
                    <a:pt x="14" y="187"/>
                  </a:lnTo>
                  <a:lnTo>
                    <a:pt x="0" y="187"/>
                  </a:lnTo>
                  <a:lnTo>
                    <a:pt x="0" y="187"/>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p:nvSpPr>
          <p:spPr bwMode="auto">
            <a:xfrm>
              <a:off x="3255" y="2759"/>
              <a:ext cx="812" cy="483"/>
            </a:xfrm>
            <a:custGeom>
              <a:avLst/>
              <a:gdLst>
                <a:gd name="T0" fmla="*/ 392 w 812"/>
                <a:gd name="T1" fmla="*/ 182 h 483"/>
                <a:gd name="T2" fmla="*/ 392 w 812"/>
                <a:gd name="T3" fmla="*/ 182 h 483"/>
                <a:gd name="T4" fmla="*/ 333 w 812"/>
                <a:gd name="T5" fmla="*/ 168 h 483"/>
                <a:gd name="T6" fmla="*/ 278 w 812"/>
                <a:gd name="T7" fmla="*/ 155 h 483"/>
                <a:gd name="T8" fmla="*/ 224 w 812"/>
                <a:gd name="T9" fmla="*/ 137 h 483"/>
                <a:gd name="T10" fmla="*/ 173 w 812"/>
                <a:gd name="T11" fmla="*/ 114 h 483"/>
                <a:gd name="T12" fmla="*/ 123 w 812"/>
                <a:gd name="T13" fmla="*/ 91 h 483"/>
                <a:gd name="T14" fmla="*/ 78 w 812"/>
                <a:gd name="T15" fmla="*/ 64 h 483"/>
                <a:gd name="T16" fmla="*/ 37 w 812"/>
                <a:gd name="T17" fmla="*/ 32 h 483"/>
                <a:gd name="T18" fmla="*/ 0 w 812"/>
                <a:gd name="T19" fmla="*/ 0 h 483"/>
                <a:gd name="T20" fmla="*/ 5 w 812"/>
                <a:gd name="T21" fmla="*/ 296 h 483"/>
                <a:gd name="T22" fmla="*/ 5 w 812"/>
                <a:gd name="T23" fmla="*/ 296 h 483"/>
                <a:gd name="T24" fmla="*/ 5 w 812"/>
                <a:gd name="T25" fmla="*/ 296 h 483"/>
                <a:gd name="T26" fmla="*/ 5 w 812"/>
                <a:gd name="T27" fmla="*/ 296 h 483"/>
                <a:gd name="T28" fmla="*/ 5 w 812"/>
                <a:gd name="T29" fmla="*/ 310 h 483"/>
                <a:gd name="T30" fmla="*/ 14 w 812"/>
                <a:gd name="T31" fmla="*/ 319 h 483"/>
                <a:gd name="T32" fmla="*/ 32 w 812"/>
                <a:gd name="T33" fmla="*/ 346 h 483"/>
                <a:gd name="T34" fmla="*/ 69 w 812"/>
                <a:gd name="T35" fmla="*/ 374 h 483"/>
                <a:gd name="T36" fmla="*/ 110 w 812"/>
                <a:gd name="T37" fmla="*/ 396 h 483"/>
                <a:gd name="T38" fmla="*/ 164 w 812"/>
                <a:gd name="T39" fmla="*/ 419 h 483"/>
                <a:gd name="T40" fmla="*/ 224 w 812"/>
                <a:gd name="T41" fmla="*/ 442 h 483"/>
                <a:gd name="T42" fmla="*/ 287 w 812"/>
                <a:gd name="T43" fmla="*/ 456 h 483"/>
                <a:gd name="T44" fmla="*/ 356 w 812"/>
                <a:gd name="T45" fmla="*/ 469 h 483"/>
                <a:gd name="T46" fmla="*/ 356 w 812"/>
                <a:gd name="T47" fmla="*/ 469 h 483"/>
                <a:gd name="T48" fmla="*/ 424 w 812"/>
                <a:gd name="T49" fmla="*/ 478 h 483"/>
                <a:gd name="T50" fmla="*/ 488 w 812"/>
                <a:gd name="T51" fmla="*/ 483 h 483"/>
                <a:gd name="T52" fmla="*/ 547 w 812"/>
                <a:gd name="T53" fmla="*/ 483 h 483"/>
                <a:gd name="T54" fmla="*/ 602 w 812"/>
                <a:gd name="T55" fmla="*/ 474 h 483"/>
                <a:gd name="T56" fmla="*/ 643 w 812"/>
                <a:gd name="T57" fmla="*/ 465 h 483"/>
                <a:gd name="T58" fmla="*/ 680 w 812"/>
                <a:gd name="T59" fmla="*/ 451 h 483"/>
                <a:gd name="T60" fmla="*/ 707 w 812"/>
                <a:gd name="T61" fmla="*/ 428 h 483"/>
                <a:gd name="T62" fmla="*/ 712 w 812"/>
                <a:gd name="T63" fmla="*/ 419 h 483"/>
                <a:gd name="T64" fmla="*/ 721 w 812"/>
                <a:gd name="T65" fmla="*/ 406 h 483"/>
                <a:gd name="T66" fmla="*/ 812 w 812"/>
                <a:gd name="T67" fmla="*/ 109 h 483"/>
                <a:gd name="T68" fmla="*/ 812 w 812"/>
                <a:gd name="T69" fmla="*/ 109 h 483"/>
                <a:gd name="T70" fmla="*/ 766 w 812"/>
                <a:gd name="T71" fmla="*/ 132 h 483"/>
                <a:gd name="T72" fmla="*/ 721 w 812"/>
                <a:gd name="T73" fmla="*/ 150 h 483"/>
                <a:gd name="T74" fmla="*/ 671 w 812"/>
                <a:gd name="T75" fmla="*/ 164 h 483"/>
                <a:gd name="T76" fmla="*/ 620 w 812"/>
                <a:gd name="T77" fmla="*/ 178 h 483"/>
                <a:gd name="T78" fmla="*/ 566 w 812"/>
                <a:gd name="T79" fmla="*/ 187 h 483"/>
                <a:gd name="T80" fmla="*/ 506 w 812"/>
                <a:gd name="T81" fmla="*/ 187 h 483"/>
                <a:gd name="T82" fmla="*/ 452 w 812"/>
                <a:gd name="T83" fmla="*/ 187 h 483"/>
                <a:gd name="T84" fmla="*/ 392 w 812"/>
                <a:gd name="T85" fmla="*/ 182 h 483"/>
                <a:gd name="T86" fmla="*/ 392 w 812"/>
                <a:gd name="T87" fmla="*/ 182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12" h="483">
                  <a:moveTo>
                    <a:pt x="392" y="182"/>
                  </a:moveTo>
                  <a:lnTo>
                    <a:pt x="392" y="182"/>
                  </a:lnTo>
                  <a:lnTo>
                    <a:pt x="333" y="168"/>
                  </a:lnTo>
                  <a:lnTo>
                    <a:pt x="278" y="155"/>
                  </a:lnTo>
                  <a:lnTo>
                    <a:pt x="224" y="137"/>
                  </a:lnTo>
                  <a:lnTo>
                    <a:pt x="173" y="114"/>
                  </a:lnTo>
                  <a:lnTo>
                    <a:pt x="123" y="91"/>
                  </a:lnTo>
                  <a:lnTo>
                    <a:pt x="78" y="64"/>
                  </a:lnTo>
                  <a:lnTo>
                    <a:pt x="37" y="32"/>
                  </a:lnTo>
                  <a:lnTo>
                    <a:pt x="0" y="0"/>
                  </a:lnTo>
                  <a:lnTo>
                    <a:pt x="5" y="296"/>
                  </a:lnTo>
                  <a:lnTo>
                    <a:pt x="5" y="296"/>
                  </a:lnTo>
                  <a:lnTo>
                    <a:pt x="5" y="296"/>
                  </a:lnTo>
                  <a:lnTo>
                    <a:pt x="5" y="296"/>
                  </a:lnTo>
                  <a:lnTo>
                    <a:pt x="5" y="310"/>
                  </a:lnTo>
                  <a:lnTo>
                    <a:pt x="14" y="319"/>
                  </a:lnTo>
                  <a:lnTo>
                    <a:pt x="32" y="346"/>
                  </a:lnTo>
                  <a:lnTo>
                    <a:pt x="69" y="374"/>
                  </a:lnTo>
                  <a:lnTo>
                    <a:pt x="110" y="396"/>
                  </a:lnTo>
                  <a:lnTo>
                    <a:pt x="164" y="419"/>
                  </a:lnTo>
                  <a:lnTo>
                    <a:pt x="224" y="442"/>
                  </a:lnTo>
                  <a:lnTo>
                    <a:pt x="287" y="456"/>
                  </a:lnTo>
                  <a:lnTo>
                    <a:pt x="356" y="469"/>
                  </a:lnTo>
                  <a:lnTo>
                    <a:pt x="356" y="469"/>
                  </a:lnTo>
                  <a:lnTo>
                    <a:pt x="424" y="478"/>
                  </a:lnTo>
                  <a:lnTo>
                    <a:pt x="488" y="483"/>
                  </a:lnTo>
                  <a:lnTo>
                    <a:pt x="547" y="483"/>
                  </a:lnTo>
                  <a:lnTo>
                    <a:pt x="602" y="474"/>
                  </a:lnTo>
                  <a:lnTo>
                    <a:pt x="643" y="465"/>
                  </a:lnTo>
                  <a:lnTo>
                    <a:pt x="680" y="451"/>
                  </a:lnTo>
                  <a:lnTo>
                    <a:pt x="707" y="428"/>
                  </a:lnTo>
                  <a:lnTo>
                    <a:pt x="712" y="419"/>
                  </a:lnTo>
                  <a:lnTo>
                    <a:pt x="721" y="406"/>
                  </a:lnTo>
                  <a:lnTo>
                    <a:pt x="812" y="109"/>
                  </a:lnTo>
                  <a:lnTo>
                    <a:pt x="812" y="109"/>
                  </a:lnTo>
                  <a:lnTo>
                    <a:pt x="766" y="132"/>
                  </a:lnTo>
                  <a:lnTo>
                    <a:pt x="721" y="150"/>
                  </a:lnTo>
                  <a:lnTo>
                    <a:pt x="671" y="164"/>
                  </a:lnTo>
                  <a:lnTo>
                    <a:pt x="620" y="178"/>
                  </a:lnTo>
                  <a:lnTo>
                    <a:pt x="566" y="187"/>
                  </a:lnTo>
                  <a:lnTo>
                    <a:pt x="506" y="187"/>
                  </a:lnTo>
                  <a:lnTo>
                    <a:pt x="452" y="187"/>
                  </a:lnTo>
                  <a:lnTo>
                    <a:pt x="392" y="182"/>
                  </a:lnTo>
                  <a:lnTo>
                    <a:pt x="392" y="182"/>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p:nvSpPr>
          <p:spPr bwMode="auto">
            <a:xfrm>
              <a:off x="3734" y="3087"/>
              <a:ext cx="306" cy="506"/>
            </a:xfrm>
            <a:custGeom>
              <a:avLst/>
              <a:gdLst>
                <a:gd name="T0" fmla="*/ 64 w 306"/>
                <a:gd name="T1" fmla="*/ 14 h 506"/>
                <a:gd name="T2" fmla="*/ 64 w 306"/>
                <a:gd name="T3" fmla="*/ 14 h 506"/>
                <a:gd name="T4" fmla="*/ 82 w 306"/>
                <a:gd name="T5" fmla="*/ 36 h 506"/>
                <a:gd name="T6" fmla="*/ 105 w 306"/>
                <a:gd name="T7" fmla="*/ 64 h 506"/>
                <a:gd name="T8" fmla="*/ 128 w 306"/>
                <a:gd name="T9" fmla="*/ 105 h 506"/>
                <a:gd name="T10" fmla="*/ 151 w 306"/>
                <a:gd name="T11" fmla="*/ 155 h 506"/>
                <a:gd name="T12" fmla="*/ 169 w 306"/>
                <a:gd name="T13" fmla="*/ 223 h 506"/>
                <a:gd name="T14" fmla="*/ 187 w 306"/>
                <a:gd name="T15" fmla="*/ 301 h 506"/>
                <a:gd name="T16" fmla="*/ 187 w 306"/>
                <a:gd name="T17" fmla="*/ 347 h 506"/>
                <a:gd name="T18" fmla="*/ 192 w 306"/>
                <a:gd name="T19" fmla="*/ 392 h 506"/>
                <a:gd name="T20" fmla="*/ 192 w 306"/>
                <a:gd name="T21" fmla="*/ 392 h 506"/>
                <a:gd name="T22" fmla="*/ 214 w 306"/>
                <a:gd name="T23" fmla="*/ 401 h 506"/>
                <a:gd name="T24" fmla="*/ 255 w 306"/>
                <a:gd name="T25" fmla="*/ 419 h 506"/>
                <a:gd name="T26" fmla="*/ 278 w 306"/>
                <a:gd name="T27" fmla="*/ 433 h 506"/>
                <a:gd name="T28" fmla="*/ 297 w 306"/>
                <a:gd name="T29" fmla="*/ 451 h 506"/>
                <a:gd name="T30" fmla="*/ 306 w 306"/>
                <a:gd name="T31" fmla="*/ 460 h 506"/>
                <a:gd name="T32" fmla="*/ 306 w 306"/>
                <a:gd name="T33" fmla="*/ 470 h 506"/>
                <a:gd name="T34" fmla="*/ 306 w 306"/>
                <a:gd name="T35" fmla="*/ 483 h 506"/>
                <a:gd name="T36" fmla="*/ 301 w 306"/>
                <a:gd name="T37" fmla="*/ 497 h 506"/>
                <a:gd name="T38" fmla="*/ 301 w 306"/>
                <a:gd name="T39" fmla="*/ 497 h 506"/>
                <a:gd name="T40" fmla="*/ 292 w 306"/>
                <a:gd name="T41" fmla="*/ 502 h 506"/>
                <a:gd name="T42" fmla="*/ 274 w 306"/>
                <a:gd name="T43" fmla="*/ 506 h 506"/>
                <a:gd name="T44" fmla="*/ 251 w 306"/>
                <a:gd name="T45" fmla="*/ 506 h 506"/>
                <a:gd name="T46" fmla="*/ 128 w 306"/>
                <a:gd name="T47" fmla="*/ 447 h 506"/>
                <a:gd name="T48" fmla="*/ 128 w 306"/>
                <a:gd name="T49" fmla="*/ 447 h 506"/>
                <a:gd name="T50" fmla="*/ 119 w 306"/>
                <a:gd name="T51" fmla="*/ 438 h 506"/>
                <a:gd name="T52" fmla="*/ 114 w 306"/>
                <a:gd name="T53" fmla="*/ 424 h 506"/>
                <a:gd name="T54" fmla="*/ 114 w 306"/>
                <a:gd name="T55" fmla="*/ 415 h 506"/>
                <a:gd name="T56" fmla="*/ 119 w 306"/>
                <a:gd name="T57" fmla="*/ 410 h 506"/>
                <a:gd name="T58" fmla="*/ 137 w 306"/>
                <a:gd name="T59" fmla="*/ 383 h 506"/>
                <a:gd name="T60" fmla="*/ 137 w 306"/>
                <a:gd name="T61" fmla="*/ 383 h 506"/>
                <a:gd name="T62" fmla="*/ 141 w 306"/>
                <a:gd name="T63" fmla="*/ 351 h 506"/>
                <a:gd name="T64" fmla="*/ 141 w 306"/>
                <a:gd name="T65" fmla="*/ 310 h 506"/>
                <a:gd name="T66" fmla="*/ 132 w 306"/>
                <a:gd name="T67" fmla="*/ 264 h 506"/>
                <a:gd name="T68" fmla="*/ 119 w 306"/>
                <a:gd name="T69" fmla="*/ 214 h 506"/>
                <a:gd name="T70" fmla="*/ 110 w 306"/>
                <a:gd name="T71" fmla="*/ 187 h 506"/>
                <a:gd name="T72" fmla="*/ 96 w 306"/>
                <a:gd name="T73" fmla="*/ 160 h 506"/>
                <a:gd name="T74" fmla="*/ 78 w 306"/>
                <a:gd name="T75" fmla="*/ 132 h 506"/>
                <a:gd name="T76" fmla="*/ 59 w 306"/>
                <a:gd name="T77" fmla="*/ 105 h 506"/>
                <a:gd name="T78" fmla="*/ 32 w 306"/>
                <a:gd name="T79" fmla="*/ 78 h 506"/>
                <a:gd name="T80" fmla="*/ 5 w 306"/>
                <a:gd name="T81" fmla="*/ 55 h 506"/>
                <a:gd name="T82" fmla="*/ 5 w 306"/>
                <a:gd name="T83" fmla="*/ 55 h 506"/>
                <a:gd name="T84" fmla="*/ 0 w 306"/>
                <a:gd name="T85" fmla="*/ 41 h 506"/>
                <a:gd name="T86" fmla="*/ 0 w 306"/>
                <a:gd name="T87" fmla="*/ 27 h 506"/>
                <a:gd name="T88" fmla="*/ 5 w 306"/>
                <a:gd name="T89" fmla="*/ 18 h 506"/>
                <a:gd name="T90" fmla="*/ 9 w 306"/>
                <a:gd name="T91" fmla="*/ 9 h 506"/>
                <a:gd name="T92" fmla="*/ 23 w 306"/>
                <a:gd name="T93" fmla="*/ 0 h 506"/>
                <a:gd name="T94" fmla="*/ 41 w 306"/>
                <a:gd name="T95" fmla="*/ 5 h 506"/>
                <a:gd name="T96" fmla="*/ 64 w 306"/>
                <a:gd name="T97" fmla="*/ 14 h 506"/>
                <a:gd name="T98" fmla="*/ 64 w 306"/>
                <a:gd name="T99" fmla="*/ 14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6" h="506">
                  <a:moveTo>
                    <a:pt x="64" y="14"/>
                  </a:moveTo>
                  <a:lnTo>
                    <a:pt x="64" y="14"/>
                  </a:lnTo>
                  <a:lnTo>
                    <a:pt x="82" y="36"/>
                  </a:lnTo>
                  <a:lnTo>
                    <a:pt x="105" y="64"/>
                  </a:lnTo>
                  <a:lnTo>
                    <a:pt x="128" y="105"/>
                  </a:lnTo>
                  <a:lnTo>
                    <a:pt x="151" y="155"/>
                  </a:lnTo>
                  <a:lnTo>
                    <a:pt x="169" y="223"/>
                  </a:lnTo>
                  <a:lnTo>
                    <a:pt x="187" y="301"/>
                  </a:lnTo>
                  <a:lnTo>
                    <a:pt x="187" y="347"/>
                  </a:lnTo>
                  <a:lnTo>
                    <a:pt x="192" y="392"/>
                  </a:lnTo>
                  <a:lnTo>
                    <a:pt x="192" y="392"/>
                  </a:lnTo>
                  <a:lnTo>
                    <a:pt x="214" y="401"/>
                  </a:lnTo>
                  <a:lnTo>
                    <a:pt x="255" y="419"/>
                  </a:lnTo>
                  <a:lnTo>
                    <a:pt x="278" y="433"/>
                  </a:lnTo>
                  <a:lnTo>
                    <a:pt x="297" y="451"/>
                  </a:lnTo>
                  <a:lnTo>
                    <a:pt x="306" y="460"/>
                  </a:lnTo>
                  <a:lnTo>
                    <a:pt x="306" y="470"/>
                  </a:lnTo>
                  <a:lnTo>
                    <a:pt x="306" y="483"/>
                  </a:lnTo>
                  <a:lnTo>
                    <a:pt x="301" y="497"/>
                  </a:lnTo>
                  <a:lnTo>
                    <a:pt x="301" y="497"/>
                  </a:lnTo>
                  <a:lnTo>
                    <a:pt x="292" y="502"/>
                  </a:lnTo>
                  <a:lnTo>
                    <a:pt x="274" y="506"/>
                  </a:lnTo>
                  <a:lnTo>
                    <a:pt x="251" y="506"/>
                  </a:lnTo>
                  <a:lnTo>
                    <a:pt x="128" y="447"/>
                  </a:lnTo>
                  <a:lnTo>
                    <a:pt x="128" y="447"/>
                  </a:lnTo>
                  <a:lnTo>
                    <a:pt x="119" y="438"/>
                  </a:lnTo>
                  <a:lnTo>
                    <a:pt x="114" y="424"/>
                  </a:lnTo>
                  <a:lnTo>
                    <a:pt x="114" y="415"/>
                  </a:lnTo>
                  <a:lnTo>
                    <a:pt x="119" y="410"/>
                  </a:lnTo>
                  <a:lnTo>
                    <a:pt x="137" y="383"/>
                  </a:lnTo>
                  <a:lnTo>
                    <a:pt x="137" y="383"/>
                  </a:lnTo>
                  <a:lnTo>
                    <a:pt x="141" y="351"/>
                  </a:lnTo>
                  <a:lnTo>
                    <a:pt x="141" y="310"/>
                  </a:lnTo>
                  <a:lnTo>
                    <a:pt x="132" y="264"/>
                  </a:lnTo>
                  <a:lnTo>
                    <a:pt x="119" y="214"/>
                  </a:lnTo>
                  <a:lnTo>
                    <a:pt x="110" y="187"/>
                  </a:lnTo>
                  <a:lnTo>
                    <a:pt x="96" y="160"/>
                  </a:lnTo>
                  <a:lnTo>
                    <a:pt x="78" y="132"/>
                  </a:lnTo>
                  <a:lnTo>
                    <a:pt x="59" y="105"/>
                  </a:lnTo>
                  <a:lnTo>
                    <a:pt x="32" y="78"/>
                  </a:lnTo>
                  <a:lnTo>
                    <a:pt x="5" y="55"/>
                  </a:lnTo>
                  <a:lnTo>
                    <a:pt x="5" y="55"/>
                  </a:lnTo>
                  <a:lnTo>
                    <a:pt x="0" y="41"/>
                  </a:lnTo>
                  <a:lnTo>
                    <a:pt x="0" y="27"/>
                  </a:lnTo>
                  <a:lnTo>
                    <a:pt x="5" y="18"/>
                  </a:lnTo>
                  <a:lnTo>
                    <a:pt x="9" y="9"/>
                  </a:lnTo>
                  <a:lnTo>
                    <a:pt x="23" y="0"/>
                  </a:lnTo>
                  <a:lnTo>
                    <a:pt x="41" y="5"/>
                  </a:lnTo>
                  <a:lnTo>
                    <a:pt x="64" y="14"/>
                  </a:lnTo>
                  <a:lnTo>
                    <a:pt x="64" y="14"/>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p:nvSpPr>
          <p:spPr bwMode="auto">
            <a:xfrm>
              <a:off x="3114" y="3046"/>
              <a:ext cx="305" cy="501"/>
            </a:xfrm>
            <a:custGeom>
              <a:avLst/>
              <a:gdLst>
                <a:gd name="T0" fmla="*/ 241 w 305"/>
                <a:gd name="T1" fmla="*/ 9 h 501"/>
                <a:gd name="T2" fmla="*/ 241 w 305"/>
                <a:gd name="T3" fmla="*/ 9 h 501"/>
                <a:gd name="T4" fmla="*/ 223 w 305"/>
                <a:gd name="T5" fmla="*/ 32 h 501"/>
                <a:gd name="T6" fmla="*/ 200 w 305"/>
                <a:gd name="T7" fmla="*/ 59 h 501"/>
                <a:gd name="T8" fmla="*/ 178 w 305"/>
                <a:gd name="T9" fmla="*/ 100 h 501"/>
                <a:gd name="T10" fmla="*/ 155 w 305"/>
                <a:gd name="T11" fmla="*/ 155 h 501"/>
                <a:gd name="T12" fmla="*/ 137 w 305"/>
                <a:gd name="T13" fmla="*/ 219 h 501"/>
                <a:gd name="T14" fmla="*/ 123 w 305"/>
                <a:gd name="T15" fmla="*/ 296 h 501"/>
                <a:gd name="T16" fmla="*/ 118 w 305"/>
                <a:gd name="T17" fmla="*/ 342 h 501"/>
                <a:gd name="T18" fmla="*/ 118 w 305"/>
                <a:gd name="T19" fmla="*/ 392 h 501"/>
                <a:gd name="T20" fmla="*/ 118 w 305"/>
                <a:gd name="T21" fmla="*/ 392 h 501"/>
                <a:gd name="T22" fmla="*/ 96 w 305"/>
                <a:gd name="T23" fmla="*/ 397 h 501"/>
                <a:gd name="T24" fmla="*/ 50 w 305"/>
                <a:gd name="T25" fmla="*/ 415 h 501"/>
                <a:gd name="T26" fmla="*/ 27 w 305"/>
                <a:gd name="T27" fmla="*/ 429 h 501"/>
                <a:gd name="T28" fmla="*/ 9 w 305"/>
                <a:gd name="T29" fmla="*/ 447 h 501"/>
                <a:gd name="T30" fmla="*/ 4 w 305"/>
                <a:gd name="T31" fmla="*/ 456 h 501"/>
                <a:gd name="T32" fmla="*/ 0 w 305"/>
                <a:gd name="T33" fmla="*/ 465 h 501"/>
                <a:gd name="T34" fmla="*/ 0 w 305"/>
                <a:gd name="T35" fmla="*/ 479 h 501"/>
                <a:gd name="T36" fmla="*/ 4 w 305"/>
                <a:gd name="T37" fmla="*/ 492 h 501"/>
                <a:gd name="T38" fmla="*/ 4 w 305"/>
                <a:gd name="T39" fmla="*/ 492 h 501"/>
                <a:gd name="T40" fmla="*/ 18 w 305"/>
                <a:gd name="T41" fmla="*/ 497 h 501"/>
                <a:gd name="T42" fmla="*/ 32 w 305"/>
                <a:gd name="T43" fmla="*/ 501 h 501"/>
                <a:gd name="T44" fmla="*/ 59 w 305"/>
                <a:gd name="T45" fmla="*/ 501 h 501"/>
                <a:gd name="T46" fmla="*/ 178 w 305"/>
                <a:gd name="T47" fmla="*/ 447 h 501"/>
                <a:gd name="T48" fmla="*/ 178 w 305"/>
                <a:gd name="T49" fmla="*/ 447 h 501"/>
                <a:gd name="T50" fmla="*/ 191 w 305"/>
                <a:gd name="T51" fmla="*/ 433 h 501"/>
                <a:gd name="T52" fmla="*/ 196 w 305"/>
                <a:gd name="T53" fmla="*/ 419 h 501"/>
                <a:gd name="T54" fmla="*/ 191 w 305"/>
                <a:gd name="T55" fmla="*/ 415 h 501"/>
                <a:gd name="T56" fmla="*/ 191 w 305"/>
                <a:gd name="T57" fmla="*/ 406 h 501"/>
                <a:gd name="T58" fmla="*/ 168 w 305"/>
                <a:gd name="T59" fmla="*/ 378 h 501"/>
                <a:gd name="T60" fmla="*/ 168 w 305"/>
                <a:gd name="T61" fmla="*/ 378 h 501"/>
                <a:gd name="T62" fmla="*/ 164 w 305"/>
                <a:gd name="T63" fmla="*/ 346 h 501"/>
                <a:gd name="T64" fmla="*/ 168 w 305"/>
                <a:gd name="T65" fmla="*/ 310 h 501"/>
                <a:gd name="T66" fmla="*/ 173 w 305"/>
                <a:gd name="T67" fmla="*/ 260 h 501"/>
                <a:gd name="T68" fmla="*/ 187 w 305"/>
                <a:gd name="T69" fmla="*/ 210 h 501"/>
                <a:gd name="T70" fmla="*/ 196 w 305"/>
                <a:gd name="T71" fmla="*/ 182 h 501"/>
                <a:gd name="T72" fmla="*/ 210 w 305"/>
                <a:gd name="T73" fmla="*/ 155 h 501"/>
                <a:gd name="T74" fmla="*/ 228 w 305"/>
                <a:gd name="T75" fmla="*/ 128 h 501"/>
                <a:gd name="T76" fmla="*/ 251 w 305"/>
                <a:gd name="T77" fmla="*/ 100 h 501"/>
                <a:gd name="T78" fmla="*/ 273 w 305"/>
                <a:gd name="T79" fmla="*/ 73 h 501"/>
                <a:gd name="T80" fmla="*/ 305 w 305"/>
                <a:gd name="T81" fmla="*/ 50 h 501"/>
                <a:gd name="T82" fmla="*/ 305 w 305"/>
                <a:gd name="T83" fmla="*/ 50 h 501"/>
                <a:gd name="T84" fmla="*/ 305 w 305"/>
                <a:gd name="T85" fmla="*/ 36 h 501"/>
                <a:gd name="T86" fmla="*/ 305 w 305"/>
                <a:gd name="T87" fmla="*/ 27 h 501"/>
                <a:gd name="T88" fmla="*/ 301 w 305"/>
                <a:gd name="T89" fmla="*/ 14 h 501"/>
                <a:gd name="T90" fmla="*/ 296 w 305"/>
                <a:gd name="T91" fmla="*/ 5 h 501"/>
                <a:gd name="T92" fmla="*/ 283 w 305"/>
                <a:gd name="T93" fmla="*/ 0 h 501"/>
                <a:gd name="T94" fmla="*/ 269 w 305"/>
                <a:gd name="T95" fmla="*/ 0 h 501"/>
                <a:gd name="T96" fmla="*/ 241 w 305"/>
                <a:gd name="T97" fmla="*/ 9 h 501"/>
                <a:gd name="T98" fmla="*/ 241 w 305"/>
                <a:gd name="T99" fmla="*/ 9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5" h="501">
                  <a:moveTo>
                    <a:pt x="241" y="9"/>
                  </a:moveTo>
                  <a:lnTo>
                    <a:pt x="241" y="9"/>
                  </a:lnTo>
                  <a:lnTo>
                    <a:pt x="223" y="32"/>
                  </a:lnTo>
                  <a:lnTo>
                    <a:pt x="200" y="59"/>
                  </a:lnTo>
                  <a:lnTo>
                    <a:pt x="178" y="100"/>
                  </a:lnTo>
                  <a:lnTo>
                    <a:pt x="155" y="155"/>
                  </a:lnTo>
                  <a:lnTo>
                    <a:pt x="137" y="219"/>
                  </a:lnTo>
                  <a:lnTo>
                    <a:pt x="123" y="296"/>
                  </a:lnTo>
                  <a:lnTo>
                    <a:pt x="118" y="342"/>
                  </a:lnTo>
                  <a:lnTo>
                    <a:pt x="118" y="392"/>
                  </a:lnTo>
                  <a:lnTo>
                    <a:pt x="118" y="392"/>
                  </a:lnTo>
                  <a:lnTo>
                    <a:pt x="96" y="397"/>
                  </a:lnTo>
                  <a:lnTo>
                    <a:pt x="50" y="415"/>
                  </a:lnTo>
                  <a:lnTo>
                    <a:pt x="27" y="429"/>
                  </a:lnTo>
                  <a:lnTo>
                    <a:pt x="9" y="447"/>
                  </a:lnTo>
                  <a:lnTo>
                    <a:pt x="4" y="456"/>
                  </a:lnTo>
                  <a:lnTo>
                    <a:pt x="0" y="465"/>
                  </a:lnTo>
                  <a:lnTo>
                    <a:pt x="0" y="479"/>
                  </a:lnTo>
                  <a:lnTo>
                    <a:pt x="4" y="492"/>
                  </a:lnTo>
                  <a:lnTo>
                    <a:pt x="4" y="492"/>
                  </a:lnTo>
                  <a:lnTo>
                    <a:pt x="18" y="497"/>
                  </a:lnTo>
                  <a:lnTo>
                    <a:pt x="32" y="501"/>
                  </a:lnTo>
                  <a:lnTo>
                    <a:pt x="59" y="501"/>
                  </a:lnTo>
                  <a:lnTo>
                    <a:pt x="178" y="447"/>
                  </a:lnTo>
                  <a:lnTo>
                    <a:pt x="178" y="447"/>
                  </a:lnTo>
                  <a:lnTo>
                    <a:pt x="191" y="433"/>
                  </a:lnTo>
                  <a:lnTo>
                    <a:pt x="196" y="419"/>
                  </a:lnTo>
                  <a:lnTo>
                    <a:pt x="191" y="415"/>
                  </a:lnTo>
                  <a:lnTo>
                    <a:pt x="191" y="406"/>
                  </a:lnTo>
                  <a:lnTo>
                    <a:pt x="168" y="378"/>
                  </a:lnTo>
                  <a:lnTo>
                    <a:pt x="168" y="378"/>
                  </a:lnTo>
                  <a:lnTo>
                    <a:pt x="164" y="346"/>
                  </a:lnTo>
                  <a:lnTo>
                    <a:pt x="168" y="310"/>
                  </a:lnTo>
                  <a:lnTo>
                    <a:pt x="173" y="260"/>
                  </a:lnTo>
                  <a:lnTo>
                    <a:pt x="187" y="210"/>
                  </a:lnTo>
                  <a:lnTo>
                    <a:pt x="196" y="182"/>
                  </a:lnTo>
                  <a:lnTo>
                    <a:pt x="210" y="155"/>
                  </a:lnTo>
                  <a:lnTo>
                    <a:pt x="228" y="128"/>
                  </a:lnTo>
                  <a:lnTo>
                    <a:pt x="251" y="100"/>
                  </a:lnTo>
                  <a:lnTo>
                    <a:pt x="273" y="73"/>
                  </a:lnTo>
                  <a:lnTo>
                    <a:pt x="305" y="50"/>
                  </a:lnTo>
                  <a:lnTo>
                    <a:pt x="305" y="50"/>
                  </a:lnTo>
                  <a:lnTo>
                    <a:pt x="305" y="36"/>
                  </a:lnTo>
                  <a:lnTo>
                    <a:pt x="305" y="27"/>
                  </a:lnTo>
                  <a:lnTo>
                    <a:pt x="301" y="14"/>
                  </a:lnTo>
                  <a:lnTo>
                    <a:pt x="296" y="5"/>
                  </a:lnTo>
                  <a:lnTo>
                    <a:pt x="283" y="0"/>
                  </a:lnTo>
                  <a:lnTo>
                    <a:pt x="269" y="0"/>
                  </a:lnTo>
                  <a:lnTo>
                    <a:pt x="241" y="9"/>
                  </a:lnTo>
                  <a:lnTo>
                    <a:pt x="241" y="9"/>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p:nvSpPr>
          <p:spPr bwMode="auto">
            <a:xfrm>
              <a:off x="3155" y="2239"/>
              <a:ext cx="1040" cy="670"/>
            </a:xfrm>
            <a:custGeom>
              <a:avLst/>
              <a:gdLst>
                <a:gd name="T0" fmla="*/ 1035 w 1040"/>
                <a:gd name="T1" fmla="*/ 447 h 670"/>
                <a:gd name="T2" fmla="*/ 1035 w 1040"/>
                <a:gd name="T3" fmla="*/ 383 h 670"/>
                <a:gd name="T4" fmla="*/ 1021 w 1040"/>
                <a:gd name="T5" fmla="*/ 315 h 670"/>
                <a:gd name="T6" fmla="*/ 985 w 1040"/>
                <a:gd name="T7" fmla="*/ 251 h 670"/>
                <a:gd name="T8" fmla="*/ 930 w 1040"/>
                <a:gd name="T9" fmla="*/ 191 h 670"/>
                <a:gd name="T10" fmla="*/ 866 w 1040"/>
                <a:gd name="T11" fmla="*/ 137 h 670"/>
                <a:gd name="T12" fmla="*/ 784 w 1040"/>
                <a:gd name="T13" fmla="*/ 87 h 670"/>
                <a:gd name="T14" fmla="*/ 693 w 1040"/>
                <a:gd name="T15" fmla="*/ 50 h 670"/>
                <a:gd name="T16" fmla="*/ 588 w 1040"/>
                <a:gd name="T17" fmla="*/ 18 h 670"/>
                <a:gd name="T18" fmla="*/ 538 w 1040"/>
                <a:gd name="T19" fmla="*/ 9 h 670"/>
                <a:gd name="T20" fmla="*/ 433 w 1040"/>
                <a:gd name="T21" fmla="*/ 0 h 670"/>
                <a:gd name="T22" fmla="*/ 337 w 1040"/>
                <a:gd name="T23" fmla="*/ 5 h 670"/>
                <a:gd name="T24" fmla="*/ 246 w 1040"/>
                <a:gd name="T25" fmla="*/ 18 h 670"/>
                <a:gd name="T26" fmla="*/ 169 w 1040"/>
                <a:gd name="T27" fmla="*/ 46 h 670"/>
                <a:gd name="T28" fmla="*/ 100 w 1040"/>
                <a:gd name="T29" fmla="*/ 87 h 670"/>
                <a:gd name="T30" fmla="*/ 50 w 1040"/>
                <a:gd name="T31" fmla="*/ 132 h 670"/>
                <a:gd name="T32" fmla="*/ 13 w 1040"/>
                <a:gd name="T33" fmla="*/ 191 h 670"/>
                <a:gd name="T34" fmla="*/ 4 w 1040"/>
                <a:gd name="T35" fmla="*/ 219 h 670"/>
                <a:gd name="T36" fmla="*/ 0 w 1040"/>
                <a:gd name="T37" fmla="*/ 287 h 670"/>
                <a:gd name="T38" fmla="*/ 18 w 1040"/>
                <a:gd name="T39" fmla="*/ 351 h 670"/>
                <a:gd name="T40" fmla="*/ 55 w 1040"/>
                <a:gd name="T41" fmla="*/ 415 h 670"/>
                <a:gd name="T42" fmla="*/ 105 w 1040"/>
                <a:gd name="T43" fmla="*/ 479 h 670"/>
                <a:gd name="T44" fmla="*/ 173 w 1040"/>
                <a:gd name="T45" fmla="*/ 533 h 670"/>
                <a:gd name="T46" fmla="*/ 255 w 1040"/>
                <a:gd name="T47" fmla="*/ 579 h 670"/>
                <a:gd name="T48" fmla="*/ 346 w 1040"/>
                <a:gd name="T49" fmla="*/ 620 h 670"/>
                <a:gd name="T50" fmla="*/ 451 w 1040"/>
                <a:gd name="T51" fmla="*/ 647 h 670"/>
                <a:gd name="T52" fmla="*/ 502 w 1040"/>
                <a:gd name="T53" fmla="*/ 661 h 670"/>
                <a:gd name="T54" fmla="*/ 606 w 1040"/>
                <a:gd name="T55" fmla="*/ 670 h 670"/>
                <a:gd name="T56" fmla="*/ 702 w 1040"/>
                <a:gd name="T57" fmla="*/ 666 h 670"/>
                <a:gd name="T58" fmla="*/ 793 w 1040"/>
                <a:gd name="T59" fmla="*/ 647 h 670"/>
                <a:gd name="T60" fmla="*/ 871 w 1040"/>
                <a:gd name="T61" fmla="*/ 620 h 670"/>
                <a:gd name="T62" fmla="*/ 939 w 1040"/>
                <a:gd name="T63" fmla="*/ 584 h 670"/>
                <a:gd name="T64" fmla="*/ 990 w 1040"/>
                <a:gd name="T65" fmla="*/ 538 h 670"/>
                <a:gd name="T66" fmla="*/ 1026 w 1040"/>
                <a:gd name="T67" fmla="*/ 479 h 670"/>
                <a:gd name="T68" fmla="*/ 1035 w 1040"/>
                <a:gd name="T69" fmla="*/ 447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0" h="670">
                  <a:moveTo>
                    <a:pt x="1035" y="447"/>
                  </a:moveTo>
                  <a:lnTo>
                    <a:pt x="1035" y="447"/>
                  </a:lnTo>
                  <a:lnTo>
                    <a:pt x="1040" y="415"/>
                  </a:lnTo>
                  <a:lnTo>
                    <a:pt x="1035" y="383"/>
                  </a:lnTo>
                  <a:lnTo>
                    <a:pt x="1031" y="347"/>
                  </a:lnTo>
                  <a:lnTo>
                    <a:pt x="1021" y="315"/>
                  </a:lnTo>
                  <a:lnTo>
                    <a:pt x="1003" y="283"/>
                  </a:lnTo>
                  <a:lnTo>
                    <a:pt x="985" y="251"/>
                  </a:lnTo>
                  <a:lnTo>
                    <a:pt x="962" y="219"/>
                  </a:lnTo>
                  <a:lnTo>
                    <a:pt x="930" y="191"/>
                  </a:lnTo>
                  <a:lnTo>
                    <a:pt x="898" y="164"/>
                  </a:lnTo>
                  <a:lnTo>
                    <a:pt x="866" y="137"/>
                  </a:lnTo>
                  <a:lnTo>
                    <a:pt x="825" y="109"/>
                  </a:lnTo>
                  <a:lnTo>
                    <a:pt x="784" y="87"/>
                  </a:lnTo>
                  <a:lnTo>
                    <a:pt x="739" y="68"/>
                  </a:lnTo>
                  <a:lnTo>
                    <a:pt x="693" y="50"/>
                  </a:lnTo>
                  <a:lnTo>
                    <a:pt x="643" y="32"/>
                  </a:lnTo>
                  <a:lnTo>
                    <a:pt x="588" y="18"/>
                  </a:lnTo>
                  <a:lnTo>
                    <a:pt x="588" y="18"/>
                  </a:lnTo>
                  <a:lnTo>
                    <a:pt x="538" y="9"/>
                  </a:lnTo>
                  <a:lnTo>
                    <a:pt x="483" y="5"/>
                  </a:lnTo>
                  <a:lnTo>
                    <a:pt x="433" y="0"/>
                  </a:lnTo>
                  <a:lnTo>
                    <a:pt x="383" y="0"/>
                  </a:lnTo>
                  <a:lnTo>
                    <a:pt x="337" y="5"/>
                  </a:lnTo>
                  <a:lnTo>
                    <a:pt x="292" y="9"/>
                  </a:lnTo>
                  <a:lnTo>
                    <a:pt x="246" y="18"/>
                  </a:lnTo>
                  <a:lnTo>
                    <a:pt x="205" y="32"/>
                  </a:lnTo>
                  <a:lnTo>
                    <a:pt x="169" y="46"/>
                  </a:lnTo>
                  <a:lnTo>
                    <a:pt x="132" y="64"/>
                  </a:lnTo>
                  <a:lnTo>
                    <a:pt x="100" y="87"/>
                  </a:lnTo>
                  <a:lnTo>
                    <a:pt x="73" y="109"/>
                  </a:lnTo>
                  <a:lnTo>
                    <a:pt x="50" y="132"/>
                  </a:lnTo>
                  <a:lnTo>
                    <a:pt x="32" y="160"/>
                  </a:lnTo>
                  <a:lnTo>
                    <a:pt x="13" y="191"/>
                  </a:lnTo>
                  <a:lnTo>
                    <a:pt x="4" y="219"/>
                  </a:lnTo>
                  <a:lnTo>
                    <a:pt x="4" y="219"/>
                  </a:lnTo>
                  <a:lnTo>
                    <a:pt x="0" y="255"/>
                  </a:lnTo>
                  <a:lnTo>
                    <a:pt x="0" y="287"/>
                  </a:lnTo>
                  <a:lnTo>
                    <a:pt x="9" y="319"/>
                  </a:lnTo>
                  <a:lnTo>
                    <a:pt x="18" y="351"/>
                  </a:lnTo>
                  <a:lnTo>
                    <a:pt x="36" y="383"/>
                  </a:lnTo>
                  <a:lnTo>
                    <a:pt x="55" y="415"/>
                  </a:lnTo>
                  <a:lnTo>
                    <a:pt x="77" y="447"/>
                  </a:lnTo>
                  <a:lnTo>
                    <a:pt x="105" y="479"/>
                  </a:lnTo>
                  <a:lnTo>
                    <a:pt x="141" y="506"/>
                  </a:lnTo>
                  <a:lnTo>
                    <a:pt x="173" y="533"/>
                  </a:lnTo>
                  <a:lnTo>
                    <a:pt x="214" y="556"/>
                  </a:lnTo>
                  <a:lnTo>
                    <a:pt x="255" y="579"/>
                  </a:lnTo>
                  <a:lnTo>
                    <a:pt x="301" y="602"/>
                  </a:lnTo>
                  <a:lnTo>
                    <a:pt x="346" y="620"/>
                  </a:lnTo>
                  <a:lnTo>
                    <a:pt x="397" y="638"/>
                  </a:lnTo>
                  <a:lnTo>
                    <a:pt x="451" y="647"/>
                  </a:lnTo>
                  <a:lnTo>
                    <a:pt x="451" y="647"/>
                  </a:lnTo>
                  <a:lnTo>
                    <a:pt x="502" y="661"/>
                  </a:lnTo>
                  <a:lnTo>
                    <a:pt x="556" y="666"/>
                  </a:lnTo>
                  <a:lnTo>
                    <a:pt x="606" y="670"/>
                  </a:lnTo>
                  <a:lnTo>
                    <a:pt x="657" y="670"/>
                  </a:lnTo>
                  <a:lnTo>
                    <a:pt x="702" y="666"/>
                  </a:lnTo>
                  <a:lnTo>
                    <a:pt x="748" y="657"/>
                  </a:lnTo>
                  <a:lnTo>
                    <a:pt x="793" y="647"/>
                  </a:lnTo>
                  <a:lnTo>
                    <a:pt x="834" y="638"/>
                  </a:lnTo>
                  <a:lnTo>
                    <a:pt x="871" y="620"/>
                  </a:lnTo>
                  <a:lnTo>
                    <a:pt x="907" y="606"/>
                  </a:lnTo>
                  <a:lnTo>
                    <a:pt x="939" y="584"/>
                  </a:lnTo>
                  <a:lnTo>
                    <a:pt x="967" y="561"/>
                  </a:lnTo>
                  <a:lnTo>
                    <a:pt x="990" y="538"/>
                  </a:lnTo>
                  <a:lnTo>
                    <a:pt x="1008" y="511"/>
                  </a:lnTo>
                  <a:lnTo>
                    <a:pt x="1026" y="479"/>
                  </a:lnTo>
                  <a:lnTo>
                    <a:pt x="1035" y="447"/>
                  </a:lnTo>
                  <a:lnTo>
                    <a:pt x="1035" y="447"/>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p:nvSpPr>
          <p:spPr bwMode="auto">
            <a:xfrm>
              <a:off x="3369" y="2367"/>
              <a:ext cx="151" cy="132"/>
            </a:xfrm>
            <a:custGeom>
              <a:avLst/>
              <a:gdLst>
                <a:gd name="T0" fmla="*/ 69 w 151"/>
                <a:gd name="T1" fmla="*/ 118 h 132"/>
                <a:gd name="T2" fmla="*/ 69 w 151"/>
                <a:gd name="T3" fmla="*/ 118 h 132"/>
                <a:gd name="T4" fmla="*/ 114 w 151"/>
                <a:gd name="T5" fmla="*/ 132 h 132"/>
                <a:gd name="T6" fmla="*/ 114 w 151"/>
                <a:gd name="T7" fmla="*/ 132 h 132"/>
                <a:gd name="T8" fmla="*/ 128 w 151"/>
                <a:gd name="T9" fmla="*/ 123 h 132"/>
                <a:gd name="T10" fmla="*/ 128 w 151"/>
                <a:gd name="T11" fmla="*/ 123 h 132"/>
                <a:gd name="T12" fmla="*/ 137 w 151"/>
                <a:gd name="T13" fmla="*/ 109 h 132"/>
                <a:gd name="T14" fmla="*/ 142 w 151"/>
                <a:gd name="T15" fmla="*/ 95 h 132"/>
                <a:gd name="T16" fmla="*/ 151 w 151"/>
                <a:gd name="T17" fmla="*/ 63 h 132"/>
                <a:gd name="T18" fmla="*/ 146 w 151"/>
                <a:gd name="T19" fmla="*/ 50 h 132"/>
                <a:gd name="T20" fmla="*/ 142 w 151"/>
                <a:gd name="T21" fmla="*/ 36 h 132"/>
                <a:gd name="T22" fmla="*/ 137 w 151"/>
                <a:gd name="T23" fmla="*/ 27 h 132"/>
                <a:gd name="T24" fmla="*/ 128 w 151"/>
                <a:gd name="T25" fmla="*/ 13 h 132"/>
                <a:gd name="T26" fmla="*/ 128 w 151"/>
                <a:gd name="T27" fmla="*/ 13 h 132"/>
                <a:gd name="T28" fmla="*/ 114 w 151"/>
                <a:gd name="T29" fmla="*/ 9 h 132"/>
                <a:gd name="T30" fmla="*/ 105 w 151"/>
                <a:gd name="T31" fmla="*/ 0 h 132"/>
                <a:gd name="T32" fmla="*/ 87 w 151"/>
                <a:gd name="T33" fmla="*/ 0 h 132"/>
                <a:gd name="T34" fmla="*/ 73 w 151"/>
                <a:gd name="T35" fmla="*/ 0 h 132"/>
                <a:gd name="T36" fmla="*/ 46 w 151"/>
                <a:gd name="T37" fmla="*/ 9 h 132"/>
                <a:gd name="T38" fmla="*/ 32 w 151"/>
                <a:gd name="T39" fmla="*/ 18 h 132"/>
                <a:gd name="T40" fmla="*/ 23 w 151"/>
                <a:gd name="T41" fmla="*/ 27 h 132"/>
                <a:gd name="T42" fmla="*/ 23 w 151"/>
                <a:gd name="T43" fmla="*/ 27 h 132"/>
                <a:gd name="T44" fmla="*/ 9 w 151"/>
                <a:gd name="T45" fmla="*/ 45 h 132"/>
                <a:gd name="T46" fmla="*/ 0 w 151"/>
                <a:gd name="T47" fmla="*/ 68 h 132"/>
                <a:gd name="T48" fmla="*/ 0 w 151"/>
                <a:gd name="T49" fmla="*/ 91 h 132"/>
                <a:gd name="T50" fmla="*/ 5 w 151"/>
                <a:gd name="T51" fmla="*/ 109 h 132"/>
                <a:gd name="T52" fmla="*/ 5 w 151"/>
                <a:gd name="T53" fmla="*/ 109 h 132"/>
                <a:gd name="T54" fmla="*/ 37 w 151"/>
                <a:gd name="T55" fmla="*/ 109 h 132"/>
                <a:gd name="T56" fmla="*/ 69 w 151"/>
                <a:gd name="T57" fmla="*/ 118 h 132"/>
                <a:gd name="T58" fmla="*/ 69 w 151"/>
                <a:gd name="T59" fmla="*/ 11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1" h="132">
                  <a:moveTo>
                    <a:pt x="69" y="118"/>
                  </a:moveTo>
                  <a:lnTo>
                    <a:pt x="69" y="118"/>
                  </a:lnTo>
                  <a:lnTo>
                    <a:pt x="114" y="132"/>
                  </a:lnTo>
                  <a:lnTo>
                    <a:pt x="114" y="132"/>
                  </a:lnTo>
                  <a:lnTo>
                    <a:pt x="128" y="123"/>
                  </a:lnTo>
                  <a:lnTo>
                    <a:pt x="128" y="123"/>
                  </a:lnTo>
                  <a:lnTo>
                    <a:pt x="137" y="109"/>
                  </a:lnTo>
                  <a:lnTo>
                    <a:pt x="142" y="95"/>
                  </a:lnTo>
                  <a:lnTo>
                    <a:pt x="151" y="63"/>
                  </a:lnTo>
                  <a:lnTo>
                    <a:pt x="146" y="50"/>
                  </a:lnTo>
                  <a:lnTo>
                    <a:pt x="142" y="36"/>
                  </a:lnTo>
                  <a:lnTo>
                    <a:pt x="137" y="27"/>
                  </a:lnTo>
                  <a:lnTo>
                    <a:pt x="128" y="13"/>
                  </a:lnTo>
                  <a:lnTo>
                    <a:pt x="128" y="13"/>
                  </a:lnTo>
                  <a:lnTo>
                    <a:pt x="114" y="9"/>
                  </a:lnTo>
                  <a:lnTo>
                    <a:pt x="105" y="0"/>
                  </a:lnTo>
                  <a:lnTo>
                    <a:pt x="87" y="0"/>
                  </a:lnTo>
                  <a:lnTo>
                    <a:pt x="73" y="0"/>
                  </a:lnTo>
                  <a:lnTo>
                    <a:pt x="46" y="9"/>
                  </a:lnTo>
                  <a:lnTo>
                    <a:pt x="32" y="18"/>
                  </a:lnTo>
                  <a:lnTo>
                    <a:pt x="23" y="27"/>
                  </a:lnTo>
                  <a:lnTo>
                    <a:pt x="23" y="27"/>
                  </a:lnTo>
                  <a:lnTo>
                    <a:pt x="9" y="45"/>
                  </a:lnTo>
                  <a:lnTo>
                    <a:pt x="0" y="68"/>
                  </a:lnTo>
                  <a:lnTo>
                    <a:pt x="0" y="91"/>
                  </a:lnTo>
                  <a:lnTo>
                    <a:pt x="5" y="109"/>
                  </a:lnTo>
                  <a:lnTo>
                    <a:pt x="5" y="109"/>
                  </a:lnTo>
                  <a:lnTo>
                    <a:pt x="37" y="109"/>
                  </a:lnTo>
                  <a:lnTo>
                    <a:pt x="69" y="118"/>
                  </a:lnTo>
                  <a:lnTo>
                    <a:pt x="69"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p:nvSpPr>
          <p:spPr bwMode="auto">
            <a:xfrm>
              <a:off x="3752" y="2449"/>
              <a:ext cx="142" cy="141"/>
            </a:xfrm>
            <a:custGeom>
              <a:avLst/>
              <a:gdLst>
                <a:gd name="T0" fmla="*/ 19 w 142"/>
                <a:gd name="T1" fmla="*/ 127 h 141"/>
                <a:gd name="T2" fmla="*/ 19 w 142"/>
                <a:gd name="T3" fmla="*/ 127 h 141"/>
                <a:gd name="T4" fmla="*/ 50 w 142"/>
                <a:gd name="T5" fmla="*/ 127 h 141"/>
                <a:gd name="T6" fmla="*/ 87 w 142"/>
                <a:gd name="T7" fmla="*/ 137 h 141"/>
                <a:gd name="T8" fmla="*/ 87 w 142"/>
                <a:gd name="T9" fmla="*/ 137 h 141"/>
                <a:gd name="T10" fmla="*/ 114 w 142"/>
                <a:gd name="T11" fmla="*/ 141 h 141"/>
                <a:gd name="T12" fmla="*/ 114 w 142"/>
                <a:gd name="T13" fmla="*/ 141 h 141"/>
                <a:gd name="T14" fmla="*/ 128 w 142"/>
                <a:gd name="T15" fmla="*/ 127 h 141"/>
                <a:gd name="T16" fmla="*/ 137 w 142"/>
                <a:gd name="T17" fmla="*/ 109 h 141"/>
                <a:gd name="T18" fmla="*/ 142 w 142"/>
                <a:gd name="T19" fmla="*/ 86 h 141"/>
                <a:gd name="T20" fmla="*/ 137 w 142"/>
                <a:gd name="T21" fmla="*/ 64 h 141"/>
                <a:gd name="T22" fmla="*/ 137 w 142"/>
                <a:gd name="T23" fmla="*/ 64 h 141"/>
                <a:gd name="T24" fmla="*/ 133 w 142"/>
                <a:gd name="T25" fmla="*/ 50 h 141"/>
                <a:gd name="T26" fmla="*/ 128 w 142"/>
                <a:gd name="T27" fmla="*/ 36 h 141"/>
                <a:gd name="T28" fmla="*/ 110 w 142"/>
                <a:gd name="T29" fmla="*/ 13 h 141"/>
                <a:gd name="T30" fmla="*/ 96 w 142"/>
                <a:gd name="T31" fmla="*/ 4 h 141"/>
                <a:gd name="T32" fmla="*/ 82 w 142"/>
                <a:gd name="T33" fmla="*/ 0 h 141"/>
                <a:gd name="T34" fmla="*/ 69 w 142"/>
                <a:gd name="T35" fmla="*/ 0 h 141"/>
                <a:gd name="T36" fmla="*/ 55 w 142"/>
                <a:gd name="T37" fmla="*/ 0 h 141"/>
                <a:gd name="T38" fmla="*/ 55 w 142"/>
                <a:gd name="T39" fmla="*/ 0 h 141"/>
                <a:gd name="T40" fmla="*/ 41 w 142"/>
                <a:gd name="T41" fmla="*/ 4 h 141"/>
                <a:gd name="T42" fmla="*/ 32 w 142"/>
                <a:gd name="T43" fmla="*/ 9 h 141"/>
                <a:gd name="T44" fmla="*/ 19 w 142"/>
                <a:gd name="T45" fmla="*/ 18 h 141"/>
                <a:gd name="T46" fmla="*/ 9 w 142"/>
                <a:gd name="T47" fmla="*/ 32 h 141"/>
                <a:gd name="T48" fmla="*/ 0 w 142"/>
                <a:gd name="T49" fmla="*/ 59 h 141"/>
                <a:gd name="T50" fmla="*/ 0 w 142"/>
                <a:gd name="T51" fmla="*/ 73 h 141"/>
                <a:gd name="T52" fmla="*/ 0 w 142"/>
                <a:gd name="T53" fmla="*/ 91 h 141"/>
                <a:gd name="T54" fmla="*/ 0 w 142"/>
                <a:gd name="T55" fmla="*/ 91 h 141"/>
                <a:gd name="T56" fmla="*/ 5 w 142"/>
                <a:gd name="T57" fmla="*/ 109 h 141"/>
                <a:gd name="T58" fmla="*/ 19 w 142"/>
                <a:gd name="T59" fmla="*/ 127 h 141"/>
                <a:gd name="T60" fmla="*/ 19 w 142"/>
                <a:gd name="T61" fmla="*/ 12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41">
                  <a:moveTo>
                    <a:pt x="19" y="127"/>
                  </a:moveTo>
                  <a:lnTo>
                    <a:pt x="19" y="127"/>
                  </a:lnTo>
                  <a:lnTo>
                    <a:pt x="50" y="127"/>
                  </a:lnTo>
                  <a:lnTo>
                    <a:pt x="87" y="137"/>
                  </a:lnTo>
                  <a:lnTo>
                    <a:pt x="87" y="137"/>
                  </a:lnTo>
                  <a:lnTo>
                    <a:pt x="114" y="141"/>
                  </a:lnTo>
                  <a:lnTo>
                    <a:pt x="114" y="141"/>
                  </a:lnTo>
                  <a:lnTo>
                    <a:pt x="128" y="127"/>
                  </a:lnTo>
                  <a:lnTo>
                    <a:pt x="137" y="109"/>
                  </a:lnTo>
                  <a:lnTo>
                    <a:pt x="142" y="86"/>
                  </a:lnTo>
                  <a:lnTo>
                    <a:pt x="137" y="64"/>
                  </a:lnTo>
                  <a:lnTo>
                    <a:pt x="137" y="64"/>
                  </a:lnTo>
                  <a:lnTo>
                    <a:pt x="133" y="50"/>
                  </a:lnTo>
                  <a:lnTo>
                    <a:pt x="128" y="36"/>
                  </a:lnTo>
                  <a:lnTo>
                    <a:pt x="110" y="13"/>
                  </a:lnTo>
                  <a:lnTo>
                    <a:pt x="96" y="4"/>
                  </a:lnTo>
                  <a:lnTo>
                    <a:pt x="82" y="0"/>
                  </a:lnTo>
                  <a:lnTo>
                    <a:pt x="69" y="0"/>
                  </a:lnTo>
                  <a:lnTo>
                    <a:pt x="55" y="0"/>
                  </a:lnTo>
                  <a:lnTo>
                    <a:pt x="55" y="0"/>
                  </a:lnTo>
                  <a:lnTo>
                    <a:pt x="41" y="4"/>
                  </a:lnTo>
                  <a:lnTo>
                    <a:pt x="32" y="9"/>
                  </a:lnTo>
                  <a:lnTo>
                    <a:pt x="19" y="18"/>
                  </a:lnTo>
                  <a:lnTo>
                    <a:pt x="9" y="32"/>
                  </a:lnTo>
                  <a:lnTo>
                    <a:pt x="0" y="59"/>
                  </a:lnTo>
                  <a:lnTo>
                    <a:pt x="0" y="73"/>
                  </a:lnTo>
                  <a:lnTo>
                    <a:pt x="0" y="91"/>
                  </a:lnTo>
                  <a:lnTo>
                    <a:pt x="0" y="91"/>
                  </a:lnTo>
                  <a:lnTo>
                    <a:pt x="5" y="109"/>
                  </a:lnTo>
                  <a:lnTo>
                    <a:pt x="19" y="127"/>
                  </a:lnTo>
                  <a:lnTo>
                    <a:pt x="19"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p:nvSpPr>
          <p:spPr bwMode="auto">
            <a:xfrm>
              <a:off x="3415" y="2430"/>
              <a:ext cx="54" cy="78"/>
            </a:xfrm>
            <a:custGeom>
              <a:avLst/>
              <a:gdLst>
                <a:gd name="T0" fmla="*/ 54 w 54"/>
                <a:gd name="T1" fmla="*/ 46 h 78"/>
                <a:gd name="T2" fmla="*/ 54 w 54"/>
                <a:gd name="T3" fmla="*/ 46 h 78"/>
                <a:gd name="T4" fmla="*/ 54 w 54"/>
                <a:gd name="T5" fmla="*/ 28 h 78"/>
                <a:gd name="T6" fmla="*/ 54 w 54"/>
                <a:gd name="T7" fmla="*/ 14 h 78"/>
                <a:gd name="T8" fmla="*/ 45 w 54"/>
                <a:gd name="T9" fmla="*/ 5 h 78"/>
                <a:gd name="T10" fmla="*/ 36 w 54"/>
                <a:gd name="T11" fmla="*/ 0 h 78"/>
                <a:gd name="T12" fmla="*/ 36 w 54"/>
                <a:gd name="T13" fmla="*/ 0 h 78"/>
                <a:gd name="T14" fmla="*/ 27 w 54"/>
                <a:gd name="T15" fmla="*/ 0 h 78"/>
                <a:gd name="T16" fmla="*/ 18 w 54"/>
                <a:gd name="T17" fmla="*/ 5 h 78"/>
                <a:gd name="T18" fmla="*/ 9 w 54"/>
                <a:gd name="T19" fmla="*/ 19 h 78"/>
                <a:gd name="T20" fmla="*/ 4 w 54"/>
                <a:gd name="T21" fmla="*/ 32 h 78"/>
                <a:gd name="T22" fmla="*/ 4 w 54"/>
                <a:gd name="T23" fmla="*/ 32 h 78"/>
                <a:gd name="T24" fmla="*/ 0 w 54"/>
                <a:gd name="T25" fmla="*/ 46 h 78"/>
                <a:gd name="T26" fmla="*/ 4 w 54"/>
                <a:gd name="T27" fmla="*/ 60 h 78"/>
                <a:gd name="T28" fmla="*/ 9 w 54"/>
                <a:gd name="T29" fmla="*/ 73 h 78"/>
                <a:gd name="T30" fmla="*/ 18 w 54"/>
                <a:gd name="T31" fmla="*/ 78 h 78"/>
                <a:gd name="T32" fmla="*/ 18 w 54"/>
                <a:gd name="T33" fmla="*/ 78 h 78"/>
                <a:gd name="T34" fmla="*/ 32 w 54"/>
                <a:gd name="T35" fmla="*/ 78 h 78"/>
                <a:gd name="T36" fmla="*/ 41 w 54"/>
                <a:gd name="T37" fmla="*/ 69 h 78"/>
                <a:gd name="T38" fmla="*/ 50 w 54"/>
                <a:gd name="T39" fmla="*/ 60 h 78"/>
                <a:gd name="T40" fmla="*/ 54 w 54"/>
                <a:gd name="T41" fmla="*/ 46 h 78"/>
                <a:gd name="T42" fmla="*/ 54 w 54"/>
                <a:gd name="T43" fmla="*/ 4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78">
                  <a:moveTo>
                    <a:pt x="54" y="46"/>
                  </a:moveTo>
                  <a:lnTo>
                    <a:pt x="54" y="46"/>
                  </a:lnTo>
                  <a:lnTo>
                    <a:pt x="54" y="28"/>
                  </a:lnTo>
                  <a:lnTo>
                    <a:pt x="54" y="14"/>
                  </a:lnTo>
                  <a:lnTo>
                    <a:pt x="45" y="5"/>
                  </a:lnTo>
                  <a:lnTo>
                    <a:pt x="36" y="0"/>
                  </a:lnTo>
                  <a:lnTo>
                    <a:pt x="36" y="0"/>
                  </a:lnTo>
                  <a:lnTo>
                    <a:pt x="27" y="0"/>
                  </a:lnTo>
                  <a:lnTo>
                    <a:pt x="18" y="5"/>
                  </a:lnTo>
                  <a:lnTo>
                    <a:pt x="9" y="19"/>
                  </a:lnTo>
                  <a:lnTo>
                    <a:pt x="4" y="32"/>
                  </a:lnTo>
                  <a:lnTo>
                    <a:pt x="4" y="32"/>
                  </a:lnTo>
                  <a:lnTo>
                    <a:pt x="0" y="46"/>
                  </a:lnTo>
                  <a:lnTo>
                    <a:pt x="4" y="60"/>
                  </a:lnTo>
                  <a:lnTo>
                    <a:pt x="9" y="73"/>
                  </a:lnTo>
                  <a:lnTo>
                    <a:pt x="18" y="78"/>
                  </a:lnTo>
                  <a:lnTo>
                    <a:pt x="18" y="78"/>
                  </a:lnTo>
                  <a:lnTo>
                    <a:pt x="32" y="78"/>
                  </a:lnTo>
                  <a:lnTo>
                    <a:pt x="41" y="69"/>
                  </a:lnTo>
                  <a:lnTo>
                    <a:pt x="50" y="60"/>
                  </a:lnTo>
                  <a:lnTo>
                    <a:pt x="54" y="46"/>
                  </a:lnTo>
                  <a:lnTo>
                    <a:pt x="54" y="46"/>
                  </a:lnTo>
                  <a:close/>
                </a:path>
              </a:pathLst>
            </a:custGeom>
            <a:solidFill>
              <a:srgbClr val="420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auto">
            <a:xfrm>
              <a:off x="3793" y="2522"/>
              <a:ext cx="51" cy="77"/>
            </a:xfrm>
            <a:custGeom>
              <a:avLst/>
              <a:gdLst>
                <a:gd name="T0" fmla="*/ 51 w 51"/>
                <a:gd name="T1" fmla="*/ 45 h 77"/>
                <a:gd name="T2" fmla="*/ 51 w 51"/>
                <a:gd name="T3" fmla="*/ 45 h 77"/>
                <a:gd name="T4" fmla="*/ 51 w 51"/>
                <a:gd name="T5" fmla="*/ 32 h 77"/>
                <a:gd name="T6" fmla="*/ 51 w 51"/>
                <a:gd name="T7" fmla="*/ 18 h 77"/>
                <a:gd name="T8" fmla="*/ 41 w 51"/>
                <a:gd name="T9" fmla="*/ 9 h 77"/>
                <a:gd name="T10" fmla="*/ 32 w 51"/>
                <a:gd name="T11" fmla="*/ 0 h 77"/>
                <a:gd name="T12" fmla="*/ 32 w 51"/>
                <a:gd name="T13" fmla="*/ 0 h 77"/>
                <a:gd name="T14" fmla="*/ 23 w 51"/>
                <a:gd name="T15" fmla="*/ 4 h 77"/>
                <a:gd name="T16" fmla="*/ 14 w 51"/>
                <a:gd name="T17" fmla="*/ 9 h 77"/>
                <a:gd name="T18" fmla="*/ 5 w 51"/>
                <a:gd name="T19" fmla="*/ 18 h 77"/>
                <a:gd name="T20" fmla="*/ 0 w 51"/>
                <a:gd name="T21" fmla="*/ 36 h 77"/>
                <a:gd name="T22" fmla="*/ 0 w 51"/>
                <a:gd name="T23" fmla="*/ 36 h 77"/>
                <a:gd name="T24" fmla="*/ 0 w 51"/>
                <a:gd name="T25" fmla="*/ 50 h 77"/>
                <a:gd name="T26" fmla="*/ 0 w 51"/>
                <a:gd name="T27" fmla="*/ 64 h 77"/>
                <a:gd name="T28" fmla="*/ 9 w 51"/>
                <a:gd name="T29" fmla="*/ 73 h 77"/>
                <a:gd name="T30" fmla="*/ 19 w 51"/>
                <a:gd name="T31" fmla="*/ 77 h 77"/>
                <a:gd name="T32" fmla="*/ 19 w 51"/>
                <a:gd name="T33" fmla="*/ 77 h 77"/>
                <a:gd name="T34" fmla="*/ 28 w 51"/>
                <a:gd name="T35" fmla="*/ 77 h 77"/>
                <a:gd name="T36" fmla="*/ 37 w 51"/>
                <a:gd name="T37" fmla="*/ 73 h 77"/>
                <a:gd name="T38" fmla="*/ 46 w 51"/>
                <a:gd name="T39" fmla="*/ 59 h 77"/>
                <a:gd name="T40" fmla="*/ 51 w 51"/>
                <a:gd name="T41" fmla="*/ 45 h 77"/>
                <a:gd name="T42" fmla="*/ 51 w 51"/>
                <a:gd name="T43"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77">
                  <a:moveTo>
                    <a:pt x="51" y="45"/>
                  </a:moveTo>
                  <a:lnTo>
                    <a:pt x="51" y="45"/>
                  </a:lnTo>
                  <a:lnTo>
                    <a:pt x="51" y="32"/>
                  </a:lnTo>
                  <a:lnTo>
                    <a:pt x="51" y="18"/>
                  </a:lnTo>
                  <a:lnTo>
                    <a:pt x="41" y="9"/>
                  </a:lnTo>
                  <a:lnTo>
                    <a:pt x="32" y="0"/>
                  </a:lnTo>
                  <a:lnTo>
                    <a:pt x="32" y="0"/>
                  </a:lnTo>
                  <a:lnTo>
                    <a:pt x="23" y="4"/>
                  </a:lnTo>
                  <a:lnTo>
                    <a:pt x="14" y="9"/>
                  </a:lnTo>
                  <a:lnTo>
                    <a:pt x="5" y="18"/>
                  </a:lnTo>
                  <a:lnTo>
                    <a:pt x="0" y="36"/>
                  </a:lnTo>
                  <a:lnTo>
                    <a:pt x="0" y="36"/>
                  </a:lnTo>
                  <a:lnTo>
                    <a:pt x="0" y="50"/>
                  </a:lnTo>
                  <a:lnTo>
                    <a:pt x="0" y="64"/>
                  </a:lnTo>
                  <a:lnTo>
                    <a:pt x="9" y="73"/>
                  </a:lnTo>
                  <a:lnTo>
                    <a:pt x="19" y="77"/>
                  </a:lnTo>
                  <a:lnTo>
                    <a:pt x="19" y="77"/>
                  </a:lnTo>
                  <a:lnTo>
                    <a:pt x="28" y="77"/>
                  </a:lnTo>
                  <a:lnTo>
                    <a:pt x="37" y="73"/>
                  </a:lnTo>
                  <a:lnTo>
                    <a:pt x="46" y="59"/>
                  </a:lnTo>
                  <a:lnTo>
                    <a:pt x="51" y="45"/>
                  </a:lnTo>
                  <a:lnTo>
                    <a:pt x="51" y="45"/>
                  </a:lnTo>
                  <a:close/>
                </a:path>
              </a:pathLst>
            </a:custGeom>
            <a:solidFill>
              <a:srgbClr val="420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9"/>
            <p:cNvSpPr>
              <a:spLocks/>
            </p:cNvSpPr>
            <p:nvPr/>
          </p:nvSpPr>
          <p:spPr bwMode="auto">
            <a:xfrm>
              <a:off x="3355" y="2590"/>
              <a:ext cx="507" cy="196"/>
            </a:xfrm>
            <a:custGeom>
              <a:avLst/>
              <a:gdLst>
                <a:gd name="T0" fmla="*/ 0 w 507"/>
                <a:gd name="T1" fmla="*/ 0 h 196"/>
                <a:gd name="T2" fmla="*/ 0 w 507"/>
                <a:gd name="T3" fmla="*/ 0 h 196"/>
                <a:gd name="T4" fmla="*/ 10 w 507"/>
                <a:gd name="T5" fmla="*/ 14 h 196"/>
                <a:gd name="T6" fmla="*/ 37 w 507"/>
                <a:gd name="T7" fmla="*/ 50 h 196"/>
                <a:gd name="T8" fmla="*/ 83 w 507"/>
                <a:gd name="T9" fmla="*/ 100 h 196"/>
                <a:gd name="T10" fmla="*/ 110 w 507"/>
                <a:gd name="T11" fmla="*/ 123 h 196"/>
                <a:gd name="T12" fmla="*/ 142 w 507"/>
                <a:gd name="T13" fmla="*/ 146 h 196"/>
                <a:gd name="T14" fmla="*/ 178 w 507"/>
                <a:gd name="T15" fmla="*/ 169 h 196"/>
                <a:gd name="T16" fmla="*/ 219 w 507"/>
                <a:gd name="T17" fmla="*/ 182 h 196"/>
                <a:gd name="T18" fmla="*/ 260 w 507"/>
                <a:gd name="T19" fmla="*/ 192 h 196"/>
                <a:gd name="T20" fmla="*/ 306 w 507"/>
                <a:gd name="T21" fmla="*/ 196 h 196"/>
                <a:gd name="T22" fmla="*/ 352 w 507"/>
                <a:gd name="T23" fmla="*/ 192 h 196"/>
                <a:gd name="T24" fmla="*/ 402 w 507"/>
                <a:gd name="T25" fmla="*/ 178 h 196"/>
                <a:gd name="T26" fmla="*/ 452 w 507"/>
                <a:gd name="T27" fmla="*/ 151 h 196"/>
                <a:gd name="T28" fmla="*/ 507 w 507"/>
                <a:gd name="T29" fmla="*/ 114 h 196"/>
                <a:gd name="T30" fmla="*/ 507 w 507"/>
                <a:gd name="T31" fmla="*/ 114 h 196"/>
                <a:gd name="T32" fmla="*/ 466 w 507"/>
                <a:gd name="T33" fmla="*/ 119 h 196"/>
                <a:gd name="T34" fmla="*/ 420 w 507"/>
                <a:gd name="T35" fmla="*/ 123 h 196"/>
                <a:gd name="T36" fmla="*/ 356 w 507"/>
                <a:gd name="T37" fmla="*/ 123 h 196"/>
                <a:gd name="T38" fmla="*/ 279 w 507"/>
                <a:gd name="T39" fmla="*/ 114 h 196"/>
                <a:gd name="T40" fmla="*/ 238 w 507"/>
                <a:gd name="T41" fmla="*/ 105 h 196"/>
                <a:gd name="T42" fmla="*/ 192 w 507"/>
                <a:gd name="T43" fmla="*/ 91 h 196"/>
                <a:gd name="T44" fmla="*/ 146 w 507"/>
                <a:gd name="T45" fmla="*/ 78 h 196"/>
                <a:gd name="T46" fmla="*/ 96 w 507"/>
                <a:gd name="T47" fmla="*/ 55 h 196"/>
                <a:gd name="T48" fmla="*/ 51 w 507"/>
                <a:gd name="T49" fmla="*/ 32 h 196"/>
                <a:gd name="T50" fmla="*/ 0 w 507"/>
                <a:gd name="T51" fmla="*/ 0 h 196"/>
                <a:gd name="T52" fmla="*/ 0 w 507"/>
                <a:gd name="T5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7" h="196">
                  <a:moveTo>
                    <a:pt x="0" y="0"/>
                  </a:moveTo>
                  <a:lnTo>
                    <a:pt x="0" y="0"/>
                  </a:lnTo>
                  <a:lnTo>
                    <a:pt x="10" y="14"/>
                  </a:lnTo>
                  <a:lnTo>
                    <a:pt x="37" y="50"/>
                  </a:lnTo>
                  <a:lnTo>
                    <a:pt x="83" y="100"/>
                  </a:lnTo>
                  <a:lnTo>
                    <a:pt x="110" y="123"/>
                  </a:lnTo>
                  <a:lnTo>
                    <a:pt x="142" y="146"/>
                  </a:lnTo>
                  <a:lnTo>
                    <a:pt x="178" y="169"/>
                  </a:lnTo>
                  <a:lnTo>
                    <a:pt x="219" y="182"/>
                  </a:lnTo>
                  <a:lnTo>
                    <a:pt x="260" y="192"/>
                  </a:lnTo>
                  <a:lnTo>
                    <a:pt x="306" y="196"/>
                  </a:lnTo>
                  <a:lnTo>
                    <a:pt x="352" y="192"/>
                  </a:lnTo>
                  <a:lnTo>
                    <a:pt x="402" y="178"/>
                  </a:lnTo>
                  <a:lnTo>
                    <a:pt x="452" y="151"/>
                  </a:lnTo>
                  <a:lnTo>
                    <a:pt x="507" y="114"/>
                  </a:lnTo>
                  <a:lnTo>
                    <a:pt x="507" y="114"/>
                  </a:lnTo>
                  <a:lnTo>
                    <a:pt x="466" y="119"/>
                  </a:lnTo>
                  <a:lnTo>
                    <a:pt x="420" y="123"/>
                  </a:lnTo>
                  <a:lnTo>
                    <a:pt x="356" y="123"/>
                  </a:lnTo>
                  <a:lnTo>
                    <a:pt x="279" y="114"/>
                  </a:lnTo>
                  <a:lnTo>
                    <a:pt x="238" y="105"/>
                  </a:lnTo>
                  <a:lnTo>
                    <a:pt x="192" y="91"/>
                  </a:lnTo>
                  <a:lnTo>
                    <a:pt x="146" y="78"/>
                  </a:lnTo>
                  <a:lnTo>
                    <a:pt x="96" y="55"/>
                  </a:lnTo>
                  <a:lnTo>
                    <a:pt x="51" y="3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20"/>
            <p:cNvSpPr>
              <a:spLocks/>
            </p:cNvSpPr>
            <p:nvPr/>
          </p:nvSpPr>
          <p:spPr bwMode="auto">
            <a:xfrm>
              <a:off x="2963" y="2412"/>
              <a:ext cx="59" cy="78"/>
            </a:xfrm>
            <a:custGeom>
              <a:avLst/>
              <a:gdLst>
                <a:gd name="T0" fmla="*/ 0 w 59"/>
                <a:gd name="T1" fmla="*/ 46 h 78"/>
                <a:gd name="T2" fmla="*/ 0 w 59"/>
                <a:gd name="T3" fmla="*/ 46 h 78"/>
                <a:gd name="T4" fmla="*/ 18 w 59"/>
                <a:gd name="T5" fmla="*/ 37 h 78"/>
                <a:gd name="T6" fmla="*/ 32 w 59"/>
                <a:gd name="T7" fmla="*/ 28 h 78"/>
                <a:gd name="T8" fmla="*/ 46 w 59"/>
                <a:gd name="T9" fmla="*/ 5 h 78"/>
                <a:gd name="T10" fmla="*/ 46 w 59"/>
                <a:gd name="T11" fmla="*/ 5 h 78"/>
                <a:gd name="T12" fmla="*/ 50 w 59"/>
                <a:gd name="T13" fmla="*/ 0 h 78"/>
                <a:gd name="T14" fmla="*/ 59 w 59"/>
                <a:gd name="T15" fmla="*/ 0 h 78"/>
                <a:gd name="T16" fmla="*/ 59 w 59"/>
                <a:gd name="T17" fmla="*/ 5 h 78"/>
                <a:gd name="T18" fmla="*/ 59 w 59"/>
                <a:gd name="T19" fmla="*/ 14 h 78"/>
                <a:gd name="T20" fmla="*/ 50 w 59"/>
                <a:gd name="T21" fmla="*/ 46 h 78"/>
                <a:gd name="T22" fmla="*/ 37 w 59"/>
                <a:gd name="T23" fmla="*/ 78 h 78"/>
                <a:gd name="T24" fmla="*/ 0 w 59"/>
                <a:gd name="T25" fmla="*/ 4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78">
                  <a:moveTo>
                    <a:pt x="0" y="46"/>
                  </a:moveTo>
                  <a:lnTo>
                    <a:pt x="0" y="46"/>
                  </a:lnTo>
                  <a:lnTo>
                    <a:pt x="18" y="37"/>
                  </a:lnTo>
                  <a:lnTo>
                    <a:pt x="32" y="28"/>
                  </a:lnTo>
                  <a:lnTo>
                    <a:pt x="46" y="5"/>
                  </a:lnTo>
                  <a:lnTo>
                    <a:pt x="46" y="5"/>
                  </a:lnTo>
                  <a:lnTo>
                    <a:pt x="50" y="0"/>
                  </a:lnTo>
                  <a:lnTo>
                    <a:pt x="59" y="0"/>
                  </a:lnTo>
                  <a:lnTo>
                    <a:pt x="59" y="5"/>
                  </a:lnTo>
                  <a:lnTo>
                    <a:pt x="59" y="14"/>
                  </a:lnTo>
                  <a:lnTo>
                    <a:pt x="50" y="46"/>
                  </a:lnTo>
                  <a:lnTo>
                    <a:pt x="37" y="78"/>
                  </a:lnTo>
                  <a:lnTo>
                    <a:pt x="0"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1"/>
            <p:cNvSpPr>
              <a:spLocks/>
            </p:cNvSpPr>
            <p:nvPr/>
          </p:nvSpPr>
          <p:spPr bwMode="auto">
            <a:xfrm>
              <a:off x="3985" y="2508"/>
              <a:ext cx="415" cy="479"/>
            </a:xfrm>
            <a:custGeom>
              <a:avLst/>
              <a:gdLst>
                <a:gd name="T0" fmla="*/ 319 w 415"/>
                <a:gd name="T1" fmla="*/ 68 h 479"/>
                <a:gd name="T2" fmla="*/ 319 w 415"/>
                <a:gd name="T3" fmla="*/ 68 h 479"/>
                <a:gd name="T4" fmla="*/ 310 w 415"/>
                <a:gd name="T5" fmla="*/ 105 h 479"/>
                <a:gd name="T6" fmla="*/ 296 w 415"/>
                <a:gd name="T7" fmla="*/ 141 h 479"/>
                <a:gd name="T8" fmla="*/ 278 w 415"/>
                <a:gd name="T9" fmla="*/ 187 h 479"/>
                <a:gd name="T10" fmla="*/ 246 w 415"/>
                <a:gd name="T11" fmla="*/ 237 h 479"/>
                <a:gd name="T12" fmla="*/ 228 w 415"/>
                <a:gd name="T13" fmla="*/ 264 h 479"/>
                <a:gd name="T14" fmla="*/ 205 w 415"/>
                <a:gd name="T15" fmla="*/ 287 h 479"/>
                <a:gd name="T16" fmla="*/ 178 w 415"/>
                <a:gd name="T17" fmla="*/ 310 h 479"/>
                <a:gd name="T18" fmla="*/ 150 w 415"/>
                <a:gd name="T19" fmla="*/ 328 h 479"/>
                <a:gd name="T20" fmla="*/ 114 w 415"/>
                <a:gd name="T21" fmla="*/ 346 h 479"/>
                <a:gd name="T22" fmla="*/ 77 w 415"/>
                <a:gd name="T23" fmla="*/ 365 h 479"/>
                <a:gd name="T24" fmla="*/ 77 w 415"/>
                <a:gd name="T25" fmla="*/ 365 h 479"/>
                <a:gd name="T26" fmla="*/ 59 w 415"/>
                <a:gd name="T27" fmla="*/ 383 h 479"/>
                <a:gd name="T28" fmla="*/ 23 w 415"/>
                <a:gd name="T29" fmla="*/ 429 h 479"/>
                <a:gd name="T30" fmla="*/ 9 w 415"/>
                <a:gd name="T31" fmla="*/ 451 h 479"/>
                <a:gd name="T32" fmla="*/ 0 w 415"/>
                <a:gd name="T33" fmla="*/ 470 h 479"/>
                <a:gd name="T34" fmla="*/ 4 w 415"/>
                <a:gd name="T35" fmla="*/ 474 h 479"/>
                <a:gd name="T36" fmla="*/ 9 w 415"/>
                <a:gd name="T37" fmla="*/ 479 h 479"/>
                <a:gd name="T38" fmla="*/ 18 w 415"/>
                <a:gd name="T39" fmla="*/ 479 h 479"/>
                <a:gd name="T40" fmla="*/ 36 w 415"/>
                <a:gd name="T41" fmla="*/ 479 h 479"/>
                <a:gd name="T42" fmla="*/ 36 w 415"/>
                <a:gd name="T43" fmla="*/ 479 h 479"/>
                <a:gd name="T44" fmla="*/ 77 w 415"/>
                <a:gd name="T45" fmla="*/ 456 h 479"/>
                <a:gd name="T46" fmla="*/ 123 w 415"/>
                <a:gd name="T47" fmla="*/ 424 h 479"/>
                <a:gd name="T48" fmla="*/ 173 w 415"/>
                <a:gd name="T49" fmla="*/ 378 h 479"/>
                <a:gd name="T50" fmla="*/ 233 w 415"/>
                <a:gd name="T51" fmla="*/ 324 h 479"/>
                <a:gd name="T52" fmla="*/ 260 w 415"/>
                <a:gd name="T53" fmla="*/ 292 h 479"/>
                <a:gd name="T54" fmla="*/ 287 w 415"/>
                <a:gd name="T55" fmla="*/ 255 h 479"/>
                <a:gd name="T56" fmla="*/ 315 w 415"/>
                <a:gd name="T57" fmla="*/ 214 h 479"/>
                <a:gd name="T58" fmla="*/ 337 w 415"/>
                <a:gd name="T59" fmla="*/ 173 h 479"/>
                <a:gd name="T60" fmla="*/ 356 w 415"/>
                <a:gd name="T61" fmla="*/ 123 h 479"/>
                <a:gd name="T62" fmla="*/ 374 w 415"/>
                <a:gd name="T63" fmla="*/ 73 h 479"/>
                <a:gd name="T64" fmla="*/ 374 w 415"/>
                <a:gd name="T65" fmla="*/ 73 h 479"/>
                <a:gd name="T66" fmla="*/ 397 w 415"/>
                <a:gd name="T67" fmla="*/ 55 h 479"/>
                <a:gd name="T68" fmla="*/ 410 w 415"/>
                <a:gd name="T69" fmla="*/ 32 h 479"/>
                <a:gd name="T70" fmla="*/ 415 w 415"/>
                <a:gd name="T71" fmla="*/ 23 h 479"/>
                <a:gd name="T72" fmla="*/ 415 w 415"/>
                <a:gd name="T73" fmla="*/ 18 h 479"/>
                <a:gd name="T74" fmla="*/ 415 w 415"/>
                <a:gd name="T75" fmla="*/ 18 h 479"/>
                <a:gd name="T76" fmla="*/ 401 w 415"/>
                <a:gd name="T77" fmla="*/ 0 h 479"/>
                <a:gd name="T78" fmla="*/ 401 w 415"/>
                <a:gd name="T79" fmla="*/ 0 h 479"/>
                <a:gd name="T80" fmla="*/ 397 w 415"/>
                <a:gd name="T81" fmla="*/ 0 h 479"/>
                <a:gd name="T82" fmla="*/ 388 w 415"/>
                <a:gd name="T83" fmla="*/ 5 h 479"/>
                <a:gd name="T84" fmla="*/ 369 w 415"/>
                <a:gd name="T85" fmla="*/ 18 h 479"/>
                <a:gd name="T86" fmla="*/ 351 w 415"/>
                <a:gd name="T87" fmla="*/ 36 h 479"/>
                <a:gd name="T88" fmla="*/ 337 w 415"/>
                <a:gd name="T89" fmla="*/ 41 h 479"/>
                <a:gd name="T90" fmla="*/ 319 w 415"/>
                <a:gd name="T91" fmla="*/ 68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5" h="479">
                  <a:moveTo>
                    <a:pt x="319" y="68"/>
                  </a:moveTo>
                  <a:lnTo>
                    <a:pt x="319" y="68"/>
                  </a:lnTo>
                  <a:lnTo>
                    <a:pt x="310" y="105"/>
                  </a:lnTo>
                  <a:lnTo>
                    <a:pt x="296" y="141"/>
                  </a:lnTo>
                  <a:lnTo>
                    <a:pt x="278" y="187"/>
                  </a:lnTo>
                  <a:lnTo>
                    <a:pt x="246" y="237"/>
                  </a:lnTo>
                  <a:lnTo>
                    <a:pt x="228" y="264"/>
                  </a:lnTo>
                  <a:lnTo>
                    <a:pt x="205" y="287"/>
                  </a:lnTo>
                  <a:lnTo>
                    <a:pt x="178" y="310"/>
                  </a:lnTo>
                  <a:lnTo>
                    <a:pt x="150" y="328"/>
                  </a:lnTo>
                  <a:lnTo>
                    <a:pt x="114" y="346"/>
                  </a:lnTo>
                  <a:lnTo>
                    <a:pt x="77" y="365"/>
                  </a:lnTo>
                  <a:lnTo>
                    <a:pt x="77" y="365"/>
                  </a:lnTo>
                  <a:lnTo>
                    <a:pt x="59" y="383"/>
                  </a:lnTo>
                  <a:lnTo>
                    <a:pt x="23" y="429"/>
                  </a:lnTo>
                  <a:lnTo>
                    <a:pt x="9" y="451"/>
                  </a:lnTo>
                  <a:lnTo>
                    <a:pt x="0" y="470"/>
                  </a:lnTo>
                  <a:lnTo>
                    <a:pt x="4" y="474"/>
                  </a:lnTo>
                  <a:lnTo>
                    <a:pt x="9" y="479"/>
                  </a:lnTo>
                  <a:lnTo>
                    <a:pt x="18" y="479"/>
                  </a:lnTo>
                  <a:lnTo>
                    <a:pt x="36" y="479"/>
                  </a:lnTo>
                  <a:lnTo>
                    <a:pt x="36" y="479"/>
                  </a:lnTo>
                  <a:lnTo>
                    <a:pt x="77" y="456"/>
                  </a:lnTo>
                  <a:lnTo>
                    <a:pt x="123" y="424"/>
                  </a:lnTo>
                  <a:lnTo>
                    <a:pt x="173" y="378"/>
                  </a:lnTo>
                  <a:lnTo>
                    <a:pt x="233" y="324"/>
                  </a:lnTo>
                  <a:lnTo>
                    <a:pt x="260" y="292"/>
                  </a:lnTo>
                  <a:lnTo>
                    <a:pt x="287" y="255"/>
                  </a:lnTo>
                  <a:lnTo>
                    <a:pt x="315" y="214"/>
                  </a:lnTo>
                  <a:lnTo>
                    <a:pt x="337" y="173"/>
                  </a:lnTo>
                  <a:lnTo>
                    <a:pt x="356" y="123"/>
                  </a:lnTo>
                  <a:lnTo>
                    <a:pt x="374" y="73"/>
                  </a:lnTo>
                  <a:lnTo>
                    <a:pt x="374" y="73"/>
                  </a:lnTo>
                  <a:lnTo>
                    <a:pt x="397" y="55"/>
                  </a:lnTo>
                  <a:lnTo>
                    <a:pt x="410" y="32"/>
                  </a:lnTo>
                  <a:lnTo>
                    <a:pt x="415" y="23"/>
                  </a:lnTo>
                  <a:lnTo>
                    <a:pt x="415" y="18"/>
                  </a:lnTo>
                  <a:lnTo>
                    <a:pt x="415" y="18"/>
                  </a:lnTo>
                  <a:lnTo>
                    <a:pt x="401" y="0"/>
                  </a:lnTo>
                  <a:lnTo>
                    <a:pt x="401" y="0"/>
                  </a:lnTo>
                  <a:lnTo>
                    <a:pt x="397" y="0"/>
                  </a:lnTo>
                  <a:lnTo>
                    <a:pt x="388" y="5"/>
                  </a:lnTo>
                  <a:lnTo>
                    <a:pt x="369" y="18"/>
                  </a:lnTo>
                  <a:lnTo>
                    <a:pt x="351" y="36"/>
                  </a:lnTo>
                  <a:lnTo>
                    <a:pt x="337" y="41"/>
                  </a:lnTo>
                  <a:lnTo>
                    <a:pt x="319" y="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22"/>
            <p:cNvSpPr>
              <a:spLocks/>
            </p:cNvSpPr>
            <p:nvPr/>
          </p:nvSpPr>
          <p:spPr bwMode="auto">
            <a:xfrm>
              <a:off x="3985" y="2508"/>
              <a:ext cx="415" cy="479"/>
            </a:xfrm>
            <a:custGeom>
              <a:avLst/>
              <a:gdLst>
                <a:gd name="T0" fmla="*/ 319 w 415"/>
                <a:gd name="T1" fmla="*/ 68 h 479"/>
                <a:gd name="T2" fmla="*/ 319 w 415"/>
                <a:gd name="T3" fmla="*/ 68 h 479"/>
                <a:gd name="T4" fmla="*/ 310 w 415"/>
                <a:gd name="T5" fmla="*/ 105 h 479"/>
                <a:gd name="T6" fmla="*/ 296 w 415"/>
                <a:gd name="T7" fmla="*/ 141 h 479"/>
                <a:gd name="T8" fmla="*/ 278 w 415"/>
                <a:gd name="T9" fmla="*/ 187 h 479"/>
                <a:gd name="T10" fmla="*/ 246 w 415"/>
                <a:gd name="T11" fmla="*/ 237 h 479"/>
                <a:gd name="T12" fmla="*/ 228 w 415"/>
                <a:gd name="T13" fmla="*/ 264 h 479"/>
                <a:gd name="T14" fmla="*/ 205 w 415"/>
                <a:gd name="T15" fmla="*/ 287 h 479"/>
                <a:gd name="T16" fmla="*/ 178 w 415"/>
                <a:gd name="T17" fmla="*/ 310 h 479"/>
                <a:gd name="T18" fmla="*/ 150 w 415"/>
                <a:gd name="T19" fmla="*/ 328 h 479"/>
                <a:gd name="T20" fmla="*/ 114 w 415"/>
                <a:gd name="T21" fmla="*/ 346 h 479"/>
                <a:gd name="T22" fmla="*/ 77 w 415"/>
                <a:gd name="T23" fmla="*/ 365 h 479"/>
                <a:gd name="T24" fmla="*/ 77 w 415"/>
                <a:gd name="T25" fmla="*/ 365 h 479"/>
                <a:gd name="T26" fmla="*/ 59 w 415"/>
                <a:gd name="T27" fmla="*/ 383 h 479"/>
                <a:gd name="T28" fmla="*/ 23 w 415"/>
                <a:gd name="T29" fmla="*/ 429 h 479"/>
                <a:gd name="T30" fmla="*/ 9 w 415"/>
                <a:gd name="T31" fmla="*/ 451 h 479"/>
                <a:gd name="T32" fmla="*/ 0 w 415"/>
                <a:gd name="T33" fmla="*/ 470 h 479"/>
                <a:gd name="T34" fmla="*/ 4 w 415"/>
                <a:gd name="T35" fmla="*/ 474 h 479"/>
                <a:gd name="T36" fmla="*/ 9 w 415"/>
                <a:gd name="T37" fmla="*/ 479 h 479"/>
                <a:gd name="T38" fmla="*/ 18 w 415"/>
                <a:gd name="T39" fmla="*/ 479 h 479"/>
                <a:gd name="T40" fmla="*/ 36 w 415"/>
                <a:gd name="T41" fmla="*/ 479 h 479"/>
                <a:gd name="T42" fmla="*/ 36 w 415"/>
                <a:gd name="T43" fmla="*/ 479 h 479"/>
                <a:gd name="T44" fmla="*/ 77 w 415"/>
                <a:gd name="T45" fmla="*/ 456 h 479"/>
                <a:gd name="T46" fmla="*/ 123 w 415"/>
                <a:gd name="T47" fmla="*/ 424 h 479"/>
                <a:gd name="T48" fmla="*/ 173 w 415"/>
                <a:gd name="T49" fmla="*/ 378 h 479"/>
                <a:gd name="T50" fmla="*/ 233 w 415"/>
                <a:gd name="T51" fmla="*/ 324 h 479"/>
                <a:gd name="T52" fmla="*/ 260 w 415"/>
                <a:gd name="T53" fmla="*/ 292 h 479"/>
                <a:gd name="T54" fmla="*/ 287 w 415"/>
                <a:gd name="T55" fmla="*/ 255 h 479"/>
                <a:gd name="T56" fmla="*/ 315 w 415"/>
                <a:gd name="T57" fmla="*/ 214 h 479"/>
                <a:gd name="T58" fmla="*/ 337 w 415"/>
                <a:gd name="T59" fmla="*/ 173 h 479"/>
                <a:gd name="T60" fmla="*/ 356 w 415"/>
                <a:gd name="T61" fmla="*/ 123 h 479"/>
                <a:gd name="T62" fmla="*/ 374 w 415"/>
                <a:gd name="T63" fmla="*/ 73 h 479"/>
                <a:gd name="T64" fmla="*/ 374 w 415"/>
                <a:gd name="T65" fmla="*/ 73 h 479"/>
                <a:gd name="T66" fmla="*/ 397 w 415"/>
                <a:gd name="T67" fmla="*/ 55 h 479"/>
                <a:gd name="T68" fmla="*/ 410 w 415"/>
                <a:gd name="T69" fmla="*/ 32 h 479"/>
                <a:gd name="T70" fmla="*/ 415 w 415"/>
                <a:gd name="T71" fmla="*/ 23 h 479"/>
                <a:gd name="T72" fmla="*/ 415 w 415"/>
                <a:gd name="T73" fmla="*/ 18 h 479"/>
                <a:gd name="T74" fmla="*/ 415 w 415"/>
                <a:gd name="T75" fmla="*/ 18 h 479"/>
                <a:gd name="T76" fmla="*/ 401 w 415"/>
                <a:gd name="T77" fmla="*/ 0 h 479"/>
                <a:gd name="T78" fmla="*/ 401 w 415"/>
                <a:gd name="T79" fmla="*/ 0 h 479"/>
                <a:gd name="T80" fmla="*/ 397 w 415"/>
                <a:gd name="T81" fmla="*/ 0 h 479"/>
                <a:gd name="T82" fmla="*/ 388 w 415"/>
                <a:gd name="T83" fmla="*/ 5 h 479"/>
                <a:gd name="T84" fmla="*/ 369 w 415"/>
                <a:gd name="T85" fmla="*/ 18 h 479"/>
                <a:gd name="T86" fmla="*/ 351 w 415"/>
                <a:gd name="T87" fmla="*/ 36 h 479"/>
                <a:gd name="T88" fmla="*/ 337 w 415"/>
                <a:gd name="T89" fmla="*/ 4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5" h="479">
                  <a:moveTo>
                    <a:pt x="319" y="68"/>
                  </a:moveTo>
                  <a:lnTo>
                    <a:pt x="319" y="68"/>
                  </a:lnTo>
                  <a:lnTo>
                    <a:pt x="310" y="105"/>
                  </a:lnTo>
                  <a:lnTo>
                    <a:pt x="296" y="141"/>
                  </a:lnTo>
                  <a:lnTo>
                    <a:pt x="278" y="187"/>
                  </a:lnTo>
                  <a:lnTo>
                    <a:pt x="246" y="237"/>
                  </a:lnTo>
                  <a:lnTo>
                    <a:pt x="228" y="264"/>
                  </a:lnTo>
                  <a:lnTo>
                    <a:pt x="205" y="287"/>
                  </a:lnTo>
                  <a:lnTo>
                    <a:pt x="178" y="310"/>
                  </a:lnTo>
                  <a:lnTo>
                    <a:pt x="150" y="328"/>
                  </a:lnTo>
                  <a:lnTo>
                    <a:pt x="114" y="346"/>
                  </a:lnTo>
                  <a:lnTo>
                    <a:pt x="77" y="365"/>
                  </a:lnTo>
                  <a:lnTo>
                    <a:pt x="77" y="365"/>
                  </a:lnTo>
                  <a:lnTo>
                    <a:pt x="59" y="383"/>
                  </a:lnTo>
                  <a:lnTo>
                    <a:pt x="23" y="429"/>
                  </a:lnTo>
                  <a:lnTo>
                    <a:pt x="9" y="451"/>
                  </a:lnTo>
                  <a:lnTo>
                    <a:pt x="0" y="470"/>
                  </a:lnTo>
                  <a:lnTo>
                    <a:pt x="4" y="474"/>
                  </a:lnTo>
                  <a:lnTo>
                    <a:pt x="9" y="479"/>
                  </a:lnTo>
                  <a:lnTo>
                    <a:pt x="18" y="479"/>
                  </a:lnTo>
                  <a:lnTo>
                    <a:pt x="36" y="479"/>
                  </a:lnTo>
                  <a:lnTo>
                    <a:pt x="36" y="479"/>
                  </a:lnTo>
                  <a:lnTo>
                    <a:pt x="77" y="456"/>
                  </a:lnTo>
                  <a:lnTo>
                    <a:pt x="123" y="424"/>
                  </a:lnTo>
                  <a:lnTo>
                    <a:pt x="173" y="378"/>
                  </a:lnTo>
                  <a:lnTo>
                    <a:pt x="233" y="324"/>
                  </a:lnTo>
                  <a:lnTo>
                    <a:pt x="260" y="292"/>
                  </a:lnTo>
                  <a:lnTo>
                    <a:pt x="287" y="255"/>
                  </a:lnTo>
                  <a:lnTo>
                    <a:pt x="315" y="214"/>
                  </a:lnTo>
                  <a:lnTo>
                    <a:pt x="337" y="173"/>
                  </a:lnTo>
                  <a:lnTo>
                    <a:pt x="356" y="123"/>
                  </a:lnTo>
                  <a:lnTo>
                    <a:pt x="374" y="73"/>
                  </a:lnTo>
                  <a:lnTo>
                    <a:pt x="374" y="73"/>
                  </a:lnTo>
                  <a:lnTo>
                    <a:pt x="397" y="55"/>
                  </a:lnTo>
                  <a:lnTo>
                    <a:pt x="410" y="32"/>
                  </a:lnTo>
                  <a:lnTo>
                    <a:pt x="415" y="23"/>
                  </a:lnTo>
                  <a:lnTo>
                    <a:pt x="415" y="18"/>
                  </a:lnTo>
                  <a:lnTo>
                    <a:pt x="415" y="18"/>
                  </a:lnTo>
                  <a:lnTo>
                    <a:pt x="401" y="0"/>
                  </a:lnTo>
                  <a:lnTo>
                    <a:pt x="401" y="0"/>
                  </a:lnTo>
                  <a:lnTo>
                    <a:pt x="397" y="0"/>
                  </a:lnTo>
                  <a:lnTo>
                    <a:pt x="388" y="5"/>
                  </a:lnTo>
                  <a:lnTo>
                    <a:pt x="369" y="18"/>
                  </a:lnTo>
                  <a:lnTo>
                    <a:pt x="351" y="36"/>
                  </a:lnTo>
                  <a:lnTo>
                    <a:pt x="337" y="41"/>
                  </a:lnTo>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23"/>
            <p:cNvSpPr>
              <a:spLocks noChangeArrowheads="1"/>
            </p:cNvSpPr>
            <p:nvPr/>
          </p:nvSpPr>
          <p:spPr bwMode="auto">
            <a:xfrm>
              <a:off x="1964" y="1678"/>
              <a:ext cx="37" cy="1414"/>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4"/>
            <p:cNvSpPr>
              <a:spLocks/>
            </p:cNvSpPr>
            <p:nvPr/>
          </p:nvSpPr>
          <p:spPr bwMode="auto">
            <a:xfrm>
              <a:off x="1969" y="2823"/>
              <a:ext cx="1336" cy="269"/>
            </a:xfrm>
            <a:custGeom>
              <a:avLst/>
              <a:gdLst>
                <a:gd name="T0" fmla="*/ 4 w 1336"/>
                <a:gd name="T1" fmla="*/ 269 h 269"/>
                <a:gd name="T2" fmla="*/ 0 w 1336"/>
                <a:gd name="T3" fmla="*/ 237 h 269"/>
                <a:gd name="T4" fmla="*/ 1332 w 1336"/>
                <a:gd name="T5" fmla="*/ 0 h 269"/>
                <a:gd name="T6" fmla="*/ 1336 w 1336"/>
                <a:gd name="T7" fmla="*/ 31 h 269"/>
                <a:gd name="T8" fmla="*/ 4 w 1336"/>
                <a:gd name="T9" fmla="*/ 269 h 269"/>
              </a:gdLst>
              <a:ahLst/>
              <a:cxnLst>
                <a:cxn ang="0">
                  <a:pos x="T0" y="T1"/>
                </a:cxn>
                <a:cxn ang="0">
                  <a:pos x="T2" y="T3"/>
                </a:cxn>
                <a:cxn ang="0">
                  <a:pos x="T4" y="T5"/>
                </a:cxn>
                <a:cxn ang="0">
                  <a:pos x="T6" y="T7"/>
                </a:cxn>
                <a:cxn ang="0">
                  <a:pos x="T8" y="T9"/>
                </a:cxn>
              </a:cxnLst>
              <a:rect l="0" t="0" r="r" b="b"/>
              <a:pathLst>
                <a:path w="1336" h="269">
                  <a:moveTo>
                    <a:pt x="4" y="269"/>
                  </a:moveTo>
                  <a:lnTo>
                    <a:pt x="0" y="237"/>
                  </a:lnTo>
                  <a:lnTo>
                    <a:pt x="1332" y="0"/>
                  </a:lnTo>
                  <a:lnTo>
                    <a:pt x="1336" y="31"/>
                  </a:lnTo>
                  <a:lnTo>
                    <a:pt x="4" y="26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5"/>
            <p:cNvSpPr>
              <a:spLocks/>
            </p:cNvSpPr>
            <p:nvPr/>
          </p:nvSpPr>
          <p:spPr bwMode="auto">
            <a:xfrm>
              <a:off x="2183" y="1719"/>
              <a:ext cx="14" cy="1291"/>
            </a:xfrm>
            <a:custGeom>
              <a:avLst/>
              <a:gdLst>
                <a:gd name="T0" fmla="*/ 0 w 14"/>
                <a:gd name="T1" fmla="*/ 1291 h 1291"/>
                <a:gd name="T2" fmla="*/ 0 w 14"/>
                <a:gd name="T3" fmla="*/ 0 h 1291"/>
                <a:gd name="T4" fmla="*/ 14 w 14"/>
                <a:gd name="T5" fmla="*/ 0 h 1291"/>
                <a:gd name="T6" fmla="*/ 14 w 14"/>
                <a:gd name="T7" fmla="*/ 1291 h 1291"/>
                <a:gd name="T8" fmla="*/ 0 w 14"/>
                <a:gd name="T9" fmla="*/ 1291 h 1291"/>
                <a:gd name="T10" fmla="*/ 0 w 14"/>
                <a:gd name="T11" fmla="*/ 1291 h 1291"/>
              </a:gdLst>
              <a:ahLst/>
              <a:cxnLst>
                <a:cxn ang="0">
                  <a:pos x="T0" y="T1"/>
                </a:cxn>
                <a:cxn ang="0">
                  <a:pos x="T2" y="T3"/>
                </a:cxn>
                <a:cxn ang="0">
                  <a:pos x="T4" y="T5"/>
                </a:cxn>
                <a:cxn ang="0">
                  <a:pos x="T6" y="T7"/>
                </a:cxn>
                <a:cxn ang="0">
                  <a:pos x="T8" y="T9"/>
                </a:cxn>
                <a:cxn ang="0">
                  <a:pos x="T10" y="T11"/>
                </a:cxn>
              </a:cxnLst>
              <a:rect l="0" t="0" r="r" b="b"/>
              <a:pathLst>
                <a:path w="14" h="1291">
                  <a:moveTo>
                    <a:pt x="0" y="1291"/>
                  </a:moveTo>
                  <a:lnTo>
                    <a:pt x="0" y="0"/>
                  </a:lnTo>
                  <a:lnTo>
                    <a:pt x="14" y="0"/>
                  </a:lnTo>
                  <a:lnTo>
                    <a:pt x="14" y="1291"/>
                  </a:lnTo>
                  <a:lnTo>
                    <a:pt x="0" y="1291"/>
                  </a:lnTo>
                  <a:lnTo>
                    <a:pt x="0" y="1291"/>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6"/>
            <p:cNvSpPr>
              <a:spLocks/>
            </p:cNvSpPr>
            <p:nvPr/>
          </p:nvSpPr>
          <p:spPr bwMode="auto">
            <a:xfrm>
              <a:off x="2411" y="1779"/>
              <a:ext cx="14" cy="1199"/>
            </a:xfrm>
            <a:custGeom>
              <a:avLst/>
              <a:gdLst>
                <a:gd name="T0" fmla="*/ 0 w 14"/>
                <a:gd name="T1" fmla="*/ 1199 h 1199"/>
                <a:gd name="T2" fmla="*/ 0 w 14"/>
                <a:gd name="T3" fmla="*/ 0 h 1199"/>
                <a:gd name="T4" fmla="*/ 14 w 14"/>
                <a:gd name="T5" fmla="*/ 0 h 1199"/>
                <a:gd name="T6" fmla="*/ 14 w 14"/>
                <a:gd name="T7" fmla="*/ 1199 h 1199"/>
                <a:gd name="T8" fmla="*/ 0 w 14"/>
                <a:gd name="T9" fmla="*/ 1199 h 1199"/>
                <a:gd name="T10" fmla="*/ 0 w 14"/>
                <a:gd name="T11" fmla="*/ 1199 h 1199"/>
              </a:gdLst>
              <a:ahLst/>
              <a:cxnLst>
                <a:cxn ang="0">
                  <a:pos x="T0" y="T1"/>
                </a:cxn>
                <a:cxn ang="0">
                  <a:pos x="T2" y="T3"/>
                </a:cxn>
                <a:cxn ang="0">
                  <a:pos x="T4" y="T5"/>
                </a:cxn>
                <a:cxn ang="0">
                  <a:pos x="T6" y="T7"/>
                </a:cxn>
                <a:cxn ang="0">
                  <a:pos x="T8" y="T9"/>
                </a:cxn>
                <a:cxn ang="0">
                  <a:pos x="T10" y="T11"/>
                </a:cxn>
              </a:cxnLst>
              <a:rect l="0" t="0" r="r" b="b"/>
              <a:pathLst>
                <a:path w="14" h="1199">
                  <a:moveTo>
                    <a:pt x="0" y="1199"/>
                  </a:moveTo>
                  <a:lnTo>
                    <a:pt x="0" y="0"/>
                  </a:lnTo>
                  <a:lnTo>
                    <a:pt x="14" y="0"/>
                  </a:lnTo>
                  <a:lnTo>
                    <a:pt x="14" y="1199"/>
                  </a:lnTo>
                  <a:lnTo>
                    <a:pt x="0" y="1199"/>
                  </a:lnTo>
                  <a:lnTo>
                    <a:pt x="0" y="1199"/>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7"/>
            <p:cNvSpPr>
              <a:spLocks/>
            </p:cNvSpPr>
            <p:nvPr/>
          </p:nvSpPr>
          <p:spPr bwMode="auto">
            <a:xfrm>
              <a:off x="2639" y="1851"/>
              <a:ext cx="14" cy="1090"/>
            </a:xfrm>
            <a:custGeom>
              <a:avLst/>
              <a:gdLst>
                <a:gd name="T0" fmla="*/ 0 w 14"/>
                <a:gd name="T1" fmla="*/ 1090 h 1090"/>
                <a:gd name="T2" fmla="*/ 0 w 14"/>
                <a:gd name="T3" fmla="*/ 0 h 1090"/>
                <a:gd name="T4" fmla="*/ 14 w 14"/>
                <a:gd name="T5" fmla="*/ 0 h 1090"/>
                <a:gd name="T6" fmla="*/ 14 w 14"/>
                <a:gd name="T7" fmla="*/ 1090 h 1090"/>
                <a:gd name="T8" fmla="*/ 0 w 14"/>
                <a:gd name="T9" fmla="*/ 1090 h 1090"/>
                <a:gd name="T10" fmla="*/ 0 w 14"/>
                <a:gd name="T11" fmla="*/ 1090 h 1090"/>
              </a:gdLst>
              <a:ahLst/>
              <a:cxnLst>
                <a:cxn ang="0">
                  <a:pos x="T0" y="T1"/>
                </a:cxn>
                <a:cxn ang="0">
                  <a:pos x="T2" y="T3"/>
                </a:cxn>
                <a:cxn ang="0">
                  <a:pos x="T4" y="T5"/>
                </a:cxn>
                <a:cxn ang="0">
                  <a:pos x="T6" y="T7"/>
                </a:cxn>
                <a:cxn ang="0">
                  <a:pos x="T8" y="T9"/>
                </a:cxn>
                <a:cxn ang="0">
                  <a:pos x="T10" y="T11"/>
                </a:cxn>
              </a:cxnLst>
              <a:rect l="0" t="0" r="r" b="b"/>
              <a:pathLst>
                <a:path w="14" h="1090">
                  <a:moveTo>
                    <a:pt x="0" y="1090"/>
                  </a:moveTo>
                  <a:lnTo>
                    <a:pt x="0" y="0"/>
                  </a:lnTo>
                  <a:lnTo>
                    <a:pt x="14" y="0"/>
                  </a:lnTo>
                  <a:lnTo>
                    <a:pt x="14" y="1090"/>
                  </a:lnTo>
                  <a:lnTo>
                    <a:pt x="0" y="1090"/>
                  </a:lnTo>
                  <a:lnTo>
                    <a:pt x="0" y="1090"/>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8"/>
            <p:cNvSpPr>
              <a:spLocks/>
            </p:cNvSpPr>
            <p:nvPr/>
          </p:nvSpPr>
          <p:spPr bwMode="auto">
            <a:xfrm>
              <a:off x="2854" y="1911"/>
              <a:ext cx="13" cy="985"/>
            </a:xfrm>
            <a:custGeom>
              <a:avLst/>
              <a:gdLst>
                <a:gd name="T0" fmla="*/ 0 w 13"/>
                <a:gd name="T1" fmla="*/ 985 h 985"/>
                <a:gd name="T2" fmla="*/ 0 w 13"/>
                <a:gd name="T3" fmla="*/ 0 h 985"/>
                <a:gd name="T4" fmla="*/ 13 w 13"/>
                <a:gd name="T5" fmla="*/ 0 h 985"/>
                <a:gd name="T6" fmla="*/ 13 w 13"/>
                <a:gd name="T7" fmla="*/ 985 h 985"/>
                <a:gd name="T8" fmla="*/ 0 w 13"/>
                <a:gd name="T9" fmla="*/ 985 h 985"/>
                <a:gd name="T10" fmla="*/ 0 w 13"/>
                <a:gd name="T11" fmla="*/ 985 h 985"/>
              </a:gdLst>
              <a:ahLst/>
              <a:cxnLst>
                <a:cxn ang="0">
                  <a:pos x="T0" y="T1"/>
                </a:cxn>
                <a:cxn ang="0">
                  <a:pos x="T2" y="T3"/>
                </a:cxn>
                <a:cxn ang="0">
                  <a:pos x="T4" y="T5"/>
                </a:cxn>
                <a:cxn ang="0">
                  <a:pos x="T6" y="T7"/>
                </a:cxn>
                <a:cxn ang="0">
                  <a:pos x="T8" y="T9"/>
                </a:cxn>
                <a:cxn ang="0">
                  <a:pos x="T10" y="T11"/>
                </a:cxn>
              </a:cxnLst>
              <a:rect l="0" t="0" r="r" b="b"/>
              <a:pathLst>
                <a:path w="13" h="985">
                  <a:moveTo>
                    <a:pt x="0" y="985"/>
                  </a:moveTo>
                  <a:lnTo>
                    <a:pt x="0" y="0"/>
                  </a:lnTo>
                  <a:lnTo>
                    <a:pt x="13" y="0"/>
                  </a:lnTo>
                  <a:lnTo>
                    <a:pt x="13" y="985"/>
                  </a:lnTo>
                  <a:lnTo>
                    <a:pt x="0" y="985"/>
                  </a:lnTo>
                  <a:lnTo>
                    <a:pt x="0" y="985"/>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9"/>
            <p:cNvSpPr>
              <a:spLocks/>
            </p:cNvSpPr>
            <p:nvPr/>
          </p:nvSpPr>
          <p:spPr bwMode="auto">
            <a:xfrm>
              <a:off x="3050" y="1956"/>
              <a:ext cx="14" cy="908"/>
            </a:xfrm>
            <a:custGeom>
              <a:avLst/>
              <a:gdLst>
                <a:gd name="T0" fmla="*/ 0 w 14"/>
                <a:gd name="T1" fmla="*/ 908 h 908"/>
                <a:gd name="T2" fmla="*/ 0 w 14"/>
                <a:gd name="T3" fmla="*/ 0 h 908"/>
                <a:gd name="T4" fmla="*/ 14 w 14"/>
                <a:gd name="T5" fmla="*/ 0 h 908"/>
                <a:gd name="T6" fmla="*/ 14 w 14"/>
                <a:gd name="T7" fmla="*/ 908 h 908"/>
                <a:gd name="T8" fmla="*/ 0 w 14"/>
                <a:gd name="T9" fmla="*/ 908 h 908"/>
                <a:gd name="T10" fmla="*/ 0 w 14"/>
                <a:gd name="T11" fmla="*/ 908 h 908"/>
              </a:gdLst>
              <a:ahLst/>
              <a:cxnLst>
                <a:cxn ang="0">
                  <a:pos x="T0" y="T1"/>
                </a:cxn>
                <a:cxn ang="0">
                  <a:pos x="T2" y="T3"/>
                </a:cxn>
                <a:cxn ang="0">
                  <a:pos x="T4" y="T5"/>
                </a:cxn>
                <a:cxn ang="0">
                  <a:pos x="T6" y="T7"/>
                </a:cxn>
                <a:cxn ang="0">
                  <a:pos x="T8" y="T9"/>
                </a:cxn>
                <a:cxn ang="0">
                  <a:pos x="T10" y="T11"/>
                </a:cxn>
              </a:cxnLst>
              <a:rect l="0" t="0" r="r" b="b"/>
              <a:pathLst>
                <a:path w="14" h="908">
                  <a:moveTo>
                    <a:pt x="0" y="908"/>
                  </a:moveTo>
                  <a:lnTo>
                    <a:pt x="0" y="0"/>
                  </a:lnTo>
                  <a:lnTo>
                    <a:pt x="14" y="0"/>
                  </a:lnTo>
                  <a:lnTo>
                    <a:pt x="14" y="908"/>
                  </a:lnTo>
                  <a:lnTo>
                    <a:pt x="0" y="908"/>
                  </a:lnTo>
                  <a:lnTo>
                    <a:pt x="0" y="908"/>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30"/>
            <p:cNvSpPr>
              <a:spLocks/>
            </p:cNvSpPr>
            <p:nvPr/>
          </p:nvSpPr>
          <p:spPr bwMode="auto">
            <a:xfrm>
              <a:off x="2918" y="2394"/>
              <a:ext cx="410" cy="479"/>
            </a:xfrm>
            <a:custGeom>
              <a:avLst/>
              <a:gdLst>
                <a:gd name="T0" fmla="*/ 95 w 410"/>
                <a:gd name="T1" fmla="*/ 68 h 479"/>
                <a:gd name="T2" fmla="*/ 95 w 410"/>
                <a:gd name="T3" fmla="*/ 68 h 479"/>
                <a:gd name="T4" fmla="*/ 104 w 410"/>
                <a:gd name="T5" fmla="*/ 105 h 479"/>
                <a:gd name="T6" fmla="*/ 114 w 410"/>
                <a:gd name="T7" fmla="*/ 141 h 479"/>
                <a:gd name="T8" fmla="*/ 136 w 410"/>
                <a:gd name="T9" fmla="*/ 192 h 479"/>
                <a:gd name="T10" fmla="*/ 164 w 410"/>
                <a:gd name="T11" fmla="*/ 237 h 479"/>
                <a:gd name="T12" fmla="*/ 187 w 410"/>
                <a:gd name="T13" fmla="*/ 264 h 479"/>
                <a:gd name="T14" fmla="*/ 209 w 410"/>
                <a:gd name="T15" fmla="*/ 287 h 479"/>
                <a:gd name="T16" fmla="*/ 232 w 410"/>
                <a:gd name="T17" fmla="*/ 310 h 479"/>
                <a:gd name="T18" fmla="*/ 264 w 410"/>
                <a:gd name="T19" fmla="*/ 328 h 479"/>
                <a:gd name="T20" fmla="*/ 296 w 410"/>
                <a:gd name="T21" fmla="*/ 347 h 479"/>
                <a:gd name="T22" fmla="*/ 337 w 410"/>
                <a:gd name="T23" fmla="*/ 365 h 479"/>
                <a:gd name="T24" fmla="*/ 337 w 410"/>
                <a:gd name="T25" fmla="*/ 365 h 479"/>
                <a:gd name="T26" fmla="*/ 355 w 410"/>
                <a:gd name="T27" fmla="*/ 383 h 479"/>
                <a:gd name="T28" fmla="*/ 392 w 410"/>
                <a:gd name="T29" fmla="*/ 429 h 479"/>
                <a:gd name="T30" fmla="*/ 406 w 410"/>
                <a:gd name="T31" fmla="*/ 451 h 479"/>
                <a:gd name="T32" fmla="*/ 410 w 410"/>
                <a:gd name="T33" fmla="*/ 470 h 479"/>
                <a:gd name="T34" fmla="*/ 410 w 410"/>
                <a:gd name="T35" fmla="*/ 474 h 479"/>
                <a:gd name="T36" fmla="*/ 401 w 410"/>
                <a:gd name="T37" fmla="*/ 479 h 479"/>
                <a:gd name="T38" fmla="*/ 392 w 410"/>
                <a:gd name="T39" fmla="*/ 479 h 479"/>
                <a:gd name="T40" fmla="*/ 378 w 410"/>
                <a:gd name="T41" fmla="*/ 479 h 479"/>
                <a:gd name="T42" fmla="*/ 378 w 410"/>
                <a:gd name="T43" fmla="*/ 479 h 479"/>
                <a:gd name="T44" fmla="*/ 337 w 410"/>
                <a:gd name="T45" fmla="*/ 456 h 479"/>
                <a:gd name="T46" fmla="*/ 292 w 410"/>
                <a:gd name="T47" fmla="*/ 424 h 479"/>
                <a:gd name="T48" fmla="*/ 237 w 410"/>
                <a:gd name="T49" fmla="*/ 378 h 479"/>
                <a:gd name="T50" fmla="*/ 182 w 410"/>
                <a:gd name="T51" fmla="*/ 324 h 479"/>
                <a:gd name="T52" fmla="*/ 150 w 410"/>
                <a:gd name="T53" fmla="*/ 292 h 479"/>
                <a:gd name="T54" fmla="*/ 123 w 410"/>
                <a:gd name="T55" fmla="*/ 255 h 479"/>
                <a:gd name="T56" fmla="*/ 100 w 410"/>
                <a:gd name="T57" fmla="*/ 214 h 479"/>
                <a:gd name="T58" fmla="*/ 77 w 410"/>
                <a:gd name="T59" fmla="*/ 173 h 479"/>
                <a:gd name="T60" fmla="*/ 54 w 410"/>
                <a:gd name="T61" fmla="*/ 128 h 479"/>
                <a:gd name="T62" fmla="*/ 36 w 410"/>
                <a:gd name="T63" fmla="*/ 78 h 479"/>
                <a:gd name="T64" fmla="*/ 36 w 410"/>
                <a:gd name="T65" fmla="*/ 78 h 479"/>
                <a:gd name="T66" fmla="*/ 13 w 410"/>
                <a:gd name="T67" fmla="*/ 55 h 479"/>
                <a:gd name="T68" fmla="*/ 0 w 410"/>
                <a:gd name="T69" fmla="*/ 36 h 479"/>
                <a:gd name="T70" fmla="*/ 0 w 410"/>
                <a:gd name="T71" fmla="*/ 27 h 479"/>
                <a:gd name="T72" fmla="*/ 0 w 410"/>
                <a:gd name="T73" fmla="*/ 18 h 479"/>
                <a:gd name="T74" fmla="*/ 0 w 410"/>
                <a:gd name="T75" fmla="*/ 18 h 479"/>
                <a:gd name="T76" fmla="*/ 13 w 410"/>
                <a:gd name="T77" fmla="*/ 0 h 479"/>
                <a:gd name="T78" fmla="*/ 13 w 410"/>
                <a:gd name="T79" fmla="*/ 0 h 479"/>
                <a:gd name="T80" fmla="*/ 18 w 410"/>
                <a:gd name="T81" fmla="*/ 0 h 479"/>
                <a:gd name="T82" fmla="*/ 22 w 410"/>
                <a:gd name="T83" fmla="*/ 5 h 479"/>
                <a:gd name="T84" fmla="*/ 45 w 410"/>
                <a:gd name="T85" fmla="*/ 23 h 479"/>
                <a:gd name="T86" fmla="*/ 63 w 410"/>
                <a:gd name="T87" fmla="*/ 36 h 479"/>
                <a:gd name="T88" fmla="*/ 73 w 410"/>
                <a:gd name="T89" fmla="*/ 41 h 479"/>
                <a:gd name="T90" fmla="*/ 95 w 410"/>
                <a:gd name="T91" fmla="*/ 68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0" h="479">
                  <a:moveTo>
                    <a:pt x="95" y="68"/>
                  </a:moveTo>
                  <a:lnTo>
                    <a:pt x="95" y="68"/>
                  </a:lnTo>
                  <a:lnTo>
                    <a:pt x="104" y="105"/>
                  </a:lnTo>
                  <a:lnTo>
                    <a:pt x="114" y="141"/>
                  </a:lnTo>
                  <a:lnTo>
                    <a:pt x="136" y="192"/>
                  </a:lnTo>
                  <a:lnTo>
                    <a:pt x="164" y="237"/>
                  </a:lnTo>
                  <a:lnTo>
                    <a:pt x="187" y="264"/>
                  </a:lnTo>
                  <a:lnTo>
                    <a:pt x="209" y="287"/>
                  </a:lnTo>
                  <a:lnTo>
                    <a:pt x="232" y="310"/>
                  </a:lnTo>
                  <a:lnTo>
                    <a:pt x="264" y="328"/>
                  </a:lnTo>
                  <a:lnTo>
                    <a:pt x="296" y="347"/>
                  </a:lnTo>
                  <a:lnTo>
                    <a:pt x="337" y="365"/>
                  </a:lnTo>
                  <a:lnTo>
                    <a:pt x="337" y="365"/>
                  </a:lnTo>
                  <a:lnTo>
                    <a:pt x="355" y="383"/>
                  </a:lnTo>
                  <a:lnTo>
                    <a:pt x="392" y="429"/>
                  </a:lnTo>
                  <a:lnTo>
                    <a:pt x="406" y="451"/>
                  </a:lnTo>
                  <a:lnTo>
                    <a:pt x="410" y="470"/>
                  </a:lnTo>
                  <a:lnTo>
                    <a:pt x="410" y="474"/>
                  </a:lnTo>
                  <a:lnTo>
                    <a:pt x="401" y="479"/>
                  </a:lnTo>
                  <a:lnTo>
                    <a:pt x="392" y="479"/>
                  </a:lnTo>
                  <a:lnTo>
                    <a:pt x="378" y="479"/>
                  </a:lnTo>
                  <a:lnTo>
                    <a:pt x="378" y="479"/>
                  </a:lnTo>
                  <a:lnTo>
                    <a:pt x="337" y="456"/>
                  </a:lnTo>
                  <a:lnTo>
                    <a:pt x="292" y="424"/>
                  </a:lnTo>
                  <a:lnTo>
                    <a:pt x="237" y="378"/>
                  </a:lnTo>
                  <a:lnTo>
                    <a:pt x="182" y="324"/>
                  </a:lnTo>
                  <a:lnTo>
                    <a:pt x="150" y="292"/>
                  </a:lnTo>
                  <a:lnTo>
                    <a:pt x="123" y="255"/>
                  </a:lnTo>
                  <a:lnTo>
                    <a:pt x="100" y="214"/>
                  </a:lnTo>
                  <a:lnTo>
                    <a:pt x="77" y="173"/>
                  </a:lnTo>
                  <a:lnTo>
                    <a:pt x="54" y="128"/>
                  </a:lnTo>
                  <a:lnTo>
                    <a:pt x="36" y="78"/>
                  </a:lnTo>
                  <a:lnTo>
                    <a:pt x="36" y="78"/>
                  </a:lnTo>
                  <a:lnTo>
                    <a:pt x="13" y="55"/>
                  </a:lnTo>
                  <a:lnTo>
                    <a:pt x="0" y="36"/>
                  </a:lnTo>
                  <a:lnTo>
                    <a:pt x="0" y="27"/>
                  </a:lnTo>
                  <a:lnTo>
                    <a:pt x="0" y="18"/>
                  </a:lnTo>
                  <a:lnTo>
                    <a:pt x="0" y="18"/>
                  </a:lnTo>
                  <a:lnTo>
                    <a:pt x="13" y="0"/>
                  </a:lnTo>
                  <a:lnTo>
                    <a:pt x="13" y="0"/>
                  </a:lnTo>
                  <a:lnTo>
                    <a:pt x="18" y="0"/>
                  </a:lnTo>
                  <a:lnTo>
                    <a:pt x="22" y="5"/>
                  </a:lnTo>
                  <a:lnTo>
                    <a:pt x="45" y="23"/>
                  </a:lnTo>
                  <a:lnTo>
                    <a:pt x="63" y="36"/>
                  </a:lnTo>
                  <a:lnTo>
                    <a:pt x="73" y="41"/>
                  </a:lnTo>
                  <a:lnTo>
                    <a:pt x="95" y="68"/>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31"/>
            <p:cNvSpPr>
              <a:spLocks/>
            </p:cNvSpPr>
            <p:nvPr/>
          </p:nvSpPr>
          <p:spPr bwMode="auto">
            <a:xfrm>
              <a:off x="2918" y="2394"/>
              <a:ext cx="410" cy="479"/>
            </a:xfrm>
            <a:custGeom>
              <a:avLst/>
              <a:gdLst>
                <a:gd name="T0" fmla="*/ 95 w 410"/>
                <a:gd name="T1" fmla="*/ 68 h 479"/>
                <a:gd name="T2" fmla="*/ 95 w 410"/>
                <a:gd name="T3" fmla="*/ 68 h 479"/>
                <a:gd name="T4" fmla="*/ 104 w 410"/>
                <a:gd name="T5" fmla="*/ 105 h 479"/>
                <a:gd name="T6" fmla="*/ 114 w 410"/>
                <a:gd name="T7" fmla="*/ 141 h 479"/>
                <a:gd name="T8" fmla="*/ 136 w 410"/>
                <a:gd name="T9" fmla="*/ 192 h 479"/>
                <a:gd name="T10" fmla="*/ 164 w 410"/>
                <a:gd name="T11" fmla="*/ 237 h 479"/>
                <a:gd name="T12" fmla="*/ 187 w 410"/>
                <a:gd name="T13" fmla="*/ 264 h 479"/>
                <a:gd name="T14" fmla="*/ 209 w 410"/>
                <a:gd name="T15" fmla="*/ 287 h 479"/>
                <a:gd name="T16" fmla="*/ 232 w 410"/>
                <a:gd name="T17" fmla="*/ 310 h 479"/>
                <a:gd name="T18" fmla="*/ 264 w 410"/>
                <a:gd name="T19" fmla="*/ 328 h 479"/>
                <a:gd name="T20" fmla="*/ 296 w 410"/>
                <a:gd name="T21" fmla="*/ 347 h 479"/>
                <a:gd name="T22" fmla="*/ 337 w 410"/>
                <a:gd name="T23" fmla="*/ 365 h 479"/>
                <a:gd name="T24" fmla="*/ 337 w 410"/>
                <a:gd name="T25" fmla="*/ 365 h 479"/>
                <a:gd name="T26" fmla="*/ 355 w 410"/>
                <a:gd name="T27" fmla="*/ 383 h 479"/>
                <a:gd name="T28" fmla="*/ 392 w 410"/>
                <a:gd name="T29" fmla="*/ 429 h 479"/>
                <a:gd name="T30" fmla="*/ 406 w 410"/>
                <a:gd name="T31" fmla="*/ 451 h 479"/>
                <a:gd name="T32" fmla="*/ 410 w 410"/>
                <a:gd name="T33" fmla="*/ 470 h 479"/>
                <a:gd name="T34" fmla="*/ 410 w 410"/>
                <a:gd name="T35" fmla="*/ 474 h 479"/>
                <a:gd name="T36" fmla="*/ 401 w 410"/>
                <a:gd name="T37" fmla="*/ 479 h 479"/>
                <a:gd name="T38" fmla="*/ 392 w 410"/>
                <a:gd name="T39" fmla="*/ 479 h 479"/>
                <a:gd name="T40" fmla="*/ 378 w 410"/>
                <a:gd name="T41" fmla="*/ 479 h 479"/>
                <a:gd name="T42" fmla="*/ 378 w 410"/>
                <a:gd name="T43" fmla="*/ 479 h 479"/>
                <a:gd name="T44" fmla="*/ 337 w 410"/>
                <a:gd name="T45" fmla="*/ 456 h 479"/>
                <a:gd name="T46" fmla="*/ 292 w 410"/>
                <a:gd name="T47" fmla="*/ 424 h 479"/>
                <a:gd name="T48" fmla="*/ 237 w 410"/>
                <a:gd name="T49" fmla="*/ 378 h 479"/>
                <a:gd name="T50" fmla="*/ 182 w 410"/>
                <a:gd name="T51" fmla="*/ 324 h 479"/>
                <a:gd name="T52" fmla="*/ 150 w 410"/>
                <a:gd name="T53" fmla="*/ 292 h 479"/>
                <a:gd name="T54" fmla="*/ 123 w 410"/>
                <a:gd name="T55" fmla="*/ 255 h 479"/>
                <a:gd name="T56" fmla="*/ 100 w 410"/>
                <a:gd name="T57" fmla="*/ 214 h 479"/>
                <a:gd name="T58" fmla="*/ 77 w 410"/>
                <a:gd name="T59" fmla="*/ 173 h 479"/>
                <a:gd name="T60" fmla="*/ 54 w 410"/>
                <a:gd name="T61" fmla="*/ 128 h 479"/>
                <a:gd name="T62" fmla="*/ 36 w 410"/>
                <a:gd name="T63" fmla="*/ 78 h 479"/>
                <a:gd name="T64" fmla="*/ 36 w 410"/>
                <a:gd name="T65" fmla="*/ 78 h 479"/>
                <a:gd name="T66" fmla="*/ 13 w 410"/>
                <a:gd name="T67" fmla="*/ 55 h 479"/>
                <a:gd name="T68" fmla="*/ 0 w 410"/>
                <a:gd name="T69" fmla="*/ 36 h 479"/>
                <a:gd name="T70" fmla="*/ 0 w 410"/>
                <a:gd name="T71" fmla="*/ 27 h 479"/>
                <a:gd name="T72" fmla="*/ 0 w 410"/>
                <a:gd name="T73" fmla="*/ 18 h 479"/>
                <a:gd name="T74" fmla="*/ 0 w 410"/>
                <a:gd name="T75" fmla="*/ 18 h 479"/>
                <a:gd name="T76" fmla="*/ 13 w 410"/>
                <a:gd name="T77" fmla="*/ 0 h 479"/>
                <a:gd name="T78" fmla="*/ 13 w 410"/>
                <a:gd name="T79" fmla="*/ 0 h 479"/>
                <a:gd name="T80" fmla="*/ 18 w 410"/>
                <a:gd name="T81" fmla="*/ 0 h 479"/>
                <a:gd name="T82" fmla="*/ 22 w 410"/>
                <a:gd name="T83" fmla="*/ 5 h 479"/>
                <a:gd name="T84" fmla="*/ 45 w 410"/>
                <a:gd name="T85" fmla="*/ 23 h 479"/>
                <a:gd name="T86" fmla="*/ 63 w 410"/>
                <a:gd name="T87" fmla="*/ 36 h 479"/>
                <a:gd name="T88" fmla="*/ 73 w 410"/>
                <a:gd name="T89" fmla="*/ 4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0" h="479">
                  <a:moveTo>
                    <a:pt x="95" y="68"/>
                  </a:moveTo>
                  <a:lnTo>
                    <a:pt x="95" y="68"/>
                  </a:lnTo>
                  <a:lnTo>
                    <a:pt x="104" y="105"/>
                  </a:lnTo>
                  <a:lnTo>
                    <a:pt x="114" y="141"/>
                  </a:lnTo>
                  <a:lnTo>
                    <a:pt x="136" y="192"/>
                  </a:lnTo>
                  <a:lnTo>
                    <a:pt x="164" y="237"/>
                  </a:lnTo>
                  <a:lnTo>
                    <a:pt x="187" y="264"/>
                  </a:lnTo>
                  <a:lnTo>
                    <a:pt x="209" y="287"/>
                  </a:lnTo>
                  <a:lnTo>
                    <a:pt x="232" y="310"/>
                  </a:lnTo>
                  <a:lnTo>
                    <a:pt x="264" y="328"/>
                  </a:lnTo>
                  <a:lnTo>
                    <a:pt x="296" y="347"/>
                  </a:lnTo>
                  <a:lnTo>
                    <a:pt x="337" y="365"/>
                  </a:lnTo>
                  <a:lnTo>
                    <a:pt x="337" y="365"/>
                  </a:lnTo>
                  <a:lnTo>
                    <a:pt x="355" y="383"/>
                  </a:lnTo>
                  <a:lnTo>
                    <a:pt x="392" y="429"/>
                  </a:lnTo>
                  <a:lnTo>
                    <a:pt x="406" y="451"/>
                  </a:lnTo>
                  <a:lnTo>
                    <a:pt x="410" y="470"/>
                  </a:lnTo>
                  <a:lnTo>
                    <a:pt x="410" y="474"/>
                  </a:lnTo>
                  <a:lnTo>
                    <a:pt x="401" y="479"/>
                  </a:lnTo>
                  <a:lnTo>
                    <a:pt x="392" y="479"/>
                  </a:lnTo>
                  <a:lnTo>
                    <a:pt x="378" y="479"/>
                  </a:lnTo>
                  <a:lnTo>
                    <a:pt x="378" y="479"/>
                  </a:lnTo>
                  <a:lnTo>
                    <a:pt x="337" y="456"/>
                  </a:lnTo>
                  <a:lnTo>
                    <a:pt x="292" y="424"/>
                  </a:lnTo>
                  <a:lnTo>
                    <a:pt x="237" y="378"/>
                  </a:lnTo>
                  <a:lnTo>
                    <a:pt x="182" y="324"/>
                  </a:lnTo>
                  <a:lnTo>
                    <a:pt x="150" y="292"/>
                  </a:lnTo>
                  <a:lnTo>
                    <a:pt x="123" y="255"/>
                  </a:lnTo>
                  <a:lnTo>
                    <a:pt x="100" y="214"/>
                  </a:lnTo>
                  <a:lnTo>
                    <a:pt x="77" y="173"/>
                  </a:lnTo>
                  <a:lnTo>
                    <a:pt x="54" y="128"/>
                  </a:lnTo>
                  <a:lnTo>
                    <a:pt x="36" y="78"/>
                  </a:lnTo>
                  <a:lnTo>
                    <a:pt x="36" y="78"/>
                  </a:lnTo>
                  <a:lnTo>
                    <a:pt x="13" y="55"/>
                  </a:lnTo>
                  <a:lnTo>
                    <a:pt x="0" y="36"/>
                  </a:lnTo>
                  <a:lnTo>
                    <a:pt x="0" y="27"/>
                  </a:lnTo>
                  <a:lnTo>
                    <a:pt x="0" y="18"/>
                  </a:lnTo>
                  <a:lnTo>
                    <a:pt x="0" y="18"/>
                  </a:lnTo>
                  <a:lnTo>
                    <a:pt x="13" y="0"/>
                  </a:lnTo>
                  <a:lnTo>
                    <a:pt x="13" y="0"/>
                  </a:lnTo>
                  <a:lnTo>
                    <a:pt x="18" y="0"/>
                  </a:lnTo>
                  <a:lnTo>
                    <a:pt x="22" y="5"/>
                  </a:lnTo>
                  <a:lnTo>
                    <a:pt x="45" y="23"/>
                  </a:lnTo>
                  <a:lnTo>
                    <a:pt x="63" y="36"/>
                  </a:lnTo>
                  <a:lnTo>
                    <a:pt x="73" y="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32"/>
            <p:cNvSpPr>
              <a:spLocks/>
            </p:cNvSpPr>
            <p:nvPr/>
          </p:nvSpPr>
          <p:spPr bwMode="auto">
            <a:xfrm>
              <a:off x="3419" y="2854"/>
              <a:ext cx="128" cy="37"/>
            </a:xfrm>
            <a:custGeom>
              <a:avLst/>
              <a:gdLst>
                <a:gd name="T0" fmla="*/ 73 w 128"/>
                <a:gd name="T1" fmla="*/ 0 h 37"/>
                <a:gd name="T2" fmla="*/ 128 w 128"/>
                <a:gd name="T3" fmla="*/ 19 h 37"/>
                <a:gd name="T4" fmla="*/ 50 w 128"/>
                <a:gd name="T5" fmla="*/ 37 h 37"/>
                <a:gd name="T6" fmla="*/ 0 w 128"/>
                <a:gd name="T7" fmla="*/ 19 h 37"/>
                <a:gd name="T8" fmla="*/ 69 w 128"/>
                <a:gd name="T9" fmla="*/ 0 h 37"/>
                <a:gd name="T10" fmla="*/ 73 w 128"/>
                <a:gd name="T11" fmla="*/ 0 h 37"/>
              </a:gdLst>
              <a:ahLst/>
              <a:cxnLst>
                <a:cxn ang="0">
                  <a:pos x="T0" y="T1"/>
                </a:cxn>
                <a:cxn ang="0">
                  <a:pos x="T2" y="T3"/>
                </a:cxn>
                <a:cxn ang="0">
                  <a:pos x="T4" y="T5"/>
                </a:cxn>
                <a:cxn ang="0">
                  <a:pos x="T6" y="T7"/>
                </a:cxn>
                <a:cxn ang="0">
                  <a:pos x="T8" y="T9"/>
                </a:cxn>
                <a:cxn ang="0">
                  <a:pos x="T10" y="T11"/>
                </a:cxn>
              </a:cxnLst>
              <a:rect l="0" t="0" r="r" b="b"/>
              <a:pathLst>
                <a:path w="128" h="37">
                  <a:moveTo>
                    <a:pt x="73" y="0"/>
                  </a:moveTo>
                  <a:lnTo>
                    <a:pt x="128" y="19"/>
                  </a:lnTo>
                  <a:lnTo>
                    <a:pt x="50" y="37"/>
                  </a:lnTo>
                  <a:lnTo>
                    <a:pt x="0" y="19"/>
                  </a:lnTo>
                  <a:lnTo>
                    <a:pt x="69" y="0"/>
                  </a:lnTo>
                  <a:lnTo>
                    <a:pt x="7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3"/>
            <p:cNvSpPr>
              <a:spLocks/>
            </p:cNvSpPr>
            <p:nvPr/>
          </p:nvSpPr>
          <p:spPr bwMode="auto">
            <a:xfrm>
              <a:off x="2740" y="1993"/>
              <a:ext cx="260" cy="255"/>
            </a:xfrm>
            <a:custGeom>
              <a:avLst/>
              <a:gdLst>
                <a:gd name="T0" fmla="*/ 260 w 260"/>
                <a:gd name="T1" fmla="*/ 0 h 255"/>
                <a:gd name="T2" fmla="*/ 223 w 260"/>
                <a:gd name="T3" fmla="*/ 255 h 255"/>
                <a:gd name="T4" fmla="*/ 0 w 260"/>
                <a:gd name="T5" fmla="*/ 64 h 255"/>
                <a:gd name="T6" fmla="*/ 260 w 260"/>
                <a:gd name="T7" fmla="*/ 0 h 255"/>
              </a:gdLst>
              <a:ahLst/>
              <a:cxnLst>
                <a:cxn ang="0">
                  <a:pos x="T0" y="T1"/>
                </a:cxn>
                <a:cxn ang="0">
                  <a:pos x="T2" y="T3"/>
                </a:cxn>
                <a:cxn ang="0">
                  <a:pos x="T4" y="T5"/>
                </a:cxn>
                <a:cxn ang="0">
                  <a:pos x="T6" y="T7"/>
                </a:cxn>
              </a:cxnLst>
              <a:rect l="0" t="0" r="r" b="b"/>
              <a:pathLst>
                <a:path w="260" h="255">
                  <a:moveTo>
                    <a:pt x="260" y="0"/>
                  </a:moveTo>
                  <a:lnTo>
                    <a:pt x="223" y="255"/>
                  </a:lnTo>
                  <a:lnTo>
                    <a:pt x="0" y="64"/>
                  </a:lnTo>
                  <a:lnTo>
                    <a:pt x="26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4"/>
            <p:cNvSpPr>
              <a:spLocks noEditPoints="1"/>
            </p:cNvSpPr>
            <p:nvPr/>
          </p:nvSpPr>
          <p:spPr bwMode="auto">
            <a:xfrm>
              <a:off x="2037" y="2079"/>
              <a:ext cx="885" cy="780"/>
            </a:xfrm>
            <a:custGeom>
              <a:avLst/>
              <a:gdLst>
                <a:gd name="T0" fmla="*/ 251 w 885"/>
                <a:gd name="T1" fmla="*/ 543 h 780"/>
                <a:gd name="T2" fmla="*/ 37 w 885"/>
                <a:gd name="T3" fmla="*/ 684 h 780"/>
                <a:gd name="T4" fmla="*/ 0 w 885"/>
                <a:gd name="T5" fmla="*/ 620 h 780"/>
                <a:gd name="T6" fmla="*/ 260 w 885"/>
                <a:gd name="T7" fmla="*/ 452 h 780"/>
                <a:gd name="T8" fmla="*/ 456 w 885"/>
                <a:gd name="T9" fmla="*/ 630 h 780"/>
                <a:gd name="T10" fmla="*/ 502 w 885"/>
                <a:gd name="T11" fmla="*/ 219 h 780"/>
                <a:gd name="T12" fmla="*/ 849 w 885"/>
                <a:gd name="T13" fmla="*/ 0 h 780"/>
                <a:gd name="T14" fmla="*/ 885 w 885"/>
                <a:gd name="T15" fmla="*/ 64 h 780"/>
                <a:gd name="T16" fmla="*/ 570 w 885"/>
                <a:gd name="T17" fmla="*/ 265 h 780"/>
                <a:gd name="T18" fmla="*/ 511 w 885"/>
                <a:gd name="T19" fmla="*/ 780 h 780"/>
                <a:gd name="T20" fmla="*/ 251 w 885"/>
                <a:gd name="T21" fmla="*/ 543 h 780"/>
                <a:gd name="T22" fmla="*/ 251 w 885"/>
                <a:gd name="T23" fmla="*/ 543 h 780"/>
                <a:gd name="T24" fmla="*/ 37 w 885"/>
                <a:gd name="T25" fmla="*/ 684 h 780"/>
                <a:gd name="T26" fmla="*/ 37 w 885"/>
                <a:gd name="T27" fmla="*/ 684 h 780"/>
                <a:gd name="T28" fmla="*/ 37 w 885"/>
                <a:gd name="T29" fmla="*/ 684 h 780"/>
                <a:gd name="T30" fmla="*/ 37 w 885"/>
                <a:gd name="T31" fmla="*/ 684 h 780"/>
                <a:gd name="T32" fmla="*/ 37 w 885"/>
                <a:gd name="T33" fmla="*/ 684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5" h="780">
                  <a:moveTo>
                    <a:pt x="251" y="543"/>
                  </a:moveTo>
                  <a:lnTo>
                    <a:pt x="37" y="684"/>
                  </a:lnTo>
                  <a:lnTo>
                    <a:pt x="0" y="620"/>
                  </a:lnTo>
                  <a:lnTo>
                    <a:pt x="260" y="452"/>
                  </a:lnTo>
                  <a:lnTo>
                    <a:pt x="456" y="630"/>
                  </a:lnTo>
                  <a:lnTo>
                    <a:pt x="502" y="219"/>
                  </a:lnTo>
                  <a:lnTo>
                    <a:pt x="849" y="0"/>
                  </a:lnTo>
                  <a:lnTo>
                    <a:pt x="885" y="64"/>
                  </a:lnTo>
                  <a:lnTo>
                    <a:pt x="570" y="265"/>
                  </a:lnTo>
                  <a:lnTo>
                    <a:pt x="511" y="780"/>
                  </a:lnTo>
                  <a:lnTo>
                    <a:pt x="251" y="543"/>
                  </a:lnTo>
                  <a:lnTo>
                    <a:pt x="251" y="543"/>
                  </a:lnTo>
                  <a:close/>
                  <a:moveTo>
                    <a:pt x="37" y="684"/>
                  </a:moveTo>
                  <a:lnTo>
                    <a:pt x="37" y="684"/>
                  </a:lnTo>
                  <a:lnTo>
                    <a:pt x="37" y="684"/>
                  </a:lnTo>
                  <a:lnTo>
                    <a:pt x="37" y="684"/>
                  </a:lnTo>
                  <a:lnTo>
                    <a:pt x="37" y="684"/>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35"/>
            <p:cNvSpPr>
              <a:spLocks/>
            </p:cNvSpPr>
            <p:nvPr/>
          </p:nvSpPr>
          <p:spPr bwMode="auto">
            <a:xfrm>
              <a:off x="4053" y="2180"/>
              <a:ext cx="55" cy="118"/>
            </a:xfrm>
            <a:custGeom>
              <a:avLst/>
              <a:gdLst>
                <a:gd name="T0" fmla="*/ 0 w 55"/>
                <a:gd name="T1" fmla="*/ 109 h 118"/>
                <a:gd name="T2" fmla="*/ 0 w 55"/>
                <a:gd name="T3" fmla="*/ 109 h 118"/>
                <a:gd name="T4" fmla="*/ 9 w 55"/>
                <a:gd name="T5" fmla="*/ 86 h 118"/>
                <a:gd name="T6" fmla="*/ 19 w 55"/>
                <a:gd name="T7" fmla="*/ 59 h 118"/>
                <a:gd name="T8" fmla="*/ 28 w 55"/>
                <a:gd name="T9" fmla="*/ 32 h 118"/>
                <a:gd name="T10" fmla="*/ 41 w 55"/>
                <a:gd name="T11" fmla="*/ 0 h 118"/>
                <a:gd name="T12" fmla="*/ 41 w 55"/>
                <a:gd name="T13" fmla="*/ 0 h 118"/>
                <a:gd name="T14" fmla="*/ 55 w 55"/>
                <a:gd name="T15" fmla="*/ 9 h 118"/>
                <a:gd name="T16" fmla="*/ 55 w 55"/>
                <a:gd name="T17" fmla="*/ 9 h 118"/>
                <a:gd name="T18" fmla="*/ 41 w 55"/>
                <a:gd name="T19" fmla="*/ 36 h 118"/>
                <a:gd name="T20" fmla="*/ 32 w 55"/>
                <a:gd name="T21" fmla="*/ 64 h 118"/>
                <a:gd name="T22" fmla="*/ 23 w 55"/>
                <a:gd name="T23" fmla="*/ 91 h 118"/>
                <a:gd name="T24" fmla="*/ 14 w 55"/>
                <a:gd name="T25" fmla="*/ 118 h 118"/>
                <a:gd name="T26" fmla="*/ 14 w 55"/>
                <a:gd name="T27" fmla="*/ 118 h 118"/>
                <a:gd name="T28" fmla="*/ 0 w 55"/>
                <a:gd name="T29" fmla="*/ 109 h 118"/>
                <a:gd name="T30" fmla="*/ 0 w 55"/>
                <a:gd name="T31" fmla="*/ 10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118">
                  <a:moveTo>
                    <a:pt x="0" y="109"/>
                  </a:moveTo>
                  <a:lnTo>
                    <a:pt x="0" y="109"/>
                  </a:lnTo>
                  <a:lnTo>
                    <a:pt x="9" y="86"/>
                  </a:lnTo>
                  <a:lnTo>
                    <a:pt x="19" y="59"/>
                  </a:lnTo>
                  <a:lnTo>
                    <a:pt x="28" y="32"/>
                  </a:lnTo>
                  <a:lnTo>
                    <a:pt x="41" y="0"/>
                  </a:lnTo>
                  <a:lnTo>
                    <a:pt x="41" y="0"/>
                  </a:lnTo>
                  <a:lnTo>
                    <a:pt x="55" y="9"/>
                  </a:lnTo>
                  <a:lnTo>
                    <a:pt x="55" y="9"/>
                  </a:lnTo>
                  <a:lnTo>
                    <a:pt x="41" y="36"/>
                  </a:lnTo>
                  <a:lnTo>
                    <a:pt x="32" y="64"/>
                  </a:lnTo>
                  <a:lnTo>
                    <a:pt x="23" y="91"/>
                  </a:lnTo>
                  <a:lnTo>
                    <a:pt x="14" y="118"/>
                  </a:lnTo>
                  <a:lnTo>
                    <a:pt x="14" y="118"/>
                  </a:lnTo>
                  <a:lnTo>
                    <a:pt x="0" y="109"/>
                  </a:lnTo>
                  <a:lnTo>
                    <a:pt x="0" y="10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6"/>
            <p:cNvSpPr>
              <a:spLocks/>
            </p:cNvSpPr>
            <p:nvPr/>
          </p:nvSpPr>
          <p:spPr bwMode="auto">
            <a:xfrm>
              <a:off x="4154" y="2262"/>
              <a:ext cx="91" cy="105"/>
            </a:xfrm>
            <a:custGeom>
              <a:avLst/>
              <a:gdLst>
                <a:gd name="T0" fmla="*/ 13 w 91"/>
                <a:gd name="T1" fmla="*/ 105 h 105"/>
                <a:gd name="T2" fmla="*/ 0 w 91"/>
                <a:gd name="T3" fmla="*/ 96 h 105"/>
                <a:gd name="T4" fmla="*/ 0 w 91"/>
                <a:gd name="T5" fmla="*/ 96 h 105"/>
                <a:gd name="T6" fmla="*/ 41 w 91"/>
                <a:gd name="T7" fmla="*/ 45 h 105"/>
                <a:gd name="T8" fmla="*/ 82 w 91"/>
                <a:gd name="T9" fmla="*/ 0 h 105"/>
                <a:gd name="T10" fmla="*/ 82 w 91"/>
                <a:gd name="T11" fmla="*/ 0 h 105"/>
                <a:gd name="T12" fmla="*/ 91 w 91"/>
                <a:gd name="T13" fmla="*/ 13 h 105"/>
                <a:gd name="T14" fmla="*/ 91 w 91"/>
                <a:gd name="T15" fmla="*/ 13 h 105"/>
                <a:gd name="T16" fmla="*/ 50 w 91"/>
                <a:gd name="T17" fmla="*/ 59 h 105"/>
                <a:gd name="T18" fmla="*/ 13 w 91"/>
                <a:gd name="T19" fmla="*/ 105 h 105"/>
                <a:gd name="T20" fmla="*/ 13 w 91"/>
                <a:gd name="T21"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105">
                  <a:moveTo>
                    <a:pt x="13" y="105"/>
                  </a:moveTo>
                  <a:lnTo>
                    <a:pt x="0" y="96"/>
                  </a:lnTo>
                  <a:lnTo>
                    <a:pt x="0" y="96"/>
                  </a:lnTo>
                  <a:lnTo>
                    <a:pt x="41" y="45"/>
                  </a:lnTo>
                  <a:lnTo>
                    <a:pt x="82" y="0"/>
                  </a:lnTo>
                  <a:lnTo>
                    <a:pt x="82" y="0"/>
                  </a:lnTo>
                  <a:lnTo>
                    <a:pt x="91" y="13"/>
                  </a:lnTo>
                  <a:lnTo>
                    <a:pt x="91" y="13"/>
                  </a:lnTo>
                  <a:lnTo>
                    <a:pt x="50" y="59"/>
                  </a:lnTo>
                  <a:lnTo>
                    <a:pt x="13" y="105"/>
                  </a:lnTo>
                  <a:lnTo>
                    <a:pt x="13" y="10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2254623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4406" y="2069116"/>
            <a:ext cx="11902231" cy="4018946"/>
          </a:xfrm>
          <a:prstGeom prst="rect">
            <a:avLst/>
          </a:prstGeom>
        </p:spPr>
        <p:txBody>
          <a:bodyPr wrap="square" lIns="124358" tIns="62179" rIns="124358" bIns="62179">
            <a:spAutoFit/>
          </a:bodyPr>
          <a:lstStyle/>
          <a:p>
            <a:pPr marL="621792" indent="-621792">
              <a:spcBef>
                <a:spcPts val="816"/>
              </a:spcBef>
              <a:spcAft>
                <a:spcPts val="816"/>
              </a:spcAft>
              <a:buFont typeface="Wingdings" pitchFamily="2" charset="2"/>
              <a:buChar char="§"/>
              <a:tabLst>
                <a:tab pos="628270" algn="l"/>
              </a:tabLst>
            </a:pPr>
            <a:r>
              <a:rPr lang="en-US" sz="3300" dirty="0">
                <a:solidFill>
                  <a:prstClr val="black"/>
                </a:solidFill>
              </a:rPr>
              <a:t>Show expected cost and return over multiple time periods. </a:t>
            </a:r>
          </a:p>
          <a:p>
            <a:pPr marL="621792" indent="-621792">
              <a:spcBef>
                <a:spcPts val="816"/>
              </a:spcBef>
              <a:spcAft>
                <a:spcPts val="816"/>
              </a:spcAft>
              <a:buFont typeface="Wingdings" pitchFamily="2" charset="2"/>
              <a:buChar char="§"/>
              <a:tabLst>
                <a:tab pos="628270" algn="l"/>
              </a:tabLst>
            </a:pPr>
            <a:endParaRPr lang="en-US" sz="3300" dirty="0">
              <a:solidFill>
                <a:prstClr val="black"/>
              </a:solidFill>
            </a:endParaRPr>
          </a:p>
          <a:p>
            <a:pPr>
              <a:spcBef>
                <a:spcPts val="816"/>
              </a:spcBef>
              <a:spcAft>
                <a:spcPts val="816"/>
              </a:spcAft>
              <a:tabLst>
                <a:tab pos="628270" algn="l"/>
              </a:tabLst>
            </a:pPr>
            <a:endParaRPr lang="en-US" sz="4800" dirty="0">
              <a:solidFill>
                <a:prstClr val="black"/>
              </a:solidFill>
            </a:endParaRPr>
          </a:p>
          <a:p>
            <a:pPr marL="621792" indent="-621792">
              <a:spcBef>
                <a:spcPts val="816"/>
              </a:spcBef>
              <a:spcAft>
                <a:spcPts val="816"/>
              </a:spcAft>
              <a:buFont typeface="Wingdings" pitchFamily="2" charset="2"/>
              <a:buChar char="§"/>
              <a:tabLst>
                <a:tab pos="628270" algn="l"/>
              </a:tabLst>
            </a:pPr>
            <a:r>
              <a:rPr lang="en-US" sz="3300" dirty="0">
                <a:solidFill>
                  <a:prstClr val="black"/>
                </a:solidFill>
              </a:rPr>
              <a:t>Remember to ‘discount’ values to account for cost of capital impact and the fact $5 dollars today is worth less than $5 </a:t>
            </a:r>
            <a:r>
              <a:rPr lang="en-US" sz="3300" dirty="0" smtClean="0">
                <a:solidFill>
                  <a:prstClr val="black"/>
                </a:solidFill>
              </a:rPr>
              <a:t>in </a:t>
            </a:r>
            <a:r>
              <a:rPr lang="en-US" sz="3300" dirty="0">
                <a:solidFill>
                  <a:prstClr val="black"/>
                </a:solidFill>
              </a:rPr>
              <a:t>the future.</a:t>
            </a:r>
          </a:p>
        </p:txBody>
      </p:sp>
      <p:sp>
        <p:nvSpPr>
          <p:cNvPr id="2" name="Title 1"/>
          <p:cNvSpPr>
            <a:spLocks noGrp="1"/>
          </p:cNvSpPr>
          <p:nvPr>
            <p:ph type="title" idx="4294967295"/>
          </p:nvPr>
        </p:nvSpPr>
        <p:spPr>
          <a:xfrm>
            <a:off x="739775" y="296862"/>
            <a:ext cx="11193462" cy="1165225"/>
          </a:xfrm>
        </p:spPr>
        <p:txBody>
          <a:bodyPr>
            <a:noAutofit/>
          </a:bodyPr>
          <a:lstStyle/>
          <a:p>
            <a:pPr algn="l"/>
            <a:r>
              <a:rPr lang="en-US" sz="6000" dirty="0" smtClean="0">
                <a:solidFill>
                  <a:srgbClr val="000000"/>
                </a:solidFill>
                <a:latin typeface="+mn-lt"/>
              </a:rPr>
              <a:t>Evaluating With </a:t>
            </a:r>
            <a:r>
              <a:rPr lang="en-US" sz="6000" b="1" dirty="0" smtClean="0">
                <a:solidFill>
                  <a:srgbClr val="000000"/>
                </a:solidFill>
                <a:latin typeface="+mn-lt"/>
              </a:rPr>
              <a:t>Discounted Cash Flow</a:t>
            </a:r>
            <a:endParaRPr lang="en-US" sz="6000" b="1" dirty="0">
              <a:solidFill>
                <a:srgbClr val="000000"/>
              </a:solidFill>
              <a:latin typeface="+mn-lt"/>
            </a:endParaRPr>
          </a:p>
        </p:txBody>
      </p:sp>
      <p:pic>
        <p:nvPicPr>
          <p:cNvPr id="2052" name="Picture 4" descr="http://www.cleverworkarounds.com/wp-content/uploads/2007/11/image6.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41837" y="6357055"/>
            <a:ext cx="3767479" cy="493007"/>
          </a:xfrm>
          <a:prstGeom prst="rect">
            <a:avLst/>
          </a:prstGeom>
          <a:noFill/>
        </p:spPr>
      </p:pic>
      <p:pic>
        <p:nvPicPr>
          <p:cNvPr id="2054" name="Picture 6" descr="http://www.cleverworkarounds.com/wp-content/uploads/2007/11/image7.png"/>
          <p:cNvPicPr>
            <a:picLocks noChangeAspect="1" noChangeArrowheads="1"/>
          </p:cNvPicPr>
          <p:nvPr/>
        </p:nvPicPr>
        <p:blipFill>
          <a:blip r:embed="rId3"/>
          <a:srcRect/>
          <a:stretch>
            <a:fillRect/>
          </a:stretch>
        </p:blipFill>
        <p:spPr bwMode="auto">
          <a:xfrm>
            <a:off x="3871913" y="5567975"/>
            <a:ext cx="8534399" cy="901087"/>
          </a:xfrm>
          <a:prstGeom prst="rect">
            <a:avLst/>
          </a:prstGeom>
          <a:ln>
            <a:noFill/>
          </a:ln>
          <a:effectLst>
            <a:softEdge rad="112500"/>
          </a:effectLst>
        </p:spPr>
      </p:pic>
      <p:pic>
        <p:nvPicPr>
          <p:cNvPr id="24" name="Picture 7" descr="C:\Documents and Settings\rharbridge\My Documents\My Pictures\30yrpayback.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646237" y="2582862"/>
            <a:ext cx="7543800" cy="1871989"/>
          </a:xfrm>
          <a:prstGeom prst="rect">
            <a:avLst/>
          </a:prstGeom>
          <a:noFill/>
        </p:spPr>
      </p:pic>
    </p:spTree>
    <p:extLst>
      <p:ext uri="{BB962C8B-B14F-4D97-AF65-F5344CB8AC3E}">
        <p14:creationId xmlns:p14="http://schemas.microsoft.com/office/powerpoint/2010/main" val="5541241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fade">
                                      <p:cBhvr>
                                        <p:cTn id="10" dur="500"/>
                                        <p:tgtEl>
                                          <p:spTgt spid="7">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054"/>
                                        </p:tgtEl>
                                        <p:attrNameLst>
                                          <p:attrName>style.visibility</p:attrName>
                                        </p:attrNameLst>
                                      </p:cBhvr>
                                      <p:to>
                                        <p:strVal val="visible"/>
                                      </p:to>
                                    </p:set>
                                    <p:animEffect transition="in" filter="fade">
                                      <p:cBhvr>
                                        <p:cTn id="13" dur="500"/>
                                        <p:tgtEl>
                                          <p:spTgt spid="2054"/>
                                        </p:tgtEl>
                                      </p:cBhvr>
                                    </p:animEffect>
                                  </p:childTnLst>
                                </p:cTn>
                              </p:par>
                              <p:par>
                                <p:cTn id="14" presetID="10" presetClass="entr" presetSubtype="0"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fade">
                                      <p:cBhvr>
                                        <p:cTn id="16"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74516" y="830262"/>
            <a:ext cx="8510921" cy="5324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Title 1"/>
          <p:cNvSpPr txBox="1">
            <a:spLocks/>
          </p:cNvSpPr>
          <p:nvPr/>
        </p:nvSpPr>
        <p:spPr>
          <a:xfrm>
            <a:off x="731457" y="431416"/>
            <a:ext cx="11201780" cy="1313246"/>
          </a:xfrm>
          <a:prstGeom prst="rect">
            <a:avLst/>
          </a:prstGeom>
        </p:spPr>
        <p:txBody>
          <a:bodyPr vert="horz" lIns="124358" tIns="62179" rIns="124358" bIns="6217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Evaluating with </a:t>
            </a:r>
            <a:r>
              <a:rPr lang="en-US" sz="6000" b="1" dirty="0" smtClean="0">
                <a:solidFill>
                  <a:srgbClr val="000000"/>
                </a:solidFill>
                <a:latin typeface="+mn-lt"/>
              </a:rPr>
              <a:t>Real Options Analysis</a:t>
            </a:r>
            <a:endParaRPr lang="en-US" sz="6000" b="1" dirty="0">
              <a:solidFill>
                <a:srgbClr val="000000"/>
              </a:solidFill>
              <a:latin typeface="+mn-lt"/>
            </a:endParaRPr>
          </a:p>
        </p:txBody>
      </p:sp>
    </p:spTree>
    <p:extLst>
      <p:ext uri="{BB962C8B-B14F-4D97-AF65-F5344CB8AC3E}">
        <p14:creationId xmlns:p14="http://schemas.microsoft.com/office/powerpoint/2010/main" val="748108059"/>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1"/>
          <p:cNvSpPr txBox="1">
            <a:spLocks/>
          </p:cNvSpPr>
          <p:nvPr/>
        </p:nvSpPr>
        <p:spPr>
          <a:xfrm>
            <a:off x="731457" y="617335"/>
            <a:ext cx="11430380" cy="1203527"/>
          </a:xfrm>
          <a:prstGeom prst="rect">
            <a:avLst/>
          </a:prstGeom>
        </p:spPr>
        <p:txBody>
          <a:bodyPr vert="horz" lIns="124358" tIns="62179" rIns="124358" bIns="6217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Evaluating with </a:t>
            </a:r>
            <a:r>
              <a:rPr lang="en-US" sz="6000" b="1" dirty="0" smtClean="0">
                <a:solidFill>
                  <a:srgbClr val="000000"/>
                </a:solidFill>
                <a:latin typeface="+mn-lt"/>
              </a:rPr>
              <a:t>Monte Carlo Analysis</a:t>
            </a:r>
            <a:endParaRPr lang="en-US" sz="6000" b="1" dirty="0">
              <a:solidFill>
                <a:srgbClr val="000000"/>
              </a:solidFill>
              <a:latin typeface="+mn-l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861995" y="1211262"/>
            <a:ext cx="5632842" cy="5748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4037043" y="1709524"/>
            <a:ext cx="4784876" cy="3638278"/>
            <a:chOff x="2531760" y="2274737"/>
            <a:chExt cx="1329532" cy="1268413"/>
          </a:xfrm>
        </p:grpSpPr>
        <p:sp>
          <p:nvSpPr>
            <p:cNvPr id="7" name="Freeform 29"/>
            <p:cNvSpPr>
              <a:spLocks/>
            </p:cNvSpPr>
            <p:nvPr/>
          </p:nvSpPr>
          <p:spPr bwMode="auto">
            <a:xfrm>
              <a:off x="2842910" y="2274737"/>
              <a:ext cx="427038" cy="1036638"/>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39"/>
            <p:cNvSpPr>
              <a:spLocks/>
            </p:cNvSpPr>
            <p:nvPr/>
          </p:nvSpPr>
          <p:spPr bwMode="auto">
            <a:xfrm>
              <a:off x="2531760" y="2366812"/>
              <a:ext cx="398463" cy="1074738"/>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9" name="Group 4"/>
            <p:cNvGrpSpPr>
              <a:grpSpLocks noChangeAspect="1"/>
            </p:cNvGrpSpPr>
            <p:nvPr/>
          </p:nvGrpSpPr>
          <p:grpSpPr bwMode="auto">
            <a:xfrm>
              <a:off x="2929429" y="2298550"/>
              <a:ext cx="931863" cy="1244600"/>
              <a:chOff x="530" y="1856"/>
              <a:chExt cx="587" cy="784"/>
            </a:xfrm>
          </p:grpSpPr>
          <p:sp>
            <p:nvSpPr>
              <p:cNvPr id="1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7979718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438718" y="2275326"/>
            <a:ext cx="6613304" cy="3773724"/>
            <a:chOff x="1793082" y="2585243"/>
            <a:chExt cx="4862475" cy="3700065"/>
          </a:xfrm>
        </p:grpSpPr>
        <p:pic>
          <p:nvPicPr>
            <p:cNvPr id="4" name="Picture 3" descr="C:\Documents and Settings\rharbridge\My Documents\My Pictures\Microsoft Clip Organizer\j0434810.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430588" y="4179888"/>
              <a:ext cx="1828800" cy="18288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noChangeAspect="1"/>
            </p:cNvGrpSpPr>
            <p:nvPr/>
          </p:nvGrpSpPr>
          <p:grpSpPr bwMode="auto">
            <a:xfrm>
              <a:off x="3408363" y="2585243"/>
              <a:ext cx="2447925" cy="2892425"/>
              <a:chOff x="1543" y="1882"/>
              <a:chExt cx="1542" cy="1822"/>
            </a:xfrm>
          </p:grpSpPr>
          <p:sp>
            <p:nvSpPr>
              <p:cNvPr id="25" name="AutoShape 3"/>
              <p:cNvSpPr>
                <a:spLocks noChangeAspect="1" noChangeArrowheads="1" noTextEdit="1"/>
              </p:cNvSpPr>
              <p:nvPr/>
            </p:nvSpPr>
            <p:spPr bwMode="auto">
              <a:xfrm>
                <a:off x="1543" y="1882"/>
                <a:ext cx="1542" cy="1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5"/>
              <p:cNvSpPr>
                <a:spLocks/>
              </p:cNvSpPr>
              <p:nvPr/>
            </p:nvSpPr>
            <p:spPr bwMode="auto">
              <a:xfrm>
                <a:off x="1726" y="2157"/>
                <a:ext cx="902" cy="596"/>
              </a:xfrm>
              <a:custGeom>
                <a:avLst/>
                <a:gdLst>
                  <a:gd name="T0" fmla="*/ 4 w 902"/>
                  <a:gd name="T1" fmla="*/ 380 h 596"/>
                  <a:gd name="T2" fmla="*/ 4 w 902"/>
                  <a:gd name="T3" fmla="*/ 319 h 596"/>
                  <a:gd name="T4" fmla="*/ 20 w 902"/>
                  <a:gd name="T5" fmla="*/ 261 h 596"/>
                  <a:gd name="T6" fmla="*/ 52 w 902"/>
                  <a:gd name="T7" fmla="*/ 206 h 596"/>
                  <a:gd name="T8" fmla="*/ 100 w 902"/>
                  <a:gd name="T9" fmla="*/ 155 h 596"/>
                  <a:gd name="T10" fmla="*/ 158 w 902"/>
                  <a:gd name="T11" fmla="*/ 107 h 596"/>
                  <a:gd name="T12" fmla="*/ 232 w 902"/>
                  <a:gd name="T13" fmla="*/ 68 h 596"/>
                  <a:gd name="T14" fmla="*/ 313 w 902"/>
                  <a:gd name="T15" fmla="*/ 36 h 596"/>
                  <a:gd name="T16" fmla="*/ 400 w 902"/>
                  <a:gd name="T17" fmla="*/ 13 h 596"/>
                  <a:gd name="T18" fmla="*/ 448 w 902"/>
                  <a:gd name="T19" fmla="*/ 7 h 596"/>
                  <a:gd name="T20" fmla="*/ 535 w 902"/>
                  <a:gd name="T21" fmla="*/ 0 h 596"/>
                  <a:gd name="T22" fmla="*/ 619 w 902"/>
                  <a:gd name="T23" fmla="*/ 10 h 596"/>
                  <a:gd name="T24" fmla="*/ 696 w 902"/>
                  <a:gd name="T25" fmla="*/ 26 h 596"/>
                  <a:gd name="T26" fmla="*/ 763 w 902"/>
                  <a:gd name="T27" fmla="*/ 55 h 596"/>
                  <a:gd name="T28" fmla="*/ 821 w 902"/>
                  <a:gd name="T29" fmla="*/ 91 h 596"/>
                  <a:gd name="T30" fmla="*/ 863 w 902"/>
                  <a:gd name="T31" fmla="*/ 136 h 596"/>
                  <a:gd name="T32" fmla="*/ 892 w 902"/>
                  <a:gd name="T33" fmla="*/ 187 h 596"/>
                  <a:gd name="T34" fmla="*/ 899 w 902"/>
                  <a:gd name="T35" fmla="*/ 216 h 596"/>
                  <a:gd name="T36" fmla="*/ 899 w 902"/>
                  <a:gd name="T37" fmla="*/ 277 h 596"/>
                  <a:gd name="T38" fmla="*/ 883 w 902"/>
                  <a:gd name="T39" fmla="*/ 335 h 596"/>
                  <a:gd name="T40" fmla="*/ 850 w 902"/>
                  <a:gd name="T41" fmla="*/ 390 h 596"/>
                  <a:gd name="T42" fmla="*/ 805 w 902"/>
                  <a:gd name="T43" fmla="*/ 441 h 596"/>
                  <a:gd name="T44" fmla="*/ 744 w 902"/>
                  <a:gd name="T45" fmla="*/ 490 h 596"/>
                  <a:gd name="T46" fmla="*/ 673 w 902"/>
                  <a:gd name="T47" fmla="*/ 528 h 596"/>
                  <a:gd name="T48" fmla="*/ 593 w 902"/>
                  <a:gd name="T49" fmla="*/ 561 h 596"/>
                  <a:gd name="T50" fmla="*/ 503 w 902"/>
                  <a:gd name="T51" fmla="*/ 583 h 596"/>
                  <a:gd name="T52" fmla="*/ 458 w 902"/>
                  <a:gd name="T53" fmla="*/ 589 h 596"/>
                  <a:gd name="T54" fmla="*/ 367 w 902"/>
                  <a:gd name="T55" fmla="*/ 596 h 596"/>
                  <a:gd name="T56" fmla="*/ 284 w 902"/>
                  <a:gd name="T57" fmla="*/ 586 h 596"/>
                  <a:gd name="T58" fmla="*/ 207 w 902"/>
                  <a:gd name="T59" fmla="*/ 570 h 596"/>
                  <a:gd name="T60" fmla="*/ 139 w 902"/>
                  <a:gd name="T61" fmla="*/ 541 h 596"/>
                  <a:gd name="T62" fmla="*/ 84 w 902"/>
                  <a:gd name="T63" fmla="*/ 506 h 596"/>
                  <a:gd name="T64" fmla="*/ 39 w 902"/>
                  <a:gd name="T65" fmla="*/ 461 h 596"/>
                  <a:gd name="T66" fmla="*/ 13 w 902"/>
                  <a:gd name="T67" fmla="*/ 409 h 596"/>
                  <a:gd name="T68" fmla="*/ 4 w 902"/>
                  <a:gd name="T69" fmla="*/ 38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2" h="596">
                    <a:moveTo>
                      <a:pt x="4" y="380"/>
                    </a:moveTo>
                    <a:lnTo>
                      <a:pt x="4" y="380"/>
                    </a:lnTo>
                    <a:lnTo>
                      <a:pt x="0" y="351"/>
                    </a:lnTo>
                    <a:lnTo>
                      <a:pt x="4" y="319"/>
                    </a:lnTo>
                    <a:lnTo>
                      <a:pt x="10" y="290"/>
                    </a:lnTo>
                    <a:lnTo>
                      <a:pt x="20" y="261"/>
                    </a:lnTo>
                    <a:lnTo>
                      <a:pt x="36" y="232"/>
                    </a:lnTo>
                    <a:lnTo>
                      <a:pt x="52" y="206"/>
                    </a:lnTo>
                    <a:lnTo>
                      <a:pt x="75" y="181"/>
                    </a:lnTo>
                    <a:lnTo>
                      <a:pt x="100" y="155"/>
                    </a:lnTo>
                    <a:lnTo>
                      <a:pt x="129" y="129"/>
                    </a:lnTo>
                    <a:lnTo>
                      <a:pt x="158" y="107"/>
                    </a:lnTo>
                    <a:lnTo>
                      <a:pt x="194" y="87"/>
                    </a:lnTo>
                    <a:lnTo>
                      <a:pt x="232" y="68"/>
                    </a:lnTo>
                    <a:lnTo>
                      <a:pt x="271" y="49"/>
                    </a:lnTo>
                    <a:lnTo>
                      <a:pt x="313" y="36"/>
                    </a:lnTo>
                    <a:lnTo>
                      <a:pt x="355" y="23"/>
                    </a:lnTo>
                    <a:lnTo>
                      <a:pt x="400" y="13"/>
                    </a:lnTo>
                    <a:lnTo>
                      <a:pt x="400" y="13"/>
                    </a:lnTo>
                    <a:lnTo>
                      <a:pt x="448" y="7"/>
                    </a:lnTo>
                    <a:lnTo>
                      <a:pt x="493" y="4"/>
                    </a:lnTo>
                    <a:lnTo>
                      <a:pt x="535" y="0"/>
                    </a:lnTo>
                    <a:lnTo>
                      <a:pt x="580" y="4"/>
                    </a:lnTo>
                    <a:lnTo>
                      <a:pt x="619" y="10"/>
                    </a:lnTo>
                    <a:lnTo>
                      <a:pt x="660" y="16"/>
                    </a:lnTo>
                    <a:lnTo>
                      <a:pt x="696" y="26"/>
                    </a:lnTo>
                    <a:lnTo>
                      <a:pt x="731" y="39"/>
                    </a:lnTo>
                    <a:lnTo>
                      <a:pt x="763" y="55"/>
                    </a:lnTo>
                    <a:lnTo>
                      <a:pt x="792" y="71"/>
                    </a:lnTo>
                    <a:lnTo>
                      <a:pt x="821" y="91"/>
                    </a:lnTo>
                    <a:lnTo>
                      <a:pt x="844" y="113"/>
                    </a:lnTo>
                    <a:lnTo>
                      <a:pt x="863" y="136"/>
                    </a:lnTo>
                    <a:lnTo>
                      <a:pt x="879" y="161"/>
                    </a:lnTo>
                    <a:lnTo>
                      <a:pt x="892" y="187"/>
                    </a:lnTo>
                    <a:lnTo>
                      <a:pt x="899" y="216"/>
                    </a:lnTo>
                    <a:lnTo>
                      <a:pt x="899" y="216"/>
                    </a:lnTo>
                    <a:lnTo>
                      <a:pt x="902" y="245"/>
                    </a:lnTo>
                    <a:lnTo>
                      <a:pt x="899" y="277"/>
                    </a:lnTo>
                    <a:lnTo>
                      <a:pt x="892" y="306"/>
                    </a:lnTo>
                    <a:lnTo>
                      <a:pt x="883" y="335"/>
                    </a:lnTo>
                    <a:lnTo>
                      <a:pt x="870" y="364"/>
                    </a:lnTo>
                    <a:lnTo>
                      <a:pt x="850" y="390"/>
                    </a:lnTo>
                    <a:lnTo>
                      <a:pt x="828" y="416"/>
                    </a:lnTo>
                    <a:lnTo>
                      <a:pt x="805" y="441"/>
                    </a:lnTo>
                    <a:lnTo>
                      <a:pt x="776" y="467"/>
                    </a:lnTo>
                    <a:lnTo>
                      <a:pt x="744" y="490"/>
                    </a:lnTo>
                    <a:lnTo>
                      <a:pt x="709" y="509"/>
                    </a:lnTo>
                    <a:lnTo>
                      <a:pt x="673" y="528"/>
                    </a:lnTo>
                    <a:lnTo>
                      <a:pt x="635" y="548"/>
                    </a:lnTo>
                    <a:lnTo>
                      <a:pt x="593" y="561"/>
                    </a:lnTo>
                    <a:lnTo>
                      <a:pt x="548" y="573"/>
                    </a:lnTo>
                    <a:lnTo>
                      <a:pt x="503" y="583"/>
                    </a:lnTo>
                    <a:lnTo>
                      <a:pt x="503" y="583"/>
                    </a:lnTo>
                    <a:lnTo>
                      <a:pt x="458" y="589"/>
                    </a:lnTo>
                    <a:lnTo>
                      <a:pt x="413" y="593"/>
                    </a:lnTo>
                    <a:lnTo>
                      <a:pt x="367" y="596"/>
                    </a:lnTo>
                    <a:lnTo>
                      <a:pt x="326" y="593"/>
                    </a:lnTo>
                    <a:lnTo>
                      <a:pt x="284" y="586"/>
                    </a:lnTo>
                    <a:lnTo>
                      <a:pt x="245" y="580"/>
                    </a:lnTo>
                    <a:lnTo>
                      <a:pt x="207" y="570"/>
                    </a:lnTo>
                    <a:lnTo>
                      <a:pt x="171" y="557"/>
                    </a:lnTo>
                    <a:lnTo>
                      <a:pt x="139" y="541"/>
                    </a:lnTo>
                    <a:lnTo>
                      <a:pt x="110" y="525"/>
                    </a:lnTo>
                    <a:lnTo>
                      <a:pt x="84" y="506"/>
                    </a:lnTo>
                    <a:lnTo>
                      <a:pt x="58" y="483"/>
                    </a:lnTo>
                    <a:lnTo>
                      <a:pt x="39" y="461"/>
                    </a:lnTo>
                    <a:lnTo>
                      <a:pt x="23" y="435"/>
                    </a:lnTo>
                    <a:lnTo>
                      <a:pt x="13" y="409"/>
                    </a:lnTo>
                    <a:lnTo>
                      <a:pt x="4" y="380"/>
                    </a:lnTo>
                    <a:lnTo>
                      <a:pt x="4" y="3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6"/>
              <p:cNvSpPr>
                <a:spLocks/>
              </p:cNvSpPr>
              <p:nvPr/>
            </p:nvSpPr>
            <p:spPr bwMode="auto">
              <a:xfrm>
                <a:off x="2081" y="2299"/>
                <a:ext cx="151" cy="206"/>
              </a:xfrm>
              <a:custGeom>
                <a:avLst/>
                <a:gdLst>
                  <a:gd name="T0" fmla="*/ 58 w 151"/>
                  <a:gd name="T1" fmla="*/ 180 h 187"/>
                  <a:gd name="T2" fmla="*/ 58 w 151"/>
                  <a:gd name="T3" fmla="*/ 180 h 187"/>
                  <a:gd name="T4" fmla="*/ 96 w 151"/>
                  <a:gd name="T5" fmla="*/ 174 h 187"/>
                  <a:gd name="T6" fmla="*/ 132 w 151"/>
                  <a:gd name="T7" fmla="*/ 174 h 187"/>
                  <a:gd name="T8" fmla="*/ 132 w 151"/>
                  <a:gd name="T9" fmla="*/ 174 h 187"/>
                  <a:gd name="T10" fmla="*/ 144 w 151"/>
                  <a:gd name="T11" fmla="*/ 151 h 187"/>
                  <a:gd name="T12" fmla="*/ 151 w 151"/>
                  <a:gd name="T13" fmla="*/ 126 h 187"/>
                  <a:gd name="T14" fmla="*/ 151 w 151"/>
                  <a:gd name="T15" fmla="*/ 126 h 187"/>
                  <a:gd name="T16" fmla="*/ 151 w 151"/>
                  <a:gd name="T17" fmla="*/ 106 h 187"/>
                  <a:gd name="T18" fmla="*/ 151 w 151"/>
                  <a:gd name="T19" fmla="*/ 87 h 187"/>
                  <a:gd name="T20" fmla="*/ 148 w 151"/>
                  <a:gd name="T21" fmla="*/ 68 h 187"/>
                  <a:gd name="T22" fmla="*/ 138 w 151"/>
                  <a:gd name="T23" fmla="*/ 48 h 187"/>
                  <a:gd name="T24" fmla="*/ 132 w 151"/>
                  <a:gd name="T25" fmla="*/ 32 h 187"/>
                  <a:gd name="T26" fmla="*/ 119 w 151"/>
                  <a:gd name="T27" fmla="*/ 19 h 187"/>
                  <a:gd name="T28" fmla="*/ 106 w 151"/>
                  <a:gd name="T29" fmla="*/ 10 h 187"/>
                  <a:gd name="T30" fmla="*/ 90 w 151"/>
                  <a:gd name="T31" fmla="*/ 3 h 187"/>
                  <a:gd name="T32" fmla="*/ 90 w 151"/>
                  <a:gd name="T33" fmla="*/ 3 h 187"/>
                  <a:gd name="T34" fmla="*/ 77 w 151"/>
                  <a:gd name="T35" fmla="*/ 0 h 187"/>
                  <a:gd name="T36" fmla="*/ 61 w 151"/>
                  <a:gd name="T37" fmla="*/ 3 h 187"/>
                  <a:gd name="T38" fmla="*/ 48 w 151"/>
                  <a:gd name="T39" fmla="*/ 10 h 187"/>
                  <a:gd name="T40" fmla="*/ 32 w 151"/>
                  <a:gd name="T41" fmla="*/ 19 h 187"/>
                  <a:gd name="T42" fmla="*/ 22 w 151"/>
                  <a:gd name="T43" fmla="*/ 29 h 187"/>
                  <a:gd name="T44" fmla="*/ 12 w 151"/>
                  <a:gd name="T45" fmla="*/ 45 h 187"/>
                  <a:gd name="T46" fmla="*/ 6 w 151"/>
                  <a:gd name="T47" fmla="*/ 64 h 187"/>
                  <a:gd name="T48" fmla="*/ 0 w 151"/>
                  <a:gd name="T49" fmla="*/ 84 h 187"/>
                  <a:gd name="T50" fmla="*/ 0 w 151"/>
                  <a:gd name="T51" fmla="*/ 84 h 187"/>
                  <a:gd name="T52" fmla="*/ 0 w 151"/>
                  <a:gd name="T53" fmla="*/ 113 h 187"/>
                  <a:gd name="T54" fmla="*/ 3 w 151"/>
                  <a:gd name="T55" fmla="*/ 142 h 187"/>
                  <a:gd name="T56" fmla="*/ 12 w 151"/>
                  <a:gd name="T57" fmla="*/ 164 h 187"/>
                  <a:gd name="T58" fmla="*/ 29 w 151"/>
                  <a:gd name="T59" fmla="*/ 187 h 187"/>
                  <a:gd name="T60" fmla="*/ 29 w 151"/>
                  <a:gd name="T61" fmla="*/ 187 h 187"/>
                  <a:gd name="T62" fmla="*/ 58 w 151"/>
                  <a:gd name="T63" fmla="*/ 180 h 187"/>
                  <a:gd name="T64" fmla="*/ 58 w 151"/>
                  <a:gd name="T65" fmla="*/ 180 h 187"/>
                  <a:gd name="connsiteX0" fmla="*/ 4437 w 10000"/>
                  <a:gd name="connsiteY0" fmla="*/ 10990 h 10990"/>
                  <a:gd name="connsiteX1" fmla="*/ 3841 w 10000"/>
                  <a:gd name="connsiteY1" fmla="*/ 9626 h 10990"/>
                  <a:gd name="connsiteX2" fmla="*/ 6358 w 10000"/>
                  <a:gd name="connsiteY2" fmla="*/ 9305 h 10990"/>
                  <a:gd name="connsiteX3" fmla="*/ 8742 w 10000"/>
                  <a:gd name="connsiteY3" fmla="*/ 9305 h 10990"/>
                  <a:gd name="connsiteX4" fmla="*/ 8742 w 10000"/>
                  <a:gd name="connsiteY4" fmla="*/ 9305 h 10990"/>
                  <a:gd name="connsiteX5" fmla="*/ 9536 w 10000"/>
                  <a:gd name="connsiteY5" fmla="*/ 8075 h 10990"/>
                  <a:gd name="connsiteX6" fmla="*/ 10000 w 10000"/>
                  <a:gd name="connsiteY6" fmla="*/ 6738 h 10990"/>
                  <a:gd name="connsiteX7" fmla="*/ 10000 w 10000"/>
                  <a:gd name="connsiteY7" fmla="*/ 6738 h 10990"/>
                  <a:gd name="connsiteX8" fmla="*/ 10000 w 10000"/>
                  <a:gd name="connsiteY8" fmla="*/ 5668 h 10990"/>
                  <a:gd name="connsiteX9" fmla="*/ 10000 w 10000"/>
                  <a:gd name="connsiteY9" fmla="*/ 4652 h 10990"/>
                  <a:gd name="connsiteX10" fmla="*/ 9801 w 10000"/>
                  <a:gd name="connsiteY10" fmla="*/ 3636 h 10990"/>
                  <a:gd name="connsiteX11" fmla="*/ 9139 w 10000"/>
                  <a:gd name="connsiteY11" fmla="*/ 2567 h 10990"/>
                  <a:gd name="connsiteX12" fmla="*/ 8742 w 10000"/>
                  <a:gd name="connsiteY12" fmla="*/ 1711 h 10990"/>
                  <a:gd name="connsiteX13" fmla="*/ 7881 w 10000"/>
                  <a:gd name="connsiteY13" fmla="*/ 1016 h 10990"/>
                  <a:gd name="connsiteX14" fmla="*/ 7020 w 10000"/>
                  <a:gd name="connsiteY14" fmla="*/ 535 h 10990"/>
                  <a:gd name="connsiteX15" fmla="*/ 5960 w 10000"/>
                  <a:gd name="connsiteY15" fmla="*/ 160 h 10990"/>
                  <a:gd name="connsiteX16" fmla="*/ 5960 w 10000"/>
                  <a:gd name="connsiteY16" fmla="*/ 160 h 10990"/>
                  <a:gd name="connsiteX17" fmla="*/ 5099 w 10000"/>
                  <a:gd name="connsiteY17" fmla="*/ 0 h 10990"/>
                  <a:gd name="connsiteX18" fmla="*/ 4040 w 10000"/>
                  <a:gd name="connsiteY18" fmla="*/ 160 h 10990"/>
                  <a:gd name="connsiteX19" fmla="*/ 3179 w 10000"/>
                  <a:gd name="connsiteY19" fmla="*/ 535 h 10990"/>
                  <a:gd name="connsiteX20" fmla="*/ 2119 w 10000"/>
                  <a:gd name="connsiteY20" fmla="*/ 1016 h 10990"/>
                  <a:gd name="connsiteX21" fmla="*/ 1457 w 10000"/>
                  <a:gd name="connsiteY21" fmla="*/ 1551 h 10990"/>
                  <a:gd name="connsiteX22" fmla="*/ 795 w 10000"/>
                  <a:gd name="connsiteY22" fmla="*/ 2406 h 10990"/>
                  <a:gd name="connsiteX23" fmla="*/ 397 w 10000"/>
                  <a:gd name="connsiteY23" fmla="*/ 3422 h 10990"/>
                  <a:gd name="connsiteX24" fmla="*/ 0 w 10000"/>
                  <a:gd name="connsiteY24" fmla="*/ 4492 h 10990"/>
                  <a:gd name="connsiteX25" fmla="*/ 0 w 10000"/>
                  <a:gd name="connsiteY25" fmla="*/ 4492 h 10990"/>
                  <a:gd name="connsiteX26" fmla="*/ 0 w 10000"/>
                  <a:gd name="connsiteY26" fmla="*/ 6043 h 10990"/>
                  <a:gd name="connsiteX27" fmla="*/ 199 w 10000"/>
                  <a:gd name="connsiteY27" fmla="*/ 7594 h 10990"/>
                  <a:gd name="connsiteX28" fmla="*/ 795 w 10000"/>
                  <a:gd name="connsiteY28" fmla="*/ 8770 h 10990"/>
                  <a:gd name="connsiteX29" fmla="*/ 1921 w 10000"/>
                  <a:gd name="connsiteY29" fmla="*/ 10000 h 10990"/>
                  <a:gd name="connsiteX30" fmla="*/ 1921 w 10000"/>
                  <a:gd name="connsiteY30" fmla="*/ 10000 h 10990"/>
                  <a:gd name="connsiteX31" fmla="*/ 3841 w 10000"/>
                  <a:gd name="connsiteY31" fmla="*/ 9626 h 10990"/>
                  <a:gd name="connsiteX32" fmla="*/ 4437 w 10000"/>
                  <a:gd name="connsiteY32" fmla="*/ 10990 h 10990"/>
                  <a:gd name="connsiteX0" fmla="*/ 4437 w 10000"/>
                  <a:gd name="connsiteY0" fmla="*/ 10990 h 10990"/>
                  <a:gd name="connsiteX1" fmla="*/ 3841 w 10000"/>
                  <a:gd name="connsiteY1" fmla="*/ 9626 h 10990"/>
                  <a:gd name="connsiteX2" fmla="*/ 7848 w 10000"/>
                  <a:gd name="connsiteY2" fmla="*/ 10825 h 10990"/>
                  <a:gd name="connsiteX3" fmla="*/ 8742 w 10000"/>
                  <a:gd name="connsiteY3" fmla="*/ 9305 h 10990"/>
                  <a:gd name="connsiteX4" fmla="*/ 8742 w 10000"/>
                  <a:gd name="connsiteY4" fmla="*/ 9305 h 10990"/>
                  <a:gd name="connsiteX5" fmla="*/ 9536 w 10000"/>
                  <a:gd name="connsiteY5" fmla="*/ 8075 h 10990"/>
                  <a:gd name="connsiteX6" fmla="*/ 10000 w 10000"/>
                  <a:gd name="connsiteY6" fmla="*/ 6738 h 10990"/>
                  <a:gd name="connsiteX7" fmla="*/ 10000 w 10000"/>
                  <a:gd name="connsiteY7" fmla="*/ 6738 h 10990"/>
                  <a:gd name="connsiteX8" fmla="*/ 10000 w 10000"/>
                  <a:gd name="connsiteY8" fmla="*/ 5668 h 10990"/>
                  <a:gd name="connsiteX9" fmla="*/ 10000 w 10000"/>
                  <a:gd name="connsiteY9" fmla="*/ 4652 h 10990"/>
                  <a:gd name="connsiteX10" fmla="*/ 9801 w 10000"/>
                  <a:gd name="connsiteY10" fmla="*/ 3636 h 10990"/>
                  <a:gd name="connsiteX11" fmla="*/ 9139 w 10000"/>
                  <a:gd name="connsiteY11" fmla="*/ 2567 h 10990"/>
                  <a:gd name="connsiteX12" fmla="*/ 8742 w 10000"/>
                  <a:gd name="connsiteY12" fmla="*/ 1711 h 10990"/>
                  <a:gd name="connsiteX13" fmla="*/ 7881 w 10000"/>
                  <a:gd name="connsiteY13" fmla="*/ 1016 h 10990"/>
                  <a:gd name="connsiteX14" fmla="*/ 7020 w 10000"/>
                  <a:gd name="connsiteY14" fmla="*/ 535 h 10990"/>
                  <a:gd name="connsiteX15" fmla="*/ 5960 w 10000"/>
                  <a:gd name="connsiteY15" fmla="*/ 160 h 10990"/>
                  <a:gd name="connsiteX16" fmla="*/ 5960 w 10000"/>
                  <a:gd name="connsiteY16" fmla="*/ 160 h 10990"/>
                  <a:gd name="connsiteX17" fmla="*/ 5099 w 10000"/>
                  <a:gd name="connsiteY17" fmla="*/ 0 h 10990"/>
                  <a:gd name="connsiteX18" fmla="*/ 4040 w 10000"/>
                  <a:gd name="connsiteY18" fmla="*/ 160 h 10990"/>
                  <a:gd name="connsiteX19" fmla="*/ 3179 w 10000"/>
                  <a:gd name="connsiteY19" fmla="*/ 535 h 10990"/>
                  <a:gd name="connsiteX20" fmla="*/ 2119 w 10000"/>
                  <a:gd name="connsiteY20" fmla="*/ 1016 h 10990"/>
                  <a:gd name="connsiteX21" fmla="*/ 1457 w 10000"/>
                  <a:gd name="connsiteY21" fmla="*/ 1551 h 10990"/>
                  <a:gd name="connsiteX22" fmla="*/ 795 w 10000"/>
                  <a:gd name="connsiteY22" fmla="*/ 2406 h 10990"/>
                  <a:gd name="connsiteX23" fmla="*/ 397 w 10000"/>
                  <a:gd name="connsiteY23" fmla="*/ 3422 h 10990"/>
                  <a:gd name="connsiteX24" fmla="*/ 0 w 10000"/>
                  <a:gd name="connsiteY24" fmla="*/ 4492 h 10990"/>
                  <a:gd name="connsiteX25" fmla="*/ 0 w 10000"/>
                  <a:gd name="connsiteY25" fmla="*/ 4492 h 10990"/>
                  <a:gd name="connsiteX26" fmla="*/ 0 w 10000"/>
                  <a:gd name="connsiteY26" fmla="*/ 6043 h 10990"/>
                  <a:gd name="connsiteX27" fmla="*/ 199 w 10000"/>
                  <a:gd name="connsiteY27" fmla="*/ 7594 h 10990"/>
                  <a:gd name="connsiteX28" fmla="*/ 795 w 10000"/>
                  <a:gd name="connsiteY28" fmla="*/ 8770 h 10990"/>
                  <a:gd name="connsiteX29" fmla="*/ 1921 w 10000"/>
                  <a:gd name="connsiteY29" fmla="*/ 10000 h 10990"/>
                  <a:gd name="connsiteX30" fmla="*/ 1921 w 10000"/>
                  <a:gd name="connsiteY30" fmla="*/ 10000 h 10990"/>
                  <a:gd name="connsiteX31" fmla="*/ 3841 w 10000"/>
                  <a:gd name="connsiteY31" fmla="*/ 9626 h 10990"/>
                  <a:gd name="connsiteX32" fmla="*/ 4437 w 10000"/>
                  <a:gd name="connsiteY32" fmla="*/ 10990 h 10990"/>
                  <a:gd name="connsiteX0" fmla="*/ 4437 w 10000"/>
                  <a:gd name="connsiteY0" fmla="*/ 10990 h 10990"/>
                  <a:gd name="connsiteX1" fmla="*/ 3841 w 10000"/>
                  <a:gd name="connsiteY1" fmla="*/ 9626 h 10990"/>
                  <a:gd name="connsiteX2" fmla="*/ 7848 w 10000"/>
                  <a:gd name="connsiteY2" fmla="*/ 10825 h 10990"/>
                  <a:gd name="connsiteX3" fmla="*/ 8742 w 10000"/>
                  <a:gd name="connsiteY3" fmla="*/ 9305 h 10990"/>
                  <a:gd name="connsiteX4" fmla="*/ 8742 w 10000"/>
                  <a:gd name="connsiteY4" fmla="*/ 9305 h 10990"/>
                  <a:gd name="connsiteX5" fmla="*/ 9536 w 10000"/>
                  <a:gd name="connsiteY5" fmla="*/ 8075 h 10990"/>
                  <a:gd name="connsiteX6" fmla="*/ 10000 w 10000"/>
                  <a:gd name="connsiteY6" fmla="*/ 6738 h 10990"/>
                  <a:gd name="connsiteX7" fmla="*/ 10000 w 10000"/>
                  <a:gd name="connsiteY7" fmla="*/ 6738 h 10990"/>
                  <a:gd name="connsiteX8" fmla="*/ 10000 w 10000"/>
                  <a:gd name="connsiteY8" fmla="*/ 5668 h 10990"/>
                  <a:gd name="connsiteX9" fmla="*/ 10000 w 10000"/>
                  <a:gd name="connsiteY9" fmla="*/ 4652 h 10990"/>
                  <a:gd name="connsiteX10" fmla="*/ 9801 w 10000"/>
                  <a:gd name="connsiteY10" fmla="*/ 3636 h 10990"/>
                  <a:gd name="connsiteX11" fmla="*/ 9139 w 10000"/>
                  <a:gd name="connsiteY11" fmla="*/ 2567 h 10990"/>
                  <a:gd name="connsiteX12" fmla="*/ 8742 w 10000"/>
                  <a:gd name="connsiteY12" fmla="*/ 1711 h 10990"/>
                  <a:gd name="connsiteX13" fmla="*/ 7881 w 10000"/>
                  <a:gd name="connsiteY13" fmla="*/ 1016 h 10990"/>
                  <a:gd name="connsiteX14" fmla="*/ 7020 w 10000"/>
                  <a:gd name="connsiteY14" fmla="*/ 535 h 10990"/>
                  <a:gd name="connsiteX15" fmla="*/ 5960 w 10000"/>
                  <a:gd name="connsiteY15" fmla="*/ 160 h 10990"/>
                  <a:gd name="connsiteX16" fmla="*/ 5960 w 10000"/>
                  <a:gd name="connsiteY16" fmla="*/ 160 h 10990"/>
                  <a:gd name="connsiteX17" fmla="*/ 5099 w 10000"/>
                  <a:gd name="connsiteY17" fmla="*/ 0 h 10990"/>
                  <a:gd name="connsiteX18" fmla="*/ 4040 w 10000"/>
                  <a:gd name="connsiteY18" fmla="*/ 160 h 10990"/>
                  <a:gd name="connsiteX19" fmla="*/ 3179 w 10000"/>
                  <a:gd name="connsiteY19" fmla="*/ 535 h 10990"/>
                  <a:gd name="connsiteX20" fmla="*/ 2119 w 10000"/>
                  <a:gd name="connsiteY20" fmla="*/ 1016 h 10990"/>
                  <a:gd name="connsiteX21" fmla="*/ 1457 w 10000"/>
                  <a:gd name="connsiteY21" fmla="*/ 1551 h 10990"/>
                  <a:gd name="connsiteX22" fmla="*/ 795 w 10000"/>
                  <a:gd name="connsiteY22" fmla="*/ 2406 h 10990"/>
                  <a:gd name="connsiteX23" fmla="*/ 397 w 10000"/>
                  <a:gd name="connsiteY23" fmla="*/ 3422 h 10990"/>
                  <a:gd name="connsiteX24" fmla="*/ 0 w 10000"/>
                  <a:gd name="connsiteY24" fmla="*/ 4492 h 10990"/>
                  <a:gd name="connsiteX25" fmla="*/ 0 w 10000"/>
                  <a:gd name="connsiteY25" fmla="*/ 4492 h 10990"/>
                  <a:gd name="connsiteX26" fmla="*/ 0 w 10000"/>
                  <a:gd name="connsiteY26" fmla="*/ 6043 h 10990"/>
                  <a:gd name="connsiteX27" fmla="*/ 199 w 10000"/>
                  <a:gd name="connsiteY27" fmla="*/ 7594 h 10990"/>
                  <a:gd name="connsiteX28" fmla="*/ 795 w 10000"/>
                  <a:gd name="connsiteY28" fmla="*/ 8770 h 10990"/>
                  <a:gd name="connsiteX29" fmla="*/ 1921 w 10000"/>
                  <a:gd name="connsiteY29" fmla="*/ 10000 h 10990"/>
                  <a:gd name="connsiteX30" fmla="*/ 1921 w 10000"/>
                  <a:gd name="connsiteY30" fmla="*/ 10000 h 10990"/>
                  <a:gd name="connsiteX31" fmla="*/ 3444 w 10000"/>
                  <a:gd name="connsiteY31" fmla="*/ 10746 h 10990"/>
                  <a:gd name="connsiteX32" fmla="*/ 4437 w 10000"/>
                  <a:gd name="connsiteY32" fmla="*/ 10990 h 10990"/>
                  <a:gd name="connsiteX0" fmla="*/ 4437 w 10000"/>
                  <a:gd name="connsiteY0" fmla="*/ 10990 h 10990"/>
                  <a:gd name="connsiteX1" fmla="*/ 5530 w 10000"/>
                  <a:gd name="connsiteY1" fmla="*/ 10826 h 10990"/>
                  <a:gd name="connsiteX2" fmla="*/ 7848 w 10000"/>
                  <a:gd name="connsiteY2" fmla="*/ 10825 h 10990"/>
                  <a:gd name="connsiteX3" fmla="*/ 8742 w 10000"/>
                  <a:gd name="connsiteY3" fmla="*/ 9305 h 10990"/>
                  <a:gd name="connsiteX4" fmla="*/ 8742 w 10000"/>
                  <a:gd name="connsiteY4" fmla="*/ 9305 h 10990"/>
                  <a:gd name="connsiteX5" fmla="*/ 9536 w 10000"/>
                  <a:gd name="connsiteY5" fmla="*/ 8075 h 10990"/>
                  <a:gd name="connsiteX6" fmla="*/ 10000 w 10000"/>
                  <a:gd name="connsiteY6" fmla="*/ 6738 h 10990"/>
                  <a:gd name="connsiteX7" fmla="*/ 10000 w 10000"/>
                  <a:gd name="connsiteY7" fmla="*/ 6738 h 10990"/>
                  <a:gd name="connsiteX8" fmla="*/ 10000 w 10000"/>
                  <a:gd name="connsiteY8" fmla="*/ 5668 h 10990"/>
                  <a:gd name="connsiteX9" fmla="*/ 10000 w 10000"/>
                  <a:gd name="connsiteY9" fmla="*/ 4652 h 10990"/>
                  <a:gd name="connsiteX10" fmla="*/ 9801 w 10000"/>
                  <a:gd name="connsiteY10" fmla="*/ 3636 h 10990"/>
                  <a:gd name="connsiteX11" fmla="*/ 9139 w 10000"/>
                  <a:gd name="connsiteY11" fmla="*/ 2567 h 10990"/>
                  <a:gd name="connsiteX12" fmla="*/ 8742 w 10000"/>
                  <a:gd name="connsiteY12" fmla="*/ 1711 h 10990"/>
                  <a:gd name="connsiteX13" fmla="*/ 7881 w 10000"/>
                  <a:gd name="connsiteY13" fmla="*/ 1016 h 10990"/>
                  <a:gd name="connsiteX14" fmla="*/ 7020 w 10000"/>
                  <a:gd name="connsiteY14" fmla="*/ 535 h 10990"/>
                  <a:gd name="connsiteX15" fmla="*/ 5960 w 10000"/>
                  <a:gd name="connsiteY15" fmla="*/ 160 h 10990"/>
                  <a:gd name="connsiteX16" fmla="*/ 5960 w 10000"/>
                  <a:gd name="connsiteY16" fmla="*/ 160 h 10990"/>
                  <a:gd name="connsiteX17" fmla="*/ 5099 w 10000"/>
                  <a:gd name="connsiteY17" fmla="*/ 0 h 10990"/>
                  <a:gd name="connsiteX18" fmla="*/ 4040 w 10000"/>
                  <a:gd name="connsiteY18" fmla="*/ 160 h 10990"/>
                  <a:gd name="connsiteX19" fmla="*/ 3179 w 10000"/>
                  <a:gd name="connsiteY19" fmla="*/ 535 h 10990"/>
                  <a:gd name="connsiteX20" fmla="*/ 2119 w 10000"/>
                  <a:gd name="connsiteY20" fmla="*/ 1016 h 10990"/>
                  <a:gd name="connsiteX21" fmla="*/ 1457 w 10000"/>
                  <a:gd name="connsiteY21" fmla="*/ 1551 h 10990"/>
                  <a:gd name="connsiteX22" fmla="*/ 795 w 10000"/>
                  <a:gd name="connsiteY22" fmla="*/ 2406 h 10990"/>
                  <a:gd name="connsiteX23" fmla="*/ 397 w 10000"/>
                  <a:gd name="connsiteY23" fmla="*/ 3422 h 10990"/>
                  <a:gd name="connsiteX24" fmla="*/ 0 w 10000"/>
                  <a:gd name="connsiteY24" fmla="*/ 4492 h 10990"/>
                  <a:gd name="connsiteX25" fmla="*/ 0 w 10000"/>
                  <a:gd name="connsiteY25" fmla="*/ 4492 h 10990"/>
                  <a:gd name="connsiteX26" fmla="*/ 0 w 10000"/>
                  <a:gd name="connsiteY26" fmla="*/ 6043 h 10990"/>
                  <a:gd name="connsiteX27" fmla="*/ 199 w 10000"/>
                  <a:gd name="connsiteY27" fmla="*/ 7594 h 10990"/>
                  <a:gd name="connsiteX28" fmla="*/ 795 w 10000"/>
                  <a:gd name="connsiteY28" fmla="*/ 8770 h 10990"/>
                  <a:gd name="connsiteX29" fmla="*/ 1921 w 10000"/>
                  <a:gd name="connsiteY29" fmla="*/ 10000 h 10990"/>
                  <a:gd name="connsiteX30" fmla="*/ 1921 w 10000"/>
                  <a:gd name="connsiteY30" fmla="*/ 10000 h 10990"/>
                  <a:gd name="connsiteX31" fmla="*/ 3444 w 10000"/>
                  <a:gd name="connsiteY31" fmla="*/ 10746 h 10990"/>
                  <a:gd name="connsiteX32" fmla="*/ 4437 w 10000"/>
                  <a:gd name="connsiteY32" fmla="*/ 10990 h 10990"/>
                  <a:gd name="connsiteX0" fmla="*/ 4437 w 10000"/>
                  <a:gd name="connsiteY0" fmla="*/ 10990 h 10990"/>
                  <a:gd name="connsiteX1" fmla="*/ 5530 w 10000"/>
                  <a:gd name="connsiteY1" fmla="*/ 10826 h 10990"/>
                  <a:gd name="connsiteX2" fmla="*/ 7451 w 10000"/>
                  <a:gd name="connsiteY2" fmla="*/ 10185 h 10990"/>
                  <a:gd name="connsiteX3" fmla="*/ 8742 w 10000"/>
                  <a:gd name="connsiteY3" fmla="*/ 9305 h 10990"/>
                  <a:gd name="connsiteX4" fmla="*/ 8742 w 10000"/>
                  <a:gd name="connsiteY4" fmla="*/ 9305 h 10990"/>
                  <a:gd name="connsiteX5" fmla="*/ 9536 w 10000"/>
                  <a:gd name="connsiteY5" fmla="*/ 8075 h 10990"/>
                  <a:gd name="connsiteX6" fmla="*/ 10000 w 10000"/>
                  <a:gd name="connsiteY6" fmla="*/ 6738 h 10990"/>
                  <a:gd name="connsiteX7" fmla="*/ 10000 w 10000"/>
                  <a:gd name="connsiteY7" fmla="*/ 6738 h 10990"/>
                  <a:gd name="connsiteX8" fmla="*/ 10000 w 10000"/>
                  <a:gd name="connsiteY8" fmla="*/ 5668 h 10990"/>
                  <a:gd name="connsiteX9" fmla="*/ 10000 w 10000"/>
                  <a:gd name="connsiteY9" fmla="*/ 4652 h 10990"/>
                  <a:gd name="connsiteX10" fmla="*/ 9801 w 10000"/>
                  <a:gd name="connsiteY10" fmla="*/ 3636 h 10990"/>
                  <a:gd name="connsiteX11" fmla="*/ 9139 w 10000"/>
                  <a:gd name="connsiteY11" fmla="*/ 2567 h 10990"/>
                  <a:gd name="connsiteX12" fmla="*/ 8742 w 10000"/>
                  <a:gd name="connsiteY12" fmla="*/ 1711 h 10990"/>
                  <a:gd name="connsiteX13" fmla="*/ 7881 w 10000"/>
                  <a:gd name="connsiteY13" fmla="*/ 1016 h 10990"/>
                  <a:gd name="connsiteX14" fmla="*/ 7020 w 10000"/>
                  <a:gd name="connsiteY14" fmla="*/ 535 h 10990"/>
                  <a:gd name="connsiteX15" fmla="*/ 5960 w 10000"/>
                  <a:gd name="connsiteY15" fmla="*/ 160 h 10990"/>
                  <a:gd name="connsiteX16" fmla="*/ 5960 w 10000"/>
                  <a:gd name="connsiteY16" fmla="*/ 160 h 10990"/>
                  <a:gd name="connsiteX17" fmla="*/ 5099 w 10000"/>
                  <a:gd name="connsiteY17" fmla="*/ 0 h 10990"/>
                  <a:gd name="connsiteX18" fmla="*/ 4040 w 10000"/>
                  <a:gd name="connsiteY18" fmla="*/ 160 h 10990"/>
                  <a:gd name="connsiteX19" fmla="*/ 3179 w 10000"/>
                  <a:gd name="connsiteY19" fmla="*/ 535 h 10990"/>
                  <a:gd name="connsiteX20" fmla="*/ 2119 w 10000"/>
                  <a:gd name="connsiteY20" fmla="*/ 1016 h 10990"/>
                  <a:gd name="connsiteX21" fmla="*/ 1457 w 10000"/>
                  <a:gd name="connsiteY21" fmla="*/ 1551 h 10990"/>
                  <a:gd name="connsiteX22" fmla="*/ 795 w 10000"/>
                  <a:gd name="connsiteY22" fmla="*/ 2406 h 10990"/>
                  <a:gd name="connsiteX23" fmla="*/ 397 w 10000"/>
                  <a:gd name="connsiteY23" fmla="*/ 3422 h 10990"/>
                  <a:gd name="connsiteX24" fmla="*/ 0 w 10000"/>
                  <a:gd name="connsiteY24" fmla="*/ 4492 h 10990"/>
                  <a:gd name="connsiteX25" fmla="*/ 0 w 10000"/>
                  <a:gd name="connsiteY25" fmla="*/ 4492 h 10990"/>
                  <a:gd name="connsiteX26" fmla="*/ 0 w 10000"/>
                  <a:gd name="connsiteY26" fmla="*/ 6043 h 10990"/>
                  <a:gd name="connsiteX27" fmla="*/ 199 w 10000"/>
                  <a:gd name="connsiteY27" fmla="*/ 7594 h 10990"/>
                  <a:gd name="connsiteX28" fmla="*/ 795 w 10000"/>
                  <a:gd name="connsiteY28" fmla="*/ 8770 h 10990"/>
                  <a:gd name="connsiteX29" fmla="*/ 1921 w 10000"/>
                  <a:gd name="connsiteY29" fmla="*/ 10000 h 10990"/>
                  <a:gd name="connsiteX30" fmla="*/ 1921 w 10000"/>
                  <a:gd name="connsiteY30" fmla="*/ 10000 h 10990"/>
                  <a:gd name="connsiteX31" fmla="*/ 3444 w 10000"/>
                  <a:gd name="connsiteY31" fmla="*/ 10746 h 10990"/>
                  <a:gd name="connsiteX32" fmla="*/ 4437 w 10000"/>
                  <a:gd name="connsiteY32" fmla="*/ 10990 h 1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000" h="10990">
                    <a:moveTo>
                      <a:pt x="4437" y="10990"/>
                    </a:moveTo>
                    <a:lnTo>
                      <a:pt x="5530" y="10826"/>
                    </a:lnTo>
                    <a:lnTo>
                      <a:pt x="7451" y="10185"/>
                    </a:lnTo>
                    <a:lnTo>
                      <a:pt x="8742" y="9305"/>
                    </a:lnTo>
                    <a:lnTo>
                      <a:pt x="8742" y="9305"/>
                    </a:lnTo>
                    <a:lnTo>
                      <a:pt x="9536" y="8075"/>
                    </a:lnTo>
                    <a:lnTo>
                      <a:pt x="10000" y="6738"/>
                    </a:lnTo>
                    <a:lnTo>
                      <a:pt x="10000" y="6738"/>
                    </a:lnTo>
                    <a:lnTo>
                      <a:pt x="10000" y="5668"/>
                    </a:lnTo>
                    <a:lnTo>
                      <a:pt x="10000" y="4652"/>
                    </a:lnTo>
                    <a:cubicBezTo>
                      <a:pt x="9934" y="4313"/>
                      <a:pt x="9867" y="3975"/>
                      <a:pt x="9801" y="3636"/>
                    </a:cubicBezTo>
                    <a:lnTo>
                      <a:pt x="9139" y="2567"/>
                    </a:lnTo>
                    <a:lnTo>
                      <a:pt x="8742" y="1711"/>
                    </a:lnTo>
                    <a:lnTo>
                      <a:pt x="7881" y="1016"/>
                    </a:lnTo>
                    <a:lnTo>
                      <a:pt x="7020" y="535"/>
                    </a:lnTo>
                    <a:lnTo>
                      <a:pt x="5960" y="160"/>
                    </a:lnTo>
                    <a:lnTo>
                      <a:pt x="5960" y="160"/>
                    </a:lnTo>
                    <a:lnTo>
                      <a:pt x="5099" y="0"/>
                    </a:lnTo>
                    <a:lnTo>
                      <a:pt x="4040" y="160"/>
                    </a:lnTo>
                    <a:lnTo>
                      <a:pt x="3179" y="535"/>
                    </a:lnTo>
                    <a:lnTo>
                      <a:pt x="2119" y="1016"/>
                    </a:lnTo>
                    <a:lnTo>
                      <a:pt x="1457" y="1551"/>
                    </a:lnTo>
                    <a:lnTo>
                      <a:pt x="795" y="2406"/>
                    </a:lnTo>
                    <a:lnTo>
                      <a:pt x="397" y="3422"/>
                    </a:lnTo>
                    <a:lnTo>
                      <a:pt x="0" y="4492"/>
                    </a:lnTo>
                    <a:lnTo>
                      <a:pt x="0" y="4492"/>
                    </a:lnTo>
                    <a:lnTo>
                      <a:pt x="0" y="6043"/>
                    </a:lnTo>
                    <a:cubicBezTo>
                      <a:pt x="66" y="6560"/>
                      <a:pt x="133" y="7077"/>
                      <a:pt x="199" y="7594"/>
                    </a:cubicBezTo>
                    <a:lnTo>
                      <a:pt x="795" y="8770"/>
                    </a:lnTo>
                    <a:lnTo>
                      <a:pt x="1921" y="10000"/>
                    </a:lnTo>
                    <a:lnTo>
                      <a:pt x="1921" y="10000"/>
                    </a:lnTo>
                    <a:lnTo>
                      <a:pt x="3444" y="10746"/>
                    </a:lnTo>
                    <a:lnTo>
                      <a:pt x="4437" y="109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7"/>
              <p:cNvSpPr>
                <a:spLocks/>
              </p:cNvSpPr>
              <p:nvPr/>
            </p:nvSpPr>
            <p:spPr bwMode="auto">
              <a:xfrm>
                <a:off x="2133" y="2388"/>
                <a:ext cx="64" cy="115"/>
              </a:xfrm>
              <a:custGeom>
                <a:avLst/>
                <a:gdLst>
                  <a:gd name="T0" fmla="*/ 0 w 64"/>
                  <a:gd name="T1" fmla="*/ 64 h 115"/>
                  <a:gd name="T2" fmla="*/ 0 w 64"/>
                  <a:gd name="T3" fmla="*/ 64 h 115"/>
                  <a:gd name="T4" fmla="*/ 0 w 64"/>
                  <a:gd name="T5" fmla="*/ 41 h 115"/>
                  <a:gd name="T6" fmla="*/ 3 w 64"/>
                  <a:gd name="T7" fmla="*/ 22 h 115"/>
                  <a:gd name="T8" fmla="*/ 9 w 64"/>
                  <a:gd name="T9" fmla="*/ 6 h 115"/>
                  <a:gd name="T10" fmla="*/ 16 w 64"/>
                  <a:gd name="T11" fmla="*/ 3 h 115"/>
                  <a:gd name="T12" fmla="*/ 22 w 64"/>
                  <a:gd name="T13" fmla="*/ 0 h 115"/>
                  <a:gd name="T14" fmla="*/ 22 w 64"/>
                  <a:gd name="T15" fmla="*/ 0 h 115"/>
                  <a:gd name="T16" fmla="*/ 29 w 64"/>
                  <a:gd name="T17" fmla="*/ 0 h 115"/>
                  <a:gd name="T18" fmla="*/ 35 w 64"/>
                  <a:gd name="T19" fmla="*/ 3 h 115"/>
                  <a:gd name="T20" fmla="*/ 45 w 64"/>
                  <a:gd name="T21" fmla="*/ 12 h 115"/>
                  <a:gd name="T22" fmla="*/ 54 w 64"/>
                  <a:gd name="T23" fmla="*/ 29 h 115"/>
                  <a:gd name="T24" fmla="*/ 61 w 64"/>
                  <a:gd name="T25" fmla="*/ 51 h 115"/>
                  <a:gd name="T26" fmla="*/ 61 w 64"/>
                  <a:gd name="T27" fmla="*/ 51 h 115"/>
                  <a:gd name="T28" fmla="*/ 64 w 64"/>
                  <a:gd name="T29" fmla="*/ 74 h 115"/>
                  <a:gd name="T30" fmla="*/ 61 w 64"/>
                  <a:gd name="T31" fmla="*/ 93 h 115"/>
                  <a:gd name="T32" fmla="*/ 51 w 64"/>
                  <a:gd name="T33" fmla="*/ 106 h 115"/>
                  <a:gd name="T34" fmla="*/ 48 w 64"/>
                  <a:gd name="T35" fmla="*/ 112 h 115"/>
                  <a:gd name="T36" fmla="*/ 41 w 64"/>
                  <a:gd name="T37" fmla="*/ 115 h 115"/>
                  <a:gd name="T38" fmla="*/ 41 w 64"/>
                  <a:gd name="T39" fmla="*/ 115 h 115"/>
                  <a:gd name="T40" fmla="*/ 35 w 64"/>
                  <a:gd name="T41" fmla="*/ 115 h 115"/>
                  <a:gd name="T42" fmla="*/ 29 w 64"/>
                  <a:gd name="T43" fmla="*/ 112 h 115"/>
                  <a:gd name="T44" fmla="*/ 16 w 64"/>
                  <a:gd name="T45" fmla="*/ 103 h 115"/>
                  <a:gd name="T46" fmla="*/ 6 w 64"/>
                  <a:gd name="T47" fmla="*/ 83 h 115"/>
                  <a:gd name="T48" fmla="*/ 0 w 64"/>
                  <a:gd name="T49" fmla="*/ 64 h 115"/>
                  <a:gd name="T50" fmla="*/ 0 w 64"/>
                  <a:gd name="T51" fmla="*/ 6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115">
                    <a:moveTo>
                      <a:pt x="0" y="64"/>
                    </a:moveTo>
                    <a:lnTo>
                      <a:pt x="0" y="64"/>
                    </a:lnTo>
                    <a:lnTo>
                      <a:pt x="0" y="41"/>
                    </a:lnTo>
                    <a:lnTo>
                      <a:pt x="3" y="22"/>
                    </a:lnTo>
                    <a:lnTo>
                      <a:pt x="9" y="6"/>
                    </a:lnTo>
                    <a:lnTo>
                      <a:pt x="16" y="3"/>
                    </a:lnTo>
                    <a:lnTo>
                      <a:pt x="22" y="0"/>
                    </a:lnTo>
                    <a:lnTo>
                      <a:pt x="22" y="0"/>
                    </a:lnTo>
                    <a:lnTo>
                      <a:pt x="29" y="0"/>
                    </a:lnTo>
                    <a:lnTo>
                      <a:pt x="35" y="3"/>
                    </a:lnTo>
                    <a:lnTo>
                      <a:pt x="45" y="12"/>
                    </a:lnTo>
                    <a:lnTo>
                      <a:pt x="54" y="29"/>
                    </a:lnTo>
                    <a:lnTo>
                      <a:pt x="61" y="51"/>
                    </a:lnTo>
                    <a:lnTo>
                      <a:pt x="61" y="51"/>
                    </a:lnTo>
                    <a:lnTo>
                      <a:pt x="64" y="74"/>
                    </a:lnTo>
                    <a:lnTo>
                      <a:pt x="61" y="93"/>
                    </a:lnTo>
                    <a:lnTo>
                      <a:pt x="51" y="106"/>
                    </a:lnTo>
                    <a:lnTo>
                      <a:pt x="48" y="112"/>
                    </a:lnTo>
                    <a:lnTo>
                      <a:pt x="41" y="115"/>
                    </a:lnTo>
                    <a:lnTo>
                      <a:pt x="41" y="115"/>
                    </a:lnTo>
                    <a:lnTo>
                      <a:pt x="35" y="115"/>
                    </a:lnTo>
                    <a:lnTo>
                      <a:pt x="29" y="112"/>
                    </a:lnTo>
                    <a:lnTo>
                      <a:pt x="16" y="103"/>
                    </a:lnTo>
                    <a:lnTo>
                      <a:pt x="6" y="83"/>
                    </a:lnTo>
                    <a:lnTo>
                      <a:pt x="0" y="64"/>
                    </a:lnTo>
                    <a:lnTo>
                      <a:pt x="0"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8"/>
              <p:cNvSpPr>
                <a:spLocks/>
              </p:cNvSpPr>
              <p:nvPr/>
            </p:nvSpPr>
            <p:spPr bwMode="auto">
              <a:xfrm>
                <a:off x="2403" y="2286"/>
                <a:ext cx="119" cy="162"/>
              </a:xfrm>
              <a:custGeom>
                <a:avLst/>
                <a:gdLst>
                  <a:gd name="T0" fmla="*/ 48 w 119"/>
                  <a:gd name="T1" fmla="*/ 139 h 145"/>
                  <a:gd name="T2" fmla="*/ 48 w 119"/>
                  <a:gd name="T3" fmla="*/ 139 h 145"/>
                  <a:gd name="T4" fmla="*/ 77 w 119"/>
                  <a:gd name="T5" fmla="*/ 135 h 145"/>
                  <a:gd name="T6" fmla="*/ 106 w 119"/>
                  <a:gd name="T7" fmla="*/ 135 h 145"/>
                  <a:gd name="T8" fmla="*/ 106 w 119"/>
                  <a:gd name="T9" fmla="*/ 135 h 145"/>
                  <a:gd name="T10" fmla="*/ 112 w 119"/>
                  <a:gd name="T11" fmla="*/ 119 h 145"/>
                  <a:gd name="T12" fmla="*/ 119 w 119"/>
                  <a:gd name="T13" fmla="*/ 97 h 145"/>
                  <a:gd name="T14" fmla="*/ 119 w 119"/>
                  <a:gd name="T15" fmla="*/ 97 h 145"/>
                  <a:gd name="T16" fmla="*/ 119 w 119"/>
                  <a:gd name="T17" fmla="*/ 81 h 145"/>
                  <a:gd name="T18" fmla="*/ 119 w 119"/>
                  <a:gd name="T19" fmla="*/ 65 h 145"/>
                  <a:gd name="T20" fmla="*/ 115 w 119"/>
                  <a:gd name="T21" fmla="*/ 52 h 145"/>
                  <a:gd name="T22" fmla="*/ 112 w 119"/>
                  <a:gd name="T23" fmla="*/ 39 h 145"/>
                  <a:gd name="T24" fmla="*/ 103 w 119"/>
                  <a:gd name="T25" fmla="*/ 26 h 145"/>
                  <a:gd name="T26" fmla="*/ 96 w 119"/>
                  <a:gd name="T27" fmla="*/ 16 h 145"/>
                  <a:gd name="T28" fmla="*/ 83 w 119"/>
                  <a:gd name="T29" fmla="*/ 7 h 145"/>
                  <a:gd name="T30" fmla="*/ 74 w 119"/>
                  <a:gd name="T31" fmla="*/ 3 h 145"/>
                  <a:gd name="T32" fmla="*/ 74 w 119"/>
                  <a:gd name="T33" fmla="*/ 3 h 145"/>
                  <a:gd name="T34" fmla="*/ 61 w 119"/>
                  <a:gd name="T35" fmla="*/ 0 h 145"/>
                  <a:gd name="T36" fmla="*/ 48 w 119"/>
                  <a:gd name="T37" fmla="*/ 3 h 145"/>
                  <a:gd name="T38" fmla="*/ 38 w 119"/>
                  <a:gd name="T39" fmla="*/ 7 h 145"/>
                  <a:gd name="T40" fmla="*/ 29 w 119"/>
                  <a:gd name="T41" fmla="*/ 13 h 145"/>
                  <a:gd name="T42" fmla="*/ 19 w 119"/>
                  <a:gd name="T43" fmla="*/ 23 h 145"/>
                  <a:gd name="T44" fmla="*/ 12 w 119"/>
                  <a:gd name="T45" fmla="*/ 36 h 145"/>
                  <a:gd name="T46" fmla="*/ 6 w 119"/>
                  <a:gd name="T47" fmla="*/ 48 h 145"/>
                  <a:gd name="T48" fmla="*/ 3 w 119"/>
                  <a:gd name="T49" fmla="*/ 65 h 145"/>
                  <a:gd name="T50" fmla="*/ 3 w 119"/>
                  <a:gd name="T51" fmla="*/ 65 h 145"/>
                  <a:gd name="T52" fmla="*/ 0 w 119"/>
                  <a:gd name="T53" fmla="*/ 87 h 145"/>
                  <a:gd name="T54" fmla="*/ 3 w 119"/>
                  <a:gd name="T55" fmla="*/ 110 h 145"/>
                  <a:gd name="T56" fmla="*/ 12 w 119"/>
                  <a:gd name="T57" fmla="*/ 129 h 145"/>
                  <a:gd name="T58" fmla="*/ 22 w 119"/>
                  <a:gd name="T59" fmla="*/ 145 h 145"/>
                  <a:gd name="T60" fmla="*/ 22 w 119"/>
                  <a:gd name="T61" fmla="*/ 145 h 145"/>
                  <a:gd name="T62" fmla="*/ 48 w 119"/>
                  <a:gd name="T63" fmla="*/ 139 h 145"/>
                  <a:gd name="T64" fmla="*/ 48 w 119"/>
                  <a:gd name="T65" fmla="*/ 139 h 145"/>
                  <a:gd name="connsiteX0" fmla="*/ 4538 w 10000"/>
                  <a:gd name="connsiteY0" fmla="*/ 10724 h 10724"/>
                  <a:gd name="connsiteX1" fmla="*/ 4034 w 10000"/>
                  <a:gd name="connsiteY1" fmla="*/ 9586 h 10724"/>
                  <a:gd name="connsiteX2" fmla="*/ 6471 w 10000"/>
                  <a:gd name="connsiteY2" fmla="*/ 9310 h 10724"/>
                  <a:gd name="connsiteX3" fmla="*/ 8908 w 10000"/>
                  <a:gd name="connsiteY3" fmla="*/ 9310 h 10724"/>
                  <a:gd name="connsiteX4" fmla="*/ 8908 w 10000"/>
                  <a:gd name="connsiteY4" fmla="*/ 9310 h 10724"/>
                  <a:gd name="connsiteX5" fmla="*/ 9412 w 10000"/>
                  <a:gd name="connsiteY5" fmla="*/ 8207 h 10724"/>
                  <a:gd name="connsiteX6" fmla="*/ 10000 w 10000"/>
                  <a:gd name="connsiteY6" fmla="*/ 6690 h 10724"/>
                  <a:gd name="connsiteX7" fmla="*/ 10000 w 10000"/>
                  <a:gd name="connsiteY7" fmla="*/ 6690 h 10724"/>
                  <a:gd name="connsiteX8" fmla="*/ 10000 w 10000"/>
                  <a:gd name="connsiteY8" fmla="*/ 5586 h 10724"/>
                  <a:gd name="connsiteX9" fmla="*/ 10000 w 10000"/>
                  <a:gd name="connsiteY9" fmla="*/ 4483 h 10724"/>
                  <a:gd name="connsiteX10" fmla="*/ 9664 w 10000"/>
                  <a:gd name="connsiteY10" fmla="*/ 3586 h 10724"/>
                  <a:gd name="connsiteX11" fmla="*/ 9412 w 10000"/>
                  <a:gd name="connsiteY11" fmla="*/ 2690 h 10724"/>
                  <a:gd name="connsiteX12" fmla="*/ 8655 w 10000"/>
                  <a:gd name="connsiteY12" fmla="*/ 1793 h 10724"/>
                  <a:gd name="connsiteX13" fmla="*/ 8067 w 10000"/>
                  <a:gd name="connsiteY13" fmla="*/ 1103 h 10724"/>
                  <a:gd name="connsiteX14" fmla="*/ 6975 w 10000"/>
                  <a:gd name="connsiteY14" fmla="*/ 483 h 10724"/>
                  <a:gd name="connsiteX15" fmla="*/ 6218 w 10000"/>
                  <a:gd name="connsiteY15" fmla="*/ 207 h 10724"/>
                  <a:gd name="connsiteX16" fmla="*/ 6218 w 10000"/>
                  <a:gd name="connsiteY16" fmla="*/ 207 h 10724"/>
                  <a:gd name="connsiteX17" fmla="*/ 5126 w 10000"/>
                  <a:gd name="connsiteY17" fmla="*/ 0 h 10724"/>
                  <a:gd name="connsiteX18" fmla="*/ 4034 w 10000"/>
                  <a:gd name="connsiteY18" fmla="*/ 207 h 10724"/>
                  <a:gd name="connsiteX19" fmla="*/ 3193 w 10000"/>
                  <a:gd name="connsiteY19" fmla="*/ 483 h 10724"/>
                  <a:gd name="connsiteX20" fmla="*/ 2437 w 10000"/>
                  <a:gd name="connsiteY20" fmla="*/ 897 h 10724"/>
                  <a:gd name="connsiteX21" fmla="*/ 1597 w 10000"/>
                  <a:gd name="connsiteY21" fmla="*/ 1586 h 10724"/>
                  <a:gd name="connsiteX22" fmla="*/ 1008 w 10000"/>
                  <a:gd name="connsiteY22" fmla="*/ 2483 h 10724"/>
                  <a:gd name="connsiteX23" fmla="*/ 504 w 10000"/>
                  <a:gd name="connsiteY23" fmla="*/ 3310 h 10724"/>
                  <a:gd name="connsiteX24" fmla="*/ 252 w 10000"/>
                  <a:gd name="connsiteY24" fmla="*/ 4483 h 10724"/>
                  <a:gd name="connsiteX25" fmla="*/ 252 w 10000"/>
                  <a:gd name="connsiteY25" fmla="*/ 4483 h 10724"/>
                  <a:gd name="connsiteX26" fmla="*/ 0 w 10000"/>
                  <a:gd name="connsiteY26" fmla="*/ 6000 h 10724"/>
                  <a:gd name="connsiteX27" fmla="*/ 252 w 10000"/>
                  <a:gd name="connsiteY27" fmla="*/ 7586 h 10724"/>
                  <a:gd name="connsiteX28" fmla="*/ 1008 w 10000"/>
                  <a:gd name="connsiteY28" fmla="*/ 8897 h 10724"/>
                  <a:gd name="connsiteX29" fmla="*/ 1849 w 10000"/>
                  <a:gd name="connsiteY29" fmla="*/ 10000 h 10724"/>
                  <a:gd name="connsiteX30" fmla="*/ 1849 w 10000"/>
                  <a:gd name="connsiteY30" fmla="*/ 10000 h 10724"/>
                  <a:gd name="connsiteX31" fmla="*/ 4034 w 10000"/>
                  <a:gd name="connsiteY31" fmla="*/ 9586 h 10724"/>
                  <a:gd name="connsiteX32" fmla="*/ 4538 w 10000"/>
                  <a:gd name="connsiteY32" fmla="*/ 10724 h 10724"/>
                  <a:gd name="connsiteX0" fmla="*/ 4538 w 10000"/>
                  <a:gd name="connsiteY0" fmla="*/ 10724 h 11143"/>
                  <a:gd name="connsiteX1" fmla="*/ 4034 w 10000"/>
                  <a:gd name="connsiteY1" fmla="*/ 9586 h 11143"/>
                  <a:gd name="connsiteX2" fmla="*/ 6471 w 10000"/>
                  <a:gd name="connsiteY2" fmla="*/ 9310 h 11143"/>
                  <a:gd name="connsiteX3" fmla="*/ 8908 w 10000"/>
                  <a:gd name="connsiteY3" fmla="*/ 9310 h 11143"/>
                  <a:gd name="connsiteX4" fmla="*/ 8908 w 10000"/>
                  <a:gd name="connsiteY4" fmla="*/ 9310 h 11143"/>
                  <a:gd name="connsiteX5" fmla="*/ 9412 w 10000"/>
                  <a:gd name="connsiteY5" fmla="*/ 8207 h 11143"/>
                  <a:gd name="connsiteX6" fmla="*/ 10000 w 10000"/>
                  <a:gd name="connsiteY6" fmla="*/ 6690 h 11143"/>
                  <a:gd name="connsiteX7" fmla="*/ 10000 w 10000"/>
                  <a:gd name="connsiteY7" fmla="*/ 6690 h 11143"/>
                  <a:gd name="connsiteX8" fmla="*/ 10000 w 10000"/>
                  <a:gd name="connsiteY8" fmla="*/ 5586 h 11143"/>
                  <a:gd name="connsiteX9" fmla="*/ 10000 w 10000"/>
                  <a:gd name="connsiteY9" fmla="*/ 4483 h 11143"/>
                  <a:gd name="connsiteX10" fmla="*/ 9664 w 10000"/>
                  <a:gd name="connsiteY10" fmla="*/ 3586 h 11143"/>
                  <a:gd name="connsiteX11" fmla="*/ 9412 w 10000"/>
                  <a:gd name="connsiteY11" fmla="*/ 2690 h 11143"/>
                  <a:gd name="connsiteX12" fmla="*/ 8655 w 10000"/>
                  <a:gd name="connsiteY12" fmla="*/ 1793 h 11143"/>
                  <a:gd name="connsiteX13" fmla="*/ 8067 w 10000"/>
                  <a:gd name="connsiteY13" fmla="*/ 1103 h 11143"/>
                  <a:gd name="connsiteX14" fmla="*/ 6975 w 10000"/>
                  <a:gd name="connsiteY14" fmla="*/ 483 h 11143"/>
                  <a:gd name="connsiteX15" fmla="*/ 6218 w 10000"/>
                  <a:gd name="connsiteY15" fmla="*/ 207 h 11143"/>
                  <a:gd name="connsiteX16" fmla="*/ 6218 w 10000"/>
                  <a:gd name="connsiteY16" fmla="*/ 207 h 11143"/>
                  <a:gd name="connsiteX17" fmla="*/ 5126 w 10000"/>
                  <a:gd name="connsiteY17" fmla="*/ 0 h 11143"/>
                  <a:gd name="connsiteX18" fmla="*/ 4034 w 10000"/>
                  <a:gd name="connsiteY18" fmla="*/ 207 h 11143"/>
                  <a:gd name="connsiteX19" fmla="*/ 3193 w 10000"/>
                  <a:gd name="connsiteY19" fmla="*/ 483 h 11143"/>
                  <a:gd name="connsiteX20" fmla="*/ 2437 w 10000"/>
                  <a:gd name="connsiteY20" fmla="*/ 897 h 11143"/>
                  <a:gd name="connsiteX21" fmla="*/ 1597 w 10000"/>
                  <a:gd name="connsiteY21" fmla="*/ 1586 h 11143"/>
                  <a:gd name="connsiteX22" fmla="*/ 1008 w 10000"/>
                  <a:gd name="connsiteY22" fmla="*/ 2483 h 11143"/>
                  <a:gd name="connsiteX23" fmla="*/ 504 w 10000"/>
                  <a:gd name="connsiteY23" fmla="*/ 3310 h 11143"/>
                  <a:gd name="connsiteX24" fmla="*/ 252 w 10000"/>
                  <a:gd name="connsiteY24" fmla="*/ 4483 h 11143"/>
                  <a:gd name="connsiteX25" fmla="*/ 252 w 10000"/>
                  <a:gd name="connsiteY25" fmla="*/ 4483 h 11143"/>
                  <a:gd name="connsiteX26" fmla="*/ 0 w 10000"/>
                  <a:gd name="connsiteY26" fmla="*/ 6000 h 11143"/>
                  <a:gd name="connsiteX27" fmla="*/ 252 w 10000"/>
                  <a:gd name="connsiteY27" fmla="*/ 7586 h 11143"/>
                  <a:gd name="connsiteX28" fmla="*/ 1008 w 10000"/>
                  <a:gd name="connsiteY28" fmla="*/ 8897 h 11143"/>
                  <a:gd name="connsiteX29" fmla="*/ 1849 w 10000"/>
                  <a:gd name="connsiteY29" fmla="*/ 10000 h 11143"/>
                  <a:gd name="connsiteX30" fmla="*/ 1849 w 10000"/>
                  <a:gd name="connsiteY30" fmla="*/ 10000 h 11143"/>
                  <a:gd name="connsiteX31" fmla="*/ 3908 w 10000"/>
                  <a:gd name="connsiteY31" fmla="*/ 11143 h 11143"/>
                  <a:gd name="connsiteX32" fmla="*/ 4538 w 10000"/>
                  <a:gd name="connsiteY32" fmla="*/ 10724 h 11143"/>
                  <a:gd name="connsiteX0" fmla="*/ 4538 w 10000"/>
                  <a:gd name="connsiteY0" fmla="*/ 10724 h 11143"/>
                  <a:gd name="connsiteX1" fmla="*/ 4034 w 10000"/>
                  <a:gd name="connsiteY1" fmla="*/ 9586 h 11143"/>
                  <a:gd name="connsiteX2" fmla="*/ 7227 w 10000"/>
                  <a:gd name="connsiteY2" fmla="*/ 10660 h 11143"/>
                  <a:gd name="connsiteX3" fmla="*/ 8908 w 10000"/>
                  <a:gd name="connsiteY3" fmla="*/ 9310 h 11143"/>
                  <a:gd name="connsiteX4" fmla="*/ 8908 w 10000"/>
                  <a:gd name="connsiteY4" fmla="*/ 9310 h 11143"/>
                  <a:gd name="connsiteX5" fmla="*/ 9412 w 10000"/>
                  <a:gd name="connsiteY5" fmla="*/ 8207 h 11143"/>
                  <a:gd name="connsiteX6" fmla="*/ 10000 w 10000"/>
                  <a:gd name="connsiteY6" fmla="*/ 6690 h 11143"/>
                  <a:gd name="connsiteX7" fmla="*/ 10000 w 10000"/>
                  <a:gd name="connsiteY7" fmla="*/ 6690 h 11143"/>
                  <a:gd name="connsiteX8" fmla="*/ 10000 w 10000"/>
                  <a:gd name="connsiteY8" fmla="*/ 5586 h 11143"/>
                  <a:gd name="connsiteX9" fmla="*/ 10000 w 10000"/>
                  <a:gd name="connsiteY9" fmla="*/ 4483 h 11143"/>
                  <a:gd name="connsiteX10" fmla="*/ 9664 w 10000"/>
                  <a:gd name="connsiteY10" fmla="*/ 3586 h 11143"/>
                  <a:gd name="connsiteX11" fmla="*/ 9412 w 10000"/>
                  <a:gd name="connsiteY11" fmla="*/ 2690 h 11143"/>
                  <a:gd name="connsiteX12" fmla="*/ 8655 w 10000"/>
                  <a:gd name="connsiteY12" fmla="*/ 1793 h 11143"/>
                  <a:gd name="connsiteX13" fmla="*/ 8067 w 10000"/>
                  <a:gd name="connsiteY13" fmla="*/ 1103 h 11143"/>
                  <a:gd name="connsiteX14" fmla="*/ 6975 w 10000"/>
                  <a:gd name="connsiteY14" fmla="*/ 483 h 11143"/>
                  <a:gd name="connsiteX15" fmla="*/ 6218 w 10000"/>
                  <a:gd name="connsiteY15" fmla="*/ 207 h 11143"/>
                  <a:gd name="connsiteX16" fmla="*/ 6218 w 10000"/>
                  <a:gd name="connsiteY16" fmla="*/ 207 h 11143"/>
                  <a:gd name="connsiteX17" fmla="*/ 5126 w 10000"/>
                  <a:gd name="connsiteY17" fmla="*/ 0 h 11143"/>
                  <a:gd name="connsiteX18" fmla="*/ 4034 w 10000"/>
                  <a:gd name="connsiteY18" fmla="*/ 207 h 11143"/>
                  <a:gd name="connsiteX19" fmla="*/ 3193 w 10000"/>
                  <a:gd name="connsiteY19" fmla="*/ 483 h 11143"/>
                  <a:gd name="connsiteX20" fmla="*/ 2437 w 10000"/>
                  <a:gd name="connsiteY20" fmla="*/ 897 h 11143"/>
                  <a:gd name="connsiteX21" fmla="*/ 1597 w 10000"/>
                  <a:gd name="connsiteY21" fmla="*/ 1586 h 11143"/>
                  <a:gd name="connsiteX22" fmla="*/ 1008 w 10000"/>
                  <a:gd name="connsiteY22" fmla="*/ 2483 h 11143"/>
                  <a:gd name="connsiteX23" fmla="*/ 504 w 10000"/>
                  <a:gd name="connsiteY23" fmla="*/ 3310 h 11143"/>
                  <a:gd name="connsiteX24" fmla="*/ 252 w 10000"/>
                  <a:gd name="connsiteY24" fmla="*/ 4483 h 11143"/>
                  <a:gd name="connsiteX25" fmla="*/ 252 w 10000"/>
                  <a:gd name="connsiteY25" fmla="*/ 4483 h 11143"/>
                  <a:gd name="connsiteX26" fmla="*/ 0 w 10000"/>
                  <a:gd name="connsiteY26" fmla="*/ 6000 h 11143"/>
                  <a:gd name="connsiteX27" fmla="*/ 252 w 10000"/>
                  <a:gd name="connsiteY27" fmla="*/ 7586 h 11143"/>
                  <a:gd name="connsiteX28" fmla="*/ 1008 w 10000"/>
                  <a:gd name="connsiteY28" fmla="*/ 8897 h 11143"/>
                  <a:gd name="connsiteX29" fmla="*/ 1849 w 10000"/>
                  <a:gd name="connsiteY29" fmla="*/ 10000 h 11143"/>
                  <a:gd name="connsiteX30" fmla="*/ 1849 w 10000"/>
                  <a:gd name="connsiteY30" fmla="*/ 10000 h 11143"/>
                  <a:gd name="connsiteX31" fmla="*/ 3908 w 10000"/>
                  <a:gd name="connsiteY31" fmla="*/ 11143 h 11143"/>
                  <a:gd name="connsiteX32" fmla="*/ 4538 w 10000"/>
                  <a:gd name="connsiteY32" fmla="*/ 10724 h 11143"/>
                  <a:gd name="connsiteX0" fmla="*/ 4538 w 10000"/>
                  <a:gd name="connsiteY0" fmla="*/ 10724 h 11143"/>
                  <a:gd name="connsiteX1" fmla="*/ 5799 w 10000"/>
                  <a:gd name="connsiteY1" fmla="*/ 11039 h 11143"/>
                  <a:gd name="connsiteX2" fmla="*/ 7227 w 10000"/>
                  <a:gd name="connsiteY2" fmla="*/ 10660 h 11143"/>
                  <a:gd name="connsiteX3" fmla="*/ 8908 w 10000"/>
                  <a:gd name="connsiteY3" fmla="*/ 9310 h 11143"/>
                  <a:gd name="connsiteX4" fmla="*/ 8908 w 10000"/>
                  <a:gd name="connsiteY4" fmla="*/ 9310 h 11143"/>
                  <a:gd name="connsiteX5" fmla="*/ 9412 w 10000"/>
                  <a:gd name="connsiteY5" fmla="*/ 8207 h 11143"/>
                  <a:gd name="connsiteX6" fmla="*/ 10000 w 10000"/>
                  <a:gd name="connsiteY6" fmla="*/ 6690 h 11143"/>
                  <a:gd name="connsiteX7" fmla="*/ 10000 w 10000"/>
                  <a:gd name="connsiteY7" fmla="*/ 6690 h 11143"/>
                  <a:gd name="connsiteX8" fmla="*/ 10000 w 10000"/>
                  <a:gd name="connsiteY8" fmla="*/ 5586 h 11143"/>
                  <a:gd name="connsiteX9" fmla="*/ 10000 w 10000"/>
                  <a:gd name="connsiteY9" fmla="*/ 4483 h 11143"/>
                  <a:gd name="connsiteX10" fmla="*/ 9664 w 10000"/>
                  <a:gd name="connsiteY10" fmla="*/ 3586 h 11143"/>
                  <a:gd name="connsiteX11" fmla="*/ 9412 w 10000"/>
                  <a:gd name="connsiteY11" fmla="*/ 2690 h 11143"/>
                  <a:gd name="connsiteX12" fmla="*/ 8655 w 10000"/>
                  <a:gd name="connsiteY12" fmla="*/ 1793 h 11143"/>
                  <a:gd name="connsiteX13" fmla="*/ 8067 w 10000"/>
                  <a:gd name="connsiteY13" fmla="*/ 1103 h 11143"/>
                  <a:gd name="connsiteX14" fmla="*/ 6975 w 10000"/>
                  <a:gd name="connsiteY14" fmla="*/ 483 h 11143"/>
                  <a:gd name="connsiteX15" fmla="*/ 6218 w 10000"/>
                  <a:gd name="connsiteY15" fmla="*/ 207 h 11143"/>
                  <a:gd name="connsiteX16" fmla="*/ 6218 w 10000"/>
                  <a:gd name="connsiteY16" fmla="*/ 207 h 11143"/>
                  <a:gd name="connsiteX17" fmla="*/ 5126 w 10000"/>
                  <a:gd name="connsiteY17" fmla="*/ 0 h 11143"/>
                  <a:gd name="connsiteX18" fmla="*/ 4034 w 10000"/>
                  <a:gd name="connsiteY18" fmla="*/ 207 h 11143"/>
                  <a:gd name="connsiteX19" fmla="*/ 3193 w 10000"/>
                  <a:gd name="connsiteY19" fmla="*/ 483 h 11143"/>
                  <a:gd name="connsiteX20" fmla="*/ 2437 w 10000"/>
                  <a:gd name="connsiteY20" fmla="*/ 897 h 11143"/>
                  <a:gd name="connsiteX21" fmla="*/ 1597 w 10000"/>
                  <a:gd name="connsiteY21" fmla="*/ 1586 h 11143"/>
                  <a:gd name="connsiteX22" fmla="*/ 1008 w 10000"/>
                  <a:gd name="connsiteY22" fmla="*/ 2483 h 11143"/>
                  <a:gd name="connsiteX23" fmla="*/ 504 w 10000"/>
                  <a:gd name="connsiteY23" fmla="*/ 3310 h 11143"/>
                  <a:gd name="connsiteX24" fmla="*/ 252 w 10000"/>
                  <a:gd name="connsiteY24" fmla="*/ 4483 h 11143"/>
                  <a:gd name="connsiteX25" fmla="*/ 252 w 10000"/>
                  <a:gd name="connsiteY25" fmla="*/ 4483 h 11143"/>
                  <a:gd name="connsiteX26" fmla="*/ 0 w 10000"/>
                  <a:gd name="connsiteY26" fmla="*/ 6000 h 11143"/>
                  <a:gd name="connsiteX27" fmla="*/ 252 w 10000"/>
                  <a:gd name="connsiteY27" fmla="*/ 7586 h 11143"/>
                  <a:gd name="connsiteX28" fmla="*/ 1008 w 10000"/>
                  <a:gd name="connsiteY28" fmla="*/ 8897 h 11143"/>
                  <a:gd name="connsiteX29" fmla="*/ 1849 w 10000"/>
                  <a:gd name="connsiteY29" fmla="*/ 10000 h 11143"/>
                  <a:gd name="connsiteX30" fmla="*/ 1849 w 10000"/>
                  <a:gd name="connsiteY30" fmla="*/ 10000 h 11143"/>
                  <a:gd name="connsiteX31" fmla="*/ 3908 w 10000"/>
                  <a:gd name="connsiteY31" fmla="*/ 11143 h 11143"/>
                  <a:gd name="connsiteX32" fmla="*/ 4538 w 10000"/>
                  <a:gd name="connsiteY32" fmla="*/ 10724 h 11143"/>
                  <a:gd name="connsiteX0" fmla="*/ 4538 w 10000"/>
                  <a:gd name="connsiteY0" fmla="*/ 11243 h 11243"/>
                  <a:gd name="connsiteX1" fmla="*/ 5799 w 10000"/>
                  <a:gd name="connsiteY1" fmla="*/ 11039 h 11243"/>
                  <a:gd name="connsiteX2" fmla="*/ 7227 w 10000"/>
                  <a:gd name="connsiteY2" fmla="*/ 10660 h 11243"/>
                  <a:gd name="connsiteX3" fmla="*/ 8908 w 10000"/>
                  <a:gd name="connsiteY3" fmla="*/ 9310 h 11243"/>
                  <a:gd name="connsiteX4" fmla="*/ 8908 w 10000"/>
                  <a:gd name="connsiteY4" fmla="*/ 9310 h 11243"/>
                  <a:gd name="connsiteX5" fmla="*/ 9412 w 10000"/>
                  <a:gd name="connsiteY5" fmla="*/ 8207 h 11243"/>
                  <a:gd name="connsiteX6" fmla="*/ 10000 w 10000"/>
                  <a:gd name="connsiteY6" fmla="*/ 6690 h 11243"/>
                  <a:gd name="connsiteX7" fmla="*/ 10000 w 10000"/>
                  <a:gd name="connsiteY7" fmla="*/ 6690 h 11243"/>
                  <a:gd name="connsiteX8" fmla="*/ 10000 w 10000"/>
                  <a:gd name="connsiteY8" fmla="*/ 5586 h 11243"/>
                  <a:gd name="connsiteX9" fmla="*/ 10000 w 10000"/>
                  <a:gd name="connsiteY9" fmla="*/ 4483 h 11243"/>
                  <a:gd name="connsiteX10" fmla="*/ 9664 w 10000"/>
                  <a:gd name="connsiteY10" fmla="*/ 3586 h 11243"/>
                  <a:gd name="connsiteX11" fmla="*/ 9412 w 10000"/>
                  <a:gd name="connsiteY11" fmla="*/ 2690 h 11243"/>
                  <a:gd name="connsiteX12" fmla="*/ 8655 w 10000"/>
                  <a:gd name="connsiteY12" fmla="*/ 1793 h 11243"/>
                  <a:gd name="connsiteX13" fmla="*/ 8067 w 10000"/>
                  <a:gd name="connsiteY13" fmla="*/ 1103 h 11243"/>
                  <a:gd name="connsiteX14" fmla="*/ 6975 w 10000"/>
                  <a:gd name="connsiteY14" fmla="*/ 483 h 11243"/>
                  <a:gd name="connsiteX15" fmla="*/ 6218 w 10000"/>
                  <a:gd name="connsiteY15" fmla="*/ 207 h 11243"/>
                  <a:gd name="connsiteX16" fmla="*/ 6218 w 10000"/>
                  <a:gd name="connsiteY16" fmla="*/ 207 h 11243"/>
                  <a:gd name="connsiteX17" fmla="*/ 5126 w 10000"/>
                  <a:gd name="connsiteY17" fmla="*/ 0 h 11243"/>
                  <a:gd name="connsiteX18" fmla="*/ 4034 w 10000"/>
                  <a:gd name="connsiteY18" fmla="*/ 207 h 11243"/>
                  <a:gd name="connsiteX19" fmla="*/ 3193 w 10000"/>
                  <a:gd name="connsiteY19" fmla="*/ 483 h 11243"/>
                  <a:gd name="connsiteX20" fmla="*/ 2437 w 10000"/>
                  <a:gd name="connsiteY20" fmla="*/ 897 h 11243"/>
                  <a:gd name="connsiteX21" fmla="*/ 1597 w 10000"/>
                  <a:gd name="connsiteY21" fmla="*/ 1586 h 11243"/>
                  <a:gd name="connsiteX22" fmla="*/ 1008 w 10000"/>
                  <a:gd name="connsiteY22" fmla="*/ 2483 h 11243"/>
                  <a:gd name="connsiteX23" fmla="*/ 504 w 10000"/>
                  <a:gd name="connsiteY23" fmla="*/ 3310 h 11243"/>
                  <a:gd name="connsiteX24" fmla="*/ 252 w 10000"/>
                  <a:gd name="connsiteY24" fmla="*/ 4483 h 11243"/>
                  <a:gd name="connsiteX25" fmla="*/ 252 w 10000"/>
                  <a:gd name="connsiteY25" fmla="*/ 4483 h 11243"/>
                  <a:gd name="connsiteX26" fmla="*/ 0 w 10000"/>
                  <a:gd name="connsiteY26" fmla="*/ 6000 h 11243"/>
                  <a:gd name="connsiteX27" fmla="*/ 252 w 10000"/>
                  <a:gd name="connsiteY27" fmla="*/ 7586 h 11243"/>
                  <a:gd name="connsiteX28" fmla="*/ 1008 w 10000"/>
                  <a:gd name="connsiteY28" fmla="*/ 8897 h 11243"/>
                  <a:gd name="connsiteX29" fmla="*/ 1849 w 10000"/>
                  <a:gd name="connsiteY29" fmla="*/ 10000 h 11243"/>
                  <a:gd name="connsiteX30" fmla="*/ 1849 w 10000"/>
                  <a:gd name="connsiteY30" fmla="*/ 10000 h 11243"/>
                  <a:gd name="connsiteX31" fmla="*/ 3908 w 10000"/>
                  <a:gd name="connsiteY31" fmla="*/ 11143 h 11243"/>
                  <a:gd name="connsiteX32" fmla="*/ 4538 w 10000"/>
                  <a:gd name="connsiteY32" fmla="*/ 11243 h 1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000" h="11243">
                    <a:moveTo>
                      <a:pt x="4538" y="11243"/>
                    </a:moveTo>
                    <a:lnTo>
                      <a:pt x="5799" y="11039"/>
                    </a:lnTo>
                    <a:lnTo>
                      <a:pt x="7227" y="10660"/>
                    </a:lnTo>
                    <a:lnTo>
                      <a:pt x="8908" y="9310"/>
                    </a:lnTo>
                    <a:lnTo>
                      <a:pt x="8908" y="9310"/>
                    </a:lnTo>
                    <a:lnTo>
                      <a:pt x="9412" y="8207"/>
                    </a:lnTo>
                    <a:lnTo>
                      <a:pt x="10000" y="6690"/>
                    </a:lnTo>
                    <a:lnTo>
                      <a:pt x="10000" y="6690"/>
                    </a:lnTo>
                    <a:lnTo>
                      <a:pt x="10000" y="5586"/>
                    </a:lnTo>
                    <a:lnTo>
                      <a:pt x="10000" y="4483"/>
                    </a:lnTo>
                    <a:lnTo>
                      <a:pt x="9664" y="3586"/>
                    </a:lnTo>
                    <a:lnTo>
                      <a:pt x="9412" y="2690"/>
                    </a:lnTo>
                    <a:lnTo>
                      <a:pt x="8655" y="1793"/>
                    </a:lnTo>
                    <a:lnTo>
                      <a:pt x="8067" y="1103"/>
                    </a:lnTo>
                    <a:lnTo>
                      <a:pt x="6975" y="483"/>
                    </a:lnTo>
                    <a:lnTo>
                      <a:pt x="6218" y="207"/>
                    </a:lnTo>
                    <a:lnTo>
                      <a:pt x="6218" y="207"/>
                    </a:lnTo>
                    <a:lnTo>
                      <a:pt x="5126" y="0"/>
                    </a:lnTo>
                    <a:lnTo>
                      <a:pt x="4034" y="207"/>
                    </a:lnTo>
                    <a:lnTo>
                      <a:pt x="3193" y="483"/>
                    </a:lnTo>
                    <a:lnTo>
                      <a:pt x="2437" y="897"/>
                    </a:lnTo>
                    <a:lnTo>
                      <a:pt x="1597" y="1586"/>
                    </a:lnTo>
                    <a:lnTo>
                      <a:pt x="1008" y="2483"/>
                    </a:lnTo>
                    <a:lnTo>
                      <a:pt x="504" y="3310"/>
                    </a:lnTo>
                    <a:lnTo>
                      <a:pt x="252" y="4483"/>
                    </a:lnTo>
                    <a:lnTo>
                      <a:pt x="252" y="4483"/>
                    </a:lnTo>
                    <a:lnTo>
                      <a:pt x="0" y="6000"/>
                    </a:lnTo>
                    <a:lnTo>
                      <a:pt x="252" y="7586"/>
                    </a:lnTo>
                    <a:lnTo>
                      <a:pt x="1008" y="8897"/>
                    </a:lnTo>
                    <a:lnTo>
                      <a:pt x="1849" y="10000"/>
                    </a:lnTo>
                    <a:lnTo>
                      <a:pt x="1849" y="10000"/>
                    </a:lnTo>
                    <a:lnTo>
                      <a:pt x="3908" y="11143"/>
                    </a:lnTo>
                    <a:lnTo>
                      <a:pt x="4538" y="112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9"/>
              <p:cNvSpPr>
                <a:spLocks/>
              </p:cNvSpPr>
              <p:nvPr/>
            </p:nvSpPr>
            <p:spPr bwMode="auto">
              <a:xfrm>
                <a:off x="1852" y="2676"/>
                <a:ext cx="985" cy="611"/>
              </a:xfrm>
              <a:custGeom>
                <a:avLst/>
                <a:gdLst>
                  <a:gd name="T0" fmla="*/ 19 w 985"/>
                  <a:gd name="T1" fmla="*/ 64 h 611"/>
                  <a:gd name="T2" fmla="*/ 10 w 985"/>
                  <a:gd name="T3" fmla="*/ 122 h 611"/>
                  <a:gd name="T4" fmla="*/ 0 w 985"/>
                  <a:gd name="T5" fmla="*/ 209 h 611"/>
                  <a:gd name="T6" fmla="*/ 6 w 985"/>
                  <a:gd name="T7" fmla="*/ 312 h 611"/>
                  <a:gd name="T8" fmla="*/ 29 w 985"/>
                  <a:gd name="T9" fmla="*/ 392 h 611"/>
                  <a:gd name="T10" fmla="*/ 52 w 985"/>
                  <a:gd name="T11" fmla="*/ 441 h 611"/>
                  <a:gd name="T12" fmla="*/ 87 w 985"/>
                  <a:gd name="T13" fmla="*/ 486 h 611"/>
                  <a:gd name="T14" fmla="*/ 132 w 985"/>
                  <a:gd name="T15" fmla="*/ 521 h 611"/>
                  <a:gd name="T16" fmla="*/ 187 w 985"/>
                  <a:gd name="T17" fmla="*/ 547 h 611"/>
                  <a:gd name="T18" fmla="*/ 261 w 985"/>
                  <a:gd name="T19" fmla="*/ 560 h 611"/>
                  <a:gd name="T20" fmla="*/ 348 w 985"/>
                  <a:gd name="T21" fmla="*/ 560 h 611"/>
                  <a:gd name="T22" fmla="*/ 451 w 985"/>
                  <a:gd name="T23" fmla="*/ 544 h 611"/>
                  <a:gd name="T24" fmla="*/ 522 w 985"/>
                  <a:gd name="T25" fmla="*/ 521 h 611"/>
                  <a:gd name="T26" fmla="*/ 718 w 985"/>
                  <a:gd name="T27" fmla="*/ 392 h 611"/>
                  <a:gd name="T28" fmla="*/ 776 w 985"/>
                  <a:gd name="T29" fmla="*/ 476 h 611"/>
                  <a:gd name="T30" fmla="*/ 815 w 985"/>
                  <a:gd name="T31" fmla="*/ 547 h 611"/>
                  <a:gd name="T32" fmla="*/ 831 w 985"/>
                  <a:gd name="T33" fmla="*/ 595 h 611"/>
                  <a:gd name="T34" fmla="*/ 831 w 985"/>
                  <a:gd name="T35" fmla="*/ 611 h 611"/>
                  <a:gd name="T36" fmla="*/ 863 w 985"/>
                  <a:gd name="T37" fmla="*/ 611 h 611"/>
                  <a:gd name="T38" fmla="*/ 908 w 985"/>
                  <a:gd name="T39" fmla="*/ 598 h 611"/>
                  <a:gd name="T40" fmla="*/ 959 w 985"/>
                  <a:gd name="T41" fmla="*/ 566 h 611"/>
                  <a:gd name="T42" fmla="*/ 985 w 985"/>
                  <a:gd name="T43" fmla="*/ 537 h 611"/>
                  <a:gd name="T44" fmla="*/ 946 w 985"/>
                  <a:gd name="T45" fmla="*/ 524 h 611"/>
                  <a:gd name="T46" fmla="*/ 908 w 985"/>
                  <a:gd name="T47" fmla="*/ 518 h 611"/>
                  <a:gd name="T48" fmla="*/ 863 w 985"/>
                  <a:gd name="T49" fmla="*/ 521 h 611"/>
                  <a:gd name="T50" fmla="*/ 853 w 985"/>
                  <a:gd name="T51" fmla="*/ 479 h 611"/>
                  <a:gd name="T52" fmla="*/ 815 w 985"/>
                  <a:gd name="T53" fmla="*/ 389 h 611"/>
                  <a:gd name="T54" fmla="*/ 786 w 985"/>
                  <a:gd name="T55" fmla="*/ 344 h 611"/>
                  <a:gd name="T56" fmla="*/ 747 w 985"/>
                  <a:gd name="T57" fmla="*/ 305 h 611"/>
                  <a:gd name="T58" fmla="*/ 702 w 985"/>
                  <a:gd name="T59" fmla="*/ 283 h 611"/>
                  <a:gd name="T60" fmla="*/ 647 w 985"/>
                  <a:gd name="T61" fmla="*/ 280 h 611"/>
                  <a:gd name="T62" fmla="*/ 615 w 985"/>
                  <a:gd name="T63" fmla="*/ 0 h 611"/>
                  <a:gd name="T64" fmla="*/ 602 w 985"/>
                  <a:gd name="T65" fmla="*/ 9 h 611"/>
                  <a:gd name="T66" fmla="*/ 525 w 985"/>
                  <a:gd name="T67" fmla="*/ 54 h 611"/>
                  <a:gd name="T68" fmla="*/ 457 w 985"/>
                  <a:gd name="T69" fmla="*/ 83 h 611"/>
                  <a:gd name="T70" fmla="*/ 373 w 985"/>
                  <a:gd name="T71" fmla="*/ 103 h 611"/>
                  <a:gd name="T72" fmla="*/ 270 w 985"/>
                  <a:gd name="T73" fmla="*/ 112 h 611"/>
                  <a:gd name="T74" fmla="*/ 151 w 985"/>
                  <a:gd name="T75" fmla="*/ 99 h 611"/>
                  <a:gd name="T76" fmla="*/ 19 w 985"/>
                  <a:gd name="T77" fmla="*/ 6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85" h="611">
                    <a:moveTo>
                      <a:pt x="19" y="64"/>
                    </a:moveTo>
                    <a:lnTo>
                      <a:pt x="19" y="64"/>
                    </a:lnTo>
                    <a:lnTo>
                      <a:pt x="13" y="90"/>
                    </a:lnTo>
                    <a:lnTo>
                      <a:pt x="10" y="122"/>
                    </a:lnTo>
                    <a:lnTo>
                      <a:pt x="3" y="164"/>
                    </a:lnTo>
                    <a:lnTo>
                      <a:pt x="0" y="209"/>
                    </a:lnTo>
                    <a:lnTo>
                      <a:pt x="3" y="260"/>
                    </a:lnTo>
                    <a:lnTo>
                      <a:pt x="6" y="312"/>
                    </a:lnTo>
                    <a:lnTo>
                      <a:pt x="19" y="367"/>
                    </a:lnTo>
                    <a:lnTo>
                      <a:pt x="29" y="392"/>
                    </a:lnTo>
                    <a:lnTo>
                      <a:pt x="39" y="418"/>
                    </a:lnTo>
                    <a:lnTo>
                      <a:pt x="52" y="441"/>
                    </a:lnTo>
                    <a:lnTo>
                      <a:pt x="68" y="463"/>
                    </a:lnTo>
                    <a:lnTo>
                      <a:pt x="87" y="486"/>
                    </a:lnTo>
                    <a:lnTo>
                      <a:pt x="106" y="505"/>
                    </a:lnTo>
                    <a:lnTo>
                      <a:pt x="132" y="521"/>
                    </a:lnTo>
                    <a:lnTo>
                      <a:pt x="158" y="534"/>
                    </a:lnTo>
                    <a:lnTo>
                      <a:pt x="187" y="547"/>
                    </a:lnTo>
                    <a:lnTo>
                      <a:pt x="222" y="557"/>
                    </a:lnTo>
                    <a:lnTo>
                      <a:pt x="261" y="560"/>
                    </a:lnTo>
                    <a:lnTo>
                      <a:pt x="303" y="563"/>
                    </a:lnTo>
                    <a:lnTo>
                      <a:pt x="348" y="560"/>
                    </a:lnTo>
                    <a:lnTo>
                      <a:pt x="396" y="557"/>
                    </a:lnTo>
                    <a:lnTo>
                      <a:pt x="451" y="544"/>
                    </a:lnTo>
                    <a:lnTo>
                      <a:pt x="509" y="531"/>
                    </a:lnTo>
                    <a:lnTo>
                      <a:pt x="522" y="521"/>
                    </a:lnTo>
                    <a:lnTo>
                      <a:pt x="718" y="392"/>
                    </a:lnTo>
                    <a:lnTo>
                      <a:pt x="718" y="392"/>
                    </a:lnTo>
                    <a:lnTo>
                      <a:pt x="737" y="418"/>
                    </a:lnTo>
                    <a:lnTo>
                      <a:pt x="776" y="476"/>
                    </a:lnTo>
                    <a:lnTo>
                      <a:pt x="795" y="512"/>
                    </a:lnTo>
                    <a:lnTo>
                      <a:pt x="815" y="547"/>
                    </a:lnTo>
                    <a:lnTo>
                      <a:pt x="827" y="579"/>
                    </a:lnTo>
                    <a:lnTo>
                      <a:pt x="831" y="595"/>
                    </a:lnTo>
                    <a:lnTo>
                      <a:pt x="831" y="611"/>
                    </a:lnTo>
                    <a:lnTo>
                      <a:pt x="831" y="611"/>
                    </a:lnTo>
                    <a:lnTo>
                      <a:pt x="847" y="611"/>
                    </a:lnTo>
                    <a:lnTo>
                      <a:pt x="863" y="611"/>
                    </a:lnTo>
                    <a:lnTo>
                      <a:pt x="882" y="608"/>
                    </a:lnTo>
                    <a:lnTo>
                      <a:pt x="908" y="598"/>
                    </a:lnTo>
                    <a:lnTo>
                      <a:pt x="934" y="586"/>
                    </a:lnTo>
                    <a:lnTo>
                      <a:pt x="959" y="566"/>
                    </a:lnTo>
                    <a:lnTo>
                      <a:pt x="985" y="537"/>
                    </a:lnTo>
                    <a:lnTo>
                      <a:pt x="985" y="537"/>
                    </a:lnTo>
                    <a:lnTo>
                      <a:pt x="972" y="534"/>
                    </a:lnTo>
                    <a:lnTo>
                      <a:pt x="946" y="524"/>
                    </a:lnTo>
                    <a:lnTo>
                      <a:pt x="930" y="521"/>
                    </a:lnTo>
                    <a:lnTo>
                      <a:pt x="908" y="518"/>
                    </a:lnTo>
                    <a:lnTo>
                      <a:pt x="885" y="518"/>
                    </a:lnTo>
                    <a:lnTo>
                      <a:pt x="863" y="521"/>
                    </a:lnTo>
                    <a:lnTo>
                      <a:pt x="863" y="521"/>
                    </a:lnTo>
                    <a:lnTo>
                      <a:pt x="853" y="479"/>
                    </a:lnTo>
                    <a:lnTo>
                      <a:pt x="837" y="437"/>
                    </a:lnTo>
                    <a:lnTo>
                      <a:pt x="815" y="389"/>
                    </a:lnTo>
                    <a:lnTo>
                      <a:pt x="802" y="367"/>
                    </a:lnTo>
                    <a:lnTo>
                      <a:pt x="786" y="344"/>
                    </a:lnTo>
                    <a:lnTo>
                      <a:pt x="766" y="322"/>
                    </a:lnTo>
                    <a:lnTo>
                      <a:pt x="747" y="305"/>
                    </a:lnTo>
                    <a:lnTo>
                      <a:pt x="724" y="293"/>
                    </a:lnTo>
                    <a:lnTo>
                      <a:pt x="702" y="283"/>
                    </a:lnTo>
                    <a:lnTo>
                      <a:pt x="676" y="280"/>
                    </a:lnTo>
                    <a:lnTo>
                      <a:pt x="647" y="280"/>
                    </a:lnTo>
                    <a:lnTo>
                      <a:pt x="534" y="370"/>
                    </a:lnTo>
                    <a:lnTo>
                      <a:pt x="615" y="0"/>
                    </a:lnTo>
                    <a:lnTo>
                      <a:pt x="615" y="0"/>
                    </a:lnTo>
                    <a:lnTo>
                      <a:pt x="602" y="9"/>
                    </a:lnTo>
                    <a:lnTo>
                      <a:pt x="573" y="29"/>
                    </a:lnTo>
                    <a:lnTo>
                      <a:pt x="525" y="54"/>
                    </a:lnTo>
                    <a:lnTo>
                      <a:pt x="493" y="70"/>
                    </a:lnTo>
                    <a:lnTo>
                      <a:pt x="457" y="83"/>
                    </a:lnTo>
                    <a:lnTo>
                      <a:pt x="419" y="93"/>
                    </a:lnTo>
                    <a:lnTo>
                      <a:pt x="373" y="103"/>
                    </a:lnTo>
                    <a:lnTo>
                      <a:pt x="325" y="109"/>
                    </a:lnTo>
                    <a:lnTo>
                      <a:pt x="270" y="112"/>
                    </a:lnTo>
                    <a:lnTo>
                      <a:pt x="213" y="109"/>
                    </a:lnTo>
                    <a:lnTo>
                      <a:pt x="151" y="99"/>
                    </a:lnTo>
                    <a:lnTo>
                      <a:pt x="87" y="87"/>
                    </a:lnTo>
                    <a:lnTo>
                      <a:pt x="19" y="64"/>
                    </a:lnTo>
                    <a:lnTo>
                      <a:pt x="19"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30"/>
              <p:cNvSpPr>
                <a:spLocks/>
              </p:cNvSpPr>
              <p:nvPr/>
            </p:nvSpPr>
            <p:spPr bwMode="auto">
              <a:xfrm>
                <a:off x="2436" y="2357"/>
                <a:ext cx="52" cy="90"/>
              </a:xfrm>
              <a:custGeom>
                <a:avLst/>
                <a:gdLst>
                  <a:gd name="T0" fmla="*/ 3 w 52"/>
                  <a:gd name="T1" fmla="*/ 51 h 90"/>
                  <a:gd name="T2" fmla="*/ 3 w 52"/>
                  <a:gd name="T3" fmla="*/ 51 h 90"/>
                  <a:gd name="T4" fmla="*/ 0 w 52"/>
                  <a:gd name="T5" fmla="*/ 32 h 90"/>
                  <a:gd name="T6" fmla="*/ 3 w 52"/>
                  <a:gd name="T7" fmla="*/ 16 h 90"/>
                  <a:gd name="T8" fmla="*/ 10 w 52"/>
                  <a:gd name="T9" fmla="*/ 6 h 90"/>
                  <a:gd name="T10" fmla="*/ 19 w 52"/>
                  <a:gd name="T11" fmla="*/ 0 h 90"/>
                  <a:gd name="T12" fmla="*/ 19 w 52"/>
                  <a:gd name="T13" fmla="*/ 0 h 90"/>
                  <a:gd name="T14" fmla="*/ 29 w 52"/>
                  <a:gd name="T15" fmla="*/ 3 h 90"/>
                  <a:gd name="T16" fmla="*/ 39 w 52"/>
                  <a:gd name="T17" fmla="*/ 9 h 90"/>
                  <a:gd name="T18" fmla="*/ 45 w 52"/>
                  <a:gd name="T19" fmla="*/ 25 h 90"/>
                  <a:gd name="T20" fmla="*/ 52 w 52"/>
                  <a:gd name="T21" fmla="*/ 42 h 90"/>
                  <a:gd name="T22" fmla="*/ 52 w 52"/>
                  <a:gd name="T23" fmla="*/ 42 h 90"/>
                  <a:gd name="T24" fmla="*/ 52 w 52"/>
                  <a:gd name="T25" fmla="*/ 58 h 90"/>
                  <a:gd name="T26" fmla="*/ 48 w 52"/>
                  <a:gd name="T27" fmla="*/ 74 h 90"/>
                  <a:gd name="T28" fmla="*/ 42 w 52"/>
                  <a:gd name="T29" fmla="*/ 83 h 90"/>
                  <a:gd name="T30" fmla="*/ 35 w 52"/>
                  <a:gd name="T31" fmla="*/ 90 h 90"/>
                  <a:gd name="T32" fmla="*/ 35 w 52"/>
                  <a:gd name="T33" fmla="*/ 90 h 90"/>
                  <a:gd name="T34" fmla="*/ 23 w 52"/>
                  <a:gd name="T35" fmla="*/ 87 h 90"/>
                  <a:gd name="T36" fmla="*/ 16 w 52"/>
                  <a:gd name="T37" fmla="*/ 80 h 90"/>
                  <a:gd name="T38" fmla="*/ 7 w 52"/>
                  <a:gd name="T39" fmla="*/ 67 h 90"/>
                  <a:gd name="T40" fmla="*/ 3 w 52"/>
                  <a:gd name="T41" fmla="*/ 51 h 90"/>
                  <a:gd name="T42" fmla="*/ 3 w 52"/>
                  <a:gd name="T43" fmla="*/ 5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90">
                    <a:moveTo>
                      <a:pt x="3" y="51"/>
                    </a:moveTo>
                    <a:lnTo>
                      <a:pt x="3" y="51"/>
                    </a:lnTo>
                    <a:lnTo>
                      <a:pt x="0" y="32"/>
                    </a:lnTo>
                    <a:lnTo>
                      <a:pt x="3" y="16"/>
                    </a:lnTo>
                    <a:lnTo>
                      <a:pt x="10" y="6"/>
                    </a:lnTo>
                    <a:lnTo>
                      <a:pt x="19" y="0"/>
                    </a:lnTo>
                    <a:lnTo>
                      <a:pt x="19" y="0"/>
                    </a:lnTo>
                    <a:lnTo>
                      <a:pt x="29" y="3"/>
                    </a:lnTo>
                    <a:lnTo>
                      <a:pt x="39" y="9"/>
                    </a:lnTo>
                    <a:lnTo>
                      <a:pt x="45" y="25"/>
                    </a:lnTo>
                    <a:lnTo>
                      <a:pt x="52" y="42"/>
                    </a:lnTo>
                    <a:lnTo>
                      <a:pt x="52" y="42"/>
                    </a:lnTo>
                    <a:lnTo>
                      <a:pt x="52" y="58"/>
                    </a:lnTo>
                    <a:lnTo>
                      <a:pt x="48" y="74"/>
                    </a:lnTo>
                    <a:lnTo>
                      <a:pt x="42" y="83"/>
                    </a:lnTo>
                    <a:lnTo>
                      <a:pt x="35" y="90"/>
                    </a:lnTo>
                    <a:lnTo>
                      <a:pt x="35" y="90"/>
                    </a:lnTo>
                    <a:lnTo>
                      <a:pt x="23" y="87"/>
                    </a:lnTo>
                    <a:lnTo>
                      <a:pt x="16" y="80"/>
                    </a:lnTo>
                    <a:lnTo>
                      <a:pt x="7" y="67"/>
                    </a:lnTo>
                    <a:lnTo>
                      <a:pt x="3" y="51"/>
                    </a:lnTo>
                    <a:lnTo>
                      <a:pt x="3"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31"/>
              <p:cNvSpPr>
                <a:spLocks/>
              </p:cNvSpPr>
              <p:nvPr/>
            </p:nvSpPr>
            <p:spPr bwMode="auto">
              <a:xfrm>
                <a:off x="2403" y="3113"/>
                <a:ext cx="334" cy="358"/>
              </a:xfrm>
              <a:custGeom>
                <a:avLst/>
                <a:gdLst>
                  <a:gd name="T0" fmla="*/ 0 w 334"/>
                  <a:gd name="T1" fmla="*/ 49 h 358"/>
                  <a:gd name="T2" fmla="*/ 0 w 334"/>
                  <a:gd name="T3" fmla="*/ 49 h 358"/>
                  <a:gd name="T4" fmla="*/ 22 w 334"/>
                  <a:gd name="T5" fmla="*/ 62 h 358"/>
                  <a:gd name="T6" fmla="*/ 45 w 334"/>
                  <a:gd name="T7" fmla="*/ 78 h 358"/>
                  <a:gd name="T8" fmla="*/ 70 w 334"/>
                  <a:gd name="T9" fmla="*/ 100 h 358"/>
                  <a:gd name="T10" fmla="*/ 83 w 334"/>
                  <a:gd name="T11" fmla="*/ 116 h 358"/>
                  <a:gd name="T12" fmla="*/ 96 w 334"/>
                  <a:gd name="T13" fmla="*/ 136 h 358"/>
                  <a:gd name="T14" fmla="*/ 106 w 334"/>
                  <a:gd name="T15" fmla="*/ 158 h 358"/>
                  <a:gd name="T16" fmla="*/ 119 w 334"/>
                  <a:gd name="T17" fmla="*/ 184 h 358"/>
                  <a:gd name="T18" fmla="*/ 125 w 334"/>
                  <a:gd name="T19" fmla="*/ 213 h 358"/>
                  <a:gd name="T20" fmla="*/ 132 w 334"/>
                  <a:gd name="T21" fmla="*/ 245 h 358"/>
                  <a:gd name="T22" fmla="*/ 135 w 334"/>
                  <a:gd name="T23" fmla="*/ 281 h 358"/>
                  <a:gd name="T24" fmla="*/ 135 w 334"/>
                  <a:gd name="T25" fmla="*/ 319 h 358"/>
                  <a:gd name="T26" fmla="*/ 135 w 334"/>
                  <a:gd name="T27" fmla="*/ 319 h 358"/>
                  <a:gd name="T28" fmla="*/ 141 w 334"/>
                  <a:gd name="T29" fmla="*/ 326 h 358"/>
                  <a:gd name="T30" fmla="*/ 164 w 334"/>
                  <a:gd name="T31" fmla="*/ 338 h 358"/>
                  <a:gd name="T32" fmla="*/ 183 w 334"/>
                  <a:gd name="T33" fmla="*/ 345 h 358"/>
                  <a:gd name="T34" fmla="*/ 202 w 334"/>
                  <a:gd name="T35" fmla="*/ 348 h 358"/>
                  <a:gd name="T36" fmla="*/ 228 w 334"/>
                  <a:gd name="T37" fmla="*/ 355 h 358"/>
                  <a:gd name="T38" fmla="*/ 257 w 334"/>
                  <a:gd name="T39" fmla="*/ 355 h 358"/>
                  <a:gd name="T40" fmla="*/ 257 w 334"/>
                  <a:gd name="T41" fmla="*/ 355 h 358"/>
                  <a:gd name="T42" fmla="*/ 283 w 334"/>
                  <a:gd name="T43" fmla="*/ 358 h 358"/>
                  <a:gd name="T44" fmla="*/ 305 w 334"/>
                  <a:gd name="T45" fmla="*/ 358 h 358"/>
                  <a:gd name="T46" fmla="*/ 325 w 334"/>
                  <a:gd name="T47" fmla="*/ 355 h 358"/>
                  <a:gd name="T48" fmla="*/ 331 w 334"/>
                  <a:gd name="T49" fmla="*/ 351 h 358"/>
                  <a:gd name="T50" fmla="*/ 334 w 334"/>
                  <a:gd name="T51" fmla="*/ 348 h 358"/>
                  <a:gd name="T52" fmla="*/ 334 w 334"/>
                  <a:gd name="T53" fmla="*/ 342 h 358"/>
                  <a:gd name="T54" fmla="*/ 328 w 334"/>
                  <a:gd name="T55" fmla="*/ 335 h 358"/>
                  <a:gd name="T56" fmla="*/ 315 w 334"/>
                  <a:gd name="T57" fmla="*/ 326 h 358"/>
                  <a:gd name="T58" fmla="*/ 296 w 334"/>
                  <a:gd name="T59" fmla="*/ 313 h 358"/>
                  <a:gd name="T60" fmla="*/ 231 w 334"/>
                  <a:gd name="T61" fmla="*/ 284 h 358"/>
                  <a:gd name="T62" fmla="*/ 231 w 334"/>
                  <a:gd name="T63" fmla="*/ 284 h 358"/>
                  <a:gd name="T64" fmla="*/ 212 w 334"/>
                  <a:gd name="T65" fmla="*/ 239 h 358"/>
                  <a:gd name="T66" fmla="*/ 193 w 334"/>
                  <a:gd name="T67" fmla="*/ 194 h 358"/>
                  <a:gd name="T68" fmla="*/ 167 w 334"/>
                  <a:gd name="T69" fmla="*/ 142 h 358"/>
                  <a:gd name="T70" fmla="*/ 138 w 334"/>
                  <a:gd name="T71" fmla="*/ 91 h 358"/>
                  <a:gd name="T72" fmla="*/ 109 w 334"/>
                  <a:gd name="T73" fmla="*/ 46 h 358"/>
                  <a:gd name="T74" fmla="*/ 96 w 334"/>
                  <a:gd name="T75" fmla="*/ 26 h 358"/>
                  <a:gd name="T76" fmla="*/ 80 w 334"/>
                  <a:gd name="T77" fmla="*/ 13 h 358"/>
                  <a:gd name="T78" fmla="*/ 67 w 334"/>
                  <a:gd name="T79" fmla="*/ 4 h 358"/>
                  <a:gd name="T80" fmla="*/ 54 w 334"/>
                  <a:gd name="T81" fmla="*/ 0 h 358"/>
                  <a:gd name="T82" fmla="*/ 0 w 334"/>
                  <a:gd name="T83" fmla="*/ 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4" h="358">
                    <a:moveTo>
                      <a:pt x="0" y="49"/>
                    </a:moveTo>
                    <a:lnTo>
                      <a:pt x="0" y="49"/>
                    </a:lnTo>
                    <a:lnTo>
                      <a:pt x="22" y="62"/>
                    </a:lnTo>
                    <a:lnTo>
                      <a:pt x="45" y="78"/>
                    </a:lnTo>
                    <a:lnTo>
                      <a:pt x="70" y="100"/>
                    </a:lnTo>
                    <a:lnTo>
                      <a:pt x="83" y="116"/>
                    </a:lnTo>
                    <a:lnTo>
                      <a:pt x="96" y="136"/>
                    </a:lnTo>
                    <a:lnTo>
                      <a:pt x="106" y="158"/>
                    </a:lnTo>
                    <a:lnTo>
                      <a:pt x="119" y="184"/>
                    </a:lnTo>
                    <a:lnTo>
                      <a:pt x="125" y="213"/>
                    </a:lnTo>
                    <a:lnTo>
                      <a:pt x="132" y="245"/>
                    </a:lnTo>
                    <a:lnTo>
                      <a:pt x="135" y="281"/>
                    </a:lnTo>
                    <a:lnTo>
                      <a:pt x="135" y="319"/>
                    </a:lnTo>
                    <a:lnTo>
                      <a:pt x="135" y="319"/>
                    </a:lnTo>
                    <a:lnTo>
                      <a:pt x="141" y="326"/>
                    </a:lnTo>
                    <a:lnTo>
                      <a:pt x="164" y="338"/>
                    </a:lnTo>
                    <a:lnTo>
                      <a:pt x="183" y="345"/>
                    </a:lnTo>
                    <a:lnTo>
                      <a:pt x="202" y="348"/>
                    </a:lnTo>
                    <a:lnTo>
                      <a:pt x="228" y="355"/>
                    </a:lnTo>
                    <a:lnTo>
                      <a:pt x="257" y="355"/>
                    </a:lnTo>
                    <a:lnTo>
                      <a:pt x="257" y="355"/>
                    </a:lnTo>
                    <a:lnTo>
                      <a:pt x="283" y="358"/>
                    </a:lnTo>
                    <a:lnTo>
                      <a:pt x="305" y="358"/>
                    </a:lnTo>
                    <a:lnTo>
                      <a:pt x="325" y="355"/>
                    </a:lnTo>
                    <a:lnTo>
                      <a:pt x="331" y="351"/>
                    </a:lnTo>
                    <a:lnTo>
                      <a:pt x="334" y="348"/>
                    </a:lnTo>
                    <a:lnTo>
                      <a:pt x="334" y="342"/>
                    </a:lnTo>
                    <a:lnTo>
                      <a:pt x="328" y="335"/>
                    </a:lnTo>
                    <a:lnTo>
                      <a:pt x="315" y="326"/>
                    </a:lnTo>
                    <a:lnTo>
                      <a:pt x="296" y="313"/>
                    </a:lnTo>
                    <a:lnTo>
                      <a:pt x="231" y="284"/>
                    </a:lnTo>
                    <a:lnTo>
                      <a:pt x="231" y="284"/>
                    </a:lnTo>
                    <a:lnTo>
                      <a:pt x="212" y="239"/>
                    </a:lnTo>
                    <a:lnTo>
                      <a:pt x="193" y="194"/>
                    </a:lnTo>
                    <a:lnTo>
                      <a:pt x="167" y="142"/>
                    </a:lnTo>
                    <a:lnTo>
                      <a:pt x="138" y="91"/>
                    </a:lnTo>
                    <a:lnTo>
                      <a:pt x="109" y="46"/>
                    </a:lnTo>
                    <a:lnTo>
                      <a:pt x="96" y="26"/>
                    </a:lnTo>
                    <a:lnTo>
                      <a:pt x="80" y="13"/>
                    </a:lnTo>
                    <a:lnTo>
                      <a:pt x="67" y="4"/>
                    </a:lnTo>
                    <a:lnTo>
                      <a:pt x="54" y="0"/>
                    </a:lnTo>
                    <a:lnTo>
                      <a:pt x="0"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2"/>
              <p:cNvSpPr>
                <a:spLocks/>
              </p:cNvSpPr>
              <p:nvPr/>
            </p:nvSpPr>
            <p:spPr bwMode="auto">
              <a:xfrm flipH="1" flipV="1">
                <a:off x="2223" y="2530"/>
                <a:ext cx="173" cy="103"/>
              </a:xfrm>
              <a:custGeom>
                <a:avLst/>
                <a:gdLst>
                  <a:gd name="T0" fmla="*/ 0 w 173"/>
                  <a:gd name="T1" fmla="*/ 103 h 103"/>
                  <a:gd name="T2" fmla="*/ 0 w 173"/>
                  <a:gd name="T3" fmla="*/ 103 h 103"/>
                  <a:gd name="T4" fmla="*/ 9 w 173"/>
                  <a:gd name="T5" fmla="*/ 77 h 103"/>
                  <a:gd name="T6" fmla="*/ 22 w 173"/>
                  <a:gd name="T7" fmla="*/ 55 h 103"/>
                  <a:gd name="T8" fmla="*/ 41 w 173"/>
                  <a:gd name="T9" fmla="*/ 29 h 103"/>
                  <a:gd name="T10" fmla="*/ 54 w 173"/>
                  <a:gd name="T11" fmla="*/ 19 h 103"/>
                  <a:gd name="T12" fmla="*/ 64 w 173"/>
                  <a:gd name="T13" fmla="*/ 9 h 103"/>
                  <a:gd name="T14" fmla="*/ 80 w 173"/>
                  <a:gd name="T15" fmla="*/ 3 h 103"/>
                  <a:gd name="T16" fmla="*/ 96 w 173"/>
                  <a:gd name="T17" fmla="*/ 0 h 103"/>
                  <a:gd name="T18" fmla="*/ 112 w 173"/>
                  <a:gd name="T19" fmla="*/ 3 h 103"/>
                  <a:gd name="T20" fmla="*/ 132 w 173"/>
                  <a:gd name="T21" fmla="*/ 9 h 103"/>
                  <a:gd name="T22" fmla="*/ 151 w 173"/>
                  <a:gd name="T23" fmla="*/ 19 h 103"/>
                  <a:gd name="T24" fmla="*/ 173 w 173"/>
                  <a:gd name="T25" fmla="*/ 38 h 103"/>
                  <a:gd name="T26" fmla="*/ 173 w 173"/>
                  <a:gd name="T27" fmla="*/ 38 h 103"/>
                  <a:gd name="T28" fmla="*/ 157 w 173"/>
                  <a:gd name="T29" fmla="*/ 32 h 103"/>
                  <a:gd name="T30" fmla="*/ 138 w 173"/>
                  <a:gd name="T31" fmla="*/ 26 h 103"/>
                  <a:gd name="T32" fmla="*/ 115 w 173"/>
                  <a:gd name="T33" fmla="*/ 26 h 103"/>
                  <a:gd name="T34" fmla="*/ 86 w 173"/>
                  <a:gd name="T35" fmla="*/ 32 h 103"/>
                  <a:gd name="T36" fmla="*/ 74 w 173"/>
                  <a:gd name="T37" fmla="*/ 35 h 103"/>
                  <a:gd name="T38" fmla="*/ 57 w 173"/>
                  <a:gd name="T39" fmla="*/ 42 h 103"/>
                  <a:gd name="T40" fmla="*/ 45 w 173"/>
                  <a:gd name="T41" fmla="*/ 55 h 103"/>
                  <a:gd name="T42" fmla="*/ 28 w 173"/>
                  <a:gd name="T43" fmla="*/ 67 h 103"/>
                  <a:gd name="T44" fmla="*/ 12 w 173"/>
                  <a:gd name="T45" fmla="*/ 84 h 103"/>
                  <a:gd name="T46" fmla="*/ 0 w 173"/>
                  <a:gd name="T47" fmla="*/ 103 h 103"/>
                  <a:gd name="T48" fmla="*/ 0 w 173"/>
                  <a:gd name="T4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3" h="103">
                    <a:moveTo>
                      <a:pt x="0" y="103"/>
                    </a:moveTo>
                    <a:lnTo>
                      <a:pt x="0" y="103"/>
                    </a:lnTo>
                    <a:lnTo>
                      <a:pt x="9" y="77"/>
                    </a:lnTo>
                    <a:lnTo>
                      <a:pt x="22" y="55"/>
                    </a:lnTo>
                    <a:lnTo>
                      <a:pt x="41" y="29"/>
                    </a:lnTo>
                    <a:lnTo>
                      <a:pt x="54" y="19"/>
                    </a:lnTo>
                    <a:lnTo>
                      <a:pt x="64" y="9"/>
                    </a:lnTo>
                    <a:lnTo>
                      <a:pt x="80" y="3"/>
                    </a:lnTo>
                    <a:lnTo>
                      <a:pt x="96" y="0"/>
                    </a:lnTo>
                    <a:lnTo>
                      <a:pt x="112" y="3"/>
                    </a:lnTo>
                    <a:lnTo>
                      <a:pt x="132" y="9"/>
                    </a:lnTo>
                    <a:lnTo>
                      <a:pt x="151" y="19"/>
                    </a:lnTo>
                    <a:lnTo>
                      <a:pt x="173" y="38"/>
                    </a:lnTo>
                    <a:lnTo>
                      <a:pt x="173" y="38"/>
                    </a:lnTo>
                    <a:lnTo>
                      <a:pt x="157" y="32"/>
                    </a:lnTo>
                    <a:lnTo>
                      <a:pt x="138" y="26"/>
                    </a:lnTo>
                    <a:lnTo>
                      <a:pt x="115" y="26"/>
                    </a:lnTo>
                    <a:lnTo>
                      <a:pt x="86" y="32"/>
                    </a:lnTo>
                    <a:lnTo>
                      <a:pt x="74" y="35"/>
                    </a:lnTo>
                    <a:lnTo>
                      <a:pt x="57" y="42"/>
                    </a:lnTo>
                    <a:lnTo>
                      <a:pt x="45" y="55"/>
                    </a:lnTo>
                    <a:lnTo>
                      <a:pt x="28" y="67"/>
                    </a:lnTo>
                    <a:lnTo>
                      <a:pt x="12" y="84"/>
                    </a:lnTo>
                    <a:lnTo>
                      <a:pt x="0" y="103"/>
                    </a:lnTo>
                    <a:lnTo>
                      <a:pt x="0" y="1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 name="Freeform 5"/>
            <p:cNvSpPr>
              <a:spLocks/>
            </p:cNvSpPr>
            <p:nvPr/>
          </p:nvSpPr>
          <p:spPr bwMode="auto">
            <a:xfrm>
              <a:off x="4928094" y="3834912"/>
              <a:ext cx="196033" cy="481062"/>
            </a:xfrm>
            <a:custGeom>
              <a:avLst/>
              <a:gdLst>
                <a:gd name="T0" fmla="*/ 61 w 354"/>
                <a:gd name="T1" fmla="*/ 232 h 328"/>
                <a:gd name="T2" fmla="*/ 61 w 354"/>
                <a:gd name="T3" fmla="*/ 232 h 328"/>
                <a:gd name="T4" fmla="*/ 74 w 354"/>
                <a:gd name="T5" fmla="*/ 235 h 328"/>
                <a:gd name="T6" fmla="*/ 106 w 354"/>
                <a:gd name="T7" fmla="*/ 245 h 328"/>
                <a:gd name="T8" fmla="*/ 151 w 354"/>
                <a:gd name="T9" fmla="*/ 254 h 328"/>
                <a:gd name="T10" fmla="*/ 177 w 354"/>
                <a:gd name="T11" fmla="*/ 258 h 328"/>
                <a:gd name="T12" fmla="*/ 200 w 354"/>
                <a:gd name="T13" fmla="*/ 261 h 328"/>
                <a:gd name="T14" fmla="*/ 222 w 354"/>
                <a:gd name="T15" fmla="*/ 258 h 328"/>
                <a:gd name="T16" fmla="*/ 245 w 354"/>
                <a:gd name="T17" fmla="*/ 251 h 328"/>
                <a:gd name="T18" fmla="*/ 264 w 354"/>
                <a:gd name="T19" fmla="*/ 242 h 328"/>
                <a:gd name="T20" fmla="*/ 277 w 354"/>
                <a:gd name="T21" fmla="*/ 225 h 328"/>
                <a:gd name="T22" fmla="*/ 287 w 354"/>
                <a:gd name="T23" fmla="*/ 203 h 328"/>
                <a:gd name="T24" fmla="*/ 290 w 354"/>
                <a:gd name="T25" fmla="*/ 174 h 328"/>
                <a:gd name="T26" fmla="*/ 287 w 354"/>
                <a:gd name="T27" fmla="*/ 139 h 328"/>
                <a:gd name="T28" fmla="*/ 274 w 354"/>
                <a:gd name="T29" fmla="*/ 93 h 328"/>
                <a:gd name="T30" fmla="*/ 274 w 354"/>
                <a:gd name="T31" fmla="*/ 93 h 328"/>
                <a:gd name="T32" fmla="*/ 261 w 354"/>
                <a:gd name="T33" fmla="*/ 93 h 328"/>
                <a:gd name="T34" fmla="*/ 248 w 354"/>
                <a:gd name="T35" fmla="*/ 93 h 328"/>
                <a:gd name="T36" fmla="*/ 238 w 354"/>
                <a:gd name="T37" fmla="*/ 87 h 328"/>
                <a:gd name="T38" fmla="*/ 235 w 354"/>
                <a:gd name="T39" fmla="*/ 84 h 328"/>
                <a:gd name="T40" fmla="*/ 232 w 354"/>
                <a:gd name="T41" fmla="*/ 77 h 328"/>
                <a:gd name="T42" fmla="*/ 232 w 354"/>
                <a:gd name="T43" fmla="*/ 71 h 328"/>
                <a:gd name="T44" fmla="*/ 235 w 354"/>
                <a:gd name="T45" fmla="*/ 61 h 328"/>
                <a:gd name="T46" fmla="*/ 248 w 354"/>
                <a:gd name="T47" fmla="*/ 39 h 328"/>
                <a:gd name="T48" fmla="*/ 277 w 354"/>
                <a:gd name="T49" fmla="*/ 7 h 328"/>
                <a:gd name="T50" fmla="*/ 277 w 354"/>
                <a:gd name="T51" fmla="*/ 7 h 328"/>
                <a:gd name="T52" fmla="*/ 296 w 354"/>
                <a:gd name="T53" fmla="*/ 3 h 328"/>
                <a:gd name="T54" fmla="*/ 312 w 354"/>
                <a:gd name="T55" fmla="*/ 0 h 328"/>
                <a:gd name="T56" fmla="*/ 332 w 354"/>
                <a:gd name="T57" fmla="*/ 0 h 328"/>
                <a:gd name="T58" fmla="*/ 341 w 354"/>
                <a:gd name="T59" fmla="*/ 0 h 328"/>
                <a:gd name="T60" fmla="*/ 348 w 354"/>
                <a:gd name="T61" fmla="*/ 3 h 328"/>
                <a:gd name="T62" fmla="*/ 351 w 354"/>
                <a:gd name="T63" fmla="*/ 10 h 328"/>
                <a:gd name="T64" fmla="*/ 354 w 354"/>
                <a:gd name="T65" fmla="*/ 16 h 328"/>
                <a:gd name="T66" fmla="*/ 354 w 354"/>
                <a:gd name="T67" fmla="*/ 26 h 328"/>
                <a:gd name="T68" fmla="*/ 351 w 354"/>
                <a:gd name="T69" fmla="*/ 39 h 328"/>
                <a:gd name="T70" fmla="*/ 344 w 354"/>
                <a:gd name="T71" fmla="*/ 55 h 328"/>
                <a:gd name="T72" fmla="*/ 335 w 354"/>
                <a:gd name="T73" fmla="*/ 74 h 328"/>
                <a:gd name="T74" fmla="*/ 335 w 354"/>
                <a:gd name="T75" fmla="*/ 74 h 328"/>
                <a:gd name="T76" fmla="*/ 341 w 354"/>
                <a:gd name="T77" fmla="*/ 97 h 328"/>
                <a:gd name="T78" fmla="*/ 344 w 354"/>
                <a:gd name="T79" fmla="*/ 122 h 328"/>
                <a:gd name="T80" fmla="*/ 348 w 354"/>
                <a:gd name="T81" fmla="*/ 155 h 328"/>
                <a:gd name="T82" fmla="*/ 344 w 354"/>
                <a:gd name="T83" fmla="*/ 190 h 328"/>
                <a:gd name="T84" fmla="*/ 338 w 354"/>
                <a:gd name="T85" fmla="*/ 209 h 328"/>
                <a:gd name="T86" fmla="*/ 332 w 354"/>
                <a:gd name="T87" fmla="*/ 229 h 328"/>
                <a:gd name="T88" fmla="*/ 322 w 354"/>
                <a:gd name="T89" fmla="*/ 248 h 328"/>
                <a:gd name="T90" fmla="*/ 309 w 354"/>
                <a:gd name="T91" fmla="*/ 264 h 328"/>
                <a:gd name="T92" fmla="*/ 290 w 354"/>
                <a:gd name="T93" fmla="*/ 283 h 328"/>
                <a:gd name="T94" fmla="*/ 270 w 354"/>
                <a:gd name="T95" fmla="*/ 303 h 328"/>
                <a:gd name="T96" fmla="*/ 270 w 354"/>
                <a:gd name="T97" fmla="*/ 303 h 328"/>
                <a:gd name="T98" fmla="*/ 232 w 354"/>
                <a:gd name="T99" fmla="*/ 312 h 328"/>
                <a:gd name="T100" fmla="*/ 193 w 354"/>
                <a:gd name="T101" fmla="*/ 319 h 328"/>
                <a:gd name="T102" fmla="*/ 145 w 354"/>
                <a:gd name="T103" fmla="*/ 325 h 328"/>
                <a:gd name="T104" fmla="*/ 97 w 354"/>
                <a:gd name="T105" fmla="*/ 328 h 328"/>
                <a:gd name="T106" fmla="*/ 74 w 354"/>
                <a:gd name="T107" fmla="*/ 328 h 328"/>
                <a:gd name="T108" fmla="*/ 55 w 354"/>
                <a:gd name="T109" fmla="*/ 328 h 328"/>
                <a:gd name="T110" fmla="*/ 35 w 354"/>
                <a:gd name="T111" fmla="*/ 322 h 328"/>
                <a:gd name="T112" fmla="*/ 19 w 354"/>
                <a:gd name="T113" fmla="*/ 316 h 328"/>
                <a:gd name="T114" fmla="*/ 10 w 354"/>
                <a:gd name="T115" fmla="*/ 306 h 328"/>
                <a:gd name="T116" fmla="*/ 0 w 354"/>
                <a:gd name="T117" fmla="*/ 293 h 328"/>
                <a:gd name="T118" fmla="*/ 61 w 354"/>
                <a:gd name="T119" fmla="*/ 232 h 328"/>
                <a:gd name="connsiteX0" fmla="*/ 1441 w 9718"/>
                <a:gd name="connsiteY0" fmla="*/ 7073 h 10000"/>
                <a:gd name="connsiteX1" fmla="*/ 1441 w 9718"/>
                <a:gd name="connsiteY1" fmla="*/ 7073 h 10000"/>
                <a:gd name="connsiteX2" fmla="*/ 1808 w 9718"/>
                <a:gd name="connsiteY2" fmla="*/ 7165 h 10000"/>
                <a:gd name="connsiteX3" fmla="*/ 2712 w 9718"/>
                <a:gd name="connsiteY3" fmla="*/ 7470 h 10000"/>
                <a:gd name="connsiteX4" fmla="*/ 3984 w 9718"/>
                <a:gd name="connsiteY4" fmla="*/ 7744 h 10000"/>
                <a:gd name="connsiteX5" fmla="*/ 4718 w 9718"/>
                <a:gd name="connsiteY5" fmla="*/ 7866 h 10000"/>
                <a:gd name="connsiteX6" fmla="*/ 5368 w 9718"/>
                <a:gd name="connsiteY6" fmla="*/ 7957 h 10000"/>
                <a:gd name="connsiteX7" fmla="*/ 5989 w 9718"/>
                <a:gd name="connsiteY7" fmla="*/ 7866 h 10000"/>
                <a:gd name="connsiteX8" fmla="*/ 6639 w 9718"/>
                <a:gd name="connsiteY8" fmla="*/ 7652 h 10000"/>
                <a:gd name="connsiteX9" fmla="*/ 7176 w 9718"/>
                <a:gd name="connsiteY9" fmla="*/ 7378 h 10000"/>
                <a:gd name="connsiteX10" fmla="*/ 7543 w 9718"/>
                <a:gd name="connsiteY10" fmla="*/ 6860 h 10000"/>
                <a:gd name="connsiteX11" fmla="*/ 7825 w 9718"/>
                <a:gd name="connsiteY11" fmla="*/ 6189 h 10000"/>
                <a:gd name="connsiteX12" fmla="*/ 7910 w 9718"/>
                <a:gd name="connsiteY12" fmla="*/ 5305 h 10000"/>
                <a:gd name="connsiteX13" fmla="*/ 7825 w 9718"/>
                <a:gd name="connsiteY13" fmla="*/ 4238 h 10000"/>
                <a:gd name="connsiteX14" fmla="*/ 7458 w 9718"/>
                <a:gd name="connsiteY14" fmla="*/ 2835 h 10000"/>
                <a:gd name="connsiteX15" fmla="*/ 7458 w 9718"/>
                <a:gd name="connsiteY15" fmla="*/ 2835 h 10000"/>
                <a:gd name="connsiteX16" fmla="*/ 7091 w 9718"/>
                <a:gd name="connsiteY16" fmla="*/ 2835 h 10000"/>
                <a:gd name="connsiteX17" fmla="*/ 6724 w 9718"/>
                <a:gd name="connsiteY17" fmla="*/ 2835 h 10000"/>
                <a:gd name="connsiteX18" fmla="*/ 6441 w 9718"/>
                <a:gd name="connsiteY18" fmla="*/ 2652 h 10000"/>
                <a:gd name="connsiteX19" fmla="*/ 6356 w 9718"/>
                <a:gd name="connsiteY19" fmla="*/ 2561 h 10000"/>
                <a:gd name="connsiteX20" fmla="*/ 6272 w 9718"/>
                <a:gd name="connsiteY20" fmla="*/ 2348 h 10000"/>
                <a:gd name="connsiteX21" fmla="*/ 6272 w 9718"/>
                <a:gd name="connsiteY21" fmla="*/ 2165 h 10000"/>
                <a:gd name="connsiteX22" fmla="*/ 6356 w 9718"/>
                <a:gd name="connsiteY22" fmla="*/ 1860 h 10000"/>
                <a:gd name="connsiteX23" fmla="*/ 6724 w 9718"/>
                <a:gd name="connsiteY23" fmla="*/ 1189 h 10000"/>
                <a:gd name="connsiteX24" fmla="*/ 7543 w 9718"/>
                <a:gd name="connsiteY24" fmla="*/ 213 h 10000"/>
                <a:gd name="connsiteX25" fmla="*/ 7543 w 9718"/>
                <a:gd name="connsiteY25" fmla="*/ 213 h 10000"/>
                <a:gd name="connsiteX26" fmla="*/ 8080 w 9718"/>
                <a:gd name="connsiteY26" fmla="*/ 91 h 10000"/>
                <a:gd name="connsiteX27" fmla="*/ 8532 w 9718"/>
                <a:gd name="connsiteY27" fmla="*/ 0 h 10000"/>
                <a:gd name="connsiteX28" fmla="*/ 9097 w 9718"/>
                <a:gd name="connsiteY28" fmla="*/ 0 h 10000"/>
                <a:gd name="connsiteX29" fmla="*/ 9351 w 9718"/>
                <a:gd name="connsiteY29" fmla="*/ 0 h 10000"/>
                <a:gd name="connsiteX30" fmla="*/ 9549 w 9718"/>
                <a:gd name="connsiteY30" fmla="*/ 91 h 10000"/>
                <a:gd name="connsiteX31" fmla="*/ 9633 w 9718"/>
                <a:gd name="connsiteY31" fmla="*/ 305 h 10000"/>
                <a:gd name="connsiteX32" fmla="*/ 9718 w 9718"/>
                <a:gd name="connsiteY32" fmla="*/ 488 h 10000"/>
                <a:gd name="connsiteX33" fmla="*/ 9718 w 9718"/>
                <a:gd name="connsiteY33" fmla="*/ 793 h 10000"/>
                <a:gd name="connsiteX34" fmla="*/ 9633 w 9718"/>
                <a:gd name="connsiteY34" fmla="*/ 1189 h 10000"/>
                <a:gd name="connsiteX35" fmla="*/ 9436 w 9718"/>
                <a:gd name="connsiteY35" fmla="*/ 1677 h 10000"/>
                <a:gd name="connsiteX36" fmla="*/ 9181 w 9718"/>
                <a:gd name="connsiteY36" fmla="*/ 2256 h 10000"/>
                <a:gd name="connsiteX37" fmla="*/ 9181 w 9718"/>
                <a:gd name="connsiteY37" fmla="*/ 2256 h 10000"/>
                <a:gd name="connsiteX38" fmla="*/ 9351 w 9718"/>
                <a:gd name="connsiteY38" fmla="*/ 2957 h 10000"/>
                <a:gd name="connsiteX39" fmla="*/ 9436 w 9718"/>
                <a:gd name="connsiteY39" fmla="*/ 3720 h 10000"/>
                <a:gd name="connsiteX40" fmla="*/ 9549 w 9718"/>
                <a:gd name="connsiteY40" fmla="*/ 4726 h 10000"/>
                <a:gd name="connsiteX41" fmla="*/ 9436 w 9718"/>
                <a:gd name="connsiteY41" fmla="*/ 5793 h 10000"/>
                <a:gd name="connsiteX42" fmla="*/ 9266 w 9718"/>
                <a:gd name="connsiteY42" fmla="*/ 6372 h 10000"/>
                <a:gd name="connsiteX43" fmla="*/ 9097 w 9718"/>
                <a:gd name="connsiteY43" fmla="*/ 6982 h 10000"/>
                <a:gd name="connsiteX44" fmla="*/ 8814 w 9718"/>
                <a:gd name="connsiteY44" fmla="*/ 7561 h 10000"/>
                <a:gd name="connsiteX45" fmla="*/ 8447 w 9718"/>
                <a:gd name="connsiteY45" fmla="*/ 8049 h 10000"/>
                <a:gd name="connsiteX46" fmla="*/ 7910 w 9718"/>
                <a:gd name="connsiteY46" fmla="*/ 8628 h 10000"/>
                <a:gd name="connsiteX47" fmla="*/ 7345 w 9718"/>
                <a:gd name="connsiteY47" fmla="*/ 9238 h 10000"/>
                <a:gd name="connsiteX48" fmla="*/ 7345 w 9718"/>
                <a:gd name="connsiteY48" fmla="*/ 9238 h 10000"/>
                <a:gd name="connsiteX49" fmla="*/ 6272 w 9718"/>
                <a:gd name="connsiteY49" fmla="*/ 9512 h 10000"/>
                <a:gd name="connsiteX50" fmla="*/ 5170 w 9718"/>
                <a:gd name="connsiteY50" fmla="*/ 9726 h 10000"/>
                <a:gd name="connsiteX51" fmla="*/ 3814 w 9718"/>
                <a:gd name="connsiteY51" fmla="*/ 9909 h 10000"/>
                <a:gd name="connsiteX52" fmla="*/ 2458 w 9718"/>
                <a:gd name="connsiteY52" fmla="*/ 10000 h 10000"/>
                <a:gd name="connsiteX53" fmla="*/ 1808 w 9718"/>
                <a:gd name="connsiteY53" fmla="*/ 10000 h 10000"/>
                <a:gd name="connsiteX54" fmla="*/ 1272 w 9718"/>
                <a:gd name="connsiteY54" fmla="*/ 10000 h 10000"/>
                <a:gd name="connsiteX55" fmla="*/ 707 w 9718"/>
                <a:gd name="connsiteY55" fmla="*/ 9817 h 10000"/>
                <a:gd name="connsiteX56" fmla="*/ 255 w 9718"/>
                <a:gd name="connsiteY56" fmla="*/ 9634 h 10000"/>
                <a:gd name="connsiteX57" fmla="*/ 0 w 9718"/>
                <a:gd name="connsiteY57" fmla="*/ 9329 h 10000"/>
                <a:gd name="connsiteX58" fmla="*/ 6498 w 9718"/>
                <a:gd name="connsiteY58" fmla="*/ 8750 h 10000"/>
                <a:gd name="connsiteX59" fmla="*/ 1441 w 9718"/>
                <a:gd name="connsiteY59" fmla="*/ 7073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4100 w 10000"/>
                <a:gd name="connsiteY4" fmla="*/ 7744 h 10000"/>
                <a:gd name="connsiteX5" fmla="*/ 4855 w 10000"/>
                <a:gd name="connsiteY5" fmla="*/ 7866 h 10000"/>
                <a:gd name="connsiteX6" fmla="*/ 5524 w 10000"/>
                <a:gd name="connsiteY6" fmla="*/ 7957 h 10000"/>
                <a:gd name="connsiteX7" fmla="*/ 6163 w 10000"/>
                <a:gd name="connsiteY7" fmla="*/ 7866 h 10000"/>
                <a:gd name="connsiteX8" fmla="*/ 6832 w 10000"/>
                <a:gd name="connsiteY8" fmla="*/ 7652 h 10000"/>
                <a:gd name="connsiteX9" fmla="*/ 7384 w 10000"/>
                <a:gd name="connsiteY9" fmla="*/ 7378 h 10000"/>
                <a:gd name="connsiteX10" fmla="*/ 7762 w 10000"/>
                <a:gd name="connsiteY10" fmla="*/ 6860 h 10000"/>
                <a:gd name="connsiteX11" fmla="*/ 8052 w 10000"/>
                <a:gd name="connsiteY11" fmla="*/ 6189 h 10000"/>
                <a:gd name="connsiteX12" fmla="*/ 8140 w 10000"/>
                <a:gd name="connsiteY12" fmla="*/ 5305 h 10000"/>
                <a:gd name="connsiteX13" fmla="*/ 8052 w 10000"/>
                <a:gd name="connsiteY13" fmla="*/ 4238 h 10000"/>
                <a:gd name="connsiteX14" fmla="*/ 7674 w 10000"/>
                <a:gd name="connsiteY14" fmla="*/ 2835 h 10000"/>
                <a:gd name="connsiteX15" fmla="*/ 7674 w 10000"/>
                <a:gd name="connsiteY15" fmla="*/ 2835 h 10000"/>
                <a:gd name="connsiteX16" fmla="*/ 7297 w 10000"/>
                <a:gd name="connsiteY16" fmla="*/ 2835 h 10000"/>
                <a:gd name="connsiteX17" fmla="*/ 6919 w 10000"/>
                <a:gd name="connsiteY17" fmla="*/ 2835 h 10000"/>
                <a:gd name="connsiteX18" fmla="*/ 6628 w 10000"/>
                <a:gd name="connsiteY18" fmla="*/ 2652 h 10000"/>
                <a:gd name="connsiteX19" fmla="*/ 6540 w 10000"/>
                <a:gd name="connsiteY19" fmla="*/ 2561 h 10000"/>
                <a:gd name="connsiteX20" fmla="*/ 6454 w 10000"/>
                <a:gd name="connsiteY20" fmla="*/ 2348 h 10000"/>
                <a:gd name="connsiteX21" fmla="*/ 6454 w 10000"/>
                <a:gd name="connsiteY21" fmla="*/ 2165 h 10000"/>
                <a:gd name="connsiteX22" fmla="*/ 6540 w 10000"/>
                <a:gd name="connsiteY22" fmla="*/ 1860 h 10000"/>
                <a:gd name="connsiteX23" fmla="*/ 6919 w 10000"/>
                <a:gd name="connsiteY23" fmla="*/ 1189 h 10000"/>
                <a:gd name="connsiteX24" fmla="*/ 7762 w 10000"/>
                <a:gd name="connsiteY24" fmla="*/ 213 h 10000"/>
                <a:gd name="connsiteX25" fmla="*/ 7762 w 10000"/>
                <a:gd name="connsiteY25" fmla="*/ 213 h 10000"/>
                <a:gd name="connsiteX26" fmla="*/ 8314 w 10000"/>
                <a:gd name="connsiteY26" fmla="*/ 91 h 10000"/>
                <a:gd name="connsiteX27" fmla="*/ 8780 w 10000"/>
                <a:gd name="connsiteY27" fmla="*/ 0 h 10000"/>
                <a:gd name="connsiteX28" fmla="*/ 9361 w 10000"/>
                <a:gd name="connsiteY28" fmla="*/ 0 h 10000"/>
                <a:gd name="connsiteX29" fmla="*/ 9622 w 10000"/>
                <a:gd name="connsiteY29" fmla="*/ 0 h 10000"/>
                <a:gd name="connsiteX30" fmla="*/ 9826 w 10000"/>
                <a:gd name="connsiteY30" fmla="*/ 91 h 10000"/>
                <a:gd name="connsiteX31" fmla="*/ 9913 w 10000"/>
                <a:gd name="connsiteY31" fmla="*/ 305 h 10000"/>
                <a:gd name="connsiteX32" fmla="*/ 10000 w 10000"/>
                <a:gd name="connsiteY32" fmla="*/ 488 h 10000"/>
                <a:gd name="connsiteX33" fmla="*/ 10000 w 10000"/>
                <a:gd name="connsiteY33" fmla="*/ 793 h 10000"/>
                <a:gd name="connsiteX34" fmla="*/ 9913 w 10000"/>
                <a:gd name="connsiteY34" fmla="*/ 1189 h 10000"/>
                <a:gd name="connsiteX35" fmla="*/ 9710 w 10000"/>
                <a:gd name="connsiteY35" fmla="*/ 1677 h 10000"/>
                <a:gd name="connsiteX36" fmla="*/ 9447 w 10000"/>
                <a:gd name="connsiteY36" fmla="*/ 2256 h 10000"/>
                <a:gd name="connsiteX37" fmla="*/ 9447 w 10000"/>
                <a:gd name="connsiteY37" fmla="*/ 2256 h 10000"/>
                <a:gd name="connsiteX38" fmla="*/ 9622 w 10000"/>
                <a:gd name="connsiteY38" fmla="*/ 2957 h 10000"/>
                <a:gd name="connsiteX39" fmla="*/ 9710 w 10000"/>
                <a:gd name="connsiteY39" fmla="*/ 3720 h 10000"/>
                <a:gd name="connsiteX40" fmla="*/ 9826 w 10000"/>
                <a:gd name="connsiteY40" fmla="*/ 4726 h 10000"/>
                <a:gd name="connsiteX41" fmla="*/ 9710 w 10000"/>
                <a:gd name="connsiteY41" fmla="*/ 5793 h 10000"/>
                <a:gd name="connsiteX42" fmla="*/ 9535 w 10000"/>
                <a:gd name="connsiteY42" fmla="*/ 6372 h 10000"/>
                <a:gd name="connsiteX43" fmla="*/ 9361 w 10000"/>
                <a:gd name="connsiteY43" fmla="*/ 6982 h 10000"/>
                <a:gd name="connsiteX44" fmla="*/ 9070 w 10000"/>
                <a:gd name="connsiteY44" fmla="*/ 7561 h 10000"/>
                <a:gd name="connsiteX45" fmla="*/ 8692 w 10000"/>
                <a:gd name="connsiteY45" fmla="*/ 8049 h 10000"/>
                <a:gd name="connsiteX46" fmla="*/ 8140 w 10000"/>
                <a:gd name="connsiteY46" fmla="*/ 8628 h 10000"/>
                <a:gd name="connsiteX47" fmla="*/ 7558 w 10000"/>
                <a:gd name="connsiteY47" fmla="*/ 9238 h 10000"/>
                <a:gd name="connsiteX48" fmla="*/ 7558 w 10000"/>
                <a:gd name="connsiteY48" fmla="*/ 9238 h 10000"/>
                <a:gd name="connsiteX49" fmla="*/ 6454 w 10000"/>
                <a:gd name="connsiteY49" fmla="*/ 9512 h 10000"/>
                <a:gd name="connsiteX50" fmla="*/ 5320 w 10000"/>
                <a:gd name="connsiteY50" fmla="*/ 9726 h 10000"/>
                <a:gd name="connsiteX51" fmla="*/ 3925 w 10000"/>
                <a:gd name="connsiteY51" fmla="*/ 9909 h 10000"/>
                <a:gd name="connsiteX52" fmla="*/ 2529 w 10000"/>
                <a:gd name="connsiteY52" fmla="*/ 10000 h 10000"/>
                <a:gd name="connsiteX53" fmla="*/ 1860 w 10000"/>
                <a:gd name="connsiteY53" fmla="*/ 10000 h 10000"/>
                <a:gd name="connsiteX54" fmla="*/ 1309 w 10000"/>
                <a:gd name="connsiteY54" fmla="*/ 10000 h 10000"/>
                <a:gd name="connsiteX55" fmla="*/ 728 w 10000"/>
                <a:gd name="connsiteY55" fmla="*/ 9817 h 10000"/>
                <a:gd name="connsiteX56" fmla="*/ 262 w 10000"/>
                <a:gd name="connsiteY56" fmla="*/ 9634 h 10000"/>
                <a:gd name="connsiteX57" fmla="*/ 0 w 10000"/>
                <a:gd name="connsiteY57" fmla="*/ 9329 h 10000"/>
                <a:gd name="connsiteX58" fmla="*/ 6687 w 10000"/>
                <a:gd name="connsiteY58" fmla="*/ 8750 h 10000"/>
                <a:gd name="connsiteX59" fmla="*/ 6497 w 10000"/>
                <a:gd name="connsiteY59" fmla="*/ 8308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4100 w 10000"/>
                <a:gd name="connsiteY4" fmla="*/ 7744 h 10000"/>
                <a:gd name="connsiteX5" fmla="*/ 4855 w 10000"/>
                <a:gd name="connsiteY5" fmla="*/ 7866 h 10000"/>
                <a:gd name="connsiteX6" fmla="*/ 5524 w 10000"/>
                <a:gd name="connsiteY6" fmla="*/ 7957 h 10000"/>
                <a:gd name="connsiteX7" fmla="*/ 6948 w 10000"/>
                <a:gd name="connsiteY7" fmla="*/ 7912 h 10000"/>
                <a:gd name="connsiteX8" fmla="*/ 6832 w 10000"/>
                <a:gd name="connsiteY8" fmla="*/ 7652 h 10000"/>
                <a:gd name="connsiteX9" fmla="*/ 7384 w 10000"/>
                <a:gd name="connsiteY9" fmla="*/ 7378 h 10000"/>
                <a:gd name="connsiteX10" fmla="*/ 7762 w 10000"/>
                <a:gd name="connsiteY10" fmla="*/ 6860 h 10000"/>
                <a:gd name="connsiteX11" fmla="*/ 8052 w 10000"/>
                <a:gd name="connsiteY11" fmla="*/ 6189 h 10000"/>
                <a:gd name="connsiteX12" fmla="*/ 8140 w 10000"/>
                <a:gd name="connsiteY12" fmla="*/ 5305 h 10000"/>
                <a:gd name="connsiteX13" fmla="*/ 8052 w 10000"/>
                <a:gd name="connsiteY13" fmla="*/ 4238 h 10000"/>
                <a:gd name="connsiteX14" fmla="*/ 7674 w 10000"/>
                <a:gd name="connsiteY14" fmla="*/ 2835 h 10000"/>
                <a:gd name="connsiteX15" fmla="*/ 7674 w 10000"/>
                <a:gd name="connsiteY15" fmla="*/ 2835 h 10000"/>
                <a:gd name="connsiteX16" fmla="*/ 7297 w 10000"/>
                <a:gd name="connsiteY16" fmla="*/ 2835 h 10000"/>
                <a:gd name="connsiteX17" fmla="*/ 6919 w 10000"/>
                <a:gd name="connsiteY17" fmla="*/ 2835 h 10000"/>
                <a:gd name="connsiteX18" fmla="*/ 6628 w 10000"/>
                <a:gd name="connsiteY18" fmla="*/ 2652 h 10000"/>
                <a:gd name="connsiteX19" fmla="*/ 6540 w 10000"/>
                <a:gd name="connsiteY19" fmla="*/ 2561 h 10000"/>
                <a:gd name="connsiteX20" fmla="*/ 6454 w 10000"/>
                <a:gd name="connsiteY20" fmla="*/ 2348 h 10000"/>
                <a:gd name="connsiteX21" fmla="*/ 6454 w 10000"/>
                <a:gd name="connsiteY21" fmla="*/ 2165 h 10000"/>
                <a:gd name="connsiteX22" fmla="*/ 6540 w 10000"/>
                <a:gd name="connsiteY22" fmla="*/ 1860 h 10000"/>
                <a:gd name="connsiteX23" fmla="*/ 6919 w 10000"/>
                <a:gd name="connsiteY23" fmla="*/ 1189 h 10000"/>
                <a:gd name="connsiteX24" fmla="*/ 7762 w 10000"/>
                <a:gd name="connsiteY24" fmla="*/ 213 h 10000"/>
                <a:gd name="connsiteX25" fmla="*/ 7762 w 10000"/>
                <a:gd name="connsiteY25" fmla="*/ 213 h 10000"/>
                <a:gd name="connsiteX26" fmla="*/ 8314 w 10000"/>
                <a:gd name="connsiteY26" fmla="*/ 91 h 10000"/>
                <a:gd name="connsiteX27" fmla="*/ 8780 w 10000"/>
                <a:gd name="connsiteY27" fmla="*/ 0 h 10000"/>
                <a:gd name="connsiteX28" fmla="*/ 9361 w 10000"/>
                <a:gd name="connsiteY28" fmla="*/ 0 h 10000"/>
                <a:gd name="connsiteX29" fmla="*/ 9622 w 10000"/>
                <a:gd name="connsiteY29" fmla="*/ 0 h 10000"/>
                <a:gd name="connsiteX30" fmla="*/ 9826 w 10000"/>
                <a:gd name="connsiteY30" fmla="*/ 91 h 10000"/>
                <a:gd name="connsiteX31" fmla="*/ 9913 w 10000"/>
                <a:gd name="connsiteY31" fmla="*/ 305 h 10000"/>
                <a:gd name="connsiteX32" fmla="*/ 10000 w 10000"/>
                <a:gd name="connsiteY32" fmla="*/ 488 h 10000"/>
                <a:gd name="connsiteX33" fmla="*/ 10000 w 10000"/>
                <a:gd name="connsiteY33" fmla="*/ 793 h 10000"/>
                <a:gd name="connsiteX34" fmla="*/ 9913 w 10000"/>
                <a:gd name="connsiteY34" fmla="*/ 1189 h 10000"/>
                <a:gd name="connsiteX35" fmla="*/ 9710 w 10000"/>
                <a:gd name="connsiteY35" fmla="*/ 1677 h 10000"/>
                <a:gd name="connsiteX36" fmla="*/ 9447 w 10000"/>
                <a:gd name="connsiteY36" fmla="*/ 2256 h 10000"/>
                <a:gd name="connsiteX37" fmla="*/ 9447 w 10000"/>
                <a:gd name="connsiteY37" fmla="*/ 2256 h 10000"/>
                <a:gd name="connsiteX38" fmla="*/ 9622 w 10000"/>
                <a:gd name="connsiteY38" fmla="*/ 2957 h 10000"/>
                <a:gd name="connsiteX39" fmla="*/ 9710 w 10000"/>
                <a:gd name="connsiteY39" fmla="*/ 3720 h 10000"/>
                <a:gd name="connsiteX40" fmla="*/ 9826 w 10000"/>
                <a:gd name="connsiteY40" fmla="*/ 4726 h 10000"/>
                <a:gd name="connsiteX41" fmla="*/ 9710 w 10000"/>
                <a:gd name="connsiteY41" fmla="*/ 5793 h 10000"/>
                <a:gd name="connsiteX42" fmla="*/ 9535 w 10000"/>
                <a:gd name="connsiteY42" fmla="*/ 6372 h 10000"/>
                <a:gd name="connsiteX43" fmla="*/ 9361 w 10000"/>
                <a:gd name="connsiteY43" fmla="*/ 6982 h 10000"/>
                <a:gd name="connsiteX44" fmla="*/ 9070 w 10000"/>
                <a:gd name="connsiteY44" fmla="*/ 7561 h 10000"/>
                <a:gd name="connsiteX45" fmla="*/ 8692 w 10000"/>
                <a:gd name="connsiteY45" fmla="*/ 8049 h 10000"/>
                <a:gd name="connsiteX46" fmla="*/ 8140 w 10000"/>
                <a:gd name="connsiteY46" fmla="*/ 8628 h 10000"/>
                <a:gd name="connsiteX47" fmla="*/ 7558 w 10000"/>
                <a:gd name="connsiteY47" fmla="*/ 9238 h 10000"/>
                <a:gd name="connsiteX48" fmla="*/ 7558 w 10000"/>
                <a:gd name="connsiteY48" fmla="*/ 9238 h 10000"/>
                <a:gd name="connsiteX49" fmla="*/ 6454 w 10000"/>
                <a:gd name="connsiteY49" fmla="*/ 9512 h 10000"/>
                <a:gd name="connsiteX50" fmla="*/ 5320 w 10000"/>
                <a:gd name="connsiteY50" fmla="*/ 9726 h 10000"/>
                <a:gd name="connsiteX51" fmla="*/ 3925 w 10000"/>
                <a:gd name="connsiteY51" fmla="*/ 9909 h 10000"/>
                <a:gd name="connsiteX52" fmla="*/ 2529 w 10000"/>
                <a:gd name="connsiteY52" fmla="*/ 10000 h 10000"/>
                <a:gd name="connsiteX53" fmla="*/ 1860 w 10000"/>
                <a:gd name="connsiteY53" fmla="*/ 10000 h 10000"/>
                <a:gd name="connsiteX54" fmla="*/ 1309 w 10000"/>
                <a:gd name="connsiteY54" fmla="*/ 10000 h 10000"/>
                <a:gd name="connsiteX55" fmla="*/ 728 w 10000"/>
                <a:gd name="connsiteY55" fmla="*/ 9817 h 10000"/>
                <a:gd name="connsiteX56" fmla="*/ 262 w 10000"/>
                <a:gd name="connsiteY56" fmla="*/ 9634 h 10000"/>
                <a:gd name="connsiteX57" fmla="*/ 0 w 10000"/>
                <a:gd name="connsiteY57" fmla="*/ 9329 h 10000"/>
                <a:gd name="connsiteX58" fmla="*/ 6687 w 10000"/>
                <a:gd name="connsiteY58" fmla="*/ 8750 h 10000"/>
                <a:gd name="connsiteX59" fmla="*/ 6497 w 10000"/>
                <a:gd name="connsiteY59" fmla="*/ 8308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4100 w 10000"/>
                <a:gd name="connsiteY4" fmla="*/ 7744 h 10000"/>
                <a:gd name="connsiteX5" fmla="*/ 4855 w 10000"/>
                <a:gd name="connsiteY5" fmla="*/ 7866 h 10000"/>
                <a:gd name="connsiteX6" fmla="*/ 5524 w 10000"/>
                <a:gd name="connsiteY6" fmla="*/ 7957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4100 w 10000"/>
                <a:gd name="connsiteY4" fmla="*/ 7744 h 10000"/>
                <a:gd name="connsiteX5" fmla="*/ 4855 w 10000"/>
                <a:gd name="connsiteY5" fmla="*/ 7866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4100 w 10000"/>
                <a:gd name="connsiteY4" fmla="*/ 7744 h 10000"/>
                <a:gd name="connsiteX5" fmla="*/ 6555 w 10000"/>
                <a:gd name="connsiteY5" fmla="*/ 8323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1483 w 10000"/>
                <a:gd name="connsiteY1" fmla="*/ 7073 h 10000"/>
                <a:gd name="connsiteX2" fmla="*/ 1860 w 10000"/>
                <a:gd name="connsiteY2" fmla="*/ 7165 h 10000"/>
                <a:gd name="connsiteX3" fmla="*/ 2791 w 10000"/>
                <a:gd name="connsiteY3" fmla="*/ 7470 h 10000"/>
                <a:gd name="connsiteX4" fmla="*/ 6411 w 10000"/>
                <a:gd name="connsiteY4" fmla="*/ 8110 h 10000"/>
                <a:gd name="connsiteX5" fmla="*/ 6555 w 10000"/>
                <a:gd name="connsiteY5" fmla="*/ 8323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1483 w 10000"/>
                <a:gd name="connsiteY1" fmla="*/ 7073 h 10000"/>
                <a:gd name="connsiteX2" fmla="*/ 1860 w 10000"/>
                <a:gd name="connsiteY2" fmla="*/ 7165 h 10000"/>
                <a:gd name="connsiteX3" fmla="*/ 6454 w 10000"/>
                <a:gd name="connsiteY3" fmla="*/ 8065 h 10000"/>
                <a:gd name="connsiteX4" fmla="*/ 6411 w 10000"/>
                <a:gd name="connsiteY4" fmla="*/ 8110 h 10000"/>
                <a:gd name="connsiteX5" fmla="*/ 6555 w 10000"/>
                <a:gd name="connsiteY5" fmla="*/ 8323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1483 w 10000"/>
                <a:gd name="connsiteY1" fmla="*/ 7073 h 10000"/>
                <a:gd name="connsiteX2" fmla="*/ 6525 w 10000"/>
                <a:gd name="connsiteY2" fmla="*/ 8263 h 10000"/>
                <a:gd name="connsiteX3" fmla="*/ 6454 w 10000"/>
                <a:gd name="connsiteY3" fmla="*/ 8065 h 10000"/>
                <a:gd name="connsiteX4" fmla="*/ 6411 w 10000"/>
                <a:gd name="connsiteY4" fmla="*/ 8110 h 10000"/>
                <a:gd name="connsiteX5" fmla="*/ 6555 w 10000"/>
                <a:gd name="connsiteY5" fmla="*/ 8323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6541 w 10000"/>
                <a:gd name="connsiteY1" fmla="*/ 8262 h 10000"/>
                <a:gd name="connsiteX2" fmla="*/ 6525 w 10000"/>
                <a:gd name="connsiteY2" fmla="*/ 8263 h 10000"/>
                <a:gd name="connsiteX3" fmla="*/ 6454 w 10000"/>
                <a:gd name="connsiteY3" fmla="*/ 8065 h 10000"/>
                <a:gd name="connsiteX4" fmla="*/ 6411 w 10000"/>
                <a:gd name="connsiteY4" fmla="*/ 8110 h 10000"/>
                <a:gd name="connsiteX5" fmla="*/ 6555 w 10000"/>
                <a:gd name="connsiteY5" fmla="*/ 8323 h 10000"/>
                <a:gd name="connsiteX6" fmla="*/ 6265 w 10000"/>
                <a:gd name="connsiteY6" fmla="*/ 8140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497 w 10000"/>
                <a:gd name="connsiteY0" fmla="*/ 8308 h 10000"/>
                <a:gd name="connsiteX1" fmla="*/ 6541 w 10000"/>
                <a:gd name="connsiteY1" fmla="*/ 8262 h 10000"/>
                <a:gd name="connsiteX2" fmla="*/ 6525 w 10000"/>
                <a:gd name="connsiteY2" fmla="*/ 8263 h 10000"/>
                <a:gd name="connsiteX3" fmla="*/ 6454 w 10000"/>
                <a:gd name="connsiteY3" fmla="*/ 8065 h 10000"/>
                <a:gd name="connsiteX4" fmla="*/ 6411 w 10000"/>
                <a:gd name="connsiteY4" fmla="*/ 8110 h 10000"/>
                <a:gd name="connsiteX5" fmla="*/ 6555 w 10000"/>
                <a:gd name="connsiteY5" fmla="*/ 8323 h 10000"/>
                <a:gd name="connsiteX6" fmla="*/ 6832 w 10000"/>
                <a:gd name="connsiteY6" fmla="*/ 8231 h 10000"/>
                <a:gd name="connsiteX7" fmla="*/ 6585 w 10000"/>
                <a:gd name="connsiteY7" fmla="*/ 8049 h 10000"/>
                <a:gd name="connsiteX8" fmla="*/ 6948 w 10000"/>
                <a:gd name="connsiteY8" fmla="*/ 7912 h 10000"/>
                <a:gd name="connsiteX9" fmla="*/ 6832 w 10000"/>
                <a:gd name="connsiteY9" fmla="*/ 7652 h 10000"/>
                <a:gd name="connsiteX10" fmla="*/ 7384 w 10000"/>
                <a:gd name="connsiteY10" fmla="*/ 7378 h 10000"/>
                <a:gd name="connsiteX11" fmla="*/ 7762 w 10000"/>
                <a:gd name="connsiteY11" fmla="*/ 6860 h 10000"/>
                <a:gd name="connsiteX12" fmla="*/ 8052 w 10000"/>
                <a:gd name="connsiteY12" fmla="*/ 6189 h 10000"/>
                <a:gd name="connsiteX13" fmla="*/ 8140 w 10000"/>
                <a:gd name="connsiteY13" fmla="*/ 5305 h 10000"/>
                <a:gd name="connsiteX14" fmla="*/ 8052 w 10000"/>
                <a:gd name="connsiteY14" fmla="*/ 4238 h 10000"/>
                <a:gd name="connsiteX15" fmla="*/ 7674 w 10000"/>
                <a:gd name="connsiteY15" fmla="*/ 2835 h 10000"/>
                <a:gd name="connsiteX16" fmla="*/ 7674 w 10000"/>
                <a:gd name="connsiteY16" fmla="*/ 2835 h 10000"/>
                <a:gd name="connsiteX17" fmla="*/ 7297 w 10000"/>
                <a:gd name="connsiteY17" fmla="*/ 2835 h 10000"/>
                <a:gd name="connsiteX18" fmla="*/ 6919 w 10000"/>
                <a:gd name="connsiteY18" fmla="*/ 2835 h 10000"/>
                <a:gd name="connsiteX19" fmla="*/ 6628 w 10000"/>
                <a:gd name="connsiteY19" fmla="*/ 2652 h 10000"/>
                <a:gd name="connsiteX20" fmla="*/ 6540 w 10000"/>
                <a:gd name="connsiteY20" fmla="*/ 2561 h 10000"/>
                <a:gd name="connsiteX21" fmla="*/ 6454 w 10000"/>
                <a:gd name="connsiteY21" fmla="*/ 2348 h 10000"/>
                <a:gd name="connsiteX22" fmla="*/ 6454 w 10000"/>
                <a:gd name="connsiteY22" fmla="*/ 2165 h 10000"/>
                <a:gd name="connsiteX23" fmla="*/ 6540 w 10000"/>
                <a:gd name="connsiteY23" fmla="*/ 1860 h 10000"/>
                <a:gd name="connsiteX24" fmla="*/ 6919 w 10000"/>
                <a:gd name="connsiteY24" fmla="*/ 1189 h 10000"/>
                <a:gd name="connsiteX25" fmla="*/ 7762 w 10000"/>
                <a:gd name="connsiteY25" fmla="*/ 213 h 10000"/>
                <a:gd name="connsiteX26" fmla="*/ 7762 w 10000"/>
                <a:gd name="connsiteY26" fmla="*/ 213 h 10000"/>
                <a:gd name="connsiteX27" fmla="*/ 8314 w 10000"/>
                <a:gd name="connsiteY27" fmla="*/ 91 h 10000"/>
                <a:gd name="connsiteX28" fmla="*/ 8780 w 10000"/>
                <a:gd name="connsiteY28" fmla="*/ 0 h 10000"/>
                <a:gd name="connsiteX29" fmla="*/ 9361 w 10000"/>
                <a:gd name="connsiteY29" fmla="*/ 0 h 10000"/>
                <a:gd name="connsiteX30" fmla="*/ 9622 w 10000"/>
                <a:gd name="connsiteY30" fmla="*/ 0 h 10000"/>
                <a:gd name="connsiteX31" fmla="*/ 9826 w 10000"/>
                <a:gd name="connsiteY31" fmla="*/ 91 h 10000"/>
                <a:gd name="connsiteX32" fmla="*/ 9913 w 10000"/>
                <a:gd name="connsiteY32" fmla="*/ 305 h 10000"/>
                <a:gd name="connsiteX33" fmla="*/ 10000 w 10000"/>
                <a:gd name="connsiteY33" fmla="*/ 488 h 10000"/>
                <a:gd name="connsiteX34" fmla="*/ 10000 w 10000"/>
                <a:gd name="connsiteY34" fmla="*/ 793 h 10000"/>
                <a:gd name="connsiteX35" fmla="*/ 9913 w 10000"/>
                <a:gd name="connsiteY35" fmla="*/ 1189 h 10000"/>
                <a:gd name="connsiteX36" fmla="*/ 9710 w 10000"/>
                <a:gd name="connsiteY36" fmla="*/ 1677 h 10000"/>
                <a:gd name="connsiteX37" fmla="*/ 9447 w 10000"/>
                <a:gd name="connsiteY37" fmla="*/ 2256 h 10000"/>
                <a:gd name="connsiteX38" fmla="*/ 9447 w 10000"/>
                <a:gd name="connsiteY38" fmla="*/ 2256 h 10000"/>
                <a:gd name="connsiteX39" fmla="*/ 9622 w 10000"/>
                <a:gd name="connsiteY39" fmla="*/ 2957 h 10000"/>
                <a:gd name="connsiteX40" fmla="*/ 9710 w 10000"/>
                <a:gd name="connsiteY40" fmla="*/ 3720 h 10000"/>
                <a:gd name="connsiteX41" fmla="*/ 9826 w 10000"/>
                <a:gd name="connsiteY41" fmla="*/ 4726 h 10000"/>
                <a:gd name="connsiteX42" fmla="*/ 9710 w 10000"/>
                <a:gd name="connsiteY42" fmla="*/ 5793 h 10000"/>
                <a:gd name="connsiteX43" fmla="*/ 9535 w 10000"/>
                <a:gd name="connsiteY43" fmla="*/ 6372 h 10000"/>
                <a:gd name="connsiteX44" fmla="*/ 9361 w 10000"/>
                <a:gd name="connsiteY44" fmla="*/ 6982 h 10000"/>
                <a:gd name="connsiteX45" fmla="*/ 9070 w 10000"/>
                <a:gd name="connsiteY45" fmla="*/ 7561 h 10000"/>
                <a:gd name="connsiteX46" fmla="*/ 8692 w 10000"/>
                <a:gd name="connsiteY46" fmla="*/ 8049 h 10000"/>
                <a:gd name="connsiteX47" fmla="*/ 8140 w 10000"/>
                <a:gd name="connsiteY47" fmla="*/ 8628 h 10000"/>
                <a:gd name="connsiteX48" fmla="*/ 7558 w 10000"/>
                <a:gd name="connsiteY48" fmla="*/ 9238 h 10000"/>
                <a:gd name="connsiteX49" fmla="*/ 7558 w 10000"/>
                <a:gd name="connsiteY49" fmla="*/ 9238 h 10000"/>
                <a:gd name="connsiteX50" fmla="*/ 6454 w 10000"/>
                <a:gd name="connsiteY50" fmla="*/ 9512 h 10000"/>
                <a:gd name="connsiteX51" fmla="*/ 5320 w 10000"/>
                <a:gd name="connsiteY51" fmla="*/ 9726 h 10000"/>
                <a:gd name="connsiteX52" fmla="*/ 3925 w 10000"/>
                <a:gd name="connsiteY52" fmla="*/ 9909 h 10000"/>
                <a:gd name="connsiteX53" fmla="*/ 2529 w 10000"/>
                <a:gd name="connsiteY53" fmla="*/ 10000 h 10000"/>
                <a:gd name="connsiteX54" fmla="*/ 1860 w 10000"/>
                <a:gd name="connsiteY54" fmla="*/ 10000 h 10000"/>
                <a:gd name="connsiteX55" fmla="*/ 1309 w 10000"/>
                <a:gd name="connsiteY55" fmla="*/ 10000 h 10000"/>
                <a:gd name="connsiteX56" fmla="*/ 728 w 10000"/>
                <a:gd name="connsiteY56" fmla="*/ 9817 h 10000"/>
                <a:gd name="connsiteX57" fmla="*/ 262 w 10000"/>
                <a:gd name="connsiteY57" fmla="*/ 9634 h 10000"/>
                <a:gd name="connsiteX58" fmla="*/ 0 w 10000"/>
                <a:gd name="connsiteY58" fmla="*/ 9329 h 10000"/>
                <a:gd name="connsiteX59" fmla="*/ 6687 w 10000"/>
                <a:gd name="connsiteY59" fmla="*/ 8750 h 10000"/>
                <a:gd name="connsiteX60" fmla="*/ 6497 w 10000"/>
                <a:gd name="connsiteY60" fmla="*/ 8308 h 10000"/>
                <a:gd name="connsiteX0" fmla="*/ 6235 w 9738"/>
                <a:gd name="connsiteY0" fmla="*/ 8308 h 10000"/>
                <a:gd name="connsiteX1" fmla="*/ 6279 w 9738"/>
                <a:gd name="connsiteY1" fmla="*/ 8262 h 10000"/>
                <a:gd name="connsiteX2" fmla="*/ 6263 w 9738"/>
                <a:gd name="connsiteY2" fmla="*/ 8263 h 10000"/>
                <a:gd name="connsiteX3" fmla="*/ 6192 w 9738"/>
                <a:gd name="connsiteY3" fmla="*/ 8065 h 10000"/>
                <a:gd name="connsiteX4" fmla="*/ 6149 w 9738"/>
                <a:gd name="connsiteY4" fmla="*/ 8110 h 10000"/>
                <a:gd name="connsiteX5" fmla="*/ 6293 w 9738"/>
                <a:gd name="connsiteY5" fmla="*/ 8323 h 10000"/>
                <a:gd name="connsiteX6" fmla="*/ 6570 w 9738"/>
                <a:gd name="connsiteY6" fmla="*/ 8231 h 10000"/>
                <a:gd name="connsiteX7" fmla="*/ 6323 w 9738"/>
                <a:gd name="connsiteY7" fmla="*/ 8049 h 10000"/>
                <a:gd name="connsiteX8" fmla="*/ 6686 w 9738"/>
                <a:gd name="connsiteY8" fmla="*/ 7912 h 10000"/>
                <a:gd name="connsiteX9" fmla="*/ 6570 w 9738"/>
                <a:gd name="connsiteY9" fmla="*/ 7652 h 10000"/>
                <a:gd name="connsiteX10" fmla="*/ 7122 w 9738"/>
                <a:gd name="connsiteY10" fmla="*/ 7378 h 10000"/>
                <a:gd name="connsiteX11" fmla="*/ 7500 w 9738"/>
                <a:gd name="connsiteY11" fmla="*/ 6860 h 10000"/>
                <a:gd name="connsiteX12" fmla="*/ 7790 w 9738"/>
                <a:gd name="connsiteY12" fmla="*/ 6189 h 10000"/>
                <a:gd name="connsiteX13" fmla="*/ 7878 w 9738"/>
                <a:gd name="connsiteY13" fmla="*/ 5305 h 10000"/>
                <a:gd name="connsiteX14" fmla="*/ 7790 w 9738"/>
                <a:gd name="connsiteY14" fmla="*/ 4238 h 10000"/>
                <a:gd name="connsiteX15" fmla="*/ 7412 w 9738"/>
                <a:gd name="connsiteY15" fmla="*/ 2835 h 10000"/>
                <a:gd name="connsiteX16" fmla="*/ 7412 w 9738"/>
                <a:gd name="connsiteY16" fmla="*/ 2835 h 10000"/>
                <a:gd name="connsiteX17" fmla="*/ 7035 w 9738"/>
                <a:gd name="connsiteY17" fmla="*/ 2835 h 10000"/>
                <a:gd name="connsiteX18" fmla="*/ 6657 w 9738"/>
                <a:gd name="connsiteY18" fmla="*/ 2835 h 10000"/>
                <a:gd name="connsiteX19" fmla="*/ 6366 w 9738"/>
                <a:gd name="connsiteY19" fmla="*/ 2652 h 10000"/>
                <a:gd name="connsiteX20" fmla="*/ 6278 w 9738"/>
                <a:gd name="connsiteY20" fmla="*/ 2561 h 10000"/>
                <a:gd name="connsiteX21" fmla="*/ 6192 w 9738"/>
                <a:gd name="connsiteY21" fmla="*/ 2348 h 10000"/>
                <a:gd name="connsiteX22" fmla="*/ 6192 w 9738"/>
                <a:gd name="connsiteY22" fmla="*/ 2165 h 10000"/>
                <a:gd name="connsiteX23" fmla="*/ 6278 w 9738"/>
                <a:gd name="connsiteY23" fmla="*/ 1860 h 10000"/>
                <a:gd name="connsiteX24" fmla="*/ 6657 w 9738"/>
                <a:gd name="connsiteY24" fmla="*/ 1189 h 10000"/>
                <a:gd name="connsiteX25" fmla="*/ 7500 w 9738"/>
                <a:gd name="connsiteY25" fmla="*/ 213 h 10000"/>
                <a:gd name="connsiteX26" fmla="*/ 7500 w 9738"/>
                <a:gd name="connsiteY26" fmla="*/ 213 h 10000"/>
                <a:gd name="connsiteX27" fmla="*/ 8052 w 9738"/>
                <a:gd name="connsiteY27" fmla="*/ 91 h 10000"/>
                <a:gd name="connsiteX28" fmla="*/ 8518 w 9738"/>
                <a:gd name="connsiteY28" fmla="*/ 0 h 10000"/>
                <a:gd name="connsiteX29" fmla="*/ 9099 w 9738"/>
                <a:gd name="connsiteY29" fmla="*/ 0 h 10000"/>
                <a:gd name="connsiteX30" fmla="*/ 9360 w 9738"/>
                <a:gd name="connsiteY30" fmla="*/ 0 h 10000"/>
                <a:gd name="connsiteX31" fmla="*/ 9564 w 9738"/>
                <a:gd name="connsiteY31" fmla="*/ 91 h 10000"/>
                <a:gd name="connsiteX32" fmla="*/ 9651 w 9738"/>
                <a:gd name="connsiteY32" fmla="*/ 305 h 10000"/>
                <a:gd name="connsiteX33" fmla="*/ 9738 w 9738"/>
                <a:gd name="connsiteY33" fmla="*/ 488 h 10000"/>
                <a:gd name="connsiteX34" fmla="*/ 9738 w 9738"/>
                <a:gd name="connsiteY34" fmla="*/ 793 h 10000"/>
                <a:gd name="connsiteX35" fmla="*/ 9651 w 9738"/>
                <a:gd name="connsiteY35" fmla="*/ 1189 h 10000"/>
                <a:gd name="connsiteX36" fmla="*/ 9448 w 9738"/>
                <a:gd name="connsiteY36" fmla="*/ 1677 h 10000"/>
                <a:gd name="connsiteX37" fmla="*/ 9185 w 9738"/>
                <a:gd name="connsiteY37" fmla="*/ 2256 h 10000"/>
                <a:gd name="connsiteX38" fmla="*/ 9185 w 9738"/>
                <a:gd name="connsiteY38" fmla="*/ 2256 h 10000"/>
                <a:gd name="connsiteX39" fmla="*/ 9360 w 9738"/>
                <a:gd name="connsiteY39" fmla="*/ 2957 h 10000"/>
                <a:gd name="connsiteX40" fmla="*/ 9448 w 9738"/>
                <a:gd name="connsiteY40" fmla="*/ 3720 h 10000"/>
                <a:gd name="connsiteX41" fmla="*/ 9564 w 9738"/>
                <a:gd name="connsiteY41" fmla="*/ 4726 h 10000"/>
                <a:gd name="connsiteX42" fmla="*/ 9448 w 9738"/>
                <a:gd name="connsiteY42" fmla="*/ 5793 h 10000"/>
                <a:gd name="connsiteX43" fmla="*/ 9273 w 9738"/>
                <a:gd name="connsiteY43" fmla="*/ 6372 h 10000"/>
                <a:gd name="connsiteX44" fmla="*/ 9099 w 9738"/>
                <a:gd name="connsiteY44" fmla="*/ 6982 h 10000"/>
                <a:gd name="connsiteX45" fmla="*/ 8808 w 9738"/>
                <a:gd name="connsiteY45" fmla="*/ 7561 h 10000"/>
                <a:gd name="connsiteX46" fmla="*/ 8430 w 9738"/>
                <a:gd name="connsiteY46" fmla="*/ 8049 h 10000"/>
                <a:gd name="connsiteX47" fmla="*/ 7878 w 9738"/>
                <a:gd name="connsiteY47" fmla="*/ 8628 h 10000"/>
                <a:gd name="connsiteX48" fmla="*/ 7296 w 9738"/>
                <a:gd name="connsiteY48" fmla="*/ 9238 h 10000"/>
                <a:gd name="connsiteX49" fmla="*/ 7296 w 9738"/>
                <a:gd name="connsiteY49" fmla="*/ 9238 h 10000"/>
                <a:gd name="connsiteX50" fmla="*/ 6192 w 9738"/>
                <a:gd name="connsiteY50" fmla="*/ 9512 h 10000"/>
                <a:gd name="connsiteX51" fmla="*/ 5058 w 9738"/>
                <a:gd name="connsiteY51" fmla="*/ 9726 h 10000"/>
                <a:gd name="connsiteX52" fmla="*/ 3663 w 9738"/>
                <a:gd name="connsiteY52" fmla="*/ 9909 h 10000"/>
                <a:gd name="connsiteX53" fmla="*/ 2267 w 9738"/>
                <a:gd name="connsiteY53" fmla="*/ 10000 h 10000"/>
                <a:gd name="connsiteX54" fmla="*/ 1598 w 9738"/>
                <a:gd name="connsiteY54" fmla="*/ 10000 h 10000"/>
                <a:gd name="connsiteX55" fmla="*/ 1047 w 9738"/>
                <a:gd name="connsiteY55" fmla="*/ 10000 h 10000"/>
                <a:gd name="connsiteX56" fmla="*/ 466 w 9738"/>
                <a:gd name="connsiteY56" fmla="*/ 9817 h 10000"/>
                <a:gd name="connsiteX57" fmla="*/ 0 w 9738"/>
                <a:gd name="connsiteY57" fmla="*/ 9634 h 10000"/>
                <a:gd name="connsiteX58" fmla="*/ 6453 w 9738"/>
                <a:gd name="connsiteY58" fmla="*/ 8917 h 10000"/>
                <a:gd name="connsiteX59" fmla="*/ 6425 w 9738"/>
                <a:gd name="connsiteY59" fmla="*/ 8750 h 10000"/>
                <a:gd name="connsiteX60" fmla="*/ 6235 w 9738"/>
                <a:gd name="connsiteY60" fmla="*/ 8308 h 10000"/>
                <a:gd name="connsiteX0" fmla="*/ 5924 w 9521"/>
                <a:gd name="connsiteY0" fmla="*/ 8308 h 10000"/>
                <a:gd name="connsiteX1" fmla="*/ 5969 w 9521"/>
                <a:gd name="connsiteY1" fmla="*/ 8262 h 10000"/>
                <a:gd name="connsiteX2" fmla="*/ 5953 w 9521"/>
                <a:gd name="connsiteY2" fmla="*/ 8263 h 10000"/>
                <a:gd name="connsiteX3" fmla="*/ 5880 w 9521"/>
                <a:gd name="connsiteY3" fmla="*/ 8065 h 10000"/>
                <a:gd name="connsiteX4" fmla="*/ 5835 w 9521"/>
                <a:gd name="connsiteY4" fmla="*/ 8110 h 10000"/>
                <a:gd name="connsiteX5" fmla="*/ 5983 w 9521"/>
                <a:gd name="connsiteY5" fmla="*/ 8323 h 10000"/>
                <a:gd name="connsiteX6" fmla="*/ 6268 w 9521"/>
                <a:gd name="connsiteY6" fmla="*/ 8231 h 10000"/>
                <a:gd name="connsiteX7" fmla="*/ 6014 w 9521"/>
                <a:gd name="connsiteY7" fmla="*/ 8049 h 10000"/>
                <a:gd name="connsiteX8" fmla="*/ 6387 w 9521"/>
                <a:gd name="connsiteY8" fmla="*/ 7912 h 10000"/>
                <a:gd name="connsiteX9" fmla="*/ 6268 w 9521"/>
                <a:gd name="connsiteY9" fmla="*/ 7652 h 10000"/>
                <a:gd name="connsiteX10" fmla="*/ 6835 w 9521"/>
                <a:gd name="connsiteY10" fmla="*/ 7378 h 10000"/>
                <a:gd name="connsiteX11" fmla="*/ 7223 w 9521"/>
                <a:gd name="connsiteY11" fmla="*/ 6860 h 10000"/>
                <a:gd name="connsiteX12" fmla="*/ 7521 w 9521"/>
                <a:gd name="connsiteY12" fmla="*/ 6189 h 10000"/>
                <a:gd name="connsiteX13" fmla="*/ 7611 w 9521"/>
                <a:gd name="connsiteY13" fmla="*/ 5305 h 10000"/>
                <a:gd name="connsiteX14" fmla="*/ 7521 w 9521"/>
                <a:gd name="connsiteY14" fmla="*/ 4238 h 10000"/>
                <a:gd name="connsiteX15" fmla="*/ 7132 w 9521"/>
                <a:gd name="connsiteY15" fmla="*/ 2835 h 10000"/>
                <a:gd name="connsiteX16" fmla="*/ 7132 w 9521"/>
                <a:gd name="connsiteY16" fmla="*/ 2835 h 10000"/>
                <a:gd name="connsiteX17" fmla="*/ 6745 w 9521"/>
                <a:gd name="connsiteY17" fmla="*/ 2835 h 10000"/>
                <a:gd name="connsiteX18" fmla="*/ 6357 w 9521"/>
                <a:gd name="connsiteY18" fmla="*/ 2835 h 10000"/>
                <a:gd name="connsiteX19" fmla="*/ 6058 w 9521"/>
                <a:gd name="connsiteY19" fmla="*/ 2652 h 10000"/>
                <a:gd name="connsiteX20" fmla="*/ 5968 w 9521"/>
                <a:gd name="connsiteY20" fmla="*/ 2561 h 10000"/>
                <a:gd name="connsiteX21" fmla="*/ 5880 w 9521"/>
                <a:gd name="connsiteY21" fmla="*/ 2348 h 10000"/>
                <a:gd name="connsiteX22" fmla="*/ 5880 w 9521"/>
                <a:gd name="connsiteY22" fmla="*/ 2165 h 10000"/>
                <a:gd name="connsiteX23" fmla="*/ 5968 w 9521"/>
                <a:gd name="connsiteY23" fmla="*/ 1860 h 10000"/>
                <a:gd name="connsiteX24" fmla="*/ 6357 w 9521"/>
                <a:gd name="connsiteY24" fmla="*/ 1189 h 10000"/>
                <a:gd name="connsiteX25" fmla="*/ 7223 w 9521"/>
                <a:gd name="connsiteY25" fmla="*/ 213 h 10000"/>
                <a:gd name="connsiteX26" fmla="*/ 7223 w 9521"/>
                <a:gd name="connsiteY26" fmla="*/ 213 h 10000"/>
                <a:gd name="connsiteX27" fmla="*/ 7790 w 9521"/>
                <a:gd name="connsiteY27" fmla="*/ 91 h 10000"/>
                <a:gd name="connsiteX28" fmla="*/ 8268 w 9521"/>
                <a:gd name="connsiteY28" fmla="*/ 0 h 10000"/>
                <a:gd name="connsiteX29" fmla="*/ 8865 w 9521"/>
                <a:gd name="connsiteY29" fmla="*/ 0 h 10000"/>
                <a:gd name="connsiteX30" fmla="*/ 9133 w 9521"/>
                <a:gd name="connsiteY30" fmla="*/ 0 h 10000"/>
                <a:gd name="connsiteX31" fmla="*/ 9342 w 9521"/>
                <a:gd name="connsiteY31" fmla="*/ 91 h 10000"/>
                <a:gd name="connsiteX32" fmla="*/ 9432 w 9521"/>
                <a:gd name="connsiteY32" fmla="*/ 305 h 10000"/>
                <a:gd name="connsiteX33" fmla="*/ 9521 w 9521"/>
                <a:gd name="connsiteY33" fmla="*/ 488 h 10000"/>
                <a:gd name="connsiteX34" fmla="*/ 9521 w 9521"/>
                <a:gd name="connsiteY34" fmla="*/ 793 h 10000"/>
                <a:gd name="connsiteX35" fmla="*/ 9432 w 9521"/>
                <a:gd name="connsiteY35" fmla="*/ 1189 h 10000"/>
                <a:gd name="connsiteX36" fmla="*/ 9223 w 9521"/>
                <a:gd name="connsiteY36" fmla="*/ 1677 h 10000"/>
                <a:gd name="connsiteX37" fmla="*/ 8953 w 9521"/>
                <a:gd name="connsiteY37" fmla="*/ 2256 h 10000"/>
                <a:gd name="connsiteX38" fmla="*/ 8953 w 9521"/>
                <a:gd name="connsiteY38" fmla="*/ 2256 h 10000"/>
                <a:gd name="connsiteX39" fmla="*/ 9133 w 9521"/>
                <a:gd name="connsiteY39" fmla="*/ 2957 h 10000"/>
                <a:gd name="connsiteX40" fmla="*/ 9223 w 9521"/>
                <a:gd name="connsiteY40" fmla="*/ 3720 h 10000"/>
                <a:gd name="connsiteX41" fmla="*/ 9342 w 9521"/>
                <a:gd name="connsiteY41" fmla="*/ 4726 h 10000"/>
                <a:gd name="connsiteX42" fmla="*/ 9223 w 9521"/>
                <a:gd name="connsiteY42" fmla="*/ 5793 h 10000"/>
                <a:gd name="connsiteX43" fmla="*/ 9043 w 9521"/>
                <a:gd name="connsiteY43" fmla="*/ 6372 h 10000"/>
                <a:gd name="connsiteX44" fmla="*/ 8865 w 9521"/>
                <a:gd name="connsiteY44" fmla="*/ 6982 h 10000"/>
                <a:gd name="connsiteX45" fmla="*/ 8566 w 9521"/>
                <a:gd name="connsiteY45" fmla="*/ 7561 h 10000"/>
                <a:gd name="connsiteX46" fmla="*/ 8178 w 9521"/>
                <a:gd name="connsiteY46" fmla="*/ 8049 h 10000"/>
                <a:gd name="connsiteX47" fmla="*/ 7611 w 9521"/>
                <a:gd name="connsiteY47" fmla="*/ 8628 h 10000"/>
                <a:gd name="connsiteX48" fmla="*/ 7013 w 9521"/>
                <a:gd name="connsiteY48" fmla="*/ 9238 h 10000"/>
                <a:gd name="connsiteX49" fmla="*/ 7013 w 9521"/>
                <a:gd name="connsiteY49" fmla="*/ 9238 h 10000"/>
                <a:gd name="connsiteX50" fmla="*/ 5880 w 9521"/>
                <a:gd name="connsiteY50" fmla="*/ 9512 h 10000"/>
                <a:gd name="connsiteX51" fmla="*/ 4715 w 9521"/>
                <a:gd name="connsiteY51" fmla="*/ 9726 h 10000"/>
                <a:gd name="connsiteX52" fmla="*/ 3283 w 9521"/>
                <a:gd name="connsiteY52" fmla="*/ 9909 h 10000"/>
                <a:gd name="connsiteX53" fmla="*/ 1849 w 9521"/>
                <a:gd name="connsiteY53" fmla="*/ 10000 h 10000"/>
                <a:gd name="connsiteX54" fmla="*/ 1162 w 9521"/>
                <a:gd name="connsiteY54" fmla="*/ 10000 h 10000"/>
                <a:gd name="connsiteX55" fmla="*/ 596 w 9521"/>
                <a:gd name="connsiteY55" fmla="*/ 10000 h 10000"/>
                <a:gd name="connsiteX56" fmla="*/ 0 w 9521"/>
                <a:gd name="connsiteY56" fmla="*/ 9817 h 10000"/>
                <a:gd name="connsiteX57" fmla="*/ 6103 w 9521"/>
                <a:gd name="connsiteY57" fmla="*/ 9039 h 10000"/>
                <a:gd name="connsiteX58" fmla="*/ 6148 w 9521"/>
                <a:gd name="connsiteY58" fmla="*/ 8917 h 10000"/>
                <a:gd name="connsiteX59" fmla="*/ 6119 w 9521"/>
                <a:gd name="connsiteY59" fmla="*/ 8750 h 10000"/>
                <a:gd name="connsiteX60" fmla="*/ 5924 w 9521"/>
                <a:gd name="connsiteY60" fmla="*/ 8308 h 10000"/>
                <a:gd name="connsiteX0" fmla="*/ 5596 w 9374"/>
                <a:gd name="connsiteY0" fmla="*/ 8308 h 10000"/>
                <a:gd name="connsiteX1" fmla="*/ 5643 w 9374"/>
                <a:gd name="connsiteY1" fmla="*/ 8262 h 10000"/>
                <a:gd name="connsiteX2" fmla="*/ 5626 w 9374"/>
                <a:gd name="connsiteY2" fmla="*/ 8263 h 10000"/>
                <a:gd name="connsiteX3" fmla="*/ 5550 w 9374"/>
                <a:gd name="connsiteY3" fmla="*/ 8065 h 10000"/>
                <a:gd name="connsiteX4" fmla="*/ 5503 w 9374"/>
                <a:gd name="connsiteY4" fmla="*/ 8110 h 10000"/>
                <a:gd name="connsiteX5" fmla="*/ 5658 w 9374"/>
                <a:gd name="connsiteY5" fmla="*/ 8323 h 10000"/>
                <a:gd name="connsiteX6" fmla="*/ 5957 w 9374"/>
                <a:gd name="connsiteY6" fmla="*/ 8231 h 10000"/>
                <a:gd name="connsiteX7" fmla="*/ 5691 w 9374"/>
                <a:gd name="connsiteY7" fmla="*/ 8049 h 10000"/>
                <a:gd name="connsiteX8" fmla="*/ 6082 w 9374"/>
                <a:gd name="connsiteY8" fmla="*/ 7912 h 10000"/>
                <a:gd name="connsiteX9" fmla="*/ 5957 w 9374"/>
                <a:gd name="connsiteY9" fmla="*/ 7652 h 10000"/>
                <a:gd name="connsiteX10" fmla="*/ 6553 w 9374"/>
                <a:gd name="connsiteY10" fmla="*/ 7378 h 10000"/>
                <a:gd name="connsiteX11" fmla="*/ 6960 w 9374"/>
                <a:gd name="connsiteY11" fmla="*/ 6860 h 10000"/>
                <a:gd name="connsiteX12" fmla="*/ 7273 w 9374"/>
                <a:gd name="connsiteY12" fmla="*/ 6189 h 10000"/>
                <a:gd name="connsiteX13" fmla="*/ 7368 w 9374"/>
                <a:gd name="connsiteY13" fmla="*/ 5305 h 10000"/>
                <a:gd name="connsiteX14" fmla="*/ 7273 w 9374"/>
                <a:gd name="connsiteY14" fmla="*/ 4238 h 10000"/>
                <a:gd name="connsiteX15" fmla="*/ 6865 w 9374"/>
                <a:gd name="connsiteY15" fmla="*/ 2835 h 10000"/>
                <a:gd name="connsiteX16" fmla="*/ 6865 w 9374"/>
                <a:gd name="connsiteY16" fmla="*/ 2835 h 10000"/>
                <a:gd name="connsiteX17" fmla="*/ 6458 w 9374"/>
                <a:gd name="connsiteY17" fmla="*/ 2835 h 10000"/>
                <a:gd name="connsiteX18" fmla="*/ 6051 w 9374"/>
                <a:gd name="connsiteY18" fmla="*/ 2835 h 10000"/>
                <a:gd name="connsiteX19" fmla="*/ 5737 w 9374"/>
                <a:gd name="connsiteY19" fmla="*/ 2652 h 10000"/>
                <a:gd name="connsiteX20" fmla="*/ 5642 w 9374"/>
                <a:gd name="connsiteY20" fmla="*/ 2561 h 10000"/>
                <a:gd name="connsiteX21" fmla="*/ 5550 w 9374"/>
                <a:gd name="connsiteY21" fmla="*/ 2348 h 10000"/>
                <a:gd name="connsiteX22" fmla="*/ 5550 w 9374"/>
                <a:gd name="connsiteY22" fmla="*/ 2165 h 10000"/>
                <a:gd name="connsiteX23" fmla="*/ 5642 w 9374"/>
                <a:gd name="connsiteY23" fmla="*/ 1860 h 10000"/>
                <a:gd name="connsiteX24" fmla="*/ 6051 w 9374"/>
                <a:gd name="connsiteY24" fmla="*/ 1189 h 10000"/>
                <a:gd name="connsiteX25" fmla="*/ 6960 w 9374"/>
                <a:gd name="connsiteY25" fmla="*/ 213 h 10000"/>
                <a:gd name="connsiteX26" fmla="*/ 6960 w 9374"/>
                <a:gd name="connsiteY26" fmla="*/ 213 h 10000"/>
                <a:gd name="connsiteX27" fmla="*/ 7556 w 9374"/>
                <a:gd name="connsiteY27" fmla="*/ 91 h 10000"/>
                <a:gd name="connsiteX28" fmla="*/ 8058 w 9374"/>
                <a:gd name="connsiteY28" fmla="*/ 0 h 10000"/>
                <a:gd name="connsiteX29" fmla="*/ 8685 w 9374"/>
                <a:gd name="connsiteY29" fmla="*/ 0 h 10000"/>
                <a:gd name="connsiteX30" fmla="*/ 8966 w 9374"/>
                <a:gd name="connsiteY30" fmla="*/ 0 h 10000"/>
                <a:gd name="connsiteX31" fmla="*/ 9186 w 9374"/>
                <a:gd name="connsiteY31" fmla="*/ 91 h 10000"/>
                <a:gd name="connsiteX32" fmla="*/ 9281 w 9374"/>
                <a:gd name="connsiteY32" fmla="*/ 305 h 10000"/>
                <a:gd name="connsiteX33" fmla="*/ 9374 w 9374"/>
                <a:gd name="connsiteY33" fmla="*/ 488 h 10000"/>
                <a:gd name="connsiteX34" fmla="*/ 9374 w 9374"/>
                <a:gd name="connsiteY34" fmla="*/ 793 h 10000"/>
                <a:gd name="connsiteX35" fmla="*/ 9281 w 9374"/>
                <a:gd name="connsiteY35" fmla="*/ 1189 h 10000"/>
                <a:gd name="connsiteX36" fmla="*/ 9061 w 9374"/>
                <a:gd name="connsiteY36" fmla="*/ 1677 h 10000"/>
                <a:gd name="connsiteX37" fmla="*/ 8777 w 9374"/>
                <a:gd name="connsiteY37" fmla="*/ 2256 h 10000"/>
                <a:gd name="connsiteX38" fmla="*/ 8777 w 9374"/>
                <a:gd name="connsiteY38" fmla="*/ 2256 h 10000"/>
                <a:gd name="connsiteX39" fmla="*/ 8966 w 9374"/>
                <a:gd name="connsiteY39" fmla="*/ 2957 h 10000"/>
                <a:gd name="connsiteX40" fmla="*/ 9061 w 9374"/>
                <a:gd name="connsiteY40" fmla="*/ 3720 h 10000"/>
                <a:gd name="connsiteX41" fmla="*/ 9186 w 9374"/>
                <a:gd name="connsiteY41" fmla="*/ 4726 h 10000"/>
                <a:gd name="connsiteX42" fmla="*/ 9061 w 9374"/>
                <a:gd name="connsiteY42" fmla="*/ 5793 h 10000"/>
                <a:gd name="connsiteX43" fmla="*/ 8872 w 9374"/>
                <a:gd name="connsiteY43" fmla="*/ 6372 h 10000"/>
                <a:gd name="connsiteX44" fmla="*/ 8685 w 9374"/>
                <a:gd name="connsiteY44" fmla="*/ 6982 h 10000"/>
                <a:gd name="connsiteX45" fmla="*/ 8371 w 9374"/>
                <a:gd name="connsiteY45" fmla="*/ 7561 h 10000"/>
                <a:gd name="connsiteX46" fmla="*/ 7963 w 9374"/>
                <a:gd name="connsiteY46" fmla="*/ 8049 h 10000"/>
                <a:gd name="connsiteX47" fmla="*/ 7368 w 9374"/>
                <a:gd name="connsiteY47" fmla="*/ 8628 h 10000"/>
                <a:gd name="connsiteX48" fmla="*/ 6740 w 9374"/>
                <a:gd name="connsiteY48" fmla="*/ 9238 h 10000"/>
                <a:gd name="connsiteX49" fmla="*/ 6740 w 9374"/>
                <a:gd name="connsiteY49" fmla="*/ 9238 h 10000"/>
                <a:gd name="connsiteX50" fmla="*/ 5550 w 9374"/>
                <a:gd name="connsiteY50" fmla="*/ 9512 h 10000"/>
                <a:gd name="connsiteX51" fmla="*/ 4326 w 9374"/>
                <a:gd name="connsiteY51" fmla="*/ 9726 h 10000"/>
                <a:gd name="connsiteX52" fmla="*/ 2822 w 9374"/>
                <a:gd name="connsiteY52" fmla="*/ 9909 h 10000"/>
                <a:gd name="connsiteX53" fmla="*/ 1316 w 9374"/>
                <a:gd name="connsiteY53" fmla="*/ 10000 h 10000"/>
                <a:gd name="connsiteX54" fmla="*/ 594 w 9374"/>
                <a:gd name="connsiteY54" fmla="*/ 10000 h 10000"/>
                <a:gd name="connsiteX55" fmla="*/ 0 w 9374"/>
                <a:gd name="connsiteY55" fmla="*/ 10000 h 10000"/>
                <a:gd name="connsiteX56" fmla="*/ 5958 w 9374"/>
                <a:gd name="connsiteY56" fmla="*/ 9085 h 10000"/>
                <a:gd name="connsiteX57" fmla="*/ 5784 w 9374"/>
                <a:gd name="connsiteY57" fmla="*/ 9039 h 10000"/>
                <a:gd name="connsiteX58" fmla="*/ 5831 w 9374"/>
                <a:gd name="connsiteY58" fmla="*/ 8917 h 10000"/>
                <a:gd name="connsiteX59" fmla="*/ 5801 w 9374"/>
                <a:gd name="connsiteY59" fmla="*/ 8750 h 10000"/>
                <a:gd name="connsiteX60" fmla="*/ 5596 w 9374"/>
                <a:gd name="connsiteY60" fmla="*/ 8308 h 10000"/>
                <a:gd name="connsiteX0" fmla="*/ 5336 w 9366"/>
                <a:gd name="connsiteY0" fmla="*/ 8308 h 10000"/>
                <a:gd name="connsiteX1" fmla="*/ 5386 w 9366"/>
                <a:gd name="connsiteY1" fmla="*/ 8262 h 10000"/>
                <a:gd name="connsiteX2" fmla="*/ 5368 w 9366"/>
                <a:gd name="connsiteY2" fmla="*/ 8263 h 10000"/>
                <a:gd name="connsiteX3" fmla="*/ 5287 w 9366"/>
                <a:gd name="connsiteY3" fmla="*/ 8065 h 10000"/>
                <a:gd name="connsiteX4" fmla="*/ 5236 w 9366"/>
                <a:gd name="connsiteY4" fmla="*/ 8110 h 10000"/>
                <a:gd name="connsiteX5" fmla="*/ 5402 w 9366"/>
                <a:gd name="connsiteY5" fmla="*/ 8323 h 10000"/>
                <a:gd name="connsiteX6" fmla="*/ 5721 w 9366"/>
                <a:gd name="connsiteY6" fmla="*/ 8231 h 10000"/>
                <a:gd name="connsiteX7" fmla="*/ 5437 w 9366"/>
                <a:gd name="connsiteY7" fmla="*/ 8049 h 10000"/>
                <a:gd name="connsiteX8" fmla="*/ 5854 w 9366"/>
                <a:gd name="connsiteY8" fmla="*/ 7912 h 10000"/>
                <a:gd name="connsiteX9" fmla="*/ 5721 w 9366"/>
                <a:gd name="connsiteY9" fmla="*/ 7652 h 10000"/>
                <a:gd name="connsiteX10" fmla="*/ 6357 w 9366"/>
                <a:gd name="connsiteY10" fmla="*/ 7378 h 10000"/>
                <a:gd name="connsiteX11" fmla="*/ 6791 w 9366"/>
                <a:gd name="connsiteY11" fmla="*/ 6860 h 10000"/>
                <a:gd name="connsiteX12" fmla="*/ 7125 w 9366"/>
                <a:gd name="connsiteY12" fmla="*/ 6189 h 10000"/>
                <a:gd name="connsiteX13" fmla="*/ 7226 w 9366"/>
                <a:gd name="connsiteY13" fmla="*/ 5305 h 10000"/>
                <a:gd name="connsiteX14" fmla="*/ 7125 w 9366"/>
                <a:gd name="connsiteY14" fmla="*/ 4238 h 10000"/>
                <a:gd name="connsiteX15" fmla="*/ 6689 w 9366"/>
                <a:gd name="connsiteY15" fmla="*/ 2835 h 10000"/>
                <a:gd name="connsiteX16" fmla="*/ 6689 w 9366"/>
                <a:gd name="connsiteY16" fmla="*/ 2835 h 10000"/>
                <a:gd name="connsiteX17" fmla="*/ 6255 w 9366"/>
                <a:gd name="connsiteY17" fmla="*/ 2835 h 10000"/>
                <a:gd name="connsiteX18" fmla="*/ 5821 w 9366"/>
                <a:gd name="connsiteY18" fmla="*/ 2835 h 10000"/>
                <a:gd name="connsiteX19" fmla="*/ 5486 w 9366"/>
                <a:gd name="connsiteY19" fmla="*/ 2652 h 10000"/>
                <a:gd name="connsiteX20" fmla="*/ 5385 w 9366"/>
                <a:gd name="connsiteY20" fmla="*/ 2561 h 10000"/>
                <a:gd name="connsiteX21" fmla="*/ 5287 w 9366"/>
                <a:gd name="connsiteY21" fmla="*/ 2348 h 10000"/>
                <a:gd name="connsiteX22" fmla="*/ 5287 w 9366"/>
                <a:gd name="connsiteY22" fmla="*/ 2165 h 10000"/>
                <a:gd name="connsiteX23" fmla="*/ 5385 w 9366"/>
                <a:gd name="connsiteY23" fmla="*/ 1860 h 10000"/>
                <a:gd name="connsiteX24" fmla="*/ 5821 w 9366"/>
                <a:gd name="connsiteY24" fmla="*/ 1189 h 10000"/>
                <a:gd name="connsiteX25" fmla="*/ 6791 w 9366"/>
                <a:gd name="connsiteY25" fmla="*/ 213 h 10000"/>
                <a:gd name="connsiteX26" fmla="*/ 6791 w 9366"/>
                <a:gd name="connsiteY26" fmla="*/ 213 h 10000"/>
                <a:gd name="connsiteX27" fmla="*/ 7427 w 9366"/>
                <a:gd name="connsiteY27" fmla="*/ 91 h 10000"/>
                <a:gd name="connsiteX28" fmla="*/ 7962 w 9366"/>
                <a:gd name="connsiteY28" fmla="*/ 0 h 10000"/>
                <a:gd name="connsiteX29" fmla="*/ 8631 w 9366"/>
                <a:gd name="connsiteY29" fmla="*/ 0 h 10000"/>
                <a:gd name="connsiteX30" fmla="*/ 8931 w 9366"/>
                <a:gd name="connsiteY30" fmla="*/ 0 h 10000"/>
                <a:gd name="connsiteX31" fmla="*/ 9165 w 9366"/>
                <a:gd name="connsiteY31" fmla="*/ 91 h 10000"/>
                <a:gd name="connsiteX32" fmla="*/ 9267 w 9366"/>
                <a:gd name="connsiteY32" fmla="*/ 305 h 10000"/>
                <a:gd name="connsiteX33" fmla="*/ 9366 w 9366"/>
                <a:gd name="connsiteY33" fmla="*/ 488 h 10000"/>
                <a:gd name="connsiteX34" fmla="*/ 9366 w 9366"/>
                <a:gd name="connsiteY34" fmla="*/ 793 h 10000"/>
                <a:gd name="connsiteX35" fmla="*/ 9267 w 9366"/>
                <a:gd name="connsiteY35" fmla="*/ 1189 h 10000"/>
                <a:gd name="connsiteX36" fmla="*/ 9032 w 9366"/>
                <a:gd name="connsiteY36" fmla="*/ 1677 h 10000"/>
                <a:gd name="connsiteX37" fmla="*/ 8729 w 9366"/>
                <a:gd name="connsiteY37" fmla="*/ 2256 h 10000"/>
                <a:gd name="connsiteX38" fmla="*/ 8729 w 9366"/>
                <a:gd name="connsiteY38" fmla="*/ 2256 h 10000"/>
                <a:gd name="connsiteX39" fmla="*/ 8931 w 9366"/>
                <a:gd name="connsiteY39" fmla="*/ 2957 h 10000"/>
                <a:gd name="connsiteX40" fmla="*/ 9032 w 9366"/>
                <a:gd name="connsiteY40" fmla="*/ 3720 h 10000"/>
                <a:gd name="connsiteX41" fmla="*/ 9165 w 9366"/>
                <a:gd name="connsiteY41" fmla="*/ 4726 h 10000"/>
                <a:gd name="connsiteX42" fmla="*/ 9032 w 9366"/>
                <a:gd name="connsiteY42" fmla="*/ 5793 h 10000"/>
                <a:gd name="connsiteX43" fmla="*/ 8830 w 9366"/>
                <a:gd name="connsiteY43" fmla="*/ 6372 h 10000"/>
                <a:gd name="connsiteX44" fmla="*/ 8631 w 9366"/>
                <a:gd name="connsiteY44" fmla="*/ 6982 h 10000"/>
                <a:gd name="connsiteX45" fmla="*/ 8296 w 9366"/>
                <a:gd name="connsiteY45" fmla="*/ 7561 h 10000"/>
                <a:gd name="connsiteX46" fmla="*/ 7861 w 9366"/>
                <a:gd name="connsiteY46" fmla="*/ 8049 h 10000"/>
                <a:gd name="connsiteX47" fmla="*/ 7226 w 9366"/>
                <a:gd name="connsiteY47" fmla="*/ 8628 h 10000"/>
                <a:gd name="connsiteX48" fmla="*/ 6556 w 9366"/>
                <a:gd name="connsiteY48" fmla="*/ 9238 h 10000"/>
                <a:gd name="connsiteX49" fmla="*/ 6556 w 9366"/>
                <a:gd name="connsiteY49" fmla="*/ 9238 h 10000"/>
                <a:gd name="connsiteX50" fmla="*/ 5287 w 9366"/>
                <a:gd name="connsiteY50" fmla="*/ 9512 h 10000"/>
                <a:gd name="connsiteX51" fmla="*/ 3981 w 9366"/>
                <a:gd name="connsiteY51" fmla="*/ 9726 h 10000"/>
                <a:gd name="connsiteX52" fmla="*/ 2376 w 9366"/>
                <a:gd name="connsiteY52" fmla="*/ 9909 h 10000"/>
                <a:gd name="connsiteX53" fmla="*/ 770 w 9366"/>
                <a:gd name="connsiteY53" fmla="*/ 10000 h 10000"/>
                <a:gd name="connsiteX54" fmla="*/ 0 w 9366"/>
                <a:gd name="connsiteY54" fmla="*/ 10000 h 10000"/>
                <a:gd name="connsiteX55" fmla="*/ 5988 w 9366"/>
                <a:gd name="connsiteY55" fmla="*/ 8857 h 10000"/>
                <a:gd name="connsiteX56" fmla="*/ 5722 w 9366"/>
                <a:gd name="connsiteY56" fmla="*/ 9085 h 10000"/>
                <a:gd name="connsiteX57" fmla="*/ 5536 w 9366"/>
                <a:gd name="connsiteY57" fmla="*/ 9039 h 10000"/>
                <a:gd name="connsiteX58" fmla="*/ 5586 w 9366"/>
                <a:gd name="connsiteY58" fmla="*/ 8917 h 10000"/>
                <a:gd name="connsiteX59" fmla="*/ 5554 w 9366"/>
                <a:gd name="connsiteY59" fmla="*/ 8750 h 10000"/>
                <a:gd name="connsiteX60" fmla="*/ 5336 w 9366"/>
                <a:gd name="connsiteY60" fmla="*/ 8308 h 10000"/>
                <a:gd name="connsiteX0" fmla="*/ 4875 w 9178"/>
                <a:gd name="connsiteY0" fmla="*/ 8308 h 10000"/>
                <a:gd name="connsiteX1" fmla="*/ 4929 w 9178"/>
                <a:gd name="connsiteY1" fmla="*/ 8262 h 10000"/>
                <a:gd name="connsiteX2" fmla="*/ 4909 w 9178"/>
                <a:gd name="connsiteY2" fmla="*/ 8263 h 10000"/>
                <a:gd name="connsiteX3" fmla="*/ 4823 w 9178"/>
                <a:gd name="connsiteY3" fmla="*/ 8065 h 10000"/>
                <a:gd name="connsiteX4" fmla="*/ 4768 w 9178"/>
                <a:gd name="connsiteY4" fmla="*/ 8110 h 10000"/>
                <a:gd name="connsiteX5" fmla="*/ 4946 w 9178"/>
                <a:gd name="connsiteY5" fmla="*/ 8323 h 10000"/>
                <a:gd name="connsiteX6" fmla="*/ 5286 w 9178"/>
                <a:gd name="connsiteY6" fmla="*/ 8231 h 10000"/>
                <a:gd name="connsiteX7" fmla="*/ 4983 w 9178"/>
                <a:gd name="connsiteY7" fmla="*/ 8049 h 10000"/>
                <a:gd name="connsiteX8" fmla="*/ 5428 w 9178"/>
                <a:gd name="connsiteY8" fmla="*/ 7912 h 10000"/>
                <a:gd name="connsiteX9" fmla="*/ 5286 w 9178"/>
                <a:gd name="connsiteY9" fmla="*/ 7652 h 10000"/>
                <a:gd name="connsiteX10" fmla="*/ 5965 w 9178"/>
                <a:gd name="connsiteY10" fmla="*/ 7378 h 10000"/>
                <a:gd name="connsiteX11" fmla="*/ 6429 w 9178"/>
                <a:gd name="connsiteY11" fmla="*/ 6860 h 10000"/>
                <a:gd name="connsiteX12" fmla="*/ 6785 w 9178"/>
                <a:gd name="connsiteY12" fmla="*/ 6189 h 10000"/>
                <a:gd name="connsiteX13" fmla="*/ 6893 w 9178"/>
                <a:gd name="connsiteY13" fmla="*/ 5305 h 10000"/>
                <a:gd name="connsiteX14" fmla="*/ 6785 w 9178"/>
                <a:gd name="connsiteY14" fmla="*/ 4238 h 10000"/>
                <a:gd name="connsiteX15" fmla="*/ 6320 w 9178"/>
                <a:gd name="connsiteY15" fmla="*/ 2835 h 10000"/>
                <a:gd name="connsiteX16" fmla="*/ 6320 w 9178"/>
                <a:gd name="connsiteY16" fmla="*/ 2835 h 10000"/>
                <a:gd name="connsiteX17" fmla="*/ 5856 w 9178"/>
                <a:gd name="connsiteY17" fmla="*/ 2835 h 10000"/>
                <a:gd name="connsiteX18" fmla="*/ 5393 w 9178"/>
                <a:gd name="connsiteY18" fmla="*/ 2835 h 10000"/>
                <a:gd name="connsiteX19" fmla="*/ 5035 w 9178"/>
                <a:gd name="connsiteY19" fmla="*/ 2652 h 10000"/>
                <a:gd name="connsiteX20" fmla="*/ 4928 w 9178"/>
                <a:gd name="connsiteY20" fmla="*/ 2561 h 10000"/>
                <a:gd name="connsiteX21" fmla="*/ 4823 w 9178"/>
                <a:gd name="connsiteY21" fmla="*/ 2348 h 10000"/>
                <a:gd name="connsiteX22" fmla="*/ 4823 w 9178"/>
                <a:gd name="connsiteY22" fmla="*/ 2165 h 10000"/>
                <a:gd name="connsiteX23" fmla="*/ 4928 w 9178"/>
                <a:gd name="connsiteY23" fmla="*/ 1860 h 10000"/>
                <a:gd name="connsiteX24" fmla="*/ 5393 w 9178"/>
                <a:gd name="connsiteY24" fmla="*/ 1189 h 10000"/>
                <a:gd name="connsiteX25" fmla="*/ 6429 w 9178"/>
                <a:gd name="connsiteY25" fmla="*/ 213 h 10000"/>
                <a:gd name="connsiteX26" fmla="*/ 6429 w 9178"/>
                <a:gd name="connsiteY26" fmla="*/ 213 h 10000"/>
                <a:gd name="connsiteX27" fmla="*/ 7108 w 9178"/>
                <a:gd name="connsiteY27" fmla="*/ 91 h 10000"/>
                <a:gd name="connsiteX28" fmla="*/ 7679 w 9178"/>
                <a:gd name="connsiteY28" fmla="*/ 0 h 10000"/>
                <a:gd name="connsiteX29" fmla="*/ 8393 w 9178"/>
                <a:gd name="connsiteY29" fmla="*/ 0 h 10000"/>
                <a:gd name="connsiteX30" fmla="*/ 8714 w 9178"/>
                <a:gd name="connsiteY30" fmla="*/ 0 h 10000"/>
                <a:gd name="connsiteX31" fmla="*/ 8963 w 9178"/>
                <a:gd name="connsiteY31" fmla="*/ 91 h 10000"/>
                <a:gd name="connsiteX32" fmla="*/ 9072 w 9178"/>
                <a:gd name="connsiteY32" fmla="*/ 305 h 10000"/>
                <a:gd name="connsiteX33" fmla="*/ 9178 w 9178"/>
                <a:gd name="connsiteY33" fmla="*/ 488 h 10000"/>
                <a:gd name="connsiteX34" fmla="*/ 9178 w 9178"/>
                <a:gd name="connsiteY34" fmla="*/ 793 h 10000"/>
                <a:gd name="connsiteX35" fmla="*/ 9072 w 9178"/>
                <a:gd name="connsiteY35" fmla="*/ 1189 h 10000"/>
                <a:gd name="connsiteX36" fmla="*/ 8821 w 9178"/>
                <a:gd name="connsiteY36" fmla="*/ 1677 h 10000"/>
                <a:gd name="connsiteX37" fmla="*/ 8498 w 9178"/>
                <a:gd name="connsiteY37" fmla="*/ 2256 h 10000"/>
                <a:gd name="connsiteX38" fmla="*/ 8498 w 9178"/>
                <a:gd name="connsiteY38" fmla="*/ 2256 h 10000"/>
                <a:gd name="connsiteX39" fmla="*/ 8714 w 9178"/>
                <a:gd name="connsiteY39" fmla="*/ 2957 h 10000"/>
                <a:gd name="connsiteX40" fmla="*/ 8821 w 9178"/>
                <a:gd name="connsiteY40" fmla="*/ 3720 h 10000"/>
                <a:gd name="connsiteX41" fmla="*/ 8963 w 9178"/>
                <a:gd name="connsiteY41" fmla="*/ 4726 h 10000"/>
                <a:gd name="connsiteX42" fmla="*/ 8821 w 9178"/>
                <a:gd name="connsiteY42" fmla="*/ 5793 h 10000"/>
                <a:gd name="connsiteX43" fmla="*/ 8606 w 9178"/>
                <a:gd name="connsiteY43" fmla="*/ 6372 h 10000"/>
                <a:gd name="connsiteX44" fmla="*/ 8393 w 9178"/>
                <a:gd name="connsiteY44" fmla="*/ 6982 h 10000"/>
                <a:gd name="connsiteX45" fmla="*/ 8036 w 9178"/>
                <a:gd name="connsiteY45" fmla="*/ 7561 h 10000"/>
                <a:gd name="connsiteX46" fmla="*/ 7571 w 9178"/>
                <a:gd name="connsiteY46" fmla="*/ 8049 h 10000"/>
                <a:gd name="connsiteX47" fmla="*/ 6893 w 9178"/>
                <a:gd name="connsiteY47" fmla="*/ 8628 h 10000"/>
                <a:gd name="connsiteX48" fmla="*/ 6178 w 9178"/>
                <a:gd name="connsiteY48" fmla="*/ 9238 h 10000"/>
                <a:gd name="connsiteX49" fmla="*/ 6178 w 9178"/>
                <a:gd name="connsiteY49" fmla="*/ 9238 h 10000"/>
                <a:gd name="connsiteX50" fmla="*/ 4823 w 9178"/>
                <a:gd name="connsiteY50" fmla="*/ 9512 h 10000"/>
                <a:gd name="connsiteX51" fmla="*/ 3428 w 9178"/>
                <a:gd name="connsiteY51" fmla="*/ 9726 h 10000"/>
                <a:gd name="connsiteX52" fmla="*/ 1715 w 9178"/>
                <a:gd name="connsiteY52" fmla="*/ 9909 h 10000"/>
                <a:gd name="connsiteX53" fmla="*/ 0 w 9178"/>
                <a:gd name="connsiteY53" fmla="*/ 10000 h 10000"/>
                <a:gd name="connsiteX54" fmla="*/ 5766 w 9178"/>
                <a:gd name="connsiteY54" fmla="*/ 9131 h 10000"/>
                <a:gd name="connsiteX55" fmla="*/ 5571 w 9178"/>
                <a:gd name="connsiteY55" fmla="*/ 8857 h 10000"/>
                <a:gd name="connsiteX56" fmla="*/ 5287 w 9178"/>
                <a:gd name="connsiteY56" fmla="*/ 9085 h 10000"/>
                <a:gd name="connsiteX57" fmla="*/ 5089 w 9178"/>
                <a:gd name="connsiteY57" fmla="*/ 9039 h 10000"/>
                <a:gd name="connsiteX58" fmla="*/ 5142 w 9178"/>
                <a:gd name="connsiteY58" fmla="*/ 8917 h 10000"/>
                <a:gd name="connsiteX59" fmla="*/ 5108 w 9178"/>
                <a:gd name="connsiteY59" fmla="*/ 8750 h 10000"/>
                <a:gd name="connsiteX60" fmla="*/ 4875 w 9178"/>
                <a:gd name="connsiteY60" fmla="*/ 8308 h 10000"/>
                <a:gd name="connsiteX0" fmla="*/ 3443 w 8131"/>
                <a:gd name="connsiteY0" fmla="*/ 8308 h 9909"/>
                <a:gd name="connsiteX1" fmla="*/ 3501 w 8131"/>
                <a:gd name="connsiteY1" fmla="*/ 8262 h 9909"/>
                <a:gd name="connsiteX2" fmla="*/ 3480 w 8131"/>
                <a:gd name="connsiteY2" fmla="*/ 8263 h 9909"/>
                <a:gd name="connsiteX3" fmla="*/ 3386 w 8131"/>
                <a:gd name="connsiteY3" fmla="*/ 8065 h 9909"/>
                <a:gd name="connsiteX4" fmla="*/ 3326 w 8131"/>
                <a:gd name="connsiteY4" fmla="*/ 8110 h 9909"/>
                <a:gd name="connsiteX5" fmla="*/ 3520 w 8131"/>
                <a:gd name="connsiteY5" fmla="*/ 8323 h 9909"/>
                <a:gd name="connsiteX6" fmla="*/ 3890 w 8131"/>
                <a:gd name="connsiteY6" fmla="*/ 8231 h 9909"/>
                <a:gd name="connsiteX7" fmla="*/ 3560 w 8131"/>
                <a:gd name="connsiteY7" fmla="*/ 8049 h 9909"/>
                <a:gd name="connsiteX8" fmla="*/ 4045 w 8131"/>
                <a:gd name="connsiteY8" fmla="*/ 7912 h 9909"/>
                <a:gd name="connsiteX9" fmla="*/ 3890 w 8131"/>
                <a:gd name="connsiteY9" fmla="*/ 7652 h 9909"/>
                <a:gd name="connsiteX10" fmla="*/ 4630 w 8131"/>
                <a:gd name="connsiteY10" fmla="*/ 7378 h 9909"/>
                <a:gd name="connsiteX11" fmla="*/ 5136 w 8131"/>
                <a:gd name="connsiteY11" fmla="*/ 6860 h 9909"/>
                <a:gd name="connsiteX12" fmla="*/ 5524 w 8131"/>
                <a:gd name="connsiteY12" fmla="*/ 6189 h 9909"/>
                <a:gd name="connsiteX13" fmla="*/ 5641 w 8131"/>
                <a:gd name="connsiteY13" fmla="*/ 5305 h 9909"/>
                <a:gd name="connsiteX14" fmla="*/ 5524 w 8131"/>
                <a:gd name="connsiteY14" fmla="*/ 4238 h 9909"/>
                <a:gd name="connsiteX15" fmla="*/ 5017 w 8131"/>
                <a:gd name="connsiteY15" fmla="*/ 2835 h 9909"/>
                <a:gd name="connsiteX16" fmla="*/ 5017 w 8131"/>
                <a:gd name="connsiteY16" fmla="*/ 2835 h 9909"/>
                <a:gd name="connsiteX17" fmla="*/ 4511 w 8131"/>
                <a:gd name="connsiteY17" fmla="*/ 2835 h 9909"/>
                <a:gd name="connsiteX18" fmla="*/ 4007 w 8131"/>
                <a:gd name="connsiteY18" fmla="*/ 2835 h 9909"/>
                <a:gd name="connsiteX19" fmla="*/ 3617 w 8131"/>
                <a:gd name="connsiteY19" fmla="*/ 2652 h 9909"/>
                <a:gd name="connsiteX20" fmla="*/ 3500 w 8131"/>
                <a:gd name="connsiteY20" fmla="*/ 2561 h 9909"/>
                <a:gd name="connsiteX21" fmla="*/ 3386 w 8131"/>
                <a:gd name="connsiteY21" fmla="*/ 2348 h 9909"/>
                <a:gd name="connsiteX22" fmla="*/ 3386 w 8131"/>
                <a:gd name="connsiteY22" fmla="*/ 2165 h 9909"/>
                <a:gd name="connsiteX23" fmla="*/ 3500 w 8131"/>
                <a:gd name="connsiteY23" fmla="*/ 1860 h 9909"/>
                <a:gd name="connsiteX24" fmla="*/ 4007 w 8131"/>
                <a:gd name="connsiteY24" fmla="*/ 1189 h 9909"/>
                <a:gd name="connsiteX25" fmla="*/ 5136 w 8131"/>
                <a:gd name="connsiteY25" fmla="*/ 213 h 9909"/>
                <a:gd name="connsiteX26" fmla="*/ 5136 w 8131"/>
                <a:gd name="connsiteY26" fmla="*/ 213 h 9909"/>
                <a:gd name="connsiteX27" fmla="*/ 5876 w 8131"/>
                <a:gd name="connsiteY27" fmla="*/ 91 h 9909"/>
                <a:gd name="connsiteX28" fmla="*/ 6498 w 8131"/>
                <a:gd name="connsiteY28" fmla="*/ 0 h 9909"/>
                <a:gd name="connsiteX29" fmla="*/ 7276 w 8131"/>
                <a:gd name="connsiteY29" fmla="*/ 0 h 9909"/>
                <a:gd name="connsiteX30" fmla="*/ 7625 w 8131"/>
                <a:gd name="connsiteY30" fmla="*/ 0 h 9909"/>
                <a:gd name="connsiteX31" fmla="*/ 7897 w 8131"/>
                <a:gd name="connsiteY31" fmla="*/ 91 h 9909"/>
                <a:gd name="connsiteX32" fmla="*/ 8016 w 8131"/>
                <a:gd name="connsiteY32" fmla="*/ 305 h 9909"/>
                <a:gd name="connsiteX33" fmla="*/ 8131 w 8131"/>
                <a:gd name="connsiteY33" fmla="*/ 488 h 9909"/>
                <a:gd name="connsiteX34" fmla="*/ 8131 w 8131"/>
                <a:gd name="connsiteY34" fmla="*/ 793 h 9909"/>
                <a:gd name="connsiteX35" fmla="*/ 8016 w 8131"/>
                <a:gd name="connsiteY35" fmla="*/ 1189 h 9909"/>
                <a:gd name="connsiteX36" fmla="*/ 7742 w 8131"/>
                <a:gd name="connsiteY36" fmla="*/ 1677 h 9909"/>
                <a:gd name="connsiteX37" fmla="*/ 7390 w 8131"/>
                <a:gd name="connsiteY37" fmla="*/ 2256 h 9909"/>
                <a:gd name="connsiteX38" fmla="*/ 7390 w 8131"/>
                <a:gd name="connsiteY38" fmla="*/ 2256 h 9909"/>
                <a:gd name="connsiteX39" fmla="*/ 7625 w 8131"/>
                <a:gd name="connsiteY39" fmla="*/ 2957 h 9909"/>
                <a:gd name="connsiteX40" fmla="*/ 7742 w 8131"/>
                <a:gd name="connsiteY40" fmla="*/ 3720 h 9909"/>
                <a:gd name="connsiteX41" fmla="*/ 7897 w 8131"/>
                <a:gd name="connsiteY41" fmla="*/ 4726 h 9909"/>
                <a:gd name="connsiteX42" fmla="*/ 7742 w 8131"/>
                <a:gd name="connsiteY42" fmla="*/ 5793 h 9909"/>
                <a:gd name="connsiteX43" fmla="*/ 7508 w 8131"/>
                <a:gd name="connsiteY43" fmla="*/ 6372 h 9909"/>
                <a:gd name="connsiteX44" fmla="*/ 7276 w 8131"/>
                <a:gd name="connsiteY44" fmla="*/ 6982 h 9909"/>
                <a:gd name="connsiteX45" fmla="*/ 6887 w 8131"/>
                <a:gd name="connsiteY45" fmla="*/ 7561 h 9909"/>
                <a:gd name="connsiteX46" fmla="*/ 6380 w 8131"/>
                <a:gd name="connsiteY46" fmla="*/ 8049 h 9909"/>
                <a:gd name="connsiteX47" fmla="*/ 5641 w 8131"/>
                <a:gd name="connsiteY47" fmla="*/ 8628 h 9909"/>
                <a:gd name="connsiteX48" fmla="*/ 4862 w 8131"/>
                <a:gd name="connsiteY48" fmla="*/ 9238 h 9909"/>
                <a:gd name="connsiteX49" fmla="*/ 4862 w 8131"/>
                <a:gd name="connsiteY49" fmla="*/ 9238 h 9909"/>
                <a:gd name="connsiteX50" fmla="*/ 3386 w 8131"/>
                <a:gd name="connsiteY50" fmla="*/ 9512 h 9909"/>
                <a:gd name="connsiteX51" fmla="*/ 1866 w 8131"/>
                <a:gd name="connsiteY51" fmla="*/ 9726 h 9909"/>
                <a:gd name="connsiteX52" fmla="*/ 0 w 8131"/>
                <a:gd name="connsiteY52" fmla="*/ 9909 h 9909"/>
                <a:gd name="connsiteX53" fmla="*/ 4668 w 8131"/>
                <a:gd name="connsiteY53" fmla="*/ 8902 h 9909"/>
                <a:gd name="connsiteX54" fmla="*/ 4413 w 8131"/>
                <a:gd name="connsiteY54" fmla="*/ 9131 h 9909"/>
                <a:gd name="connsiteX55" fmla="*/ 4201 w 8131"/>
                <a:gd name="connsiteY55" fmla="*/ 8857 h 9909"/>
                <a:gd name="connsiteX56" fmla="*/ 3892 w 8131"/>
                <a:gd name="connsiteY56" fmla="*/ 9085 h 9909"/>
                <a:gd name="connsiteX57" fmla="*/ 3676 w 8131"/>
                <a:gd name="connsiteY57" fmla="*/ 9039 h 9909"/>
                <a:gd name="connsiteX58" fmla="*/ 3734 w 8131"/>
                <a:gd name="connsiteY58" fmla="*/ 8917 h 9909"/>
                <a:gd name="connsiteX59" fmla="*/ 3696 w 8131"/>
                <a:gd name="connsiteY59" fmla="*/ 8750 h 9909"/>
                <a:gd name="connsiteX60" fmla="*/ 3443 w 8131"/>
                <a:gd name="connsiteY60" fmla="*/ 8308 h 9909"/>
                <a:gd name="connsiteX0" fmla="*/ 1939 w 7705"/>
                <a:gd name="connsiteY0" fmla="*/ 8384 h 9815"/>
                <a:gd name="connsiteX1" fmla="*/ 2011 w 7705"/>
                <a:gd name="connsiteY1" fmla="*/ 8338 h 9815"/>
                <a:gd name="connsiteX2" fmla="*/ 1985 w 7705"/>
                <a:gd name="connsiteY2" fmla="*/ 8339 h 9815"/>
                <a:gd name="connsiteX3" fmla="*/ 1869 w 7705"/>
                <a:gd name="connsiteY3" fmla="*/ 8139 h 9815"/>
                <a:gd name="connsiteX4" fmla="*/ 1796 w 7705"/>
                <a:gd name="connsiteY4" fmla="*/ 8184 h 9815"/>
                <a:gd name="connsiteX5" fmla="*/ 2034 w 7705"/>
                <a:gd name="connsiteY5" fmla="*/ 8399 h 9815"/>
                <a:gd name="connsiteX6" fmla="*/ 2489 w 7705"/>
                <a:gd name="connsiteY6" fmla="*/ 8307 h 9815"/>
                <a:gd name="connsiteX7" fmla="*/ 2083 w 7705"/>
                <a:gd name="connsiteY7" fmla="*/ 8123 h 9815"/>
                <a:gd name="connsiteX8" fmla="*/ 2680 w 7705"/>
                <a:gd name="connsiteY8" fmla="*/ 7985 h 9815"/>
                <a:gd name="connsiteX9" fmla="*/ 2489 w 7705"/>
                <a:gd name="connsiteY9" fmla="*/ 7722 h 9815"/>
                <a:gd name="connsiteX10" fmla="*/ 3399 w 7705"/>
                <a:gd name="connsiteY10" fmla="*/ 7446 h 9815"/>
                <a:gd name="connsiteX11" fmla="*/ 4022 w 7705"/>
                <a:gd name="connsiteY11" fmla="*/ 6923 h 9815"/>
                <a:gd name="connsiteX12" fmla="*/ 4499 w 7705"/>
                <a:gd name="connsiteY12" fmla="*/ 6246 h 9815"/>
                <a:gd name="connsiteX13" fmla="*/ 4643 w 7705"/>
                <a:gd name="connsiteY13" fmla="*/ 5354 h 9815"/>
                <a:gd name="connsiteX14" fmla="*/ 4499 w 7705"/>
                <a:gd name="connsiteY14" fmla="*/ 4277 h 9815"/>
                <a:gd name="connsiteX15" fmla="*/ 3875 w 7705"/>
                <a:gd name="connsiteY15" fmla="*/ 2861 h 9815"/>
                <a:gd name="connsiteX16" fmla="*/ 3875 w 7705"/>
                <a:gd name="connsiteY16" fmla="*/ 2861 h 9815"/>
                <a:gd name="connsiteX17" fmla="*/ 3253 w 7705"/>
                <a:gd name="connsiteY17" fmla="*/ 2861 h 9815"/>
                <a:gd name="connsiteX18" fmla="*/ 2633 w 7705"/>
                <a:gd name="connsiteY18" fmla="*/ 2861 h 9815"/>
                <a:gd name="connsiteX19" fmla="*/ 2153 w 7705"/>
                <a:gd name="connsiteY19" fmla="*/ 2676 h 9815"/>
                <a:gd name="connsiteX20" fmla="*/ 2010 w 7705"/>
                <a:gd name="connsiteY20" fmla="*/ 2585 h 9815"/>
                <a:gd name="connsiteX21" fmla="*/ 1869 w 7705"/>
                <a:gd name="connsiteY21" fmla="*/ 2370 h 9815"/>
                <a:gd name="connsiteX22" fmla="*/ 1869 w 7705"/>
                <a:gd name="connsiteY22" fmla="*/ 2185 h 9815"/>
                <a:gd name="connsiteX23" fmla="*/ 2010 w 7705"/>
                <a:gd name="connsiteY23" fmla="*/ 1877 h 9815"/>
                <a:gd name="connsiteX24" fmla="*/ 2633 w 7705"/>
                <a:gd name="connsiteY24" fmla="*/ 1200 h 9815"/>
                <a:gd name="connsiteX25" fmla="*/ 4022 w 7705"/>
                <a:gd name="connsiteY25" fmla="*/ 215 h 9815"/>
                <a:gd name="connsiteX26" fmla="*/ 4022 w 7705"/>
                <a:gd name="connsiteY26" fmla="*/ 215 h 9815"/>
                <a:gd name="connsiteX27" fmla="*/ 4932 w 7705"/>
                <a:gd name="connsiteY27" fmla="*/ 92 h 9815"/>
                <a:gd name="connsiteX28" fmla="*/ 5697 w 7705"/>
                <a:gd name="connsiteY28" fmla="*/ 0 h 9815"/>
                <a:gd name="connsiteX29" fmla="*/ 6653 w 7705"/>
                <a:gd name="connsiteY29" fmla="*/ 0 h 9815"/>
                <a:gd name="connsiteX30" fmla="*/ 7083 w 7705"/>
                <a:gd name="connsiteY30" fmla="*/ 0 h 9815"/>
                <a:gd name="connsiteX31" fmla="*/ 7417 w 7705"/>
                <a:gd name="connsiteY31" fmla="*/ 92 h 9815"/>
                <a:gd name="connsiteX32" fmla="*/ 7564 w 7705"/>
                <a:gd name="connsiteY32" fmla="*/ 308 h 9815"/>
                <a:gd name="connsiteX33" fmla="*/ 7705 w 7705"/>
                <a:gd name="connsiteY33" fmla="*/ 492 h 9815"/>
                <a:gd name="connsiteX34" fmla="*/ 7705 w 7705"/>
                <a:gd name="connsiteY34" fmla="*/ 800 h 9815"/>
                <a:gd name="connsiteX35" fmla="*/ 7564 w 7705"/>
                <a:gd name="connsiteY35" fmla="*/ 1200 h 9815"/>
                <a:gd name="connsiteX36" fmla="*/ 7227 w 7705"/>
                <a:gd name="connsiteY36" fmla="*/ 1692 h 9815"/>
                <a:gd name="connsiteX37" fmla="*/ 6794 w 7705"/>
                <a:gd name="connsiteY37" fmla="*/ 2277 h 9815"/>
                <a:gd name="connsiteX38" fmla="*/ 6794 w 7705"/>
                <a:gd name="connsiteY38" fmla="*/ 2277 h 9815"/>
                <a:gd name="connsiteX39" fmla="*/ 7083 w 7705"/>
                <a:gd name="connsiteY39" fmla="*/ 2984 h 9815"/>
                <a:gd name="connsiteX40" fmla="*/ 7227 w 7705"/>
                <a:gd name="connsiteY40" fmla="*/ 3754 h 9815"/>
                <a:gd name="connsiteX41" fmla="*/ 7417 w 7705"/>
                <a:gd name="connsiteY41" fmla="*/ 4769 h 9815"/>
                <a:gd name="connsiteX42" fmla="*/ 7227 w 7705"/>
                <a:gd name="connsiteY42" fmla="*/ 5846 h 9815"/>
                <a:gd name="connsiteX43" fmla="*/ 6939 w 7705"/>
                <a:gd name="connsiteY43" fmla="*/ 6431 h 9815"/>
                <a:gd name="connsiteX44" fmla="*/ 6653 w 7705"/>
                <a:gd name="connsiteY44" fmla="*/ 7046 h 9815"/>
                <a:gd name="connsiteX45" fmla="*/ 6175 w 7705"/>
                <a:gd name="connsiteY45" fmla="*/ 7630 h 9815"/>
                <a:gd name="connsiteX46" fmla="*/ 5552 w 7705"/>
                <a:gd name="connsiteY46" fmla="*/ 8123 h 9815"/>
                <a:gd name="connsiteX47" fmla="*/ 4643 w 7705"/>
                <a:gd name="connsiteY47" fmla="*/ 8707 h 9815"/>
                <a:gd name="connsiteX48" fmla="*/ 3685 w 7705"/>
                <a:gd name="connsiteY48" fmla="*/ 9323 h 9815"/>
                <a:gd name="connsiteX49" fmla="*/ 3685 w 7705"/>
                <a:gd name="connsiteY49" fmla="*/ 9323 h 9815"/>
                <a:gd name="connsiteX50" fmla="*/ 1869 w 7705"/>
                <a:gd name="connsiteY50" fmla="*/ 9599 h 9815"/>
                <a:gd name="connsiteX51" fmla="*/ 0 w 7705"/>
                <a:gd name="connsiteY51" fmla="*/ 9815 h 9815"/>
                <a:gd name="connsiteX52" fmla="*/ 3017 w 7705"/>
                <a:gd name="connsiteY52" fmla="*/ 9031 h 9815"/>
                <a:gd name="connsiteX53" fmla="*/ 3446 w 7705"/>
                <a:gd name="connsiteY53" fmla="*/ 8984 h 9815"/>
                <a:gd name="connsiteX54" fmla="*/ 3132 w 7705"/>
                <a:gd name="connsiteY54" fmla="*/ 9215 h 9815"/>
                <a:gd name="connsiteX55" fmla="*/ 2872 w 7705"/>
                <a:gd name="connsiteY55" fmla="*/ 8938 h 9815"/>
                <a:gd name="connsiteX56" fmla="*/ 2492 w 7705"/>
                <a:gd name="connsiteY56" fmla="*/ 9168 h 9815"/>
                <a:gd name="connsiteX57" fmla="*/ 2226 w 7705"/>
                <a:gd name="connsiteY57" fmla="*/ 9122 h 9815"/>
                <a:gd name="connsiteX58" fmla="*/ 2297 w 7705"/>
                <a:gd name="connsiteY58" fmla="*/ 8999 h 9815"/>
                <a:gd name="connsiteX59" fmla="*/ 2251 w 7705"/>
                <a:gd name="connsiteY59" fmla="*/ 8830 h 9815"/>
                <a:gd name="connsiteX60" fmla="*/ 1939 w 7705"/>
                <a:gd name="connsiteY60" fmla="*/ 8384 h 9815"/>
                <a:gd name="connsiteX0" fmla="*/ 186 w 7669"/>
                <a:gd name="connsiteY0" fmla="*/ 8542 h 9780"/>
                <a:gd name="connsiteX1" fmla="*/ 279 w 7669"/>
                <a:gd name="connsiteY1" fmla="*/ 8495 h 9780"/>
                <a:gd name="connsiteX2" fmla="*/ 245 w 7669"/>
                <a:gd name="connsiteY2" fmla="*/ 8496 h 9780"/>
                <a:gd name="connsiteX3" fmla="*/ 95 w 7669"/>
                <a:gd name="connsiteY3" fmla="*/ 8292 h 9780"/>
                <a:gd name="connsiteX4" fmla="*/ 0 w 7669"/>
                <a:gd name="connsiteY4" fmla="*/ 8338 h 9780"/>
                <a:gd name="connsiteX5" fmla="*/ 309 w 7669"/>
                <a:gd name="connsiteY5" fmla="*/ 8557 h 9780"/>
                <a:gd name="connsiteX6" fmla="*/ 899 w 7669"/>
                <a:gd name="connsiteY6" fmla="*/ 8464 h 9780"/>
                <a:gd name="connsiteX7" fmla="*/ 372 w 7669"/>
                <a:gd name="connsiteY7" fmla="*/ 8276 h 9780"/>
                <a:gd name="connsiteX8" fmla="*/ 1147 w 7669"/>
                <a:gd name="connsiteY8" fmla="*/ 8136 h 9780"/>
                <a:gd name="connsiteX9" fmla="*/ 899 w 7669"/>
                <a:gd name="connsiteY9" fmla="*/ 7868 h 9780"/>
                <a:gd name="connsiteX10" fmla="*/ 2080 w 7669"/>
                <a:gd name="connsiteY10" fmla="*/ 7586 h 9780"/>
                <a:gd name="connsiteX11" fmla="*/ 2889 w 7669"/>
                <a:gd name="connsiteY11" fmla="*/ 7053 h 9780"/>
                <a:gd name="connsiteX12" fmla="*/ 3508 w 7669"/>
                <a:gd name="connsiteY12" fmla="*/ 6364 h 9780"/>
                <a:gd name="connsiteX13" fmla="*/ 3695 w 7669"/>
                <a:gd name="connsiteY13" fmla="*/ 5455 h 9780"/>
                <a:gd name="connsiteX14" fmla="*/ 3508 w 7669"/>
                <a:gd name="connsiteY14" fmla="*/ 4358 h 9780"/>
                <a:gd name="connsiteX15" fmla="*/ 2698 w 7669"/>
                <a:gd name="connsiteY15" fmla="*/ 2915 h 9780"/>
                <a:gd name="connsiteX16" fmla="*/ 2698 w 7669"/>
                <a:gd name="connsiteY16" fmla="*/ 2915 h 9780"/>
                <a:gd name="connsiteX17" fmla="*/ 1891 w 7669"/>
                <a:gd name="connsiteY17" fmla="*/ 2915 h 9780"/>
                <a:gd name="connsiteX18" fmla="*/ 1086 w 7669"/>
                <a:gd name="connsiteY18" fmla="*/ 2915 h 9780"/>
                <a:gd name="connsiteX19" fmla="*/ 463 w 7669"/>
                <a:gd name="connsiteY19" fmla="*/ 2726 h 9780"/>
                <a:gd name="connsiteX20" fmla="*/ 278 w 7669"/>
                <a:gd name="connsiteY20" fmla="*/ 2634 h 9780"/>
                <a:gd name="connsiteX21" fmla="*/ 95 w 7669"/>
                <a:gd name="connsiteY21" fmla="*/ 2415 h 9780"/>
                <a:gd name="connsiteX22" fmla="*/ 95 w 7669"/>
                <a:gd name="connsiteY22" fmla="*/ 2226 h 9780"/>
                <a:gd name="connsiteX23" fmla="*/ 278 w 7669"/>
                <a:gd name="connsiteY23" fmla="*/ 1912 h 9780"/>
                <a:gd name="connsiteX24" fmla="*/ 1086 w 7669"/>
                <a:gd name="connsiteY24" fmla="*/ 1223 h 9780"/>
                <a:gd name="connsiteX25" fmla="*/ 2889 w 7669"/>
                <a:gd name="connsiteY25" fmla="*/ 219 h 9780"/>
                <a:gd name="connsiteX26" fmla="*/ 2889 w 7669"/>
                <a:gd name="connsiteY26" fmla="*/ 219 h 9780"/>
                <a:gd name="connsiteX27" fmla="*/ 4070 w 7669"/>
                <a:gd name="connsiteY27" fmla="*/ 94 h 9780"/>
                <a:gd name="connsiteX28" fmla="*/ 5063 w 7669"/>
                <a:gd name="connsiteY28" fmla="*/ 0 h 9780"/>
                <a:gd name="connsiteX29" fmla="*/ 6304 w 7669"/>
                <a:gd name="connsiteY29" fmla="*/ 0 h 9780"/>
                <a:gd name="connsiteX30" fmla="*/ 6862 w 7669"/>
                <a:gd name="connsiteY30" fmla="*/ 0 h 9780"/>
                <a:gd name="connsiteX31" fmla="*/ 7295 w 7669"/>
                <a:gd name="connsiteY31" fmla="*/ 94 h 9780"/>
                <a:gd name="connsiteX32" fmla="*/ 7486 w 7669"/>
                <a:gd name="connsiteY32" fmla="*/ 314 h 9780"/>
                <a:gd name="connsiteX33" fmla="*/ 7669 w 7669"/>
                <a:gd name="connsiteY33" fmla="*/ 501 h 9780"/>
                <a:gd name="connsiteX34" fmla="*/ 7669 w 7669"/>
                <a:gd name="connsiteY34" fmla="*/ 815 h 9780"/>
                <a:gd name="connsiteX35" fmla="*/ 7486 w 7669"/>
                <a:gd name="connsiteY35" fmla="*/ 1223 h 9780"/>
                <a:gd name="connsiteX36" fmla="*/ 7049 w 7669"/>
                <a:gd name="connsiteY36" fmla="*/ 1724 h 9780"/>
                <a:gd name="connsiteX37" fmla="*/ 6487 w 7669"/>
                <a:gd name="connsiteY37" fmla="*/ 2320 h 9780"/>
                <a:gd name="connsiteX38" fmla="*/ 6487 w 7669"/>
                <a:gd name="connsiteY38" fmla="*/ 2320 h 9780"/>
                <a:gd name="connsiteX39" fmla="*/ 6862 w 7669"/>
                <a:gd name="connsiteY39" fmla="*/ 3040 h 9780"/>
                <a:gd name="connsiteX40" fmla="*/ 7049 w 7669"/>
                <a:gd name="connsiteY40" fmla="*/ 3825 h 9780"/>
                <a:gd name="connsiteX41" fmla="*/ 7295 w 7669"/>
                <a:gd name="connsiteY41" fmla="*/ 4859 h 9780"/>
                <a:gd name="connsiteX42" fmla="*/ 7049 w 7669"/>
                <a:gd name="connsiteY42" fmla="*/ 5956 h 9780"/>
                <a:gd name="connsiteX43" fmla="*/ 6675 w 7669"/>
                <a:gd name="connsiteY43" fmla="*/ 6552 h 9780"/>
                <a:gd name="connsiteX44" fmla="*/ 6304 w 7669"/>
                <a:gd name="connsiteY44" fmla="*/ 7179 h 9780"/>
                <a:gd name="connsiteX45" fmla="*/ 5683 w 7669"/>
                <a:gd name="connsiteY45" fmla="*/ 7774 h 9780"/>
                <a:gd name="connsiteX46" fmla="*/ 4875 w 7669"/>
                <a:gd name="connsiteY46" fmla="*/ 8276 h 9780"/>
                <a:gd name="connsiteX47" fmla="*/ 3695 w 7669"/>
                <a:gd name="connsiteY47" fmla="*/ 8871 h 9780"/>
                <a:gd name="connsiteX48" fmla="*/ 2452 w 7669"/>
                <a:gd name="connsiteY48" fmla="*/ 9499 h 9780"/>
                <a:gd name="connsiteX49" fmla="*/ 2452 w 7669"/>
                <a:gd name="connsiteY49" fmla="*/ 9499 h 9780"/>
                <a:gd name="connsiteX50" fmla="*/ 95 w 7669"/>
                <a:gd name="connsiteY50" fmla="*/ 9780 h 9780"/>
                <a:gd name="connsiteX51" fmla="*/ 1861 w 7669"/>
                <a:gd name="connsiteY51" fmla="*/ 8918 h 9780"/>
                <a:gd name="connsiteX52" fmla="*/ 1585 w 7669"/>
                <a:gd name="connsiteY52" fmla="*/ 9201 h 9780"/>
                <a:gd name="connsiteX53" fmla="*/ 2141 w 7669"/>
                <a:gd name="connsiteY53" fmla="*/ 9153 h 9780"/>
                <a:gd name="connsiteX54" fmla="*/ 1734 w 7669"/>
                <a:gd name="connsiteY54" fmla="*/ 9389 h 9780"/>
                <a:gd name="connsiteX55" fmla="*/ 1396 w 7669"/>
                <a:gd name="connsiteY55" fmla="*/ 9106 h 9780"/>
                <a:gd name="connsiteX56" fmla="*/ 903 w 7669"/>
                <a:gd name="connsiteY56" fmla="*/ 9341 h 9780"/>
                <a:gd name="connsiteX57" fmla="*/ 558 w 7669"/>
                <a:gd name="connsiteY57" fmla="*/ 9294 h 9780"/>
                <a:gd name="connsiteX58" fmla="*/ 650 w 7669"/>
                <a:gd name="connsiteY58" fmla="*/ 9169 h 9780"/>
                <a:gd name="connsiteX59" fmla="*/ 590 w 7669"/>
                <a:gd name="connsiteY59" fmla="*/ 8996 h 9780"/>
                <a:gd name="connsiteX60" fmla="*/ 186 w 7669"/>
                <a:gd name="connsiteY60" fmla="*/ 8542 h 9780"/>
                <a:gd name="connsiteX0" fmla="*/ 243 w 10000"/>
                <a:gd name="connsiteY0" fmla="*/ 8734 h 9713"/>
                <a:gd name="connsiteX1" fmla="*/ 364 w 10000"/>
                <a:gd name="connsiteY1" fmla="*/ 8686 h 9713"/>
                <a:gd name="connsiteX2" fmla="*/ 319 w 10000"/>
                <a:gd name="connsiteY2" fmla="*/ 8687 h 9713"/>
                <a:gd name="connsiteX3" fmla="*/ 124 w 10000"/>
                <a:gd name="connsiteY3" fmla="*/ 8479 h 9713"/>
                <a:gd name="connsiteX4" fmla="*/ 0 w 10000"/>
                <a:gd name="connsiteY4" fmla="*/ 8526 h 9713"/>
                <a:gd name="connsiteX5" fmla="*/ 403 w 10000"/>
                <a:gd name="connsiteY5" fmla="*/ 8749 h 9713"/>
                <a:gd name="connsiteX6" fmla="*/ 1172 w 10000"/>
                <a:gd name="connsiteY6" fmla="*/ 8654 h 9713"/>
                <a:gd name="connsiteX7" fmla="*/ 485 w 10000"/>
                <a:gd name="connsiteY7" fmla="*/ 8462 h 9713"/>
                <a:gd name="connsiteX8" fmla="*/ 1496 w 10000"/>
                <a:gd name="connsiteY8" fmla="*/ 8319 h 9713"/>
                <a:gd name="connsiteX9" fmla="*/ 1172 w 10000"/>
                <a:gd name="connsiteY9" fmla="*/ 8045 h 9713"/>
                <a:gd name="connsiteX10" fmla="*/ 2712 w 10000"/>
                <a:gd name="connsiteY10" fmla="*/ 7757 h 9713"/>
                <a:gd name="connsiteX11" fmla="*/ 3767 w 10000"/>
                <a:gd name="connsiteY11" fmla="*/ 7212 h 9713"/>
                <a:gd name="connsiteX12" fmla="*/ 4574 w 10000"/>
                <a:gd name="connsiteY12" fmla="*/ 6507 h 9713"/>
                <a:gd name="connsiteX13" fmla="*/ 4818 w 10000"/>
                <a:gd name="connsiteY13" fmla="*/ 5578 h 9713"/>
                <a:gd name="connsiteX14" fmla="*/ 4574 w 10000"/>
                <a:gd name="connsiteY14" fmla="*/ 4456 h 9713"/>
                <a:gd name="connsiteX15" fmla="*/ 3518 w 10000"/>
                <a:gd name="connsiteY15" fmla="*/ 2981 h 9713"/>
                <a:gd name="connsiteX16" fmla="*/ 3518 w 10000"/>
                <a:gd name="connsiteY16" fmla="*/ 2981 h 9713"/>
                <a:gd name="connsiteX17" fmla="*/ 2466 w 10000"/>
                <a:gd name="connsiteY17" fmla="*/ 2981 h 9713"/>
                <a:gd name="connsiteX18" fmla="*/ 1416 w 10000"/>
                <a:gd name="connsiteY18" fmla="*/ 2981 h 9713"/>
                <a:gd name="connsiteX19" fmla="*/ 604 w 10000"/>
                <a:gd name="connsiteY19" fmla="*/ 2787 h 9713"/>
                <a:gd name="connsiteX20" fmla="*/ 362 w 10000"/>
                <a:gd name="connsiteY20" fmla="*/ 2693 h 9713"/>
                <a:gd name="connsiteX21" fmla="*/ 124 w 10000"/>
                <a:gd name="connsiteY21" fmla="*/ 2469 h 9713"/>
                <a:gd name="connsiteX22" fmla="*/ 124 w 10000"/>
                <a:gd name="connsiteY22" fmla="*/ 2276 h 9713"/>
                <a:gd name="connsiteX23" fmla="*/ 362 w 10000"/>
                <a:gd name="connsiteY23" fmla="*/ 1955 h 9713"/>
                <a:gd name="connsiteX24" fmla="*/ 1416 w 10000"/>
                <a:gd name="connsiteY24" fmla="*/ 1251 h 9713"/>
                <a:gd name="connsiteX25" fmla="*/ 3767 w 10000"/>
                <a:gd name="connsiteY25" fmla="*/ 224 h 9713"/>
                <a:gd name="connsiteX26" fmla="*/ 3767 w 10000"/>
                <a:gd name="connsiteY26" fmla="*/ 224 h 9713"/>
                <a:gd name="connsiteX27" fmla="*/ 5307 w 10000"/>
                <a:gd name="connsiteY27" fmla="*/ 96 h 9713"/>
                <a:gd name="connsiteX28" fmla="*/ 6602 w 10000"/>
                <a:gd name="connsiteY28" fmla="*/ 0 h 9713"/>
                <a:gd name="connsiteX29" fmla="*/ 8220 w 10000"/>
                <a:gd name="connsiteY29" fmla="*/ 0 h 9713"/>
                <a:gd name="connsiteX30" fmla="*/ 8948 w 10000"/>
                <a:gd name="connsiteY30" fmla="*/ 0 h 9713"/>
                <a:gd name="connsiteX31" fmla="*/ 9512 w 10000"/>
                <a:gd name="connsiteY31" fmla="*/ 96 h 9713"/>
                <a:gd name="connsiteX32" fmla="*/ 9761 w 10000"/>
                <a:gd name="connsiteY32" fmla="*/ 321 h 9713"/>
                <a:gd name="connsiteX33" fmla="*/ 10000 w 10000"/>
                <a:gd name="connsiteY33" fmla="*/ 512 h 9713"/>
                <a:gd name="connsiteX34" fmla="*/ 10000 w 10000"/>
                <a:gd name="connsiteY34" fmla="*/ 833 h 9713"/>
                <a:gd name="connsiteX35" fmla="*/ 9761 w 10000"/>
                <a:gd name="connsiteY35" fmla="*/ 1251 h 9713"/>
                <a:gd name="connsiteX36" fmla="*/ 9192 w 10000"/>
                <a:gd name="connsiteY36" fmla="*/ 1763 h 9713"/>
                <a:gd name="connsiteX37" fmla="*/ 8459 w 10000"/>
                <a:gd name="connsiteY37" fmla="*/ 2372 h 9713"/>
                <a:gd name="connsiteX38" fmla="*/ 8459 w 10000"/>
                <a:gd name="connsiteY38" fmla="*/ 2372 h 9713"/>
                <a:gd name="connsiteX39" fmla="*/ 8948 w 10000"/>
                <a:gd name="connsiteY39" fmla="*/ 3108 h 9713"/>
                <a:gd name="connsiteX40" fmla="*/ 9192 w 10000"/>
                <a:gd name="connsiteY40" fmla="*/ 3911 h 9713"/>
                <a:gd name="connsiteX41" fmla="*/ 9512 w 10000"/>
                <a:gd name="connsiteY41" fmla="*/ 4968 h 9713"/>
                <a:gd name="connsiteX42" fmla="*/ 9192 w 10000"/>
                <a:gd name="connsiteY42" fmla="*/ 6090 h 9713"/>
                <a:gd name="connsiteX43" fmla="*/ 8704 w 10000"/>
                <a:gd name="connsiteY43" fmla="*/ 6699 h 9713"/>
                <a:gd name="connsiteX44" fmla="*/ 8220 w 10000"/>
                <a:gd name="connsiteY44" fmla="*/ 7340 h 9713"/>
                <a:gd name="connsiteX45" fmla="*/ 7410 w 10000"/>
                <a:gd name="connsiteY45" fmla="*/ 7949 h 9713"/>
                <a:gd name="connsiteX46" fmla="*/ 6357 w 10000"/>
                <a:gd name="connsiteY46" fmla="*/ 8462 h 9713"/>
                <a:gd name="connsiteX47" fmla="*/ 4818 w 10000"/>
                <a:gd name="connsiteY47" fmla="*/ 9071 h 9713"/>
                <a:gd name="connsiteX48" fmla="*/ 3197 w 10000"/>
                <a:gd name="connsiteY48" fmla="*/ 9713 h 9713"/>
                <a:gd name="connsiteX49" fmla="*/ 3197 w 10000"/>
                <a:gd name="connsiteY49" fmla="*/ 9713 h 9713"/>
                <a:gd name="connsiteX50" fmla="*/ 2796 w 10000"/>
                <a:gd name="connsiteY50" fmla="*/ 9183 h 9713"/>
                <a:gd name="connsiteX51" fmla="*/ 2427 w 10000"/>
                <a:gd name="connsiteY51" fmla="*/ 9119 h 9713"/>
                <a:gd name="connsiteX52" fmla="*/ 2067 w 10000"/>
                <a:gd name="connsiteY52" fmla="*/ 9408 h 9713"/>
                <a:gd name="connsiteX53" fmla="*/ 2792 w 10000"/>
                <a:gd name="connsiteY53" fmla="*/ 9359 h 9713"/>
                <a:gd name="connsiteX54" fmla="*/ 2261 w 10000"/>
                <a:gd name="connsiteY54" fmla="*/ 9600 h 9713"/>
                <a:gd name="connsiteX55" fmla="*/ 1820 w 10000"/>
                <a:gd name="connsiteY55" fmla="*/ 9311 h 9713"/>
                <a:gd name="connsiteX56" fmla="*/ 1177 w 10000"/>
                <a:gd name="connsiteY56" fmla="*/ 9551 h 9713"/>
                <a:gd name="connsiteX57" fmla="*/ 728 w 10000"/>
                <a:gd name="connsiteY57" fmla="*/ 9503 h 9713"/>
                <a:gd name="connsiteX58" fmla="*/ 848 w 10000"/>
                <a:gd name="connsiteY58" fmla="*/ 9375 h 9713"/>
                <a:gd name="connsiteX59" fmla="*/ 769 w 10000"/>
                <a:gd name="connsiteY59" fmla="*/ 9198 h 9713"/>
                <a:gd name="connsiteX60" fmla="*/ 243 w 10000"/>
                <a:gd name="connsiteY60" fmla="*/ 8734 h 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000" h="9713">
                  <a:moveTo>
                    <a:pt x="243" y="8734"/>
                  </a:moveTo>
                  <a:cubicBezTo>
                    <a:pt x="283" y="8719"/>
                    <a:pt x="326" y="8701"/>
                    <a:pt x="364" y="8686"/>
                  </a:cubicBezTo>
                  <a:cubicBezTo>
                    <a:pt x="351" y="8686"/>
                    <a:pt x="335" y="8687"/>
                    <a:pt x="319" y="8687"/>
                  </a:cubicBezTo>
                  <a:cubicBezTo>
                    <a:pt x="250" y="8618"/>
                    <a:pt x="186" y="8549"/>
                    <a:pt x="124" y="8479"/>
                  </a:cubicBezTo>
                  <a:cubicBezTo>
                    <a:pt x="83" y="8495"/>
                    <a:pt x="46" y="8510"/>
                    <a:pt x="0" y="8526"/>
                  </a:cubicBezTo>
                  <a:lnTo>
                    <a:pt x="403" y="8749"/>
                  </a:lnTo>
                  <a:lnTo>
                    <a:pt x="1172" y="8654"/>
                  </a:lnTo>
                  <a:cubicBezTo>
                    <a:pt x="1308" y="8637"/>
                    <a:pt x="353" y="8478"/>
                    <a:pt x="485" y="8462"/>
                  </a:cubicBezTo>
                  <a:lnTo>
                    <a:pt x="1496" y="8319"/>
                  </a:lnTo>
                  <a:cubicBezTo>
                    <a:pt x="1389" y="8227"/>
                    <a:pt x="1280" y="8136"/>
                    <a:pt x="1172" y="8045"/>
                  </a:cubicBezTo>
                  <a:lnTo>
                    <a:pt x="2712" y="7757"/>
                  </a:lnTo>
                  <a:lnTo>
                    <a:pt x="3767" y="7212"/>
                  </a:lnTo>
                  <a:lnTo>
                    <a:pt x="4574" y="6507"/>
                  </a:lnTo>
                  <a:cubicBezTo>
                    <a:pt x="4655" y="6197"/>
                    <a:pt x="4737" y="5888"/>
                    <a:pt x="4818" y="5578"/>
                  </a:cubicBezTo>
                  <a:cubicBezTo>
                    <a:pt x="4737" y="5203"/>
                    <a:pt x="4655" y="4830"/>
                    <a:pt x="4574" y="4456"/>
                  </a:cubicBezTo>
                  <a:cubicBezTo>
                    <a:pt x="4226" y="3964"/>
                    <a:pt x="3871" y="3472"/>
                    <a:pt x="3518" y="2981"/>
                  </a:cubicBezTo>
                  <a:lnTo>
                    <a:pt x="3518" y="2981"/>
                  </a:lnTo>
                  <a:lnTo>
                    <a:pt x="2466" y="2981"/>
                  </a:lnTo>
                  <a:lnTo>
                    <a:pt x="1416" y="2981"/>
                  </a:lnTo>
                  <a:lnTo>
                    <a:pt x="604" y="2787"/>
                  </a:lnTo>
                  <a:cubicBezTo>
                    <a:pt x="523" y="2757"/>
                    <a:pt x="445" y="2724"/>
                    <a:pt x="362" y="2693"/>
                  </a:cubicBezTo>
                  <a:cubicBezTo>
                    <a:pt x="280" y="2618"/>
                    <a:pt x="201" y="2543"/>
                    <a:pt x="124" y="2469"/>
                  </a:cubicBezTo>
                  <a:lnTo>
                    <a:pt x="124" y="2276"/>
                  </a:lnTo>
                  <a:cubicBezTo>
                    <a:pt x="201" y="2169"/>
                    <a:pt x="283" y="2062"/>
                    <a:pt x="362" y="1955"/>
                  </a:cubicBezTo>
                  <a:lnTo>
                    <a:pt x="1416" y="1251"/>
                  </a:lnTo>
                  <a:lnTo>
                    <a:pt x="3767" y="224"/>
                  </a:lnTo>
                  <a:lnTo>
                    <a:pt x="3767" y="224"/>
                  </a:lnTo>
                  <a:lnTo>
                    <a:pt x="5307" y="96"/>
                  </a:lnTo>
                  <a:lnTo>
                    <a:pt x="6602" y="0"/>
                  </a:lnTo>
                  <a:lnTo>
                    <a:pt x="8220" y="0"/>
                  </a:lnTo>
                  <a:lnTo>
                    <a:pt x="8948" y="0"/>
                  </a:lnTo>
                  <a:lnTo>
                    <a:pt x="9512" y="96"/>
                  </a:lnTo>
                  <a:cubicBezTo>
                    <a:pt x="9598" y="170"/>
                    <a:pt x="9677" y="245"/>
                    <a:pt x="9761" y="321"/>
                  </a:cubicBezTo>
                  <a:cubicBezTo>
                    <a:pt x="9834" y="384"/>
                    <a:pt x="9919" y="449"/>
                    <a:pt x="10000" y="512"/>
                  </a:cubicBezTo>
                  <a:lnTo>
                    <a:pt x="10000" y="833"/>
                  </a:lnTo>
                  <a:cubicBezTo>
                    <a:pt x="9919" y="972"/>
                    <a:pt x="9834" y="1111"/>
                    <a:pt x="9761" y="1251"/>
                  </a:cubicBezTo>
                  <a:lnTo>
                    <a:pt x="9192" y="1763"/>
                  </a:lnTo>
                  <a:lnTo>
                    <a:pt x="8459" y="2372"/>
                  </a:lnTo>
                  <a:lnTo>
                    <a:pt x="8459" y="2372"/>
                  </a:lnTo>
                  <a:cubicBezTo>
                    <a:pt x="8620" y="2618"/>
                    <a:pt x="8785" y="2863"/>
                    <a:pt x="8948" y="3108"/>
                  </a:cubicBezTo>
                  <a:cubicBezTo>
                    <a:pt x="9030" y="3375"/>
                    <a:pt x="9109" y="3644"/>
                    <a:pt x="9192" y="3911"/>
                  </a:cubicBezTo>
                  <a:cubicBezTo>
                    <a:pt x="9300" y="4263"/>
                    <a:pt x="9405" y="4617"/>
                    <a:pt x="9512" y="4968"/>
                  </a:cubicBezTo>
                  <a:cubicBezTo>
                    <a:pt x="9405" y="5344"/>
                    <a:pt x="9300" y="5716"/>
                    <a:pt x="9192" y="6090"/>
                  </a:cubicBezTo>
                  <a:lnTo>
                    <a:pt x="8704" y="6699"/>
                  </a:lnTo>
                  <a:lnTo>
                    <a:pt x="8220" y="7340"/>
                  </a:lnTo>
                  <a:lnTo>
                    <a:pt x="7410" y="7949"/>
                  </a:lnTo>
                  <a:lnTo>
                    <a:pt x="6357" y="8462"/>
                  </a:lnTo>
                  <a:lnTo>
                    <a:pt x="4818" y="9071"/>
                  </a:lnTo>
                  <a:lnTo>
                    <a:pt x="3197" y="9713"/>
                  </a:lnTo>
                  <a:lnTo>
                    <a:pt x="3197" y="9713"/>
                  </a:lnTo>
                  <a:lnTo>
                    <a:pt x="2796" y="9183"/>
                  </a:lnTo>
                  <a:lnTo>
                    <a:pt x="2427" y="9119"/>
                  </a:lnTo>
                  <a:lnTo>
                    <a:pt x="2067" y="9408"/>
                  </a:lnTo>
                  <a:lnTo>
                    <a:pt x="2792" y="9359"/>
                  </a:lnTo>
                  <a:lnTo>
                    <a:pt x="2261" y="9600"/>
                  </a:lnTo>
                  <a:lnTo>
                    <a:pt x="1820" y="9311"/>
                  </a:lnTo>
                  <a:lnTo>
                    <a:pt x="1177" y="9551"/>
                  </a:lnTo>
                  <a:lnTo>
                    <a:pt x="728" y="9503"/>
                  </a:lnTo>
                  <a:cubicBezTo>
                    <a:pt x="767" y="9460"/>
                    <a:pt x="808" y="9417"/>
                    <a:pt x="848" y="9375"/>
                  </a:cubicBezTo>
                  <a:cubicBezTo>
                    <a:pt x="824" y="9316"/>
                    <a:pt x="794" y="9259"/>
                    <a:pt x="769" y="9198"/>
                  </a:cubicBezTo>
                  <a:cubicBezTo>
                    <a:pt x="592" y="9045"/>
                    <a:pt x="420" y="8890"/>
                    <a:pt x="243" y="87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Donut 6"/>
            <p:cNvSpPr/>
            <p:nvPr/>
          </p:nvSpPr>
          <p:spPr>
            <a:xfrm>
              <a:off x="4195763" y="3172618"/>
              <a:ext cx="400050" cy="476249"/>
            </a:xfrm>
            <a:prstGeom prst="donut">
              <a:avLst>
                <a:gd name="adj" fmla="val 7482"/>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solidFill>
                  <a:schemeClr val="tx1"/>
                </a:solidFill>
              </a:endParaRPr>
            </a:p>
          </p:txBody>
        </p:sp>
        <p:grpSp>
          <p:nvGrpSpPr>
            <p:cNvPr id="8" name="Group 7"/>
            <p:cNvGrpSpPr/>
            <p:nvPr/>
          </p:nvGrpSpPr>
          <p:grpSpPr>
            <a:xfrm>
              <a:off x="4301333" y="3525411"/>
              <a:ext cx="785813" cy="1012087"/>
              <a:chOff x="5734717" y="3257673"/>
              <a:chExt cx="924449" cy="1569676"/>
            </a:xfrm>
          </p:grpSpPr>
          <p:grpSp>
            <p:nvGrpSpPr>
              <p:cNvPr id="18" name="Group 412"/>
              <p:cNvGrpSpPr>
                <a:grpSpLocks noChangeAspect="1"/>
              </p:cNvGrpSpPr>
              <p:nvPr/>
            </p:nvGrpSpPr>
            <p:grpSpPr bwMode="auto">
              <a:xfrm rot="11046350">
                <a:off x="5734717" y="3257673"/>
                <a:ext cx="924449" cy="1569676"/>
                <a:chOff x="4121" y="1673"/>
                <a:chExt cx="735" cy="1248"/>
              </a:xfrm>
            </p:grpSpPr>
            <p:sp>
              <p:nvSpPr>
                <p:cNvPr id="20" name="Freeform 413"/>
                <p:cNvSpPr>
                  <a:spLocks/>
                </p:cNvSpPr>
                <p:nvPr/>
              </p:nvSpPr>
              <p:spPr bwMode="auto">
                <a:xfrm>
                  <a:off x="4128" y="1683"/>
                  <a:ext cx="722" cy="1227"/>
                </a:xfrm>
                <a:custGeom>
                  <a:avLst/>
                  <a:gdLst>
                    <a:gd name="T0" fmla="*/ 1128 w 1445"/>
                    <a:gd name="T1" fmla="*/ 0 h 2455"/>
                    <a:gd name="T2" fmla="*/ 20 w 1445"/>
                    <a:gd name="T3" fmla="*/ 378 h 2455"/>
                    <a:gd name="T4" fmla="*/ 26 w 1445"/>
                    <a:gd name="T5" fmla="*/ 437 h 2455"/>
                    <a:gd name="T6" fmla="*/ 119 w 1445"/>
                    <a:gd name="T7" fmla="*/ 596 h 2455"/>
                    <a:gd name="T8" fmla="*/ 177 w 1445"/>
                    <a:gd name="T9" fmla="*/ 802 h 2455"/>
                    <a:gd name="T10" fmla="*/ 204 w 1445"/>
                    <a:gd name="T11" fmla="*/ 968 h 2455"/>
                    <a:gd name="T12" fmla="*/ 177 w 1445"/>
                    <a:gd name="T13" fmla="*/ 1047 h 2455"/>
                    <a:gd name="T14" fmla="*/ 164 w 1445"/>
                    <a:gd name="T15" fmla="*/ 1453 h 2455"/>
                    <a:gd name="T16" fmla="*/ 13 w 1445"/>
                    <a:gd name="T17" fmla="*/ 2181 h 2455"/>
                    <a:gd name="T18" fmla="*/ 0 w 1445"/>
                    <a:gd name="T19" fmla="*/ 2294 h 2455"/>
                    <a:gd name="T20" fmla="*/ 40 w 1445"/>
                    <a:gd name="T21" fmla="*/ 2341 h 2455"/>
                    <a:gd name="T22" fmla="*/ 297 w 1445"/>
                    <a:gd name="T23" fmla="*/ 2361 h 2455"/>
                    <a:gd name="T24" fmla="*/ 1094 w 1445"/>
                    <a:gd name="T25" fmla="*/ 2433 h 2455"/>
                    <a:gd name="T26" fmla="*/ 1313 w 1445"/>
                    <a:gd name="T27" fmla="*/ 2455 h 2455"/>
                    <a:gd name="T28" fmla="*/ 1399 w 1445"/>
                    <a:gd name="T29" fmla="*/ 1306 h 2455"/>
                    <a:gd name="T30" fmla="*/ 1445 w 1445"/>
                    <a:gd name="T31" fmla="*/ 343 h 2455"/>
                    <a:gd name="T32" fmla="*/ 1439 w 1445"/>
                    <a:gd name="T33" fmla="*/ 40 h 2455"/>
                    <a:gd name="T34" fmla="*/ 1340 w 1445"/>
                    <a:gd name="T35" fmla="*/ 13 h 2455"/>
                    <a:gd name="T36" fmla="*/ 1181 w 1445"/>
                    <a:gd name="T37" fmla="*/ 53 h 2455"/>
                    <a:gd name="T38" fmla="*/ 1128 w 1445"/>
                    <a:gd name="T39" fmla="*/ 0 h 2455"/>
                    <a:gd name="T40" fmla="*/ 1128 w 1445"/>
                    <a:gd name="T41" fmla="*/ 0 h 2455"/>
                    <a:gd name="T42" fmla="*/ 1128 w 1445"/>
                    <a:gd name="T43"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5" h="2455">
                      <a:moveTo>
                        <a:pt x="1128" y="0"/>
                      </a:moveTo>
                      <a:lnTo>
                        <a:pt x="20" y="378"/>
                      </a:lnTo>
                      <a:lnTo>
                        <a:pt x="26" y="437"/>
                      </a:lnTo>
                      <a:lnTo>
                        <a:pt x="119" y="596"/>
                      </a:lnTo>
                      <a:lnTo>
                        <a:pt x="177" y="802"/>
                      </a:lnTo>
                      <a:lnTo>
                        <a:pt x="204" y="968"/>
                      </a:lnTo>
                      <a:lnTo>
                        <a:pt x="177" y="1047"/>
                      </a:lnTo>
                      <a:lnTo>
                        <a:pt x="164" y="1453"/>
                      </a:lnTo>
                      <a:lnTo>
                        <a:pt x="13" y="2181"/>
                      </a:lnTo>
                      <a:lnTo>
                        <a:pt x="0" y="2294"/>
                      </a:lnTo>
                      <a:lnTo>
                        <a:pt x="40" y="2341"/>
                      </a:lnTo>
                      <a:lnTo>
                        <a:pt x="297" y="2361"/>
                      </a:lnTo>
                      <a:lnTo>
                        <a:pt x="1094" y="2433"/>
                      </a:lnTo>
                      <a:lnTo>
                        <a:pt x="1313" y="2455"/>
                      </a:lnTo>
                      <a:lnTo>
                        <a:pt x="1399" y="1306"/>
                      </a:lnTo>
                      <a:lnTo>
                        <a:pt x="1445" y="343"/>
                      </a:lnTo>
                      <a:lnTo>
                        <a:pt x="1439" y="40"/>
                      </a:lnTo>
                      <a:lnTo>
                        <a:pt x="1340" y="13"/>
                      </a:lnTo>
                      <a:lnTo>
                        <a:pt x="1181" y="53"/>
                      </a:lnTo>
                      <a:lnTo>
                        <a:pt x="1128" y="0"/>
                      </a:lnTo>
                      <a:lnTo>
                        <a:pt x="1128" y="0"/>
                      </a:lnTo>
                      <a:lnTo>
                        <a:pt x="11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447"/>
                <p:cNvSpPr>
                  <a:spLocks/>
                </p:cNvSpPr>
                <p:nvPr/>
              </p:nvSpPr>
              <p:spPr bwMode="auto">
                <a:xfrm>
                  <a:off x="4201" y="2166"/>
                  <a:ext cx="25" cy="245"/>
                </a:xfrm>
                <a:custGeom>
                  <a:avLst/>
                  <a:gdLst>
                    <a:gd name="T0" fmla="*/ 2 w 50"/>
                    <a:gd name="T1" fmla="*/ 489 h 489"/>
                    <a:gd name="T2" fmla="*/ 0 w 50"/>
                    <a:gd name="T3" fmla="*/ 318 h 489"/>
                    <a:gd name="T4" fmla="*/ 10 w 50"/>
                    <a:gd name="T5" fmla="*/ 164 h 489"/>
                    <a:gd name="T6" fmla="*/ 13 w 50"/>
                    <a:gd name="T7" fmla="*/ 88 h 489"/>
                    <a:gd name="T8" fmla="*/ 4 w 50"/>
                    <a:gd name="T9" fmla="*/ 36 h 489"/>
                    <a:gd name="T10" fmla="*/ 21 w 50"/>
                    <a:gd name="T11" fmla="*/ 3 h 489"/>
                    <a:gd name="T12" fmla="*/ 42 w 50"/>
                    <a:gd name="T13" fmla="*/ 0 h 489"/>
                    <a:gd name="T14" fmla="*/ 50 w 50"/>
                    <a:gd name="T15" fmla="*/ 62 h 489"/>
                    <a:gd name="T16" fmla="*/ 24 w 50"/>
                    <a:gd name="T17" fmla="*/ 330 h 489"/>
                    <a:gd name="T18" fmla="*/ 21 w 50"/>
                    <a:gd name="T19" fmla="*/ 487 h 489"/>
                    <a:gd name="T20" fmla="*/ 2 w 50"/>
                    <a:gd name="T21" fmla="*/ 489 h 489"/>
                    <a:gd name="T22" fmla="*/ 2 w 50"/>
                    <a:gd name="T23" fmla="*/ 489 h 489"/>
                    <a:gd name="T24" fmla="*/ 2 w 50"/>
                    <a:gd name="T25"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89">
                      <a:moveTo>
                        <a:pt x="2" y="489"/>
                      </a:moveTo>
                      <a:lnTo>
                        <a:pt x="0" y="318"/>
                      </a:lnTo>
                      <a:lnTo>
                        <a:pt x="10" y="164"/>
                      </a:lnTo>
                      <a:lnTo>
                        <a:pt x="13" y="88"/>
                      </a:lnTo>
                      <a:lnTo>
                        <a:pt x="4" y="36"/>
                      </a:lnTo>
                      <a:lnTo>
                        <a:pt x="21" y="3"/>
                      </a:lnTo>
                      <a:lnTo>
                        <a:pt x="42" y="0"/>
                      </a:lnTo>
                      <a:lnTo>
                        <a:pt x="50" y="62"/>
                      </a:lnTo>
                      <a:lnTo>
                        <a:pt x="24" y="330"/>
                      </a:lnTo>
                      <a:lnTo>
                        <a:pt x="21" y="487"/>
                      </a:lnTo>
                      <a:lnTo>
                        <a:pt x="2" y="489"/>
                      </a:lnTo>
                      <a:lnTo>
                        <a:pt x="2" y="489"/>
                      </a:lnTo>
                      <a:lnTo>
                        <a:pt x="2" y="4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448"/>
                <p:cNvSpPr>
                  <a:spLocks/>
                </p:cNvSpPr>
                <p:nvPr/>
              </p:nvSpPr>
              <p:spPr bwMode="auto">
                <a:xfrm>
                  <a:off x="4216" y="2144"/>
                  <a:ext cx="64" cy="48"/>
                </a:xfrm>
                <a:custGeom>
                  <a:avLst/>
                  <a:gdLst>
                    <a:gd name="T0" fmla="*/ 0 w 128"/>
                    <a:gd name="T1" fmla="*/ 29 h 97"/>
                    <a:gd name="T2" fmla="*/ 63 w 128"/>
                    <a:gd name="T3" fmla="*/ 0 h 97"/>
                    <a:gd name="T4" fmla="*/ 128 w 128"/>
                    <a:gd name="T5" fmla="*/ 0 h 97"/>
                    <a:gd name="T6" fmla="*/ 81 w 128"/>
                    <a:gd name="T7" fmla="*/ 90 h 97"/>
                    <a:gd name="T8" fmla="*/ 17 w 128"/>
                    <a:gd name="T9" fmla="*/ 97 h 97"/>
                    <a:gd name="T10" fmla="*/ 12 w 128"/>
                    <a:gd name="T11" fmla="*/ 77 h 97"/>
                    <a:gd name="T12" fmla="*/ 63 w 128"/>
                    <a:gd name="T13" fmla="*/ 71 h 97"/>
                    <a:gd name="T14" fmla="*/ 99 w 128"/>
                    <a:gd name="T15" fmla="*/ 18 h 97"/>
                    <a:gd name="T16" fmla="*/ 60 w 128"/>
                    <a:gd name="T17" fmla="*/ 18 h 97"/>
                    <a:gd name="T18" fmla="*/ 21 w 128"/>
                    <a:gd name="T19" fmla="*/ 41 h 97"/>
                    <a:gd name="T20" fmla="*/ 0 w 128"/>
                    <a:gd name="T21" fmla="*/ 29 h 97"/>
                    <a:gd name="T22" fmla="*/ 0 w 128"/>
                    <a:gd name="T23" fmla="*/ 29 h 97"/>
                    <a:gd name="T24" fmla="*/ 0 w 128"/>
                    <a:gd name="T25" fmla="*/ 2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97">
                      <a:moveTo>
                        <a:pt x="0" y="29"/>
                      </a:moveTo>
                      <a:lnTo>
                        <a:pt x="63" y="0"/>
                      </a:lnTo>
                      <a:lnTo>
                        <a:pt x="128" y="0"/>
                      </a:lnTo>
                      <a:lnTo>
                        <a:pt x="81" y="90"/>
                      </a:lnTo>
                      <a:lnTo>
                        <a:pt x="17" y="97"/>
                      </a:lnTo>
                      <a:lnTo>
                        <a:pt x="12" y="77"/>
                      </a:lnTo>
                      <a:lnTo>
                        <a:pt x="63" y="71"/>
                      </a:lnTo>
                      <a:lnTo>
                        <a:pt x="99" y="18"/>
                      </a:lnTo>
                      <a:lnTo>
                        <a:pt x="60" y="18"/>
                      </a:lnTo>
                      <a:lnTo>
                        <a:pt x="21" y="41"/>
                      </a:lnTo>
                      <a:lnTo>
                        <a:pt x="0" y="29"/>
                      </a:lnTo>
                      <a:lnTo>
                        <a:pt x="0" y="29"/>
                      </a:lnTo>
                      <a:lnTo>
                        <a:pt x="0"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449"/>
                <p:cNvSpPr>
                  <a:spLocks/>
                </p:cNvSpPr>
                <p:nvPr/>
              </p:nvSpPr>
              <p:spPr bwMode="auto">
                <a:xfrm>
                  <a:off x="4127" y="1673"/>
                  <a:ext cx="693" cy="482"/>
                </a:xfrm>
                <a:custGeom>
                  <a:avLst/>
                  <a:gdLst>
                    <a:gd name="T0" fmla="*/ 202 w 1388"/>
                    <a:gd name="T1" fmla="*/ 964 h 964"/>
                    <a:gd name="T2" fmla="*/ 160 w 1388"/>
                    <a:gd name="T3" fmla="*/ 813 h 964"/>
                    <a:gd name="T4" fmla="*/ 107 w 1388"/>
                    <a:gd name="T5" fmla="*/ 634 h 964"/>
                    <a:gd name="T6" fmla="*/ 25 w 1388"/>
                    <a:gd name="T7" fmla="*/ 455 h 964"/>
                    <a:gd name="T8" fmla="*/ 0 w 1388"/>
                    <a:gd name="T9" fmla="*/ 384 h 964"/>
                    <a:gd name="T10" fmla="*/ 1128 w 1388"/>
                    <a:gd name="T11" fmla="*/ 0 h 964"/>
                    <a:gd name="T12" fmla="*/ 1151 w 1388"/>
                    <a:gd name="T13" fmla="*/ 2 h 964"/>
                    <a:gd name="T14" fmla="*/ 1182 w 1388"/>
                    <a:gd name="T15" fmla="*/ 56 h 964"/>
                    <a:gd name="T16" fmla="*/ 1354 w 1388"/>
                    <a:gd name="T17" fmla="*/ 0 h 964"/>
                    <a:gd name="T18" fmla="*/ 1388 w 1388"/>
                    <a:gd name="T19" fmla="*/ 369 h 964"/>
                    <a:gd name="T20" fmla="*/ 1326 w 1388"/>
                    <a:gd name="T21" fmla="*/ 47 h 964"/>
                    <a:gd name="T22" fmla="*/ 1206 w 1388"/>
                    <a:gd name="T23" fmla="*/ 91 h 964"/>
                    <a:gd name="T24" fmla="*/ 1182 w 1388"/>
                    <a:gd name="T25" fmla="*/ 105 h 964"/>
                    <a:gd name="T26" fmla="*/ 1131 w 1388"/>
                    <a:gd name="T27" fmla="*/ 25 h 964"/>
                    <a:gd name="T28" fmla="*/ 43 w 1388"/>
                    <a:gd name="T29" fmla="*/ 410 h 964"/>
                    <a:gd name="T30" fmla="*/ 130 w 1388"/>
                    <a:gd name="T31" fmla="*/ 614 h 964"/>
                    <a:gd name="T32" fmla="*/ 202 w 1388"/>
                    <a:gd name="T33" fmla="*/ 844 h 964"/>
                    <a:gd name="T34" fmla="*/ 234 w 1388"/>
                    <a:gd name="T35" fmla="*/ 961 h 964"/>
                    <a:gd name="T36" fmla="*/ 202 w 1388"/>
                    <a:gd name="T37" fmla="*/ 964 h 964"/>
                    <a:gd name="T38" fmla="*/ 202 w 1388"/>
                    <a:gd name="T39" fmla="*/ 964 h 964"/>
                    <a:gd name="T40" fmla="*/ 202 w 1388"/>
                    <a:gd name="T41"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8" h="964">
                      <a:moveTo>
                        <a:pt x="202" y="964"/>
                      </a:moveTo>
                      <a:lnTo>
                        <a:pt x="160" y="813"/>
                      </a:lnTo>
                      <a:lnTo>
                        <a:pt x="107" y="634"/>
                      </a:lnTo>
                      <a:lnTo>
                        <a:pt x="25" y="455"/>
                      </a:lnTo>
                      <a:lnTo>
                        <a:pt x="0" y="384"/>
                      </a:lnTo>
                      <a:lnTo>
                        <a:pt x="1128" y="0"/>
                      </a:lnTo>
                      <a:lnTo>
                        <a:pt x="1151" y="2"/>
                      </a:lnTo>
                      <a:lnTo>
                        <a:pt x="1182" y="56"/>
                      </a:lnTo>
                      <a:lnTo>
                        <a:pt x="1354" y="0"/>
                      </a:lnTo>
                      <a:lnTo>
                        <a:pt x="1388" y="369"/>
                      </a:lnTo>
                      <a:lnTo>
                        <a:pt x="1326" y="47"/>
                      </a:lnTo>
                      <a:lnTo>
                        <a:pt x="1206" y="91"/>
                      </a:lnTo>
                      <a:lnTo>
                        <a:pt x="1182" y="105"/>
                      </a:lnTo>
                      <a:lnTo>
                        <a:pt x="1131" y="25"/>
                      </a:lnTo>
                      <a:lnTo>
                        <a:pt x="43" y="410"/>
                      </a:lnTo>
                      <a:lnTo>
                        <a:pt x="130" y="614"/>
                      </a:lnTo>
                      <a:lnTo>
                        <a:pt x="202" y="844"/>
                      </a:lnTo>
                      <a:lnTo>
                        <a:pt x="234" y="961"/>
                      </a:lnTo>
                      <a:lnTo>
                        <a:pt x="202" y="964"/>
                      </a:lnTo>
                      <a:lnTo>
                        <a:pt x="202" y="964"/>
                      </a:lnTo>
                      <a:lnTo>
                        <a:pt x="202" y="9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450"/>
                <p:cNvSpPr>
                  <a:spLocks/>
                </p:cNvSpPr>
                <p:nvPr/>
              </p:nvSpPr>
              <p:spPr bwMode="auto">
                <a:xfrm>
                  <a:off x="4121" y="1700"/>
                  <a:ext cx="735" cy="1221"/>
                </a:xfrm>
                <a:custGeom>
                  <a:avLst/>
                  <a:gdLst>
                    <a:gd name="T0" fmla="*/ 1194 w 1471"/>
                    <a:gd name="T1" fmla="*/ 51 h 2442"/>
                    <a:gd name="T2" fmla="*/ 1254 w 1471"/>
                    <a:gd name="T3" fmla="*/ 190 h 2442"/>
                    <a:gd name="T4" fmla="*/ 1317 w 1471"/>
                    <a:gd name="T5" fmla="*/ 370 h 2442"/>
                    <a:gd name="T6" fmla="*/ 1352 w 1471"/>
                    <a:gd name="T7" fmla="*/ 628 h 2442"/>
                    <a:gd name="T8" fmla="*/ 1381 w 1471"/>
                    <a:gd name="T9" fmla="*/ 856 h 2442"/>
                    <a:gd name="T10" fmla="*/ 1382 w 1471"/>
                    <a:gd name="T11" fmla="*/ 1078 h 2442"/>
                    <a:gd name="T12" fmla="*/ 1315 w 1471"/>
                    <a:gd name="T13" fmla="*/ 1426 h 2442"/>
                    <a:gd name="T14" fmla="*/ 1216 w 1471"/>
                    <a:gd name="T15" fmla="*/ 1775 h 2442"/>
                    <a:gd name="T16" fmla="*/ 1089 w 1471"/>
                    <a:gd name="T17" fmla="*/ 2188 h 2442"/>
                    <a:gd name="T18" fmla="*/ 1068 w 1471"/>
                    <a:gd name="T19" fmla="*/ 2241 h 2442"/>
                    <a:gd name="T20" fmla="*/ 1095 w 1471"/>
                    <a:gd name="T21" fmla="*/ 2247 h 2442"/>
                    <a:gd name="T22" fmla="*/ 1111 w 1471"/>
                    <a:gd name="T23" fmla="*/ 2200 h 2442"/>
                    <a:gd name="T24" fmla="*/ 1245 w 1471"/>
                    <a:gd name="T25" fmla="*/ 1792 h 2442"/>
                    <a:gd name="T26" fmla="*/ 1341 w 1471"/>
                    <a:gd name="T27" fmla="*/ 1426 h 2442"/>
                    <a:gd name="T28" fmla="*/ 1391 w 1471"/>
                    <a:gd name="T29" fmla="*/ 1205 h 2442"/>
                    <a:gd name="T30" fmla="*/ 1366 w 1471"/>
                    <a:gd name="T31" fmla="*/ 1422 h 2442"/>
                    <a:gd name="T32" fmla="*/ 1297 w 1471"/>
                    <a:gd name="T33" fmla="*/ 1821 h 2442"/>
                    <a:gd name="T34" fmla="*/ 1230 w 1471"/>
                    <a:gd name="T35" fmla="*/ 2128 h 2442"/>
                    <a:gd name="T36" fmla="*/ 1190 w 1471"/>
                    <a:gd name="T37" fmla="*/ 2250 h 2442"/>
                    <a:gd name="T38" fmla="*/ 1152 w 1471"/>
                    <a:gd name="T39" fmla="*/ 2330 h 2442"/>
                    <a:gd name="T40" fmla="*/ 1196 w 1471"/>
                    <a:gd name="T41" fmla="*/ 2361 h 2442"/>
                    <a:gd name="T42" fmla="*/ 1271 w 1471"/>
                    <a:gd name="T43" fmla="*/ 2142 h 2442"/>
                    <a:gd name="T44" fmla="*/ 1329 w 1471"/>
                    <a:gd name="T45" fmla="*/ 1920 h 2442"/>
                    <a:gd name="T46" fmla="*/ 1381 w 1471"/>
                    <a:gd name="T47" fmla="*/ 1608 h 2442"/>
                    <a:gd name="T48" fmla="*/ 1303 w 1471"/>
                    <a:gd name="T49" fmla="*/ 2416 h 2442"/>
                    <a:gd name="T50" fmla="*/ 1129 w 1471"/>
                    <a:gd name="T51" fmla="*/ 2389 h 2442"/>
                    <a:gd name="T52" fmla="*/ 1080 w 1471"/>
                    <a:gd name="T53" fmla="*/ 2387 h 2442"/>
                    <a:gd name="T54" fmla="*/ 1080 w 1471"/>
                    <a:gd name="T55" fmla="*/ 2330 h 2442"/>
                    <a:gd name="T56" fmla="*/ 1016 w 1471"/>
                    <a:gd name="T57" fmla="*/ 2305 h 2442"/>
                    <a:gd name="T58" fmla="*/ 1086 w 1471"/>
                    <a:gd name="T59" fmla="*/ 2302 h 2442"/>
                    <a:gd name="T60" fmla="*/ 1084 w 1471"/>
                    <a:gd name="T61" fmla="*/ 2276 h 2442"/>
                    <a:gd name="T62" fmla="*/ 37 w 1471"/>
                    <a:gd name="T63" fmla="*/ 2225 h 2442"/>
                    <a:gd name="T64" fmla="*/ 81 w 1471"/>
                    <a:gd name="T65" fmla="*/ 2020 h 2442"/>
                    <a:gd name="T66" fmla="*/ 48 w 1471"/>
                    <a:gd name="T67" fmla="*/ 2020 h 2442"/>
                    <a:gd name="T68" fmla="*/ 0 w 1471"/>
                    <a:gd name="T69" fmla="*/ 2241 h 2442"/>
                    <a:gd name="T70" fmla="*/ 15 w 1471"/>
                    <a:gd name="T71" fmla="*/ 2258 h 2442"/>
                    <a:gd name="T72" fmla="*/ 708 w 1471"/>
                    <a:gd name="T73" fmla="*/ 2294 h 2442"/>
                    <a:gd name="T74" fmla="*/ 1021 w 1471"/>
                    <a:gd name="T75" fmla="*/ 2355 h 2442"/>
                    <a:gd name="T76" fmla="*/ 35 w 1471"/>
                    <a:gd name="T77" fmla="*/ 2296 h 2442"/>
                    <a:gd name="T78" fmla="*/ 35 w 1471"/>
                    <a:gd name="T79" fmla="*/ 2314 h 2442"/>
                    <a:gd name="T80" fmla="*/ 261 w 1471"/>
                    <a:gd name="T81" fmla="*/ 2330 h 2442"/>
                    <a:gd name="T82" fmla="*/ 268 w 1471"/>
                    <a:gd name="T83" fmla="*/ 2358 h 2442"/>
                    <a:gd name="T84" fmla="*/ 1073 w 1471"/>
                    <a:gd name="T85" fmla="*/ 2416 h 2442"/>
                    <a:gd name="T86" fmla="*/ 1335 w 1471"/>
                    <a:gd name="T87" fmla="*/ 2442 h 2442"/>
                    <a:gd name="T88" fmla="*/ 1411 w 1471"/>
                    <a:gd name="T89" fmla="*/ 1482 h 2442"/>
                    <a:gd name="T90" fmla="*/ 1431 w 1471"/>
                    <a:gd name="T91" fmla="*/ 1152 h 2442"/>
                    <a:gd name="T92" fmla="*/ 1447 w 1471"/>
                    <a:gd name="T93" fmla="*/ 910 h 2442"/>
                    <a:gd name="T94" fmla="*/ 1471 w 1471"/>
                    <a:gd name="T95" fmla="*/ 498 h 2442"/>
                    <a:gd name="T96" fmla="*/ 1469 w 1471"/>
                    <a:gd name="T97" fmla="*/ 90 h 2442"/>
                    <a:gd name="T98" fmla="*/ 1471 w 1471"/>
                    <a:gd name="T99" fmla="*/ 6 h 2442"/>
                    <a:gd name="T100" fmla="*/ 1427 w 1471"/>
                    <a:gd name="T101" fmla="*/ 0 h 2442"/>
                    <a:gd name="T102" fmla="*/ 1422 w 1471"/>
                    <a:gd name="T103" fmla="*/ 481 h 2442"/>
                    <a:gd name="T104" fmla="*/ 1396 w 1471"/>
                    <a:gd name="T105" fmla="*/ 748 h 2442"/>
                    <a:gd name="T106" fmla="*/ 1385 w 1471"/>
                    <a:gd name="T107" fmla="*/ 618 h 2442"/>
                    <a:gd name="T108" fmla="*/ 1352 w 1471"/>
                    <a:gd name="T109" fmla="*/ 353 h 2442"/>
                    <a:gd name="T110" fmla="*/ 1282 w 1471"/>
                    <a:gd name="T111" fmla="*/ 170 h 2442"/>
                    <a:gd name="T112" fmla="*/ 1218 w 1471"/>
                    <a:gd name="T113" fmla="*/ 37 h 2442"/>
                    <a:gd name="T114" fmla="*/ 1194 w 1471"/>
                    <a:gd name="T115" fmla="*/ 51 h 2442"/>
                    <a:gd name="T116" fmla="*/ 1194 w 1471"/>
                    <a:gd name="T117" fmla="*/ 51 h 2442"/>
                    <a:gd name="T118" fmla="*/ 1194 w 1471"/>
                    <a:gd name="T119" fmla="*/ 51 h 2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71" h="2442">
                      <a:moveTo>
                        <a:pt x="1194" y="51"/>
                      </a:moveTo>
                      <a:lnTo>
                        <a:pt x="1254" y="190"/>
                      </a:lnTo>
                      <a:lnTo>
                        <a:pt x="1317" y="370"/>
                      </a:lnTo>
                      <a:lnTo>
                        <a:pt x="1352" y="628"/>
                      </a:lnTo>
                      <a:lnTo>
                        <a:pt x="1381" y="856"/>
                      </a:lnTo>
                      <a:lnTo>
                        <a:pt x="1382" y="1078"/>
                      </a:lnTo>
                      <a:lnTo>
                        <a:pt x="1315" y="1426"/>
                      </a:lnTo>
                      <a:lnTo>
                        <a:pt x="1216" y="1775"/>
                      </a:lnTo>
                      <a:lnTo>
                        <a:pt x="1089" y="2188"/>
                      </a:lnTo>
                      <a:lnTo>
                        <a:pt x="1068" y="2241"/>
                      </a:lnTo>
                      <a:lnTo>
                        <a:pt x="1095" y="2247"/>
                      </a:lnTo>
                      <a:lnTo>
                        <a:pt x="1111" y="2200"/>
                      </a:lnTo>
                      <a:lnTo>
                        <a:pt x="1245" y="1792"/>
                      </a:lnTo>
                      <a:lnTo>
                        <a:pt x="1341" y="1426"/>
                      </a:lnTo>
                      <a:lnTo>
                        <a:pt x="1391" y="1205"/>
                      </a:lnTo>
                      <a:lnTo>
                        <a:pt x="1366" y="1422"/>
                      </a:lnTo>
                      <a:lnTo>
                        <a:pt x="1297" y="1821"/>
                      </a:lnTo>
                      <a:lnTo>
                        <a:pt x="1230" y="2128"/>
                      </a:lnTo>
                      <a:lnTo>
                        <a:pt x="1190" y="2250"/>
                      </a:lnTo>
                      <a:lnTo>
                        <a:pt x="1152" y="2330"/>
                      </a:lnTo>
                      <a:lnTo>
                        <a:pt x="1196" y="2361"/>
                      </a:lnTo>
                      <a:lnTo>
                        <a:pt x="1271" y="2142"/>
                      </a:lnTo>
                      <a:lnTo>
                        <a:pt x="1329" y="1920"/>
                      </a:lnTo>
                      <a:lnTo>
                        <a:pt x="1381" y="1608"/>
                      </a:lnTo>
                      <a:lnTo>
                        <a:pt x="1303" y="2416"/>
                      </a:lnTo>
                      <a:lnTo>
                        <a:pt x="1129" y="2389"/>
                      </a:lnTo>
                      <a:lnTo>
                        <a:pt x="1080" y="2387"/>
                      </a:lnTo>
                      <a:lnTo>
                        <a:pt x="1080" y="2330"/>
                      </a:lnTo>
                      <a:lnTo>
                        <a:pt x="1016" y="2305"/>
                      </a:lnTo>
                      <a:lnTo>
                        <a:pt x="1086" y="2302"/>
                      </a:lnTo>
                      <a:lnTo>
                        <a:pt x="1084" y="2276"/>
                      </a:lnTo>
                      <a:lnTo>
                        <a:pt x="37" y="2225"/>
                      </a:lnTo>
                      <a:lnTo>
                        <a:pt x="81" y="2020"/>
                      </a:lnTo>
                      <a:lnTo>
                        <a:pt x="48" y="2020"/>
                      </a:lnTo>
                      <a:lnTo>
                        <a:pt x="0" y="2241"/>
                      </a:lnTo>
                      <a:lnTo>
                        <a:pt x="15" y="2258"/>
                      </a:lnTo>
                      <a:lnTo>
                        <a:pt x="708" y="2294"/>
                      </a:lnTo>
                      <a:lnTo>
                        <a:pt x="1021" y="2355"/>
                      </a:lnTo>
                      <a:lnTo>
                        <a:pt x="35" y="2296"/>
                      </a:lnTo>
                      <a:lnTo>
                        <a:pt x="35" y="2314"/>
                      </a:lnTo>
                      <a:lnTo>
                        <a:pt x="261" y="2330"/>
                      </a:lnTo>
                      <a:lnTo>
                        <a:pt x="268" y="2358"/>
                      </a:lnTo>
                      <a:lnTo>
                        <a:pt x="1073" y="2416"/>
                      </a:lnTo>
                      <a:lnTo>
                        <a:pt x="1335" y="2442"/>
                      </a:lnTo>
                      <a:lnTo>
                        <a:pt x="1411" y="1482"/>
                      </a:lnTo>
                      <a:lnTo>
                        <a:pt x="1431" y="1152"/>
                      </a:lnTo>
                      <a:lnTo>
                        <a:pt x="1447" y="910"/>
                      </a:lnTo>
                      <a:lnTo>
                        <a:pt x="1471" y="498"/>
                      </a:lnTo>
                      <a:lnTo>
                        <a:pt x="1469" y="90"/>
                      </a:lnTo>
                      <a:lnTo>
                        <a:pt x="1471" y="6"/>
                      </a:lnTo>
                      <a:lnTo>
                        <a:pt x="1427" y="0"/>
                      </a:lnTo>
                      <a:lnTo>
                        <a:pt x="1422" y="481"/>
                      </a:lnTo>
                      <a:lnTo>
                        <a:pt x="1396" y="748"/>
                      </a:lnTo>
                      <a:lnTo>
                        <a:pt x="1385" y="618"/>
                      </a:lnTo>
                      <a:lnTo>
                        <a:pt x="1352" y="353"/>
                      </a:lnTo>
                      <a:lnTo>
                        <a:pt x="1282" y="170"/>
                      </a:lnTo>
                      <a:lnTo>
                        <a:pt x="1218" y="37"/>
                      </a:lnTo>
                      <a:lnTo>
                        <a:pt x="1194" y="51"/>
                      </a:lnTo>
                      <a:lnTo>
                        <a:pt x="1194" y="51"/>
                      </a:lnTo>
                      <a:lnTo>
                        <a:pt x="1194"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9" name="Freeform 447"/>
              <p:cNvSpPr>
                <a:spLocks/>
              </p:cNvSpPr>
              <p:nvPr/>
            </p:nvSpPr>
            <p:spPr bwMode="auto">
              <a:xfrm>
                <a:off x="6545025" y="3695699"/>
                <a:ext cx="45719" cy="262256"/>
              </a:xfrm>
              <a:custGeom>
                <a:avLst/>
                <a:gdLst>
                  <a:gd name="T0" fmla="*/ 2 w 50"/>
                  <a:gd name="T1" fmla="*/ 489 h 489"/>
                  <a:gd name="T2" fmla="*/ 0 w 50"/>
                  <a:gd name="T3" fmla="*/ 318 h 489"/>
                  <a:gd name="T4" fmla="*/ 10 w 50"/>
                  <a:gd name="T5" fmla="*/ 164 h 489"/>
                  <a:gd name="T6" fmla="*/ 13 w 50"/>
                  <a:gd name="T7" fmla="*/ 88 h 489"/>
                  <a:gd name="T8" fmla="*/ 4 w 50"/>
                  <a:gd name="T9" fmla="*/ 36 h 489"/>
                  <a:gd name="T10" fmla="*/ 21 w 50"/>
                  <a:gd name="T11" fmla="*/ 3 h 489"/>
                  <a:gd name="T12" fmla="*/ 42 w 50"/>
                  <a:gd name="T13" fmla="*/ 0 h 489"/>
                  <a:gd name="T14" fmla="*/ 50 w 50"/>
                  <a:gd name="T15" fmla="*/ 62 h 489"/>
                  <a:gd name="T16" fmla="*/ 24 w 50"/>
                  <a:gd name="T17" fmla="*/ 330 h 489"/>
                  <a:gd name="T18" fmla="*/ 21 w 50"/>
                  <a:gd name="T19" fmla="*/ 487 h 489"/>
                  <a:gd name="T20" fmla="*/ 2 w 50"/>
                  <a:gd name="T21" fmla="*/ 489 h 489"/>
                  <a:gd name="T22" fmla="*/ 2 w 50"/>
                  <a:gd name="T23" fmla="*/ 489 h 489"/>
                  <a:gd name="T24" fmla="*/ 2 w 50"/>
                  <a:gd name="T25"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89">
                    <a:moveTo>
                      <a:pt x="2" y="489"/>
                    </a:moveTo>
                    <a:lnTo>
                      <a:pt x="0" y="318"/>
                    </a:lnTo>
                    <a:lnTo>
                      <a:pt x="10" y="164"/>
                    </a:lnTo>
                    <a:lnTo>
                      <a:pt x="13" y="88"/>
                    </a:lnTo>
                    <a:lnTo>
                      <a:pt x="4" y="36"/>
                    </a:lnTo>
                    <a:lnTo>
                      <a:pt x="21" y="3"/>
                    </a:lnTo>
                    <a:lnTo>
                      <a:pt x="42" y="0"/>
                    </a:lnTo>
                    <a:lnTo>
                      <a:pt x="50" y="62"/>
                    </a:lnTo>
                    <a:lnTo>
                      <a:pt x="24" y="330"/>
                    </a:lnTo>
                    <a:lnTo>
                      <a:pt x="21" y="487"/>
                    </a:lnTo>
                    <a:lnTo>
                      <a:pt x="2" y="489"/>
                    </a:lnTo>
                    <a:lnTo>
                      <a:pt x="2" y="489"/>
                    </a:lnTo>
                    <a:lnTo>
                      <a:pt x="2" y="4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Picture 26" descr="C:\Documents and Settings\rharbridge\My Documents\My Pictures\Microsoft Clip Organizer\j044173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93082" y="4670027"/>
              <a:ext cx="1615281" cy="161528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8" descr="C:\Documents and Settings\rharbridge\My Documents\My Pictures\Microsoft Clip Organizer\j043264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89233" y="5163322"/>
              <a:ext cx="1366324" cy="757418"/>
            </a:xfrm>
            <a:prstGeom prst="rect">
              <a:avLst/>
            </a:prstGeom>
            <a:noFill/>
            <a:extLst>
              <a:ext uri="{909E8E84-426E-40DD-AFC4-6F175D3DCCD1}">
                <a14:hiddenFill xmlns:a14="http://schemas.microsoft.com/office/drawing/2010/main">
                  <a:solidFill>
                    <a:srgbClr val="FFFFFF"/>
                  </a:solidFill>
                </a14:hiddenFill>
              </a:ext>
            </a:extLst>
          </p:spPr>
        </p:pic>
        <p:sp>
          <p:nvSpPr>
            <p:cNvPr id="11" name="Donut 10"/>
            <p:cNvSpPr/>
            <p:nvPr/>
          </p:nvSpPr>
          <p:spPr>
            <a:xfrm>
              <a:off x="4711701" y="3149600"/>
              <a:ext cx="311149" cy="390525"/>
            </a:xfrm>
            <a:prstGeom prst="donut">
              <a:avLst>
                <a:gd name="adj" fmla="val 7482"/>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solidFill>
                  <a:schemeClr val="tx1"/>
                </a:solidFill>
              </a:endParaRPr>
            </a:p>
          </p:txBody>
        </p:sp>
        <p:sp>
          <p:nvSpPr>
            <p:cNvPr id="12" name="Rectangle 11"/>
            <p:cNvSpPr/>
            <p:nvPr/>
          </p:nvSpPr>
          <p:spPr>
            <a:xfrm rot="21228754">
              <a:off x="4564843" y="3379920"/>
              <a:ext cx="178040" cy="1828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13" name="Rectangle 12"/>
            <p:cNvSpPr/>
            <p:nvPr/>
          </p:nvSpPr>
          <p:spPr>
            <a:xfrm rot="21228754">
              <a:off x="4566898" y="3415377"/>
              <a:ext cx="182880" cy="1828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14" name="Rectangle 13"/>
            <p:cNvSpPr/>
            <p:nvPr/>
          </p:nvSpPr>
          <p:spPr>
            <a:xfrm rot="21228754">
              <a:off x="3896416" y="3440939"/>
              <a:ext cx="302307" cy="45719"/>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15" name="Rectangle 14"/>
            <p:cNvSpPr/>
            <p:nvPr/>
          </p:nvSpPr>
          <p:spPr>
            <a:xfrm rot="21228754" flipH="1" flipV="1">
              <a:off x="5089477" y="3313635"/>
              <a:ext cx="45720" cy="4572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16" name="Rectangle 15"/>
            <p:cNvSpPr/>
            <p:nvPr/>
          </p:nvSpPr>
          <p:spPr>
            <a:xfrm rot="21228754">
              <a:off x="5001228" y="3318041"/>
              <a:ext cx="127481" cy="45719"/>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17" name="Freeform 16"/>
            <p:cNvSpPr>
              <a:spLocks/>
            </p:cNvSpPr>
            <p:nvPr/>
          </p:nvSpPr>
          <p:spPr bwMode="auto">
            <a:xfrm>
              <a:off x="4033838" y="3809999"/>
              <a:ext cx="561975" cy="520700"/>
            </a:xfrm>
            <a:custGeom>
              <a:avLst/>
              <a:gdLst>
                <a:gd name="T0" fmla="*/ 61 w 354"/>
                <a:gd name="T1" fmla="*/ 232 h 328"/>
                <a:gd name="T2" fmla="*/ 61 w 354"/>
                <a:gd name="T3" fmla="*/ 232 h 328"/>
                <a:gd name="T4" fmla="*/ 74 w 354"/>
                <a:gd name="T5" fmla="*/ 235 h 328"/>
                <a:gd name="T6" fmla="*/ 106 w 354"/>
                <a:gd name="T7" fmla="*/ 245 h 328"/>
                <a:gd name="T8" fmla="*/ 151 w 354"/>
                <a:gd name="T9" fmla="*/ 254 h 328"/>
                <a:gd name="T10" fmla="*/ 177 w 354"/>
                <a:gd name="T11" fmla="*/ 258 h 328"/>
                <a:gd name="T12" fmla="*/ 200 w 354"/>
                <a:gd name="T13" fmla="*/ 261 h 328"/>
                <a:gd name="T14" fmla="*/ 222 w 354"/>
                <a:gd name="T15" fmla="*/ 258 h 328"/>
                <a:gd name="T16" fmla="*/ 245 w 354"/>
                <a:gd name="T17" fmla="*/ 251 h 328"/>
                <a:gd name="T18" fmla="*/ 264 w 354"/>
                <a:gd name="T19" fmla="*/ 242 h 328"/>
                <a:gd name="T20" fmla="*/ 277 w 354"/>
                <a:gd name="T21" fmla="*/ 225 h 328"/>
                <a:gd name="T22" fmla="*/ 287 w 354"/>
                <a:gd name="T23" fmla="*/ 203 h 328"/>
                <a:gd name="T24" fmla="*/ 290 w 354"/>
                <a:gd name="T25" fmla="*/ 174 h 328"/>
                <a:gd name="T26" fmla="*/ 287 w 354"/>
                <a:gd name="T27" fmla="*/ 139 h 328"/>
                <a:gd name="T28" fmla="*/ 274 w 354"/>
                <a:gd name="T29" fmla="*/ 93 h 328"/>
                <a:gd name="T30" fmla="*/ 274 w 354"/>
                <a:gd name="T31" fmla="*/ 93 h 328"/>
                <a:gd name="T32" fmla="*/ 261 w 354"/>
                <a:gd name="T33" fmla="*/ 93 h 328"/>
                <a:gd name="T34" fmla="*/ 248 w 354"/>
                <a:gd name="T35" fmla="*/ 93 h 328"/>
                <a:gd name="T36" fmla="*/ 238 w 354"/>
                <a:gd name="T37" fmla="*/ 87 h 328"/>
                <a:gd name="T38" fmla="*/ 235 w 354"/>
                <a:gd name="T39" fmla="*/ 84 h 328"/>
                <a:gd name="T40" fmla="*/ 232 w 354"/>
                <a:gd name="T41" fmla="*/ 77 h 328"/>
                <a:gd name="T42" fmla="*/ 232 w 354"/>
                <a:gd name="T43" fmla="*/ 71 h 328"/>
                <a:gd name="T44" fmla="*/ 235 w 354"/>
                <a:gd name="T45" fmla="*/ 61 h 328"/>
                <a:gd name="T46" fmla="*/ 248 w 354"/>
                <a:gd name="T47" fmla="*/ 39 h 328"/>
                <a:gd name="T48" fmla="*/ 277 w 354"/>
                <a:gd name="T49" fmla="*/ 7 h 328"/>
                <a:gd name="T50" fmla="*/ 277 w 354"/>
                <a:gd name="T51" fmla="*/ 7 h 328"/>
                <a:gd name="T52" fmla="*/ 296 w 354"/>
                <a:gd name="T53" fmla="*/ 3 h 328"/>
                <a:gd name="T54" fmla="*/ 312 w 354"/>
                <a:gd name="T55" fmla="*/ 0 h 328"/>
                <a:gd name="T56" fmla="*/ 332 w 354"/>
                <a:gd name="T57" fmla="*/ 0 h 328"/>
                <a:gd name="T58" fmla="*/ 341 w 354"/>
                <a:gd name="T59" fmla="*/ 0 h 328"/>
                <a:gd name="T60" fmla="*/ 348 w 354"/>
                <a:gd name="T61" fmla="*/ 3 h 328"/>
                <a:gd name="T62" fmla="*/ 351 w 354"/>
                <a:gd name="T63" fmla="*/ 10 h 328"/>
                <a:gd name="T64" fmla="*/ 354 w 354"/>
                <a:gd name="T65" fmla="*/ 16 h 328"/>
                <a:gd name="T66" fmla="*/ 354 w 354"/>
                <a:gd name="T67" fmla="*/ 26 h 328"/>
                <a:gd name="T68" fmla="*/ 351 w 354"/>
                <a:gd name="T69" fmla="*/ 39 h 328"/>
                <a:gd name="T70" fmla="*/ 344 w 354"/>
                <a:gd name="T71" fmla="*/ 55 h 328"/>
                <a:gd name="T72" fmla="*/ 335 w 354"/>
                <a:gd name="T73" fmla="*/ 74 h 328"/>
                <a:gd name="T74" fmla="*/ 335 w 354"/>
                <a:gd name="T75" fmla="*/ 74 h 328"/>
                <a:gd name="T76" fmla="*/ 341 w 354"/>
                <a:gd name="T77" fmla="*/ 97 h 328"/>
                <a:gd name="T78" fmla="*/ 344 w 354"/>
                <a:gd name="T79" fmla="*/ 122 h 328"/>
                <a:gd name="T80" fmla="*/ 348 w 354"/>
                <a:gd name="T81" fmla="*/ 155 h 328"/>
                <a:gd name="T82" fmla="*/ 344 w 354"/>
                <a:gd name="T83" fmla="*/ 190 h 328"/>
                <a:gd name="T84" fmla="*/ 338 w 354"/>
                <a:gd name="T85" fmla="*/ 209 h 328"/>
                <a:gd name="T86" fmla="*/ 332 w 354"/>
                <a:gd name="T87" fmla="*/ 229 h 328"/>
                <a:gd name="T88" fmla="*/ 322 w 354"/>
                <a:gd name="T89" fmla="*/ 248 h 328"/>
                <a:gd name="T90" fmla="*/ 309 w 354"/>
                <a:gd name="T91" fmla="*/ 264 h 328"/>
                <a:gd name="T92" fmla="*/ 290 w 354"/>
                <a:gd name="T93" fmla="*/ 283 h 328"/>
                <a:gd name="T94" fmla="*/ 270 w 354"/>
                <a:gd name="T95" fmla="*/ 303 h 328"/>
                <a:gd name="T96" fmla="*/ 270 w 354"/>
                <a:gd name="T97" fmla="*/ 303 h 328"/>
                <a:gd name="T98" fmla="*/ 232 w 354"/>
                <a:gd name="T99" fmla="*/ 312 h 328"/>
                <a:gd name="T100" fmla="*/ 193 w 354"/>
                <a:gd name="T101" fmla="*/ 319 h 328"/>
                <a:gd name="T102" fmla="*/ 145 w 354"/>
                <a:gd name="T103" fmla="*/ 325 h 328"/>
                <a:gd name="T104" fmla="*/ 97 w 354"/>
                <a:gd name="T105" fmla="*/ 328 h 328"/>
                <a:gd name="T106" fmla="*/ 74 w 354"/>
                <a:gd name="T107" fmla="*/ 328 h 328"/>
                <a:gd name="T108" fmla="*/ 55 w 354"/>
                <a:gd name="T109" fmla="*/ 328 h 328"/>
                <a:gd name="T110" fmla="*/ 35 w 354"/>
                <a:gd name="T111" fmla="*/ 322 h 328"/>
                <a:gd name="T112" fmla="*/ 19 w 354"/>
                <a:gd name="T113" fmla="*/ 316 h 328"/>
                <a:gd name="T114" fmla="*/ 10 w 354"/>
                <a:gd name="T115" fmla="*/ 306 h 328"/>
                <a:gd name="T116" fmla="*/ 0 w 354"/>
                <a:gd name="T117" fmla="*/ 293 h 328"/>
                <a:gd name="T118" fmla="*/ 61 w 354"/>
                <a:gd name="T119" fmla="*/ 2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4" h="328">
                  <a:moveTo>
                    <a:pt x="61" y="232"/>
                  </a:moveTo>
                  <a:lnTo>
                    <a:pt x="61" y="232"/>
                  </a:lnTo>
                  <a:lnTo>
                    <a:pt x="74" y="235"/>
                  </a:lnTo>
                  <a:lnTo>
                    <a:pt x="106" y="245"/>
                  </a:lnTo>
                  <a:lnTo>
                    <a:pt x="151" y="254"/>
                  </a:lnTo>
                  <a:lnTo>
                    <a:pt x="177" y="258"/>
                  </a:lnTo>
                  <a:lnTo>
                    <a:pt x="200" y="261"/>
                  </a:lnTo>
                  <a:lnTo>
                    <a:pt x="222" y="258"/>
                  </a:lnTo>
                  <a:lnTo>
                    <a:pt x="245" y="251"/>
                  </a:lnTo>
                  <a:lnTo>
                    <a:pt x="264" y="242"/>
                  </a:lnTo>
                  <a:lnTo>
                    <a:pt x="277" y="225"/>
                  </a:lnTo>
                  <a:lnTo>
                    <a:pt x="287" y="203"/>
                  </a:lnTo>
                  <a:lnTo>
                    <a:pt x="290" y="174"/>
                  </a:lnTo>
                  <a:lnTo>
                    <a:pt x="287" y="139"/>
                  </a:lnTo>
                  <a:lnTo>
                    <a:pt x="274" y="93"/>
                  </a:lnTo>
                  <a:lnTo>
                    <a:pt x="274" y="93"/>
                  </a:lnTo>
                  <a:lnTo>
                    <a:pt x="261" y="93"/>
                  </a:lnTo>
                  <a:lnTo>
                    <a:pt x="248" y="93"/>
                  </a:lnTo>
                  <a:lnTo>
                    <a:pt x="238" y="87"/>
                  </a:lnTo>
                  <a:lnTo>
                    <a:pt x="235" y="84"/>
                  </a:lnTo>
                  <a:lnTo>
                    <a:pt x="232" y="77"/>
                  </a:lnTo>
                  <a:lnTo>
                    <a:pt x="232" y="71"/>
                  </a:lnTo>
                  <a:lnTo>
                    <a:pt x="235" y="61"/>
                  </a:lnTo>
                  <a:lnTo>
                    <a:pt x="248" y="39"/>
                  </a:lnTo>
                  <a:lnTo>
                    <a:pt x="277" y="7"/>
                  </a:lnTo>
                  <a:lnTo>
                    <a:pt x="277" y="7"/>
                  </a:lnTo>
                  <a:lnTo>
                    <a:pt x="296" y="3"/>
                  </a:lnTo>
                  <a:lnTo>
                    <a:pt x="312" y="0"/>
                  </a:lnTo>
                  <a:lnTo>
                    <a:pt x="332" y="0"/>
                  </a:lnTo>
                  <a:lnTo>
                    <a:pt x="341" y="0"/>
                  </a:lnTo>
                  <a:lnTo>
                    <a:pt x="348" y="3"/>
                  </a:lnTo>
                  <a:lnTo>
                    <a:pt x="351" y="10"/>
                  </a:lnTo>
                  <a:lnTo>
                    <a:pt x="354" y="16"/>
                  </a:lnTo>
                  <a:lnTo>
                    <a:pt x="354" y="26"/>
                  </a:lnTo>
                  <a:lnTo>
                    <a:pt x="351" y="39"/>
                  </a:lnTo>
                  <a:lnTo>
                    <a:pt x="344" y="55"/>
                  </a:lnTo>
                  <a:lnTo>
                    <a:pt x="335" y="74"/>
                  </a:lnTo>
                  <a:lnTo>
                    <a:pt x="335" y="74"/>
                  </a:lnTo>
                  <a:lnTo>
                    <a:pt x="341" y="97"/>
                  </a:lnTo>
                  <a:lnTo>
                    <a:pt x="344" y="122"/>
                  </a:lnTo>
                  <a:lnTo>
                    <a:pt x="348" y="155"/>
                  </a:lnTo>
                  <a:lnTo>
                    <a:pt x="344" y="190"/>
                  </a:lnTo>
                  <a:lnTo>
                    <a:pt x="338" y="209"/>
                  </a:lnTo>
                  <a:lnTo>
                    <a:pt x="332" y="229"/>
                  </a:lnTo>
                  <a:lnTo>
                    <a:pt x="322" y="248"/>
                  </a:lnTo>
                  <a:lnTo>
                    <a:pt x="309" y="264"/>
                  </a:lnTo>
                  <a:lnTo>
                    <a:pt x="290" y="283"/>
                  </a:lnTo>
                  <a:lnTo>
                    <a:pt x="270" y="303"/>
                  </a:lnTo>
                  <a:lnTo>
                    <a:pt x="270" y="303"/>
                  </a:lnTo>
                  <a:lnTo>
                    <a:pt x="232" y="312"/>
                  </a:lnTo>
                  <a:lnTo>
                    <a:pt x="193" y="319"/>
                  </a:lnTo>
                  <a:lnTo>
                    <a:pt x="145" y="325"/>
                  </a:lnTo>
                  <a:lnTo>
                    <a:pt x="97" y="328"/>
                  </a:lnTo>
                  <a:lnTo>
                    <a:pt x="74" y="328"/>
                  </a:lnTo>
                  <a:lnTo>
                    <a:pt x="55" y="328"/>
                  </a:lnTo>
                  <a:lnTo>
                    <a:pt x="35" y="322"/>
                  </a:lnTo>
                  <a:lnTo>
                    <a:pt x="19" y="316"/>
                  </a:lnTo>
                  <a:lnTo>
                    <a:pt x="10" y="306"/>
                  </a:lnTo>
                  <a:lnTo>
                    <a:pt x="0" y="293"/>
                  </a:lnTo>
                  <a:lnTo>
                    <a:pt x="61" y="2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4" name="Oval Callout 33"/>
          <p:cNvSpPr/>
          <p:nvPr/>
        </p:nvSpPr>
        <p:spPr>
          <a:xfrm flipH="1" flipV="1">
            <a:off x="7997553" y="2166786"/>
            <a:ext cx="3249884" cy="2625876"/>
          </a:xfrm>
          <a:prstGeom prst="wedgeEllipseCallout">
            <a:avLst>
              <a:gd name="adj1" fmla="val 82471"/>
              <a:gd name="adj2" fmla="val 9662"/>
            </a:avLst>
          </a:prstGeom>
          <a:solidFill>
            <a:schemeClr val="tx1">
              <a:lumMod val="20000"/>
              <a:lumOff val="80000"/>
            </a:schemeClr>
          </a:solidFill>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35" name="TextBox 34"/>
          <p:cNvSpPr txBox="1"/>
          <p:nvPr/>
        </p:nvSpPr>
        <p:spPr>
          <a:xfrm>
            <a:off x="8535886" y="2322199"/>
            <a:ext cx="2970140" cy="2156898"/>
          </a:xfrm>
          <a:prstGeom prst="rect">
            <a:avLst/>
          </a:prstGeom>
          <a:noFill/>
        </p:spPr>
        <p:txBody>
          <a:bodyPr wrap="square" lIns="124358" tIns="62179" rIns="124358" bIns="62179" rtlCol="0">
            <a:spAutoFit/>
          </a:bodyPr>
          <a:lstStyle/>
          <a:p>
            <a:r>
              <a:rPr lang="en-US" sz="4400" b="1" dirty="0">
                <a:solidFill>
                  <a:srgbClr val="000000"/>
                </a:solidFill>
              </a:rPr>
              <a:t>This is kind of boring…</a:t>
            </a:r>
          </a:p>
        </p:txBody>
      </p:sp>
      <p:sp>
        <p:nvSpPr>
          <p:cNvPr id="38" name="Title 1"/>
          <p:cNvSpPr txBox="1">
            <a:spLocks/>
          </p:cNvSpPr>
          <p:nvPr/>
        </p:nvSpPr>
        <p:spPr>
          <a:xfrm>
            <a:off x="731837" y="697333"/>
            <a:ext cx="10691767" cy="1580729"/>
          </a:xfrm>
          <a:prstGeom prst="rect">
            <a:avLst/>
          </a:prstGeom>
        </p:spPr>
        <p:txBody>
          <a:bodyPr vert="horz" lIns="124358" tIns="62179" rIns="124358" bIns="6217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There are different ways of </a:t>
            </a:r>
            <a:r>
              <a:rPr lang="en-US" sz="6000" b="1" dirty="0" smtClean="0">
                <a:solidFill>
                  <a:srgbClr val="000000"/>
                </a:solidFill>
                <a:latin typeface="+mn-lt"/>
              </a:rPr>
              <a:t>calculating</a:t>
            </a:r>
            <a:r>
              <a:rPr lang="en-US" sz="6000" dirty="0" smtClean="0">
                <a:solidFill>
                  <a:srgbClr val="000000"/>
                </a:solidFill>
                <a:latin typeface="+mn-lt"/>
              </a:rPr>
              <a:t> ROI…</a:t>
            </a:r>
            <a:endParaRPr lang="en-US" sz="6000" dirty="0">
              <a:solidFill>
                <a:srgbClr val="000000"/>
              </a:solidFill>
              <a:latin typeface="+mn-lt"/>
            </a:endParaRPr>
          </a:p>
        </p:txBody>
      </p:sp>
    </p:spTree>
    <p:extLst>
      <p:ext uri="{BB962C8B-B14F-4D97-AF65-F5344CB8AC3E}">
        <p14:creationId xmlns:p14="http://schemas.microsoft.com/office/powerpoint/2010/main" val="13765657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740409" y="906462"/>
            <a:ext cx="11192828" cy="1165754"/>
          </a:xfrm>
          <a:prstGeom prst="rect">
            <a:avLst/>
          </a:prstGeom>
        </p:spPr>
        <p:txBody>
          <a:bodyPr vert="horz" lIns="124358" tIns="62179" rIns="124358" bIns="6217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a:solidFill>
                  <a:srgbClr val="000000"/>
                </a:solidFill>
                <a:latin typeface="+mn-lt"/>
              </a:rPr>
              <a:t>There are really only </a:t>
            </a:r>
            <a:r>
              <a:rPr lang="en-US" sz="6000" dirty="0" smtClean="0">
                <a:solidFill>
                  <a:srgbClr val="000000"/>
                </a:solidFill>
                <a:latin typeface="+mn-lt"/>
              </a:rPr>
              <a:t>two ways </a:t>
            </a:r>
          </a:p>
          <a:p>
            <a:pPr algn="l"/>
            <a:r>
              <a:rPr lang="en-US" sz="6000" dirty="0" smtClean="0">
                <a:solidFill>
                  <a:srgbClr val="000000"/>
                </a:solidFill>
                <a:latin typeface="+mn-lt"/>
              </a:rPr>
              <a:t>of </a:t>
            </a:r>
            <a:r>
              <a:rPr lang="en-US" sz="6000" b="1" dirty="0">
                <a:solidFill>
                  <a:srgbClr val="000000"/>
                </a:solidFill>
                <a:latin typeface="+mn-lt"/>
              </a:rPr>
              <a:t>using</a:t>
            </a:r>
            <a:r>
              <a:rPr lang="en-US" sz="6000" dirty="0">
                <a:solidFill>
                  <a:srgbClr val="000000"/>
                </a:solidFill>
                <a:latin typeface="+mn-lt"/>
              </a:rPr>
              <a:t> </a:t>
            </a:r>
            <a:r>
              <a:rPr lang="en-US" sz="6000" dirty="0" smtClean="0">
                <a:solidFill>
                  <a:srgbClr val="000000"/>
                </a:solidFill>
                <a:latin typeface="+mn-lt"/>
              </a:rPr>
              <a:t>ROI…</a:t>
            </a:r>
            <a:endParaRPr lang="en-US" sz="6000" dirty="0">
              <a:solidFill>
                <a:srgbClr val="000000"/>
              </a:solidFill>
              <a:latin typeface="+mn-lt"/>
            </a:endParaRPr>
          </a:p>
        </p:txBody>
      </p:sp>
      <p:grpSp>
        <p:nvGrpSpPr>
          <p:cNvPr id="30" name="Group 29"/>
          <p:cNvGrpSpPr/>
          <p:nvPr/>
        </p:nvGrpSpPr>
        <p:grpSpPr>
          <a:xfrm>
            <a:off x="7836683" y="2465347"/>
            <a:ext cx="3258354" cy="3110308"/>
            <a:chOff x="3322602" y="2244852"/>
            <a:chExt cx="2395726" cy="3049598"/>
          </a:xfrm>
        </p:grpSpPr>
        <p:grpSp>
          <p:nvGrpSpPr>
            <p:cNvPr id="31" name="Group 6"/>
            <p:cNvGrpSpPr>
              <a:grpSpLocks noChangeAspect="1"/>
            </p:cNvGrpSpPr>
            <p:nvPr/>
          </p:nvGrpSpPr>
          <p:grpSpPr bwMode="auto">
            <a:xfrm>
              <a:off x="3322602" y="2244852"/>
              <a:ext cx="2395726" cy="3049598"/>
              <a:chOff x="2400" y="2328"/>
              <a:chExt cx="883" cy="1124"/>
            </a:xfrm>
          </p:grpSpPr>
          <p:sp>
            <p:nvSpPr>
              <p:cNvPr id="33"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7"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2"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3"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32" name="Freeform 9"/>
            <p:cNvSpPr>
              <a:spLocks/>
            </p:cNvSpPr>
            <p:nvPr/>
          </p:nvSpPr>
          <p:spPr bwMode="auto">
            <a:xfrm flipH="1">
              <a:off x="3679565" y="4014781"/>
              <a:ext cx="472091" cy="591470"/>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Rectangle 1"/>
          <p:cNvSpPr/>
          <p:nvPr/>
        </p:nvSpPr>
        <p:spPr>
          <a:xfrm>
            <a:off x="1098598" y="2708752"/>
            <a:ext cx="6948437" cy="962638"/>
          </a:xfrm>
          <a:prstGeom prst="rect">
            <a:avLst/>
          </a:prstGeom>
          <a:solidFill>
            <a:schemeClr val="tx1">
              <a:lumMod val="20000"/>
              <a:lumOff val="80000"/>
            </a:schemeClr>
          </a:solidFill>
          <a:ln>
            <a:solidFill>
              <a:srgbClr val="000000"/>
            </a:solidFill>
          </a:ln>
        </p:spPr>
        <p:style>
          <a:lnRef idx="1">
            <a:schemeClr val="accent3"/>
          </a:lnRef>
          <a:fillRef idx="2">
            <a:schemeClr val="accent3"/>
          </a:fillRef>
          <a:effectRef idx="1">
            <a:schemeClr val="accent3"/>
          </a:effectRef>
          <a:fontRef idx="minor">
            <a:schemeClr val="dk1"/>
          </a:fontRef>
        </p:style>
        <p:txBody>
          <a:bodyPr wrap="square" lIns="124358" tIns="62179" rIns="124358" bIns="62179">
            <a:spAutoFit/>
          </a:bodyPr>
          <a:lstStyle/>
          <a:p>
            <a:r>
              <a:rPr lang="en-US" sz="5400" dirty="0">
                <a:solidFill>
                  <a:srgbClr val="000000"/>
                </a:solidFill>
              </a:rPr>
              <a:t>1. For Prioritization</a:t>
            </a:r>
          </a:p>
        </p:txBody>
      </p:sp>
      <p:sp>
        <p:nvSpPr>
          <p:cNvPr id="25" name="Rectangle 24"/>
          <p:cNvSpPr/>
          <p:nvPr/>
        </p:nvSpPr>
        <p:spPr>
          <a:xfrm>
            <a:off x="1098599" y="3906224"/>
            <a:ext cx="6948438" cy="962638"/>
          </a:xfrm>
          <a:prstGeom prst="rect">
            <a:avLst/>
          </a:prstGeom>
          <a:solidFill>
            <a:schemeClr val="tx1">
              <a:lumMod val="20000"/>
              <a:lumOff val="80000"/>
            </a:schemeClr>
          </a:solidFill>
          <a:ln>
            <a:solidFill>
              <a:srgbClr val="000000"/>
            </a:solidFill>
          </a:ln>
        </p:spPr>
        <p:style>
          <a:lnRef idx="1">
            <a:schemeClr val="accent3"/>
          </a:lnRef>
          <a:fillRef idx="2">
            <a:schemeClr val="accent3"/>
          </a:fillRef>
          <a:effectRef idx="1">
            <a:schemeClr val="accent3"/>
          </a:effectRef>
          <a:fontRef idx="minor">
            <a:schemeClr val="dk1"/>
          </a:fontRef>
        </p:style>
        <p:txBody>
          <a:bodyPr wrap="square" lIns="124358" tIns="62179" rIns="124358" bIns="62179">
            <a:spAutoFit/>
          </a:bodyPr>
          <a:lstStyle/>
          <a:p>
            <a:r>
              <a:rPr lang="en-US" sz="5400" dirty="0">
                <a:solidFill>
                  <a:srgbClr val="000000"/>
                </a:solidFill>
              </a:rPr>
              <a:t>2. To Improve Return</a:t>
            </a:r>
          </a:p>
        </p:txBody>
      </p:sp>
    </p:spTree>
    <p:extLst>
      <p:ext uri="{BB962C8B-B14F-4D97-AF65-F5344CB8AC3E}">
        <p14:creationId xmlns:p14="http://schemas.microsoft.com/office/powerpoint/2010/main" val="151693288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621824" y="969844"/>
            <a:ext cx="11192828" cy="1165754"/>
          </a:xfrm>
          <a:prstGeom prst="rect">
            <a:avLst/>
          </a:prstGeom>
        </p:spPr>
        <p:txBody>
          <a:bodyPr vert="horz" lIns="124358" tIns="62179" rIns="124358" bIns="62179"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solidFill>
                  <a:srgbClr val="000000"/>
                </a:solidFill>
                <a:latin typeface="+mn-lt"/>
              </a:rPr>
              <a:t>The </a:t>
            </a:r>
            <a:r>
              <a:rPr lang="en-US" b="1" dirty="0">
                <a:solidFill>
                  <a:srgbClr val="000000"/>
                </a:solidFill>
                <a:latin typeface="+mn-lt"/>
              </a:rPr>
              <a:t>Simplest</a:t>
            </a:r>
            <a:r>
              <a:rPr lang="en-US" dirty="0">
                <a:solidFill>
                  <a:srgbClr val="000000"/>
                </a:solidFill>
                <a:latin typeface="+mn-lt"/>
              </a:rPr>
              <a:t> ROI Formula Ever</a:t>
            </a:r>
          </a:p>
        </p:txBody>
      </p:sp>
      <p:sp>
        <p:nvSpPr>
          <p:cNvPr id="10" name="Title 1"/>
          <p:cNvSpPr txBox="1">
            <a:spLocks/>
          </p:cNvSpPr>
          <p:nvPr/>
        </p:nvSpPr>
        <p:spPr>
          <a:xfrm>
            <a:off x="2096832" y="2252173"/>
            <a:ext cx="7759173" cy="1165754"/>
          </a:xfrm>
          <a:prstGeom prst="rect">
            <a:avLst/>
          </a:prstGeom>
        </p:spPr>
        <p:txBody>
          <a:bodyPr vert="horz" lIns="124358" tIns="62179" rIns="124358" bIns="6217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8200" b="1" dirty="0">
                <a:solidFill>
                  <a:srgbClr val="000000"/>
                </a:solidFill>
              </a:rPr>
              <a:t>Estimated Value</a:t>
            </a:r>
          </a:p>
        </p:txBody>
      </p:sp>
      <p:sp>
        <p:nvSpPr>
          <p:cNvPr id="11" name="Title 1"/>
          <p:cNvSpPr txBox="1">
            <a:spLocks/>
          </p:cNvSpPr>
          <p:nvPr/>
        </p:nvSpPr>
        <p:spPr>
          <a:xfrm>
            <a:off x="1468195" y="3753083"/>
            <a:ext cx="9154627" cy="1165754"/>
          </a:xfrm>
          <a:prstGeom prst="rect">
            <a:avLst/>
          </a:prstGeom>
        </p:spPr>
        <p:txBody>
          <a:bodyPr vert="horz" lIns="124358" tIns="62179" rIns="124358" bIns="6217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8200" b="1" dirty="0">
                <a:solidFill>
                  <a:srgbClr val="000000"/>
                </a:solidFill>
              </a:rPr>
              <a:t>Estimated Difficulty</a:t>
            </a:r>
          </a:p>
        </p:txBody>
      </p:sp>
      <p:sp>
        <p:nvSpPr>
          <p:cNvPr id="13" name="Rectangle 12"/>
          <p:cNvSpPr/>
          <p:nvPr/>
        </p:nvSpPr>
        <p:spPr>
          <a:xfrm>
            <a:off x="1140010" y="3506169"/>
            <a:ext cx="9983726" cy="167578"/>
          </a:xfrm>
          <a:prstGeom prst="rect">
            <a:avLst/>
          </a:prstGeom>
          <a:solidFill>
            <a:srgbClr val="000000"/>
          </a:solidFill>
        </p:spPr>
        <p:style>
          <a:lnRef idx="2">
            <a:schemeClr val="dk1">
              <a:shade val="50000"/>
            </a:schemeClr>
          </a:lnRef>
          <a:fillRef idx="1">
            <a:schemeClr val="dk1"/>
          </a:fillRef>
          <a:effectRef idx="0">
            <a:schemeClr val="dk1"/>
          </a:effectRef>
          <a:fontRef idx="minor">
            <a:schemeClr val="lt1"/>
          </a:fontRef>
        </p:style>
        <p:txBody>
          <a:bodyPr lIns="124358" tIns="62179" rIns="124358" bIns="62179" rtlCol="0" anchor="ctr"/>
          <a:lstStyle/>
          <a:p>
            <a:pPr algn="ctr"/>
            <a:endParaRPr lang="en-US" dirty="0">
              <a:solidFill>
                <a:srgbClr val="000000"/>
              </a:solidFill>
            </a:endParaRPr>
          </a:p>
        </p:txBody>
      </p:sp>
      <p:grpSp>
        <p:nvGrpSpPr>
          <p:cNvPr id="30" name="Group 29"/>
          <p:cNvGrpSpPr/>
          <p:nvPr/>
        </p:nvGrpSpPr>
        <p:grpSpPr>
          <a:xfrm>
            <a:off x="4347239" y="2531759"/>
            <a:ext cx="3258354" cy="3110308"/>
            <a:chOff x="3322602" y="2244852"/>
            <a:chExt cx="2395726" cy="3049598"/>
          </a:xfrm>
        </p:grpSpPr>
        <p:grpSp>
          <p:nvGrpSpPr>
            <p:cNvPr id="31" name="Group 6"/>
            <p:cNvGrpSpPr>
              <a:grpSpLocks noChangeAspect="1"/>
            </p:cNvGrpSpPr>
            <p:nvPr/>
          </p:nvGrpSpPr>
          <p:grpSpPr bwMode="auto">
            <a:xfrm>
              <a:off x="3322602" y="2244852"/>
              <a:ext cx="2395726" cy="3049598"/>
              <a:chOff x="2400" y="2328"/>
              <a:chExt cx="883" cy="1124"/>
            </a:xfrm>
          </p:grpSpPr>
          <p:sp>
            <p:nvSpPr>
              <p:cNvPr id="33"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7"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2"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3"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32" name="Freeform 9"/>
            <p:cNvSpPr>
              <a:spLocks/>
            </p:cNvSpPr>
            <p:nvPr/>
          </p:nvSpPr>
          <p:spPr bwMode="auto">
            <a:xfrm flipH="1">
              <a:off x="3679565" y="4014781"/>
              <a:ext cx="472091" cy="591470"/>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 name="Oval Callout 45"/>
          <p:cNvSpPr/>
          <p:nvPr/>
        </p:nvSpPr>
        <p:spPr>
          <a:xfrm flipH="1" flipV="1">
            <a:off x="7997553" y="2154205"/>
            <a:ext cx="3671805" cy="1786048"/>
          </a:xfrm>
          <a:prstGeom prst="wedgeEllipseCallout">
            <a:avLst>
              <a:gd name="adj1" fmla="val 90009"/>
              <a:gd name="adj2" fmla="val -63943"/>
            </a:avLst>
          </a:prstGeom>
          <a:solidFill>
            <a:schemeClr val="tx1">
              <a:lumMod val="20000"/>
              <a:lumOff val="80000"/>
            </a:schemeClr>
          </a:solidFill>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47" name="TextBox 46"/>
          <p:cNvSpPr txBox="1"/>
          <p:nvPr/>
        </p:nvSpPr>
        <p:spPr>
          <a:xfrm>
            <a:off x="8416785" y="2322199"/>
            <a:ext cx="3007445" cy="1479789"/>
          </a:xfrm>
          <a:prstGeom prst="rect">
            <a:avLst/>
          </a:prstGeom>
          <a:noFill/>
        </p:spPr>
        <p:txBody>
          <a:bodyPr wrap="square" lIns="124358" tIns="62179" rIns="124358" bIns="62179" rtlCol="0">
            <a:spAutoFit/>
          </a:bodyPr>
          <a:lstStyle/>
          <a:p>
            <a:r>
              <a:rPr lang="en-US" sz="4400" b="1" dirty="0">
                <a:solidFill>
                  <a:srgbClr val="000000"/>
                </a:solidFill>
              </a:rPr>
              <a:t>Even I can do it!</a:t>
            </a:r>
          </a:p>
        </p:txBody>
      </p:sp>
      <p:sp>
        <p:nvSpPr>
          <p:cNvPr id="24" name="Rectangle 23"/>
          <p:cNvSpPr/>
          <p:nvPr/>
        </p:nvSpPr>
        <p:spPr>
          <a:xfrm>
            <a:off x="2744019" y="115944"/>
            <a:ext cx="6948437" cy="962638"/>
          </a:xfrm>
          <a:prstGeom prst="rect">
            <a:avLst/>
          </a:prstGeom>
          <a:solidFill>
            <a:schemeClr val="tx1">
              <a:lumMod val="20000"/>
              <a:lumOff val="80000"/>
            </a:schemeClr>
          </a:solidFill>
          <a:ln>
            <a:solidFill>
              <a:srgbClr val="000000"/>
            </a:solidFill>
          </a:ln>
        </p:spPr>
        <p:style>
          <a:lnRef idx="1">
            <a:schemeClr val="accent3"/>
          </a:lnRef>
          <a:fillRef idx="2">
            <a:schemeClr val="accent3"/>
          </a:fillRef>
          <a:effectRef idx="1">
            <a:schemeClr val="accent3"/>
          </a:effectRef>
          <a:fontRef idx="minor">
            <a:schemeClr val="dk1"/>
          </a:fontRef>
        </p:style>
        <p:txBody>
          <a:bodyPr wrap="square" lIns="124358" tIns="62179" rIns="124358" bIns="62179">
            <a:spAutoFit/>
          </a:bodyPr>
          <a:lstStyle/>
          <a:p>
            <a:pPr algn="ctr"/>
            <a:r>
              <a:rPr lang="en-US" sz="5400" dirty="0">
                <a:solidFill>
                  <a:srgbClr val="000000"/>
                </a:solidFill>
              </a:rPr>
              <a:t>1. For Prioritization</a:t>
            </a:r>
          </a:p>
        </p:txBody>
      </p:sp>
    </p:spTree>
    <p:extLst>
      <p:ext uri="{BB962C8B-B14F-4D97-AF65-F5344CB8AC3E}">
        <p14:creationId xmlns:p14="http://schemas.microsoft.com/office/powerpoint/2010/main" val="6176914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par>
                                <p:cTn id="14" presetID="10" presetClass="exit" presetSubtype="0" fill="hold" grpId="1" nodeType="withEffect">
                                  <p:stCondLst>
                                    <p:cond delay="0"/>
                                  </p:stCondLst>
                                  <p:childTnLst>
                                    <p:animEffect transition="out" filter="fade">
                                      <p:cBhvr>
                                        <p:cTn id="15" dur="500"/>
                                        <p:tgtEl>
                                          <p:spTgt spid="46"/>
                                        </p:tgtEl>
                                      </p:cBhvr>
                                    </p:animEffect>
                                    <p:set>
                                      <p:cBhvr>
                                        <p:cTn id="16" dur="1" fill="hold">
                                          <p:stCondLst>
                                            <p:cond delay="499"/>
                                          </p:stCondLst>
                                        </p:cTn>
                                        <p:tgtEl>
                                          <p:spTgt spid="46"/>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47"/>
                                        </p:tgtEl>
                                      </p:cBhvr>
                                    </p:animEffect>
                                    <p:set>
                                      <p:cBhvr>
                                        <p:cTn id="19" dur="1" fill="hold">
                                          <p:stCondLst>
                                            <p:cond delay="499"/>
                                          </p:stCondLst>
                                        </p:cTn>
                                        <p:tgtEl>
                                          <p:spTgt spid="47"/>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animBg="1"/>
      <p:bldP spid="46" grpId="0" animBg="1"/>
      <p:bldP spid="46" grpId="1" animBg="1"/>
      <p:bldP spid="47" grpId="0"/>
      <p:bldP spid="47"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39774" y="1057275"/>
            <a:ext cx="11193463" cy="1166813"/>
          </a:xfrm>
        </p:spPr>
        <p:txBody>
          <a:bodyPr/>
          <a:lstStyle/>
          <a:p>
            <a:r>
              <a:rPr lang="en-US" dirty="0" smtClean="0">
                <a:solidFill>
                  <a:srgbClr val="000000"/>
                </a:solidFill>
                <a:latin typeface="+mn-lt"/>
              </a:rPr>
              <a:t>Examples</a:t>
            </a:r>
            <a:endParaRPr lang="en-US" dirty="0">
              <a:solidFill>
                <a:srgbClr val="000000"/>
              </a:solidFill>
              <a:latin typeface="+mn-lt"/>
            </a:endParaRPr>
          </a:p>
        </p:txBody>
      </p:sp>
      <p:sp>
        <p:nvSpPr>
          <p:cNvPr id="3" name="Rectangle 2"/>
          <p:cNvSpPr/>
          <p:nvPr/>
        </p:nvSpPr>
        <p:spPr>
          <a:xfrm>
            <a:off x="503237" y="1973262"/>
            <a:ext cx="12591931" cy="2448448"/>
          </a:xfrm>
          <a:prstGeom prst="rect">
            <a:avLst/>
          </a:prstGeom>
        </p:spPr>
        <p:txBody>
          <a:bodyPr wrap="square" lIns="124358" tIns="62179" rIns="124358" bIns="62179">
            <a:spAutoFit/>
          </a:bodyPr>
          <a:lstStyle/>
          <a:p>
            <a:pPr marL="621792" indent="-621792">
              <a:spcBef>
                <a:spcPts val="816"/>
              </a:spcBef>
              <a:buFont typeface="Wingdings" pitchFamily="2" charset="2"/>
              <a:buChar char="§"/>
              <a:tabLst>
                <a:tab pos="628270" algn="l"/>
              </a:tabLst>
            </a:pPr>
            <a:r>
              <a:rPr lang="en-US" sz="3200" dirty="0">
                <a:solidFill>
                  <a:prstClr val="black"/>
                </a:solidFill>
              </a:rPr>
              <a:t>I have a difficult requirement. It’s an </a:t>
            </a:r>
            <a:r>
              <a:rPr lang="en-US" sz="3200" b="1" dirty="0">
                <a:solidFill>
                  <a:prstClr val="black"/>
                </a:solidFill>
              </a:rPr>
              <a:t>8</a:t>
            </a:r>
            <a:r>
              <a:rPr lang="en-US" sz="3200" dirty="0">
                <a:solidFill>
                  <a:prstClr val="black"/>
                </a:solidFill>
              </a:rPr>
              <a:t> in difficulty (out of 10).</a:t>
            </a:r>
          </a:p>
          <a:p>
            <a:pPr marL="621792" indent="-621792">
              <a:spcBef>
                <a:spcPts val="816"/>
              </a:spcBef>
              <a:buFont typeface="Wingdings" pitchFamily="2" charset="2"/>
              <a:buChar char="§"/>
              <a:tabLst>
                <a:tab pos="628270" algn="l"/>
              </a:tabLst>
            </a:pPr>
            <a:r>
              <a:rPr lang="en-US" sz="3200" dirty="0">
                <a:solidFill>
                  <a:prstClr val="black"/>
                </a:solidFill>
              </a:rPr>
              <a:t>I have an easy requirement. It’s a </a:t>
            </a:r>
            <a:r>
              <a:rPr lang="en-US" sz="3200" b="1" dirty="0">
                <a:solidFill>
                  <a:prstClr val="black"/>
                </a:solidFill>
              </a:rPr>
              <a:t>2</a:t>
            </a:r>
            <a:r>
              <a:rPr lang="en-US" sz="3200" dirty="0">
                <a:solidFill>
                  <a:prstClr val="black"/>
                </a:solidFill>
              </a:rPr>
              <a:t> in difficulty (out of 10).</a:t>
            </a:r>
          </a:p>
          <a:p>
            <a:pPr marL="621792" indent="-621792">
              <a:spcBef>
                <a:spcPts val="816"/>
              </a:spcBef>
              <a:buFont typeface="Wingdings" pitchFamily="2" charset="2"/>
              <a:buChar char="§"/>
              <a:tabLst>
                <a:tab pos="628270" algn="l"/>
              </a:tabLst>
            </a:pPr>
            <a:r>
              <a:rPr lang="en-US" sz="3200" dirty="0">
                <a:solidFill>
                  <a:prstClr val="black"/>
                </a:solidFill>
              </a:rPr>
              <a:t>The expected value of the difficult requirement is 4 (out of 10).</a:t>
            </a:r>
          </a:p>
          <a:p>
            <a:pPr marL="621792" indent="-621792">
              <a:spcBef>
                <a:spcPts val="816"/>
              </a:spcBef>
              <a:buFont typeface="Wingdings" pitchFamily="2" charset="2"/>
              <a:buChar char="§"/>
              <a:tabLst>
                <a:tab pos="628270" algn="l"/>
              </a:tabLst>
            </a:pPr>
            <a:r>
              <a:rPr lang="en-US" sz="3200" dirty="0">
                <a:solidFill>
                  <a:prstClr val="black"/>
                </a:solidFill>
              </a:rPr>
              <a:t>The expected value of the easy requirement is 6 (out of 10).</a:t>
            </a:r>
          </a:p>
        </p:txBody>
      </p:sp>
      <p:pic>
        <p:nvPicPr>
          <p:cNvPr id="4" name="Picture 2"/>
          <p:cNvPicPr>
            <a:picLocks noChangeAspect="1" noChangeArrowheads="1"/>
          </p:cNvPicPr>
          <p:nvPr/>
        </p:nvPicPr>
        <p:blipFill>
          <a:blip r:embed="rId2"/>
          <a:srcRect/>
          <a:stretch>
            <a:fillRect/>
          </a:stretch>
        </p:blipFill>
        <p:spPr bwMode="auto">
          <a:xfrm>
            <a:off x="1570037" y="5628713"/>
            <a:ext cx="9677400" cy="1250900"/>
          </a:xfrm>
          <a:prstGeom prst="rect">
            <a:avLst/>
          </a:prstGeom>
          <a:noFill/>
          <a:ln w="9525">
            <a:noFill/>
            <a:miter lim="800000"/>
            <a:headEnd/>
            <a:tailEnd/>
          </a:ln>
        </p:spPr>
      </p:pic>
      <p:sp>
        <p:nvSpPr>
          <p:cNvPr id="6" name="Title 1"/>
          <p:cNvSpPr txBox="1">
            <a:spLocks/>
          </p:cNvSpPr>
          <p:nvPr/>
        </p:nvSpPr>
        <p:spPr>
          <a:xfrm>
            <a:off x="4503786" y="4378561"/>
            <a:ext cx="3101577" cy="662620"/>
          </a:xfrm>
          <a:prstGeom prst="rect">
            <a:avLst/>
          </a:prstGeom>
        </p:spPr>
        <p:txBody>
          <a:bodyPr vert="horz" lIns="124358" tIns="62179" rIns="124358" bIns="6217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300" b="1" dirty="0">
                <a:solidFill>
                  <a:srgbClr val="000000"/>
                </a:solidFill>
              </a:rPr>
              <a:t>Estimated Value</a:t>
            </a:r>
          </a:p>
        </p:txBody>
      </p:sp>
      <p:sp>
        <p:nvSpPr>
          <p:cNvPr id="7" name="Title 1"/>
          <p:cNvSpPr txBox="1">
            <a:spLocks/>
          </p:cNvSpPr>
          <p:nvPr/>
        </p:nvSpPr>
        <p:spPr>
          <a:xfrm>
            <a:off x="4259521" y="4966093"/>
            <a:ext cx="3659382" cy="662620"/>
          </a:xfrm>
          <a:prstGeom prst="rect">
            <a:avLst/>
          </a:prstGeom>
        </p:spPr>
        <p:txBody>
          <a:bodyPr vert="horz" lIns="124358" tIns="62179" rIns="124358" bIns="6217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300" b="1" dirty="0">
                <a:solidFill>
                  <a:srgbClr val="000000"/>
                </a:solidFill>
              </a:rPr>
              <a:t>Estimated Difficulty</a:t>
            </a:r>
          </a:p>
        </p:txBody>
      </p:sp>
      <p:sp>
        <p:nvSpPr>
          <p:cNvPr id="8" name="Rectangle 7"/>
          <p:cNvSpPr/>
          <p:nvPr/>
        </p:nvSpPr>
        <p:spPr>
          <a:xfrm flipV="1">
            <a:off x="4342603" y="4957908"/>
            <a:ext cx="3449356" cy="46629"/>
          </a:xfrm>
          <a:prstGeom prst="rect">
            <a:avLst/>
          </a:prstGeom>
          <a:solidFill>
            <a:srgbClr val="000000"/>
          </a:solidFill>
        </p:spPr>
        <p:style>
          <a:lnRef idx="2">
            <a:schemeClr val="dk1">
              <a:shade val="50000"/>
            </a:schemeClr>
          </a:lnRef>
          <a:fillRef idx="1">
            <a:schemeClr val="dk1"/>
          </a:fillRef>
          <a:effectRef idx="0">
            <a:schemeClr val="dk1"/>
          </a:effectRef>
          <a:fontRef idx="minor">
            <a:schemeClr val="lt1"/>
          </a:fontRef>
        </p:style>
        <p:txBody>
          <a:bodyPr lIns="124358" tIns="62179" rIns="124358" bIns="62179" rtlCol="0" anchor="ctr"/>
          <a:lstStyle/>
          <a:p>
            <a:pPr algn="ctr"/>
            <a:endParaRPr lang="en-US" sz="1100" dirty="0"/>
          </a:p>
        </p:txBody>
      </p:sp>
      <p:sp>
        <p:nvSpPr>
          <p:cNvPr id="9" name="Rectangle 8"/>
          <p:cNvSpPr/>
          <p:nvPr/>
        </p:nvSpPr>
        <p:spPr>
          <a:xfrm>
            <a:off x="2744019" y="115944"/>
            <a:ext cx="6948437" cy="962638"/>
          </a:xfrm>
          <a:prstGeom prst="rect">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16200000" scaled="1"/>
            <a:tileRect/>
          </a:gradFill>
          <a:ln>
            <a:solidFill>
              <a:srgbClr val="000000"/>
            </a:solidFill>
          </a:ln>
        </p:spPr>
        <p:style>
          <a:lnRef idx="1">
            <a:schemeClr val="accent3"/>
          </a:lnRef>
          <a:fillRef idx="2">
            <a:schemeClr val="accent3"/>
          </a:fillRef>
          <a:effectRef idx="1">
            <a:schemeClr val="accent3"/>
          </a:effectRef>
          <a:fontRef idx="minor">
            <a:schemeClr val="dk1"/>
          </a:fontRef>
        </p:style>
        <p:txBody>
          <a:bodyPr wrap="square" lIns="124358" tIns="62179" rIns="124358" bIns="62179">
            <a:spAutoFit/>
          </a:bodyPr>
          <a:lstStyle/>
          <a:p>
            <a:pPr algn="ctr"/>
            <a:r>
              <a:rPr lang="en-US" sz="5400" dirty="0">
                <a:solidFill>
                  <a:srgbClr val="000000"/>
                </a:solidFill>
              </a:rPr>
              <a:t>1. For Prioritization</a:t>
            </a:r>
          </a:p>
        </p:txBody>
      </p:sp>
    </p:spTree>
    <p:extLst>
      <p:ext uri="{BB962C8B-B14F-4D97-AF65-F5344CB8AC3E}">
        <p14:creationId xmlns:p14="http://schemas.microsoft.com/office/powerpoint/2010/main" val="31302971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1214597"/>
            <a:ext cx="10571004" cy="1499290"/>
          </a:xfrm>
          <a:prstGeom prst="rect">
            <a:avLst/>
          </a:prstGeom>
        </p:spPr>
        <p:txBody>
          <a:bodyPr lIns="124358" tIns="62179" rIns="124358" bIns="62179"/>
          <a:lstStyle/>
          <a:p>
            <a:pPr defTabSz="1243584">
              <a:spcBef>
                <a:spcPct val="0"/>
              </a:spcBef>
              <a:defRPr/>
            </a:pPr>
            <a:r>
              <a:rPr lang="en-US" sz="6000" dirty="0">
                <a:solidFill>
                  <a:prstClr val="black"/>
                </a:solidFill>
              </a:rPr>
              <a:t>ROI (traditionally) Measures </a:t>
            </a:r>
            <a:r>
              <a:rPr lang="en-US" sz="6000" b="1" dirty="0">
                <a:solidFill>
                  <a:prstClr val="black"/>
                </a:solidFill>
              </a:rPr>
              <a:t>Financial Impact</a:t>
            </a:r>
          </a:p>
        </p:txBody>
      </p:sp>
      <p:pic>
        <p:nvPicPr>
          <p:cNvPr id="1026" name="Picture 2" descr="C:\Documents and Settings\rharbridge\Local Settings\Temporary Internet Files\Content.IE5\QN5M7ZR0\MCj04414590000[1].png"/>
          <p:cNvPicPr>
            <a:picLocks noChangeAspect="1" noChangeArrowheads="1"/>
          </p:cNvPicPr>
          <p:nvPr/>
        </p:nvPicPr>
        <p:blipFill>
          <a:blip r:embed="rId2"/>
          <a:srcRect/>
          <a:stretch>
            <a:fillRect/>
          </a:stretch>
        </p:blipFill>
        <p:spPr bwMode="auto">
          <a:xfrm>
            <a:off x="2042817" y="3427651"/>
            <a:ext cx="3733101" cy="2799428"/>
          </a:xfrm>
          <a:prstGeom prst="rect">
            <a:avLst/>
          </a:prstGeom>
          <a:noFill/>
        </p:spPr>
      </p:pic>
      <p:pic>
        <p:nvPicPr>
          <p:cNvPr id="4" name="Picture 2" descr="C:\Documents and Settings\rharbridge\Local Settings\Temporary Internet Files\Content.IE5\QN5M7ZR0\MCj04414590000[1].png"/>
          <p:cNvPicPr>
            <a:picLocks noChangeAspect="1" noChangeArrowheads="1"/>
          </p:cNvPicPr>
          <p:nvPr/>
        </p:nvPicPr>
        <p:blipFill>
          <a:blip r:embed="rId2"/>
          <a:srcRect/>
          <a:stretch>
            <a:fillRect/>
          </a:stretch>
        </p:blipFill>
        <p:spPr bwMode="auto">
          <a:xfrm>
            <a:off x="3745429" y="4027182"/>
            <a:ext cx="3733101" cy="2799428"/>
          </a:xfrm>
          <a:prstGeom prst="rect">
            <a:avLst/>
          </a:prstGeom>
          <a:noFill/>
        </p:spPr>
      </p:pic>
      <p:pic>
        <p:nvPicPr>
          <p:cNvPr id="5" name="Picture 2" descr="C:\Documents and Settings\rharbridge\Local Settings\Temporary Internet Files\Content.IE5\QN5M7ZR0\MCj04414590000[1].png"/>
          <p:cNvPicPr>
            <a:picLocks noChangeAspect="1" noChangeArrowheads="1"/>
          </p:cNvPicPr>
          <p:nvPr/>
        </p:nvPicPr>
        <p:blipFill>
          <a:blip r:embed="rId2"/>
          <a:srcRect/>
          <a:stretch>
            <a:fillRect/>
          </a:stretch>
        </p:blipFill>
        <p:spPr bwMode="auto">
          <a:xfrm>
            <a:off x="7135848" y="3627495"/>
            <a:ext cx="3733101" cy="2799428"/>
          </a:xfrm>
          <a:prstGeom prst="rect">
            <a:avLst/>
          </a:prstGeom>
          <a:noFill/>
        </p:spPr>
      </p:pic>
      <p:pic>
        <p:nvPicPr>
          <p:cNvPr id="6" name="Picture 2" descr="C:\Documents and Settings\rharbridge\Local Settings\Temporary Internet Files\Content.IE5\QN5M7ZR0\MCj04414590000[1].png"/>
          <p:cNvPicPr>
            <a:picLocks noChangeAspect="1" noChangeArrowheads="1"/>
          </p:cNvPicPr>
          <p:nvPr/>
        </p:nvPicPr>
        <p:blipFill>
          <a:blip r:embed="rId2"/>
          <a:srcRect/>
          <a:stretch>
            <a:fillRect/>
          </a:stretch>
        </p:blipFill>
        <p:spPr bwMode="auto">
          <a:xfrm>
            <a:off x="5492459" y="3451235"/>
            <a:ext cx="3733101" cy="2799428"/>
          </a:xfrm>
          <a:prstGeom prst="rect">
            <a:avLst/>
          </a:prstGeom>
          <a:noFill/>
        </p:spPr>
      </p:pic>
      <p:pic>
        <p:nvPicPr>
          <p:cNvPr id="7" name="Picture 2" descr="C:\Documents and Settings\rharbridge\Local Settings\Temporary Internet Files\Content.IE5\QN5M7ZR0\MCj04414590000[1].png"/>
          <p:cNvPicPr>
            <a:picLocks noChangeAspect="1" noChangeArrowheads="1"/>
          </p:cNvPicPr>
          <p:nvPr/>
        </p:nvPicPr>
        <p:blipFill>
          <a:blip r:embed="rId2"/>
          <a:srcRect/>
          <a:stretch>
            <a:fillRect/>
          </a:stretch>
        </p:blipFill>
        <p:spPr bwMode="auto">
          <a:xfrm>
            <a:off x="414232" y="3871747"/>
            <a:ext cx="3733101" cy="2799428"/>
          </a:xfrm>
          <a:prstGeom prst="rect">
            <a:avLst/>
          </a:prstGeom>
          <a:noFill/>
        </p:spPr>
      </p:pic>
      <p:pic>
        <p:nvPicPr>
          <p:cNvPr id="8" name="Picture 2" descr="C:\Documents and Settings\rharbridge\Local Settings\Temporary Internet Files\Content.IE5\QN5M7ZR0\MCj04414590000[1].png"/>
          <p:cNvPicPr>
            <a:picLocks noChangeAspect="1" noChangeArrowheads="1"/>
          </p:cNvPicPr>
          <p:nvPr/>
        </p:nvPicPr>
        <p:blipFill>
          <a:blip r:embed="rId2"/>
          <a:srcRect/>
          <a:stretch>
            <a:fillRect/>
          </a:stretch>
        </p:blipFill>
        <p:spPr bwMode="auto">
          <a:xfrm>
            <a:off x="8749628" y="3638596"/>
            <a:ext cx="3733101" cy="2799428"/>
          </a:xfrm>
          <a:prstGeom prst="rect">
            <a:avLst/>
          </a:prstGeom>
          <a:noFill/>
        </p:spPr>
      </p:pic>
      <p:sp>
        <p:nvSpPr>
          <p:cNvPr id="9" name="Rectangle 8"/>
          <p:cNvSpPr/>
          <p:nvPr/>
        </p:nvSpPr>
        <p:spPr>
          <a:xfrm>
            <a:off x="2723434" y="102107"/>
            <a:ext cx="6948438" cy="962638"/>
          </a:xfrm>
          <a:prstGeom prst="rect">
            <a:avLst/>
          </a:prstGeom>
          <a:solidFill>
            <a:schemeClr val="tx1">
              <a:lumMod val="20000"/>
              <a:lumOff val="80000"/>
            </a:schemeClr>
          </a:solidFill>
          <a:ln>
            <a:solidFill>
              <a:srgbClr val="000000"/>
            </a:solidFill>
          </a:ln>
        </p:spPr>
        <p:style>
          <a:lnRef idx="1">
            <a:schemeClr val="accent3"/>
          </a:lnRef>
          <a:fillRef idx="2">
            <a:schemeClr val="accent3"/>
          </a:fillRef>
          <a:effectRef idx="1">
            <a:schemeClr val="accent3"/>
          </a:effectRef>
          <a:fontRef idx="minor">
            <a:schemeClr val="dk1"/>
          </a:fontRef>
        </p:style>
        <p:txBody>
          <a:bodyPr wrap="square" lIns="124358" tIns="62179" rIns="124358" bIns="62179">
            <a:spAutoFit/>
          </a:bodyPr>
          <a:lstStyle/>
          <a:p>
            <a:pPr algn="ctr"/>
            <a:r>
              <a:rPr lang="en-US" sz="5400" dirty="0">
                <a:solidFill>
                  <a:srgbClr val="000000"/>
                </a:solidFill>
              </a:rPr>
              <a:t>2. To Improve Return</a:t>
            </a:r>
          </a:p>
        </p:txBody>
      </p:sp>
    </p:spTree>
    <p:extLst>
      <p:ext uri="{BB962C8B-B14F-4D97-AF65-F5344CB8AC3E}">
        <p14:creationId xmlns:p14="http://schemas.microsoft.com/office/powerpoint/2010/main" val="311533192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1211262"/>
            <a:ext cx="11768028" cy="1499290"/>
          </a:xfrm>
          <a:prstGeom prst="rect">
            <a:avLst/>
          </a:prstGeom>
        </p:spPr>
        <p:txBody>
          <a:bodyPr lIns="124358" tIns="62179" rIns="124358" bIns="62179"/>
          <a:lstStyle/>
          <a:p>
            <a:pPr defTabSz="1243584">
              <a:spcBef>
                <a:spcPct val="0"/>
              </a:spcBef>
              <a:defRPr/>
            </a:pPr>
            <a:r>
              <a:rPr lang="en-US" sz="5400" dirty="0">
                <a:solidFill>
                  <a:prstClr val="black"/>
                </a:solidFill>
              </a:rPr>
              <a:t>ROI analysis </a:t>
            </a:r>
            <a:r>
              <a:rPr lang="en-US" sz="5400" b="1" dirty="0">
                <a:solidFill>
                  <a:prstClr val="black"/>
                </a:solidFill>
              </a:rPr>
              <a:t>often  misses '</a:t>
            </a:r>
            <a:r>
              <a:rPr lang="en-US" sz="5400" dirty="0">
                <a:solidFill>
                  <a:prstClr val="black"/>
                </a:solidFill>
              </a:rPr>
              <a:t>non-financial impact’ or ‘increased potential’</a:t>
            </a:r>
            <a:endParaRPr lang="en-US" sz="5400" b="1" dirty="0">
              <a:solidFill>
                <a:prstClr val="black"/>
              </a:solidFill>
            </a:endParaRPr>
          </a:p>
        </p:txBody>
      </p:sp>
      <p:sp>
        <p:nvSpPr>
          <p:cNvPr id="4" name="Rectangle 3"/>
          <p:cNvSpPr/>
          <p:nvPr/>
        </p:nvSpPr>
        <p:spPr>
          <a:xfrm>
            <a:off x="1219376" y="3780878"/>
            <a:ext cx="5249949" cy="633404"/>
          </a:xfrm>
          <a:prstGeom prst="rect">
            <a:avLst/>
          </a:prstGeom>
        </p:spPr>
        <p:txBody>
          <a:bodyPr wrap="none" lIns="124358" tIns="62179" rIns="124358" bIns="62179">
            <a:spAutoFit/>
          </a:bodyPr>
          <a:lstStyle/>
          <a:p>
            <a:r>
              <a:rPr lang="en-US" sz="3300" b="1" dirty="0">
                <a:solidFill>
                  <a:prstClr val="black"/>
                </a:solidFill>
              </a:rPr>
              <a:t>Website/Intranet Visitors</a:t>
            </a:r>
          </a:p>
        </p:txBody>
      </p:sp>
      <p:sp>
        <p:nvSpPr>
          <p:cNvPr id="5" name="Rectangle 4"/>
          <p:cNvSpPr/>
          <p:nvPr/>
        </p:nvSpPr>
        <p:spPr>
          <a:xfrm>
            <a:off x="5249785" y="5096456"/>
            <a:ext cx="3686527" cy="1141235"/>
          </a:xfrm>
          <a:prstGeom prst="rect">
            <a:avLst/>
          </a:prstGeom>
        </p:spPr>
        <p:txBody>
          <a:bodyPr wrap="square" lIns="124358" tIns="62179" rIns="124358" bIns="62179">
            <a:spAutoFit/>
          </a:bodyPr>
          <a:lstStyle/>
          <a:p>
            <a:r>
              <a:rPr lang="en-US" sz="3300" b="1" dirty="0">
                <a:solidFill>
                  <a:prstClr val="black"/>
                </a:solidFill>
              </a:rPr>
              <a:t>Increased Connections</a:t>
            </a:r>
          </a:p>
        </p:txBody>
      </p:sp>
      <p:sp>
        <p:nvSpPr>
          <p:cNvPr id="6" name="Rectangle 5"/>
          <p:cNvSpPr/>
          <p:nvPr/>
        </p:nvSpPr>
        <p:spPr>
          <a:xfrm>
            <a:off x="2199894" y="4589839"/>
            <a:ext cx="1918268" cy="402571"/>
          </a:xfrm>
          <a:prstGeom prst="rect">
            <a:avLst/>
          </a:prstGeom>
        </p:spPr>
        <p:txBody>
          <a:bodyPr wrap="none" lIns="124358" tIns="62179" rIns="124358" bIns="62179">
            <a:spAutoFit/>
          </a:bodyPr>
          <a:lstStyle/>
          <a:p>
            <a:r>
              <a:rPr lang="en-US" dirty="0" smtClean="0">
                <a:solidFill>
                  <a:prstClr val="black"/>
                </a:solidFill>
              </a:rPr>
              <a:t>User Complaints</a:t>
            </a:r>
            <a:endParaRPr lang="en-US" dirty="0">
              <a:solidFill>
                <a:prstClr val="black"/>
              </a:solidFill>
            </a:endParaRPr>
          </a:p>
        </p:txBody>
      </p:sp>
      <p:sp>
        <p:nvSpPr>
          <p:cNvPr id="7" name="Rectangle 6"/>
          <p:cNvSpPr/>
          <p:nvPr/>
        </p:nvSpPr>
        <p:spPr>
          <a:xfrm>
            <a:off x="5691932" y="4436928"/>
            <a:ext cx="2362749" cy="541071"/>
          </a:xfrm>
          <a:prstGeom prst="rect">
            <a:avLst/>
          </a:prstGeom>
        </p:spPr>
        <p:txBody>
          <a:bodyPr wrap="none" lIns="124358" tIns="62179" rIns="124358" bIns="62179">
            <a:spAutoFit/>
          </a:bodyPr>
          <a:lstStyle/>
          <a:p>
            <a:r>
              <a:rPr lang="en-US" dirty="0" smtClean="0">
                <a:solidFill>
                  <a:prstClr val="black"/>
                </a:solidFill>
              </a:rPr>
              <a:t>Improved </a:t>
            </a:r>
            <a:r>
              <a:rPr lang="en-US" sz="2700" dirty="0">
                <a:solidFill>
                  <a:prstClr val="black"/>
                </a:solidFill>
              </a:rPr>
              <a:t>Morale</a:t>
            </a:r>
            <a:endParaRPr lang="en-US" dirty="0">
              <a:solidFill>
                <a:prstClr val="black"/>
              </a:solidFill>
            </a:endParaRPr>
          </a:p>
        </p:txBody>
      </p:sp>
      <p:sp>
        <p:nvSpPr>
          <p:cNvPr id="8" name="Rectangle 7"/>
          <p:cNvSpPr/>
          <p:nvPr/>
        </p:nvSpPr>
        <p:spPr>
          <a:xfrm>
            <a:off x="9151668" y="4442481"/>
            <a:ext cx="3315125" cy="633404"/>
          </a:xfrm>
          <a:prstGeom prst="rect">
            <a:avLst/>
          </a:prstGeom>
        </p:spPr>
        <p:txBody>
          <a:bodyPr wrap="none" lIns="124358" tIns="62179" rIns="124358" bIns="62179">
            <a:spAutoFit/>
          </a:bodyPr>
          <a:lstStyle/>
          <a:p>
            <a:r>
              <a:rPr lang="en-US" sz="3300" b="1" dirty="0">
                <a:solidFill>
                  <a:prstClr val="black"/>
                </a:solidFill>
              </a:rPr>
              <a:t>Improved Skills</a:t>
            </a:r>
          </a:p>
        </p:txBody>
      </p:sp>
      <p:sp>
        <p:nvSpPr>
          <p:cNvPr id="9" name="Rectangle 8"/>
          <p:cNvSpPr/>
          <p:nvPr/>
        </p:nvSpPr>
        <p:spPr>
          <a:xfrm>
            <a:off x="6601114" y="3774315"/>
            <a:ext cx="3091605" cy="544100"/>
          </a:xfrm>
          <a:prstGeom prst="rect">
            <a:avLst/>
          </a:prstGeom>
        </p:spPr>
        <p:txBody>
          <a:bodyPr wrap="none" lIns="124358" tIns="62179" rIns="124358" bIns="62179">
            <a:spAutoFit/>
          </a:bodyPr>
          <a:lstStyle/>
          <a:p>
            <a:r>
              <a:rPr lang="en-US" u="sng" dirty="0" smtClean="0">
                <a:solidFill>
                  <a:prstClr val="black"/>
                </a:solidFill>
              </a:rPr>
              <a:t>Improved </a:t>
            </a:r>
            <a:r>
              <a:rPr lang="en-US" sz="2700" u="sng" dirty="0">
                <a:solidFill>
                  <a:prstClr val="black"/>
                </a:solidFill>
              </a:rPr>
              <a:t>Know-How</a:t>
            </a:r>
            <a:endParaRPr lang="en-US" u="sng" dirty="0">
              <a:solidFill>
                <a:prstClr val="black"/>
              </a:solidFill>
            </a:endParaRPr>
          </a:p>
        </p:txBody>
      </p:sp>
      <p:sp>
        <p:nvSpPr>
          <p:cNvPr id="10" name="Rectangle 9"/>
          <p:cNvSpPr/>
          <p:nvPr/>
        </p:nvSpPr>
        <p:spPr>
          <a:xfrm>
            <a:off x="9319912" y="5204508"/>
            <a:ext cx="1329004" cy="402571"/>
          </a:xfrm>
          <a:prstGeom prst="rect">
            <a:avLst/>
          </a:prstGeom>
        </p:spPr>
        <p:txBody>
          <a:bodyPr wrap="none" lIns="124358" tIns="62179" rIns="124358" bIns="62179">
            <a:spAutoFit/>
          </a:bodyPr>
          <a:lstStyle/>
          <a:p>
            <a:r>
              <a:rPr lang="en-US" dirty="0" smtClean="0">
                <a:solidFill>
                  <a:prstClr val="black"/>
                </a:solidFill>
              </a:rPr>
              <a:t>Innovation</a:t>
            </a:r>
            <a:endParaRPr lang="en-US" dirty="0">
              <a:solidFill>
                <a:prstClr val="black"/>
              </a:solidFill>
            </a:endParaRPr>
          </a:p>
        </p:txBody>
      </p:sp>
      <p:sp>
        <p:nvSpPr>
          <p:cNvPr id="11" name="Rectangle 10"/>
          <p:cNvSpPr/>
          <p:nvPr/>
        </p:nvSpPr>
        <p:spPr>
          <a:xfrm>
            <a:off x="7152930" y="6464129"/>
            <a:ext cx="2035095" cy="402571"/>
          </a:xfrm>
          <a:prstGeom prst="rect">
            <a:avLst/>
          </a:prstGeom>
        </p:spPr>
        <p:txBody>
          <a:bodyPr wrap="none" lIns="124358" tIns="62179" rIns="124358" bIns="62179">
            <a:spAutoFit/>
          </a:bodyPr>
          <a:lstStyle/>
          <a:p>
            <a:r>
              <a:rPr lang="en-US" dirty="0" smtClean="0">
                <a:solidFill>
                  <a:prstClr val="black"/>
                </a:solidFill>
              </a:rPr>
              <a:t>Better Reputation</a:t>
            </a:r>
            <a:endParaRPr lang="en-US" dirty="0">
              <a:solidFill>
                <a:prstClr val="black"/>
              </a:solidFill>
            </a:endParaRPr>
          </a:p>
        </p:txBody>
      </p:sp>
      <p:sp>
        <p:nvSpPr>
          <p:cNvPr id="12" name="Rectangle 11"/>
          <p:cNvSpPr/>
          <p:nvPr/>
        </p:nvSpPr>
        <p:spPr>
          <a:xfrm>
            <a:off x="8170478" y="6020537"/>
            <a:ext cx="2851216" cy="402571"/>
          </a:xfrm>
          <a:prstGeom prst="rect">
            <a:avLst/>
          </a:prstGeom>
        </p:spPr>
        <p:txBody>
          <a:bodyPr wrap="none" lIns="124358" tIns="62179" rIns="124358" bIns="62179">
            <a:spAutoFit/>
          </a:bodyPr>
          <a:lstStyle/>
          <a:p>
            <a:r>
              <a:rPr lang="en-US" dirty="0" smtClean="0">
                <a:solidFill>
                  <a:prstClr val="black"/>
                </a:solidFill>
              </a:rPr>
              <a:t>Employment Applications</a:t>
            </a:r>
            <a:endParaRPr lang="en-US" dirty="0">
              <a:solidFill>
                <a:prstClr val="black"/>
              </a:solidFill>
            </a:endParaRPr>
          </a:p>
        </p:txBody>
      </p:sp>
      <p:sp>
        <p:nvSpPr>
          <p:cNvPr id="13" name="Rectangle 12"/>
          <p:cNvSpPr/>
          <p:nvPr/>
        </p:nvSpPr>
        <p:spPr>
          <a:xfrm>
            <a:off x="1511446" y="5670307"/>
            <a:ext cx="3324743" cy="710348"/>
          </a:xfrm>
          <a:prstGeom prst="rect">
            <a:avLst/>
          </a:prstGeom>
        </p:spPr>
        <p:txBody>
          <a:bodyPr wrap="none" lIns="124358" tIns="62179" rIns="124358" bIns="62179">
            <a:spAutoFit/>
          </a:bodyPr>
          <a:lstStyle/>
          <a:p>
            <a:r>
              <a:rPr lang="en-US" sz="3800" i="1" dirty="0">
                <a:solidFill>
                  <a:prstClr val="black"/>
                </a:solidFill>
              </a:rPr>
              <a:t>Click-throughs</a:t>
            </a:r>
          </a:p>
        </p:txBody>
      </p:sp>
      <p:sp>
        <p:nvSpPr>
          <p:cNvPr id="14" name="Rectangle 13"/>
          <p:cNvSpPr/>
          <p:nvPr/>
        </p:nvSpPr>
        <p:spPr>
          <a:xfrm>
            <a:off x="5463123" y="6239557"/>
            <a:ext cx="1352408" cy="402571"/>
          </a:xfrm>
          <a:prstGeom prst="rect">
            <a:avLst/>
          </a:prstGeom>
        </p:spPr>
        <p:txBody>
          <a:bodyPr wrap="none" lIns="124358" tIns="62179" rIns="124358" bIns="62179">
            <a:spAutoFit/>
          </a:bodyPr>
          <a:lstStyle/>
          <a:p>
            <a:r>
              <a:rPr lang="en-US" dirty="0" smtClean="0">
                <a:solidFill>
                  <a:prstClr val="black"/>
                </a:solidFill>
              </a:rPr>
              <a:t>Comments</a:t>
            </a:r>
            <a:endParaRPr lang="en-US" dirty="0">
              <a:solidFill>
                <a:prstClr val="black"/>
              </a:solidFill>
            </a:endParaRPr>
          </a:p>
        </p:txBody>
      </p:sp>
      <p:sp>
        <p:nvSpPr>
          <p:cNvPr id="15" name="Rectangle 14"/>
          <p:cNvSpPr/>
          <p:nvPr/>
        </p:nvSpPr>
        <p:spPr>
          <a:xfrm>
            <a:off x="884237" y="5171706"/>
            <a:ext cx="2653854" cy="402571"/>
          </a:xfrm>
          <a:prstGeom prst="rect">
            <a:avLst/>
          </a:prstGeom>
        </p:spPr>
        <p:txBody>
          <a:bodyPr wrap="none" lIns="124358" tIns="62179" rIns="124358" bIns="62179">
            <a:spAutoFit/>
          </a:bodyPr>
          <a:lstStyle/>
          <a:p>
            <a:r>
              <a:rPr lang="en-US" dirty="0" smtClean="0">
                <a:solidFill>
                  <a:prstClr val="black"/>
                </a:solidFill>
              </a:rPr>
              <a:t>Positive Word of Mouth</a:t>
            </a:r>
            <a:endParaRPr lang="en-US" dirty="0">
              <a:solidFill>
                <a:prstClr val="black"/>
              </a:solidFill>
            </a:endParaRPr>
          </a:p>
        </p:txBody>
      </p:sp>
      <p:sp>
        <p:nvSpPr>
          <p:cNvPr id="16" name="Rectangle 15"/>
          <p:cNvSpPr/>
          <p:nvPr/>
        </p:nvSpPr>
        <p:spPr>
          <a:xfrm>
            <a:off x="1275906" y="6464129"/>
            <a:ext cx="2790686" cy="402571"/>
          </a:xfrm>
          <a:prstGeom prst="rect">
            <a:avLst/>
          </a:prstGeom>
        </p:spPr>
        <p:txBody>
          <a:bodyPr wrap="none" lIns="124358" tIns="62179" rIns="124358" bIns="62179">
            <a:spAutoFit/>
          </a:bodyPr>
          <a:lstStyle/>
          <a:p>
            <a:r>
              <a:rPr lang="en-US" dirty="0" smtClean="0">
                <a:solidFill>
                  <a:prstClr val="black"/>
                </a:solidFill>
              </a:rPr>
              <a:t>Negative Word of Mouth</a:t>
            </a:r>
            <a:endParaRPr lang="en-US" dirty="0">
              <a:solidFill>
                <a:prstClr val="black"/>
              </a:solidFill>
            </a:endParaRPr>
          </a:p>
        </p:txBody>
      </p:sp>
      <p:sp>
        <p:nvSpPr>
          <p:cNvPr id="17" name="Rectangle 16"/>
          <p:cNvSpPr/>
          <p:nvPr/>
        </p:nvSpPr>
        <p:spPr>
          <a:xfrm>
            <a:off x="3880197" y="3272185"/>
            <a:ext cx="4612275" cy="633404"/>
          </a:xfrm>
          <a:prstGeom prst="rect">
            <a:avLst/>
          </a:prstGeom>
        </p:spPr>
        <p:txBody>
          <a:bodyPr wrap="none" lIns="124358" tIns="62179" rIns="124358" bIns="62179">
            <a:spAutoFit/>
          </a:bodyPr>
          <a:lstStyle/>
          <a:p>
            <a:r>
              <a:rPr lang="en-US" sz="3300" dirty="0">
                <a:solidFill>
                  <a:prstClr val="black"/>
                </a:solidFill>
              </a:rPr>
              <a:t>Improved Relationships</a:t>
            </a:r>
          </a:p>
        </p:txBody>
      </p:sp>
      <p:sp>
        <p:nvSpPr>
          <p:cNvPr id="3" name="Rectangle 2"/>
          <p:cNvSpPr/>
          <p:nvPr/>
        </p:nvSpPr>
        <p:spPr>
          <a:xfrm>
            <a:off x="241722" y="1389775"/>
            <a:ext cx="12002503" cy="4926887"/>
          </a:xfrm>
          <a:prstGeom prst="rect">
            <a:avLst/>
          </a:prstGeom>
          <a:noFill/>
        </p:spPr>
        <p:txBody>
          <a:bodyPr wrap="none" lIns="124358" tIns="62179" rIns="124358" bIns="62179">
            <a:spAutoFit/>
          </a:bodyPr>
          <a:lstStyle/>
          <a:p>
            <a:pPr algn="ctr"/>
            <a:r>
              <a:rPr lang="en-US" sz="15600" b="1" cap="all" dirty="0">
                <a:ln w="9000" cmpd="sng">
                  <a:solidFill>
                    <a:srgbClr val="000000"/>
                  </a:solidFill>
                  <a:prstDash val="solid"/>
                </a:ln>
                <a:solidFill>
                  <a:schemeClr val="tx1">
                    <a:lumMod val="50000"/>
                  </a:schemeClr>
                </a:solidFill>
                <a:effectLst>
                  <a:reflection blurRad="12700" stA="28000" endPos="45000" dist="1000" dir="5400000" sy="-100000" algn="bl" rotWithShape="0"/>
                </a:effectLst>
              </a:rPr>
              <a:t>STILL </a:t>
            </a:r>
          </a:p>
          <a:p>
            <a:pPr algn="ctr"/>
            <a:r>
              <a:rPr lang="en-US" sz="15600" b="1" cap="all" dirty="0">
                <a:ln w="9000" cmpd="sng">
                  <a:solidFill>
                    <a:srgbClr val="000000"/>
                  </a:solidFill>
                  <a:prstDash val="solid"/>
                </a:ln>
                <a:solidFill>
                  <a:schemeClr val="tx1">
                    <a:lumMod val="50000"/>
                  </a:schemeClr>
                </a:solidFill>
                <a:effectLst>
                  <a:reflection blurRad="12700" stA="28000" endPos="45000" dist="1000" dir="5400000" sy="-100000" algn="bl" rotWithShape="0"/>
                </a:effectLst>
              </a:rPr>
              <a:t>IMPORTANT</a:t>
            </a:r>
          </a:p>
        </p:txBody>
      </p:sp>
      <p:sp>
        <p:nvSpPr>
          <p:cNvPr id="18" name="Rectangle 17"/>
          <p:cNvSpPr/>
          <p:nvPr/>
        </p:nvSpPr>
        <p:spPr>
          <a:xfrm>
            <a:off x="2723434" y="102107"/>
            <a:ext cx="6948438" cy="962638"/>
          </a:xfrm>
          <a:prstGeom prst="rect">
            <a:avLst/>
          </a:prstGeom>
          <a:solidFill>
            <a:schemeClr val="tx1">
              <a:lumMod val="20000"/>
              <a:lumOff val="80000"/>
            </a:schemeClr>
          </a:solidFill>
          <a:ln>
            <a:solidFill>
              <a:srgbClr val="000000"/>
            </a:solidFill>
          </a:ln>
        </p:spPr>
        <p:style>
          <a:lnRef idx="1">
            <a:schemeClr val="accent3"/>
          </a:lnRef>
          <a:fillRef idx="2">
            <a:schemeClr val="accent3"/>
          </a:fillRef>
          <a:effectRef idx="1">
            <a:schemeClr val="accent3"/>
          </a:effectRef>
          <a:fontRef idx="minor">
            <a:schemeClr val="dk1"/>
          </a:fontRef>
        </p:style>
        <p:txBody>
          <a:bodyPr wrap="square" lIns="124358" tIns="62179" rIns="124358" bIns="62179">
            <a:spAutoFit/>
          </a:bodyPr>
          <a:lstStyle/>
          <a:p>
            <a:pPr algn="ctr"/>
            <a:r>
              <a:rPr lang="en-US" sz="5400" dirty="0">
                <a:solidFill>
                  <a:srgbClr val="000000"/>
                </a:solidFill>
              </a:rPr>
              <a:t>2. To Improve Return</a:t>
            </a:r>
          </a:p>
        </p:txBody>
      </p:sp>
    </p:spTree>
    <p:extLst>
      <p:ext uri="{BB962C8B-B14F-4D97-AF65-F5344CB8AC3E}">
        <p14:creationId xmlns:p14="http://schemas.microsoft.com/office/powerpoint/2010/main" val="18147298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par>
                                <p:cTn id="15" presetID="2" presetClass="entr" presetSubtype="1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0-#ppt_h/2"/>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6"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0-#ppt_w/2"/>
                                          </p:val>
                                        </p:tav>
                                        <p:tav tm="100000">
                                          <p:val>
                                            <p:strVal val="#ppt_x"/>
                                          </p:val>
                                        </p:tav>
                                      </p:tavLst>
                                    </p:anim>
                                    <p:anim calcmode="lin" valueType="num">
                                      <p:cBhvr additive="base">
                                        <p:cTn id="54" dur="5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1+#ppt_w/2"/>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0-#ppt_w/2"/>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p:cTn id="71" dur="500" fill="hold"/>
                                        <p:tgtEl>
                                          <p:spTgt spid="3"/>
                                        </p:tgtEl>
                                        <p:attrNameLst>
                                          <p:attrName>ppt_w</p:attrName>
                                        </p:attrNameLst>
                                      </p:cBhvr>
                                      <p:tavLst>
                                        <p:tav tm="0">
                                          <p:val>
                                            <p:fltVal val="0"/>
                                          </p:val>
                                        </p:tav>
                                        <p:tav tm="100000">
                                          <p:val>
                                            <p:strVal val="#ppt_w"/>
                                          </p:val>
                                        </p:tav>
                                      </p:tavLst>
                                    </p:anim>
                                    <p:anim calcmode="lin" valueType="num">
                                      <p:cBhvr>
                                        <p:cTn id="72" dur="500" fill="hold"/>
                                        <p:tgtEl>
                                          <p:spTgt spid="3"/>
                                        </p:tgtEl>
                                        <p:attrNameLst>
                                          <p:attrName>ppt_h</p:attrName>
                                        </p:attrNameLst>
                                      </p:cBhvr>
                                      <p:tavLst>
                                        <p:tav tm="0">
                                          <p:val>
                                            <p:fltVal val="0"/>
                                          </p:val>
                                        </p:tav>
                                        <p:tav tm="100000">
                                          <p:val>
                                            <p:strVal val="#ppt_h"/>
                                          </p:val>
                                        </p:tav>
                                      </p:tavLst>
                                    </p:anim>
                                    <p:animEffect transition="in" filter="fade">
                                      <p:cBhvr>
                                        <p:cTn id="7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827" r="55865" b="494"/>
          <a:stretch/>
        </p:blipFill>
        <p:spPr bwMode="auto">
          <a:xfrm>
            <a:off x="10430458" y="1677396"/>
            <a:ext cx="16551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77" name="Picture 76"/>
          <p:cNvPicPr>
            <a:picLocks noChangeAspect="1"/>
          </p:cNvPicPr>
          <p:nvPr/>
        </p:nvPicPr>
        <p:blipFill rotWithShape="1">
          <a:blip r:embed="rId4">
            <a:extLst>
              <a:ext uri="{28A0092B-C50C-407E-A947-70E740481C1C}">
                <a14:useLocalDpi xmlns:a14="http://schemas.microsoft.com/office/drawing/2010/main" val="0"/>
              </a:ext>
            </a:extLst>
          </a:blip>
          <a:srcRect l="10556" r="50739" b="13166"/>
          <a:stretch/>
        </p:blipFill>
        <p:spPr>
          <a:xfrm>
            <a:off x="8732837" y="1678484"/>
            <a:ext cx="1676400" cy="4333378"/>
          </a:xfrm>
          <a:prstGeom prst="rect">
            <a:avLst/>
          </a:prstGeom>
        </p:spPr>
      </p:pic>
      <p:grpSp>
        <p:nvGrpSpPr>
          <p:cNvPr id="5" name="Group 4"/>
          <p:cNvGrpSpPr/>
          <p:nvPr/>
        </p:nvGrpSpPr>
        <p:grpSpPr>
          <a:xfrm>
            <a:off x="503237" y="1820862"/>
            <a:ext cx="3917999" cy="4171880"/>
            <a:chOff x="503237" y="1820862"/>
            <a:chExt cx="3917999" cy="4171880"/>
          </a:xfrm>
        </p:grpSpPr>
        <p:pic>
          <p:nvPicPr>
            <p:cNvPr id="34" name="Picture 6" descr="http://venturebeat.files.wordpress.com/2009/05/ibm-logojpg.png"/>
            <p:cNvPicPr>
              <a:picLocks noChangeAspect="1" noChangeArrowheads="1"/>
            </p:cNvPicPr>
            <p:nvPr/>
          </p:nvPicPr>
          <p:blipFill rotWithShape="1">
            <a:blip r:embed="rId5">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descr="http://www.nfrastructure.com/images/partners/EMC-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http://www.verney.ca/assets/image/Opentext%20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2" descr="http://img1.findthebest.com/sites/default/files/1020/media/images/CRM_OnDemand_Customer_Relationship_Management.jpg"/>
            <p:cNvPicPr>
              <a:picLocks noChangeAspect="1" noChangeArrowheads="1"/>
            </p:cNvPicPr>
            <p:nvPr/>
          </p:nvPicPr>
          <p:blipFill rotWithShape="1">
            <a:blip r:embed="rId8">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6" descr="http://s1.cdn.memeburn.com/wp-content/uploads/google_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9"/>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2" name="Group 41"/>
          <p:cNvGrpSpPr/>
          <p:nvPr/>
        </p:nvGrpSpPr>
        <p:grpSpPr>
          <a:xfrm>
            <a:off x="2235595" y="1668462"/>
            <a:ext cx="4363642" cy="4343400"/>
            <a:chOff x="3116125" y="3116262"/>
            <a:chExt cx="4363642" cy="4343400"/>
          </a:xfrm>
        </p:grpSpPr>
        <p:sp>
          <p:nvSpPr>
            <p:cNvPr id="43" name="Rectangle 42"/>
            <p:cNvSpPr/>
            <p:nvPr/>
          </p:nvSpPr>
          <p:spPr bwMode="auto">
            <a:xfrm>
              <a:off x="3116125" y="3116262"/>
              <a:ext cx="4343400" cy="4343400"/>
            </a:xfrm>
            <a:prstGeom prst="rect">
              <a:avLst/>
            </a:prstGeom>
            <a:solidFill>
              <a:schemeClr val="bg1"/>
            </a:soli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4" name="Picture 3" descr="C:\Documents and Settings\rharbridge\My Documents\My Pictures\Microsoft Clip Organizer\j0149419.wmf"/>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extLst>
              <a:ext uri="{909E8E84-426E-40DD-AFC4-6F175D3DCCD1}">
                <a14:hiddenFill xmlns:a14="http://schemas.microsoft.com/office/drawing/2010/main">
                  <a:solidFill>
                    <a:srgbClr val="FFFFFF"/>
                  </a:solidFill>
                </a14:hiddenFill>
              </a:ext>
            </a:extLst>
          </p:spPr>
        </p:pic>
      </p:grpSp>
      <p:pic>
        <p:nvPicPr>
          <p:cNvPr id="46" name="Picture 6" descr="C:\Documents and Settings\rharbridge\Local Settings\Temporary Internet Files\Content.IE5\7TSLBMO1\MPj04305840000[1].jpg"/>
          <p:cNvPicPr>
            <a:picLocks noChangeAspect="1" noChangeArrowheads="1"/>
          </p:cNvPicPr>
          <p:nvPr/>
        </p:nvPicPr>
        <p:blipFill rotWithShape="1">
          <a:blip r:embed="rId12" cstate="email">
            <a:extLst>
              <a:ext uri="{BEBA8EAE-BF5A-486C-A8C5-ECC9F3942E4B}">
                <a14:imgProps xmlns:a14="http://schemas.microsoft.com/office/drawing/2010/main">
                  <a14:imgLayer r:embed="rId13">
                    <a14:imgEffect>
                      <a14:saturation sat="33000"/>
                    </a14:imgEffect>
                  </a14:imgLayer>
                </a14:imgProps>
              </a:ext>
              <a:ext uri="{28A0092B-C50C-407E-A947-70E740481C1C}">
                <a14:useLocalDpi xmlns:a14="http://schemas.microsoft.com/office/drawing/2010/main"/>
              </a:ext>
            </a:extLst>
          </a:blip>
          <a:srcRect l="39340" r="39551" b="1235"/>
          <a:stretch/>
        </p:blipFill>
        <p:spPr bwMode="auto">
          <a:xfrm>
            <a:off x="5380037" y="1668463"/>
            <a:ext cx="1676400" cy="4343399"/>
          </a:xfrm>
          <a:prstGeom prst="rect">
            <a:avLst/>
          </a:prstGeom>
          <a:noFill/>
          <a:effectLst/>
        </p:spPr>
      </p:pic>
      <p:pic>
        <p:nvPicPr>
          <p:cNvPr id="41" name="Picture 2"/>
          <p:cNvPicPr>
            <a:picLocks noChangeAspect="1" noChangeArrowheads="1"/>
          </p:cNvPicPr>
          <p:nvPr/>
        </p:nvPicPr>
        <p:blipFill rotWithShape="1">
          <a:blip r:embed="rId14" cstate="email">
            <a:extLst>
              <a:ext uri="{28A0092B-C50C-407E-A947-70E740481C1C}">
                <a14:useLocalDpi xmlns:a14="http://schemas.microsoft.com/office/drawing/2010/main"/>
              </a:ext>
            </a:extLst>
          </a:blip>
          <a:srcRect r="73399"/>
          <a:stretch/>
        </p:blipFill>
        <p:spPr bwMode="auto">
          <a:xfrm>
            <a:off x="2044540" y="1668462"/>
            <a:ext cx="1659097"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67640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ts val="1200"/>
              </a:spcBef>
              <a:spcAft>
                <a:spcPts val="600"/>
              </a:spcAft>
            </a:pPr>
            <a:r>
              <a:rPr lang="en-US" sz="6000" dirty="0" smtClean="0">
                <a:gradFill>
                  <a:gsLst>
                    <a:gs pos="0">
                      <a:srgbClr val="FFFFFF"/>
                    </a:gs>
                    <a:gs pos="100000">
                      <a:srgbClr val="FFFFFF"/>
                    </a:gs>
                  </a:gsLst>
                  <a:lin ang="5400000" scaled="0"/>
                </a:gradFill>
              </a:rPr>
              <a:t>1</a:t>
            </a:r>
            <a:endParaRPr lang="en-US" sz="6000" b="1" dirty="0">
              <a:gradFill>
                <a:gsLst>
                  <a:gs pos="0">
                    <a:srgbClr val="FFFFFF"/>
                  </a:gs>
                  <a:gs pos="100000">
                    <a:srgbClr val="FFFFFF"/>
                  </a:gs>
                </a:gsLst>
                <a:lin ang="5400000" scaled="0"/>
              </a:gradFill>
            </a:endParaRPr>
          </a:p>
        </p:txBody>
      </p:sp>
      <p:sp>
        <p:nvSpPr>
          <p:cNvPr id="14" name="Rectangle 13"/>
          <p:cNvSpPr/>
          <p:nvPr/>
        </p:nvSpPr>
        <p:spPr bwMode="auto">
          <a:xfrm>
            <a:off x="2027237" y="1668462"/>
            <a:ext cx="167640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2</a:t>
            </a:r>
            <a:endParaRPr lang="en-US" sz="6000" dirty="0">
              <a:gradFill>
                <a:gsLst>
                  <a:gs pos="0">
                    <a:srgbClr val="FFFFFF"/>
                  </a:gs>
                  <a:gs pos="100000">
                    <a:srgbClr val="FFFFFF"/>
                  </a:gs>
                </a:gsLst>
                <a:lin ang="5400000" scaled="0"/>
              </a:gradFill>
            </a:endParaRPr>
          </a:p>
        </p:txBody>
      </p:sp>
      <p:sp>
        <p:nvSpPr>
          <p:cNvPr id="15" name="Rectangle 14"/>
          <p:cNvSpPr/>
          <p:nvPr/>
        </p:nvSpPr>
        <p:spPr bwMode="auto">
          <a:xfrm>
            <a:off x="3703637" y="1668462"/>
            <a:ext cx="167640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3</a:t>
            </a:r>
            <a:endParaRPr lang="en-US" sz="800" dirty="0">
              <a:gradFill>
                <a:gsLst>
                  <a:gs pos="0">
                    <a:srgbClr val="FFFFFF"/>
                  </a:gs>
                  <a:gs pos="100000">
                    <a:srgbClr val="FFFFFF"/>
                  </a:gs>
                </a:gsLst>
                <a:lin ang="5400000" scaled="0"/>
              </a:gradFill>
            </a:endParaRPr>
          </a:p>
        </p:txBody>
      </p:sp>
      <p:sp>
        <p:nvSpPr>
          <p:cNvPr id="16" name="Rectangle 15"/>
          <p:cNvSpPr/>
          <p:nvPr/>
        </p:nvSpPr>
        <p:spPr bwMode="auto">
          <a:xfrm>
            <a:off x="5380037" y="1668462"/>
            <a:ext cx="167640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4</a:t>
            </a:r>
            <a:endParaRPr lang="en-US" sz="800" dirty="0">
              <a:gradFill>
                <a:gsLst>
                  <a:gs pos="0">
                    <a:srgbClr val="FFFFFF"/>
                  </a:gs>
                  <a:gs pos="100000">
                    <a:srgbClr val="FFFFFF"/>
                  </a:gs>
                </a:gsLst>
                <a:lin ang="5400000" scaled="0"/>
              </a:gradFill>
            </a:endParaRPr>
          </a:p>
        </p:txBody>
      </p:sp>
      <p:sp>
        <p:nvSpPr>
          <p:cNvPr id="19" name="Rectangle 18"/>
          <p:cNvSpPr/>
          <p:nvPr/>
        </p:nvSpPr>
        <p:spPr bwMode="auto">
          <a:xfrm>
            <a:off x="10409237" y="1668462"/>
            <a:ext cx="167640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7</a:t>
            </a:r>
            <a:endParaRPr lang="en-US" sz="800" dirty="0">
              <a:gradFill>
                <a:gsLst>
                  <a:gs pos="0">
                    <a:srgbClr val="FFFFFF"/>
                  </a:gs>
                  <a:gs pos="100000">
                    <a:srgbClr val="FFFFFF"/>
                  </a:gs>
                </a:gsLst>
                <a:lin ang="5400000" scaled="0"/>
              </a:gradFill>
            </a:endParaRPr>
          </a:p>
        </p:txBody>
      </p:sp>
      <p:sp>
        <p:nvSpPr>
          <p:cNvPr id="18" name="Rectangle 17"/>
          <p:cNvSpPr/>
          <p:nvPr/>
        </p:nvSpPr>
        <p:spPr bwMode="auto">
          <a:xfrm>
            <a:off x="8728152" y="1668462"/>
            <a:ext cx="167640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6</a:t>
            </a:r>
            <a:endParaRPr lang="en-US" sz="800" dirty="0">
              <a:gradFill>
                <a:gsLst>
                  <a:gs pos="0">
                    <a:srgbClr val="FFFFFF"/>
                  </a:gs>
                  <a:gs pos="100000">
                    <a:srgbClr val="FFFFFF"/>
                  </a:gs>
                </a:gsLst>
                <a:lin ang="5400000" scaled="0"/>
              </a:gradFill>
            </a:endParaRPr>
          </a:p>
        </p:txBody>
      </p:sp>
      <p:pic>
        <p:nvPicPr>
          <p:cNvPr id="75" name="Picture 74"/>
          <p:cNvPicPr>
            <a:picLocks noChangeAspect="1"/>
          </p:cNvPicPr>
          <p:nvPr/>
        </p:nvPicPr>
        <p:blipFill rotWithShape="1">
          <a:blip r:embed="rId15"/>
          <a:srcRect l="38919" r="41165"/>
          <a:stretch/>
        </p:blipFill>
        <p:spPr>
          <a:xfrm>
            <a:off x="7056437" y="1678447"/>
            <a:ext cx="1676400" cy="4333415"/>
          </a:xfrm>
          <a:prstGeom prst="rect">
            <a:avLst/>
          </a:prstGeom>
        </p:spPr>
      </p:pic>
      <p:sp>
        <p:nvSpPr>
          <p:cNvPr id="17" name="Rectangle 16"/>
          <p:cNvSpPr/>
          <p:nvPr/>
        </p:nvSpPr>
        <p:spPr bwMode="auto">
          <a:xfrm>
            <a:off x="7051752" y="1668462"/>
            <a:ext cx="167640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6000" dirty="0" smtClean="0">
                <a:gradFill>
                  <a:gsLst>
                    <a:gs pos="0">
                      <a:srgbClr val="FFFFFF"/>
                    </a:gs>
                    <a:gs pos="100000">
                      <a:srgbClr val="FFFFFF"/>
                    </a:gs>
                  </a:gsLst>
                  <a:lin ang="5400000" scaled="0"/>
                </a:gradFill>
              </a:rPr>
              <a:t>5</a:t>
            </a:r>
            <a:endParaRPr lang="en-US" sz="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6525437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79637" y="2558716"/>
            <a:ext cx="7620786" cy="446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20292" y="2665687"/>
            <a:ext cx="7226896" cy="425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idx="4294967295"/>
          </p:nvPr>
        </p:nvSpPr>
        <p:spPr>
          <a:xfrm>
            <a:off x="774699" y="1055688"/>
            <a:ext cx="11158538" cy="1560512"/>
          </a:xfrm>
        </p:spPr>
        <p:txBody>
          <a:bodyPr>
            <a:noAutofit/>
          </a:bodyPr>
          <a:lstStyle/>
          <a:p>
            <a:r>
              <a:rPr lang="en-US" dirty="0" smtClean="0">
                <a:solidFill>
                  <a:srgbClr val="000000"/>
                </a:solidFill>
                <a:latin typeface="+mn-lt"/>
              </a:rPr>
              <a:t>Example of </a:t>
            </a:r>
            <a:br>
              <a:rPr lang="en-US" dirty="0" smtClean="0">
                <a:solidFill>
                  <a:srgbClr val="000000"/>
                </a:solidFill>
                <a:latin typeface="+mn-lt"/>
              </a:rPr>
            </a:br>
            <a:r>
              <a:rPr lang="en-US" b="1" dirty="0" smtClean="0">
                <a:solidFill>
                  <a:srgbClr val="000000"/>
                </a:solidFill>
                <a:latin typeface="+mn-lt"/>
              </a:rPr>
              <a:t>Non-Financial </a:t>
            </a:r>
            <a:r>
              <a:rPr lang="en-US" b="1" dirty="0">
                <a:solidFill>
                  <a:srgbClr val="000000"/>
                </a:solidFill>
                <a:latin typeface="+mn-lt"/>
              </a:rPr>
              <a:t>M</a:t>
            </a:r>
            <a:r>
              <a:rPr lang="en-US" b="1" dirty="0" smtClean="0">
                <a:solidFill>
                  <a:srgbClr val="000000"/>
                </a:solidFill>
                <a:latin typeface="+mn-lt"/>
              </a:rPr>
              <a:t>easurement</a:t>
            </a:r>
            <a:endParaRPr lang="en-US" b="1" dirty="0">
              <a:solidFill>
                <a:srgbClr val="000000"/>
              </a:solidFill>
              <a:latin typeface="+mn-lt"/>
            </a:endParaRPr>
          </a:p>
        </p:txBody>
      </p:sp>
      <p:sp>
        <p:nvSpPr>
          <p:cNvPr id="5" name="Rectangle 4"/>
          <p:cNvSpPr/>
          <p:nvPr/>
        </p:nvSpPr>
        <p:spPr>
          <a:xfrm>
            <a:off x="2723434" y="102107"/>
            <a:ext cx="6948438" cy="962638"/>
          </a:xfrm>
          <a:prstGeom prst="rect">
            <a:avLst/>
          </a:prstGeom>
          <a:solidFill>
            <a:schemeClr val="tx1">
              <a:lumMod val="20000"/>
              <a:lumOff val="80000"/>
            </a:schemeClr>
          </a:solidFill>
          <a:ln>
            <a:solidFill>
              <a:srgbClr val="000000"/>
            </a:solidFill>
          </a:ln>
        </p:spPr>
        <p:style>
          <a:lnRef idx="1">
            <a:schemeClr val="accent3"/>
          </a:lnRef>
          <a:fillRef idx="2">
            <a:schemeClr val="accent3"/>
          </a:fillRef>
          <a:effectRef idx="1">
            <a:schemeClr val="accent3"/>
          </a:effectRef>
          <a:fontRef idx="minor">
            <a:schemeClr val="dk1"/>
          </a:fontRef>
        </p:style>
        <p:txBody>
          <a:bodyPr wrap="square" lIns="124358" tIns="62179" rIns="124358" bIns="62179">
            <a:spAutoFit/>
          </a:bodyPr>
          <a:lstStyle/>
          <a:p>
            <a:pPr algn="ctr"/>
            <a:r>
              <a:rPr lang="en-US" sz="5400" dirty="0">
                <a:solidFill>
                  <a:srgbClr val="000000"/>
                </a:solidFill>
              </a:rPr>
              <a:t>2. To Improve Return</a:t>
            </a:r>
          </a:p>
        </p:txBody>
      </p:sp>
    </p:spTree>
    <p:extLst>
      <p:ext uri="{BB962C8B-B14F-4D97-AF65-F5344CB8AC3E}">
        <p14:creationId xmlns:p14="http://schemas.microsoft.com/office/powerpoint/2010/main" val="24849964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26"/>
                                        </p:tgtEl>
                                      </p:cBhvr>
                                    </p:animEffect>
                                    <p:set>
                                      <p:cBhvr>
                                        <p:cTn id="7" dur="1" fill="hold">
                                          <p:stCondLst>
                                            <p:cond delay="499"/>
                                          </p:stCondLst>
                                        </p:cTn>
                                        <p:tgtEl>
                                          <p:spTgt spid="1026"/>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94735" y="1668462"/>
            <a:ext cx="10626277" cy="1499290"/>
          </a:xfrm>
          <a:prstGeom prst="rect">
            <a:avLst/>
          </a:prstGeom>
        </p:spPr>
        <p:txBody>
          <a:bodyPr lIns="124358" tIns="62179" rIns="124358" bIns="62179"/>
          <a:lstStyle/>
          <a:p>
            <a:pPr algn="ctr" defTabSz="1243584">
              <a:spcBef>
                <a:spcPct val="0"/>
              </a:spcBef>
              <a:defRPr/>
            </a:pPr>
            <a:r>
              <a:rPr lang="en-US" sz="11500" b="1" dirty="0">
                <a:ea typeface="+mj-ea"/>
                <a:cs typeface="+mj-cs"/>
              </a:rPr>
              <a:t>MEASURE THE RIGHT THING</a:t>
            </a:r>
          </a:p>
        </p:txBody>
      </p:sp>
    </p:spTree>
    <p:extLst>
      <p:ext uri="{BB962C8B-B14F-4D97-AF65-F5344CB8AC3E}">
        <p14:creationId xmlns:p14="http://schemas.microsoft.com/office/powerpoint/2010/main" val="277625226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rharbridge\My Documents\My Pictures\Microsoft Clip Organizer\j0149419.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32037" y="1287462"/>
            <a:ext cx="7575234" cy="44670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1453693"/>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p:cNvSpPr txBox="1">
            <a:spLocks/>
          </p:cNvSpPr>
          <p:nvPr/>
        </p:nvSpPr>
        <p:spPr>
          <a:xfrm>
            <a:off x="737791" y="525462"/>
            <a:ext cx="11043046" cy="1499290"/>
          </a:xfrm>
          <a:prstGeom prst="rect">
            <a:avLst/>
          </a:prstGeom>
        </p:spPr>
        <p:txBody>
          <a:bodyPr lIns="124358" tIns="62179" rIns="124358" bIns="62179"/>
          <a:lstStyle/>
          <a:p>
            <a:pPr defTabSz="1243584">
              <a:spcBef>
                <a:spcPct val="0"/>
              </a:spcBef>
              <a:defRPr/>
            </a:pPr>
            <a:r>
              <a:rPr lang="en-US" sz="6000" b="1" dirty="0" smtClean="0">
                <a:solidFill>
                  <a:prstClr val="black"/>
                </a:solidFill>
              </a:rPr>
              <a:t>The Outcome</a:t>
            </a:r>
          </a:p>
          <a:p>
            <a:pPr defTabSz="1243584">
              <a:defRPr/>
            </a:pPr>
            <a:r>
              <a:rPr lang="en-US" sz="4600" dirty="0" smtClean="0">
                <a:solidFill>
                  <a:prstClr val="black"/>
                </a:solidFill>
              </a:rPr>
              <a:t>Joe is measuring effort effectively to better prioritize or to </a:t>
            </a:r>
            <a:r>
              <a:rPr lang="en-US" sz="4600" b="1" dirty="0" smtClean="0">
                <a:solidFill>
                  <a:prstClr val="black"/>
                </a:solidFill>
              </a:rPr>
              <a:t>improve return </a:t>
            </a:r>
            <a:r>
              <a:rPr lang="en-US" sz="4600" dirty="0" smtClean="0">
                <a:solidFill>
                  <a:prstClr val="black"/>
                </a:solidFill>
              </a:rPr>
              <a:t>on investment.</a:t>
            </a:r>
            <a:endParaRPr lang="en-US" sz="4600" dirty="0">
              <a:solidFill>
                <a:prstClr val="black"/>
              </a:solidFill>
            </a:endParaRPr>
          </a:p>
        </p:txBody>
      </p:sp>
      <p:sp>
        <p:nvSpPr>
          <p:cNvPr id="72"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solidFill>
                <a:prstClr val="black"/>
              </a:solidFill>
            </a:endParaRPr>
          </a:p>
        </p:txBody>
      </p:sp>
      <p:sp>
        <p:nvSpPr>
          <p:cNvPr id="38"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9"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67" name="Right Arrow 66"/>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68" name="Rectangle 67"/>
          <p:cNvSpPr/>
          <p:nvPr/>
        </p:nvSpPr>
        <p:spPr>
          <a:xfrm>
            <a:off x="5456237"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69" name="Group 4"/>
          <p:cNvGrpSpPr>
            <a:grpSpLocks noChangeAspect="1"/>
          </p:cNvGrpSpPr>
          <p:nvPr/>
        </p:nvGrpSpPr>
        <p:grpSpPr bwMode="auto">
          <a:xfrm>
            <a:off x="1802571" y="4359748"/>
            <a:ext cx="1062866" cy="1269377"/>
            <a:chOff x="530" y="1856"/>
            <a:chExt cx="587" cy="784"/>
          </a:xfrm>
        </p:grpSpPr>
        <p:sp>
          <p:nvSpPr>
            <p:cNvPr id="7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9" name="Group 27"/>
          <p:cNvGrpSpPr>
            <a:grpSpLocks noChangeAspect="1"/>
          </p:cNvGrpSpPr>
          <p:nvPr/>
        </p:nvGrpSpPr>
        <p:grpSpPr bwMode="auto">
          <a:xfrm>
            <a:off x="9337467" y="4288420"/>
            <a:ext cx="1605170" cy="1190042"/>
            <a:chOff x="4366" y="1912"/>
            <a:chExt cx="838" cy="735"/>
          </a:xfrm>
        </p:grpSpPr>
        <p:sp>
          <p:nvSpPr>
            <p:cNvPr id="80"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2769793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a:spLocks/>
          </p:cNvSpPr>
          <p:nvPr/>
        </p:nvSpPr>
        <p:spPr>
          <a:xfrm>
            <a:off x="731837" y="525462"/>
            <a:ext cx="10571004" cy="1499290"/>
          </a:xfrm>
          <a:prstGeom prst="rect">
            <a:avLst/>
          </a:prstGeom>
        </p:spPr>
        <p:txBody>
          <a:bodyPr lIns="124358" tIns="62179" rIns="124358" bIns="62179"/>
          <a:lstStyle/>
          <a:p>
            <a:pPr defTabSz="1243584">
              <a:spcBef>
                <a:spcPct val="0"/>
              </a:spcBef>
              <a:spcAft>
                <a:spcPts val="1632"/>
              </a:spcAft>
              <a:defRPr/>
            </a:pPr>
            <a:r>
              <a:rPr lang="en-US" sz="6000" b="1" dirty="0">
                <a:solidFill>
                  <a:srgbClr val="000000"/>
                </a:solidFill>
              </a:rPr>
              <a:t>What to watch out for…</a:t>
            </a:r>
          </a:p>
          <a:p>
            <a:pPr defTabSz="1243584">
              <a:defRPr/>
            </a:pPr>
            <a:r>
              <a:rPr lang="en-US" sz="4600" b="1" dirty="0">
                <a:solidFill>
                  <a:srgbClr val="000000"/>
                </a:solidFill>
              </a:rPr>
              <a:t>Fear of bad estimation</a:t>
            </a:r>
            <a:r>
              <a:rPr lang="en-US" sz="4600" dirty="0">
                <a:solidFill>
                  <a:srgbClr val="000000"/>
                </a:solidFill>
              </a:rPr>
              <a:t> leading to not estimating at all. Vaguely right is better than precisely wrong.</a:t>
            </a:r>
          </a:p>
        </p:txBody>
      </p:sp>
      <p:sp>
        <p:nvSpPr>
          <p:cNvPr id="37"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solidFill>
                <a:prstClr val="black"/>
              </a:solidFill>
            </a:endParaRPr>
          </a:p>
        </p:txBody>
      </p:sp>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38" name="Rectangle 37"/>
          <p:cNvSpPr/>
          <p:nvPr/>
        </p:nvSpPr>
        <p:spPr>
          <a:xfrm>
            <a:off x="5456237"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39" name="Group 4"/>
          <p:cNvGrpSpPr>
            <a:grpSpLocks noChangeAspect="1"/>
          </p:cNvGrpSpPr>
          <p:nvPr/>
        </p:nvGrpSpPr>
        <p:grpSpPr bwMode="auto">
          <a:xfrm>
            <a:off x="1802571" y="4359748"/>
            <a:ext cx="1062866" cy="1269377"/>
            <a:chOff x="530" y="1856"/>
            <a:chExt cx="587" cy="784"/>
          </a:xfrm>
        </p:grpSpPr>
        <p:sp>
          <p:nvSpPr>
            <p:cNvPr id="4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27"/>
          <p:cNvGrpSpPr>
            <a:grpSpLocks noChangeAspect="1"/>
          </p:cNvGrpSpPr>
          <p:nvPr/>
        </p:nvGrpSpPr>
        <p:grpSpPr bwMode="auto">
          <a:xfrm>
            <a:off x="9337467" y="4288420"/>
            <a:ext cx="1605170" cy="1190042"/>
            <a:chOff x="4366" y="1912"/>
            <a:chExt cx="838" cy="735"/>
          </a:xfrm>
        </p:grpSpPr>
        <p:sp>
          <p:nvSpPr>
            <p:cNvPr id="49"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2550255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3">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6">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8">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1189037" y="1678447"/>
            <a:ext cx="4363642" cy="4343400"/>
            <a:chOff x="3116125" y="3116262"/>
            <a:chExt cx="4363642" cy="4343400"/>
          </a:xfrm>
        </p:grpSpPr>
        <p:sp>
          <p:nvSpPr>
            <p:cNvPr id="36" name="Rectangle 35"/>
            <p:cNvSpPr/>
            <p:nvPr/>
          </p:nvSpPr>
          <p:spPr bwMode="auto">
            <a:xfrm>
              <a:off x="3116125" y="3116262"/>
              <a:ext cx="4343400" cy="4343400"/>
            </a:xfrm>
            <a:prstGeom prst="rect">
              <a:avLst/>
            </a:prstGeom>
            <a:solidFill>
              <a:schemeClr val="bg1"/>
            </a:soli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1" name="Picture 3" descr="C:\Documents and Settings\rharbridge\My Documents\My Pictures\Microsoft Clip Organizer\j0149419.wmf"/>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extLst>
              <a:ext uri="{909E8E84-426E-40DD-AFC4-6F175D3DCCD1}">
                <a14:hiddenFill xmlns:a14="http://schemas.microsoft.com/office/drawing/2010/main">
                  <a:solidFill>
                    <a:srgbClr val="FFFFFF"/>
                  </a:solidFill>
                </a14:hiddenFill>
              </a:ext>
            </a:extLst>
          </p:spPr>
        </p:pic>
      </p:grpSp>
      <p:pic>
        <p:nvPicPr>
          <p:cNvPr id="43" name="Picture 6" descr="C:\Documents and Settings\rharbridge\Local Settings\Temporary Internet Files\Content.IE5\7TSLBMO1\MPj04305840000[1].jpg"/>
          <p:cNvPicPr>
            <a:picLocks noChangeAspect="1" noChangeArrowheads="1"/>
          </p:cNvPicPr>
          <p:nvPr/>
        </p:nvPicPr>
        <p:blipFill rotWithShape="1">
          <a:blip r:embed="rId15" cstate="email">
            <a:extLst>
              <a:ext uri="{BEBA8EAE-BF5A-486C-A8C5-ECC9F3942E4B}">
                <a14:imgProps xmlns:a14="http://schemas.microsoft.com/office/drawing/2010/main">
                  <a14:imgLayer r:embed="rId16">
                    <a14:imgEffect>
                      <a14:saturation sat="33000"/>
                    </a14:imgEffect>
                  </a14:imgLayer>
                </a14:imgProps>
              </a:ext>
              <a:ext uri="{28A0092B-C50C-407E-A947-70E740481C1C}">
                <a14:useLocalDpi xmlns:a14="http://schemas.microsoft.com/office/drawing/2010/main"/>
              </a:ext>
            </a:extLst>
          </a:blip>
          <a:srcRect l="26744" r="17923"/>
          <a:stretch/>
        </p:blipFill>
        <p:spPr bwMode="auto">
          <a:xfrm>
            <a:off x="4046039" y="1665953"/>
            <a:ext cx="4340353" cy="4343400"/>
          </a:xfrm>
          <a:prstGeom prst="rect">
            <a:avLst/>
          </a:prstGeom>
          <a:noFill/>
          <a:effectLst/>
        </p:spPr>
      </p:pic>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sp>
        <p:nvSpPr>
          <p:cNvPr id="32" name="Rectangle 31"/>
          <p:cNvSpPr/>
          <p:nvPr/>
        </p:nvSpPr>
        <p:spPr bwMode="auto">
          <a:xfrm>
            <a:off x="4046039" y="1665954"/>
            <a:ext cx="434340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4000" dirty="0" smtClean="0">
                <a:gradFill>
                  <a:gsLst>
                    <a:gs pos="0">
                      <a:srgbClr val="FFFFFF"/>
                    </a:gs>
                    <a:gs pos="100000">
                      <a:srgbClr val="FFFFFF"/>
                    </a:gs>
                  </a:gsLst>
                  <a:lin ang="5400000" scaled="0"/>
                </a:gradFill>
              </a:rPr>
              <a:t>4. Implementing Successful </a:t>
            </a:r>
            <a:r>
              <a:rPr lang="en-US" sz="4000" b="1" dirty="0" smtClean="0">
                <a:gradFill>
                  <a:gsLst>
                    <a:gs pos="0">
                      <a:srgbClr val="FFFFFF"/>
                    </a:gs>
                    <a:gs pos="100000">
                      <a:srgbClr val="FFFFFF"/>
                    </a:gs>
                  </a:gsLst>
                  <a:lin ang="5400000" scaled="0"/>
                </a:gradFill>
              </a:rPr>
              <a:t>Governance</a:t>
            </a:r>
            <a:endParaRPr lang="en-US" sz="4000" b="1" dirty="0">
              <a:gradFill>
                <a:gsLst>
                  <a:gs pos="0">
                    <a:srgbClr val="FFFFFF"/>
                  </a:gs>
                  <a:gs pos="100000">
                    <a:srgbClr val="FFFFFF"/>
                  </a:gs>
                </a:gsLst>
                <a:lin ang="5400000" scaled="0"/>
              </a:gradFill>
            </a:endParaRPr>
          </a:p>
        </p:txBody>
      </p:sp>
      <p:pic>
        <p:nvPicPr>
          <p:cNvPr id="37" name="Picture 2"/>
          <p:cNvPicPr>
            <a:picLocks noChangeAspect="1" noChangeArrowheads="1"/>
          </p:cNvPicPr>
          <p:nvPr/>
        </p:nvPicPr>
        <p:blipFill rotWithShape="1">
          <a:blip r:embed="rId17" cstate="email">
            <a:extLst>
              <a:ext uri="{28A0092B-C50C-407E-A947-70E740481C1C}">
                <a14:useLocalDpi xmlns:a14="http://schemas.microsoft.com/office/drawing/2010/main"/>
              </a:ext>
            </a:extLst>
          </a:blip>
          <a:srcRect r="80452"/>
          <a:stretch/>
        </p:blipFill>
        <p:spPr bwMode="auto">
          <a:xfrm>
            <a:off x="1585278" y="1678459"/>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1570037"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2809995" y="1665954"/>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3" name="Picture 52"/>
          <p:cNvPicPr>
            <a:picLocks noChangeAspect="1"/>
          </p:cNvPicPr>
          <p:nvPr/>
        </p:nvPicPr>
        <p:blipFill rotWithShape="1">
          <a:blip r:embed="rId18"/>
          <a:srcRect l="42250" r="43266"/>
          <a:stretch/>
        </p:blipFill>
        <p:spPr>
          <a:xfrm>
            <a:off x="8403579" y="1675938"/>
            <a:ext cx="1219200" cy="4333415"/>
          </a:xfrm>
          <a:prstGeom prst="rect">
            <a:avLst/>
          </a:prstGeom>
        </p:spPr>
      </p:pic>
      <p:sp>
        <p:nvSpPr>
          <p:cNvPr id="54" name="Rectangle 53"/>
          <p:cNvSpPr/>
          <p:nvPr/>
        </p:nvSpPr>
        <p:spPr bwMode="auto">
          <a:xfrm>
            <a:off x="8388339" y="1665953"/>
            <a:ext cx="1234440"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5" name="Picture 54"/>
          <p:cNvPicPr>
            <a:picLocks noChangeAspect="1"/>
          </p:cNvPicPr>
          <p:nvPr/>
        </p:nvPicPr>
        <p:blipFill rotWithShape="1">
          <a:blip r:embed="rId19">
            <a:extLst>
              <a:ext uri="{28A0092B-C50C-407E-A947-70E740481C1C}">
                <a14:useLocalDpi xmlns:a14="http://schemas.microsoft.com/office/drawing/2010/main" val="0"/>
              </a:ext>
            </a:extLst>
          </a:blip>
          <a:srcRect l="10556" r="61295" b="13166"/>
          <a:stretch/>
        </p:blipFill>
        <p:spPr>
          <a:xfrm>
            <a:off x="9647237" y="1678484"/>
            <a:ext cx="1219200" cy="4333378"/>
          </a:xfrm>
          <a:prstGeom prst="rect">
            <a:avLst/>
          </a:prstGeom>
        </p:spPr>
      </p:pic>
      <p:sp>
        <p:nvSpPr>
          <p:cNvPr id="56" name="Rectangle 55"/>
          <p:cNvSpPr/>
          <p:nvPr/>
        </p:nvSpPr>
        <p:spPr bwMode="auto">
          <a:xfrm>
            <a:off x="963199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7" name="Picture 2"/>
          <p:cNvPicPr>
            <a:picLocks noChangeAspect="1" noChangeArrowheads="1"/>
          </p:cNvPicPr>
          <p:nvPr/>
        </p:nvPicPr>
        <p:blipFill rotWithShape="1">
          <a:blip r:embed="rId20">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58" name="Rectangle 57"/>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08258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525462"/>
            <a:ext cx="111928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What is </a:t>
            </a:r>
            <a:r>
              <a:rPr lang="en-US" sz="6000" b="1" dirty="0" smtClean="0">
                <a:solidFill>
                  <a:srgbClr val="000000"/>
                </a:solidFill>
                <a:latin typeface="+mn-lt"/>
              </a:rPr>
              <a:t>Governance?</a:t>
            </a:r>
            <a:endParaRPr lang="en-US" sz="6000" b="1" dirty="0">
              <a:solidFill>
                <a:srgbClr val="000000"/>
              </a:solidFill>
              <a:latin typeface="+mn-lt"/>
            </a:endParaRPr>
          </a:p>
        </p:txBody>
      </p:sp>
      <p:grpSp>
        <p:nvGrpSpPr>
          <p:cNvPr id="3" name="Group 4"/>
          <p:cNvGrpSpPr>
            <a:grpSpLocks noChangeAspect="1"/>
          </p:cNvGrpSpPr>
          <p:nvPr/>
        </p:nvGrpSpPr>
        <p:grpSpPr bwMode="auto">
          <a:xfrm>
            <a:off x="3067706" y="2641604"/>
            <a:ext cx="4293532" cy="3460750"/>
            <a:chOff x="2339" y="2361"/>
            <a:chExt cx="1246" cy="1202"/>
          </a:xfrm>
        </p:grpSpPr>
        <p:sp>
          <p:nvSpPr>
            <p:cNvPr id="4" name="AutoShape 3"/>
            <p:cNvSpPr>
              <a:spLocks noChangeAspect="1" noChangeArrowheads="1" noTextEdit="1"/>
            </p:cNvSpPr>
            <p:nvPr/>
          </p:nvSpPr>
          <p:spPr bwMode="auto">
            <a:xfrm>
              <a:off x="2339" y="2361"/>
              <a:ext cx="1246" cy="120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 name="Freeform 6"/>
            <p:cNvSpPr>
              <a:spLocks/>
            </p:cNvSpPr>
            <p:nvPr/>
          </p:nvSpPr>
          <p:spPr bwMode="auto">
            <a:xfrm>
              <a:off x="2849" y="3205"/>
              <a:ext cx="736" cy="74"/>
            </a:xfrm>
            <a:custGeom>
              <a:avLst/>
              <a:gdLst/>
              <a:ahLst/>
              <a:cxnLst>
                <a:cxn ang="0">
                  <a:pos x="736" y="36"/>
                </a:cxn>
                <a:cxn ang="0">
                  <a:pos x="736" y="36"/>
                </a:cxn>
                <a:cxn ang="0">
                  <a:pos x="734" y="32"/>
                </a:cxn>
                <a:cxn ang="0">
                  <a:pos x="728" y="30"/>
                </a:cxn>
                <a:cxn ang="0">
                  <a:pos x="706" y="22"/>
                </a:cxn>
                <a:cxn ang="0">
                  <a:pos x="672" y="16"/>
                </a:cxn>
                <a:cxn ang="0">
                  <a:pos x="628" y="10"/>
                </a:cxn>
                <a:cxn ang="0">
                  <a:pos x="574" y="6"/>
                </a:cxn>
                <a:cxn ang="0">
                  <a:pos x="510" y="4"/>
                </a:cxn>
                <a:cxn ang="0">
                  <a:pos x="442" y="2"/>
                </a:cxn>
                <a:cxn ang="0">
                  <a:pos x="368" y="0"/>
                </a:cxn>
                <a:cxn ang="0">
                  <a:pos x="368" y="0"/>
                </a:cxn>
                <a:cxn ang="0">
                  <a:pos x="294" y="2"/>
                </a:cxn>
                <a:cxn ang="0">
                  <a:pos x="224" y="4"/>
                </a:cxn>
                <a:cxn ang="0">
                  <a:pos x="162" y="6"/>
                </a:cxn>
                <a:cxn ang="0">
                  <a:pos x="108" y="10"/>
                </a:cxn>
                <a:cxn ang="0">
                  <a:pos x="64" y="16"/>
                </a:cxn>
                <a:cxn ang="0">
                  <a:pos x="30" y="22"/>
                </a:cxn>
                <a:cxn ang="0">
                  <a:pos x="8" y="30"/>
                </a:cxn>
                <a:cxn ang="0">
                  <a:pos x="2" y="32"/>
                </a:cxn>
                <a:cxn ang="0">
                  <a:pos x="0" y="36"/>
                </a:cxn>
                <a:cxn ang="0">
                  <a:pos x="0" y="36"/>
                </a:cxn>
                <a:cxn ang="0">
                  <a:pos x="2" y="40"/>
                </a:cxn>
                <a:cxn ang="0">
                  <a:pos x="8" y="44"/>
                </a:cxn>
                <a:cxn ang="0">
                  <a:pos x="30" y="50"/>
                </a:cxn>
                <a:cxn ang="0">
                  <a:pos x="64" y="58"/>
                </a:cxn>
                <a:cxn ang="0">
                  <a:pos x="108" y="62"/>
                </a:cxn>
                <a:cxn ang="0">
                  <a:pos x="162" y="66"/>
                </a:cxn>
                <a:cxn ang="0">
                  <a:pos x="224" y="70"/>
                </a:cxn>
                <a:cxn ang="0">
                  <a:pos x="294" y="72"/>
                </a:cxn>
                <a:cxn ang="0">
                  <a:pos x="368" y="74"/>
                </a:cxn>
                <a:cxn ang="0">
                  <a:pos x="368" y="74"/>
                </a:cxn>
                <a:cxn ang="0">
                  <a:pos x="442" y="72"/>
                </a:cxn>
                <a:cxn ang="0">
                  <a:pos x="510" y="70"/>
                </a:cxn>
                <a:cxn ang="0">
                  <a:pos x="574" y="66"/>
                </a:cxn>
                <a:cxn ang="0">
                  <a:pos x="628" y="62"/>
                </a:cxn>
                <a:cxn ang="0">
                  <a:pos x="672" y="58"/>
                </a:cxn>
                <a:cxn ang="0">
                  <a:pos x="706" y="50"/>
                </a:cxn>
                <a:cxn ang="0">
                  <a:pos x="728" y="44"/>
                </a:cxn>
                <a:cxn ang="0">
                  <a:pos x="734" y="40"/>
                </a:cxn>
                <a:cxn ang="0">
                  <a:pos x="736" y="36"/>
                </a:cxn>
                <a:cxn ang="0">
                  <a:pos x="736" y="36"/>
                </a:cxn>
              </a:cxnLst>
              <a:rect l="0" t="0" r="r" b="b"/>
              <a:pathLst>
                <a:path w="736" h="74">
                  <a:moveTo>
                    <a:pt x="736" y="36"/>
                  </a:moveTo>
                  <a:lnTo>
                    <a:pt x="736" y="36"/>
                  </a:lnTo>
                  <a:lnTo>
                    <a:pt x="734" y="32"/>
                  </a:lnTo>
                  <a:lnTo>
                    <a:pt x="728" y="30"/>
                  </a:lnTo>
                  <a:lnTo>
                    <a:pt x="706" y="22"/>
                  </a:lnTo>
                  <a:lnTo>
                    <a:pt x="672" y="16"/>
                  </a:lnTo>
                  <a:lnTo>
                    <a:pt x="628" y="10"/>
                  </a:lnTo>
                  <a:lnTo>
                    <a:pt x="574" y="6"/>
                  </a:lnTo>
                  <a:lnTo>
                    <a:pt x="510" y="4"/>
                  </a:lnTo>
                  <a:lnTo>
                    <a:pt x="442" y="2"/>
                  </a:lnTo>
                  <a:lnTo>
                    <a:pt x="368" y="0"/>
                  </a:lnTo>
                  <a:lnTo>
                    <a:pt x="368" y="0"/>
                  </a:lnTo>
                  <a:lnTo>
                    <a:pt x="294" y="2"/>
                  </a:lnTo>
                  <a:lnTo>
                    <a:pt x="224" y="4"/>
                  </a:lnTo>
                  <a:lnTo>
                    <a:pt x="162" y="6"/>
                  </a:lnTo>
                  <a:lnTo>
                    <a:pt x="108" y="10"/>
                  </a:lnTo>
                  <a:lnTo>
                    <a:pt x="64" y="16"/>
                  </a:lnTo>
                  <a:lnTo>
                    <a:pt x="30" y="22"/>
                  </a:lnTo>
                  <a:lnTo>
                    <a:pt x="8" y="30"/>
                  </a:lnTo>
                  <a:lnTo>
                    <a:pt x="2" y="32"/>
                  </a:lnTo>
                  <a:lnTo>
                    <a:pt x="0" y="36"/>
                  </a:lnTo>
                  <a:lnTo>
                    <a:pt x="0" y="36"/>
                  </a:lnTo>
                  <a:lnTo>
                    <a:pt x="2" y="40"/>
                  </a:lnTo>
                  <a:lnTo>
                    <a:pt x="8" y="44"/>
                  </a:lnTo>
                  <a:lnTo>
                    <a:pt x="30" y="50"/>
                  </a:lnTo>
                  <a:lnTo>
                    <a:pt x="64" y="58"/>
                  </a:lnTo>
                  <a:lnTo>
                    <a:pt x="108" y="62"/>
                  </a:lnTo>
                  <a:lnTo>
                    <a:pt x="162" y="66"/>
                  </a:lnTo>
                  <a:lnTo>
                    <a:pt x="224" y="70"/>
                  </a:lnTo>
                  <a:lnTo>
                    <a:pt x="294" y="72"/>
                  </a:lnTo>
                  <a:lnTo>
                    <a:pt x="368" y="74"/>
                  </a:lnTo>
                  <a:lnTo>
                    <a:pt x="368" y="74"/>
                  </a:lnTo>
                  <a:lnTo>
                    <a:pt x="442" y="72"/>
                  </a:lnTo>
                  <a:lnTo>
                    <a:pt x="510" y="70"/>
                  </a:lnTo>
                  <a:lnTo>
                    <a:pt x="574" y="66"/>
                  </a:lnTo>
                  <a:lnTo>
                    <a:pt x="628" y="62"/>
                  </a:lnTo>
                  <a:lnTo>
                    <a:pt x="672" y="58"/>
                  </a:lnTo>
                  <a:lnTo>
                    <a:pt x="706" y="50"/>
                  </a:lnTo>
                  <a:lnTo>
                    <a:pt x="728" y="44"/>
                  </a:lnTo>
                  <a:lnTo>
                    <a:pt x="734" y="40"/>
                  </a:lnTo>
                  <a:lnTo>
                    <a:pt x="736" y="36"/>
                  </a:lnTo>
                  <a:lnTo>
                    <a:pt x="736"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 name="Freeform 7"/>
            <p:cNvSpPr>
              <a:spLocks/>
            </p:cNvSpPr>
            <p:nvPr/>
          </p:nvSpPr>
          <p:spPr bwMode="auto">
            <a:xfrm>
              <a:off x="2933" y="2801"/>
              <a:ext cx="500" cy="300"/>
            </a:xfrm>
            <a:custGeom>
              <a:avLst/>
              <a:gdLst/>
              <a:ahLst/>
              <a:cxnLst>
                <a:cxn ang="0">
                  <a:pos x="500" y="0"/>
                </a:cxn>
                <a:cxn ang="0">
                  <a:pos x="500" y="0"/>
                </a:cxn>
                <a:cxn ang="0">
                  <a:pos x="476" y="20"/>
                </a:cxn>
                <a:cxn ang="0">
                  <a:pos x="450" y="40"/>
                </a:cxn>
                <a:cxn ang="0">
                  <a:pos x="422" y="56"/>
                </a:cxn>
                <a:cxn ang="0">
                  <a:pos x="392" y="72"/>
                </a:cxn>
                <a:cxn ang="0">
                  <a:pos x="360" y="86"/>
                </a:cxn>
                <a:cxn ang="0">
                  <a:pos x="326" y="96"/>
                </a:cxn>
                <a:cxn ang="0">
                  <a:pos x="290" y="106"/>
                </a:cxn>
                <a:cxn ang="0">
                  <a:pos x="254" y="112"/>
                </a:cxn>
                <a:cxn ang="0">
                  <a:pos x="254" y="112"/>
                </a:cxn>
                <a:cxn ang="0">
                  <a:pos x="218" y="116"/>
                </a:cxn>
                <a:cxn ang="0">
                  <a:pos x="182" y="118"/>
                </a:cxn>
                <a:cxn ang="0">
                  <a:pos x="148" y="116"/>
                </a:cxn>
                <a:cxn ang="0">
                  <a:pos x="116" y="110"/>
                </a:cxn>
                <a:cxn ang="0">
                  <a:pos x="84" y="104"/>
                </a:cxn>
                <a:cxn ang="0">
                  <a:pos x="54" y="94"/>
                </a:cxn>
                <a:cxn ang="0">
                  <a:pos x="26" y="82"/>
                </a:cxn>
                <a:cxn ang="0">
                  <a:pos x="0" y="68"/>
                </a:cxn>
                <a:cxn ang="0">
                  <a:pos x="48" y="252"/>
                </a:cxn>
                <a:cxn ang="0">
                  <a:pos x="48" y="252"/>
                </a:cxn>
                <a:cxn ang="0">
                  <a:pos x="52" y="260"/>
                </a:cxn>
                <a:cxn ang="0">
                  <a:pos x="56" y="266"/>
                </a:cxn>
                <a:cxn ang="0">
                  <a:pos x="62" y="272"/>
                </a:cxn>
                <a:cxn ang="0">
                  <a:pos x="72" y="278"/>
                </a:cxn>
                <a:cxn ang="0">
                  <a:pos x="82" y="284"/>
                </a:cxn>
                <a:cxn ang="0">
                  <a:pos x="92" y="288"/>
                </a:cxn>
                <a:cxn ang="0">
                  <a:pos x="120" y="294"/>
                </a:cxn>
                <a:cxn ang="0">
                  <a:pos x="152" y="298"/>
                </a:cxn>
                <a:cxn ang="0">
                  <a:pos x="188" y="300"/>
                </a:cxn>
                <a:cxn ang="0">
                  <a:pos x="226" y="296"/>
                </a:cxn>
                <a:cxn ang="0">
                  <a:pos x="268" y="292"/>
                </a:cxn>
                <a:cxn ang="0">
                  <a:pos x="268" y="292"/>
                </a:cxn>
                <a:cxn ang="0">
                  <a:pos x="312" y="282"/>
                </a:cxn>
                <a:cxn ang="0">
                  <a:pos x="352" y="272"/>
                </a:cxn>
                <a:cxn ang="0">
                  <a:pos x="390" y="260"/>
                </a:cxn>
                <a:cxn ang="0">
                  <a:pos x="422" y="246"/>
                </a:cxn>
                <a:cxn ang="0">
                  <a:pos x="450" y="230"/>
                </a:cxn>
                <a:cxn ang="0">
                  <a:pos x="470" y="214"/>
                </a:cxn>
                <a:cxn ang="0">
                  <a:pos x="478" y="206"/>
                </a:cxn>
                <a:cxn ang="0">
                  <a:pos x="484" y="198"/>
                </a:cxn>
                <a:cxn ang="0">
                  <a:pos x="488" y="190"/>
                </a:cxn>
                <a:cxn ang="0">
                  <a:pos x="490" y="184"/>
                </a:cxn>
                <a:cxn ang="0">
                  <a:pos x="500" y="0"/>
                </a:cxn>
              </a:cxnLst>
              <a:rect l="0" t="0" r="r" b="b"/>
              <a:pathLst>
                <a:path w="500" h="300">
                  <a:moveTo>
                    <a:pt x="500" y="0"/>
                  </a:moveTo>
                  <a:lnTo>
                    <a:pt x="500" y="0"/>
                  </a:lnTo>
                  <a:lnTo>
                    <a:pt x="476" y="20"/>
                  </a:lnTo>
                  <a:lnTo>
                    <a:pt x="450" y="40"/>
                  </a:lnTo>
                  <a:lnTo>
                    <a:pt x="422" y="56"/>
                  </a:lnTo>
                  <a:lnTo>
                    <a:pt x="392" y="72"/>
                  </a:lnTo>
                  <a:lnTo>
                    <a:pt x="360" y="86"/>
                  </a:lnTo>
                  <a:lnTo>
                    <a:pt x="326" y="96"/>
                  </a:lnTo>
                  <a:lnTo>
                    <a:pt x="290" y="106"/>
                  </a:lnTo>
                  <a:lnTo>
                    <a:pt x="254" y="112"/>
                  </a:lnTo>
                  <a:lnTo>
                    <a:pt x="254" y="112"/>
                  </a:lnTo>
                  <a:lnTo>
                    <a:pt x="218" y="116"/>
                  </a:lnTo>
                  <a:lnTo>
                    <a:pt x="182" y="118"/>
                  </a:lnTo>
                  <a:lnTo>
                    <a:pt x="148" y="116"/>
                  </a:lnTo>
                  <a:lnTo>
                    <a:pt x="116" y="110"/>
                  </a:lnTo>
                  <a:lnTo>
                    <a:pt x="84" y="104"/>
                  </a:lnTo>
                  <a:lnTo>
                    <a:pt x="54" y="94"/>
                  </a:lnTo>
                  <a:lnTo>
                    <a:pt x="26" y="82"/>
                  </a:lnTo>
                  <a:lnTo>
                    <a:pt x="0" y="68"/>
                  </a:lnTo>
                  <a:lnTo>
                    <a:pt x="48" y="252"/>
                  </a:lnTo>
                  <a:lnTo>
                    <a:pt x="48" y="252"/>
                  </a:lnTo>
                  <a:lnTo>
                    <a:pt x="52" y="260"/>
                  </a:lnTo>
                  <a:lnTo>
                    <a:pt x="56" y="266"/>
                  </a:lnTo>
                  <a:lnTo>
                    <a:pt x="62" y="272"/>
                  </a:lnTo>
                  <a:lnTo>
                    <a:pt x="72" y="278"/>
                  </a:lnTo>
                  <a:lnTo>
                    <a:pt x="82" y="284"/>
                  </a:lnTo>
                  <a:lnTo>
                    <a:pt x="92" y="288"/>
                  </a:lnTo>
                  <a:lnTo>
                    <a:pt x="120" y="294"/>
                  </a:lnTo>
                  <a:lnTo>
                    <a:pt x="152" y="298"/>
                  </a:lnTo>
                  <a:lnTo>
                    <a:pt x="188" y="300"/>
                  </a:lnTo>
                  <a:lnTo>
                    <a:pt x="226" y="296"/>
                  </a:lnTo>
                  <a:lnTo>
                    <a:pt x="268" y="292"/>
                  </a:lnTo>
                  <a:lnTo>
                    <a:pt x="268" y="292"/>
                  </a:lnTo>
                  <a:lnTo>
                    <a:pt x="312" y="282"/>
                  </a:lnTo>
                  <a:lnTo>
                    <a:pt x="352" y="272"/>
                  </a:lnTo>
                  <a:lnTo>
                    <a:pt x="390" y="260"/>
                  </a:lnTo>
                  <a:lnTo>
                    <a:pt x="422" y="246"/>
                  </a:lnTo>
                  <a:lnTo>
                    <a:pt x="450" y="230"/>
                  </a:lnTo>
                  <a:lnTo>
                    <a:pt x="470" y="214"/>
                  </a:lnTo>
                  <a:lnTo>
                    <a:pt x="478" y="206"/>
                  </a:lnTo>
                  <a:lnTo>
                    <a:pt x="484" y="198"/>
                  </a:lnTo>
                  <a:lnTo>
                    <a:pt x="488" y="190"/>
                  </a:lnTo>
                  <a:lnTo>
                    <a:pt x="490" y="184"/>
                  </a:lnTo>
                  <a:lnTo>
                    <a:pt x="50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8"/>
            <p:cNvSpPr>
              <a:spLocks/>
            </p:cNvSpPr>
            <p:nvPr/>
          </p:nvSpPr>
          <p:spPr bwMode="auto">
            <a:xfrm>
              <a:off x="2981" y="2957"/>
              <a:ext cx="186" cy="310"/>
            </a:xfrm>
            <a:custGeom>
              <a:avLst/>
              <a:gdLst/>
              <a:ahLst/>
              <a:cxnLst>
                <a:cxn ang="0">
                  <a:pos x="148" y="8"/>
                </a:cxn>
                <a:cxn ang="0">
                  <a:pos x="148" y="8"/>
                </a:cxn>
                <a:cxn ang="0">
                  <a:pos x="136" y="22"/>
                </a:cxn>
                <a:cxn ang="0">
                  <a:pos x="124" y="40"/>
                </a:cxn>
                <a:cxn ang="0">
                  <a:pos x="110" y="64"/>
                </a:cxn>
                <a:cxn ang="0">
                  <a:pos x="96" y="96"/>
                </a:cxn>
                <a:cxn ang="0">
                  <a:pos x="88" y="114"/>
                </a:cxn>
                <a:cxn ang="0">
                  <a:pos x="84" y="136"/>
                </a:cxn>
                <a:cxn ang="0">
                  <a:pos x="78" y="158"/>
                </a:cxn>
                <a:cxn ang="0">
                  <a:pos x="74" y="184"/>
                </a:cxn>
                <a:cxn ang="0">
                  <a:pos x="72" y="212"/>
                </a:cxn>
                <a:cxn ang="0">
                  <a:pos x="72" y="242"/>
                </a:cxn>
                <a:cxn ang="0">
                  <a:pos x="72" y="242"/>
                </a:cxn>
                <a:cxn ang="0">
                  <a:pos x="58" y="246"/>
                </a:cxn>
                <a:cxn ang="0">
                  <a:pos x="44" y="250"/>
                </a:cxn>
                <a:cxn ang="0">
                  <a:pos x="30" y="256"/>
                </a:cxn>
                <a:cxn ang="0">
                  <a:pos x="16" y="264"/>
                </a:cxn>
                <a:cxn ang="0">
                  <a:pos x="6" y="276"/>
                </a:cxn>
                <a:cxn ang="0">
                  <a:pos x="2" y="282"/>
                </a:cxn>
                <a:cxn ang="0">
                  <a:pos x="0" y="288"/>
                </a:cxn>
                <a:cxn ang="0">
                  <a:pos x="0" y="296"/>
                </a:cxn>
                <a:cxn ang="0">
                  <a:pos x="2" y="304"/>
                </a:cxn>
                <a:cxn ang="0">
                  <a:pos x="2" y="304"/>
                </a:cxn>
                <a:cxn ang="0">
                  <a:pos x="10" y="308"/>
                </a:cxn>
                <a:cxn ang="0">
                  <a:pos x="20" y="310"/>
                </a:cxn>
                <a:cxn ang="0">
                  <a:pos x="34" y="310"/>
                </a:cxn>
                <a:cxn ang="0">
                  <a:pos x="110" y="276"/>
                </a:cxn>
                <a:cxn ang="0">
                  <a:pos x="110" y="276"/>
                </a:cxn>
                <a:cxn ang="0">
                  <a:pos x="112" y="274"/>
                </a:cxn>
                <a:cxn ang="0">
                  <a:pos x="116" y="268"/>
                </a:cxn>
                <a:cxn ang="0">
                  <a:pos x="118" y="260"/>
                </a:cxn>
                <a:cxn ang="0">
                  <a:pos x="118" y="256"/>
                </a:cxn>
                <a:cxn ang="0">
                  <a:pos x="116" y="250"/>
                </a:cxn>
                <a:cxn ang="0">
                  <a:pos x="102" y="236"/>
                </a:cxn>
                <a:cxn ang="0">
                  <a:pos x="102" y="236"/>
                </a:cxn>
                <a:cxn ang="0">
                  <a:pos x="102" y="214"/>
                </a:cxn>
                <a:cxn ang="0">
                  <a:pos x="102" y="192"/>
                </a:cxn>
                <a:cxn ang="0">
                  <a:pos x="106" y="162"/>
                </a:cxn>
                <a:cxn ang="0">
                  <a:pos x="110" y="146"/>
                </a:cxn>
                <a:cxn ang="0">
                  <a:pos x="114" y="130"/>
                </a:cxn>
                <a:cxn ang="0">
                  <a:pos x="120" y="114"/>
                </a:cxn>
                <a:cxn ang="0">
                  <a:pos x="130" y="96"/>
                </a:cxn>
                <a:cxn ang="0">
                  <a:pos x="140" y="80"/>
                </a:cxn>
                <a:cxn ang="0">
                  <a:pos x="152" y="62"/>
                </a:cxn>
                <a:cxn ang="0">
                  <a:pos x="168" y="48"/>
                </a:cxn>
                <a:cxn ang="0">
                  <a:pos x="186" y="32"/>
                </a:cxn>
                <a:cxn ang="0">
                  <a:pos x="186" y="32"/>
                </a:cxn>
                <a:cxn ang="0">
                  <a:pos x="186" y="24"/>
                </a:cxn>
                <a:cxn ang="0">
                  <a:pos x="186" y="18"/>
                </a:cxn>
                <a:cxn ang="0">
                  <a:pos x="186" y="10"/>
                </a:cxn>
                <a:cxn ang="0">
                  <a:pos x="182" y="4"/>
                </a:cxn>
                <a:cxn ang="0">
                  <a:pos x="178" y="2"/>
                </a:cxn>
                <a:cxn ang="0">
                  <a:pos x="174" y="0"/>
                </a:cxn>
                <a:cxn ang="0">
                  <a:pos x="170" y="0"/>
                </a:cxn>
                <a:cxn ang="0">
                  <a:pos x="164" y="2"/>
                </a:cxn>
                <a:cxn ang="0">
                  <a:pos x="148" y="8"/>
                </a:cxn>
                <a:cxn ang="0">
                  <a:pos x="148" y="8"/>
                </a:cxn>
              </a:cxnLst>
              <a:rect l="0" t="0" r="r" b="b"/>
              <a:pathLst>
                <a:path w="186" h="310">
                  <a:moveTo>
                    <a:pt x="148" y="8"/>
                  </a:moveTo>
                  <a:lnTo>
                    <a:pt x="148" y="8"/>
                  </a:lnTo>
                  <a:lnTo>
                    <a:pt x="136" y="22"/>
                  </a:lnTo>
                  <a:lnTo>
                    <a:pt x="124" y="40"/>
                  </a:lnTo>
                  <a:lnTo>
                    <a:pt x="110" y="64"/>
                  </a:lnTo>
                  <a:lnTo>
                    <a:pt x="96" y="96"/>
                  </a:lnTo>
                  <a:lnTo>
                    <a:pt x="88" y="114"/>
                  </a:lnTo>
                  <a:lnTo>
                    <a:pt x="84" y="136"/>
                  </a:lnTo>
                  <a:lnTo>
                    <a:pt x="78" y="158"/>
                  </a:lnTo>
                  <a:lnTo>
                    <a:pt x="74" y="184"/>
                  </a:lnTo>
                  <a:lnTo>
                    <a:pt x="72" y="212"/>
                  </a:lnTo>
                  <a:lnTo>
                    <a:pt x="72" y="242"/>
                  </a:lnTo>
                  <a:lnTo>
                    <a:pt x="72" y="242"/>
                  </a:lnTo>
                  <a:lnTo>
                    <a:pt x="58" y="246"/>
                  </a:lnTo>
                  <a:lnTo>
                    <a:pt x="44" y="250"/>
                  </a:lnTo>
                  <a:lnTo>
                    <a:pt x="30" y="256"/>
                  </a:lnTo>
                  <a:lnTo>
                    <a:pt x="16" y="264"/>
                  </a:lnTo>
                  <a:lnTo>
                    <a:pt x="6" y="276"/>
                  </a:lnTo>
                  <a:lnTo>
                    <a:pt x="2" y="282"/>
                  </a:lnTo>
                  <a:lnTo>
                    <a:pt x="0" y="288"/>
                  </a:lnTo>
                  <a:lnTo>
                    <a:pt x="0" y="296"/>
                  </a:lnTo>
                  <a:lnTo>
                    <a:pt x="2" y="304"/>
                  </a:lnTo>
                  <a:lnTo>
                    <a:pt x="2" y="304"/>
                  </a:lnTo>
                  <a:lnTo>
                    <a:pt x="10" y="308"/>
                  </a:lnTo>
                  <a:lnTo>
                    <a:pt x="20" y="310"/>
                  </a:lnTo>
                  <a:lnTo>
                    <a:pt x="34" y="310"/>
                  </a:lnTo>
                  <a:lnTo>
                    <a:pt x="110" y="276"/>
                  </a:lnTo>
                  <a:lnTo>
                    <a:pt x="110" y="276"/>
                  </a:lnTo>
                  <a:lnTo>
                    <a:pt x="112" y="274"/>
                  </a:lnTo>
                  <a:lnTo>
                    <a:pt x="116" y="268"/>
                  </a:lnTo>
                  <a:lnTo>
                    <a:pt x="118" y="260"/>
                  </a:lnTo>
                  <a:lnTo>
                    <a:pt x="118" y="256"/>
                  </a:lnTo>
                  <a:lnTo>
                    <a:pt x="116" y="250"/>
                  </a:lnTo>
                  <a:lnTo>
                    <a:pt x="102" y="236"/>
                  </a:lnTo>
                  <a:lnTo>
                    <a:pt x="102" y="236"/>
                  </a:lnTo>
                  <a:lnTo>
                    <a:pt x="102" y="214"/>
                  </a:lnTo>
                  <a:lnTo>
                    <a:pt x="102" y="192"/>
                  </a:lnTo>
                  <a:lnTo>
                    <a:pt x="106" y="162"/>
                  </a:lnTo>
                  <a:lnTo>
                    <a:pt x="110" y="146"/>
                  </a:lnTo>
                  <a:lnTo>
                    <a:pt x="114" y="130"/>
                  </a:lnTo>
                  <a:lnTo>
                    <a:pt x="120" y="114"/>
                  </a:lnTo>
                  <a:lnTo>
                    <a:pt x="130" y="96"/>
                  </a:lnTo>
                  <a:lnTo>
                    <a:pt x="140" y="80"/>
                  </a:lnTo>
                  <a:lnTo>
                    <a:pt x="152" y="62"/>
                  </a:lnTo>
                  <a:lnTo>
                    <a:pt x="168" y="48"/>
                  </a:lnTo>
                  <a:lnTo>
                    <a:pt x="186" y="32"/>
                  </a:lnTo>
                  <a:lnTo>
                    <a:pt x="186" y="32"/>
                  </a:lnTo>
                  <a:lnTo>
                    <a:pt x="186" y="24"/>
                  </a:lnTo>
                  <a:lnTo>
                    <a:pt x="186" y="18"/>
                  </a:lnTo>
                  <a:lnTo>
                    <a:pt x="186" y="10"/>
                  </a:lnTo>
                  <a:lnTo>
                    <a:pt x="182" y="4"/>
                  </a:lnTo>
                  <a:lnTo>
                    <a:pt x="178" y="2"/>
                  </a:lnTo>
                  <a:lnTo>
                    <a:pt x="174" y="0"/>
                  </a:lnTo>
                  <a:lnTo>
                    <a:pt x="170" y="0"/>
                  </a:lnTo>
                  <a:lnTo>
                    <a:pt x="164" y="2"/>
                  </a:lnTo>
                  <a:lnTo>
                    <a:pt x="148" y="8"/>
                  </a:lnTo>
                  <a:lnTo>
                    <a:pt x="148"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9"/>
            <p:cNvSpPr>
              <a:spLocks/>
            </p:cNvSpPr>
            <p:nvPr/>
          </p:nvSpPr>
          <p:spPr bwMode="auto">
            <a:xfrm>
              <a:off x="3263" y="2943"/>
              <a:ext cx="188" cy="310"/>
            </a:xfrm>
            <a:custGeom>
              <a:avLst/>
              <a:gdLst/>
              <a:ahLst/>
              <a:cxnLst>
                <a:cxn ang="0">
                  <a:pos x="40" y="8"/>
                </a:cxn>
                <a:cxn ang="0">
                  <a:pos x="40" y="8"/>
                </a:cxn>
                <a:cxn ang="0">
                  <a:pos x="52" y="22"/>
                </a:cxn>
                <a:cxn ang="0">
                  <a:pos x="64" y="38"/>
                </a:cxn>
                <a:cxn ang="0">
                  <a:pos x="78" y="62"/>
                </a:cxn>
                <a:cxn ang="0">
                  <a:pos x="92" y="96"/>
                </a:cxn>
                <a:cxn ang="0">
                  <a:pos x="98" y="114"/>
                </a:cxn>
                <a:cxn ang="0">
                  <a:pos x="104" y="136"/>
                </a:cxn>
                <a:cxn ang="0">
                  <a:pos x="110" y="158"/>
                </a:cxn>
                <a:cxn ang="0">
                  <a:pos x="114" y="184"/>
                </a:cxn>
                <a:cxn ang="0">
                  <a:pos x="116" y="212"/>
                </a:cxn>
                <a:cxn ang="0">
                  <a:pos x="116" y="240"/>
                </a:cxn>
                <a:cxn ang="0">
                  <a:pos x="116" y="240"/>
                </a:cxn>
                <a:cxn ang="0">
                  <a:pos x="130" y="244"/>
                </a:cxn>
                <a:cxn ang="0">
                  <a:pos x="144" y="250"/>
                </a:cxn>
                <a:cxn ang="0">
                  <a:pos x="158" y="256"/>
                </a:cxn>
                <a:cxn ang="0">
                  <a:pos x="172" y="264"/>
                </a:cxn>
                <a:cxn ang="0">
                  <a:pos x="182" y="276"/>
                </a:cxn>
                <a:cxn ang="0">
                  <a:pos x="186" y="282"/>
                </a:cxn>
                <a:cxn ang="0">
                  <a:pos x="188" y="288"/>
                </a:cxn>
                <a:cxn ang="0">
                  <a:pos x="188" y="296"/>
                </a:cxn>
                <a:cxn ang="0">
                  <a:pos x="186" y="304"/>
                </a:cxn>
                <a:cxn ang="0">
                  <a:pos x="186" y="304"/>
                </a:cxn>
                <a:cxn ang="0">
                  <a:pos x="178" y="308"/>
                </a:cxn>
                <a:cxn ang="0">
                  <a:pos x="168" y="310"/>
                </a:cxn>
                <a:cxn ang="0">
                  <a:pos x="152" y="310"/>
                </a:cxn>
                <a:cxn ang="0">
                  <a:pos x="78" y="274"/>
                </a:cxn>
                <a:cxn ang="0">
                  <a:pos x="78" y="274"/>
                </a:cxn>
                <a:cxn ang="0">
                  <a:pos x="76" y="272"/>
                </a:cxn>
                <a:cxn ang="0">
                  <a:pos x="72" y="268"/>
                </a:cxn>
                <a:cxn ang="0">
                  <a:pos x="70" y="260"/>
                </a:cxn>
                <a:cxn ang="0">
                  <a:pos x="70" y="254"/>
                </a:cxn>
                <a:cxn ang="0">
                  <a:pos x="72" y="250"/>
                </a:cxn>
                <a:cxn ang="0">
                  <a:pos x="84" y="234"/>
                </a:cxn>
                <a:cxn ang="0">
                  <a:pos x="84" y="234"/>
                </a:cxn>
                <a:cxn ang="0">
                  <a:pos x="86" y="214"/>
                </a:cxn>
                <a:cxn ang="0">
                  <a:pos x="86" y="190"/>
                </a:cxn>
                <a:cxn ang="0">
                  <a:pos x="82" y="162"/>
                </a:cxn>
                <a:cxn ang="0">
                  <a:pos x="78" y="146"/>
                </a:cxn>
                <a:cxn ang="0">
                  <a:pos x="74" y="130"/>
                </a:cxn>
                <a:cxn ang="0">
                  <a:pos x="66" y="112"/>
                </a:cxn>
                <a:cxn ang="0">
                  <a:pos x="58" y="96"/>
                </a:cxn>
                <a:cxn ang="0">
                  <a:pos x="48" y="78"/>
                </a:cxn>
                <a:cxn ang="0">
                  <a:pos x="36" y="62"/>
                </a:cxn>
                <a:cxn ang="0">
                  <a:pos x="20" y="46"/>
                </a:cxn>
                <a:cxn ang="0">
                  <a:pos x="2" y="32"/>
                </a:cxn>
                <a:cxn ang="0">
                  <a:pos x="2" y="32"/>
                </a:cxn>
                <a:cxn ang="0">
                  <a:pos x="0" y="24"/>
                </a:cxn>
                <a:cxn ang="0">
                  <a:pos x="2" y="16"/>
                </a:cxn>
                <a:cxn ang="0">
                  <a:pos x="2" y="10"/>
                </a:cxn>
                <a:cxn ang="0">
                  <a:pos x="6" y="4"/>
                </a:cxn>
                <a:cxn ang="0">
                  <a:pos x="10" y="2"/>
                </a:cxn>
                <a:cxn ang="0">
                  <a:pos x="14" y="0"/>
                </a:cxn>
                <a:cxn ang="0">
                  <a:pos x="18" y="0"/>
                </a:cxn>
                <a:cxn ang="0">
                  <a:pos x="24" y="2"/>
                </a:cxn>
                <a:cxn ang="0">
                  <a:pos x="40" y="8"/>
                </a:cxn>
                <a:cxn ang="0">
                  <a:pos x="40" y="8"/>
                </a:cxn>
              </a:cxnLst>
              <a:rect l="0" t="0" r="r" b="b"/>
              <a:pathLst>
                <a:path w="188" h="310">
                  <a:moveTo>
                    <a:pt x="40" y="8"/>
                  </a:moveTo>
                  <a:lnTo>
                    <a:pt x="40" y="8"/>
                  </a:lnTo>
                  <a:lnTo>
                    <a:pt x="52" y="22"/>
                  </a:lnTo>
                  <a:lnTo>
                    <a:pt x="64" y="38"/>
                  </a:lnTo>
                  <a:lnTo>
                    <a:pt x="78" y="62"/>
                  </a:lnTo>
                  <a:lnTo>
                    <a:pt x="92" y="96"/>
                  </a:lnTo>
                  <a:lnTo>
                    <a:pt x="98" y="114"/>
                  </a:lnTo>
                  <a:lnTo>
                    <a:pt x="104" y="136"/>
                  </a:lnTo>
                  <a:lnTo>
                    <a:pt x="110" y="158"/>
                  </a:lnTo>
                  <a:lnTo>
                    <a:pt x="114" y="184"/>
                  </a:lnTo>
                  <a:lnTo>
                    <a:pt x="116" y="212"/>
                  </a:lnTo>
                  <a:lnTo>
                    <a:pt x="116" y="240"/>
                  </a:lnTo>
                  <a:lnTo>
                    <a:pt x="116" y="240"/>
                  </a:lnTo>
                  <a:lnTo>
                    <a:pt x="130" y="244"/>
                  </a:lnTo>
                  <a:lnTo>
                    <a:pt x="144" y="250"/>
                  </a:lnTo>
                  <a:lnTo>
                    <a:pt x="158" y="256"/>
                  </a:lnTo>
                  <a:lnTo>
                    <a:pt x="172" y="264"/>
                  </a:lnTo>
                  <a:lnTo>
                    <a:pt x="182" y="276"/>
                  </a:lnTo>
                  <a:lnTo>
                    <a:pt x="186" y="282"/>
                  </a:lnTo>
                  <a:lnTo>
                    <a:pt x="188" y="288"/>
                  </a:lnTo>
                  <a:lnTo>
                    <a:pt x="188" y="296"/>
                  </a:lnTo>
                  <a:lnTo>
                    <a:pt x="186" y="304"/>
                  </a:lnTo>
                  <a:lnTo>
                    <a:pt x="186" y="304"/>
                  </a:lnTo>
                  <a:lnTo>
                    <a:pt x="178" y="308"/>
                  </a:lnTo>
                  <a:lnTo>
                    <a:pt x="168" y="310"/>
                  </a:lnTo>
                  <a:lnTo>
                    <a:pt x="152" y="310"/>
                  </a:lnTo>
                  <a:lnTo>
                    <a:pt x="78" y="274"/>
                  </a:lnTo>
                  <a:lnTo>
                    <a:pt x="78" y="274"/>
                  </a:lnTo>
                  <a:lnTo>
                    <a:pt x="76" y="272"/>
                  </a:lnTo>
                  <a:lnTo>
                    <a:pt x="72" y="268"/>
                  </a:lnTo>
                  <a:lnTo>
                    <a:pt x="70" y="260"/>
                  </a:lnTo>
                  <a:lnTo>
                    <a:pt x="70" y="254"/>
                  </a:lnTo>
                  <a:lnTo>
                    <a:pt x="72" y="250"/>
                  </a:lnTo>
                  <a:lnTo>
                    <a:pt x="84" y="234"/>
                  </a:lnTo>
                  <a:lnTo>
                    <a:pt x="84" y="234"/>
                  </a:lnTo>
                  <a:lnTo>
                    <a:pt x="86" y="214"/>
                  </a:lnTo>
                  <a:lnTo>
                    <a:pt x="86" y="190"/>
                  </a:lnTo>
                  <a:lnTo>
                    <a:pt x="82" y="162"/>
                  </a:lnTo>
                  <a:lnTo>
                    <a:pt x="78" y="146"/>
                  </a:lnTo>
                  <a:lnTo>
                    <a:pt x="74" y="130"/>
                  </a:lnTo>
                  <a:lnTo>
                    <a:pt x="66" y="112"/>
                  </a:lnTo>
                  <a:lnTo>
                    <a:pt x="58" y="96"/>
                  </a:lnTo>
                  <a:lnTo>
                    <a:pt x="48" y="78"/>
                  </a:lnTo>
                  <a:lnTo>
                    <a:pt x="36" y="62"/>
                  </a:lnTo>
                  <a:lnTo>
                    <a:pt x="20" y="46"/>
                  </a:lnTo>
                  <a:lnTo>
                    <a:pt x="2" y="32"/>
                  </a:lnTo>
                  <a:lnTo>
                    <a:pt x="2" y="32"/>
                  </a:lnTo>
                  <a:lnTo>
                    <a:pt x="0" y="24"/>
                  </a:lnTo>
                  <a:lnTo>
                    <a:pt x="2" y="16"/>
                  </a:lnTo>
                  <a:lnTo>
                    <a:pt x="2" y="10"/>
                  </a:lnTo>
                  <a:lnTo>
                    <a:pt x="6" y="4"/>
                  </a:lnTo>
                  <a:lnTo>
                    <a:pt x="10" y="2"/>
                  </a:lnTo>
                  <a:lnTo>
                    <a:pt x="14" y="0"/>
                  </a:lnTo>
                  <a:lnTo>
                    <a:pt x="18" y="0"/>
                  </a:lnTo>
                  <a:lnTo>
                    <a:pt x="24" y="2"/>
                  </a:lnTo>
                  <a:lnTo>
                    <a:pt x="40" y="8"/>
                  </a:lnTo>
                  <a:lnTo>
                    <a:pt x="40"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10"/>
            <p:cNvSpPr>
              <a:spLocks/>
            </p:cNvSpPr>
            <p:nvPr/>
          </p:nvSpPr>
          <p:spPr bwMode="auto">
            <a:xfrm>
              <a:off x="2835" y="2499"/>
              <a:ext cx="642" cy="402"/>
            </a:xfrm>
            <a:custGeom>
              <a:avLst/>
              <a:gdLst/>
              <a:ahLst/>
              <a:cxnLst>
                <a:cxn ang="0">
                  <a:pos x="642" y="158"/>
                </a:cxn>
                <a:cxn ang="0">
                  <a:pos x="630" y="120"/>
                </a:cxn>
                <a:cxn ang="0">
                  <a:pos x="606" y="86"/>
                </a:cxn>
                <a:cxn ang="0">
                  <a:pos x="572" y="56"/>
                </a:cxn>
                <a:cxn ang="0">
                  <a:pos x="530" y="32"/>
                </a:cxn>
                <a:cxn ang="0">
                  <a:pos x="480" y="14"/>
                </a:cxn>
                <a:cxn ang="0">
                  <a:pos x="422" y="4"/>
                </a:cxn>
                <a:cxn ang="0">
                  <a:pos x="360" y="0"/>
                </a:cxn>
                <a:cxn ang="0">
                  <a:pos x="296" y="4"/>
                </a:cxn>
                <a:cxn ang="0">
                  <a:pos x="264" y="10"/>
                </a:cxn>
                <a:cxn ang="0">
                  <a:pos x="202" y="26"/>
                </a:cxn>
                <a:cxn ang="0">
                  <a:pos x="146" y="48"/>
                </a:cxn>
                <a:cxn ang="0">
                  <a:pos x="98" y="76"/>
                </a:cxn>
                <a:cxn ang="0">
                  <a:pos x="58" y="108"/>
                </a:cxn>
                <a:cxn ang="0">
                  <a:pos x="28" y="144"/>
                </a:cxn>
                <a:cxn ang="0">
                  <a:pos x="8" y="182"/>
                </a:cxn>
                <a:cxn ang="0">
                  <a:pos x="0" y="222"/>
                </a:cxn>
                <a:cxn ang="0">
                  <a:pos x="0" y="242"/>
                </a:cxn>
                <a:cxn ang="0">
                  <a:pos x="12" y="282"/>
                </a:cxn>
                <a:cxn ang="0">
                  <a:pos x="36" y="316"/>
                </a:cxn>
                <a:cxn ang="0">
                  <a:pos x="70" y="346"/>
                </a:cxn>
                <a:cxn ang="0">
                  <a:pos x="112" y="370"/>
                </a:cxn>
                <a:cxn ang="0">
                  <a:pos x="164" y="386"/>
                </a:cxn>
                <a:cxn ang="0">
                  <a:pos x="220" y="398"/>
                </a:cxn>
                <a:cxn ang="0">
                  <a:pos x="282" y="402"/>
                </a:cxn>
                <a:cxn ang="0">
                  <a:pos x="348" y="398"/>
                </a:cxn>
                <a:cxn ang="0">
                  <a:pos x="380" y="392"/>
                </a:cxn>
                <a:cxn ang="0">
                  <a:pos x="442" y="376"/>
                </a:cxn>
                <a:cxn ang="0">
                  <a:pos x="496" y="354"/>
                </a:cxn>
                <a:cxn ang="0">
                  <a:pos x="546" y="326"/>
                </a:cxn>
                <a:cxn ang="0">
                  <a:pos x="586" y="294"/>
                </a:cxn>
                <a:cxn ang="0">
                  <a:pos x="616" y="258"/>
                </a:cxn>
                <a:cxn ang="0">
                  <a:pos x="636" y="220"/>
                </a:cxn>
                <a:cxn ang="0">
                  <a:pos x="642" y="180"/>
                </a:cxn>
                <a:cxn ang="0">
                  <a:pos x="642" y="158"/>
                </a:cxn>
              </a:cxnLst>
              <a:rect l="0" t="0" r="r" b="b"/>
              <a:pathLst>
                <a:path w="642" h="402">
                  <a:moveTo>
                    <a:pt x="642" y="158"/>
                  </a:moveTo>
                  <a:lnTo>
                    <a:pt x="642" y="158"/>
                  </a:lnTo>
                  <a:lnTo>
                    <a:pt x="638" y="138"/>
                  </a:lnTo>
                  <a:lnTo>
                    <a:pt x="630" y="120"/>
                  </a:lnTo>
                  <a:lnTo>
                    <a:pt x="620" y="102"/>
                  </a:lnTo>
                  <a:lnTo>
                    <a:pt x="606" y="86"/>
                  </a:lnTo>
                  <a:lnTo>
                    <a:pt x="590" y="70"/>
                  </a:lnTo>
                  <a:lnTo>
                    <a:pt x="572" y="56"/>
                  </a:lnTo>
                  <a:lnTo>
                    <a:pt x="552" y="44"/>
                  </a:lnTo>
                  <a:lnTo>
                    <a:pt x="530" y="32"/>
                  </a:lnTo>
                  <a:lnTo>
                    <a:pt x="506" y="22"/>
                  </a:lnTo>
                  <a:lnTo>
                    <a:pt x="480" y="14"/>
                  </a:lnTo>
                  <a:lnTo>
                    <a:pt x="452" y="8"/>
                  </a:lnTo>
                  <a:lnTo>
                    <a:pt x="422" y="4"/>
                  </a:lnTo>
                  <a:lnTo>
                    <a:pt x="392" y="0"/>
                  </a:lnTo>
                  <a:lnTo>
                    <a:pt x="360" y="0"/>
                  </a:lnTo>
                  <a:lnTo>
                    <a:pt x="328" y="0"/>
                  </a:lnTo>
                  <a:lnTo>
                    <a:pt x="296" y="4"/>
                  </a:lnTo>
                  <a:lnTo>
                    <a:pt x="296" y="4"/>
                  </a:lnTo>
                  <a:lnTo>
                    <a:pt x="264" y="10"/>
                  </a:lnTo>
                  <a:lnTo>
                    <a:pt x="232" y="16"/>
                  </a:lnTo>
                  <a:lnTo>
                    <a:pt x="202" y="26"/>
                  </a:lnTo>
                  <a:lnTo>
                    <a:pt x="174" y="36"/>
                  </a:lnTo>
                  <a:lnTo>
                    <a:pt x="146" y="48"/>
                  </a:lnTo>
                  <a:lnTo>
                    <a:pt x="120" y="60"/>
                  </a:lnTo>
                  <a:lnTo>
                    <a:pt x="98" y="76"/>
                  </a:lnTo>
                  <a:lnTo>
                    <a:pt x="76" y="92"/>
                  </a:lnTo>
                  <a:lnTo>
                    <a:pt x="58" y="108"/>
                  </a:lnTo>
                  <a:lnTo>
                    <a:pt x="42" y="126"/>
                  </a:lnTo>
                  <a:lnTo>
                    <a:pt x="28" y="144"/>
                  </a:lnTo>
                  <a:lnTo>
                    <a:pt x="16" y="162"/>
                  </a:lnTo>
                  <a:lnTo>
                    <a:pt x="8" y="182"/>
                  </a:lnTo>
                  <a:lnTo>
                    <a:pt x="2" y="202"/>
                  </a:lnTo>
                  <a:lnTo>
                    <a:pt x="0" y="222"/>
                  </a:lnTo>
                  <a:lnTo>
                    <a:pt x="0" y="242"/>
                  </a:lnTo>
                  <a:lnTo>
                    <a:pt x="0" y="242"/>
                  </a:lnTo>
                  <a:lnTo>
                    <a:pt x="6" y="262"/>
                  </a:lnTo>
                  <a:lnTo>
                    <a:pt x="12" y="282"/>
                  </a:lnTo>
                  <a:lnTo>
                    <a:pt x="22" y="298"/>
                  </a:lnTo>
                  <a:lnTo>
                    <a:pt x="36" y="316"/>
                  </a:lnTo>
                  <a:lnTo>
                    <a:pt x="52" y="332"/>
                  </a:lnTo>
                  <a:lnTo>
                    <a:pt x="70" y="346"/>
                  </a:lnTo>
                  <a:lnTo>
                    <a:pt x="90" y="358"/>
                  </a:lnTo>
                  <a:lnTo>
                    <a:pt x="112" y="370"/>
                  </a:lnTo>
                  <a:lnTo>
                    <a:pt x="138" y="378"/>
                  </a:lnTo>
                  <a:lnTo>
                    <a:pt x="164" y="386"/>
                  </a:lnTo>
                  <a:lnTo>
                    <a:pt x="192" y="394"/>
                  </a:lnTo>
                  <a:lnTo>
                    <a:pt x="220" y="398"/>
                  </a:lnTo>
                  <a:lnTo>
                    <a:pt x="250" y="400"/>
                  </a:lnTo>
                  <a:lnTo>
                    <a:pt x="282" y="402"/>
                  </a:lnTo>
                  <a:lnTo>
                    <a:pt x="314" y="400"/>
                  </a:lnTo>
                  <a:lnTo>
                    <a:pt x="348" y="398"/>
                  </a:lnTo>
                  <a:lnTo>
                    <a:pt x="348" y="398"/>
                  </a:lnTo>
                  <a:lnTo>
                    <a:pt x="380" y="392"/>
                  </a:lnTo>
                  <a:lnTo>
                    <a:pt x="412" y="384"/>
                  </a:lnTo>
                  <a:lnTo>
                    <a:pt x="442" y="376"/>
                  </a:lnTo>
                  <a:lnTo>
                    <a:pt x="470" y="366"/>
                  </a:lnTo>
                  <a:lnTo>
                    <a:pt x="496" y="354"/>
                  </a:lnTo>
                  <a:lnTo>
                    <a:pt x="522" y="340"/>
                  </a:lnTo>
                  <a:lnTo>
                    <a:pt x="546" y="326"/>
                  </a:lnTo>
                  <a:lnTo>
                    <a:pt x="566" y="310"/>
                  </a:lnTo>
                  <a:lnTo>
                    <a:pt x="586" y="294"/>
                  </a:lnTo>
                  <a:lnTo>
                    <a:pt x="602" y="276"/>
                  </a:lnTo>
                  <a:lnTo>
                    <a:pt x="616" y="258"/>
                  </a:lnTo>
                  <a:lnTo>
                    <a:pt x="626" y="238"/>
                  </a:lnTo>
                  <a:lnTo>
                    <a:pt x="636" y="220"/>
                  </a:lnTo>
                  <a:lnTo>
                    <a:pt x="640" y="200"/>
                  </a:lnTo>
                  <a:lnTo>
                    <a:pt x="642" y="180"/>
                  </a:lnTo>
                  <a:lnTo>
                    <a:pt x="642" y="158"/>
                  </a:lnTo>
                  <a:lnTo>
                    <a:pt x="642" y="15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p:cNvSpPr>
            <p:nvPr/>
          </p:nvSpPr>
          <p:spPr bwMode="auto">
            <a:xfrm>
              <a:off x="2927" y="2663"/>
              <a:ext cx="88" cy="84"/>
            </a:xfrm>
            <a:custGeom>
              <a:avLst/>
              <a:gdLst/>
              <a:ahLst/>
              <a:cxnLst>
                <a:cxn ang="0">
                  <a:pos x="50" y="74"/>
                </a:cxn>
                <a:cxn ang="0">
                  <a:pos x="50" y="74"/>
                </a:cxn>
                <a:cxn ang="0">
                  <a:pos x="66" y="72"/>
                </a:cxn>
                <a:cxn ang="0">
                  <a:pos x="80" y="72"/>
                </a:cxn>
                <a:cxn ang="0">
                  <a:pos x="80" y="72"/>
                </a:cxn>
                <a:cxn ang="0">
                  <a:pos x="84" y="64"/>
                </a:cxn>
                <a:cxn ang="0">
                  <a:pos x="84" y="64"/>
                </a:cxn>
                <a:cxn ang="0">
                  <a:pos x="88" y="56"/>
                </a:cxn>
                <a:cxn ang="0">
                  <a:pos x="88" y="46"/>
                </a:cxn>
                <a:cxn ang="0">
                  <a:pos x="88" y="36"/>
                </a:cxn>
                <a:cxn ang="0">
                  <a:pos x="86" y="28"/>
                </a:cxn>
                <a:cxn ang="0">
                  <a:pos x="82" y="20"/>
                </a:cxn>
                <a:cxn ang="0">
                  <a:pos x="76" y="14"/>
                </a:cxn>
                <a:cxn ang="0">
                  <a:pos x="70" y="8"/>
                </a:cxn>
                <a:cxn ang="0">
                  <a:pos x="62" y="4"/>
                </a:cxn>
                <a:cxn ang="0">
                  <a:pos x="62" y="4"/>
                </a:cxn>
                <a:cxn ang="0">
                  <a:pos x="54" y="0"/>
                </a:cxn>
                <a:cxn ang="0">
                  <a:pos x="46" y="0"/>
                </a:cxn>
                <a:cxn ang="0">
                  <a:pos x="38" y="2"/>
                </a:cxn>
                <a:cxn ang="0">
                  <a:pos x="28" y="6"/>
                </a:cxn>
                <a:cxn ang="0">
                  <a:pos x="22" y="10"/>
                </a:cxn>
                <a:cxn ang="0">
                  <a:pos x="14" y="16"/>
                </a:cxn>
                <a:cxn ang="0">
                  <a:pos x="8" y="24"/>
                </a:cxn>
                <a:cxn ang="0">
                  <a:pos x="4" y="32"/>
                </a:cxn>
                <a:cxn ang="0">
                  <a:pos x="4" y="32"/>
                </a:cxn>
                <a:cxn ang="0">
                  <a:pos x="0" y="46"/>
                </a:cxn>
                <a:cxn ang="0">
                  <a:pos x="0" y="60"/>
                </a:cxn>
                <a:cxn ang="0">
                  <a:pos x="4" y="74"/>
                </a:cxn>
                <a:cxn ang="0">
                  <a:pos x="12" y="84"/>
                </a:cxn>
                <a:cxn ang="0">
                  <a:pos x="12" y="84"/>
                </a:cxn>
                <a:cxn ang="0">
                  <a:pos x="28" y="78"/>
                </a:cxn>
                <a:cxn ang="0">
                  <a:pos x="50" y="74"/>
                </a:cxn>
                <a:cxn ang="0">
                  <a:pos x="50" y="74"/>
                </a:cxn>
              </a:cxnLst>
              <a:rect l="0" t="0" r="r" b="b"/>
              <a:pathLst>
                <a:path w="88" h="84">
                  <a:moveTo>
                    <a:pt x="50" y="74"/>
                  </a:moveTo>
                  <a:lnTo>
                    <a:pt x="50" y="74"/>
                  </a:lnTo>
                  <a:lnTo>
                    <a:pt x="66" y="72"/>
                  </a:lnTo>
                  <a:lnTo>
                    <a:pt x="80" y="72"/>
                  </a:lnTo>
                  <a:lnTo>
                    <a:pt x="80" y="72"/>
                  </a:lnTo>
                  <a:lnTo>
                    <a:pt x="84" y="64"/>
                  </a:lnTo>
                  <a:lnTo>
                    <a:pt x="84" y="64"/>
                  </a:lnTo>
                  <a:lnTo>
                    <a:pt x="88" y="56"/>
                  </a:lnTo>
                  <a:lnTo>
                    <a:pt x="88" y="46"/>
                  </a:lnTo>
                  <a:lnTo>
                    <a:pt x="88" y="36"/>
                  </a:lnTo>
                  <a:lnTo>
                    <a:pt x="86" y="28"/>
                  </a:lnTo>
                  <a:lnTo>
                    <a:pt x="82" y="20"/>
                  </a:lnTo>
                  <a:lnTo>
                    <a:pt x="76" y="14"/>
                  </a:lnTo>
                  <a:lnTo>
                    <a:pt x="70" y="8"/>
                  </a:lnTo>
                  <a:lnTo>
                    <a:pt x="62" y="4"/>
                  </a:lnTo>
                  <a:lnTo>
                    <a:pt x="62" y="4"/>
                  </a:lnTo>
                  <a:lnTo>
                    <a:pt x="54" y="0"/>
                  </a:lnTo>
                  <a:lnTo>
                    <a:pt x="46" y="0"/>
                  </a:lnTo>
                  <a:lnTo>
                    <a:pt x="38" y="2"/>
                  </a:lnTo>
                  <a:lnTo>
                    <a:pt x="28" y="6"/>
                  </a:lnTo>
                  <a:lnTo>
                    <a:pt x="22" y="10"/>
                  </a:lnTo>
                  <a:lnTo>
                    <a:pt x="14" y="16"/>
                  </a:lnTo>
                  <a:lnTo>
                    <a:pt x="8" y="24"/>
                  </a:lnTo>
                  <a:lnTo>
                    <a:pt x="4" y="32"/>
                  </a:lnTo>
                  <a:lnTo>
                    <a:pt x="4" y="32"/>
                  </a:lnTo>
                  <a:lnTo>
                    <a:pt x="0" y="46"/>
                  </a:lnTo>
                  <a:lnTo>
                    <a:pt x="0" y="60"/>
                  </a:lnTo>
                  <a:lnTo>
                    <a:pt x="4" y="74"/>
                  </a:lnTo>
                  <a:lnTo>
                    <a:pt x="12" y="84"/>
                  </a:lnTo>
                  <a:lnTo>
                    <a:pt x="12" y="84"/>
                  </a:lnTo>
                  <a:lnTo>
                    <a:pt x="28" y="78"/>
                  </a:lnTo>
                  <a:lnTo>
                    <a:pt x="50" y="74"/>
                  </a:lnTo>
                  <a:lnTo>
                    <a:pt x="50" y="7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2"/>
            <p:cNvSpPr>
              <a:spLocks/>
            </p:cNvSpPr>
            <p:nvPr/>
          </p:nvSpPr>
          <p:spPr bwMode="auto">
            <a:xfrm>
              <a:off x="3163" y="2635"/>
              <a:ext cx="90" cy="86"/>
            </a:xfrm>
            <a:custGeom>
              <a:avLst/>
              <a:gdLst/>
              <a:ahLst/>
              <a:cxnLst>
                <a:cxn ang="0">
                  <a:pos x="24" y="86"/>
                </a:cxn>
                <a:cxn ang="0">
                  <a:pos x="24" y="86"/>
                </a:cxn>
                <a:cxn ang="0">
                  <a:pos x="44" y="82"/>
                </a:cxn>
                <a:cxn ang="0">
                  <a:pos x="66" y="78"/>
                </a:cxn>
                <a:cxn ang="0">
                  <a:pos x="66" y="78"/>
                </a:cxn>
                <a:cxn ang="0">
                  <a:pos x="84" y="76"/>
                </a:cxn>
                <a:cxn ang="0">
                  <a:pos x="84" y="76"/>
                </a:cxn>
                <a:cxn ang="0">
                  <a:pos x="88" y="64"/>
                </a:cxn>
                <a:cxn ang="0">
                  <a:pos x="90" y="52"/>
                </a:cxn>
                <a:cxn ang="0">
                  <a:pos x="88" y="38"/>
                </a:cxn>
                <a:cxn ang="0">
                  <a:pos x="82" y="26"/>
                </a:cxn>
                <a:cxn ang="0">
                  <a:pos x="82" y="26"/>
                </a:cxn>
                <a:cxn ang="0">
                  <a:pos x="76" y="18"/>
                </a:cxn>
                <a:cxn ang="0">
                  <a:pos x="70" y="10"/>
                </a:cxn>
                <a:cxn ang="0">
                  <a:pos x="62" y="6"/>
                </a:cxn>
                <a:cxn ang="0">
                  <a:pos x="54" y="2"/>
                </a:cxn>
                <a:cxn ang="0">
                  <a:pos x="46" y="0"/>
                </a:cxn>
                <a:cxn ang="0">
                  <a:pos x="36" y="0"/>
                </a:cxn>
                <a:cxn ang="0">
                  <a:pos x="28" y="2"/>
                </a:cxn>
                <a:cxn ang="0">
                  <a:pos x="20" y="4"/>
                </a:cxn>
                <a:cxn ang="0">
                  <a:pos x="20" y="4"/>
                </a:cxn>
                <a:cxn ang="0">
                  <a:pos x="14" y="10"/>
                </a:cxn>
                <a:cxn ang="0">
                  <a:pos x="8" y="16"/>
                </a:cxn>
                <a:cxn ang="0">
                  <a:pos x="4" y="24"/>
                </a:cxn>
                <a:cxn ang="0">
                  <a:pos x="2" y="32"/>
                </a:cxn>
                <a:cxn ang="0">
                  <a:pos x="0" y="42"/>
                </a:cxn>
                <a:cxn ang="0">
                  <a:pos x="0" y="50"/>
                </a:cxn>
                <a:cxn ang="0">
                  <a:pos x="4" y="60"/>
                </a:cxn>
                <a:cxn ang="0">
                  <a:pos x="8" y="68"/>
                </a:cxn>
                <a:cxn ang="0">
                  <a:pos x="8" y="68"/>
                </a:cxn>
                <a:cxn ang="0">
                  <a:pos x="16" y="78"/>
                </a:cxn>
                <a:cxn ang="0">
                  <a:pos x="24" y="86"/>
                </a:cxn>
                <a:cxn ang="0">
                  <a:pos x="24" y="86"/>
                </a:cxn>
              </a:cxnLst>
              <a:rect l="0" t="0" r="r" b="b"/>
              <a:pathLst>
                <a:path w="90" h="86">
                  <a:moveTo>
                    <a:pt x="24" y="86"/>
                  </a:moveTo>
                  <a:lnTo>
                    <a:pt x="24" y="86"/>
                  </a:lnTo>
                  <a:lnTo>
                    <a:pt x="44" y="82"/>
                  </a:lnTo>
                  <a:lnTo>
                    <a:pt x="66" y="78"/>
                  </a:lnTo>
                  <a:lnTo>
                    <a:pt x="66" y="78"/>
                  </a:lnTo>
                  <a:lnTo>
                    <a:pt x="84" y="76"/>
                  </a:lnTo>
                  <a:lnTo>
                    <a:pt x="84" y="76"/>
                  </a:lnTo>
                  <a:lnTo>
                    <a:pt x="88" y="64"/>
                  </a:lnTo>
                  <a:lnTo>
                    <a:pt x="90" y="52"/>
                  </a:lnTo>
                  <a:lnTo>
                    <a:pt x="88" y="38"/>
                  </a:lnTo>
                  <a:lnTo>
                    <a:pt x="82" y="26"/>
                  </a:lnTo>
                  <a:lnTo>
                    <a:pt x="82" y="26"/>
                  </a:lnTo>
                  <a:lnTo>
                    <a:pt x="76" y="18"/>
                  </a:lnTo>
                  <a:lnTo>
                    <a:pt x="70" y="10"/>
                  </a:lnTo>
                  <a:lnTo>
                    <a:pt x="62" y="6"/>
                  </a:lnTo>
                  <a:lnTo>
                    <a:pt x="54" y="2"/>
                  </a:lnTo>
                  <a:lnTo>
                    <a:pt x="46" y="0"/>
                  </a:lnTo>
                  <a:lnTo>
                    <a:pt x="36" y="0"/>
                  </a:lnTo>
                  <a:lnTo>
                    <a:pt x="28" y="2"/>
                  </a:lnTo>
                  <a:lnTo>
                    <a:pt x="20" y="4"/>
                  </a:lnTo>
                  <a:lnTo>
                    <a:pt x="20" y="4"/>
                  </a:lnTo>
                  <a:lnTo>
                    <a:pt x="14" y="10"/>
                  </a:lnTo>
                  <a:lnTo>
                    <a:pt x="8" y="16"/>
                  </a:lnTo>
                  <a:lnTo>
                    <a:pt x="4" y="24"/>
                  </a:lnTo>
                  <a:lnTo>
                    <a:pt x="2" y="32"/>
                  </a:lnTo>
                  <a:lnTo>
                    <a:pt x="0" y="42"/>
                  </a:lnTo>
                  <a:lnTo>
                    <a:pt x="0" y="50"/>
                  </a:lnTo>
                  <a:lnTo>
                    <a:pt x="4" y="60"/>
                  </a:lnTo>
                  <a:lnTo>
                    <a:pt x="8" y="68"/>
                  </a:lnTo>
                  <a:lnTo>
                    <a:pt x="8" y="68"/>
                  </a:lnTo>
                  <a:lnTo>
                    <a:pt x="16" y="78"/>
                  </a:lnTo>
                  <a:lnTo>
                    <a:pt x="24" y="86"/>
                  </a:lnTo>
                  <a:lnTo>
                    <a:pt x="24" y="8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3"/>
            <p:cNvSpPr>
              <a:spLocks/>
            </p:cNvSpPr>
            <p:nvPr/>
          </p:nvSpPr>
          <p:spPr bwMode="auto">
            <a:xfrm>
              <a:off x="2955" y="2699"/>
              <a:ext cx="40" cy="62"/>
            </a:xfrm>
            <a:custGeom>
              <a:avLst/>
              <a:gdLst/>
              <a:ahLst/>
              <a:cxnLst>
                <a:cxn ang="0">
                  <a:pos x="40" y="28"/>
                </a:cxn>
                <a:cxn ang="0">
                  <a:pos x="40" y="28"/>
                </a:cxn>
                <a:cxn ang="0">
                  <a:pos x="36" y="16"/>
                </a:cxn>
                <a:cxn ang="0">
                  <a:pos x="30" y="8"/>
                </a:cxn>
                <a:cxn ang="0">
                  <a:pos x="24" y="2"/>
                </a:cxn>
                <a:cxn ang="0">
                  <a:pos x="20" y="0"/>
                </a:cxn>
                <a:cxn ang="0">
                  <a:pos x="16" y="0"/>
                </a:cxn>
                <a:cxn ang="0">
                  <a:pos x="16" y="0"/>
                </a:cxn>
                <a:cxn ang="0">
                  <a:pos x="12" y="2"/>
                </a:cxn>
                <a:cxn ang="0">
                  <a:pos x="8" y="4"/>
                </a:cxn>
                <a:cxn ang="0">
                  <a:pos x="2" y="12"/>
                </a:cxn>
                <a:cxn ang="0">
                  <a:pos x="0" y="22"/>
                </a:cxn>
                <a:cxn ang="0">
                  <a:pos x="0" y="34"/>
                </a:cxn>
                <a:cxn ang="0">
                  <a:pos x="0" y="34"/>
                </a:cxn>
                <a:cxn ang="0">
                  <a:pos x="2" y="44"/>
                </a:cxn>
                <a:cxn ang="0">
                  <a:pos x="8" y="54"/>
                </a:cxn>
                <a:cxn ang="0">
                  <a:pos x="16" y="60"/>
                </a:cxn>
                <a:cxn ang="0">
                  <a:pos x="20" y="60"/>
                </a:cxn>
                <a:cxn ang="0">
                  <a:pos x="24" y="62"/>
                </a:cxn>
                <a:cxn ang="0">
                  <a:pos x="24" y="62"/>
                </a:cxn>
                <a:cxn ang="0">
                  <a:pos x="28" y="60"/>
                </a:cxn>
                <a:cxn ang="0">
                  <a:pos x="30" y="58"/>
                </a:cxn>
                <a:cxn ang="0">
                  <a:pos x="36" y="50"/>
                </a:cxn>
                <a:cxn ang="0">
                  <a:pos x="40" y="40"/>
                </a:cxn>
                <a:cxn ang="0">
                  <a:pos x="40" y="28"/>
                </a:cxn>
                <a:cxn ang="0">
                  <a:pos x="40" y="28"/>
                </a:cxn>
              </a:cxnLst>
              <a:rect l="0" t="0" r="r" b="b"/>
              <a:pathLst>
                <a:path w="40" h="62">
                  <a:moveTo>
                    <a:pt x="40" y="28"/>
                  </a:moveTo>
                  <a:lnTo>
                    <a:pt x="40" y="28"/>
                  </a:lnTo>
                  <a:lnTo>
                    <a:pt x="36" y="16"/>
                  </a:lnTo>
                  <a:lnTo>
                    <a:pt x="30" y="8"/>
                  </a:lnTo>
                  <a:lnTo>
                    <a:pt x="24" y="2"/>
                  </a:lnTo>
                  <a:lnTo>
                    <a:pt x="20" y="0"/>
                  </a:lnTo>
                  <a:lnTo>
                    <a:pt x="16" y="0"/>
                  </a:lnTo>
                  <a:lnTo>
                    <a:pt x="16" y="0"/>
                  </a:lnTo>
                  <a:lnTo>
                    <a:pt x="12" y="2"/>
                  </a:lnTo>
                  <a:lnTo>
                    <a:pt x="8" y="4"/>
                  </a:lnTo>
                  <a:lnTo>
                    <a:pt x="2" y="12"/>
                  </a:lnTo>
                  <a:lnTo>
                    <a:pt x="0" y="22"/>
                  </a:lnTo>
                  <a:lnTo>
                    <a:pt x="0" y="34"/>
                  </a:lnTo>
                  <a:lnTo>
                    <a:pt x="0" y="34"/>
                  </a:lnTo>
                  <a:lnTo>
                    <a:pt x="2" y="44"/>
                  </a:lnTo>
                  <a:lnTo>
                    <a:pt x="8" y="54"/>
                  </a:lnTo>
                  <a:lnTo>
                    <a:pt x="16" y="60"/>
                  </a:lnTo>
                  <a:lnTo>
                    <a:pt x="20" y="60"/>
                  </a:lnTo>
                  <a:lnTo>
                    <a:pt x="24" y="62"/>
                  </a:lnTo>
                  <a:lnTo>
                    <a:pt x="24" y="62"/>
                  </a:lnTo>
                  <a:lnTo>
                    <a:pt x="28" y="60"/>
                  </a:lnTo>
                  <a:lnTo>
                    <a:pt x="30" y="58"/>
                  </a:lnTo>
                  <a:lnTo>
                    <a:pt x="36" y="50"/>
                  </a:lnTo>
                  <a:lnTo>
                    <a:pt x="40" y="40"/>
                  </a:lnTo>
                  <a:lnTo>
                    <a:pt x="40" y="28"/>
                  </a:lnTo>
                  <a:lnTo>
                    <a:pt x="40" y="2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4"/>
            <p:cNvSpPr>
              <a:spLocks/>
            </p:cNvSpPr>
            <p:nvPr/>
          </p:nvSpPr>
          <p:spPr bwMode="auto">
            <a:xfrm>
              <a:off x="3189" y="2671"/>
              <a:ext cx="40" cy="60"/>
            </a:xfrm>
            <a:custGeom>
              <a:avLst/>
              <a:gdLst/>
              <a:ahLst/>
              <a:cxnLst>
                <a:cxn ang="0">
                  <a:pos x="40" y="26"/>
                </a:cxn>
                <a:cxn ang="0">
                  <a:pos x="40" y="26"/>
                </a:cxn>
                <a:cxn ang="0">
                  <a:pos x="36" y="16"/>
                </a:cxn>
                <a:cxn ang="0">
                  <a:pos x="32" y="6"/>
                </a:cxn>
                <a:cxn ang="0">
                  <a:pos x="24" y="0"/>
                </a:cxn>
                <a:cxn ang="0">
                  <a:pos x="20" y="0"/>
                </a:cxn>
                <a:cxn ang="0">
                  <a:pos x="16" y="0"/>
                </a:cxn>
                <a:cxn ang="0">
                  <a:pos x="16" y="0"/>
                </a:cxn>
                <a:cxn ang="0">
                  <a:pos x="12" y="0"/>
                </a:cxn>
                <a:cxn ang="0">
                  <a:pos x="8" y="2"/>
                </a:cxn>
                <a:cxn ang="0">
                  <a:pos x="4" y="10"/>
                </a:cxn>
                <a:cxn ang="0">
                  <a:pos x="0" y="20"/>
                </a:cxn>
                <a:cxn ang="0">
                  <a:pos x="0" y="32"/>
                </a:cxn>
                <a:cxn ang="0">
                  <a:pos x="0" y="32"/>
                </a:cxn>
                <a:cxn ang="0">
                  <a:pos x="4" y="44"/>
                </a:cxn>
                <a:cxn ang="0">
                  <a:pos x="8" y="52"/>
                </a:cxn>
                <a:cxn ang="0">
                  <a:pos x="16" y="58"/>
                </a:cxn>
                <a:cxn ang="0">
                  <a:pos x="20" y="60"/>
                </a:cxn>
                <a:cxn ang="0">
                  <a:pos x="24" y="60"/>
                </a:cxn>
                <a:cxn ang="0">
                  <a:pos x="24" y="60"/>
                </a:cxn>
                <a:cxn ang="0">
                  <a:pos x="28" y="58"/>
                </a:cxn>
                <a:cxn ang="0">
                  <a:pos x="32" y="56"/>
                </a:cxn>
                <a:cxn ang="0">
                  <a:pos x="38" y="50"/>
                </a:cxn>
                <a:cxn ang="0">
                  <a:pos x="40" y="38"/>
                </a:cxn>
                <a:cxn ang="0">
                  <a:pos x="40" y="26"/>
                </a:cxn>
                <a:cxn ang="0">
                  <a:pos x="40" y="26"/>
                </a:cxn>
              </a:cxnLst>
              <a:rect l="0" t="0" r="r" b="b"/>
              <a:pathLst>
                <a:path w="40" h="60">
                  <a:moveTo>
                    <a:pt x="40" y="26"/>
                  </a:moveTo>
                  <a:lnTo>
                    <a:pt x="40" y="26"/>
                  </a:lnTo>
                  <a:lnTo>
                    <a:pt x="36" y="16"/>
                  </a:lnTo>
                  <a:lnTo>
                    <a:pt x="32" y="6"/>
                  </a:lnTo>
                  <a:lnTo>
                    <a:pt x="24" y="0"/>
                  </a:lnTo>
                  <a:lnTo>
                    <a:pt x="20" y="0"/>
                  </a:lnTo>
                  <a:lnTo>
                    <a:pt x="16" y="0"/>
                  </a:lnTo>
                  <a:lnTo>
                    <a:pt x="16" y="0"/>
                  </a:lnTo>
                  <a:lnTo>
                    <a:pt x="12" y="0"/>
                  </a:lnTo>
                  <a:lnTo>
                    <a:pt x="8" y="2"/>
                  </a:lnTo>
                  <a:lnTo>
                    <a:pt x="4" y="10"/>
                  </a:lnTo>
                  <a:lnTo>
                    <a:pt x="0" y="20"/>
                  </a:lnTo>
                  <a:lnTo>
                    <a:pt x="0" y="32"/>
                  </a:lnTo>
                  <a:lnTo>
                    <a:pt x="0" y="32"/>
                  </a:lnTo>
                  <a:lnTo>
                    <a:pt x="4" y="44"/>
                  </a:lnTo>
                  <a:lnTo>
                    <a:pt x="8" y="52"/>
                  </a:lnTo>
                  <a:lnTo>
                    <a:pt x="16" y="58"/>
                  </a:lnTo>
                  <a:lnTo>
                    <a:pt x="20" y="60"/>
                  </a:lnTo>
                  <a:lnTo>
                    <a:pt x="24" y="60"/>
                  </a:lnTo>
                  <a:lnTo>
                    <a:pt x="24" y="60"/>
                  </a:lnTo>
                  <a:lnTo>
                    <a:pt x="28" y="58"/>
                  </a:lnTo>
                  <a:lnTo>
                    <a:pt x="32" y="56"/>
                  </a:lnTo>
                  <a:lnTo>
                    <a:pt x="38" y="50"/>
                  </a:lnTo>
                  <a:lnTo>
                    <a:pt x="40" y="38"/>
                  </a:lnTo>
                  <a:lnTo>
                    <a:pt x="40" y="26"/>
                  </a:lnTo>
                  <a:lnTo>
                    <a:pt x="4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5"/>
            <p:cNvSpPr>
              <a:spLocks/>
            </p:cNvSpPr>
            <p:nvPr/>
          </p:nvSpPr>
          <p:spPr bwMode="auto">
            <a:xfrm>
              <a:off x="2969" y="2883"/>
              <a:ext cx="44" cy="12"/>
            </a:xfrm>
            <a:custGeom>
              <a:avLst/>
              <a:gdLst/>
              <a:ahLst/>
              <a:cxnLst>
                <a:cxn ang="0">
                  <a:pos x="20" y="0"/>
                </a:cxn>
                <a:cxn ang="0">
                  <a:pos x="44" y="6"/>
                </a:cxn>
                <a:cxn ang="0">
                  <a:pos x="18" y="12"/>
                </a:cxn>
                <a:cxn ang="0">
                  <a:pos x="0" y="4"/>
                </a:cxn>
                <a:cxn ang="0">
                  <a:pos x="20" y="0"/>
                </a:cxn>
              </a:cxnLst>
              <a:rect l="0" t="0" r="r" b="b"/>
              <a:pathLst>
                <a:path w="44" h="12">
                  <a:moveTo>
                    <a:pt x="20" y="0"/>
                  </a:moveTo>
                  <a:lnTo>
                    <a:pt x="44" y="6"/>
                  </a:lnTo>
                  <a:lnTo>
                    <a:pt x="18" y="12"/>
                  </a:lnTo>
                  <a:lnTo>
                    <a:pt x="0" y="4"/>
                  </a:lnTo>
                  <a:lnTo>
                    <a:pt x="2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6"/>
            <p:cNvSpPr>
              <a:spLocks/>
            </p:cNvSpPr>
            <p:nvPr/>
          </p:nvSpPr>
          <p:spPr bwMode="auto">
            <a:xfrm>
              <a:off x="2985" y="2795"/>
              <a:ext cx="216" cy="24"/>
            </a:xfrm>
            <a:custGeom>
              <a:avLst/>
              <a:gdLst/>
              <a:ahLst/>
              <a:cxnLst>
                <a:cxn ang="0">
                  <a:pos x="216" y="24"/>
                </a:cxn>
                <a:cxn ang="0">
                  <a:pos x="216" y="24"/>
                </a:cxn>
                <a:cxn ang="0">
                  <a:pos x="196" y="16"/>
                </a:cxn>
                <a:cxn ang="0">
                  <a:pos x="174" y="10"/>
                </a:cxn>
                <a:cxn ang="0">
                  <a:pos x="144" y="4"/>
                </a:cxn>
                <a:cxn ang="0">
                  <a:pos x="112" y="0"/>
                </a:cxn>
                <a:cxn ang="0">
                  <a:pos x="94" y="0"/>
                </a:cxn>
                <a:cxn ang="0">
                  <a:pos x="76" y="2"/>
                </a:cxn>
                <a:cxn ang="0">
                  <a:pos x="56" y="4"/>
                </a:cxn>
                <a:cxn ang="0">
                  <a:pos x="38" y="8"/>
                </a:cxn>
                <a:cxn ang="0">
                  <a:pos x="18" y="14"/>
                </a:cxn>
                <a:cxn ang="0">
                  <a:pos x="0" y="22"/>
                </a:cxn>
                <a:cxn ang="0">
                  <a:pos x="0" y="22"/>
                </a:cxn>
                <a:cxn ang="0">
                  <a:pos x="16" y="20"/>
                </a:cxn>
                <a:cxn ang="0">
                  <a:pos x="62" y="16"/>
                </a:cxn>
                <a:cxn ang="0">
                  <a:pos x="94" y="14"/>
                </a:cxn>
                <a:cxn ang="0">
                  <a:pos x="130" y="16"/>
                </a:cxn>
                <a:cxn ang="0">
                  <a:pos x="172" y="18"/>
                </a:cxn>
                <a:cxn ang="0">
                  <a:pos x="216" y="24"/>
                </a:cxn>
                <a:cxn ang="0">
                  <a:pos x="216" y="24"/>
                </a:cxn>
              </a:cxnLst>
              <a:rect l="0" t="0" r="r" b="b"/>
              <a:pathLst>
                <a:path w="216" h="24">
                  <a:moveTo>
                    <a:pt x="216" y="24"/>
                  </a:moveTo>
                  <a:lnTo>
                    <a:pt x="216" y="24"/>
                  </a:lnTo>
                  <a:lnTo>
                    <a:pt x="196" y="16"/>
                  </a:lnTo>
                  <a:lnTo>
                    <a:pt x="174" y="10"/>
                  </a:lnTo>
                  <a:lnTo>
                    <a:pt x="144" y="4"/>
                  </a:lnTo>
                  <a:lnTo>
                    <a:pt x="112" y="0"/>
                  </a:lnTo>
                  <a:lnTo>
                    <a:pt x="94" y="0"/>
                  </a:lnTo>
                  <a:lnTo>
                    <a:pt x="76" y="2"/>
                  </a:lnTo>
                  <a:lnTo>
                    <a:pt x="56" y="4"/>
                  </a:lnTo>
                  <a:lnTo>
                    <a:pt x="38" y="8"/>
                  </a:lnTo>
                  <a:lnTo>
                    <a:pt x="18" y="14"/>
                  </a:lnTo>
                  <a:lnTo>
                    <a:pt x="0" y="22"/>
                  </a:lnTo>
                  <a:lnTo>
                    <a:pt x="0" y="22"/>
                  </a:lnTo>
                  <a:lnTo>
                    <a:pt x="16" y="20"/>
                  </a:lnTo>
                  <a:lnTo>
                    <a:pt x="62" y="16"/>
                  </a:lnTo>
                  <a:lnTo>
                    <a:pt x="94" y="14"/>
                  </a:lnTo>
                  <a:lnTo>
                    <a:pt x="130" y="16"/>
                  </a:lnTo>
                  <a:lnTo>
                    <a:pt x="172" y="18"/>
                  </a:lnTo>
                  <a:lnTo>
                    <a:pt x="216" y="24"/>
                  </a:lnTo>
                  <a:lnTo>
                    <a:pt x="216" y="2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7"/>
            <p:cNvSpPr>
              <a:spLocks/>
            </p:cNvSpPr>
            <p:nvPr/>
          </p:nvSpPr>
          <p:spPr bwMode="auto">
            <a:xfrm>
              <a:off x="3385" y="2469"/>
              <a:ext cx="174" cy="448"/>
            </a:xfrm>
            <a:custGeom>
              <a:avLst/>
              <a:gdLst/>
              <a:ahLst/>
              <a:cxnLst>
                <a:cxn ang="0">
                  <a:pos x="42" y="340"/>
                </a:cxn>
                <a:cxn ang="0">
                  <a:pos x="42" y="340"/>
                </a:cxn>
                <a:cxn ang="0">
                  <a:pos x="58" y="320"/>
                </a:cxn>
                <a:cxn ang="0">
                  <a:pos x="94" y="278"/>
                </a:cxn>
                <a:cxn ang="0">
                  <a:pos x="114" y="252"/>
                </a:cxn>
                <a:cxn ang="0">
                  <a:pos x="130" y="230"/>
                </a:cxn>
                <a:cxn ang="0">
                  <a:pos x="140" y="214"/>
                </a:cxn>
                <a:cxn ang="0">
                  <a:pos x="142" y="206"/>
                </a:cxn>
                <a:cxn ang="0">
                  <a:pos x="140" y="202"/>
                </a:cxn>
                <a:cxn ang="0">
                  <a:pos x="140" y="202"/>
                </a:cxn>
                <a:cxn ang="0">
                  <a:pos x="136" y="180"/>
                </a:cxn>
                <a:cxn ang="0">
                  <a:pos x="132" y="156"/>
                </a:cxn>
                <a:cxn ang="0">
                  <a:pos x="124" y="128"/>
                </a:cxn>
                <a:cxn ang="0">
                  <a:pos x="116" y="100"/>
                </a:cxn>
                <a:cxn ang="0">
                  <a:pos x="104" y="76"/>
                </a:cxn>
                <a:cxn ang="0">
                  <a:pos x="96" y="66"/>
                </a:cxn>
                <a:cxn ang="0">
                  <a:pos x="90" y="56"/>
                </a:cxn>
                <a:cxn ang="0">
                  <a:pos x="82" y="50"/>
                </a:cxn>
                <a:cxn ang="0">
                  <a:pos x="72" y="48"/>
                </a:cxn>
                <a:cxn ang="0">
                  <a:pos x="72" y="48"/>
                </a:cxn>
                <a:cxn ang="0">
                  <a:pos x="70" y="52"/>
                </a:cxn>
                <a:cxn ang="0">
                  <a:pos x="60" y="58"/>
                </a:cxn>
                <a:cxn ang="0">
                  <a:pos x="54" y="62"/>
                </a:cxn>
                <a:cxn ang="0">
                  <a:pos x="48" y="62"/>
                </a:cxn>
                <a:cxn ang="0">
                  <a:pos x="40" y="60"/>
                </a:cxn>
                <a:cxn ang="0">
                  <a:pos x="34" y="54"/>
                </a:cxn>
                <a:cxn ang="0">
                  <a:pos x="0" y="54"/>
                </a:cxn>
                <a:cxn ang="0">
                  <a:pos x="0" y="54"/>
                </a:cxn>
                <a:cxn ang="0">
                  <a:pos x="0" y="46"/>
                </a:cxn>
                <a:cxn ang="0">
                  <a:pos x="0" y="38"/>
                </a:cxn>
                <a:cxn ang="0">
                  <a:pos x="4" y="30"/>
                </a:cxn>
                <a:cxn ang="0">
                  <a:pos x="10" y="20"/>
                </a:cxn>
                <a:cxn ang="0">
                  <a:pos x="22" y="12"/>
                </a:cxn>
                <a:cxn ang="0">
                  <a:pos x="40" y="4"/>
                </a:cxn>
                <a:cxn ang="0">
                  <a:pos x="64" y="0"/>
                </a:cxn>
                <a:cxn ang="0">
                  <a:pos x="118" y="36"/>
                </a:cxn>
                <a:cxn ang="0">
                  <a:pos x="118" y="36"/>
                </a:cxn>
                <a:cxn ang="0">
                  <a:pos x="132" y="64"/>
                </a:cxn>
                <a:cxn ang="0">
                  <a:pos x="144" y="94"/>
                </a:cxn>
                <a:cxn ang="0">
                  <a:pos x="158" y="128"/>
                </a:cxn>
                <a:cxn ang="0">
                  <a:pos x="168" y="164"/>
                </a:cxn>
                <a:cxn ang="0">
                  <a:pos x="172" y="182"/>
                </a:cxn>
                <a:cxn ang="0">
                  <a:pos x="174" y="200"/>
                </a:cxn>
                <a:cxn ang="0">
                  <a:pos x="174" y="214"/>
                </a:cxn>
                <a:cxn ang="0">
                  <a:pos x="174" y="228"/>
                </a:cxn>
                <a:cxn ang="0">
                  <a:pos x="170" y="240"/>
                </a:cxn>
                <a:cxn ang="0">
                  <a:pos x="162" y="248"/>
                </a:cxn>
                <a:cxn ang="0">
                  <a:pos x="36" y="448"/>
                </a:cxn>
                <a:cxn ang="0">
                  <a:pos x="42" y="340"/>
                </a:cxn>
              </a:cxnLst>
              <a:rect l="0" t="0" r="r" b="b"/>
              <a:pathLst>
                <a:path w="174" h="448">
                  <a:moveTo>
                    <a:pt x="42" y="340"/>
                  </a:moveTo>
                  <a:lnTo>
                    <a:pt x="42" y="340"/>
                  </a:lnTo>
                  <a:lnTo>
                    <a:pt x="58" y="320"/>
                  </a:lnTo>
                  <a:lnTo>
                    <a:pt x="94" y="278"/>
                  </a:lnTo>
                  <a:lnTo>
                    <a:pt x="114" y="252"/>
                  </a:lnTo>
                  <a:lnTo>
                    <a:pt x="130" y="230"/>
                  </a:lnTo>
                  <a:lnTo>
                    <a:pt x="140" y="214"/>
                  </a:lnTo>
                  <a:lnTo>
                    <a:pt x="142" y="206"/>
                  </a:lnTo>
                  <a:lnTo>
                    <a:pt x="140" y="202"/>
                  </a:lnTo>
                  <a:lnTo>
                    <a:pt x="140" y="202"/>
                  </a:lnTo>
                  <a:lnTo>
                    <a:pt x="136" y="180"/>
                  </a:lnTo>
                  <a:lnTo>
                    <a:pt x="132" y="156"/>
                  </a:lnTo>
                  <a:lnTo>
                    <a:pt x="124" y="128"/>
                  </a:lnTo>
                  <a:lnTo>
                    <a:pt x="116" y="100"/>
                  </a:lnTo>
                  <a:lnTo>
                    <a:pt x="104" y="76"/>
                  </a:lnTo>
                  <a:lnTo>
                    <a:pt x="96" y="66"/>
                  </a:lnTo>
                  <a:lnTo>
                    <a:pt x="90" y="56"/>
                  </a:lnTo>
                  <a:lnTo>
                    <a:pt x="82" y="50"/>
                  </a:lnTo>
                  <a:lnTo>
                    <a:pt x="72" y="48"/>
                  </a:lnTo>
                  <a:lnTo>
                    <a:pt x="72" y="48"/>
                  </a:lnTo>
                  <a:lnTo>
                    <a:pt x="70" y="52"/>
                  </a:lnTo>
                  <a:lnTo>
                    <a:pt x="60" y="58"/>
                  </a:lnTo>
                  <a:lnTo>
                    <a:pt x="54" y="62"/>
                  </a:lnTo>
                  <a:lnTo>
                    <a:pt x="48" y="62"/>
                  </a:lnTo>
                  <a:lnTo>
                    <a:pt x="40" y="60"/>
                  </a:lnTo>
                  <a:lnTo>
                    <a:pt x="34" y="54"/>
                  </a:lnTo>
                  <a:lnTo>
                    <a:pt x="0" y="54"/>
                  </a:lnTo>
                  <a:lnTo>
                    <a:pt x="0" y="54"/>
                  </a:lnTo>
                  <a:lnTo>
                    <a:pt x="0" y="46"/>
                  </a:lnTo>
                  <a:lnTo>
                    <a:pt x="0" y="38"/>
                  </a:lnTo>
                  <a:lnTo>
                    <a:pt x="4" y="30"/>
                  </a:lnTo>
                  <a:lnTo>
                    <a:pt x="10" y="20"/>
                  </a:lnTo>
                  <a:lnTo>
                    <a:pt x="22" y="12"/>
                  </a:lnTo>
                  <a:lnTo>
                    <a:pt x="40" y="4"/>
                  </a:lnTo>
                  <a:lnTo>
                    <a:pt x="64" y="0"/>
                  </a:lnTo>
                  <a:lnTo>
                    <a:pt x="118" y="36"/>
                  </a:lnTo>
                  <a:lnTo>
                    <a:pt x="118" y="36"/>
                  </a:lnTo>
                  <a:lnTo>
                    <a:pt x="132" y="64"/>
                  </a:lnTo>
                  <a:lnTo>
                    <a:pt x="144" y="94"/>
                  </a:lnTo>
                  <a:lnTo>
                    <a:pt x="158" y="128"/>
                  </a:lnTo>
                  <a:lnTo>
                    <a:pt x="168" y="164"/>
                  </a:lnTo>
                  <a:lnTo>
                    <a:pt x="172" y="182"/>
                  </a:lnTo>
                  <a:lnTo>
                    <a:pt x="174" y="200"/>
                  </a:lnTo>
                  <a:lnTo>
                    <a:pt x="174" y="214"/>
                  </a:lnTo>
                  <a:lnTo>
                    <a:pt x="174" y="228"/>
                  </a:lnTo>
                  <a:lnTo>
                    <a:pt x="170" y="240"/>
                  </a:lnTo>
                  <a:lnTo>
                    <a:pt x="162" y="248"/>
                  </a:lnTo>
                  <a:lnTo>
                    <a:pt x="36" y="448"/>
                  </a:lnTo>
                  <a:lnTo>
                    <a:pt x="42" y="34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21"/>
            <p:cNvSpPr>
              <a:spLocks/>
            </p:cNvSpPr>
            <p:nvPr/>
          </p:nvSpPr>
          <p:spPr bwMode="auto">
            <a:xfrm>
              <a:off x="2815" y="2839"/>
              <a:ext cx="230" cy="146"/>
            </a:xfrm>
            <a:custGeom>
              <a:avLst/>
              <a:gdLst/>
              <a:ahLst/>
              <a:cxnLst>
                <a:cxn ang="0">
                  <a:pos x="230" y="142"/>
                </a:cxn>
                <a:cxn ang="0">
                  <a:pos x="230" y="142"/>
                </a:cxn>
                <a:cxn ang="0">
                  <a:pos x="156" y="144"/>
                </a:cxn>
                <a:cxn ang="0">
                  <a:pos x="82" y="146"/>
                </a:cxn>
                <a:cxn ang="0">
                  <a:pos x="82" y="146"/>
                </a:cxn>
                <a:cxn ang="0">
                  <a:pos x="66" y="146"/>
                </a:cxn>
                <a:cxn ang="0">
                  <a:pos x="42" y="144"/>
                </a:cxn>
                <a:cxn ang="0">
                  <a:pos x="20" y="138"/>
                </a:cxn>
                <a:cxn ang="0">
                  <a:pos x="12" y="134"/>
                </a:cxn>
                <a:cxn ang="0">
                  <a:pos x="4" y="130"/>
                </a:cxn>
                <a:cxn ang="0">
                  <a:pos x="4" y="130"/>
                </a:cxn>
                <a:cxn ang="0">
                  <a:pos x="2" y="124"/>
                </a:cxn>
                <a:cxn ang="0">
                  <a:pos x="0" y="120"/>
                </a:cxn>
                <a:cxn ang="0">
                  <a:pos x="2" y="112"/>
                </a:cxn>
                <a:cxn ang="0">
                  <a:pos x="4" y="104"/>
                </a:cxn>
                <a:cxn ang="0">
                  <a:pos x="10" y="88"/>
                </a:cxn>
                <a:cxn ang="0">
                  <a:pos x="20" y="68"/>
                </a:cxn>
                <a:cxn ang="0">
                  <a:pos x="32" y="50"/>
                </a:cxn>
                <a:cxn ang="0">
                  <a:pos x="46" y="34"/>
                </a:cxn>
                <a:cxn ang="0">
                  <a:pos x="66" y="10"/>
                </a:cxn>
                <a:cxn ang="0">
                  <a:pos x="66" y="10"/>
                </a:cxn>
                <a:cxn ang="0">
                  <a:pos x="72" y="4"/>
                </a:cxn>
                <a:cxn ang="0">
                  <a:pos x="78" y="2"/>
                </a:cxn>
                <a:cxn ang="0">
                  <a:pos x="84" y="0"/>
                </a:cxn>
                <a:cxn ang="0">
                  <a:pos x="90" y="0"/>
                </a:cxn>
                <a:cxn ang="0">
                  <a:pos x="102" y="2"/>
                </a:cxn>
                <a:cxn ang="0">
                  <a:pos x="110" y="8"/>
                </a:cxn>
                <a:cxn ang="0">
                  <a:pos x="116" y="18"/>
                </a:cxn>
                <a:cxn ang="0">
                  <a:pos x="116" y="22"/>
                </a:cxn>
                <a:cxn ang="0">
                  <a:pos x="116" y="26"/>
                </a:cxn>
                <a:cxn ang="0">
                  <a:pos x="114" y="32"/>
                </a:cxn>
                <a:cxn ang="0">
                  <a:pos x="112" y="36"/>
                </a:cxn>
                <a:cxn ang="0">
                  <a:pos x="108" y="40"/>
                </a:cxn>
                <a:cxn ang="0">
                  <a:pos x="102" y="42"/>
                </a:cxn>
                <a:cxn ang="0">
                  <a:pos x="102" y="42"/>
                </a:cxn>
                <a:cxn ang="0">
                  <a:pos x="96" y="44"/>
                </a:cxn>
                <a:cxn ang="0">
                  <a:pos x="90" y="44"/>
                </a:cxn>
                <a:cxn ang="0">
                  <a:pos x="80" y="44"/>
                </a:cxn>
                <a:cxn ang="0">
                  <a:pos x="76" y="44"/>
                </a:cxn>
                <a:cxn ang="0">
                  <a:pos x="72" y="46"/>
                </a:cxn>
                <a:cxn ang="0">
                  <a:pos x="66" y="48"/>
                </a:cxn>
                <a:cxn ang="0">
                  <a:pos x="62" y="54"/>
                </a:cxn>
                <a:cxn ang="0">
                  <a:pos x="62" y="54"/>
                </a:cxn>
                <a:cxn ang="0">
                  <a:pos x="40" y="80"/>
                </a:cxn>
                <a:cxn ang="0">
                  <a:pos x="28" y="96"/>
                </a:cxn>
                <a:cxn ang="0">
                  <a:pos x="22" y="108"/>
                </a:cxn>
                <a:cxn ang="0">
                  <a:pos x="22" y="108"/>
                </a:cxn>
                <a:cxn ang="0">
                  <a:pos x="32" y="110"/>
                </a:cxn>
                <a:cxn ang="0">
                  <a:pos x="48" y="110"/>
                </a:cxn>
                <a:cxn ang="0">
                  <a:pos x="84" y="106"/>
                </a:cxn>
                <a:cxn ang="0">
                  <a:pos x="120" y="100"/>
                </a:cxn>
                <a:cxn ang="0">
                  <a:pos x="146" y="94"/>
                </a:cxn>
                <a:cxn ang="0">
                  <a:pos x="146" y="94"/>
                </a:cxn>
                <a:cxn ang="0">
                  <a:pos x="154" y="92"/>
                </a:cxn>
                <a:cxn ang="0">
                  <a:pos x="164" y="90"/>
                </a:cxn>
                <a:cxn ang="0">
                  <a:pos x="172" y="92"/>
                </a:cxn>
                <a:cxn ang="0">
                  <a:pos x="180" y="94"/>
                </a:cxn>
                <a:cxn ang="0">
                  <a:pos x="186" y="98"/>
                </a:cxn>
                <a:cxn ang="0">
                  <a:pos x="192" y="102"/>
                </a:cxn>
                <a:cxn ang="0">
                  <a:pos x="196" y="110"/>
                </a:cxn>
                <a:cxn ang="0">
                  <a:pos x="198" y="118"/>
                </a:cxn>
                <a:cxn ang="0">
                  <a:pos x="230" y="142"/>
                </a:cxn>
              </a:cxnLst>
              <a:rect l="0" t="0" r="r" b="b"/>
              <a:pathLst>
                <a:path w="230" h="146">
                  <a:moveTo>
                    <a:pt x="230" y="142"/>
                  </a:moveTo>
                  <a:lnTo>
                    <a:pt x="230" y="142"/>
                  </a:lnTo>
                  <a:lnTo>
                    <a:pt x="156" y="144"/>
                  </a:lnTo>
                  <a:lnTo>
                    <a:pt x="82" y="146"/>
                  </a:lnTo>
                  <a:lnTo>
                    <a:pt x="82" y="146"/>
                  </a:lnTo>
                  <a:lnTo>
                    <a:pt x="66" y="146"/>
                  </a:lnTo>
                  <a:lnTo>
                    <a:pt x="42" y="144"/>
                  </a:lnTo>
                  <a:lnTo>
                    <a:pt x="20" y="138"/>
                  </a:lnTo>
                  <a:lnTo>
                    <a:pt x="12" y="134"/>
                  </a:lnTo>
                  <a:lnTo>
                    <a:pt x="4" y="130"/>
                  </a:lnTo>
                  <a:lnTo>
                    <a:pt x="4" y="130"/>
                  </a:lnTo>
                  <a:lnTo>
                    <a:pt x="2" y="124"/>
                  </a:lnTo>
                  <a:lnTo>
                    <a:pt x="0" y="120"/>
                  </a:lnTo>
                  <a:lnTo>
                    <a:pt x="2" y="112"/>
                  </a:lnTo>
                  <a:lnTo>
                    <a:pt x="4" y="104"/>
                  </a:lnTo>
                  <a:lnTo>
                    <a:pt x="10" y="88"/>
                  </a:lnTo>
                  <a:lnTo>
                    <a:pt x="20" y="68"/>
                  </a:lnTo>
                  <a:lnTo>
                    <a:pt x="32" y="50"/>
                  </a:lnTo>
                  <a:lnTo>
                    <a:pt x="46" y="34"/>
                  </a:lnTo>
                  <a:lnTo>
                    <a:pt x="66" y="10"/>
                  </a:lnTo>
                  <a:lnTo>
                    <a:pt x="66" y="10"/>
                  </a:lnTo>
                  <a:lnTo>
                    <a:pt x="72" y="4"/>
                  </a:lnTo>
                  <a:lnTo>
                    <a:pt x="78" y="2"/>
                  </a:lnTo>
                  <a:lnTo>
                    <a:pt x="84" y="0"/>
                  </a:lnTo>
                  <a:lnTo>
                    <a:pt x="90" y="0"/>
                  </a:lnTo>
                  <a:lnTo>
                    <a:pt x="102" y="2"/>
                  </a:lnTo>
                  <a:lnTo>
                    <a:pt x="110" y="8"/>
                  </a:lnTo>
                  <a:lnTo>
                    <a:pt x="116" y="18"/>
                  </a:lnTo>
                  <a:lnTo>
                    <a:pt x="116" y="22"/>
                  </a:lnTo>
                  <a:lnTo>
                    <a:pt x="116" y="26"/>
                  </a:lnTo>
                  <a:lnTo>
                    <a:pt x="114" y="32"/>
                  </a:lnTo>
                  <a:lnTo>
                    <a:pt x="112" y="36"/>
                  </a:lnTo>
                  <a:lnTo>
                    <a:pt x="108" y="40"/>
                  </a:lnTo>
                  <a:lnTo>
                    <a:pt x="102" y="42"/>
                  </a:lnTo>
                  <a:lnTo>
                    <a:pt x="102" y="42"/>
                  </a:lnTo>
                  <a:lnTo>
                    <a:pt x="96" y="44"/>
                  </a:lnTo>
                  <a:lnTo>
                    <a:pt x="90" y="44"/>
                  </a:lnTo>
                  <a:lnTo>
                    <a:pt x="80" y="44"/>
                  </a:lnTo>
                  <a:lnTo>
                    <a:pt x="76" y="44"/>
                  </a:lnTo>
                  <a:lnTo>
                    <a:pt x="72" y="46"/>
                  </a:lnTo>
                  <a:lnTo>
                    <a:pt x="66" y="48"/>
                  </a:lnTo>
                  <a:lnTo>
                    <a:pt x="62" y="54"/>
                  </a:lnTo>
                  <a:lnTo>
                    <a:pt x="62" y="54"/>
                  </a:lnTo>
                  <a:lnTo>
                    <a:pt x="40" y="80"/>
                  </a:lnTo>
                  <a:lnTo>
                    <a:pt x="28" y="96"/>
                  </a:lnTo>
                  <a:lnTo>
                    <a:pt x="22" y="108"/>
                  </a:lnTo>
                  <a:lnTo>
                    <a:pt x="22" y="108"/>
                  </a:lnTo>
                  <a:lnTo>
                    <a:pt x="32" y="110"/>
                  </a:lnTo>
                  <a:lnTo>
                    <a:pt x="48" y="110"/>
                  </a:lnTo>
                  <a:lnTo>
                    <a:pt x="84" y="106"/>
                  </a:lnTo>
                  <a:lnTo>
                    <a:pt x="120" y="100"/>
                  </a:lnTo>
                  <a:lnTo>
                    <a:pt x="146" y="94"/>
                  </a:lnTo>
                  <a:lnTo>
                    <a:pt x="146" y="94"/>
                  </a:lnTo>
                  <a:lnTo>
                    <a:pt x="154" y="92"/>
                  </a:lnTo>
                  <a:lnTo>
                    <a:pt x="164" y="90"/>
                  </a:lnTo>
                  <a:lnTo>
                    <a:pt x="172" y="92"/>
                  </a:lnTo>
                  <a:lnTo>
                    <a:pt x="180" y="94"/>
                  </a:lnTo>
                  <a:lnTo>
                    <a:pt x="186" y="98"/>
                  </a:lnTo>
                  <a:lnTo>
                    <a:pt x="192" y="102"/>
                  </a:lnTo>
                  <a:lnTo>
                    <a:pt x="196" y="110"/>
                  </a:lnTo>
                  <a:lnTo>
                    <a:pt x="198" y="118"/>
                  </a:lnTo>
                  <a:lnTo>
                    <a:pt x="230" y="1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8" name="Freeform 22"/>
          <p:cNvSpPr>
            <a:spLocks/>
          </p:cNvSpPr>
          <p:nvPr/>
        </p:nvSpPr>
        <p:spPr bwMode="auto">
          <a:xfrm>
            <a:off x="4343563" y="2409921"/>
            <a:ext cx="817330" cy="601964"/>
          </a:xfrm>
          <a:custGeom>
            <a:avLst/>
            <a:gdLst/>
            <a:ahLst/>
            <a:cxnLst>
              <a:cxn ang="0">
                <a:pos x="208" y="32"/>
              </a:cxn>
              <a:cxn ang="0">
                <a:pos x="186" y="10"/>
              </a:cxn>
              <a:cxn ang="0">
                <a:pos x="154" y="0"/>
              </a:cxn>
              <a:cxn ang="0">
                <a:pos x="140" y="0"/>
              </a:cxn>
              <a:cxn ang="0">
                <a:pos x="114" y="2"/>
              </a:cxn>
              <a:cxn ang="0">
                <a:pos x="84" y="10"/>
              </a:cxn>
              <a:cxn ang="0">
                <a:pos x="58" y="24"/>
              </a:cxn>
              <a:cxn ang="0">
                <a:pos x="44" y="32"/>
              </a:cxn>
              <a:cxn ang="0">
                <a:pos x="26" y="48"/>
              </a:cxn>
              <a:cxn ang="0">
                <a:pos x="12" y="68"/>
              </a:cxn>
              <a:cxn ang="0">
                <a:pos x="6" y="82"/>
              </a:cxn>
              <a:cxn ang="0">
                <a:pos x="2" y="96"/>
              </a:cxn>
              <a:cxn ang="0">
                <a:pos x="0" y="112"/>
              </a:cxn>
              <a:cxn ang="0">
                <a:pos x="6" y="128"/>
              </a:cxn>
              <a:cxn ang="0">
                <a:pos x="14" y="136"/>
              </a:cxn>
              <a:cxn ang="0">
                <a:pos x="30" y="144"/>
              </a:cxn>
              <a:cxn ang="0">
                <a:pos x="40" y="144"/>
              </a:cxn>
              <a:cxn ang="0">
                <a:pos x="46" y="144"/>
              </a:cxn>
              <a:cxn ang="0">
                <a:pos x="66" y="138"/>
              </a:cxn>
              <a:cxn ang="0">
                <a:pos x="74" y="120"/>
              </a:cxn>
              <a:cxn ang="0">
                <a:pos x="72" y="110"/>
              </a:cxn>
              <a:cxn ang="0">
                <a:pos x="58" y="98"/>
              </a:cxn>
              <a:cxn ang="0">
                <a:pos x="46" y="96"/>
              </a:cxn>
              <a:cxn ang="0">
                <a:pos x="38" y="98"/>
              </a:cxn>
              <a:cxn ang="0">
                <a:pos x="42" y="88"/>
              </a:cxn>
              <a:cxn ang="0">
                <a:pos x="42" y="88"/>
              </a:cxn>
              <a:cxn ang="0">
                <a:pos x="64" y="64"/>
              </a:cxn>
              <a:cxn ang="0">
                <a:pos x="74" y="58"/>
              </a:cxn>
              <a:cxn ang="0">
                <a:pos x="108" y="42"/>
              </a:cxn>
              <a:cxn ang="0">
                <a:pos x="140" y="38"/>
              </a:cxn>
              <a:cxn ang="0">
                <a:pos x="150" y="38"/>
              </a:cxn>
              <a:cxn ang="0">
                <a:pos x="168" y="44"/>
              </a:cxn>
              <a:cxn ang="0">
                <a:pos x="178" y="54"/>
              </a:cxn>
              <a:cxn ang="0">
                <a:pos x="182" y="62"/>
              </a:cxn>
              <a:cxn ang="0">
                <a:pos x="184" y="84"/>
              </a:cxn>
              <a:cxn ang="0">
                <a:pos x="182" y="96"/>
              </a:cxn>
              <a:cxn ang="0">
                <a:pos x="172" y="118"/>
              </a:cxn>
              <a:cxn ang="0">
                <a:pos x="156" y="136"/>
              </a:cxn>
              <a:cxn ang="0">
                <a:pos x="144" y="142"/>
              </a:cxn>
              <a:cxn ang="0">
                <a:pos x="100" y="148"/>
              </a:cxn>
              <a:cxn ang="0">
                <a:pos x="118" y="176"/>
              </a:cxn>
              <a:cxn ang="0">
                <a:pos x="152" y="222"/>
              </a:cxn>
              <a:cxn ang="0">
                <a:pos x="156" y="224"/>
              </a:cxn>
              <a:cxn ang="0">
                <a:pos x="144" y="178"/>
              </a:cxn>
              <a:cxn ang="0">
                <a:pos x="158" y="174"/>
              </a:cxn>
              <a:cxn ang="0">
                <a:pos x="176" y="168"/>
              </a:cxn>
              <a:cxn ang="0">
                <a:pos x="202" y="140"/>
              </a:cxn>
              <a:cxn ang="0">
                <a:pos x="216" y="106"/>
              </a:cxn>
              <a:cxn ang="0">
                <a:pos x="220" y="88"/>
              </a:cxn>
              <a:cxn ang="0">
                <a:pos x="216" y="50"/>
              </a:cxn>
              <a:cxn ang="0">
                <a:pos x="208" y="32"/>
              </a:cxn>
            </a:cxnLst>
            <a:rect l="0" t="0" r="r" b="b"/>
            <a:pathLst>
              <a:path w="220" h="228">
                <a:moveTo>
                  <a:pt x="208" y="32"/>
                </a:moveTo>
                <a:lnTo>
                  <a:pt x="208" y="32"/>
                </a:lnTo>
                <a:lnTo>
                  <a:pt x="198" y="20"/>
                </a:lnTo>
                <a:lnTo>
                  <a:pt x="186" y="10"/>
                </a:lnTo>
                <a:lnTo>
                  <a:pt x="172" y="4"/>
                </a:lnTo>
                <a:lnTo>
                  <a:pt x="154" y="0"/>
                </a:lnTo>
                <a:lnTo>
                  <a:pt x="154" y="0"/>
                </a:lnTo>
                <a:lnTo>
                  <a:pt x="140" y="0"/>
                </a:lnTo>
                <a:lnTo>
                  <a:pt x="128" y="0"/>
                </a:lnTo>
                <a:lnTo>
                  <a:pt x="114" y="2"/>
                </a:lnTo>
                <a:lnTo>
                  <a:pt x="98" y="6"/>
                </a:lnTo>
                <a:lnTo>
                  <a:pt x="84" y="10"/>
                </a:lnTo>
                <a:lnTo>
                  <a:pt x="70" y="16"/>
                </a:lnTo>
                <a:lnTo>
                  <a:pt x="58" y="24"/>
                </a:lnTo>
                <a:lnTo>
                  <a:pt x="44" y="32"/>
                </a:lnTo>
                <a:lnTo>
                  <a:pt x="44" y="32"/>
                </a:lnTo>
                <a:lnTo>
                  <a:pt x="34" y="40"/>
                </a:lnTo>
                <a:lnTo>
                  <a:pt x="26" y="48"/>
                </a:lnTo>
                <a:lnTo>
                  <a:pt x="18" y="58"/>
                </a:lnTo>
                <a:lnTo>
                  <a:pt x="12" y="68"/>
                </a:lnTo>
                <a:lnTo>
                  <a:pt x="12" y="68"/>
                </a:lnTo>
                <a:lnTo>
                  <a:pt x="6" y="82"/>
                </a:lnTo>
                <a:lnTo>
                  <a:pt x="2" y="96"/>
                </a:lnTo>
                <a:lnTo>
                  <a:pt x="2" y="96"/>
                </a:lnTo>
                <a:lnTo>
                  <a:pt x="0" y="104"/>
                </a:lnTo>
                <a:lnTo>
                  <a:pt x="0" y="112"/>
                </a:lnTo>
                <a:lnTo>
                  <a:pt x="2" y="120"/>
                </a:lnTo>
                <a:lnTo>
                  <a:pt x="6" y="128"/>
                </a:lnTo>
                <a:lnTo>
                  <a:pt x="6" y="128"/>
                </a:lnTo>
                <a:lnTo>
                  <a:pt x="14" y="136"/>
                </a:lnTo>
                <a:lnTo>
                  <a:pt x="22" y="140"/>
                </a:lnTo>
                <a:lnTo>
                  <a:pt x="30" y="144"/>
                </a:lnTo>
                <a:lnTo>
                  <a:pt x="40" y="144"/>
                </a:lnTo>
                <a:lnTo>
                  <a:pt x="40" y="144"/>
                </a:lnTo>
                <a:lnTo>
                  <a:pt x="46" y="144"/>
                </a:lnTo>
                <a:lnTo>
                  <a:pt x="46" y="144"/>
                </a:lnTo>
                <a:lnTo>
                  <a:pt x="58" y="142"/>
                </a:lnTo>
                <a:lnTo>
                  <a:pt x="66" y="138"/>
                </a:lnTo>
                <a:lnTo>
                  <a:pt x="72" y="130"/>
                </a:lnTo>
                <a:lnTo>
                  <a:pt x="74" y="120"/>
                </a:lnTo>
                <a:lnTo>
                  <a:pt x="74" y="120"/>
                </a:lnTo>
                <a:lnTo>
                  <a:pt x="72" y="110"/>
                </a:lnTo>
                <a:lnTo>
                  <a:pt x="66" y="102"/>
                </a:lnTo>
                <a:lnTo>
                  <a:pt x="58" y="98"/>
                </a:lnTo>
                <a:lnTo>
                  <a:pt x="46" y="96"/>
                </a:lnTo>
                <a:lnTo>
                  <a:pt x="46" y="96"/>
                </a:lnTo>
                <a:lnTo>
                  <a:pt x="38" y="98"/>
                </a:lnTo>
                <a:lnTo>
                  <a:pt x="38" y="98"/>
                </a:lnTo>
                <a:lnTo>
                  <a:pt x="42" y="90"/>
                </a:lnTo>
                <a:lnTo>
                  <a:pt x="42" y="88"/>
                </a:lnTo>
                <a:lnTo>
                  <a:pt x="42" y="88"/>
                </a:lnTo>
                <a:lnTo>
                  <a:pt x="42" y="88"/>
                </a:lnTo>
                <a:lnTo>
                  <a:pt x="52" y="76"/>
                </a:lnTo>
                <a:lnTo>
                  <a:pt x="64" y="64"/>
                </a:lnTo>
                <a:lnTo>
                  <a:pt x="64" y="64"/>
                </a:lnTo>
                <a:lnTo>
                  <a:pt x="74" y="58"/>
                </a:lnTo>
                <a:lnTo>
                  <a:pt x="86" y="52"/>
                </a:lnTo>
                <a:lnTo>
                  <a:pt x="108" y="42"/>
                </a:lnTo>
                <a:lnTo>
                  <a:pt x="130" y="38"/>
                </a:lnTo>
                <a:lnTo>
                  <a:pt x="140" y="38"/>
                </a:lnTo>
                <a:lnTo>
                  <a:pt x="150" y="38"/>
                </a:lnTo>
                <a:lnTo>
                  <a:pt x="150" y="38"/>
                </a:lnTo>
                <a:lnTo>
                  <a:pt x="160" y="40"/>
                </a:lnTo>
                <a:lnTo>
                  <a:pt x="168" y="44"/>
                </a:lnTo>
                <a:lnTo>
                  <a:pt x="174" y="50"/>
                </a:lnTo>
                <a:lnTo>
                  <a:pt x="178" y="54"/>
                </a:lnTo>
                <a:lnTo>
                  <a:pt x="178" y="54"/>
                </a:lnTo>
                <a:lnTo>
                  <a:pt x="182" y="62"/>
                </a:lnTo>
                <a:lnTo>
                  <a:pt x="184" y="72"/>
                </a:lnTo>
                <a:lnTo>
                  <a:pt x="184" y="84"/>
                </a:lnTo>
                <a:lnTo>
                  <a:pt x="182" y="96"/>
                </a:lnTo>
                <a:lnTo>
                  <a:pt x="182" y="96"/>
                </a:lnTo>
                <a:lnTo>
                  <a:pt x="178" y="106"/>
                </a:lnTo>
                <a:lnTo>
                  <a:pt x="172" y="118"/>
                </a:lnTo>
                <a:lnTo>
                  <a:pt x="164" y="128"/>
                </a:lnTo>
                <a:lnTo>
                  <a:pt x="156" y="136"/>
                </a:lnTo>
                <a:lnTo>
                  <a:pt x="156" y="136"/>
                </a:lnTo>
                <a:lnTo>
                  <a:pt x="144" y="142"/>
                </a:lnTo>
                <a:lnTo>
                  <a:pt x="132" y="144"/>
                </a:lnTo>
                <a:lnTo>
                  <a:pt x="100" y="148"/>
                </a:lnTo>
                <a:lnTo>
                  <a:pt x="118" y="176"/>
                </a:lnTo>
                <a:lnTo>
                  <a:pt x="118" y="176"/>
                </a:lnTo>
                <a:lnTo>
                  <a:pt x="132" y="192"/>
                </a:lnTo>
                <a:lnTo>
                  <a:pt x="152" y="222"/>
                </a:lnTo>
                <a:lnTo>
                  <a:pt x="152" y="222"/>
                </a:lnTo>
                <a:lnTo>
                  <a:pt x="156" y="224"/>
                </a:lnTo>
                <a:lnTo>
                  <a:pt x="162" y="228"/>
                </a:lnTo>
                <a:lnTo>
                  <a:pt x="144" y="178"/>
                </a:lnTo>
                <a:lnTo>
                  <a:pt x="144" y="178"/>
                </a:lnTo>
                <a:lnTo>
                  <a:pt x="158" y="174"/>
                </a:lnTo>
                <a:lnTo>
                  <a:pt x="176" y="168"/>
                </a:lnTo>
                <a:lnTo>
                  <a:pt x="176" y="168"/>
                </a:lnTo>
                <a:lnTo>
                  <a:pt x="190" y="156"/>
                </a:lnTo>
                <a:lnTo>
                  <a:pt x="202" y="140"/>
                </a:lnTo>
                <a:lnTo>
                  <a:pt x="210" y="124"/>
                </a:lnTo>
                <a:lnTo>
                  <a:pt x="216" y="106"/>
                </a:lnTo>
                <a:lnTo>
                  <a:pt x="216" y="106"/>
                </a:lnTo>
                <a:lnTo>
                  <a:pt x="220" y="88"/>
                </a:lnTo>
                <a:lnTo>
                  <a:pt x="220" y="68"/>
                </a:lnTo>
                <a:lnTo>
                  <a:pt x="216" y="50"/>
                </a:lnTo>
                <a:lnTo>
                  <a:pt x="214" y="42"/>
                </a:lnTo>
                <a:lnTo>
                  <a:pt x="208" y="32"/>
                </a:lnTo>
                <a:lnTo>
                  <a:pt x="208" y="32"/>
                </a:lnTo>
                <a:close/>
              </a:path>
            </a:pathLst>
          </a:custGeom>
          <a:solidFill>
            <a:srgbClr val="8CC63F"/>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sp>
        <p:nvSpPr>
          <p:cNvPr id="19" name="Freeform 23"/>
          <p:cNvSpPr>
            <a:spLocks/>
          </p:cNvSpPr>
          <p:nvPr/>
        </p:nvSpPr>
        <p:spPr bwMode="auto">
          <a:xfrm>
            <a:off x="4827789" y="2999023"/>
            <a:ext cx="185756" cy="126730"/>
          </a:xfrm>
          <a:custGeom>
            <a:avLst/>
            <a:gdLst/>
            <a:ahLst/>
            <a:cxnLst>
              <a:cxn ang="0">
                <a:pos x="50" y="24"/>
              </a:cxn>
              <a:cxn ang="0">
                <a:pos x="50" y="24"/>
              </a:cxn>
              <a:cxn ang="0">
                <a:pos x="48" y="34"/>
              </a:cxn>
              <a:cxn ang="0">
                <a:pos x="44" y="40"/>
              </a:cxn>
              <a:cxn ang="0">
                <a:pos x="36" y="46"/>
              </a:cxn>
              <a:cxn ang="0">
                <a:pos x="26" y="48"/>
              </a:cxn>
              <a:cxn ang="0">
                <a:pos x="26" y="48"/>
              </a:cxn>
              <a:cxn ang="0">
                <a:pos x="16" y="46"/>
              </a:cxn>
              <a:cxn ang="0">
                <a:pos x="8" y="40"/>
              </a:cxn>
              <a:cxn ang="0">
                <a:pos x="2" y="34"/>
              </a:cxn>
              <a:cxn ang="0">
                <a:pos x="0" y="24"/>
              </a:cxn>
              <a:cxn ang="0">
                <a:pos x="0" y="24"/>
              </a:cxn>
              <a:cxn ang="0">
                <a:pos x="2" y="14"/>
              </a:cxn>
              <a:cxn ang="0">
                <a:pos x="8" y="8"/>
              </a:cxn>
              <a:cxn ang="0">
                <a:pos x="16" y="2"/>
              </a:cxn>
              <a:cxn ang="0">
                <a:pos x="26" y="0"/>
              </a:cxn>
              <a:cxn ang="0">
                <a:pos x="26" y="0"/>
              </a:cxn>
              <a:cxn ang="0">
                <a:pos x="36" y="2"/>
              </a:cxn>
              <a:cxn ang="0">
                <a:pos x="44" y="8"/>
              </a:cxn>
              <a:cxn ang="0">
                <a:pos x="48" y="14"/>
              </a:cxn>
              <a:cxn ang="0">
                <a:pos x="50" y="24"/>
              </a:cxn>
              <a:cxn ang="0">
                <a:pos x="50" y="24"/>
              </a:cxn>
            </a:cxnLst>
            <a:rect l="0" t="0" r="r" b="b"/>
            <a:pathLst>
              <a:path w="50" h="48">
                <a:moveTo>
                  <a:pt x="50" y="24"/>
                </a:moveTo>
                <a:lnTo>
                  <a:pt x="50" y="24"/>
                </a:lnTo>
                <a:lnTo>
                  <a:pt x="48" y="34"/>
                </a:lnTo>
                <a:lnTo>
                  <a:pt x="44" y="40"/>
                </a:lnTo>
                <a:lnTo>
                  <a:pt x="36" y="46"/>
                </a:lnTo>
                <a:lnTo>
                  <a:pt x="26" y="48"/>
                </a:lnTo>
                <a:lnTo>
                  <a:pt x="26" y="48"/>
                </a:lnTo>
                <a:lnTo>
                  <a:pt x="16" y="46"/>
                </a:lnTo>
                <a:lnTo>
                  <a:pt x="8" y="40"/>
                </a:lnTo>
                <a:lnTo>
                  <a:pt x="2" y="34"/>
                </a:lnTo>
                <a:lnTo>
                  <a:pt x="0" y="24"/>
                </a:lnTo>
                <a:lnTo>
                  <a:pt x="0" y="24"/>
                </a:lnTo>
                <a:lnTo>
                  <a:pt x="2" y="14"/>
                </a:lnTo>
                <a:lnTo>
                  <a:pt x="8" y="8"/>
                </a:lnTo>
                <a:lnTo>
                  <a:pt x="16" y="2"/>
                </a:lnTo>
                <a:lnTo>
                  <a:pt x="26" y="0"/>
                </a:lnTo>
                <a:lnTo>
                  <a:pt x="26" y="0"/>
                </a:lnTo>
                <a:lnTo>
                  <a:pt x="36" y="2"/>
                </a:lnTo>
                <a:lnTo>
                  <a:pt x="44" y="8"/>
                </a:lnTo>
                <a:lnTo>
                  <a:pt x="48" y="14"/>
                </a:lnTo>
                <a:lnTo>
                  <a:pt x="50" y="24"/>
                </a:lnTo>
                <a:lnTo>
                  <a:pt x="50" y="24"/>
                </a:lnTo>
                <a:close/>
              </a:path>
            </a:pathLst>
          </a:custGeom>
          <a:solidFill>
            <a:srgbClr val="8CC63F"/>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97389417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894735" y="1543284"/>
            <a:ext cx="10626277" cy="1499290"/>
          </a:xfrm>
          <a:prstGeom prst="rect">
            <a:avLst/>
          </a:prstGeom>
        </p:spPr>
        <p:txBody>
          <a:bodyPr lIns="124358" tIns="62179" rIns="124358" bIns="62179"/>
          <a:lstStyle/>
          <a:p>
            <a:pPr algn="ctr" defTabSz="1243584">
              <a:spcBef>
                <a:spcPct val="0"/>
              </a:spcBef>
              <a:defRPr/>
            </a:pPr>
            <a:r>
              <a:rPr lang="en-US" sz="11500" b="1" dirty="0">
                <a:ea typeface="+mj-ea"/>
                <a:cs typeface="+mj-cs"/>
              </a:rPr>
              <a:t>GOVERNANCE IS REQUIRED</a:t>
            </a:r>
          </a:p>
        </p:txBody>
      </p:sp>
    </p:spTree>
    <p:extLst>
      <p:ext uri="{BB962C8B-B14F-4D97-AF65-F5344CB8AC3E}">
        <p14:creationId xmlns:p14="http://schemas.microsoft.com/office/powerpoint/2010/main" val="57715856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3474508"/>
            <a:ext cx="111928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dirty="0">
                <a:solidFill>
                  <a:srgbClr val="000000"/>
                </a:solidFill>
                <a:latin typeface="+mn-lt"/>
              </a:rPr>
              <a:t>Without effective </a:t>
            </a:r>
            <a:r>
              <a:rPr lang="en-US" dirty="0" smtClean="0">
                <a:solidFill>
                  <a:srgbClr val="000000"/>
                </a:solidFill>
                <a:latin typeface="+mn-lt"/>
              </a:rPr>
              <a:t>governance; organization</a:t>
            </a:r>
            <a:r>
              <a:rPr lang="en-US" dirty="0">
                <a:solidFill>
                  <a:srgbClr val="000000"/>
                </a:solidFill>
                <a:latin typeface="+mn-lt"/>
              </a:rPr>
              <a:t>, performance, </a:t>
            </a:r>
            <a:r>
              <a:rPr lang="en-US" dirty="0" smtClean="0">
                <a:solidFill>
                  <a:srgbClr val="000000"/>
                </a:solidFill>
                <a:latin typeface="+mn-lt"/>
              </a:rPr>
              <a:t>and capability </a:t>
            </a:r>
            <a:r>
              <a:rPr lang="en-US" dirty="0">
                <a:solidFill>
                  <a:srgbClr val="000000"/>
                </a:solidFill>
                <a:latin typeface="+mn-lt"/>
              </a:rPr>
              <a:t>are </a:t>
            </a:r>
            <a:r>
              <a:rPr lang="en-US" b="1" dirty="0">
                <a:solidFill>
                  <a:srgbClr val="000000"/>
                </a:solidFill>
                <a:latin typeface="+mn-lt"/>
              </a:rPr>
              <a:t>significantly reduced.</a:t>
            </a:r>
          </a:p>
        </p:txBody>
      </p:sp>
      <p:grpSp>
        <p:nvGrpSpPr>
          <p:cNvPr id="55" name="Group 54"/>
          <p:cNvGrpSpPr/>
          <p:nvPr/>
        </p:nvGrpSpPr>
        <p:grpSpPr>
          <a:xfrm>
            <a:off x="6388036" y="334918"/>
            <a:ext cx="4173602" cy="3692435"/>
            <a:chOff x="2255549" y="2362881"/>
            <a:chExt cx="3517411" cy="3620362"/>
          </a:xfrm>
        </p:grpSpPr>
        <p:grpSp>
          <p:nvGrpSpPr>
            <p:cNvPr id="38" name="Group 4"/>
            <p:cNvGrpSpPr>
              <a:grpSpLocks noChangeAspect="1"/>
            </p:cNvGrpSpPr>
            <p:nvPr/>
          </p:nvGrpSpPr>
          <p:grpSpPr bwMode="auto">
            <a:xfrm>
              <a:off x="2255549" y="2590043"/>
              <a:ext cx="3517411" cy="3393200"/>
              <a:chOff x="2339" y="2361"/>
              <a:chExt cx="1246" cy="1202"/>
            </a:xfrm>
          </p:grpSpPr>
          <p:sp>
            <p:nvSpPr>
              <p:cNvPr id="39" name="AutoShape 3"/>
              <p:cNvSpPr>
                <a:spLocks noChangeAspect="1" noChangeArrowheads="1" noTextEdit="1"/>
              </p:cNvSpPr>
              <p:nvPr/>
            </p:nvSpPr>
            <p:spPr bwMode="auto">
              <a:xfrm>
                <a:off x="2339" y="2361"/>
                <a:ext cx="1246" cy="120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6"/>
              <p:cNvSpPr>
                <a:spLocks/>
              </p:cNvSpPr>
              <p:nvPr/>
            </p:nvSpPr>
            <p:spPr bwMode="auto">
              <a:xfrm>
                <a:off x="2849" y="3205"/>
                <a:ext cx="736" cy="74"/>
              </a:xfrm>
              <a:custGeom>
                <a:avLst/>
                <a:gdLst/>
                <a:ahLst/>
                <a:cxnLst>
                  <a:cxn ang="0">
                    <a:pos x="736" y="36"/>
                  </a:cxn>
                  <a:cxn ang="0">
                    <a:pos x="736" y="36"/>
                  </a:cxn>
                  <a:cxn ang="0">
                    <a:pos x="734" y="32"/>
                  </a:cxn>
                  <a:cxn ang="0">
                    <a:pos x="728" y="30"/>
                  </a:cxn>
                  <a:cxn ang="0">
                    <a:pos x="706" y="22"/>
                  </a:cxn>
                  <a:cxn ang="0">
                    <a:pos x="672" y="16"/>
                  </a:cxn>
                  <a:cxn ang="0">
                    <a:pos x="628" y="10"/>
                  </a:cxn>
                  <a:cxn ang="0">
                    <a:pos x="574" y="6"/>
                  </a:cxn>
                  <a:cxn ang="0">
                    <a:pos x="510" y="4"/>
                  </a:cxn>
                  <a:cxn ang="0">
                    <a:pos x="442" y="2"/>
                  </a:cxn>
                  <a:cxn ang="0">
                    <a:pos x="368" y="0"/>
                  </a:cxn>
                  <a:cxn ang="0">
                    <a:pos x="368" y="0"/>
                  </a:cxn>
                  <a:cxn ang="0">
                    <a:pos x="294" y="2"/>
                  </a:cxn>
                  <a:cxn ang="0">
                    <a:pos x="224" y="4"/>
                  </a:cxn>
                  <a:cxn ang="0">
                    <a:pos x="162" y="6"/>
                  </a:cxn>
                  <a:cxn ang="0">
                    <a:pos x="108" y="10"/>
                  </a:cxn>
                  <a:cxn ang="0">
                    <a:pos x="64" y="16"/>
                  </a:cxn>
                  <a:cxn ang="0">
                    <a:pos x="30" y="22"/>
                  </a:cxn>
                  <a:cxn ang="0">
                    <a:pos x="8" y="30"/>
                  </a:cxn>
                  <a:cxn ang="0">
                    <a:pos x="2" y="32"/>
                  </a:cxn>
                  <a:cxn ang="0">
                    <a:pos x="0" y="36"/>
                  </a:cxn>
                  <a:cxn ang="0">
                    <a:pos x="0" y="36"/>
                  </a:cxn>
                  <a:cxn ang="0">
                    <a:pos x="2" y="40"/>
                  </a:cxn>
                  <a:cxn ang="0">
                    <a:pos x="8" y="44"/>
                  </a:cxn>
                  <a:cxn ang="0">
                    <a:pos x="30" y="50"/>
                  </a:cxn>
                  <a:cxn ang="0">
                    <a:pos x="64" y="58"/>
                  </a:cxn>
                  <a:cxn ang="0">
                    <a:pos x="108" y="62"/>
                  </a:cxn>
                  <a:cxn ang="0">
                    <a:pos x="162" y="66"/>
                  </a:cxn>
                  <a:cxn ang="0">
                    <a:pos x="224" y="70"/>
                  </a:cxn>
                  <a:cxn ang="0">
                    <a:pos x="294" y="72"/>
                  </a:cxn>
                  <a:cxn ang="0">
                    <a:pos x="368" y="74"/>
                  </a:cxn>
                  <a:cxn ang="0">
                    <a:pos x="368" y="74"/>
                  </a:cxn>
                  <a:cxn ang="0">
                    <a:pos x="442" y="72"/>
                  </a:cxn>
                  <a:cxn ang="0">
                    <a:pos x="510" y="70"/>
                  </a:cxn>
                  <a:cxn ang="0">
                    <a:pos x="574" y="66"/>
                  </a:cxn>
                  <a:cxn ang="0">
                    <a:pos x="628" y="62"/>
                  </a:cxn>
                  <a:cxn ang="0">
                    <a:pos x="672" y="58"/>
                  </a:cxn>
                  <a:cxn ang="0">
                    <a:pos x="706" y="50"/>
                  </a:cxn>
                  <a:cxn ang="0">
                    <a:pos x="728" y="44"/>
                  </a:cxn>
                  <a:cxn ang="0">
                    <a:pos x="734" y="40"/>
                  </a:cxn>
                  <a:cxn ang="0">
                    <a:pos x="736" y="36"/>
                  </a:cxn>
                  <a:cxn ang="0">
                    <a:pos x="736" y="36"/>
                  </a:cxn>
                </a:cxnLst>
                <a:rect l="0" t="0" r="r" b="b"/>
                <a:pathLst>
                  <a:path w="736" h="74">
                    <a:moveTo>
                      <a:pt x="736" y="36"/>
                    </a:moveTo>
                    <a:lnTo>
                      <a:pt x="736" y="36"/>
                    </a:lnTo>
                    <a:lnTo>
                      <a:pt x="734" y="32"/>
                    </a:lnTo>
                    <a:lnTo>
                      <a:pt x="728" y="30"/>
                    </a:lnTo>
                    <a:lnTo>
                      <a:pt x="706" y="22"/>
                    </a:lnTo>
                    <a:lnTo>
                      <a:pt x="672" y="16"/>
                    </a:lnTo>
                    <a:lnTo>
                      <a:pt x="628" y="10"/>
                    </a:lnTo>
                    <a:lnTo>
                      <a:pt x="574" y="6"/>
                    </a:lnTo>
                    <a:lnTo>
                      <a:pt x="510" y="4"/>
                    </a:lnTo>
                    <a:lnTo>
                      <a:pt x="442" y="2"/>
                    </a:lnTo>
                    <a:lnTo>
                      <a:pt x="368" y="0"/>
                    </a:lnTo>
                    <a:lnTo>
                      <a:pt x="368" y="0"/>
                    </a:lnTo>
                    <a:lnTo>
                      <a:pt x="294" y="2"/>
                    </a:lnTo>
                    <a:lnTo>
                      <a:pt x="224" y="4"/>
                    </a:lnTo>
                    <a:lnTo>
                      <a:pt x="162" y="6"/>
                    </a:lnTo>
                    <a:lnTo>
                      <a:pt x="108" y="10"/>
                    </a:lnTo>
                    <a:lnTo>
                      <a:pt x="64" y="16"/>
                    </a:lnTo>
                    <a:lnTo>
                      <a:pt x="30" y="22"/>
                    </a:lnTo>
                    <a:lnTo>
                      <a:pt x="8" y="30"/>
                    </a:lnTo>
                    <a:lnTo>
                      <a:pt x="2" y="32"/>
                    </a:lnTo>
                    <a:lnTo>
                      <a:pt x="0" y="36"/>
                    </a:lnTo>
                    <a:lnTo>
                      <a:pt x="0" y="36"/>
                    </a:lnTo>
                    <a:lnTo>
                      <a:pt x="2" y="40"/>
                    </a:lnTo>
                    <a:lnTo>
                      <a:pt x="8" y="44"/>
                    </a:lnTo>
                    <a:lnTo>
                      <a:pt x="30" y="50"/>
                    </a:lnTo>
                    <a:lnTo>
                      <a:pt x="64" y="58"/>
                    </a:lnTo>
                    <a:lnTo>
                      <a:pt x="108" y="62"/>
                    </a:lnTo>
                    <a:lnTo>
                      <a:pt x="162" y="66"/>
                    </a:lnTo>
                    <a:lnTo>
                      <a:pt x="224" y="70"/>
                    </a:lnTo>
                    <a:lnTo>
                      <a:pt x="294" y="72"/>
                    </a:lnTo>
                    <a:lnTo>
                      <a:pt x="368" y="74"/>
                    </a:lnTo>
                    <a:lnTo>
                      <a:pt x="368" y="74"/>
                    </a:lnTo>
                    <a:lnTo>
                      <a:pt x="442" y="72"/>
                    </a:lnTo>
                    <a:lnTo>
                      <a:pt x="510" y="70"/>
                    </a:lnTo>
                    <a:lnTo>
                      <a:pt x="574" y="66"/>
                    </a:lnTo>
                    <a:lnTo>
                      <a:pt x="628" y="62"/>
                    </a:lnTo>
                    <a:lnTo>
                      <a:pt x="672" y="58"/>
                    </a:lnTo>
                    <a:lnTo>
                      <a:pt x="706" y="50"/>
                    </a:lnTo>
                    <a:lnTo>
                      <a:pt x="728" y="44"/>
                    </a:lnTo>
                    <a:lnTo>
                      <a:pt x="734" y="40"/>
                    </a:lnTo>
                    <a:lnTo>
                      <a:pt x="736" y="36"/>
                    </a:lnTo>
                    <a:lnTo>
                      <a:pt x="736"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Freeform 7"/>
              <p:cNvSpPr>
                <a:spLocks/>
              </p:cNvSpPr>
              <p:nvPr/>
            </p:nvSpPr>
            <p:spPr bwMode="auto">
              <a:xfrm>
                <a:off x="2933" y="2801"/>
                <a:ext cx="500" cy="300"/>
              </a:xfrm>
              <a:custGeom>
                <a:avLst/>
                <a:gdLst/>
                <a:ahLst/>
                <a:cxnLst>
                  <a:cxn ang="0">
                    <a:pos x="500" y="0"/>
                  </a:cxn>
                  <a:cxn ang="0">
                    <a:pos x="500" y="0"/>
                  </a:cxn>
                  <a:cxn ang="0">
                    <a:pos x="476" y="20"/>
                  </a:cxn>
                  <a:cxn ang="0">
                    <a:pos x="450" y="40"/>
                  </a:cxn>
                  <a:cxn ang="0">
                    <a:pos x="422" y="56"/>
                  </a:cxn>
                  <a:cxn ang="0">
                    <a:pos x="392" y="72"/>
                  </a:cxn>
                  <a:cxn ang="0">
                    <a:pos x="360" y="86"/>
                  </a:cxn>
                  <a:cxn ang="0">
                    <a:pos x="326" y="96"/>
                  </a:cxn>
                  <a:cxn ang="0">
                    <a:pos x="290" y="106"/>
                  </a:cxn>
                  <a:cxn ang="0">
                    <a:pos x="254" y="112"/>
                  </a:cxn>
                  <a:cxn ang="0">
                    <a:pos x="254" y="112"/>
                  </a:cxn>
                  <a:cxn ang="0">
                    <a:pos x="218" y="116"/>
                  </a:cxn>
                  <a:cxn ang="0">
                    <a:pos x="182" y="118"/>
                  </a:cxn>
                  <a:cxn ang="0">
                    <a:pos x="148" y="116"/>
                  </a:cxn>
                  <a:cxn ang="0">
                    <a:pos x="116" y="110"/>
                  </a:cxn>
                  <a:cxn ang="0">
                    <a:pos x="84" y="104"/>
                  </a:cxn>
                  <a:cxn ang="0">
                    <a:pos x="54" y="94"/>
                  </a:cxn>
                  <a:cxn ang="0">
                    <a:pos x="26" y="82"/>
                  </a:cxn>
                  <a:cxn ang="0">
                    <a:pos x="0" y="68"/>
                  </a:cxn>
                  <a:cxn ang="0">
                    <a:pos x="48" y="252"/>
                  </a:cxn>
                  <a:cxn ang="0">
                    <a:pos x="48" y="252"/>
                  </a:cxn>
                  <a:cxn ang="0">
                    <a:pos x="52" y="260"/>
                  </a:cxn>
                  <a:cxn ang="0">
                    <a:pos x="56" y="266"/>
                  </a:cxn>
                  <a:cxn ang="0">
                    <a:pos x="62" y="272"/>
                  </a:cxn>
                  <a:cxn ang="0">
                    <a:pos x="72" y="278"/>
                  </a:cxn>
                  <a:cxn ang="0">
                    <a:pos x="82" y="284"/>
                  </a:cxn>
                  <a:cxn ang="0">
                    <a:pos x="92" y="288"/>
                  </a:cxn>
                  <a:cxn ang="0">
                    <a:pos x="120" y="294"/>
                  </a:cxn>
                  <a:cxn ang="0">
                    <a:pos x="152" y="298"/>
                  </a:cxn>
                  <a:cxn ang="0">
                    <a:pos x="188" y="300"/>
                  </a:cxn>
                  <a:cxn ang="0">
                    <a:pos x="226" y="296"/>
                  </a:cxn>
                  <a:cxn ang="0">
                    <a:pos x="268" y="292"/>
                  </a:cxn>
                  <a:cxn ang="0">
                    <a:pos x="268" y="292"/>
                  </a:cxn>
                  <a:cxn ang="0">
                    <a:pos x="312" y="282"/>
                  </a:cxn>
                  <a:cxn ang="0">
                    <a:pos x="352" y="272"/>
                  </a:cxn>
                  <a:cxn ang="0">
                    <a:pos x="390" y="260"/>
                  </a:cxn>
                  <a:cxn ang="0">
                    <a:pos x="422" y="246"/>
                  </a:cxn>
                  <a:cxn ang="0">
                    <a:pos x="450" y="230"/>
                  </a:cxn>
                  <a:cxn ang="0">
                    <a:pos x="470" y="214"/>
                  </a:cxn>
                  <a:cxn ang="0">
                    <a:pos x="478" y="206"/>
                  </a:cxn>
                  <a:cxn ang="0">
                    <a:pos x="484" y="198"/>
                  </a:cxn>
                  <a:cxn ang="0">
                    <a:pos x="488" y="190"/>
                  </a:cxn>
                  <a:cxn ang="0">
                    <a:pos x="490" y="184"/>
                  </a:cxn>
                  <a:cxn ang="0">
                    <a:pos x="500" y="0"/>
                  </a:cxn>
                </a:cxnLst>
                <a:rect l="0" t="0" r="r" b="b"/>
                <a:pathLst>
                  <a:path w="500" h="300">
                    <a:moveTo>
                      <a:pt x="500" y="0"/>
                    </a:moveTo>
                    <a:lnTo>
                      <a:pt x="500" y="0"/>
                    </a:lnTo>
                    <a:lnTo>
                      <a:pt x="476" y="20"/>
                    </a:lnTo>
                    <a:lnTo>
                      <a:pt x="450" y="40"/>
                    </a:lnTo>
                    <a:lnTo>
                      <a:pt x="422" y="56"/>
                    </a:lnTo>
                    <a:lnTo>
                      <a:pt x="392" y="72"/>
                    </a:lnTo>
                    <a:lnTo>
                      <a:pt x="360" y="86"/>
                    </a:lnTo>
                    <a:lnTo>
                      <a:pt x="326" y="96"/>
                    </a:lnTo>
                    <a:lnTo>
                      <a:pt x="290" y="106"/>
                    </a:lnTo>
                    <a:lnTo>
                      <a:pt x="254" y="112"/>
                    </a:lnTo>
                    <a:lnTo>
                      <a:pt x="254" y="112"/>
                    </a:lnTo>
                    <a:lnTo>
                      <a:pt x="218" y="116"/>
                    </a:lnTo>
                    <a:lnTo>
                      <a:pt x="182" y="118"/>
                    </a:lnTo>
                    <a:lnTo>
                      <a:pt x="148" y="116"/>
                    </a:lnTo>
                    <a:lnTo>
                      <a:pt x="116" y="110"/>
                    </a:lnTo>
                    <a:lnTo>
                      <a:pt x="84" y="104"/>
                    </a:lnTo>
                    <a:lnTo>
                      <a:pt x="54" y="94"/>
                    </a:lnTo>
                    <a:lnTo>
                      <a:pt x="26" y="82"/>
                    </a:lnTo>
                    <a:lnTo>
                      <a:pt x="0" y="68"/>
                    </a:lnTo>
                    <a:lnTo>
                      <a:pt x="48" y="252"/>
                    </a:lnTo>
                    <a:lnTo>
                      <a:pt x="48" y="252"/>
                    </a:lnTo>
                    <a:lnTo>
                      <a:pt x="52" y="260"/>
                    </a:lnTo>
                    <a:lnTo>
                      <a:pt x="56" y="266"/>
                    </a:lnTo>
                    <a:lnTo>
                      <a:pt x="62" y="272"/>
                    </a:lnTo>
                    <a:lnTo>
                      <a:pt x="72" y="278"/>
                    </a:lnTo>
                    <a:lnTo>
                      <a:pt x="82" y="284"/>
                    </a:lnTo>
                    <a:lnTo>
                      <a:pt x="92" y="288"/>
                    </a:lnTo>
                    <a:lnTo>
                      <a:pt x="120" y="294"/>
                    </a:lnTo>
                    <a:lnTo>
                      <a:pt x="152" y="298"/>
                    </a:lnTo>
                    <a:lnTo>
                      <a:pt x="188" y="300"/>
                    </a:lnTo>
                    <a:lnTo>
                      <a:pt x="226" y="296"/>
                    </a:lnTo>
                    <a:lnTo>
                      <a:pt x="268" y="292"/>
                    </a:lnTo>
                    <a:lnTo>
                      <a:pt x="268" y="292"/>
                    </a:lnTo>
                    <a:lnTo>
                      <a:pt x="312" y="282"/>
                    </a:lnTo>
                    <a:lnTo>
                      <a:pt x="352" y="272"/>
                    </a:lnTo>
                    <a:lnTo>
                      <a:pt x="390" y="260"/>
                    </a:lnTo>
                    <a:lnTo>
                      <a:pt x="422" y="246"/>
                    </a:lnTo>
                    <a:lnTo>
                      <a:pt x="450" y="230"/>
                    </a:lnTo>
                    <a:lnTo>
                      <a:pt x="470" y="214"/>
                    </a:lnTo>
                    <a:lnTo>
                      <a:pt x="478" y="206"/>
                    </a:lnTo>
                    <a:lnTo>
                      <a:pt x="484" y="198"/>
                    </a:lnTo>
                    <a:lnTo>
                      <a:pt x="488" y="190"/>
                    </a:lnTo>
                    <a:lnTo>
                      <a:pt x="490" y="184"/>
                    </a:lnTo>
                    <a:lnTo>
                      <a:pt x="50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2" name="Freeform 8"/>
              <p:cNvSpPr>
                <a:spLocks/>
              </p:cNvSpPr>
              <p:nvPr/>
            </p:nvSpPr>
            <p:spPr bwMode="auto">
              <a:xfrm>
                <a:off x="2981" y="2957"/>
                <a:ext cx="186" cy="310"/>
              </a:xfrm>
              <a:custGeom>
                <a:avLst/>
                <a:gdLst/>
                <a:ahLst/>
                <a:cxnLst>
                  <a:cxn ang="0">
                    <a:pos x="148" y="8"/>
                  </a:cxn>
                  <a:cxn ang="0">
                    <a:pos x="148" y="8"/>
                  </a:cxn>
                  <a:cxn ang="0">
                    <a:pos x="136" y="22"/>
                  </a:cxn>
                  <a:cxn ang="0">
                    <a:pos x="124" y="40"/>
                  </a:cxn>
                  <a:cxn ang="0">
                    <a:pos x="110" y="64"/>
                  </a:cxn>
                  <a:cxn ang="0">
                    <a:pos x="96" y="96"/>
                  </a:cxn>
                  <a:cxn ang="0">
                    <a:pos x="88" y="114"/>
                  </a:cxn>
                  <a:cxn ang="0">
                    <a:pos x="84" y="136"/>
                  </a:cxn>
                  <a:cxn ang="0">
                    <a:pos x="78" y="158"/>
                  </a:cxn>
                  <a:cxn ang="0">
                    <a:pos x="74" y="184"/>
                  </a:cxn>
                  <a:cxn ang="0">
                    <a:pos x="72" y="212"/>
                  </a:cxn>
                  <a:cxn ang="0">
                    <a:pos x="72" y="242"/>
                  </a:cxn>
                  <a:cxn ang="0">
                    <a:pos x="72" y="242"/>
                  </a:cxn>
                  <a:cxn ang="0">
                    <a:pos x="58" y="246"/>
                  </a:cxn>
                  <a:cxn ang="0">
                    <a:pos x="44" y="250"/>
                  </a:cxn>
                  <a:cxn ang="0">
                    <a:pos x="30" y="256"/>
                  </a:cxn>
                  <a:cxn ang="0">
                    <a:pos x="16" y="264"/>
                  </a:cxn>
                  <a:cxn ang="0">
                    <a:pos x="6" y="276"/>
                  </a:cxn>
                  <a:cxn ang="0">
                    <a:pos x="2" y="282"/>
                  </a:cxn>
                  <a:cxn ang="0">
                    <a:pos x="0" y="288"/>
                  </a:cxn>
                  <a:cxn ang="0">
                    <a:pos x="0" y="296"/>
                  </a:cxn>
                  <a:cxn ang="0">
                    <a:pos x="2" y="304"/>
                  </a:cxn>
                  <a:cxn ang="0">
                    <a:pos x="2" y="304"/>
                  </a:cxn>
                  <a:cxn ang="0">
                    <a:pos x="10" y="308"/>
                  </a:cxn>
                  <a:cxn ang="0">
                    <a:pos x="20" y="310"/>
                  </a:cxn>
                  <a:cxn ang="0">
                    <a:pos x="34" y="310"/>
                  </a:cxn>
                  <a:cxn ang="0">
                    <a:pos x="110" y="276"/>
                  </a:cxn>
                  <a:cxn ang="0">
                    <a:pos x="110" y="276"/>
                  </a:cxn>
                  <a:cxn ang="0">
                    <a:pos x="112" y="274"/>
                  </a:cxn>
                  <a:cxn ang="0">
                    <a:pos x="116" y="268"/>
                  </a:cxn>
                  <a:cxn ang="0">
                    <a:pos x="118" y="260"/>
                  </a:cxn>
                  <a:cxn ang="0">
                    <a:pos x="118" y="256"/>
                  </a:cxn>
                  <a:cxn ang="0">
                    <a:pos x="116" y="250"/>
                  </a:cxn>
                  <a:cxn ang="0">
                    <a:pos x="102" y="236"/>
                  </a:cxn>
                  <a:cxn ang="0">
                    <a:pos x="102" y="236"/>
                  </a:cxn>
                  <a:cxn ang="0">
                    <a:pos x="102" y="214"/>
                  </a:cxn>
                  <a:cxn ang="0">
                    <a:pos x="102" y="192"/>
                  </a:cxn>
                  <a:cxn ang="0">
                    <a:pos x="106" y="162"/>
                  </a:cxn>
                  <a:cxn ang="0">
                    <a:pos x="110" y="146"/>
                  </a:cxn>
                  <a:cxn ang="0">
                    <a:pos x="114" y="130"/>
                  </a:cxn>
                  <a:cxn ang="0">
                    <a:pos x="120" y="114"/>
                  </a:cxn>
                  <a:cxn ang="0">
                    <a:pos x="130" y="96"/>
                  </a:cxn>
                  <a:cxn ang="0">
                    <a:pos x="140" y="80"/>
                  </a:cxn>
                  <a:cxn ang="0">
                    <a:pos x="152" y="62"/>
                  </a:cxn>
                  <a:cxn ang="0">
                    <a:pos x="168" y="48"/>
                  </a:cxn>
                  <a:cxn ang="0">
                    <a:pos x="186" y="32"/>
                  </a:cxn>
                  <a:cxn ang="0">
                    <a:pos x="186" y="32"/>
                  </a:cxn>
                  <a:cxn ang="0">
                    <a:pos x="186" y="24"/>
                  </a:cxn>
                  <a:cxn ang="0">
                    <a:pos x="186" y="18"/>
                  </a:cxn>
                  <a:cxn ang="0">
                    <a:pos x="186" y="10"/>
                  </a:cxn>
                  <a:cxn ang="0">
                    <a:pos x="182" y="4"/>
                  </a:cxn>
                  <a:cxn ang="0">
                    <a:pos x="178" y="2"/>
                  </a:cxn>
                  <a:cxn ang="0">
                    <a:pos x="174" y="0"/>
                  </a:cxn>
                  <a:cxn ang="0">
                    <a:pos x="170" y="0"/>
                  </a:cxn>
                  <a:cxn ang="0">
                    <a:pos x="164" y="2"/>
                  </a:cxn>
                  <a:cxn ang="0">
                    <a:pos x="148" y="8"/>
                  </a:cxn>
                  <a:cxn ang="0">
                    <a:pos x="148" y="8"/>
                  </a:cxn>
                </a:cxnLst>
                <a:rect l="0" t="0" r="r" b="b"/>
                <a:pathLst>
                  <a:path w="186" h="310">
                    <a:moveTo>
                      <a:pt x="148" y="8"/>
                    </a:moveTo>
                    <a:lnTo>
                      <a:pt x="148" y="8"/>
                    </a:lnTo>
                    <a:lnTo>
                      <a:pt x="136" y="22"/>
                    </a:lnTo>
                    <a:lnTo>
                      <a:pt x="124" y="40"/>
                    </a:lnTo>
                    <a:lnTo>
                      <a:pt x="110" y="64"/>
                    </a:lnTo>
                    <a:lnTo>
                      <a:pt x="96" y="96"/>
                    </a:lnTo>
                    <a:lnTo>
                      <a:pt x="88" y="114"/>
                    </a:lnTo>
                    <a:lnTo>
                      <a:pt x="84" y="136"/>
                    </a:lnTo>
                    <a:lnTo>
                      <a:pt x="78" y="158"/>
                    </a:lnTo>
                    <a:lnTo>
                      <a:pt x="74" y="184"/>
                    </a:lnTo>
                    <a:lnTo>
                      <a:pt x="72" y="212"/>
                    </a:lnTo>
                    <a:lnTo>
                      <a:pt x="72" y="242"/>
                    </a:lnTo>
                    <a:lnTo>
                      <a:pt x="72" y="242"/>
                    </a:lnTo>
                    <a:lnTo>
                      <a:pt x="58" y="246"/>
                    </a:lnTo>
                    <a:lnTo>
                      <a:pt x="44" y="250"/>
                    </a:lnTo>
                    <a:lnTo>
                      <a:pt x="30" y="256"/>
                    </a:lnTo>
                    <a:lnTo>
                      <a:pt x="16" y="264"/>
                    </a:lnTo>
                    <a:lnTo>
                      <a:pt x="6" y="276"/>
                    </a:lnTo>
                    <a:lnTo>
                      <a:pt x="2" y="282"/>
                    </a:lnTo>
                    <a:lnTo>
                      <a:pt x="0" y="288"/>
                    </a:lnTo>
                    <a:lnTo>
                      <a:pt x="0" y="296"/>
                    </a:lnTo>
                    <a:lnTo>
                      <a:pt x="2" y="304"/>
                    </a:lnTo>
                    <a:lnTo>
                      <a:pt x="2" y="304"/>
                    </a:lnTo>
                    <a:lnTo>
                      <a:pt x="10" y="308"/>
                    </a:lnTo>
                    <a:lnTo>
                      <a:pt x="20" y="310"/>
                    </a:lnTo>
                    <a:lnTo>
                      <a:pt x="34" y="310"/>
                    </a:lnTo>
                    <a:lnTo>
                      <a:pt x="110" y="276"/>
                    </a:lnTo>
                    <a:lnTo>
                      <a:pt x="110" y="276"/>
                    </a:lnTo>
                    <a:lnTo>
                      <a:pt x="112" y="274"/>
                    </a:lnTo>
                    <a:lnTo>
                      <a:pt x="116" y="268"/>
                    </a:lnTo>
                    <a:lnTo>
                      <a:pt x="118" y="260"/>
                    </a:lnTo>
                    <a:lnTo>
                      <a:pt x="118" y="256"/>
                    </a:lnTo>
                    <a:lnTo>
                      <a:pt x="116" y="250"/>
                    </a:lnTo>
                    <a:lnTo>
                      <a:pt x="102" y="236"/>
                    </a:lnTo>
                    <a:lnTo>
                      <a:pt x="102" y="236"/>
                    </a:lnTo>
                    <a:lnTo>
                      <a:pt x="102" y="214"/>
                    </a:lnTo>
                    <a:lnTo>
                      <a:pt x="102" y="192"/>
                    </a:lnTo>
                    <a:lnTo>
                      <a:pt x="106" y="162"/>
                    </a:lnTo>
                    <a:lnTo>
                      <a:pt x="110" y="146"/>
                    </a:lnTo>
                    <a:lnTo>
                      <a:pt x="114" y="130"/>
                    </a:lnTo>
                    <a:lnTo>
                      <a:pt x="120" y="114"/>
                    </a:lnTo>
                    <a:lnTo>
                      <a:pt x="130" y="96"/>
                    </a:lnTo>
                    <a:lnTo>
                      <a:pt x="140" y="80"/>
                    </a:lnTo>
                    <a:lnTo>
                      <a:pt x="152" y="62"/>
                    </a:lnTo>
                    <a:lnTo>
                      <a:pt x="168" y="48"/>
                    </a:lnTo>
                    <a:lnTo>
                      <a:pt x="186" y="32"/>
                    </a:lnTo>
                    <a:lnTo>
                      <a:pt x="186" y="32"/>
                    </a:lnTo>
                    <a:lnTo>
                      <a:pt x="186" y="24"/>
                    </a:lnTo>
                    <a:lnTo>
                      <a:pt x="186" y="18"/>
                    </a:lnTo>
                    <a:lnTo>
                      <a:pt x="186" y="10"/>
                    </a:lnTo>
                    <a:lnTo>
                      <a:pt x="182" y="4"/>
                    </a:lnTo>
                    <a:lnTo>
                      <a:pt x="178" y="2"/>
                    </a:lnTo>
                    <a:lnTo>
                      <a:pt x="174" y="0"/>
                    </a:lnTo>
                    <a:lnTo>
                      <a:pt x="170" y="0"/>
                    </a:lnTo>
                    <a:lnTo>
                      <a:pt x="164" y="2"/>
                    </a:lnTo>
                    <a:lnTo>
                      <a:pt x="148" y="8"/>
                    </a:lnTo>
                    <a:lnTo>
                      <a:pt x="148"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3" name="Freeform 9"/>
              <p:cNvSpPr>
                <a:spLocks/>
              </p:cNvSpPr>
              <p:nvPr/>
            </p:nvSpPr>
            <p:spPr bwMode="auto">
              <a:xfrm>
                <a:off x="3263" y="2943"/>
                <a:ext cx="188" cy="310"/>
              </a:xfrm>
              <a:custGeom>
                <a:avLst/>
                <a:gdLst/>
                <a:ahLst/>
                <a:cxnLst>
                  <a:cxn ang="0">
                    <a:pos x="40" y="8"/>
                  </a:cxn>
                  <a:cxn ang="0">
                    <a:pos x="40" y="8"/>
                  </a:cxn>
                  <a:cxn ang="0">
                    <a:pos x="52" y="22"/>
                  </a:cxn>
                  <a:cxn ang="0">
                    <a:pos x="64" y="38"/>
                  </a:cxn>
                  <a:cxn ang="0">
                    <a:pos x="78" y="62"/>
                  </a:cxn>
                  <a:cxn ang="0">
                    <a:pos x="92" y="96"/>
                  </a:cxn>
                  <a:cxn ang="0">
                    <a:pos x="98" y="114"/>
                  </a:cxn>
                  <a:cxn ang="0">
                    <a:pos x="104" y="136"/>
                  </a:cxn>
                  <a:cxn ang="0">
                    <a:pos x="110" y="158"/>
                  </a:cxn>
                  <a:cxn ang="0">
                    <a:pos x="114" y="184"/>
                  </a:cxn>
                  <a:cxn ang="0">
                    <a:pos x="116" y="212"/>
                  </a:cxn>
                  <a:cxn ang="0">
                    <a:pos x="116" y="240"/>
                  </a:cxn>
                  <a:cxn ang="0">
                    <a:pos x="116" y="240"/>
                  </a:cxn>
                  <a:cxn ang="0">
                    <a:pos x="130" y="244"/>
                  </a:cxn>
                  <a:cxn ang="0">
                    <a:pos x="144" y="250"/>
                  </a:cxn>
                  <a:cxn ang="0">
                    <a:pos x="158" y="256"/>
                  </a:cxn>
                  <a:cxn ang="0">
                    <a:pos x="172" y="264"/>
                  </a:cxn>
                  <a:cxn ang="0">
                    <a:pos x="182" y="276"/>
                  </a:cxn>
                  <a:cxn ang="0">
                    <a:pos x="186" y="282"/>
                  </a:cxn>
                  <a:cxn ang="0">
                    <a:pos x="188" y="288"/>
                  </a:cxn>
                  <a:cxn ang="0">
                    <a:pos x="188" y="296"/>
                  </a:cxn>
                  <a:cxn ang="0">
                    <a:pos x="186" y="304"/>
                  </a:cxn>
                  <a:cxn ang="0">
                    <a:pos x="186" y="304"/>
                  </a:cxn>
                  <a:cxn ang="0">
                    <a:pos x="178" y="308"/>
                  </a:cxn>
                  <a:cxn ang="0">
                    <a:pos x="168" y="310"/>
                  </a:cxn>
                  <a:cxn ang="0">
                    <a:pos x="152" y="310"/>
                  </a:cxn>
                  <a:cxn ang="0">
                    <a:pos x="78" y="274"/>
                  </a:cxn>
                  <a:cxn ang="0">
                    <a:pos x="78" y="274"/>
                  </a:cxn>
                  <a:cxn ang="0">
                    <a:pos x="76" y="272"/>
                  </a:cxn>
                  <a:cxn ang="0">
                    <a:pos x="72" y="268"/>
                  </a:cxn>
                  <a:cxn ang="0">
                    <a:pos x="70" y="260"/>
                  </a:cxn>
                  <a:cxn ang="0">
                    <a:pos x="70" y="254"/>
                  </a:cxn>
                  <a:cxn ang="0">
                    <a:pos x="72" y="250"/>
                  </a:cxn>
                  <a:cxn ang="0">
                    <a:pos x="84" y="234"/>
                  </a:cxn>
                  <a:cxn ang="0">
                    <a:pos x="84" y="234"/>
                  </a:cxn>
                  <a:cxn ang="0">
                    <a:pos x="86" y="214"/>
                  </a:cxn>
                  <a:cxn ang="0">
                    <a:pos x="86" y="190"/>
                  </a:cxn>
                  <a:cxn ang="0">
                    <a:pos x="82" y="162"/>
                  </a:cxn>
                  <a:cxn ang="0">
                    <a:pos x="78" y="146"/>
                  </a:cxn>
                  <a:cxn ang="0">
                    <a:pos x="74" y="130"/>
                  </a:cxn>
                  <a:cxn ang="0">
                    <a:pos x="66" y="112"/>
                  </a:cxn>
                  <a:cxn ang="0">
                    <a:pos x="58" y="96"/>
                  </a:cxn>
                  <a:cxn ang="0">
                    <a:pos x="48" y="78"/>
                  </a:cxn>
                  <a:cxn ang="0">
                    <a:pos x="36" y="62"/>
                  </a:cxn>
                  <a:cxn ang="0">
                    <a:pos x="20" y="46"/>
                  </a:cxn>
                  <a:cxn ang="0">
                    <a:pos x="2" y="32"/>
                  </a:cxn>
                  <a:cxn ang="0">
                    <a:pos x="2" y="32"/>
                  </a:cxn>
                  <a:cxn ang="0">
                    <a:pos x="0" y="24"/>
                  </a:cxn>
                  <a:cxn ang="0">
                    <a:pos x="2" y="16"/>
                  </a:cxn>
                  <a:cxn ang="0">
                    <a:pos x="2" y="10"/>
                  </a:cxn>
                  <a:cxn ang="0">
                    <a:pos x="6" y="4"/>
                  </a:cxn>
                  <a:cxn ang="0">
                    <a:pos x="10" y="2"/>
                  </a:cxn>
                  <a:cxn ang="0">
                    <a:pos x="14" y="0"/>
                  </a:cxn>
                  <a:cxn ang="0">
                    <a:pos x="18" y="0"/>
                  </a:cxn>
                  <a:cxn ang="0">
                    <a:pos x="24" y="2"/>
                  </a:cxn>
                  <a:cxn ang="0">
                    <a:pos x="40" y="8"/>
                  </a:cxn>
                  <a:cxn ang="0">
                    <a:pos x="40" y="8"/>
                  </a:cxn>
                </a:cxnLst>
                <a:rect l="0" t="0" r="r" b="b"/>
                <a:pathLst>
                  <a:path w="188" h="310">
                    <a:moveTo>
                      <a:pt x="40" y="8"/>
                    </a:moveTo>
                    <a:lnTo>
                      <a:pt x="40" y="8"/>
                    </a:lnTo>
                    <a:lnTo>
                      <a:pt x="52" y="22"/>
                    </a:lnTo>
                    <a:lnTo>
                      <a:pt x="64" y="38"/>
                    </a:lnTo>
                    <a:lnTo>
                      <a:pt x="78" y="62"/>
                    </a:lnTo>
                    <a:lnTo>
                      <a:pt x="92" y="96"/>
                    </a:lnTo>
                    <a:lnTo>
                      <a:pt x="98" y="114"/>
                    </a:lnTo>
                    <a:lnTo>
                      <a:pt x="104" y="136"/>
                    </a:lnTo>
                    <a:lnTo>
                      <a:pt x="110" y="158"/>
                    </a:lnTo>
                    <a:lnTo>
                      <a:pt x="114" y="184"/>
                    </a:lnTo>
                    <a:lnTo>
                      <a:pt x="116" y="212"/>
                    </a:lnTo>
                    <a:lnTo>
                      <a:pt x="116" y="240"/>
                    </a:lnTo>
                    <a:lnTo>
                      <a:pt x="116" y="240"/>
                    </a:lnTo>
                    <a:lnTo>
                      <a:pt x="130" y="244"/>
                    </a:lnTo>
                    <a:lnTo>
                      <a:pt x="144" y="250"/>
                    </a:lnTo>
                    <a:lnTo>
                      <a:pt x="158" y="256"/>
                    </a:lnTo>
                    <a:lnTo>
                      <a:pt x="172" y="264"/>
                    </a:lnTo>
                    <a:lnTo>
                      <a:pt x="182" y="276"/>
                    </a:lnTo>
                    <a:lnTo>
                      <a:pt x="186" y="282"/>
                    </a:lnTo>
                    <a:lnTo>
                      <a:pt x="188" y="288"/>
                    </a:lnTo>
                    <a:lnTo>
                      <a:pt x="188" y="296"/>
                    </a:lnTo>
                    <a:lnTo>
                      <a:pt x="186" y="304"/>
                    </a:lnTo>
                    <a:lnTo>
                      <a:pt x="186" y="304"/>
                    </a:lnTo>
                    <a:lnTo>
                      <a:pt x="178" y="308"/>
                    </a:lnTo>
                    <a:lnTo>
                      <a:pt x="168" y="310"/>
                    </a:lnTo>
                    <a:lnTo>
                      <a:pt x="152" y="310"/>
                    </a:lnTo>
                    <a:lnTo>
                      <a:pt x="78" y="274"/>
                    </a:lnTo>
                    <a:lnTo>
                      <a:pt x="78" y="274"/>
                    </a:lnTo>
                    <a:lnTo>
                      <a:pt x="76" y="272"/>
                    </a:lnTo>
                    <a:lnTo>
                      <a:pt x="72" y="268"/>
                    </a:lnTo>
                    <a:lnTo>
                      <a:pt x="70" y="260"/>
                    </a:lnTo>
                    <a:lnTo>
                      <a:pt x="70" y="254"/>
                    </a:lnTo>
                    <a:lnTo>
                      <a:pt x="72" y="250"/>
                    </a:lnTo>
                    <a:lnTo>
                      <a:pt x="84" y="234"/>
                    </a:lnTo>
                    <a:lnTo>
                      <a:pt x="84" y="234"/>
                    </a:lnTo>
                    <a:lnTo>
                      <a:pt x="86" y="214"/>
                    </a:lnTo>
                    <a:lnTo>
                      <a:pt x="86" y="190"/>
                    </a:lnTo>
                    <a:lnTo>
                      <a:pt x="82" y="162"/>
                    </a:lnTo>
                    <a:lnTo>
                      <a:pt x="78" y="146"/>
                    </a:lnTo>
                    <a:lnTo>
                      <a:pt x="74" y="130"/>
                    </a:lnTo>
                    <a:lnTo>
                      <a:pt x="66" y="112"/>
                    </a:lnTo>
                    <a:lnTo>
                      <a:pt x="58" y="96"/>
                    </a:lnTo>
                    <a:lnTo>
                      <a:pt x="48" y="78"/>
                    </a:lnTo>
                    <a:lnTo>
                      <a:pt x="36" y="62"/>
                    </a:lnTo>
                    <a:lnTo>
                      <a:pt x="20" y="46"/>
                    </a:lnTo>
                    <a:lnTo>
                      <a:pt x="2" y="32"/>
                    </a:lnTo>
                    <a:lnTo>
                      <a:pt x="2" y="32"/>
                    </a:lnTo>
                    <a:lnTo>
                      <a:pt x="0" y="24"/>
                    </a:lnTo>
                    <a:lnTo>
                      <a:pt x="2" y="16"/>
                    </a:lnTo>
                    <a:lnTo>
                      <a:pt x="2" y="10"/>
                    </a:lnTo>
                    <a:lnTo>
                      <a:pt x="6" y="4"/>
                    </a:lnTo>
                    <a:lnTo>
                      <a:pt x="10" y="2"/>
                    </a:lnTo>
                    <a:lnTo>
                      <a:pt x="14" y="0"/>
                    </a:lnTo>
                    <a:lnTo>
                      <a:pt x="18" y="0"/>
                    </a:lnTo>
                    <a:lnTo>
                      <a:pt x="24" y="2"/>
                    </a:lnTo>
                    <a:lnTo>
                      <a:pt x="40" y="8"/>
                    </a:lnTo>
                    <a:lnTo>
                      <a:pt x="40"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 name="Freeform 10"/>
              <p:cNvSpPr>
                <a:spLocks/>
              </p:cNvSpPr>
              <p:nvPr/>
            </p:nvSpPr>
            <p:spPr bwMode="auto">
              <a:xfrm>
                <a:off x="2835" y="2499"/>
                <a:ext cx="642" cy="402"/>
              </a:xfrm>
              <a:custGeom>
                <a:avLst/>
                <a:gdLst/>
                <a:ahLst/>
                <a:cxnLst>
                  <a:cxn ang="0">
                    <a:pos x="642" y="158"/>
                  </a:cxn>
                  <a:cxn ang="0">
                    <a:pos x="630" y="120"/>
                  </a:cxn>
                  <a:cxn ang="0">
                    <a:pos x="606" y="86"/>
                  </a:cxn>
                  <a:cxn ang="0">
                    <a:pos x="572" y="56"/>
                  </a:cxn>
                  <a:cxn ang="0">
                    <a:pos x="530" y="32"/>
                  </a:cxn>
                  <a:cxn ang="0">
                    <a:pos x="480" y="14"/>
                  </a:cxn>
                  <a:cxn ang="0">
                    <a:pos x="422" y="4"/>
                  </a:cxn>
                  <a:cxn ang="0">
                    <a:pos x="360" y="0"/>
                  </a:cxn>
                  <a:cxn ang="0">
                    <a:pos x="296" y="4"/>
                  </a:cxn>
                  <a:cxn ang="0">
                    <a:pos x="264" y="10"/>
                  </a:cxn>
                  <a:cxn ang="0">
                    <a:pos x="202" y="26"/>
                  </a:cxn>
                  <a:cxn ang="0">
                    <a:pos x="146" y="48"/>
                  </a:cxn>
                  <a:cxn ang="0">
                    <a:pos x="98" y="76"/>
                  </a:cxn>
                  <a:cxn ang="0">
                    <a:pos x="58" y="108"/>
                  </a:cxn>
                  <a:cxn ang="0">
                    <a:pos x="28" y="144"/>
                  </a:cxn>
                  <a:cxn ang="0">
                    <a:pos x="8" y="182"/>
                  </a:cxn>
                  <a:cxn ang="0">
                    <a:pos x="0" y="222"/>
                  </a:cxn>
                  <a:cxn ang="0">
                    <a:pos x="0" y="242"/>
                  </a:cxn>
                  <a:cxn ang="0">
                    <a:pos x="12" y="282"/>
                  </a:cxn>
                  <a:cxn ang="0">
                    <a:pos x="36" y="316"/>
                  </a:cxn>
                  <a:cxn ang="0">
                    <a:pos x="70" y="346"/>
                  </a:cxn>
                  <a:cxn ang="0">
                    <a:pos x="112" y="370"/>
                  </a:cxn>
                  <a:cxn ang="0">
                    <a:pos x="164" y="386"/>
                  </a:cxn>
                  <a:cxn ang="0">
                    <a:pos x="220" y="398"/>
                  </a:cxn>
                  <a:cxn ang="0">
                    <a:pos x="282" y="402"/>
                  </a:cxn>
                  <a:cxn ang="0">
                    <a:pos x="348" y="398"/>
                  </a:cxn>
                  <a:cxn ang="0">
                    <a:pos x="380" y="392"/>
                  </a:cxn>
                  <a:cxn ang="0">
                    <a:pos x="442" y="376"/>
                  </a:cxn>
                  <a:cxn ang="0">
                    <a:pos x="496" y="354"/>
                  </a:cxn>
                  <a:cxn ang="0">
                    <a:pos x="546" y="326"/>
                  </a:cxn>
                  <a:cxn ang="0">
                    <a:pos x="586" y="294"/>
                  </a:cxn>
                  <a:cxn ang="0">
                    <a:pos x="616" y="258"/>
                  </a:cxn>
                  <a:cxn ang="0">
                    <a:pos x="636" y="220"/>
                  </a:cxn>
                  <a:cxn ang="0">
                    <a:pos x="642" y="180"/>
                  </a:cxn>
                  <a:cxn ang="0">
                    <a:pos x="642" y="158"/>
                  </a:cxn>
                </a:cxnLst>
                <a:rect l="0" t="0" r="r" b="b"/>
                <a:pathLst>
                  <a:path w="642" h="402">
                    <a:moveTo>
                      <a:pt x="642" y="158"/>
                    </a:moveTo>
                    <a:lnTo>
                      <a:pt x="642" y="158"/>
                    </a:lnTo>
                    <a:lnTo>
                      <a:pt x="638" y="138"/>
                    </a:lnTo>
                    <a:lnTo>
                      <a:pt x="630" y="120"/>
                    </a:lnTo>
                    <a:lnTo>
                      <a:pt x="620" y="102"/>
                    </a:lnTo>
                    <a:lnTo>
                      <a:pt x="606" y="86"/>
                    </a:lnTo>
                    <a:lnTo>
                      <a:pt x="590" y="70"/>
                    </a:lnTo>
                    <a:lnTo>
                      <a:pt x="572" y="56"/>
                    </a:lnTo>
                    <a:lnTo>
                      <a:pt x="552" y="44"/>
                    </a:lnTo>
                    <a:lnTo>
                      <a:pt x="530" y="32"/>
                    </a:lnTo>
                    <a:lnTo>
                      <a:pt x="506" y="22"/>
                    </a:lnTo>
                    <a:lnTo>
                      <a:pt x="480" y="14"/>
                    </a:lnTo>
                    <a:lnTo>
                      <a:pt x="452" y="8"/>
                    </a:lnTo>
                    <a:lnTo>
                      <a:pt x="422" y="4"/>
                    </a:lnTo>
                    <a:lnTo>
                      <a:pt x="392" y="0"/>
                    </a:lnTo>
                    <a:lnTo>
                      <a:pt x="360" y="0"/>
                    </a:lnTo>
                    <a:lnTo>
                      <a:pt x="328" y="0"/>
                    </a:lnTo>
                    <a:lnTo>
                      <a:pt x="296" y="4"/>
                    </a:lnTo>
                    <a:lnTo>
                      <a:pt x="296" y="4"/>
                    </a:lnTo>
                    <a:lnTo>
                      <a:pt x="264" y="10"/>
                    </a:lnTo>
                    <a:lnTo>
                      <a:pt x="232" y="16"/>
                    </a:lnTo>
                    <a:lnTo>
                      <a:pt x="202" y="26"/>
                    </a:lnTo>
                    <a:lnTo>
                      <a:pt x="174" y="36"/>
                    </a:lnTo>
                    <a:lnTo>
                      <a:pt x="146" y="48"/>
                    </a:lnTo>
                    <a:lnTo>
                      <a:pt x="120" y="60"/>
                    </a:lnTo>
                    <a:lnTo>
                      <a:pt x="98" y="76"/>
                    </a:lnTo>
                    <a:lnTo>
                      <a:pt x="76" y="92"/>
                    </a:lnTo>
                    <a:lnTo>
                      <a:pt x="58" y="108"/>
                    </a:lnTo>
                    <a:lnTo>
                      <a:pt x="42" y="126"/>
                    </a:lnTo>
                    <a:lnTo>
                      <a:pt x="28" y="144"/>
                    </a:lnTo>
                    <a:lnTo>
                      <a:pt x="16" y="162"/>
                    </a:lnTo>
                    <a:lnTo>
                      <a:pt x="8" y="182"/>
                    </a:lnTo>
                    <a:lnTo>
                      <a:pt x="2" y="202"/>
                    </a:lnTo>
                    <a:lnTo>
                      <a:pt x="0" y="222"/>
                    </a:lnTo>
                    <a:lnTo>
                      <a:pt x="0" y="242"/>
                    </a:lnTo>
                    <a:lnTo>
                      <a:pt x="0" y="242"/>
                    </a:lnTo>
                    <a:lnTo>
                      <a:pt x="6" y="262"/>
                    </a:lnTo>
                    <a:lnTo>
                      <a:pt x="12" y="282"/>
                    </a:lnTo>
                    <a:lnTo>
                      <a:pt x="22" y="298"/>
                    </a:lnTo>
                    <a:lnTo>
                      <a:pt x="36" y="316"/>
                    </a:lnTo>
                    <a:lnTo>
                      <a:pt x="52" y="332"/>
                    </a:lnTo>
                    <a:lnTo>
                      <a:pt x="70" y="346"/>
                    </a:lnTo>
                    <a:lnTo>
                      <a:pt x="90" y="358"/>
                    </a:lnTo>
                    <a:lnTo>
                      <a:pt x="112" y="370"/>
                    </a:lnTo>
                    <a:lnTo>
                      <a:pt x="138" y="378"/>
                    </a:lnTo>
                    <a:lnTo>
                      <a:pt x="164" y="386"/>
                    </a:lnTo>
                    <a:lnTo>
                      <a:pt x="192" y="394"/>
                    </a:lnTo>
                    <a:lnTo>
                      <a:pt x="220" y="398"/>
                    </a:lnTo>
                    <a:lnTo>
                      <a:pt x="250" y="400"/>
                    </a:lnTo>
                    <a:lnTo>
                      <a:pt x="282" y="402"/>
                    </a:lnTo>
                    <a:lnTo>
                      <a:pt x="314" y="400"/>
                    </a:lnTo>
                    <a:lnTo>
                      <a:pt x="348" y="398"/>
                    </a:lnTo>
                    <a:lnTo>
                      <a:pt x="348" y="398"/>
                    </a:lnTo>
                    <a:lnTo>
                      <a:pt x="380" y="392"/>
                    </a:lnTo>
                    <a:lnTo>
                      <a:pt x="412" y="384"/>
                    </a:lnTo>
                    <a:lnTo>
                      <a:pt x="442" y="376"/>
                    </a:lnTo>
                    <a:lnTo>
                      <a:pt x="470" y="366"/>
                    </a:lnTo>
                    <a:lnTo>
                      <a:pt x="496" y="354"/>
                    </a:lnTo>
                    <a:lnTo>
                      <a:pt x="522" y="340"/>
                    </a:lnTo>
                    <a:lnTo>
                      <a:pt x="546" y="326"/>
                    </a:lnTo>
                    <a:lnTo>
                      <a:pt x="566" y="310"/>
                    </a:lnTo>
                    <a:lnTo>
                      <a:pt x="586" y="294"/>
                    </a:lnTo>
                    <a:lnTo>
                      <a:pt x="602" y="276"/>
                    </a:lnTo>
                    <a:lnTo>
                      <a:pt x="616" y="258"/>
                    </a:lnTo>
                    <a:lnTo>
                      <a:pt x="626" y="238"/>
                    </a:lnTo>
                    <a:lnTo>
                      <a:pt x="636" y="220"/>
                    </a:lnTo>
                    <a:lnTo>
                      <a:pt x="640" y="200"/>
                    </a:lnTo>
                    <a:lnTo>
                      <a:pt x="642" y="180"/>
                    </a:lnTo>
                    <a:lnTo>
                      <a:pt x="642" y="158"/>
                    </a:lnTo>
                    <a:lnTo>
                      <a:pt x="642" y="15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 name="Freeform 11"/>
              <p:cNvSpPr>
                <a:spLocks/>
              </p:cNvSpPr>
              <p:nvPr/>
            </p:nvSpPr>
            <p:spPr bwMode="auto">
              <a:xfrm>
                <a:off x="2927" y="2663"/>
                <a:ext cx="88" cy="84"/>
              </a:xfrm>
              <a:custGeom>
                <a:avLst/>
                <a:gdLst/>
                <a:ahLst/>
                <a:cxnLst>
                  <a:cxn ang="0">
                    <a:pos x="50" y="74"/>
                  </a:cxn>
                  <a:cxn ang="0">
                    <a:pos x="50" y="74"/>
                  </a:cxn>
                  <a:cxn ang="0">
                    <a:pos x="66" y="72"/>
                  </a:cxn>
                  <a:cxn ang="0">
                    <a:pos x="80" y="72"/>
                  </a:cxn>
                  <a:cxn ang="0">
                    <a:pos x="80" y="72"/>
                  </a:cxn>
                  <a:cxn ang="0">
                    <a:pos x="84" y="64"/>
                  </a:cxn>
                  <a:cxn ang="0">
                    <a:pos x="84" y="64"/>
                  </a:cxn>
                  <a:cxn ang="0">
                    <a:pos x="88" y="56"/>
                  </a:cxn>
                  <a:cxn ang="0">
                    <a:pos x="88" y="46"/>
                  </a:cxn>
                  <a:cxn ang="0">
                    <a:pos x="88" y="36"/>
                  </a:cxn>
                  <a:cxn ang="0">
                    <a:pos x="86" y="28"/>
                  </a:cxn>
                  <a:cxn ang="0">
                    <a:pos x="82" y="20"/>
                  </a:cxn>
                  <a:cxn ang="0">
                    <a:pos x="76" y="14"/>
                  </a:cxn>
                  <a:cxn ang="0">
                    <a:pos x="70" y="8"/>
                  </a:cxn>
                  <a:cxn ang="0">
                    <a:pos x="62" y="4"/>
                  </a:cxn>
                  <a:cxn ang="0">
                    <a:pos x="62" y="4"/>
                  </a:cxn>
                  <a:cxn ang="0">
                    <a:pos x="54" y="0"/>
                  </a:cxn>
                  <a:cxn ang="0">
                    <a:pos x="46" y="0"/>
                  </a:cxn>
                  <a:cxn ang="0">
                    <a:pos x="38" y="2"/>
                  </a:cxn>
                  <a:cxn ang="0">
                    <a:pos x="28" y="6"/>
                  </a:cxn>
                  <a:cxn ang="0">
                    <a:pos x="22" y="10"/>
                  </a:cxn>
                  <a:cxn ang="0">
                    <a:pos x="14" y="16"/>
                  </a:cxn>
                  <a:cxn ang="0">
                    <a:pos x="8" y="24"/>
                  </a:cxn>
                  <a:cxn ang="0">
                    <a:pos x="4" y="32"/>
                  </a:cxn>
                  <a:cxn ang="0">
                    <a:pos x="4" y="32"/>
                  </a:cxn>
                  <a:cxn ang="0">
                    <a:pos x="0" y="46"/>
                  </a:cxn>
                  <a:cxn ang="0">
                    <a:pos x="0" y="60"/>
                  </a:cxn>
                  <a:cxn ang="0">
                    <a:pos x="4" y="74"/>
                  </a:cxn>
                  <a:cxn ang="0">
                    <a:pos x="12" y="84"/>
                  </a:cxn>
                  <a:cxn ang="0">
                    <a:pos x="12" y="84"/>
                  </a:cxn>
                  <a:cxn ang="0">
                    <a:pos x="28" y="78"/>
                  </a:cxn>
                  <a:cxn ang="0">
                    <a:pos x="50" y="74"/>
                  </a:cxn>
                  <a:cxn ang="0">
                    <a:pos x="50" y="74"/>
                  </a:cxn>
                </a:cxnLst>
                <a:rect l="0" t="0" r="r" b="b"/>
                <a:pathLst>
                  <a:path w="88" h="84">
                    <a:moveTo>
                      <a:pt x="50" y="74"/>
                    </a:moveTo>
                    <a:lnTo>
                      <a:pt x="50" y="74"/>
                    </a:lnTo>
                    <a:lnTo>
                      <a:pt x="66" y="72"/>
                    </a:lnTo>
                    <a:lnTo>
                      <a:pt x="80" y="72"/>
                    </a:lnTo>
                    <a:lnTo>
                      <a:pt x="80" y="72"/>
                    </a:lnTo>
                    <a:lnTo>
                      <a:pt x="84" y="64"/>
                    </a:lnTo>
                    <a:lnTo>
                      <a:pt x="84" y="64"/>
                    </a:lnTo>
                    <a:lnTo>
                      <a:pt x="88" y="56"/>
                    </a:lnTo>
                    <a:lnTo>
                      <a:pt x="88" y="46"/>
                    </a:lnTo>
                    <a:lnTo>
                      <a:pt x="88" y="36"/>
                    </a:lnTo>
                    <a:lnTo>
                      <a:pt x="86" y="28"/>
                    </a:lnTo>
                    <a:lnTo>
                      <a:pt x="82" y="20"/>
                    </a:lnTo>
                    <a:lnTo>
                      <a:pt x="76" y="14"/>
                    </a:lnTo>
                    <a:lnTo>
                      <a:pt x="70" y="8"/>
                    </a:lnTo>
                    <a:lnTo>
                      <a:pt x="62" y="4"/>
                    </a:lnTo>
                    <a:lnTo>
                      <a:pt x="62" y="4"/>
                    </a:lnTo>
                    <a:lnTo>
                      <a:pt x="54" y="0"/>
                    </a:lnTo>
                    <a:lnTo>
                      <a:pt x="46" y="0"/>
                    </a:lnTo>
                    <a:lnTo>
                      <a:pt x="38" y="2"/>
                    </a:lnTo>
                    <a:lnTo>
                      <a:pt x="28" y="6"/>
                    </a:lnTo>
                    <a:lnTo>
                      <a:pt x="22" y="10"/>
                    </a:lnTo>
                    <a:lnTo>
                      <a:pt x="14" y="16"/>
                    </a:lnTo>
                    <a:lnTo>
                      <a:pt x="8" y="24"/>
                    </a:lnTo>
                    <a:lnTo>
                      <a:pt x="4" y="32"/>
                    </a:lnTo>
                    <a:lnTo>
                      <a:pt x="4" y="32"/>
                    </a:lnTo>
                    <a:lnTo>
                      <a:pt x="0" y="46"/>
                    </a:lnTo>
                    <a:lnTo>
                      <a:pt x="0" y="60"/>
                    </a:lnTo>
                    <a:lnTo>
                      <a:pt x="4" y="74"/>
                    </a:lnTo>
                    <a:lnTo>
                      <a:pt x="12" y="84"/>
                    </a:lnTo>
                    <a:lnTo>
                      <a:pt x="12" y="84"/>
                    </a:lnTo>
                    <a:lnTo>
                      <a:pt x="28" y="78"/>
                    </a:lnTo>
                    <a:lnTo>
                      <a:pt x="50" y="74"/>
                    </a:lnTo>
                    <a:lnTo>
                      <a:pt x="50" y="7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 name="Freeform 12"/>
              <p:cNvSpPr>
                <a:spLocks/>
              </p:cNvSpPr>
              <p:nvPr/>
            </p:nvSpPr>
            <p:spPr bwMode="auto">
              <a:xfrm>
                <a:off x="3163" y="2635"/>
                <a:ext cx="90" cy="86"/>
              </a:xfrm>
              <a:custGeom>
                <a:avLst/>
                <a:gdLst/>
                <a:ahLst/>
                <a:cxnLst>
                  <a:cxn ang="0">
                    <a:pos x="24" y="86"/>
                  </a:cxn>
                  <a:cxn ang="0">
                    <a:pos x="24" y="86"/>
                  </a:cxn>
                  <a:cxn ang="0">
                    <a:pos x="44" y="82"/>
                  </a:cxn>
                  <a:cxn ang="0">
                    <a:pos x="66" y="78"/>
                  </a:cxn>
                  <a:cxn ang="0">
                    <a:pos x="66" y="78"/>
                  </a:cxn>
                  <a:cxn ang="0">
                    <a:pos x="84" y="76"/>
                  </a:cxn>
                  <a:cxn ang="0">
                    <a:pos x="84" y="76"/>
                  </a:cxn>
                  <a:cxn ang="0">
                    <a:pos x="88" y="64"/>
                  </a:cxn>
                  <a:cxn ang="0">
                    <a:pos x="90" y="52"/>
                  </a:cxn>
                  <a:cxn ang="0">
                    <a:pos x="88" y="38"/>
                  </a:cxn>
                  <a:cxn ang="0">
                    <a:pos x="82" y="26"/>
                  </a:cxn>
                  <a:cxn ang="0">
                    <a:pos x="82" y="26"/>
                  </a:cxn>
                  <a:cxn ang="0">
                    <a:pos x="76" y="18"/>
                  </a:cxn>
                  <a:cxn ang="0">
                    <a:pos x="70" y="10"/>
                  </a:cxn>
                  <a:cxn ang="0">
                    <a:pos x="62" y="6"/>
                  </a:cxn>
                  <a:cxn ang="0">
                    <a:pos x="54" y="2"/>
                  </a:cxn>
                  <a:cxn ang="0">
                    <a:pos x="46" y="0"/>
                  </a:cxn>
                  <a:cxn ang="0">
                    <a:pos x="36" y="0"/>
                  </a:cxn>
                  <a:cxn ang="0">
                    <a:pos x="28" y="2"/>
                  </a:cxn>
                  <a:cxn ang="0">
                    <a:pos x="20" y="4"/>
                  </a:cxn>
                  <a:cxn ang="0">
                    <a:pos x="20" y="4"/>
                  </a:cxn>
                  <a:cxn ang="0">
                    <a:pos x="14" y="10"/>
                  </a:cxn>
                  <a:cxn ang="0">
                    <a:pos x="8" y="16"/>
                  </a:cxn>
                  <a:cxn ang="0">
                    <a:pos x="4" y="24"/>
                  </a:cxn>
                  <a:cxn ang="0">
                    <a:pos x="2" y="32"/>
                  </a:cxn>
                  <a:cxn ang="0">
                    <a:pos x="0" y="42"/>
                  </a:cxn>
                  <a:cxn ang="0">
                    <a:pos x="0" y="50"/>
                  </a:cxn>
                  <a:cxn ang="0">
                    <a:pos x="4" y="60"/>
                  </a:cxn>
                  <a:cxn ang="0">
                    <a:pos x="8" y="68"/>
                  </a:cxn>
                  <a:cxn ang="0">
                    <a:pos x="8" y="68"/>
                  </a:cxn>
                  <a:cxn ang="0">
                    <a:pos x="16" y="78"/>
                  </a:cxn>
                  <a:cxn ang="0">
                    <a:pos x="24" y="86"/>
                  </a:cxn>
                  <a:cxn ang="0">
                    <a:pos x="24" y="86"/>
                  </a:cxn>
                </a:cxnLst>
                <a:rect l="0" t="0" r="r" b="b"/>
                <a:pathLst>
                  <a:path w="90" h="86">
                    <a:moveTo>
                      <a:pt x="24" y="86"/>
                    </a:moveTo>
                    <a:lnTo>
                      <a:pt x="24" y="86"/>
                    </a:lnTo>
                    <a:lnTo>
                      <a:pt x="44" y="82"/>
                    </a:lnTo>
                    <a:lnTo>
                      <a:pt x="66" y="78"/>
                    </a:lnTo>
                    <a:lnTo>
                      <a:pt x="66" y="78"/>
                    </a:lnTo>
                    <a:lnTo>
                      <a:pt x="84" y="76"/>
                    </a:lnTo>
                    <a:lnTo>
                      <a:pt x="84" y="76"/>
                    </a:lnTo>
                    <a:lnTo>
                      <a:pt x="88" y="64"/>
                    </a:lnTo>
                    <a:lnTo>
                      <a:pt x="90" y="52"/>
                    </a:lnTo>
                    <a:lnTo>
                      <a:pt x="88" y="38"/>
                    </a:lnTo>
                    <a:lnTo>
                      <a:pt x="82" y="26"/>
                    </a:lnTo>
                    <a:lnTo>
                      <a:pt x="82" y="26"/>
                    </a:lnTo>
                    <a:lnTo>
                      <a:pt x="76" y="18"/>
                    </a:lnTo>
                    <a:lnTo>
                      <a:pt x="70" y="10"/>
                    </a:lnTo>
                    <a:lnTo>
                      <a:pt x="62" y="6"/>
                    </a:lnTo>
                    <a:lnTo>
                      <a:pt x="54" y="2"/>
                    </a:lnTo>
                    <a:lnTo>
                      <a:pt x="46" y="0"/>
                    </a:lnTo>
                    <a:lnTo>
                      <a:pt x="36" y="0"/>
                    </a:lnTo>
                    <a:lnTo>
                      <a:pt x="28" y="2"/>
                    </a:lnTo>
                    <a:lnTo>
                      <a:pt x="20" y="4"/>
                    </a:lnTo>
                    <a:lnTo>
                      <a:pt x="20" y="4"/>
                    </a:lnTo>
                    <a:lnTo>
                      <a:pt x="14" y="10"/>
                    </a:lnTo>
                    <a:lnTo>
                      <a:pt x="8" y="16"/>
                    </a:lnTo>
                    <a:lnTo>
                      <a:pt x="4" y="24"/>
                    </a:lnTo>
                    <a:lnTo>
                      <a:pt x="2" y="32"/>
                    </a:lnTo>
                    <a:lnTo>
                      <a:pt x="0" y="42"/>
                    </a:lnTo>
                    <a:lnTo>
                      <a:pt x="0" y="50"/>
                    </a:lnTo>
                    <a:lnTo>
                      <a:pt x="4" y="60"/>
                    </a:lnTo>
                    <a:lnTo>
                      <a:pt x="8" y="68"/>
                    </a:lnTo>
                    <a:lnTo>
                      <a:pt x="8" y="68"/>
                    </a:lnTo>
                    <a:lnTo>
                      <a:pt x="16" y="78"/>
                    </a:lnTo>
                    <a:lnTo>
                      <a:pt x="24" y="86"/>
                    </a:lnTo>
                    <a:lnTo>
                      <a:pt x="24" y="8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7" name="Freeform 13"/>
              <p:cNvSpPr>
                <a:spLocks/>
              </p:cNvSpPr>
              <p:nvPr/>
            </p:nvSpPr>
            <p:spPr bwMode="auto">
              <a:xfrm>
                <a:off x="2955" y="2699"/>
                <a:ext cx="40" cy="62"/>
              </a:xfrm>
              <a:custGeom>
                <a:avLst/>
                <a:gdLst/>
                <a:ahLst/>
                <a:cxnLst>
                  <a:cxn ang="0">
                    <a:pos x="40" y="28"/>
                  </a:cxn>
                  <a:cxn ang="0">
                    <a:pos x="40" y="28"/>
                  </a:cxn>
                  <a:cxn ang="0">
                    <a:pos x="36" y="16"/>
                  </a:cxn>
                  <a:cxn ang="0">
                    <a:pos x="30" y="8"/>
                  </a:cxn>
                  <a:cxn ang="0">
                    <a:pos x="24" y="2"/>
                  </a:cxn>
                  <a:cxn ang="0">
                    <a:pos x="20" y="0"/>
                  </a:cxn>
                  <a:cxn ang="0">
                    <a:pos x="16" y="0"/>
                  </a:cxn>
                  <a:cxn ang="0">
                    <a:pos x="16" y="0"/>
                  </a:cxn>
                  <a:cxn ang="0">
                    <a:pos x="12" y="2"/>
                  </a:cxn>
                  <a:cxn ang="0">
                    <a:pos x="8" y="4"/>
                  </a:cxn>
                  <a:cxn ang="0">
                    <a:pos x="2" y="12"/>
                  </a:cxn>
                  <a:cxn ang="0">
                    <a:pos x="0" y="22"/>
                  </a:cxn>
                  <a:cxn ang="0">
                    <a:pos x="0" y="34"/>
                  </a:cxn>
                  <a:cxn ang="0">
                    <a:pos x="0" y="34"/>
                  </a:cxn>
                  <a:cxn ang="0">
                    <a:pos x="2" y="44"/>
                  </a:cxn>
                  <a:cxn ang="0">
                    <a:pos x="8" y="54"/>
                  </a:cxn>
                  <a:cxn ang="0">
                    <a:pos x="16" y="60"/>
                  </a:cxn>
                  <a:cxn ang="0">
                    <a:pos x="20" y="60"/>
                  </a:cxn>
                  <a:cxn ang="0">
                    <a:pos x="24" y="62"/>
                  </a:cxn>
                  <a:cxn ang="0">
                    <a:pos x="24" y="62"/>
                  </a:cxn>
                  <a:cxn ang="0">
                    <a:pos x="28" y="60"/>
                  </a:cxn>
                  <a:cxn ang="0">
                    <a:pos x="30" y="58"/>
                  </a:cxn>
                  <a:cxn ang="0">
                    <a:pos x="36" y="50"/>
                  </a:cxn>
                  <a:cxn ang="0">
                    <a:pos x="40" y="40"/>
                  </a:cxn>
                  <a:cxn ang="0">
                    <a:pos x="40" y="28"/>
                  </a:cxn>
                  <a:cxn ang="0">
                    <a:pos x="40" y="28"/>
                  </a:cxn>
                </a:cxnLst>
                <a:rect l="0" t="0" r="r" b="b"/>
                <a:pathLst>
                  <a:path w="40" h="62">
                    <a:moveTo>
                      <a:pt x="40" y="28"/>
                    </a:moveTo>
                    <a:lnTo>
                      <a:pt x="40" y="28"/>
                    </a:lnTo>
                    <a:lnTo>
                      <a:pt x="36" y="16"/>
                    </a:lnTo>
                    <a:lnTo>
                      <a:pt x="30" y="8"/>
                    </a:lnTo>
                    <a:lnTo>
                      <a:pt x="24" y="2"/>
                    </a:lnTo>
                    <a:lnTo>
                      <a:pt x="20" y="0"/>
                    </a:lnTo>
                    <a:lnTo>
                      <a:pt x="16" y="0"/>
                    </a:lnTo>
                    <a:lnTo>
                      <a:pt x="16" y="0"/>
                    </a:lnTo>
                    <a:lnTo>
                      <a:pt x="12" y="2"/>
                    </a:lnTo>
                    <a:lnTo>
                      <a:pt x="8" y="4"/>
                    </a:lnTo>
                    <a:lnTo>
                      <a:pt x="2" y="12"/>
                    </a:lnTo>
                    <a:lnTo>
                      <a:pt x="0" y="22"/>
                    </a:lnTo>
                    <a:lnTo>
                      <a:pt x="0" y="34"/>
                    </a:lnTo>
                    <a:lnTo>
                      <a:pt x="0" y="34"/>
                    </a:lnTo>
                    <a:lnTo>
                      <a:pt x="2" y="44"/>
                    </a:lnTo>
                    <a:lnTo>
                      <a:pt x="8" y="54"/>
                    </a:lnTo>
                    <a:lnTo>
                      <a:pt x="16" y="60"/>
                    </a:lnTo>
                    <a:lnTo>
                      <a:pt x="20" y="60"/>
                    </a:lnTo>
                    <a:lnTo>
                      <a:pt x="24" y="62"/>
                    </a:lnTo>
                    <a:lnTo>
                      <a:pt x="24" y="62"/>
                    </a:lnTo>
                    <a:lnTo>
                      <a:pt x="28" y="60"/>
                    </a:lnTo>
                    <a:lnTo>
                      <a:pt x="30" y="58"/>
                    </a:lnTo>
                    <a:lnTo>
                      <a:pt x="36" y="50"/>
                    </a:lnTo>
                    <a:lnTo>
                      <a:pt x="40" y="40"/>
                    </a:lnTo>
                    <a:lnTo>
                      <a:pt x="40" y="28"/>
                    </a:lnTo>
                    <a:lnTo>
                      <a:pt x="40" y="2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8" name="Freeform 14"/>
              <p:cNvSpPr>
                <a:spLocks/>
              </p:cNvSpPr>
              <p:nvPr/>
            </p:nvSpPr>
            <p:spPr bwMode="auto">
              <a:xfrm>
                <a:off x="3189" y="2671"/>
                <a:ext cx="40" cy="60"/>
              </a:xfrm>
              <a:custGeom>
                <a:avLst/>
                <a:gdLst/>
                <a:ahLst/>
                <a:cxnLst>
                  <a:cxn ang="0">
                    <a:pos x="40" y="26"/>
                  </a:cxn>
                  <a:cxn ang="0">
                    <a:pos x="40" y="26"/>
                  </a:cxn>
                  <a:cxn ang="0">
                    <a:pos x="36" y="16"/>
                  </a:cxn>
                  <a:cxn ang="0">
                    <a:pos x="32" y="6"/>
                  </a:cxn>
                  <a:cxn ang="0">
                    <a:pos x="24" y="0"/>
                  </a:cxn>
                  <a:cxn ang="0">
                    <a:pos x="20" y="0"/>
                  </a:cxn>
                  <a:cxn ang="0">
                    <a:pos x="16" y="0"/>
                  </a:cxn>
                  <a:cxn ang="0">
                    <a:pos x="16" y="0"/>
                  </a:cxn>
                  <a:cxn ang="0">
                    <a:pos x="12" y="0"/>
                  </a:cxn>
                  <a:cxn ang="0">
                    <a:pos x="8" y="2"/>
                  </a:cxn>
                  <a:cxn ang="0">
                    <a:pos x="4" y="10"/>
                  </a:cxn>
                  <a:cxn ang="0">
                    <a:pos x="0" y="20"/>
                  </a:cxn>
                  <a:cxn ang="0">
                    <a:pos x="0" y="32"/>
                  </a:cxn>
                  <a:cxn ang="0">
                    <a:pos x="0" y="32"/>
                  </a:cxn>
                  <a:cxn ang="0">
                    <a:pos x="4" y="44"/>
                  </a:cxn>
                  <a:cxn ang="0">
                    <a:pos x="8" y="52"/>
                  </a:cxn>
                  <a:cxn ang="0">
                    <a:pos x="16" y="58"/>
                  </a:cxn>
                  <a:cxn ang="0">
                    <a:pos x="20" y="60"/>
                  </a:cxn>
                  <a:cxn ang="0">
                    <a:pos x="24" y="60"/>
                  </a:cxn>
                  <a:cxn ang="0">
                    <a:pos x="24" y="60"/>
                  </a:cxn>
                  <a:cxn ang="0">
                    <a:pos x="28" y="58"/>
                  </a:cxn>
                  <a:cxn ang="0">
                    <a:pos x="32" y="56"/>
                  </a:cxn>
                  <a:cxn ang="0">
                    <a:pos x="38" y="50"/>
                  </a:cxn>
                  <a:cxn ang="0">
                    <a:pos x="40" y="38"/>
                  </a:cxn>
                  <a:cxn ang="0">
                    <a:pos x="40" y="26"/>
                  </a:cxn>
                  <a:cxn ang="0">
                    <a:pos x="40" y="26"/>
                  </a:cxn>
                </a:cxnLst>
                <a:rect l="0" t="0" r="r" b="b"/>
                <a:pathLst>
                  <a:path w="40" h="60">
                    <a:moveTo>
                      <a:pt x="40" y="26"/>
                    </a:moveTo>
                    <a:lnTo>
                      <a:pt x="40" y="26"/>
                    </a:lnTo>
                    <a:lnTo>
                      <a:pt x="36" y="16"/>
                    </a:lnTo>
                    <a:lnTo>
                      <a:pt x="32" y="6"/>
                    </a:lnTo>
                    <a:lnTo>
                      <a:pt x="24" y="0"/>
                    </a:lnTo>
                    <a:lnTo>
                      <a:pt x="20" y="0"/>
                    </a:lnTo>
                    <a:lnTo>
                      <a:pt x="16" y="0"/>
                    </a:lnTo>
                    <a:lnTo>
                      <a:pt x="16" y="0"/>
                    </a:lnTo>
                    <a:lnTo>
                      <a:pt x="12" y="0"/>
                    </a:lnTo>
                    <a:lnTo>
                      <a:pt x="8" y="2"/>
                    </a:lnTo>
                    <a:lnTo>
                      <a:pt x="4" y="10"/>
                    </a:lnTo>
                    <a:lnTo>
                      <a:pt x="0" y="20"/>
                    </a:lnTo>
                    <a:lnTo>
                      <a:pt x="0" y="32"/>
                    </a:lnTo>
                    <a:lnTo>
                      <a:pt x="0" y="32"/>
                    </a:lnTo>
                    <a:lnTo>
                      <a:pt x="4" y="44"/>
                    </a:lnTo>
                    <a:lnTo>
                      <a:pt x="8" y="52"/>
                    </a:lnTo>
                    <a:lnTo>
                      <a:pt x="16" y="58"/>
                    </a:lnTo>
                    <a:lnTo>
                      <a:pt x="20" y="60"/>
                    </a:lnTo>
                    <a:lnTo>
                      <a:pt x="24" y="60"/>
                    </a:lnTo>
                    <a:lnTo>
                      <a:pt x="24" y="60"/>
                    </a:lnTo>
                    <a:lnTo>
                      <a:pt x="28" y="58"/>
                    </a:lnTo>
                    <a:lnTo>
                      <a:pt x="32" y="56"/>
                    </a:lnTo>
                    <a:lnTo>
                      <a:pt x="38" y="50"/>
                    </a:lnTo>
                    <a:lnTo>
                      <a:pt x="40" y="38"/>
                    </a:lnTo>
                    <a:lnTo>
                      <a:pt x="40" y="26"/>
                    </a:lnTo>
                    <a:lnTo>
                      <a:pt x="4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9" name="Freeform 15"/>
              <p:cNvSpPr>
                <a:spLocks/>
              </p:cNvSpPr>
              <p:nvPr/>
            </p:nvSpPr>
            <p:spPr bwMode="auto">
              <a:xfrm>
                <a:off x="2969" y="2883"/>
                <a:ext cx="44" cy="12"/>
              </a:xfrm>
              <a:custGeom>
                <a:avLst/>
                <a:gdLst/>
                <a:ahLst/>
                <a:cxnLst>
                  <a:cxn ang="0">
                    <a:pos x="20" y="0"/>
                  </a:cxn>
                  <a:cxn ang="0">
                    <a:pos x="44" y="6"/>
                  </a:cxn>
                  <a:cxn ang="0">
                    <a:pos x="18" y="12"/>
                  </a:cxn>
                  <a:cxn ang="0">
                    <a:pos x="0" y="4"/>
                  </a:cxn>
                  <a:cxn ang="0">
                    <a:pos x="20" y="0"/>
                  </a:cxn>
                </a:cxnLst>
                <a:rect l="0" t="0" r="r" b="b"/>
                <a:pathLst>
                  <a:path w="44" h="12">
                    <a:moveTo>
                      <a:pt x="20" y="0"/>
                    </a:moveTo>
                    <a:lnTo>
                      <a:pt x="44" y="6"/>
                    </a:lnTo>
                    <a:lnTo>
                      <a:pt x="18" y="12"/>
                    </a:lnTo>
                    <a:lnTo>
                      <a:pt x="0" y="4"/>
                    </a:lnTo>
                    <a:lnTo>
                      <a:pt x="2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0" name="Freeform 16"/>
              <p:cNvSpPr>
                <a:spLocks/>
              </p:cNvSpPr>
              <p:nvPr/>
            </p:nvSpPr>
            <p:spPr bwMode="auto">
              <a:xfrm>
                <a:off x="2985" y="2795"/>
                <a:ext cx="216" cy="24"/>
              </a:xfrm>
              <a:custGeom>
                <a:avLst/>
                <a:gdLst/>
                <a:ahLst/>
                <a:cxnLst>
                  <a:cxn ang="0">
                    <a:pos x="216" y="24"/>
                  </a:cxn>
                  <a:cxn ang="0">
                    <a:pos x="216" y="24"/>
                  </a:cxn>
                  <a:cxn ang="0">
                    <a:pos x="196" y="16"/>
                  </a:cxn>
                  <a:cxn ang="0">
                    <a:pos x="174" y="10"/>
                  </a:cxn>
                  <a:cxn ang="0">
                    <a:pos x="144" y="4"/>
                  </a:cxn>
                  <a:cxn ang="0">
                    <a:pos x="112" y="0"/>
                  </a:cxn>
                  <a:cxn ang="0">
                    <a:pos x="94" y="0"/>
                  </a:cxn>
                  <a:cxn ang="0">
                    <a:pos x="76" y="2"/>
                  </a:cxn>
                  <a:cxn ang="0">
                    <a:pos x="56" y="4"/>
                  </a:cxn>
                  <a:cxn ang="0">
                    <a:pos x="38" y="8"/>
                  </a:cxn>
                  <a:cxn ang="0">
                    <a:pos x="18" y="14"/>
                  </a:cxn>
                  <a:cxn ang="0">
                    <a:pos x="0" y="22"/>
                  </a:cxn>
                  <a:cxn ang="0">
                    <a:pos x="0" y="22"/>
                  </a:cxn>
                  <a:cxn ang="0">
                    <a:pos x="16" y="20"/>
                  </a:cxn>
                  <a:cxn ang="0">
                    <a:pos x="62" y="16"/>
                  </a:cxn>
                  <a:cxn ang="0">
                    <a:pos x="94" y="14"/>
                  </a:cxn>
                  <a:cxn ang="0">
                    <a:pos x="130" y="16"/>
                  </a:cxn>
                  <a:cxn ang="0">
                    <a:pos x="172" y="18"/>
                  </a:cxn>
                  <a:cxn ang="0">
                    <a:pos x="216" y="24"/>
                  </a:cxn>
                  <a:cxn ang="0">
                    <a:pos x="216" y="24"/>
                  </a:cxn>
                </a:cxnLst>
                <a:rect l="0" t="0" r="r" b="b"/>
                <a:pathLst>
                  <a:path w="216" h="24">
                    <a:moveTo>
                      <a:pt x="216" y="24"/>
                    </a:moveTo>
                    <a:lnTo>
                      <a:pt x="216" y="24"/>
                    </a:lnTo>
                    <a:lnTo>
                      <a:pt x="196" y="16"/>
                    </a:lnTo>
                    <a:lnTo>
                      <a:pt x="174" y="10"/>
                    </a:lnTo>
                    <a:lnTo>
                      <a:pt x="144" y="4"/>
                    </a:lnTo>
                    <a:lnTo>
                      <a:pt x="112" y="0"/>
                    </a:lnTo>
                    <a:lnTo>
                      <a:pt x="94" y="0"/>
                    </a:lnTo>
                    <a:lnTo>
                      <a:pt x="76" y="2"/>
                    </a:lnTo>
                    <a:lnTo>
                      <a:pt x="56" y="4"/>
                    </a:lnTo>
                    <a:lnTo>
                      <a:pt x="38" y="8"/>
                    </a:lnTo>
                    <a:lnTo>
                      <a:pt x="18" y="14"/>
                    </a:lnTo>
                    <a:lnTo>
                      <a:pt x="0" y="22"/>
                    </a:lnTo>
                    <a:lnTo>
                      <a:pt x="0" y="22"/>
                    </a:lnTo>
                    <a:lnTo>
                      <a:pt x="16" y="20"/>
                    </a:lnTo>
                    <a:lnTo>
                      <a:pt x="62" y="16"/>
                    </a:lnTo>
                    <a:lnTo>
                      <a:pt x="94" y="14"/>
                    </a:lnTo>
                    <a:lnTo>
                      <a:pt x="130" y="16"/>
                    </a:lnTo>
                    <a:lnTo>
                      <a:pt x="172" y="18"/>
                    </a:lnTo>
                    <a:lnTo>
                      <a:pt x="216" y="24"/>
                    </a:lnTo>
                    <a:lnTo>
                      <a:pt x="216" y="2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1" name="Freeform 17"/>
              <p:cNvSpPr>
                <a:spLocks/>
              </p:cNvSpPr>
              <p:nvPr/>
            </p:nvSpPr>
            <p:spPr bwMode="auto">
              <a:xfrm>
                <a:off x="3385" y="2469"/>
                <a:ext cx="174" cy="448"/>
              </a:xfrm>
              <a:custGeom>
                <a:avLst/>
                <a:gdLst/>
                <a:ahLst/>
                <a:cxnLst>
                  <a:cxn ang="0">
                    <a:pos x="42" y="340"/>
                  </a:cxn>
                  <a:cxn ang="0">
                    <a:pos x="42" y="340"/>
                  </a:cxn>
                  <a:cxn ang="0">
                    <a:pos x="58" y="320"/>
                  </a:cxn>
                  <a:cxn ang="0">
                    <a:pos x="94" y="278"/>
                  </a:cxn>
                  <a:cxn ang="0">
                    <a:pos x="114" y="252"/>
                  </a:cxn>
                  <a:cxn ang="0">
                    <a:pos x="130" y="230"/>
                  </a:cxn>
                  <a:cxn ang="0">
                    <a:pos x="140" y="214"/>
                  </a:cxn>
                  <a:cxn ang="0">
                    <a:pos x="142" y="206"/>
                  </a:cxn>
                  <a:cxn ang="0">
                    <a:pos x="140" y="202"/>
                  </a:cxn>
                  <a:cxn ang="0">
                    <a:pos x="140" y="202"/>
                  </a:cxn>
                  <a:cxn ang="0">
                    <a:pos x="136" y="180"/>
                  </a:cxn>
                  <a:cxn ang="0">
                    <a:pos x="132" y="156"/>
                  </a:cxn>
                  <a:cxn ang="0">
                    <a:pos x="124" y="128"/>
                  </a:cxn>
                  <a:cxn ang="0">
                    <a:pos x="116" y="100"/>
                  </a:cxn>
                  <a:cxn ang="0">
                    <a:pos x="104" y="76"/>
                  </a:cxn>
                  <a:cxn ang="0">
                    <a:pos x="96" y="66"/>
                  </a:cxn>
                  <a:cxn ang="0">
                    <a:pos x="90" y="56"/>
                  </a:cxn>
                  <a:cxn ang="0">
                    <a:pos x="82" y="50"/>
                  </a:cxn>
                  <a:cxn ang="0">
                    <a:pos x="72" y="48"/>
                  </a:cxn>
                  <a:cxn ang="0">
                    <a:pos x="72" y="48"/>
                  </a:cxn>
                  <a:cxn ang="0">
                    <a:pos x="70" y="52"/>
                  </a:cxn>
                  <a:cxn ang="0">
                    <a:pos x="60" y="58"/>
                  </a:cxn>
                  <a:cxn ang="0">
                    <a:pos x="54" y="62"/>
                  </a:cxn>
                  <a:cxn ang="0">
                    <a:pos x="48" y="62"/>
                  </a:cxn>
                  <a:cxn ang="0">
                    <a:pos x="40" y="60"/>
                  </a:cxn>
                  <a:cxn ang="0">
                    <a:pos x="34" y="54"/>
                  </a:cxn>
                  <a:cxn ang="0">
                    <a:pos x="0" y="54"/>
                  </a:cxn>
                  <a:cxn ang="0">
                    <a:pos x="0" y="54"/>
                  </a:cxn>
                  <a:cxn ang="0">
                    <a:pos x="0" y="46"/>
                  </a:cxn>
                  <a:cxn ang="0">
                    <a:pos x="0" y="38"/>
                  </a:cxn>
                  <a:cxn ang="0">
                    <a:pos x="4" y="30"/>
                  </a:cxn>
                  <a:cxn ang="0">
                    <a:pos x="10" y="20"/>
                  </a:cxn>
                  <a:cxn ang="0">
                    <a:pos x="22" y="12"/>
                  </a:cxn>
                  <a:cxn ang="0">
                    <a:pos x="40" y="4"/>
                  </a:cxn>
                  <a:cxn ang="0">
                    <a:pos x="64" y="0"/>
                  </a:cxn>
                  <a:cxn ang="0">
                    <a:pos x="118" y="36"/>
                  </a:cxn>
                  <a:cxn ang="0">
                    <a:pos x="118" y="36"/>
                  </a:cxn>
                  <a:cxn ang="0">
                    <a:pos x="132" y="64"/>
                  </a:cxn>
                  <a:cxn ang="0">
                    <a:pos x="144" y="94"/>
                  </a:cxn>
                  <a:cxn ang="0">
                    <a:pos x="158" y="128"/>
                  </a:cxn>
                  <a:cxn ang="0">
                    <a:pos x="168" y="164"/>
                  </a:cxn>
                  <a:cxn ang="0">
                    <a:pos x="172" y="182"/>
                  </a:cxn>
                  <a:cxn ang="0">
                    <a:pos x="174" y="200"/>
                  </a:cxn>
                  <a:cxn ang="0">
                    <a:pos x="174" y="214"/>
                  </a:cxn>
                  <a:cxn ang="0">
                    <a:pos x="174" y="228"/>
                  </a:cxn>
                  <a:cxn ang="0">
                    <a:pos x="170" y="240"/>
                  </a:cxn>
                  <a:cxn ang="0">
                    <a:pos x="162" y="248"/>
                  </a:cxn>
                  <a:cxn ang="0">
                    <a:pos x="36" y="448"/>
                  </a:cxn>
                  <a:cxn ang="0">
                    <a:pos x="42" y="340"/>
                  </a:cxn>
                </a:cxnLst>
                <a:rect l="0" t="0" r="r" b="b"/>
                <a:pathLst>
                  <a:path w="174" h="448">
                    <a:moveTo>
                      <a:pt x="42" y="340"/>
                    </a:moveTo>
                    <a:lnTo>
                      <a:pt x="42" y="340"/>
                    </a:lnTo>
                    <a:lnTo>
                      <a:pt x="58" y="320"/>
                    </a:lnTo>
                    <a:lnTo>
                      <a:pt x="94" y="278"/>
                    </a:lnTo>
                    <a:lnTo>
                      <a:pt x="114" y="252"/>
                    </a:lnTo>
                    <a:lnTo>
                      <a:pt x="130" y="230"/>
                    </a:lnTo>
                    <a:lnTo>
                      <a:pt x="140" y="214"/>
                    </a:lnTo>
                    <a:lnTo>
                      <a:pt x="142" y="206"/>
                    </a:lnTo>
                    <a:lnTo>
                      <a:pt x="140" y="202"/>
                    </a:lnTo>
                    <a:lnTo>
                      <a:pt x="140" y="202"/>
                    </a:lnTo>
                    <a:lnTo>
                      <a:pt x="136" y="180"/>
                    </a:lnTo>
                    <a:lnTo>
                      <a:pt x="132" y="156"/>
                    </a:lnTo>
                    <a:lnTo>
                      <a:pt x="124" y="128"/>
                    </a:lnTo>
                    <a:lnTo>
                      <a:pt x="116" y="100"/>
                    </a:lnTo>
                    <a:lnTo>
                      <a:pt x="104" y="76"/>
                    </a:lnTo>
                    <a:lnTo>
                      <a:pt x="96" y="66"/>
                    </a:lnTo>
                    <a:lnTo>
                      <a:pt x="90" y="56"/>
                    </a:lnTo>
                    <a:lnTo>
                      <a:pt x="82" y="50"/>
                    </a:lnTo>
                    <a:lnTo>
                      <a:pt x="72" y="48"/>
                    </a:lnTo>
                    <a:lnTo>
                      <a:pt x="72" y="48"/>
                    </a:lnTo>
                    <a:lnTo>
                      <a:pt x="70" y="52"/>
                    </a:lnTo>
                    <a:lnTo>
                      <a:pt x="60" y="58"/>
                    </a:lnTo>
                    <a:lnTo>
                      <a:pt x="54" y="62"/>
                    </a:lnTo>
                    <a:lnTo>
                      <a:pt x="48" y="62"/>
                    </a:lnTo>
                    <a:lnTo>
                      <a:pt x="40" y="60"/>
                    </a:lnTo>
                    <a:lnTo>
                      <a:pt x="34" y="54"/>
                    </a:lnTo>
                    <a:lnTo>
                      <a:pt x="0" y="54"/>
                    </a:lnTo>
                    <a:lnTo>
                      <a:pt x="0" y="54"/>
                    </a:lnTo>
                    <a:lnTo>
                      <a:pt x="0" y="46"/>
                    </a:lnTo>
                    <a:lnTo>
                      <a:pt x="0" y="38"/>
                    </a:lnTo>
                    <a:lnTo>
                      <a:pt x="4" y="30"/>
                    </a:lnTo>
                    <a:lnTo>
                      <a:pt x="10" y="20"/>
                    </a:lnTo>
                    <a:lnTo>
                      <a:pt x="22" y="12"/>
                    </a:lnTo>
                    <a:lnTo>
                      <a:pt x="40" y="4"/>
                    </a:lnTo>
                    <a:lnTo>
                      <a:pt x="64" y="0"/>
                    </a:lnTo>
                    <a:lnTo>
                      <a:pt x="118" y="36"/>
                    </a:lnTo>
                    <a:lnTo>
                      <a:pt x="118" y="36"/>
                    </a:lnTo>
                    <a:lnTo>
                      <a:pt x="132" y="64"/>
                    </a:lnTo>
                    <a:lnTo>
                      <a:pt x="144" y="94"/>
                    </a:lnTo>
                    <a:lnTo>
                      <a:pt x="158" y="128"/>
                    </a:lnTo>
                    <a:lnTo>
                      <a:pt x="168" y="164"/>
                    </a:lnTo>
                    <a:lnTo>
                      <a:pt x="172" y="182"/>
                    </a:lnTo>
                    <a:lnTo>
                      <a:pt x="174" y="200"/>
                    </a:lnTo>
                    <a:lnTo>
                      <a:pt x="174" y="214"/>
                    </a:lnTo>
                    <a:lnTo>
                      <a:pt x="174" y="228"/>
                    </a:lnTo>
                    <a:lnTo>
                      <a:pt x="170" y="240"/>
                    </a:lnTo>
                    <a:lnTo>
                      <a:pt x="162" y="248"/>
                    </a:lnTo>
                    <a:lnTo>
                      <a:pt x="36" y="448"/>
                    </a:lnTo>
                    <a:lnTo>
                      <a:pt x="42" y="34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2" name="Freeform 21"/>
              <p:cNvSpPr>
                <a:spLocks/>
              </p:cNvSpPr>
              <p:nvPr/>
            </p:nvSpPr>
            <p:spPr bwMode="auto">
              <a:xfrm>
                <a:off x="2815" y="2839"/>
                <a:ext cx="230" cy="146"/>
              </a:xfrm>
              <a:custGeom>
                <a:avLst/>
                <a:gdLst/>
                <a:ahLst/>
                <a:cxnLst>
                  <a:cxn ang="0">
                    <a:pos x="230" y="142"/>
                  </a:cxn>
                  <a:cxn ang="0">
                    <a:pos x="230" y="142"/>
                  </a:cxn>
                  <a:cxn ang="0">
                    <a:pos x="156" y="144"/>
                  </a:cxn>
                  <a:cxn ang="0">
                    <a:pos x="82" y="146"/>
                  </a:cxn>
                  <a:cxn ang="0">
                    <a:pos x="82" y="146"/>
                  </a:cxn>
                  <a:cxn ang="0">
                    <a:pos x="66" y="146"/>
                  </a:cxn>
                  <a:cxn ang="0">
                    <a:pos x="42" y="144"/>
                  </a:cxn>
                  <a:cxn ang="0">
                    <a:pos x="20" y="138"/>
                  </a:cxn>
                  <a:cxn ang="0">
                    <a:pos x="12" y="134"/>
                  </a:cxn>
                  <a:cxn ang="0">
                    <a:pos x="4" y="130"/>
                  </a:cxn>
                  <a:cxn ang="0">
                    <a:pos x="4" y="130"/>
                  </a:cxn>
                  <a:cxn ang="0">
                    <a:pos x="2" y="124"/>
                  </a:cxn>
                  <a:cxn ang="0">
                    <a:pos x="0" y="120"/>
                  </a:cxn>
                  <a:cxn ang="0">
                    <a:pos x="2" y="112"/>
                  </a:cxn>
                  <a:cxn ang="0">
                    <a:pos x="4" y="104"/>
                  </a:cxn>
                  <a:cxn ang="0">
                    <a:pos x="10" y="88"/>
                  </a:cxn>
                  <a:cxn ang="0">
                    <a:pos x="20" y="68"/>
                  </a:cxn>
                  <a:cxn ang="0">
                    <a:pos x="32" y="50"/>
                  </a:cxn>
                  <a:cxn ang="0">
                    <a:pos x="46" y="34"/>
                  </a:cxn>
                  <a:cxn ang="0">
                    <a:pos x="66" y="10"/>
                  </a:cxn>
                  <a:cxn ang="0">
                    <a:pos x="66" y="10"/>
                  </a:cxn>
                  <a:cxn ang="0">
                    <a:pos x="72" y="4"/>
                  </a:cxn>
                  <a:cxn ang="0">
                    <a:pos x="78" y="2"/>
                  </a:cxn>
                  <a:cxn ang="0">
                    <a:pos x="84" y="0"/>
                  </a:cxn>
                  <a:cxn ang="0">
                    <a:pos x="90" y="0"/>
                  </a:cxn>
                  <a:cxn ang="0">
                    <a:pos x="102" y="2"/>
                  </a:cxn>
                  <a:cxn ang="0">
                    <a:pos x="110" y="8"/>
                  </a:cxn>
                  <a:cxn ang="0">
                    <a:pos x="116" y="18"/>
                  </a:cxn>
                  <a:cxn ang="0">
                    <a:pos x="116" y="22"/>
                  </a:cxn>
                  <a:cxn ang="0">
                    <a:pos x="116" y="26"/>
                  </a:cxn>
                  <a:cxn ang="0">
                    <a:pos x="114" y="32"/>
                  </a:cxn>
                  <a:cxn ang="0">
                    <a:pos x="112" y="36"/>
                  </a:cxn>
                  <a:cxn ang="0">
                    <a:pos x="108" y="40"/>
                  </a:cxn>
                  <a:cxn ang="0">
                    <a:pos x="102" y="42"/>
                  </a:cxn>
                  <a:cxn ang="0">
                    <a:pos x="102" y="42"/>
                  </a:cxn>
                  <a:cxn ang="0">
                    <a:pos x="96" y="44"/>
                  </a:cxn>
                  <a:cxn ang="0">
                    <a:pos x="90" y="44"/>
                  </a:cxn>
                  <a:cxn ang="0">
                    <a:pos x="80" y="44"/>
                  </a:cxn>
                  <a:cxn ang="0">
                    <a:pos x="76" y="44"/>
                  </a:cxn>
                  <a:cxn ang="0">
                    <a:pos x="72" y="46"/>
                  </a:cxn>
                  <a:cxn ang="0">
                    <a:pos x="66" y="48"/>
                  </a:cxn>
                  <a:cxn ang="0">
                    <a:pos x="62" y="54"/>
                  </a:cxn>
                  <a:cxn ang="0">
                    <a:pos x="62" y="54"/>
                  </a:cxn>
                  <a:cxn ang="0">
                    <a:pos x="40" y="80"/>
                  </a:cxn>
                  <a:cxn ang="0">
                    <a:pos x="28" y="96"/>
                  </a:cxn>
                  <a:cxn ang="0">
                    <a:pos x="22" y="108"/>
                  </a:cxn>
                  <a:cxn ang="0">
                    <a:pos x="22" y="108"/>
                  </a:cxn>
                  <a:cxn ang="0">
                    <a:pos x="32" y="110"/>
                  </a:cxn>
                  <a:cxn ang="0">
                    <a:pos x="48" y="110"/>
                  </a:cxn>
                  <a:cxn ang="0">
                    <a:pos x="84" y="106"/>
                  </a:cxn>
                  <a:cxn ang="0">
                    <a:pos x="120" y="100"/>
                  </a:cxn>
                  <a:cxn ang="0">
                    <a:pos x="146" y="94"/>
                  </a:cxn>
                  <a:cxn ang="0">
                    <a:pos x="146" y="94"/>
                  </a:cxn>
                  <a:cxn ang="0">
                    <a:pos x="154" y="92"/>
                  </a:cxn>
                  <a:cxn ang="0">
                    <a:pos x="164" y="90"/>
                  </a:cxn>
                  <a:cxn ang="0">
                    <a:pos x="172" y="92"/>
                  </a:cxn>
                  <a:cxn ang="0">
                    <a:pos x="180" y="94"/>
                  </a:cxn>
                  <a:cxn ang="0">
                    <a:pos x="186" y="98"/>
                  </a:cxn>
                  <a:cxn ang="0">
                    <a:pos x="192" y="102"/>
                  </a:cxn>
                  <a:cxn ang="0">
                    <a:pos x="196" y="110"/>
                  </a:cxn>
                  <a:cxn ang="0">
                    <a:pos x="198" y="118"/>
                  </a:cxn>
                  <a:cxn ang="0">
                    <a:pos x="230" y="142"/>
                  </a:cxn>
                </a:cxnLst>
                <a:rect l="0" t="0" r="r" b="b"/>
                <a:pathLst>
                  <a:path w="230" h="146">
                    <a:moveTo>
                      <a:pt x="230" y="142"/>
                    </a:moveTo>
                    <a:lnTo>
                      <a:pt x="230" y="142"/>
                    </a:lnTo>
                    <a:lnTo>
                      <a:pt x="156" y="144"/>
                    </a:lnTo>
                    <a:lnTo>
                      <a:pt x="82" y="146"/>
                    </a:lnTo>
                    <a:lnTo>
                      <a:pt x="82" y="146"/>
                    </a:lnTo>
                    <a:lnTo>
                      <a:pt x="66" y="146"/>
                    </a:lnTo>
                    <a:lnTo>
                      <a:pt x="42" y="144"/>
                    </a:lnTo>
                    <a:lnTo>
                      <a:pt x="20" y="138"/>
                    </a:lnTo>
                    <a:lnTo>
                      <a:pt x="12" y="134"/>
                    </a:lnTo>
                    <a:lnTo>
                      <a:pt x="4" y="130"/>
                    </a:lnTo>
                    <a:lnTo>
                      <a:pt x="4" y="130"/>
                    </a:lnTo>
                    <a:lnTo>
                      <a:pt x="2" y="124"/>
                    </a:lnTo>
                    <a:lnTo>
                      <a:pt x="0" y="120"/>
                    </a:lnTo>
                    <a:lnTo>
                      <a:pt x="2" y="112"/>
                    </a:lnTo>
                    <a:lnTo>
                      <a:pt x="4" y="104"/>
                    </a:lnTo>
                    <a:lnTo>
                      <a:pt x="10" y="88"/>
                    </a:lnTo>
                    <a:lnTo>
                      <a:pt x="20" y="68"/>
                    </a:lnTo>
                    <a:lnTo>
                      <a:pt x="32" y="50"/>
                    </a:lnTo>
                    <a:lnTo>
                      <a:pt x="46" y="34"/>
                    </a:lnTo>
                    <a:lnTo>
                      <a:pt x="66" y="10"/>
                    </a:lnTo>
                    <a:lnTo>
                      <a:pt x="66" y="10"/>
                    </a:lnTo>
                    <a:lnTo>
                      <a:pt x="72" y="4"/>
                    </a:lnTo>
                    <a:lnTo>
                      <a:pt x="78" y="2"/>
                    </a:lnTo>
                    <a:lnTo>
                      <a:pt x="84" y="0"/>
                    </a:lnTo>
                    <a:lnTo>
                      <a:pt x="90" y="0"/>
                    </a:lnTo>
                    <a:lnTo>
                      <a:pt x="102" y="2"/>
                    </a:lnTo>
                    <a:lnTo>
                      <a:pt x="110" y="8"/>
                    </a:lnTo>
                    <a:lnTo>
                      <a:pt x="116" y="18"/>
                    </a:lnTo>
                    <a:lnTo>
                      <a:pt x="116" y="22"/>
                    </a:lnTo>
                    <a:lnTo>
                      <a:pt x="116" y="26"/>
                    </a:lnTo>
                    <a:lnTo>
                      <a:pt x="114" y="32"/>
                    </a:lnTo>
                    <a:lnTo>
                      <a:pt x="112" y="36"/>
                    </a:lnTo>
                    <a:lnTo>
                      <a:pt x="108" y="40"/>
                    </a:lnTo>
                    <a:lnTo>
                      <a:pt x="102" y="42"/>
                    </a:lnTo>
                    <a:lnTo>
                      <a:pt x="102" y="42"/>
                    </a:lnTo>
                    <a:lnTo>
                      <a:pt x="96" y="44"/>
                    </a:lnTo>
                    <a:lnTo>
                      <a:pt x="90" y="44"/>
                    </a:lnTo>
                    <a:lnTo>
                      <a:pt x="80" y="44"/>
                    </a:lnTo>
                    <a:lnTo>
                      <a:pt x="76" y="44"/>
                    </a:lnTo>
                    <a:lnTo>
                      <a:pt x="72" y="46"/>
                    </a:lnTo>
                    <a:lnTo>
                      <a:pt x="66" y="48"/>
                    </a:lnTo>
                    <a:lnTo>
                      <a:pt x="62" y="54"/>
                    </a:lnTo>
                    <a:lnTo>
                      <a:pt x="62" y="54"/>
                    </a:lnTo>
                    <a:lnTo>
                      <a:pt x="40" y="80"/>
                    </a:lnTo>
                    <a:lnTo>
                      <a:pt x="28" y="96"/>
                    </a:lnTo>
                    <a:lnTo>
                      <a:pt x="22" y="108"/>
                    </a:lnTo>
                    <a:lnTo>
                      <a:pt x="22" y="108"/>
                    </a:lnTo>
                    <a:lnTo>
                      <a:pt x="32" y="110"/>
                    </a:lnTo>
                    <a:lnTo>
                      <a:pt x="48" y="110"/>
                    </a:lnTo>
                    <a:lnTo>
                      <a:pt x="84" y="106"/>
                    </a:lnTo>
                    <a:lnTo>
                      <a:pt x="120" y="100"/>
                    </a:lnTo>
                    <a:lnTo>
                      <a:pt x="146" y="94"/>
                    </a:lnTo>
                    <a:lnTo>
                      <a:pt x="146" y="94"/>
                    </a:lnTo>
                    <a:lnTo>
                      <a:pt x="154" y="92"/>
                    </a:lnTo>
                    <a:lnTo>
                      <a:pt x="164" y="90"/>
                    </a:lnTo>
                    <a:lnTo>
                      <a:pt x="172" y="92"/>
                    </a:lnTo>
                    <a:lnTo>
                      <a:pt x="180" y="94"/>
                    </a:lnTo>
                    <a:lnTo>
                      <a:pt x="186" y="98"/>
                    </a:lnTo>
                    <a:lnTo>
                      <a:pt x="192" y="102"/>
                    </a:lnTo>
                    <a:lnTo>
                      <a:pt x="196" y="110"/>
                    </a:lnTo>
                    <a:lnTo>
                      <a:pt x="198" y="118"/>
                    </a:lnTo>
                    <a:lnTo>
                      <a:pt x="230" y="1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53" name="Freeform 22"/>
            <p:cNvSpPr>
              <a:spLocks/>
            </p:cNvSpPr>
            <p:nvPr/>
          </p:nvSpPr>
          <p:spPr bwMode="auto">
            <a:xfrm>
              <a:off x="3193632" y="2362881"/>
              <a:ext cx="600947" cy="590215"/>
            </a:xfrm>
            <a:custGeom>
              <a:avLst/>
              <a:gdLst/>
              <a:ahLst/>
              <a:cxnLst>
                <a:cxn ang="0">
                  <a:pos x="208" y="32"/>
                </a:cxn>
                <a:cxn ang="0">
                  <a:pos x="186" y="10"/>
                </a:cxn>
                <a:cxn ang="0">
                  <a:pos x="154" y="0"/>
                </a:cxn>
                <a:cxn ang="0">
                  <a:pos x="140" y="0"/>
                </a:cxn>
                <a:cxn ang="0">
                  <a:pos x="114" y="2"/>
                </a:cxn>
                <a:cxn ang="0">
                  <a:pos x="84" y="10"/>
                </a:cxn>
                <a:cxn ang="0">
                  <a:pos x="58" y="24"/>
                </a:cxn>
                <a:cxn ang="0">
                  <a:pos x="44" y="32"/>
                </a:cxn>
                <a:cxn ang="0">
                  <a:pos x="26" y="48"/>
                </a:cxn>
                <a:cxn ang="0">
                  <a:pos x="12" y="68"/>
                </a:cxn>
                <a:cxn ang="0">
                  <a:pos x="6" y="82"/>
                </a:cxn>
                <a:cxn ang="0">
                  <a:pos x="2" y="96"/>
                </a:cxn>
                <a:cxn ang="0">
                  <a:pos x="0" y="112"/>
                </a:cxn>
                <a:cxn ang="0">
                  <a:pos x="6" y="128"/>
                </a:cxn>
                <a:cxn ang="0">
                  <a:pos x="14" y="136"/>
                </a:cxn>
                <a:cxn ang="0">
                  <a:pos x="30" y="144"/>
                </a:cxn>
                <a:cxn ang="0">
                  <a:pos x="40" y="144"/>
                </a:cxn>
                <a:cxn ang="0">
                  <a:pos x="46" y="144"/>
                </a:cxn>
                <a:cxn ang="0">
                  <a:pos x="66" y="138"/>
                </a:cxn>
                <a:cxn ang="0">
                  <a:pos x="74" y="120"/>
                </a:cxn>
                <a:cxn ang="0">
                  <a:pos x="72" y="110"/>
                </a:cxn>
                <a:cxn ang="0">
                  <a:pos x="58" y="98"/>
                </a:cxn>
                <a:cxn ang="0">
                  <a:pos x="46" y="96"/>
                </a:cxn>
                <a:cxn ang="0">
                  <a:pos x="38" y="98"/>
                </a:cxn>
                <a:cxn ang="0">
                  <a:pos x="42" y="88"/>
                </a:cxn>
                <a:cxn ang="0">
                  <a:pos x="42" y="88"/>
                </a:cxn>
                <a:cxn ang="0">
                  <a:pos x="64" y="64"/>
                </a:cxn>
                <a:cxn ang="0">
                  <a:pos x="74" y="58"/>
                </a:cxn>
                <a:cxn ang="0">
                  <a:pos x="108" y="42"/>
                </a:cxn>
                <a:cxn ang="0">
                  <a:pos x="140" y="38"/>
                </a:cxn>
                <a:cxn ang="0">
                  <a:pos x="150" y="38"/>
                </a:cxn>
                <a:cxn ang="0">
                  <a:pos x="168" y="44"/>
                </a:cxn>
                <a:cxn ang="0">
                  <a:pos x="178" y="54"/>
                </a:cxn>
                <a:cxn ang="0">
                  <a:pos x="182" y="62"/>
                </a:cxn>
                <a:cxn ang="0">
                  <a:pos x="184" y="84"/>
                </a:cxn>
                <a:cxn ang="0">
                  <a:pos x="182" y="96"/>
                </a:cxn>
                <a:cxn ang="0">
                  <a:pos x="172" y="118"/>
                </a:cxn>
                <a:cxn ang="0">
                  <a:pos x="156" y="136"/>
                </a:cxn>
                <a:cxn ang="0">
                  <a:pos x="144" y="142"/>
                </a:cxn>
                <a:cxn ang="0">
                  <a:pos x="100" y="148"/>
                </a:cxn>
                <a:cxn ang="0">
                  <a:pos x="118" y="176"/>
                </a:cxn>
                <a:cxn ang="0">
                  <a:pos x="152" y="222"/>
                </a:cxn>
                <a:cxn ang="0">
                  <a:pos x="156" y="224"/>
                </a:cxn>
                <a:cxn ang="0">
                  <a:pos x="144" y="178"/>
                </a:cxn>
                <a:cxn ang="0">
                  <a:pos x="158" y="174"/>
                </a:cxn>
                <a:cxn ang="0">
                  <a:pos x="176" y="168"/>
                </a:cxn>
                <a:cxn ang="0">
                  <a:pos x="202" y="140"/>
                </a:cxn>
                <a:cxn ang="0">
                  <a:pos x="216" y="106"/>
                </a:cxn>
                <a:cxn ang="0">
                  <a:pos x="220" y="88"/>
                </a:cxn>
                <a:cxn ang="0">
                  <a:pos x="216" y="50"/>
                </a:cxn>
                <a:cxn ang="0">
                  <a:pos x="208" y="32"/>
                </a:cxn>
              </a:cxnLst>
              <a:rect l="0" t="0" r="r" b="b"/>
              <a:pathLst>
                <a:path w="220" h="228">
                  <a:moveTo>
                    <a:pt x="208" y="32"/>
                  </a:moveTo>
                  <a:lnTo>
                    <a:pt x="208" y="32"/>
                  </a:lnTo>
                  <a:lnTo>
                    <a:pt x="198" y="20"/>
                  </a:lnTo>
                  <a:lnTo>
                    <a:pt x="186" y="10"/>
                  </a:lnTo>
                  <a:lnTo>
                    <a:pt x="172" y="4"/>
                  </a:lnTo>
                  <a:lnTo>
                    <a:pt x="154" y="0"/>
                  </a:lnTo>
                  <a:lnTo>
                    <a:pt x="154" y="0"/>
                  </a:lnTo>
                  <a:lnTo>
                    <a:pt x="140" y="0"/>
                  </a:lnTo>
                  <a:lnTo>
                    <a:pt x="128" y="0"/>
                  </a:lnTo>
                  <a:lnTo>
                    <a:pt x="114" y="2"/>
                  </a:lnTo>
                  <a:lnTo>
                    <a:pt x="98" y="6"/>
                  </a:lnTo>
                  <a:lnTo>
                    <a:pt x="84" y="10"/>
                  </a:lnTo>
                  <a:lnTo>
                    <a:pt x="70" y="16"/>
                  </a:lnTo>
                  <a:lnTo>
                    <a:pt x="58" y="24"/>
                  </a:lnTo>
                  <a:lnTo>
                    <a:pt x="44" y="32"/>
                  </a:lnTo>
                  <a:lnTo>
                    <a:pt x="44" y="32"/>
                  </a:lnTo>
                  <a:lnTo>
                    <a:pt x="34" y="40"/>
                  </a:lnTo>
                  <a:lnTo>
                    <a:pt x="26" y="48"/>
                  </a:lnTo>
                  <a:lnTo>
                    <a:pt x="18" y="58"/>
                  </a:lnTo>
                  <a:lnTo>
                    <a:pt x="12" y="68"/>
                  </a:lnTo>
                  <a:lnTo>
                    <a:pt x="12" y="68"/>
                  </a:lnTo>
                  <a:lnTo>
                    <a:pt x="6" y="82"/>
                  </a:lnTo>
                  <a:lnTo>
                    <a:pt x="2" y="96"/>
                  </a:lnTo>
                  <a:lnTo>
                    <a:pt x="2" y="96"/>
                  </a:lnTo>
                  <a:lnTo>
                    <a:pt x="0" y="104"/>
                  </a:lnTo>
                  <a:lnTo>
                    <a:pt x="0" y="112"/>
                  </a:lnTo>
                  <a:lnTo>
                    <a:pt x="2" y="120"/>
                  </a:lnTo>
                  <a:lnTo>
                    <a:pt x="6" y="128"/>
                  </a:lnTo>
                  <a:lnTo>
                    <a:pt x="6" y="128"/>
                  </a:lnTo>
                  <a:lnTo>
                    <a:pt x="14" y="136"/>
                  </a:lnTo>
                  <a:lnTo>
                    <a:pt x="22" y="140"/>
                  </a:lnTo>
                  <a:lnTo>
                    <a:pt x="30" y="144"/>
                  </a:lnTo>
                  <a:lnTo>
                    <a:pt x="40" y="144"/>
                  </a:lnTo>
                  <a:lnTo>
                    <a:pt x="40" y="144"/>
                  </a:lnTo>
                  <a:lnTo>
                    <a:pt x="46" y="144"/>
                  </a:lnTo>
                  <a:lnTo>
                    <a:pt x="46" y="144"/>
                  </a:lnTo>
                  <a:lnTo>
                    <a:pt x="58" y="142"/>
                  </a:lnTo>
                  <a:lnTo>
                    <a:pt x="66" y="138"/>
                  </a:lnTo>
                  <a:lnTo>
                    <a:pt x="72" y="130"/>
                  </a:lnTo>
                  <a:lnTo>
                    <a:pt x="74" y="120"/>
                  </a:lnTo>
                  <a:lnTo>
                    <a:pt x="74" y="120"/>
                  </a:lnTo>
                  <a:lnTo>
                    <a:pt x="72" y="110"/>
                  </a:lnTo>
                  <a:lnTo>
                    <a:pt x="66" y="102"/>
                  </a:lnTo>
                  <a:lnTo>
                    <a:pt x="58" y="98"/>
                  </a:lnTo>
                  <a:lnTo>
                    <a:pt x="46" y="96"/>
                  </a:lnTo>
                  <a:lnTo>
                    <a:pt x="46" y="96"/>
                  </a:lnTo>
                  <a:lnTo>
                    <a:pt x="38" y="98"/>
                  </a:lnTo>
                  <a:lnTo>
                    <a:pt x="38" y="98"/>
                  </a:lnTo>
                  <a:lnTo>
                    <a:pt x="42" y="90"/>
                  </a:lnTo>
                  <a:lnTo>
                    <a:pt x="42" y="88"/>
                  </a:lnTo>
                  <a:lnTo>
                    <a:pt x="42" y="88"/>
                  </a:lnTo>
                  <a:lnTo>
                    <a:pt x="42" y="88"/>
                  </a:lnTo>
                  <a:lnTo>
                    <a:pt x="52" y="76"/>
                  </a:lnTo>
                  <a:lnTo>
                    <a:pt x="64" y="64"/>
                  </a:lnTo>
                  <a:lnTo>
                    <a:pt x="64" y="64"/>
                  </a:lnTo>
                  <a:lnTo>
                    <a:pt x="74" y="58"/>
                  </a:lnTo>
                  <a:lnTo>
                    <a:pt x="86" y="52"/>
                  </a:lnTo>
                  <a:lnTo>
                    <a:pt x="108" y="42"/>
                  </a:lnTo>
                  <a:lnTo>
                    <a:pt x="130" y="38"/>
                  </a:lnTo>
                  <a:lnTo>
                    <a:pt x="140" y="38"/>
                  </a:lnTo>
                  <a:lnTo>
                    <a:pt x="150" y="38"/>
                  </a:lnTo>
                  <a:lnTo>
                    <a:pt x="150" y="38"/>
                  </a:lnTo>
                  <a:lnTo>
                    <a:pt x="160" y="40"/>
                  </a:lnTo>
                  <a:lnTo>
                    <a:pt x="168" y="44"/>
                  </a:lnTo>
                  <a:lnTo>
                    <a:pt x="174" y="50"/>
                  </a:lnTo>
                  <a:lnTo>
                    <a:pt x="178" y="54"/>
                  </a:lnTo>
                  <a:lnTo>
                    <a:pt x="178" y="54"/>
                  </a:lnTo>
                  <a:lnTo>
                    <a:pt x="182" y="62"/>
                  </a:lnTo>
                  <a:lnTo>
                    <a:pt x="184" y="72"/>
                  </a:lnTo>
                  <a:lnTo>
                    <a:pt x="184" y="84"/>
                  </a:lnTo>
                  <a:lnTo>
                    <a:pt x="182" y="96"/>
                  </a:lnTo>
                  <a:lnTo>
                    <a:pt x="182" y="96"/>
                  </a:lnTo>
                  <a:lnTo>
                    <a:pt x="178" y="106"/>
                  </a:lnTo>
                  <a:lnTo>
                    <a:pt x="172" y="118"/>
                  </a:lnTo>
                  <a:lnTo>
                    <a:pt x="164" y="128"/>
                  </a:lnTo>
                  <a:lnTo>
                    <a:pt x="156" y="136"/>
                  </a:lnTo>
                  <a:lnTo>
                    <a:pt x="156" y="136"/>
                  </a:lnTo>
                  <a:lnTo>
                    <a:pt x="144" y="142"/>
                  </a:lnTo>
                  <a:lnTo>
                    <a:pt x="132" y="144"/>
                  </a:lnTo>
                  <a:lnTo>
                    <a:pt x="100" y="148"/>
                  </a:lnTo>
                  <a:lnTo>
                    <a:pt x="118" y="176"/>
                  </a:lnTo>
                  <a:lnTo>
                    <a:pt x="118" y="176"/>
                  </a:lnTo>
                  <a:lnTo>
                    <a:pt x="132" y="192"/>
                  </a:lnTo>
                  <a:lnTo>
                    <a:pt x="152" y="222"/>
                  </a:lnTo>
                  <a:lnTo>
                    <a:pt x="152" y="222"/>
                  </a:lnTo>
                  <a:lnTo>
                    <a:pt x="156" y="224"/>
                  </a:lnTo>
                  <a:lnTo>
                    <a:pt x="162" y="228"/>
                  </a:lnTo>
                  <a:lnTo>
                    <a:pt x="144" y="178"/>
                  </a:lnTo>
                  <a:lnTo>
                    <a:pt x="144" y="178"/>
                  </a:lnTo>
                  <a:lnTo>
                    <a:pt x="158" y="174"/>
                  </a:lnTo>
                  <a:lnTo>
                    <a:pt x="176" y="168"/>
                  </a:lnTo>
                  <a:lnTo>
                    <a:pt x="176" y="168"/>
                  </a:lnTo>
                  <a:lnTo>
                    <a:pt x="190" y="156"/>
                  </a:lnTo>
                  <a:lnTo>
                    <a:pt x="202" y="140"/>
                  </a:lnTo>
                  <a:lnTo>
                    <a:pt x="210" y="124"/>
                  </a:lnTo>
                  <a:lnTo>
                    <a:pt x="216" y="106"/>
                  </a:lnTo>
                  <a:lnTo>
                    <a:pt x="216" y="106"/>
                  </a:lnTo>
                  <a:lnTo>
                    <a:pt x="220" y="88"/>
                  </a:lnTo>
                  <a:lnTo>
                    <a:pt x="220" y="68"/>
                  </a:lnTo>
                  <a:lnTo>
                    <a:pt x="216" y="50"/>
                  </a:lnTo>
                  <a:lnTo>
                    <a:pt x="214" y="42"/>
                  </a:lnTo>
                  <a:lnTo>
                    <a:pt x="208" y="32"/>
                  </a:lnTo>
                  <a:lnTo>
                    <a:pt x="208" y="32"/>
                  </a:lnTo>
                  <a:close/>
                </a:path>
              </a:pathLst>
            </a:custGeom>
            <a:solidFill>
              <a:srgbClr val="8CC63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4" name="Freeform 23"/>
            <p:cNvSpPr>
              <a:spLocks/>
            </p:cNvSpPr>
            <p:nvPr/>
          </p:nvSpPr>
          <p:spPr bwMode="auto">
            <a:xfrm>
              <a:off x="3549664" y="2940485"/>
              <a:ext cx="136578" cy="124256"/>
            </a:xfrm>
            <a:custGeom>
              <a:avLst/>
              <a:gdLst/>
              <a:ahLst/>
              <a:cxnLst>
                <a:cxn ang="0">
                  <a:pos x="50" y="24"/>
                </a:cxn>
                <a:cxn ang="0">
                  <a:pos x="50" y="24"/>
                </a:cxn>
                <a:cxn ang="0">
                  <a:pos x="48" y="34"/>
                </a:cxn>
                <a:cxn ang="0">
                  <a:pos x="44" y="40"/>
                </a:cxn>
                <a:cxn ang="0">
                  <a:pos x="36" y="46"/>
                </a:cxn>
                <a:cxn ang="0">
                  <a:pos x="26" y="48"/>
                </a:cxn>
                <a:cxn ang="0">
                  <a:pos x="26" y="48"/>
                </a:cxn>
                <a:cxn ang="0">
                  <a:pos x="16" y="46"/>
                </a:cxn>
                <a:cxn ang="0">
                  <a:pos x="8" y="40"/>
                </a:cxn>
                <a:cxn ang="0">
                  <a:pos x="2" y="34"/>
                </a:cxn>
                <a:cxn ang="0">
                  <a:pos x="0" y="24"/>
                </a:cxn>
                <a:cxn ang="0">
                  <a:pos x="0" y="24"/>
                </a:cxn>
                <a:cxn ang="0">
                  <a:pos x="2" y="14"/>
                </a:cxn>
                <a:cxn ang="0">
                  <a:pos x="8" y="8"/>
                </a:cxn>
                <a:cxn ang="0">
                  <a:pos x="16" y="2"/>
                </a:cxn>
                <a:cxn ang="0">
                  <a:pos x="26" y="0"/>
                </a:cxn>
                <a:cxn ang="0">
                  <a:pos x="26" y="0"/>
                </a:cxn>
                <a:cxn ang="0">
                  <a:pos x="36" y="2"/>
                </a:cxn>
                <a:cxn ang="0">
                  <a:pos x="44" y="8"/>
                </a:cxn>
                <a:cxn ang="0">
                  <a:pos x="48" y="14"/>
                </a:cxn>
                <a:cxn ang="0">
                  <a:pos x="50" y="24"/>
                </a:cxn>
                <a:cxn ang="0">
                  <a:pos x="50" y="24"/>
                </a:cxn>
              </a:cxnLst>
              <a:rect l="0" t="0" r="r" b="b"/>
              <a:pathLst>
                <a:path w="50" h="48">
                  <a:moveTo>
                    <a:pt x="50" y="24"/>
                  </a:moveTo>
                  <a:lnTo>
                    <a:pt x="50" y="24"/>
                  </a:lnTo>
                  <a:lnTo>
                    <a:pt x="48" y="34"/>
                  </a:lnTo>
                  <a:lnTo>
                    <a:pt x="44" y="40"/>
                  </a:lnTo>
                  <a:lnTo>
                    <a:pt x="36" y="46"/>
                  </a:lnTo>
                  <a:lnTo>
                    <a:pt x="26" y="48"/>
                  </a:lnTo>
                  <a:lnTo>
                    <a:pt x="26" y="48"/>
                  </a:lnTo>
                  <a:lnTo>
                    <a:pt x="16" y="46"/>
                  </a:lnTo>
                  <a:lnTo>
                    <a:pt x="8" y="40"/>
                  </a:lnTo>
                  <a:lnTo>
                    <a:pt x="2" y="34"/>
                  </a:lnTo>
                  <a:lnTo>
                    <a:pt x="0" y="24"/>
                  </a:lnTo>
                  <a:lnTo>
                    <a:pt x="0" y="24"/>
                  </a:lnTo>
                  <a:lnTo>
                    <a:pt x="2" y="14"/>
                  </a:lnTo>
                  <a:lnTo>
                    <a:pt x="8" y="8"/>
                  </a:lnTo>
                  <a:lnTo>
                    <a:pt x="16" y="2"/>
                  </a:lnTo>
                  <a:lnTo>
                    <a:pt x="26" y="0"/>
                  </a:lnTo>
                  <a:lnTo>
                    <a:pt x="26" y="0"/>
                  </a:lnTo>
                  <a:lnTo>
                    <a:pt x="36" y="2"/>
                  </a:lnTo>
                  <a:lnTo>
                    <a:pt x="44" y="8"/>
                  </a:lnTo>
                  <a:lnTo>
                    <a:pt x="48" y="14"/>
                  </a:lnTo>
                  <a:lnTo>
                    <a:pt x="50" y="24"/>
                  </a:lnTo>
                  <a:lnTo>
                    <a:pt x="50" y="24"/>
                  </a:lnTo>
                  <a:close/>
                </a:path>
              </a:pathLst>
            </a:custGeom>
            <a:solidFill>
              <a:srgbClr val="8CC63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56" name="Oval Callout 55"/>
          <p:cNvSpPr/>
          <p:nvPr/>
        </p:nvSpPr>
        <p:spPr>
          <a:xfrm flipV="1">
            <a:off x="3789886" y="363759"/>
            <a:ext cx="3889131" cy="1928332"/>
          </a:xfrm>
          <a:prstGeom prst="wedgeEllipseCallout">
            <a:avLst>
              <a:gd name="adj1" fmla="val 67196"/>
              <a:gd name="adj2" fmla="val -25261"/>
            </a:avLst>
          </a:prstGeom>
          <a:solidFill>
            <a:schemeClr val="tx1">
              <a:lumMod val="20000"/>
              <a:lumOff val="80000"/>
            </a:schemeClr>
          </a:solidFill>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57" name="TextBox 56"/>
          <p:cNvSpPr txBox="1"/>
          <p:nvPr/>
        </p:nvSpPr>
        <p:spPr>
          <a:xfrm>
            <a:off x="4165220" y="581406"/>
            <a:ext cx="3513798" cy="1479789"/>
          </a:xfrm>
          <a:prstGeom prst="rect">
            <a:avLst/>
          </a:prstGeom>
          <a:noFill/>
        </p:spPr>
        <p:txBody>
          <a:bodyPr wrap="square" lIns="124358" tIns="62179" rIns="124358" bIns="62179" rtlCol="0">
            <a:spAutoFit/>
          </a:bodyPr>
          <a:lstStyle/>
          <a:p>
            <a:r>
              <a:rPr lang="en-US" sz="4400" b="1" dirty="0">
                <a:solidFill>
                  <a:srgbClr val="000000"/>
                </a:solidFill>
              </a:rPr>
              <a:t>What does that mean?</a:t>
            </a:r>
          </a:p>
        </p:txBody>
      </p:sp>
    </p:spTree>
    <p:extLst>
      <p:ext uri="{BB962C8B-B14F-4D97-AF65-F5344CB8AC3E}">
        <p14:creationId xmlns:p14="http://schemas.microsoft.com/office/powerpoint/2010/main" val="408608734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40409" y="525462"/>
            <a:ext cx="111928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b="1" dirty="0" smtClean="0">
                <a:solidFill>
                  <a:srgbClr val="990000"/>
                </a:solidFill>
                <a:latin typeface="+mn-lt"/>
              </a:rPr>
              <a:t>Without Governance</a:t>
            </a:r>
            <a:endParaRPr lang="en-US" sz="6000" b="1" dirty="0">
              <a:solidFill>
                <a:srgbClr val="990000"/>
              </a:solidFill>
              <a:latin typeface="+mn-lt"/>
            </a:endParaRPr>
          </a:p>
        </p:txBody>
      </p:sp>
      <p:pic>
        <p:nvPicPr>
          <p:cNvPr id="3" name="Picture 5" descr="C:\Documents and Settings\rharbridge\Local Settings\Temporary Internet Files\Content.IE5\GQ4TCE65\MPj04305870000[1].jpg"/>
          <p:cNvPicPr>
            <a:picLocks noChangeAspect="1" noChangeArrowheads="1"/>
          </p:cNvPicPr>
          <p:nvPr/>
        </p:nvPicPr>
        <p:blipFill>
          <a:blip r:embed="rId2" cstate="email">
            <a:duotone>
              <a:prstClr val="black"/>
              <a:srgbClr val="990000">
                <a:tint val="45000"/>
                <a:satMod val="400000"/>
              </a:srgbClr>
            </a:duotone>
            <a:extLst>
              <a:ext uri="{28A0092B-C50C-407E-A947-70E740481C1C}">
                <a14:useLocalDpi xmlns:a14="http://schemas.microsoft.com/office/drawing/2010/main"/>
              </a:ext>
            </a:extLst>
          </a:blip>
          <a:srcRect/>
          <a:stretch>
            <a:fillRect/>
          </a:stretch>
        </p:blipFill>
        <p:spPr bwMode="auto">
          <a:xfrm>
            <a:off x="2317968" y="1973262"/>
            <a:ext cx="7405469" cy="4055261"/>
          </a:xfrm>
          <a:prstGeom prst="rect">
            <a:avLst/>
          </a:prstGeom>
          <a:ln>
            <a:noFill/>
          </a:ln>
          <a:effectLst>
            <a:softEdge rad="317500"/>
          </a:effectLst>
        </p:spPr>
      </p:pic>
      <p:grpSp>
        <p:nvGrpSpPr>
          <p:cNvPr id="5" name="Group 4"/>
          <p:cNvGrpSpPr>
            <a:grpSpLocks noChangeAspect="1"/>
          </p:cNvGrpSpPr>
          <p:nvPr/>
        </p:nvGrpSpPr>
        <p:grpSpPr bwMode="auto">
          <a:xfrm>
            <a:off x="91876" y="1668462"/>
            <a:ext cx="2621161" cy="1713011"/>
            <a:chOff x="-73" y="1891"/>
            <a:chExt cx="1214" cy="1058"/>
          </a:xfrm>
        </p:grpSpPr>
        <p:sp>
          <p:nvSpPr>
            <p:cNvPr id="8" name="Freeform 6"/>
            <p:cNvSpPr>
              <a:spLocks/>
            </p:cNvSpPr>
            <p:nvPr/>
          </p:nvSpPr>
          <p:spPr bwMode="auto">
            <a:xfrm>
              <a:off x="-73" y="2867"/>
              <a:ext cx="1214" cy="82"/>
            </a:xfrm>
            <a:custGeom>
              <a:avLst/>
              <a:gdLst>
                <a:gd name="T0" fmla="*/ 1214 w 1214"/>
                <a:gd name="T1" fmla="*/ 42 h 82"/>
                <a:gd name="T2" fmla="*/ 1214 w 1214"/>
                <a:gd name="T3" fmla="*/ 42 h 82"/>
                <a:gd name="T4" fmla="*/ 1214 w 1214"/>
                <a:gd name="T5" fmla="*/ 38 h 82"/>
                <a:gd name="T6" fmla="*/ 1212 w 1214"/>
                <a:gd name="T7" fmla="*/ 36 h 82"/>
                <a:gd name="T8" fmla="*/ 1202 w 1214"/>
                <a:gd name="T9" fmla="*/ 32 h 82"/>
                <a:gd name="T10" fmla="*/ 1186 w 1214"/>
                <a:gd name="T11" fmla="*/ 28 h 82"/>
                <a:gd name="T12" fmla="*/ 1166 w 1214"/>
                <a:gd name="T13" fmla="*/ 26 h 82"/>
                <a:gd name="T14" fmla="*/ 1110 w 1214"/>
                <a:gd name="T15" fmla="*/ 18 h 82"/>
                <a:gd name="T16" fmla="*/ 1036 w 1214"/>
                <a:gd name="T17" fmla="*/ 12 h 82"/>
                <a:gd name="T18" fmla="*/ 946 w 1214"/>
                <a:gd name="T19" fmla="*/ 8 h 82"/>
                <a:gd name="T20" fmla="*/ 844 w 1214"/>
                <a:gd name="T21" fmla="*/ 4 h 82"/>
                <a:gd name="T22" fmla="*/ 730 w 1214"/>
                <a:gd name="T23" fmla="*/ 2 h 82"/>
                <a:gd name="T24" fmla="*/ 606 w 1214"/>
                <a:gd name="T25" fmla="*/ 0 h 82"/>
                <a:gd name="T26" fmla="*/ 606 w 1214"/>
                <a:gd name="T27" fmla="*/ 0 h 82"/>
                <a:gd name="T28" fmla="*/ 484 w 1214"/>
                <a:gd name="T29" fmla="*/ 2 h 82"/>
                <a:gd name="T30" fmla="*/ 370 w 1214"/>
                <a:gd name="T31" fmla="*/ 4 h 82"/>
                <a:gd name="T32" fmla="*/ 266 w 1214"/>
                <a:gd name="T33" fmla="*/ 8 h 82"/>
                <a:gd name="T34" fmla="*/ 178 w 1214"/>
                <a:gd name="T35" fmla="*/ 12 h 82"/>
                <a:gd name="T36" fmla="*/ 102 w 1214"/>
                <a:gd name="T37" fmla="*/ 18 h 82"/>
                <a:gd name="T38" fmla="*/ 46 w 1214"/>
                <a:gd name="T39" fmla="*/ 26 h 82"/>
                <a:gd name="T40" fmla="*/ 26 w 1214"/>
                <a:gd name="T41" fmla="*/ 28 h 82"/>
                <a:gd name="T42" fmla="*/ 12 w 1214"/>
                <a:gd name="T43" fmla="*/ 32 h 82"/>
                <a:gd name="T44" fmla="*/ 2 w 1214"/>
                <a:gd name="T45" fmla="*/ 36 h 82"/>
                <a:gd name="T46" fmla="*/ 0 w 1214"/>
                <a:gd name="T47" fmla="*/ 38 h 82"/>
                <a:gd name="T48" fmla="*/ 0 w 1214"/>
                <a:gd name="T49" fmla="*/ 42 h 82"/>
                <a:gd name="T50" fmla="*/ 0 w 1214"/>
                <a:gd name="T51" fmla="*/ 42 h 82"/>
                <a:gd name="T52" fmla="*/ 0 w 1214"/>
                <a:gd name="T53" fmla="*/ 44 h 82"/>
                <a:gd name="T54" fmla="*/ 2 w 1214"/>
                <a:gd name="T55" fmla="*/ 46 h 82"/>
                <a:gd name="T56" fmla="*/ 12 w 1214"/>
                <a:gd name="T57" fmla="*/ 50 h 82"/>
                <a:gd name="T58" fmla="*/ 26 w 1214"/>
                <a:gd name="T59" fmla="*/ 54 h 82"/>
                <a:gd name="T60" fmla="*/ 46 w 1214"/>
                <a:gd name="T61" fmla="*/ 56 h 82"/>
                <a:gd name="T62" fmla="*/ 102 w 1214"/>
                <a:gd name="T63" fmla="*/ 64 h 82"/>
                <a:gd name="T64" fmla="*/ 178 w 1214"/>
                <a:gd name="T65" fmla="*/ 70 h 82"/>
                <a:gd name="T66" fmla="*/ 266 w 1214"/>
                <a:gd name="T67" fmla="*/ 74 h 82"/>
                <a:gd name="T68" fmla="*/ 370 w 1214"/>
                <a:gd name="T69" fmla="*/ 78 h 82"/>
                <a:gd name="T70" fmla="*/ 484 w 1214"/>
                <a:gd name="T71" fmla="*/ 82 h 82"/>
                <a:gd name="T72" fmla="*/ 606 w 1214"/>
                <a:gd name="T73" fmla="*/ 82 h 82"/>
                <a:gd name="T74" fmla="*/ 606 w 1214"/>
                <a:gd name="T75" fmla="*/ 82 h 82"/>
                <a:gd name="T76" fmla="*/ 730 w 1214"/>
                <a:gd name="T77" fmla="*/ 82 h 82"/>
                <a:gd name="T78" fmla="*/ 844 w 1214"/>
                <a:gd name="T79" fmla="*/ 78 h 82"/>
                <a:gd name="T80" fmla="*/ 946 w 1214"/>
                <a:gd name="T81" fmla="*/ 74 h 82"/>
                <a:gd name="T82" fmla="*/ 1036 w 1214"/>
                <a:gd name="T83" fmla="*/ 70 h 82"/>
                <a:gd name="T84" fmla="*/ 1110 w 1214"/>
                <a:gd name="T85" fmla="*/ 64 h 82"/>
                <a:gd name="T86" fmla="*/ 1166 w 1214"/>
                <a:gd name="T87" fmla="*/ 56 h 82"/>
                <a:gd name="T88" fmla="*/ 1186 w 1214"/>
                <a:gd name="T89" fmla="*/ 54 h 82"/>
                <a:gd name="T90" fmla="*/ 1202 w 1214"/>
                <a:gd name="T91" fmla="*/ 50 h 82"/>
                <a:gd name="T92" fmla="*/ 1212 w 1214"/>
                <a:gd name="T93" fmla="*/ 46 h 82"/>
                <a:gd name="T94" fmla="*/ 1214 w 1214"/>
                <a:gd name="T95" fmla="*/ 44 h 82"/>
                <a:gd name="T96" fmla="*/ 1214 w 1214"/>
                <a:gd name="T97" fmla="*/ 42 h 82"/>
                <a:gd name="T98" fmla="*/ 1214 w 1214"/>
                <a:gd name="T99"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4" h="82">
                  <a:moveTo>
                    <a:pt x="1214" y="42"/>
                  </a:moveTo>
                  <a:lnTo>
                    <a:pt x="1214" y="42"/>
                  </a:lnTo>
                  <a:lnTo>
                    <a:pt x="1214" y="38"/>
                  </a:lnTo>
                  <a:lnTo>
                    <a:pt x="1212" y="36"/>
                  </a:lnTo>
                  <a:lnTo>
                    <a:pt x="1202" y="32"/>
                  </a:lnTo>
                  <a:lnTo>
                    <a:pt x="1186" y="28"/>
                  </a:lnTo>
                  <a:lnTo>
                    <a:pt x="1166" y="26"/>
                  </a:lnTo>
                  <a:lnTo>
                    <a:pt x="1110" y="18"/>
                  </a:lnTo>
                  <a:lnTo>
                    <a:pt x="1036" y="12"/>
                  </a:lnTo>
                  <a:lnTo>
                    <a:pt x="946" y="8"/>
                  </a:lnTo>
                  <a:lnTo>
                    <a:pt x="844" y="4"/>
                  </a:lnTo>
                  <a:lnTo>
                    <a:pt x="730" y="2"/>
                  </a:lnTo>
                  <a:lnTo>
                    <a:pt x="606" y="0"/>
                  </a:lnTo>
                  <a:lnTo>
                    <a:pt x="606" y="0"/>
                  </a:lnTo>
                  <a:lnTo>
                    <a:pt x="484" y="2"/>
                  </a:lnTo>
                  <a:lnTo>
                    <a:pt x="370" y="4"/>
                  </a:lnTo>
                  <a:lnTo>
                    <a:pt x="266" y="8"/>
                  </a:lnTo>
                  <a:lnTo>
                    <a:pt x="178" y="12"/>
                  </a:lnTo>
                  <a:lnTo>
                    <a:pt x="102" y="18"/>
                  </a:lnTo>
                  <a:lnTo>
                    <a:pt x="46" y="26"/>
                  </a:lnTo>
                  <a:lnTo>
                    <a:pt x="26" y="28"/>
                  </a:lnTo>
                  <a:lnTo>
                    <a:pt x="12" y="32"/>
                  </a:lnTo>
                  <a:lnTo>
                    <a:pt x="2" y="36"/>
                  </a:lnTo>
                  <a:lnTo>
                    <a:pt x="0" y="38"/>
                  </a:lnTo>
                  <a:lnTo>
                    <a:pt x="0" y="42"/>
                  </a:lnTo>
                  <a:lnTo>
                    <a:pt x="0" y="42"/>
                  </a:lnTo>
                  <a:lnTo>
                    <a:pt x="0" y="44"/>
                  </a:lnTo>
                  <a:lnTo>
                    <a:pt x="2" y="46"/>
                  </a:lnTo>
                  <a:lnTo>
                    <a:pt x="12" y="50"/>
                  </a:lnTo>
                  <a:lnTo>
                    <a:pt x="26" y="54"/>
                  </a:lnTo>
                  <a:lnTo>
                    <a:pt x="46" y="56"/>
                  </a:lnTo>
                  <a:lnTo>
                    <a:pt x="102" y="64"/>
                  </a:lnTo>
                  <a:lnTo>
                    <a:pt x="178" y="70"/>
                  </a:lnTo>
                  <a:lnTo>
                    <a:pt x="266" y="74"/>
                  </a:lnTo>
                  <a:lnTo>
                    <a:pt x="370" y="78"/>
                  </a:lnTo>
                  <a:lnTo>
                    <a:pt x="484" y="82"/>
                  </a:lnTo>
                  <a:lnTo>
                    <a:pt x="606" y="82"/>
                  </a:lnTo>
                  <a:lnTo>
                    <a:pt x="606" y="82"/>
                  </a:lnTo>
                  <a:lnTo>
                    <a:pt x="730" y="82"/>
                  </a:lnTo>
                  <a:lnTo>
                    <a:pt x="844" y="78"/>
                  </a:lnTo>
                  <a:lnTo>
                    <a:pt x="946" y="74"/>
                  </a:lnTo>
                  <a:lnTo>
                    <a:pt x="1036" y="70"/>
                  </a:lnTo>
                  <a:lnTo>
                    <a:pt x="1110" y="64"/>
                  </a:lnTo>
                  <a:lnTo>
                    <a:pt x="1166" y="56"/>
                  </a:lnTo>
                  <a:lnTo>
                    <a:pt x="1186" y="54"/>
                  </a:lnTo>
                  <a:lnTo>
                    <a:pt x="1202" y="50"/>
                  </a:lnTo>
                  <a:lnTo>
                    <a:pt x="1212" y="46"/>
                  </a:lnTo>
                  <a:lnTo>
                    <a:pt x="1214" y="44"/>
                  </a:lnTo>
                  <a:lnTo>
                    <a:pt x="1214" y="42"/>
                  </a:lnTo>
                  <a:lnTo>
                    <a:pt x="1214" y="4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p:cNvSpPr>
            <p:nvPr/>
          </p:nvSpPr>
          <p:spPr bwMode="auto">
            <a:xfrm>
              <a:off x="395" y="1891"/>
              <a:ext cx="730" cy="614"/>
            </a:xfrm>
            <a:custGeom>
              <a:avLst/>
              <a:gdLst>
                <a:gd name="T0" fmla="*/ 492 w 730"/>
                <a:gd name="T1" fmla="*/ 484 h 614"/>
                <a:gd name="T2" fmla="*/ 536 w 730"/>
                <a:gd name="T3" fmla="*/ 450 h 614"/>
                <a:gd name="T4" fmla="*/ 600 w 730"/>
                <a:gd name="T5" fmla="*/ 414 h 614"/>
                <a:gd name="T6" fmla="*/ 638 w 730"/>
                <a:gd name="T7" fmla="*/ 400 h 614"/>
                <a:gd name="T8" fmla="*/ 676 w 730"/>
                <a:gd name="T9" fmla="*/ 394 h 614"/>
                <a:gd name="T10" fmla="*/ 714 w 730"/>
                <a:gd name="T11" fmla="*/ 398 h 614"/>
                <a:gd name="T12" fmla="*/ 722 w 730"/>
                <a:gd name="T13" fmla="*/ 376 h 614"/>
                <a:gd name="T14" fmla="*/ 730 w 730"/>
                <a:gd name="T15" fmla="*/ 330 h 614"/>
                <a:gd name="T16" fmla="*/ 730 w 730"/>
                <a:gd name="T17" fmla="*/ 308 h 614"/>
                <a:gd name="T18" fmla="*/ 722 w 730"/>
                <a:gd name="T19" fmla="*/ 246 h 614"/>
                <a:gd name="T20" fmla="*/ 702 w 730"/>
                <a:gd name="T21" fmla="*/ 188 h 614"/>
                <a:gd name="T22" fmla="*/ 668 w 730"/>
                <a:gd name="T23" fmla="*/ 136 h 614"/>
                <a:gd name="T24" fmla="*/ 624 w 730"/>
                <a:gd name="T25" fmla="*/ 90 h 614"/>
                <a:gd name="T26" fmla="*/ 570 w 730"/>
                <a:gd name="T27" fmla="*/ 54 h 614"/>
                <a:gd name="T28" fmla="*/ 508 w 730"/>
                <a:gd name="T29" fmla="*/ 24 h 614"/>
                <a:gd name="T30" fmla="*/ 438 w 730"/>
                <a:gd name="T31" fmla="*/ 8 h 614"/>
                <a:gd name="T32" fmla="*/ 366 w 730"/>
                <a:gd name="T33" fmla="*/ 0 h 614"/>
                <a:gd name="T34" fmla="*/ 328 w 730"/>
                <a:gd name="T35" fmla="*/ 2 h 614"/>
                <a:gd name="T36" fmla="*/ 256 w 730"/>
                <a:gd name="T37" fmla="*/ 14 h 614"/>
                <a:gd name="T38" fmla="*/ 190 w 730"/>
                <a:gd name="T39" fmla="*/ 38 h 614"/>
                <a:gd name="T40" fmla="*/ 132 w 730"/>
                <a:gd name="T41" fmla="*/ 70 h 614"/>
                <a:gd name="T42" fmla="*/ 84 w 730"/>
                <a:gd name="T43" fmla="*/ 112 h 614"/>
                <a:gd name="T44" fmla="*/ 44 w 730"/>
                <a:gd name="T45" fmla="*/ 162 h 614"/>
                <a:gd name="T46" fmla="*/ 16 w 730"/>
                <a:gd name="T47" fmla="*/ 216 h 614"/>
                <a:gd name="T48" fmla="*/ 2 w 730"/>
                <a:gd name="T49" fmla="*/ 276 h 614"/>
                <a:gd name="T50" fmla="*/ 0 w 730"/>
                <a:gd name="T51" fmla="*/ 308 h 614"/>
                <a:gd name="T52" fmla="*/ 8 w 730"/>
                <a:gd name="T53" fmla="*/ 368 h 614"/>
                <a:gd name="T54" fmla="*/ 28 w 730"/>
                <a:gd name="T55" fmla="*/ 426 h 614"/>
                <a:gd name="T56" fmla="*/ 62 w 730"/>
                <a:gd name="T57" fmla="*/ 478 h 614"/>
                <a:gd name="T58" fmla="*/ 106 w 730"/>
                <a:gd name="T59" fmla="*/ 524 h 614"/>
                <a:gd name="T60" fmla="*/ 160 w 730"/>
                <a:gd name="T61" fmla="*/ 562 h 614"/>
                <a:gd name="T62" fmla="*/ 222 w 730"/>
                <a:gd name="T63" fmla="*/ 590 h 614"/>
                <a:gd name="T64" fmla="*/ 292 w 730"/>
                <a:gd name="T65" fmla="*/ 608 h 614"/>
                <a:gd name="T66" fmla="*/ 366 w 730"/>
                <a:gd name="T67" fmla="*/ 614 h 614"/>
                <a:gd name="T68" fmla="*/ 390 w 730"/>
                <a:gd name="T69" fmla="*/ 612 h 614"/>
                <a:gd name="T70" fmla="*/ 438 w 730"/>
                <a:gd name="T71" fmla="*/ 608 h 614"/>
                <a:gd name="T72" fmla="*/ 484 w 730"/>
                <a:gd name="T73" fmla="*/ 596 h 614"/>
                <a:gd name="T74" fmla="*/ 528 w 730"/>
                <a:gd name="T75" fmla="*/ 582 h 614"/>
                <a:gd name="T76" fmla="*/ 568 w 730"/>
                <a:gd name="T77" fmla="*/ 562 h 614"/>
                <a:gd name="T78" fmla="*/ 604 w 730"/>
                <a:gd name="T79" fmla="*/ 538 h 614"/>
                <a:gd name="T80" fmla="*/ 638 w 730"/>
                <a:gd name="T81" fmla="*/ 510 h 614"/>
                <a:gd name="T82" fmla="*/ 666 w 730"/>
                <a:gd name="T83" fmla="*/ 480 h 614"/>
                <a:gd name="T84" fmla="*/ 678 w 730"/>
                <a:gd name="T85" fmla="*/ 464 h 614"/>
                <a:gd name="T86" fmla="*/ 596 w 730"/>
                <a:gd name="T87" fmla="*/ 468 h 614"/>
                <a:gd name="T88" fmla="*/ 492 w 730"/>
                <a:gd name="T89" fmla="*/ 48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30" h="614">
                  <a:moveTo>
                    <a:pt x="492" y="484"/>
                  </a:moveTo>
                  <a:lnTo>
                    <a:pt x="492" y="484"/>
                  </a:lnTo>
                  <a:lnTo>
                    <a:pt x="514" y="466"/>
                  </a:lnTo>
                  <a:lnTo>
                    <a:pt x="536" y="450"/>
                  </a:lnTo>
                  <a:lnTo>
                    <a:pt x="566" y="430"/>
                  </a:lnTo>
                  <a:lnTo>
                    <a:pt x="600" y="414"/>
                  </a:lnTo>
                  <a:lnTo>
                    <a:pt x="620" y="406"/>
                  </a:lnTo>
                  <a:lnTo>
                    <a:pt x="638" y="400"/>
                  </a:lnTo>
                  <a:lnTo>
                    <a:pt x="658" y="396"/>
                  </a:lnTo>
                  <a:lnTo>
                    <a:pt x="676" y="394"/>
                  </a:lnTo>
                  <a:lnTo>
                    <a:pt x="696" y="394"/>
                  </a:lnTo>
                  <a:lnTo>
                    <a:pt x="714" y="398"/>
                  </a:lnTo>
                  <a:lnTo>
                    <a:pt x="714" y="398"/>
                  </a:lnTo>
                  <a:lnTo>
                    <a:pt x="722" y="376"/>
                  </a:lnTo>
                  <a:lnTo>
                    <a:pt x="726" y="354"/>
                  </a:lnTo>
                  <a:lnTo>
                    <a:pt x="730" y="330"/>
                  </a:lnTo>
                  <a:lnTo>
                    <a:pt x="730" y="308"/>
                  </a:lnTo>
                  <a:lnTo>
                    <a:pt x="730" y="308"/>
                  </a:lnTo>
                  <a:lnTo>
                    <a:pt x="728" y="276"/>
                  </a:lnTo>
                  <a:lnTo>
                    <a:pt x="722" y="246"/>
                  </a:lnTo>
                  <a:lnTo>
                    <a:pt x="714" y="216"/>
                  </a:lnTo>
                  <a:lnTo>
                    <a:pt x="702" y="188"/>
                  </a:lnTo>
                  <a:lnTo>
                    <a:pt x="686" y="162"/>
                  </a:lnTo>
                  <a:lnTo>
                    <a:pt x="668" y="136"/>
                  </a:lnTo>
                  <a:lnTo>
                    <a:pt x="646" y="112"/>
                  </a:lnTo>
                  <a:lnTo>
                    <a:pt x="624" y="90"/>
                  </a:lnTo>
                  <a:lnTo>
                    <a:pt x="598" y="70"/>
                  </a:lnTo>
                  <a:lnTo>
                    <a:pt x="570" y="54"/>
                  </a:lnTo>
                  <a:lnTo>
                    <a:pt x="540" y="38"/>
                  </a:lnTo>
                  <a:lnTo>
                    <a:pt x="508" y="24"/>
                  </a:lnTo>
                  <a:lnTo>
                    <a:pt x="474" y="14"/>
                  </a:lnTo>
                  <a:lnTo>
                    <a:pt x="438" y="8"/>
                  </a:lnTo>
                  <a:lnTo>
                    <a:pt x="402" y="2"/>
                  </a:lnTo>
                  <a:lnTo>
                    <a:pt x="366" y="0"/>
                  </a:lnTo>
                  <a:lnTo>
                    <a:pt x="366" y="0"/>
                  </a:lnTo>
                  <a:lnTo>
                    <a:pt x="328" y="2"/>
                  </a:lnTo>
                  <a:lnTo>
                    <a:pt x="292" y="8"/>
                  </a:lnTo>
                  <a:lnTo>
                    <a:pt x="256" y="14"/>
                  </a:lnTo>
                  <a:lnTo>
                    <a:pt x="222" y="24"/>
                  </a:lnTo>
                  <a:lnTo>
                    <a:pt x="190" y="38"/>
                  </a:lnTo>
                  <a:lnTo>
                    <a:pt x="160" y="54"/>
                  </a:lnTo>
                  <a:lnTo>
                    <a:pt x="132" y="70"/>
                  </a:lnTo>
                  <a:lnTo>
                    <a:pt x="106" y="90"/>
                  </a:lnTo>
                  <a:lnTo>
                    <a:pt x="84" y="112"/>
                  </a:lnTo>
                  <a:lnTo>
                    <a:pt x="62" y="136"/>
                  </a:lnTo>
                  <a:lnTo>
                    <a:pt x="44" y="162"/>
                  </a:lnTo>
                  <a:lnTo>
                    <a:pt x="28" y="188"/>
                  </a:lnTo>
                  <a:lnTo>
                    <a:pt x="16" y="216"/>
                  </a:lnTo>
                  <a:lnTo>
                    <a:pt x="8" y="246"/>
                  </a:lnTo>
                  <a:lnTo>
                    <a:pt x="2" y="276"/>
                  </a:lnTo>
                  <a:lnTo>
                    <a:pt x="0" y="308"/>
                  </a:lnTo>
                  <a:lnTo>
                    <a:pt x="0" y="308"/>
                  </a:lnTo>
                  <a:lnTo>
                    <a:pt x="2" y="338"/>
                  </a:lnTo>
                  <a:lnTo>
                    <a:pt x="8" y="368"/>
                  </a:lnTo>
                  <a:lnTo>
                    <a:pt x="16" y="398"/>
                  </a:lnTo>
                  <a:lnTo>
                    <a:pt x="28" y="426"/>
                  </a:lnTo>
                  <a:lnTo>
                    <a:pt x="44" y="454"/>
                  </a:lnTo>
                  <a:lnTo>
                    <a:pt x="62" y="478"/>
                  </a:lnTo>
                  <a:lnTo>
                    <a:pt x="84" y="502"/>
                  </a:lnTo>
                  <a:lnTo>
                    <a:pt x="106" y="524"/>
                  </a:lnTo>
                  <a:lnTo>
                    <a:pt x="132" y="544"/>
                  </a:lnTo>
                  <a:lnTo>
                    <a:pt x="160" y="562"/>
                  </a:lnTo>
                  <a:lnTo>
                    <a:pt x="190" y="576"/>
                  </a:lnTo>
                  <a:lnTo>
                    <a:pt x="222" y="590"/>
                  </a:lnTo>
                  <a:lnTo>
                    <a:pt x="256" y="600"/>
                  </a:lnTo>
                  <a:lnTo>
                    <a:pt x="292" y="608"/>
                  </a:lnTo>
                  <a:lnTo>
                    <a:pt x="328" y="612"/>
                  </a:lnTo>
                  <a:lnTo>
                    <a:pt x="366" y="614"/>
                  </a:lnTo>
                  <a:lnTo>
                    <a:pt x="366" y="614"/>
                  </a:lnTo>
                  <a:lnTo>
                    <a:pt x="390" y="612"/>
                  </a:lnTo>
                  <a:lnTo>
                    <a:pt x="414" y="610"/>
                  </a:lnTo>
                  <a:lnTo>
                    <a:pt x="438" y="608"/>
                  </a:lnTo>
                  <a:lnTo>
                    <a:pt x="462" y="602"/>
                  </a:lnTo>
                  <a:lnTo>
                    <a:pt x="484" y="596"/>
                  </a:lnTo>
                  <a:lnTo>
                    <a:pt x="506" y="590"/>
                  </a:lnTo>
                  <a:lnTo>
                    <a:pt x="528" y="582"/>
                  </a:lnTo>
                  <a:lnTo>
                    <a:pt x="548" y="572"/>
                  </a:lnTo>
                  <a:lnTo>
                    <a:pt x="568" y="562"/>
                  </a:lnTo>
                  <a:lnTo>
                    <a:pt x="586" y="550"/>
                  </a:lnTo>
                  <a:lnTo>
                    <a:pt x="604" y="538"/>
                  </a:lnTo>
                  <a:lnTo>
                    <a:pt x="622" y="524"/>
                  </a:lnTo>
                  <a:lnTo>
                    <a:pt x="638" y="510"/>
                  </a:lnTo>
                  <a:lnTo>
                    <a:pt x="652" y="496"/>
                  </a:lnTo>
                  <a:lnTo>
                    <a:pt x="666" y="480"/>
                  </a:lnTo>
                  <a:lnTo>
                    <a:pt x="678" y="464"/>
                  </a:lnTo>
                  <a:lnTo>
                    <a:pt x="678" y="464"/>
                  </a:lnTo>
                  <a:lnTo>
                    <a:pt x="640" y="464"/>
                  </a:lnTo>
                  <a:lnTo>
                    <a:pt x="596" y="468"/>
                  </a:lnTo>
                  <a:lnTo>
                    <a:pt x="546" y="474"/>
                  </a:lnTo>
                  <a:lnTo>
                    <a:pt x="492" y="484"/>
                  </a:lnTo>
                  <a:lnTo>
                    <a:pt x="492" y="4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p:nvSpPr>
          <p:spPr bwMode="auto">
            <a:xfrm>
              <a:off x="1003" y="2049"/>
              <a:ext cx="72" cy="130"/>
            </a:xfrm>
            <a:custGeom>
              <a:avLst/>
              <a:gdLst>
                <a:gd name="T0" fmla="*/ 22 w 72"/>
                <a:gd name="T1" fmla="*/ 130 h 130"/>
                <a:gd name="T2" fmla="*/ 22 w 72"/>
                <a:gd name="T3" fmla="*/ 130 h 130"/>
                <a:gd name="T4" fmla="*/ 34 w 72"/>
                <a:gd name="T5" fmla="*/ 126 h 130"/>
                <a:gd name="T6" fmla="*/ 34 w 72"/>
                <a:gd name="T7" fmla="*/ 126 h 130"/>
                <a:gd name="T8" fmla="*/ 52 w 72"/>
                <a:gd name="T9" fmla="*/ 122 h 130"/>
                <a:gd name="T10" fmla="*/ 68 w 72"/>
                <a:gd name="T11" fmla="*/ 124 h 130"/>
                <a:gd name="T12" fmla="*/ 68 w 72"/>
                <a:gd name="T13" fmla="*/ 124 h 130"/>
                <a:gd name="T14" fmla="*/ 70 w 72"/>
                <a:gd name="T15" fmla="*/ 108 h 130"/>
                <a:gd name="T16" fmla="*/ 72 w 72"/>
                <a:gd name="T17" fmla="*/ 90 h 130"/>
                <a:gd name="T18" fmla="*/ 72 w 72"/>
                <a:gd name="T19" fmla="*/ 90 h 130"/>
                <a:gd name="T20" fmla="*/ 70 w 72"/>
                <a:gd name="T21" fmla="*/ 76 h 130"/>
                <a:gd name="T22" fmla="*/ 68 w 72"/>
                <a:gd name="T23" fmla="*/ 62 h 130"/>
                <a:gd name="T24" fmla="*/ 64 w 72"/>
                <a:gd name="T25" fmla="*/ 48 h 130"/>
                <a:gd name="T26" fmla="*/ 58 w 72"/>
                <a:gd name="T27" fmla="*/ 36 h 130"/>
                <a:gd name="T28" fmla="*/ 54 w 72"/>
                <a:gd name="T29" fmla="*/ 24 h 130"/>
                <a:gd name="T30" fmla="*/ 46 w 72"/>
                <a:gd name="T31" fmla="*/ 14 h 130"/>
                <a:gd name="T32" fmla="*/ 40 w 72"/>
                <a:gd name="T33" fmla="*/ 6 h 130"/>
                <a:gd name="T34" fmla="*/ 32 w 72"/>
                <a:gd name="T35" fmla="*/ 2 h 130"/>
                <a:gd name="T36" fmla="*/ 32 w 72"/>
                <a:gd name="T37" fmla="*/ 2 h 130"/>
                <a:gd name="T38" fmla="*/ 26 w 72"/>
                <a:gd name="T39" fmla="*/ 0 h 130"/>
                <a:gd name="T40" fmla="*/ 18 w 72"/>
                <a:gd name="T41" fmla="*/ 0 h 130"/>
                <a:gd name="T42" fmla="*/ 14 w 72"/>
                <a:gd name="T43" fmla="*/ 4 h 130"/>
                <a:gd name="T44" fmla="*/ 8 w 72"/>
                <a:gd name="T45" fmla="*/ 10 h 130"/>
                <a:gd name="T46" fmla="*/ 4 w 72"/>
                <a:gd name="T47" fmla="*/ 18 h 130"/>
                <a:gd name="T48" fmla="*/ 2 w 72"/>
                <a:gd name="T49" fmla="*/ 30 h 130"/>
                <a:gd name="T50" fmla="*/ 0 w 72"/>
                <a:gd name="T51" fmla="*/ 42 h 130"/>
                <a:gd name="T52" fmla="*/ 0 w 72"/>
                <a:gd name="T53" fmla="*/ 56 h 130"/>
                <a:gd name="T54" fmla="*/ 0 w 72"/>
                <a:gd name="T55" fmla="*/ 56 h 130"/>
                <a:gd name="T56" fmla="*/ 2 w 72"/>
                <a:gd name="T57" fmla="*/ 76 h 130"/>
                <a:gd name="T58" fmla="*/ 6 w 72"/>
                <a:gd name="T59" fmla="*/ 96 h 130"/>
                <a:gd name="T60" fmla="*/ 14 w 72"/>
                <a:gd name="T61" fmla="*/ 114 h 130"/>
                <a:gd name="T62" fmla="*/ 22 w 72"/>
                <a:gd name="T63" fmla="*/ 130 h 130"/>
                <a:gd name="T64" fmla="*/ 22 w 72"/>
                <a:gd name="T65"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130">
                  <a:moveTo>
                    <a:pt x="22" y="130"/>
                  </a:moveTo>
                  <a:lnTo>
                    <a:pt x="22" y="130"/>
                  </a:lnTo>
                  <a:lnTo>
                    <a:pt x="34" y="126"/>
                  </a:lnTo>
                  <a:lnTo>
                    <a:pt x="34" y="126"/>
                  </a:lnTo>
                  <a:lnTo>
                    <a:pt x="52" y="122"/>
                  </a:lnTo>
                  <a:lnTo>
                    <a:pt x="68" y="124"/>
                  </a:lnTo>
                  <a:lnTo>
                    <a:pt x="68" y="124"/>
                  </a:lnTo>
                  <a:lnTo>
                    <a:pt x="70" y="108"/>
                  </a:lnTo>
                  <a:lnTo>
                    <a:pt x="72" y="90"/>
                  </a:lnTo>
                  <a:lnTo>
                    <a:pt x="72" y="90"/>
                  </a:lnTo>
                  <a:lnTo>
                    <a:pt x="70" y="76"/>
                  </a:lnTo>
                  <a:lnTo>
                    <a:pt x="68" y="62"/>
                  </a:lnTo>
                  <a:lnTo>
                    <a:pt x="64" y="48"/>
                  </a:lnTo>
                  <a:lnTo>
                    <a:pt x="58" y="36"/>
                  </a:lnTo>
                  <a:lnTo>
                    <a:pt x="54" y="24"/>
                  </a:lnTo>
                  <a:lnTo>
                    <a:pt x="46" y="14"/>
                  </a:lnTo>
                  <a:lnTo>
                    <a:pt x="40" y="6"/>
                  </a:lnTo>
                  <a:lnTo>
                    <a:pt x="32" y="2"/>
                  </a:lnTo>
                  <a:lnTo>
                    <a:pt x="32" y="2"/>
                  </a:lnTo>
                  <a:lnTo>
                    <a:pt x="26" y="0"/>
                  </a:lnTo>
                  <a:lnTo>
                    <a:pt x="18" y="0"/>
                  </a:lnTo>
                  <a:lnTo>
                    <a:pt x="14" y="4"/>
                  </a:lnTo>
                  <a:lnTo>
                    <a:pt x="8" y="10"/>
                  </a:lnTo>
                  <a:lnTo>
                    <a:pt x="4" y="18"/>
                  </a:lnTo>
                  <a:lnTo>
                    <a:pt x="2" y="30"/>
                  </a:lnTo>
                  <a:lnTo>
                    <a:pt x="0" y="42"/>
                  </a:lnTo>
                  <a:lnTo>
                    <a:pt x="0" y="56"/>
                  </a:lnTo>
                  <a:lnTo>
                    <a:pt x="0" y="56"/>
                  </a:lnTo>
                  <a:lnTo>
                    <a:pt x="2" y="76"/>
                  </a:lnTo>
                  <a:lnTo>
                    <a:pt x="6" y="96"/>
                  </a:lnTo>
                  <a:lnTo>
                    <a:pt x="14" y="114"/>
                  </a:lnTo>
                  <a:lnTo>
                    <a:pt x="22" y="130"/>
                  </a:lnTo>
                  <a:lnTo>
                    <a:pt x="22" y="1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0"/>
            <p:cNvSpPr>
              <a:spLocks/>
            </p:cNvSpPr>
            <p:nvPr/>
          </p:nvSpPr>
          <p:spPr bwMode="auto">
            <a:xfrm>
              <a:off x="1033" y="2109"/>
              <a:ext cx="36" cy="88"/>
            </a:xfrm>
            <a:custGeom>
              <a:avLst/>
              <a:gdLst>
                <a:gd name="T0" fmla="*/ 4 w 36"/>
                <a:gd name="T1" fmla="*/ 48 h 88"/>
                <a:gd name="T2" fmla="*/ 4 w 36"/>
                <a:gd name="T3" fmla="*/ 48 h 88"/>
                <a:gd name="T4" fmla="*/ 2 w 36"/>
                <a:gd name="T5" fmla="*/ 30 h 88"/>
                <a:gd name="T6" fmla="*/ 0 w 36"/>
                <a:gd name="T7" fmla="*/ 16 h 88"/>
                <a:gd name="T8" fmla="*/ 4 w 36"/>
                <a:gd name="T9" fmla="*/ 4 h 88"/>
                <a:gd name="T10" fmla="*/ 6 w 36"/>
                <a:gd name="T11" fmla="*/ 2 h 88"/>
                <a:gd name="T12" fmla="*/ 8 w 36"/>
                <a:gd name="T13" fmla="*/ 0 h 88"/>
                <a:gd name="T14" fmla="*/ 8 w 36"/>
                <a:gd name="T15" fmla="*/ 0 h 88"/>
                <a:gd name="T16" fmla="*/ 10 w 36"/>
                <a:gd name="T17" fmla="*/ 0 h 88"/>
                <a:gd name="T18" fmla="*/ 14 w 36"/>
                <a:gd name="T19" fmla="*/ 2 h 88"/>
                <a:gd name="T20" fmla="*/ 22 w 36"/>
                <a:gd name="T21" fmla="*/ 10 h 88"/>
                <a:gd name="T22" fmla="*/ 28 w 36"/>
                <a:gd name="T23" fmla="*/ 24 h 88"/>
                <a:gd name="T24" fmla="*/ 34 w 36"/>
                <a:gd name="T25" fmla="*/ 40 h 88"/>
                <a:gd name="T26" fmla="*/ 34 w 36"/>
                <a:gd name="T27" fmla="*/ 40 h 88"/>
                <a:gd name="T28" fmla="*/ 36 w 36"/>
                <a:gd name="T29" fmla="*/ 58 h 88"/>
                <a:gd name="T30" fmla="*/ 36 w 36"/>
                <a:gd name="T31" fmla="*/ 74 h 88"/>
                <a:gd name="T32" fmla="*/ 34 w 36"/>
                <a:gd name="T33" fmla="*/ 84 h 88"/>
                <a:gd name="T34" fmla="*/ 32 w 36"/>
                <a:gd name="T35" fmla="*/ 88 h 88"/>
                <a:gd name="T36" fmla="*/ 30 w 36"/>
                <a:gd name="T37" fmla="*/ 88 h 88"/>
                <a:gd name="T38" fmla="*/ 30 w 36"/>
                <a:gd name="T39" fmla="*/ 88 h 88"/>
                <a:gd name="T40" fmla="*/ 26 w 36"/>
                <a:gd name="T41" fmla="*/ 88 h 88"/>
                <a:gd name="T42" fmla="*/ 24 w 36"/>
                <a:gd name="T43" fmla="*/ 86 h 88"/>
                <a:gd name="T44" fmla="*/ 16 w 36"/>
                <a:gd name="T45" fmla="*/ 78 h 88"/>
                <a:gd name="T46" fmla="*/ 10 w 36"/>
                <a:gd name="T47" fmla="*/ 64 h 88"/>
                <a:gd name="T48" fmla="*/ 4 w 36"/>
                <a:gd name="T49" fmla="*/ 48 h 88"/>
                <a:gd name="T50" fmla="*/ 4 w 36"/>
                <a:gd name="T5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88">
                  <a:moveTo>
                    <a:pt x="4" y="48"/>
                  </a:moveTo>
                  <a:lnTo>
                    <a:pt x="4" y="48"/>
                  </a:lnTo>
                  <a:lnTo>
                    <a:pt x="2" y="30"/>
                  </a:lnTo>
                  <a:lnTo>
                    <a:pt x="0" y="16"/>
                  </a:lnTo>
                  <a:lnTo>
                    <a:pt x="4" y="4"/>
                  </a:lnTo>
                  <a:lnTo>
                    <a:pt x="6" y="2"/>
                  </a:lnTo>
                  <a:lnTo>
                    <a:pt x="8" y="0"/>
                  </a:lnTo>
                  <a:lnTo>
                    <a:pt x="8" y="0"/>
                  </a:lnTo>
                  <a:lnTo>
                    <a:pt x="10" y="0"/>
                  </a:lnTo>
                  <a:lnTo>
                    <a:pt x="14" y="2"/>
                  </a:lnTo>
                  <a:lnTo>
                    <a:pt x="22" y="10"/>
                  </a:lnTo>
                  <a:lnTo>
                    <a:pt x="28" y="24"/>
                  </a:lnTo>
                  <a:lnTo>
                    <a:pt x="34" y="40"/>
                  </a:lnTo>
                  <a:lnTo>
                    <a:pt x="34" y="40"/>
                  </a:lnTo>
                  <a:lnTo>
                    <a:pt x="36" y="58"/>
                  </a:lnTo>
                  <a:lnTo>
                    <a:pt x="36" y="74"/>
                  </a:lnTo>
                  <a:lnTo>
                    <a:pt x="34" y="84"/>
                  </a:lnTo>
                  <a:lnTo>
                    <a:pt x="32" y="88"/>
                  </a:lnTo>
                  <a:lnTo>
                    <a:pt x="30" y="88"/>
                  </a:lnTo>
                  <a:lnTo>
                    <a:pt x="30" y="88"/>
                  </a:lnTo>
                  <a:lnTo>
                    <a:pt x="26" y="88"/>
                  </a:lnTo>
                  <a:lnTo>
                    <a:pt x="24" y="86"/>
                  </a:lnTo>
                  <a:lnTo>
                    <a:pt x="16" y="78"/>
                  </a:lnTo>
                  <a:lnTo>
                    <a:pt x="10" y="64"/>
                  </a:lnTo>
                  <a:lnTo>
                    <a:pt x="4" y="48"/>
                  </a:lnTo>
                  <a:lnTo>
                    <a:pt x="4"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4"/>
            <p:cNvSpPr>
              <a:spLocks/>
            </p:cNvSpPr>
            <p:nvPr/>
          </p:nvSpPr>
          <p:spPr bwMode="auto">
            <a:xfrm>
              <a:off x="427" y="2447"/>
              <a:ext cx="548" cy="348"/>
            </a:xfrm>
            <a:custGeom>
              <a:avLst/>
              <a:gdLst>
                <a:gd name="T0" fmla="*/ 36 w 548"/>
                <a:gd name="T1" fmla="*/ 0 h 348"/>
                <a:gd name="T2" fmla="*/ 36 w 548"/>
                <a:gd name="T3" fmla="*/ 0 h 348"/>
                <a:gd name="T4" fmla="*/ 46 w 548"/>
                <a:gd name="T5" fmla="*/ 8 h 348"/>
                <a:gd name="T6" fmla="*/ 76 w 548"/>
                <a:gd name="T7" fmla="*/ 24 h 348"/>
                <a:gd name="T8" fmla="*/ 98 w 548"/>
                <a:gd name="T9" fmla="*/ 36 h 348"/>
                <a:gd name="T10" fmla="*/ 124 w 548"/>
                <a:gd name="T11" fmla="*/ 48 h 348"/>
                <a:gd name="T12" fmla="*/ 152 w 548"/>
                <a:gd name="T13" fmla="*/ 60 h 348"/>
                <a:gd name="T14" fmla="*/ 186 w 548"/>
                <a:gd name="T15" fmla="*/ 70 h 348"/>
                <a:gd name="T16" fmla="*/ 222 w 548"/>
                <a:gd name="T17" fmla="*/ 80 h 348"/>
                <a:gd name="T18" fmla="*/ 262 w 548"/>
                <a:gd name="T19" fmla="*/ 88 h 348"/>
                <a:gd name="T20" fmla="*/ 304 w 548"/>
                <a:gd name="T21" fmla="*/ 92 h 348"/>
                <a:gd name="T22" fmla="*/ 348 w 548"/>
                <a:gd name="T23" fmla="*/ 94 h 348"/>
                <a:gd name="T24" fmla="*/ 396 w 548"/>
                <a:gd name="T25" fmla="*/ 90 h 348"/>
                <a:gd name="T26" fmla="*/ 420 w 548"/>
                <a:gd name="T27" fmla="*/ 88 h 348"/>
                <a:gd name="T28" fmla="*/ 444 w 548"/>
                <a:gd name="T29" fmla="*/ 84 h 348"/>
                <a:gd name="T30" fmla="*/ 470 w 548"/>
                <a:gd name="T31" fmla="*/ 78 h 348"/>
                <a:gd name="T32" fmla="*/ 496 w 548"/>
                <a:gd name="T33" fmla="*/ 70 h 348"/>
                <a:gd name="T34" fmla="*/ 522 w 548"/>
                <a:gd name="T35" fmla="*/ 62 h 348"/>
                <a:gd name="T36" fmla="*/ 548 w 548"/>
                <a:gd name="T37" fmla="*/ 50 h 348"/>
                <a:gd name="T38" fmla="*/ 548 w 548"/>
                <a:gd name="T39" fmla="*/ 50 h 348"/>
                <a:gd name="T40" fmla="*/ 532 w 548"/>
                <a:gd name="T41" fmla="*/ 82 h 348"/>
                <a:gd name="T42" fmla="*/ 492 w 548"/>
                <a:gd name="T43" fmla="*/ 156 h 348"/>
                <a:gd name="T44" fmla="*/ 468 w 548"/>
                <a:gd name="T45" fmla="*/ 200 h 348"/>
                <a:gd name="T46" fmla="*/ 440 w 548"/>
                <a:gd name="T47" fmla="*/ 242 h 348"/>
                <a:gd name="T48" fmla="*/ 414 w 548"/>
                <a:gd name="T49" fmla="*/ 280 h 348"/>
                <a:gd name="T50" fmla="*/ 402 w 548"/>
                <a:gd name="T51" fmla="*/ 296 h 348"/>
                <a:gd name="T52" fmla="*/ 390 w 548"/>
                <a:gd name="T53" fmla="*/ 310 h 348"/>
                <a:gd name="T54" fmla="*/ 390 w 548"/>
                <a:gd name="T55" fmla="*/ 310 h 348"/>
                <a:gd name="T56" fmla="*/ 378 w 548"/>
                <a:gd name="T57" fmla="*/ 320 h 348"/>
                <a:gd name="T58" fmla="*/ 368 w 548"/>
                <a:gd name="T59" fmla="*/ 328 h 348"/>
                <a:gd name="T60" fmla="*/ 368 w 548"/>
                <a:gd name="T61" fmla="*/ 328 h 348"/>
                <a:gd name="T62" fmla="*/ 354 w 548"/>
                <a:gd name="T63" fmla="*/ 334 h 348"/>
                <a:gd name="T64" fmla="*/ 336 w 548"/>
                <a:gd name="T65" fmla="*/ 338 h 348"/>
                <a:gd name="T66" fmla="*/ 312 w 548"/>
                <a:gd name="T67" fmla="*/ 342 h 348"/>
                <a:gd name="T68" fmla="*/ 286 w 548"/>
                <a:gd name="T69" fmla="*/ 346 h 348"/>
                <a:gd name="T70" fmla="*/ 258 w 548"/>
                <a:gd name="T71" fmla="*/ 348 h 348"/>
                <a:gd name="T72" fmla="*/ 228 w 548"/>
                <a:gd name="T73" fmla="*/ 348 h 348"/>
                <a:gd name="T74" fmla="*/ 196 w 548"/>
                <a:gd name="T75" fmla="*/ 348 h 348"/>
                <a:gd name="T76" fmla="*/ 166 w 548"/>
                <a:gd name="T77" fmla="*/ 344 h 348"/>
                <a:gd name="T78" fmla="*/ 134 w 548"/>
                <a:gd name="T79" fmla="*/ 338 h 348"/>
                <a:gd name="T80" fmla="*/ 106 w 548"/>
                <a:gd name="T81" fmla="*/ 330 h 348"/>
                <a:gd name="T82" fmla="*/ 78 w 548"/>
                <a:gd name="T83" fmla="*/ 320 h 348"/>
                <a:gd name="T84" fmla="*/ 54 w 548"/>
                <a:gd name="T85" fmla="*/ 306 h 348"/>
                <a:gd name="T86" fmla="*/ 42 w 548"/>
                <a:gd name="T87" fmla="*/ 298 h 348"/>
                <a:gd name="T88" fmla="*/ 32 w 548"/>
                <a:gd name="T89" fmla="*/ 290 h 348"/>
                <a:gd name="T90" fmla="*/ 24 w 548"/>
                <a:gd name="T91" fmla="*/ 280 h 348"/>
                <a:gd name="T92" fmla="*/ 16 w 548"/>
                <a:gd name="T93" fmla="*/ 268 h 348"/>
                <a:gd name="T94" fmla="*/ 10 w 548"/>
                <a:gd name="T95" fmla="*/ 258 h 348"/>
                <a:gd name="T96" fmla="*/ 4 w 548"/>
                <a:gd name="T97" fmla="*/ 246 h 348"/>
                <a:gd name="T98" fmla="*/ 2 w 548"/>
                <a:gd name="T99" fmla="*/ 232 h 348"/>
                <a:gd name="T100" fmla="*/ 0 w 548"/>
                <a:gd name="T101" fmla="*/ 218 h 348"/>
                <a:gd name="T102" fmla="*/ 0 w 548"/>
                <a:gd name="T103" fmla="*/ 218 h 348"/>
                <a:gd name="T104" fmla="*/ 2 w 548"/>
                <a:gd name="T105" fmla="*/ 186 h 348"/>
                <a:gd name="T106" fmla="*/ 12 w 548"/>
                <a:gd name="T107" fmla="*/ 116 h 348"/>
                <a:gd name="T108" fmla="*/ 24 w 548"/>
                <a:gd name="T109" fmla="*/ 44 h 348"/>
                <a:gd name="T110" fmla="*/ 30 w 548"/>
                <a:gd name="T111" fmla="*/ 16 h 348"/>
                <a:gd name="T112" fmla="*/ 32 w 548"/>
                <a:gd name="T113" fmla="*/ 6 h 348"/>
                <a:gd name="T114" fmla="*/ 36 w 548"/>
                <a:gd name="T115" fmla="*/ 0 h 348"/>
                <a:gd name="T116" fmla="*/ 36 w 548"/>
                <a:gd name="T1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8" h="348">
                  <a:moveTo>
                    <a:pt x="36" y="0"/>
                  </a:moveTo>
                  <a:lnTo>
                    <a:pt x="36" y="0"/>
                  </a:lnTo>
                  <a:lnTo>
                    <a:pt x="46" y="8"/>
                  </a:lnTo>
                  <a:lnTo>
                    <a:pt x="76" y="24"/>
                  </a:lnTo>
                  <a:lnTo>
                    <a:pt x="98" y="36"/>
                  </a:lnTo>
                  <a:lnTo>
                    <a:pt x="124" y="48"/>
                  </a:lnTo>
                  <a:lnTo>
                    <a:pt x="152" y="60"/>
                  </a:lnTo>
                  <a:lnTo>
                    <a:pt x="186" y="70"/>
                  </a:lnTo>
                  <a:lnTo>
                    <a:pt x="222" y="80"/>
                  </a:lnTo>
                  <a:lnTo>
                    <a:pt x="262" y="88"/>
                  </a:lnTo>
                  <a:lnTo>
                    <a:pt x="304" y="92"/>
                  </a:lnTo>
                  <a:lnTo>
                    <a:pt x="348" y="94"/>
                  </a:lnTo>
                  <a:lnTo>
                    <a:pt x="396" y="90"/>
                  </a:lnTo>
                  <a:lnTo>
                    <a:pt x="420" y="88"/>
                  </a:lnTo>
                  <a:lnTo>
                    <a:pt x="444" y="84"/>
                  </a:lnTo>
                  <a:lnTo>
                    <a:pt x="470" y="78"/>
                  </a:lnTo>
                  <a:lnTo>
                    <a:pt x="496" y="70"/>
                  </a:lnTo>
                  <a:lnTo>
                    <a:pt x="522" y="62"/>
                  </a:lnTo>
                  <a:lnTo>
                    <a:pt x="548" y="50"/>
                  </a:lnTo>
                  <a:lnTo>
                    <a:pt x="548" y="50"/>
                  </a:lnTo>
                  <a:lnTo>
                    <a:pt x="532" y="82"/>
                  </a:lnTo>
                  <a:lnTo>
                    <a:pt x="492" y="156"/>
                  </a:lnTo>
                  <a:lnTo>
                    <a:pt x="468" y="200"/>
                  </a:lnTo>
                  <a:lnTo>
                    <a:pt x="440" y="242"/>
                  </a:lnTo>
                  <a:lnTo>
                    <a:pt x="414" y="280"/>
                  </a:lnTo>
                  <a:lnTo>
                    <a:pt x="402" y="296"/>
                  </a:lnTo>
                  <a:lnTo>
                    <a:pt x="390" y="310"/>
                  </a:lnTo>
                  <a:lnTo>
                    <a:pt x="390" y="310"/>
                  </a:lnTo>
                  <a:lnTo>
                    <a:pt x="378" y="320"/>
                  </a:lnTo>
                  <a:lnTo>
                    <a:pt x="368" y="328"/>
                  </a:lnTo>
                  <a:lnTo>
                    <a:pt x="368" y="328"/>
                  </a:lnTo>
                  <a:lnTo>
                    <a:pt x="354" y="334"/>
                  </a:lnTo>
                  <a:lnTo>
                    <a:pt x="336" y="338"/>
                  </a:lnTo>
                  <a:lnTo>
                    <a:pt x="312" y="342"/>
                  </a:lnTo>
                  <a:lnTo>
                    <a:pt x="286" y="346"/>
                  </a:lnTo>
                  <a:lnTo>
                    <a:pt x="258" y="348"/>
                  </a:lnTo>
                  <a:lnTo>
                    <a:pt x="228" y="348"/>
                  </a:lnTo>
                  <a:lnTo>
                    <a:pt x="196" y="348"/>
                  </a:lnTo>
                  <a:lnTo>
                    <a:pt x="166" y="344"/>
                  </a:lnTo>
                  <a:lnTo>
                    <a:pt x="134" y="338"/>
                  </a:lnTo>
                  <a:lnTo>
                    <a:pt x="106" y="330"/>
                  </a:lnTo>
                  <a:lnTo>
                    <a:pt x="78" y="320"/>
                  </a:lnTo>
                  <a:lnTo>
                    <a:pt x="54" y="306"/>
                  </a:lnTo>
                  <a:lnTo>
                    <a:pt x="42" y="298"/>
                  </a:lnTo>
                  <a:lnTo>
                    <a:pt x="32" y="290"/>
                  </a:lnTo>
                  <a:lnTo>
                    <a:pt x="24" y="280"/>
                  </a:lnTo>
                  <a:lnTo>
                    <a:pt x="16" y="268"/>
                  </a:lnTo>
                  <a:lnTo>
                    <a:pt x="10" y="258"/>
                  </a:lnTo>
                  <a:lnTo>
                    <a:pt x="4" y="246"/>
                  </a:lnTo>
                  <a:lnTo>
                    <a:pt x="2" y="232"/>
                  </a:lnTo>
                  <a:lnTo>
                    <a:pt x="0" y="218"/>
                  </a:lnTo>
                  <a:lnTo>
                    <a:pt x="0" y="218"/>
                  </a:lnTo>
                  <a:lnTo>
                    <a:pt x="2" y="186"/>
                  </a:lnTo>
                  <a:lnTo>
                    <a:pt x="12" y="116"/>
                  </a:lnTo>
                  <a:lnTo>
                    <a:pt x="24" y="44"/>
                  </a:lnTo>
                  <a:lnTo>
                    <a:pt x="30" y="16"/>
                  </a:lnTo>
                  <a:lnTo>
                    <a:pt x="32" y="6"/>
                  </a:lnTo>
                  <a:lnTo>
                    <a:pt x="36" y="0"/>
                  </a:lnTo>
                  <a:lnTo>
                    <a:pt x="3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8"/>
            <p:cNvSpPr>
              <a:spLocks/>
            </p:cNvSpPr>
            <p:nvPr/>
          </p:nvSpPr>
          <p:spPr bwMode="auto">
            <a:xfrm>
              <a:off x="755" y="2707"/>
              <a:ext cx="176" cy="220"/>
            </a:xfrm>
            <a:custGeom>
              <a:avLst/>
              <a:gdLst>
                <a:gd name="T0" fmla="*/ 2 w 176"/>
                <a:gd name="T1" fmla="*/ 0 h 220"/>
                <a:gd name="T2" fmla="*/ 40 w 176"/>
                <a:gd name="T3" fmla="*/ 6 h 220"/>
                <a:gd name="T4" fmla="*/ 80 w 176"/>
                <a:gd name="T5" fmla="*/ 20 h 220"/>
                <a:gd name="T6" fmla="*/ 116 w 176"/>
                <a:gd name="T7" fmla="*/ 44 h 220"/>
                <a:gd name="T8" fmla="*/ 138 w 176"/>
                <a:gd name="T9" fmla="*/ 74 h 220"/>
                <a:gd name="T10" fmla="*/ 144 w 176"/>
                <a:gd name="T11" fmla="*/ 90 h 220"/>
                <a:gd name="T12" fmla="*/ 140 w 176"/>
                <a:gd name="T13" fmla="*/ 120 h 220"/>
                <a:gd name="T14" fmla="*/ 128 w 176"/>
                <a:gd name="T15" fmla="*/ 146 h 220"/>
                <a:gd name="T16" fmla="*/ 100 w 176"/>
                <a:gd name="T17" fmla="*/ 184 h 220"/>
                <a:gd name="T18" fmla="*/ 118 w 176"/>
                <a:gd name="T19" fmla="*/ 184 h 220"/>
                <a:gd name="T20" fmla="*/ 158 w 176"/>
                <a:gd name="T21" fmla="*/ 190 h 220"/>
                <a:gd name="T22" fmla="*/ 172 w 176"/>
                <a:gd name="T23" fmla="*/ 198 h 220"/>
                <a:gd name="T24" fmla="*/ 176 w 176"/>
                <a:gd name="T25" fmla="*/ 206 h 220"/>
                <a:gd name="T26" fmla="*/ 176 w 176"/>
                <a:gd name="T27" fmla="*/ 212 h 220"/>
                <a:gd name="T28" fmla="*/ 148 w 176"/>
                <a:gd name="T29" fmla="*/ 220 h 220"/>
                <a:gd name="T30" fmla="*/ 114 w 176"/>
                <a:gd name="T31" fmla="*/ 220 h 220"/>
                <a:gd name="T32" fmla="*/ 52 w 176"/>
                <a:gd name="T33" fmla="*/ 208 h 220"/>
                <a:gd name="T34" fmla="*/ 32 w 176"/>
                <a:gd name="T35" fmla="*/ 202 h 220"/>
                <a:gd name="T36" fmla="*/ 20 w 176"/>
                <a:gd name="T37" fmla="*/ 194 h 220"/>
                <a:gd name="T38" fmla="*/ 20 w 176"/>
                <a:gd name="T39" fmla="*/ 190 h 220"/>
                <a:gd name="T40" fmla="*/ 24 w 176"/>
                <a:gd name="T41" fmla="*/ 182 h 220"/>
                <a:gd name="T42" fmla="*/ 50 w 176"/>
                <a:gd name="T43" fmla="*/ 162 h 220"/>
                <a:gd name="T44" fmla="*/ 70 w 176"/>
                <a:gd name="T45" fmla="*/ 148 h 220"/>
                <a:gd name="T46" fmla="*/ 92 w 176"/>
                <a:gd name="T47" fmla="*/ 126 h 220"/>
                <a:gd name="T48" fmla="*/ 98 w 176"/>
                <a:gd name="T49" fmla="*/ 108 h 220"/>
                <a:gd name="T50" fmla="*/ 90 w 176"/>
                <a:gd name="T51" fmla="*/ 92 h 220"/>
                <a:gd name="T52" fmla="*/ 66 w 176"/>
                <a:gd name="T53" fmla="*/ 76 h 220"/>
                <a:gd name="T54" fmla="*/ 30 w 176"/>
                <a:gd name="T55" fmla="*/ 60 h 220"/>
                <a:gd name="T56" fmla="*/ 20 w 176"/>
                <a:gd name="T57" fmla="*/ 52 h 220"/>
                <a:gd name="T58" fmla="*/ 18 w 176"/>
                <a:gd name="T59" fmla="*/ 48 h 220"/>
                <a:gd name="T60" fmla="*/ 18 w 176"/>
                <a:gd name="T61" fmla="*/ 44 h 220"/>
                <a:gd name="T62" fmla="*/ 22 w 176"/>
                <a:gd name="T63" fmla="*/ 44 h 220"/>
                <a:gd name="T64" fmla="*/ 16 w 176"/>
                <a:gd name="T65" fmla="*/ 40 h 220"/>
                <a:gd name="T66" fmla="*/ 2 w 176"/>
                <a:gd name="T67" fmla="*/ 28 h 220"/>
                <a:gd name="T68" fmla="*/ 2 w 176"/>
                <a:gd name="T69" fmla="*/ 14 h 220"/>
                <a:gd name="T70" fmla="*/ 2 w 176"/>
                <a:gd name="T7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220">
                  <a:moveTo>
                    <a:pt x="2" y="0"/>
                  </a:moveTo>
                  <a:lnTo>
                    <a:pt x="2" y="0"/>
                  </a:lnTo>
                  <a:lnTo>
                    <a:pt x="20" y="2"/>
                  </a:lnTo>
                  <a:lnTo>
                    <a:pt x="40" y="6"/>
                  </a:lnTo>
                  <a:lnTo>
                    <a:pt x="60" y="12"/>
                  </a:lnTo>
                  <a:lnTo>
                    <a:pt x="80" y="20"/>
                  </a:lnTo>
                  <a:lnTo>
                    <a:pt x="98" y="32"/>
                  </a:lnTo>
                  <a:lnTo>
                    <a:pt x="116" y="44"/>
                  </a:lnTo>
                  <a:lnTo>
                    <a:pt x="128" y="58"/>
                  </a:lnTo>
                  <a:lnTo>
                    <a:pt x="138" y="74"/>
                  </a:lnTo>
                  <a:lnTo>
                    <a:pt x="138" y="74"/>
                  </a:lnTo>
                  <a:lnTo>
                    <a:pt x="144" y="90"/>
                  </a:lnTo>
                  <a:lnTo>
                    <a:pt x="144" y="106"/>
                  </a:lnTo>
                  <a:lnTo>
                    <a:pt x="140" y="120"/>
                  </a:lnTo>
                  <a:lnTo>
                    <a:pt x="136" y="134"/>
                  </a:lnTo>
                  <a:lnTo>
                    <a:pt x="128" y="146"/>
                  </a:lnTo>
                  <a:lnTo>
                    <a:pt x="118" y="160"/>
                  </a:lnTo>
                  <a:lnTo>
                    <a:pt x="100" y="184"/>
                  </a:lnTo>
                  <a:lnTo>
                    <a:pt x="100" y="184"/>
                  </a:lnTo>
                  <a:lnTo>
                    <a:pt x="118" y="184"/>
                  </a:lnTo>
                  <a:lnTo>
                    <a:pt x="146" y="186"/>
                  </a:lnTo>
                  <a:lnTo>
                    <a:pt x="158" y="190"/>
                  </a:lnTo>
                  <a:lnTo>
                    <a:pt x="168" y="194"/>
                  </a:lnTo>
                  <a:lnTo>
                    <a:pt x="172" y="198"/>
                  </a:lnTo>
                  <a:lnTo>
                    <a:pt x="174" y="202"/>
                  </a:lnTo>
                  <a:lnTo>
                    <a:pt x="176" y="206"/>
                  </a:lnTo>
                  <a:lnTo>
                    <a:pt x="176" y="212"/>
                  </a:lnTo>
                  <a:lnTo>
                    <a:pt x="176" y="212"/>
                  </a:lnTo>
                  <a:lnTo>
                    <a:pt x="162" y="216"/>
                  </a:lnTo>
                  <a:lnTo>
                    <a:pt x="148" y="220"/>
                  </a:lnTo>
                  <a:lnTo>
                    <a:pt x="132" y="220"/>
                  </a:lnTo>
                  <a:lnTo>
                    <a:pt x="114" y="220"/>
                  </a:lnTo>
                  <a:lnTo>
                    <a:pt x="80" y="214"/>
                  </a:lnTo>
                  <a:lnTo>
                    <a:pt x="52" y="208"/>
                  </a:lnTo>
                  <a:lnTo>
                    <a:pt x="52" y="208"/>
                  </a:lnTo>
                  <a:lnTo>
                    <a:pt x="32" y="202"/>
                  </a:lnTo>
                  <a:lnTo>
                    <a:pt x="24" y="198"/>
                  </a:lnTo>
                  <a:lnTo>
                    <a:pt x="20" y="194"/>
                  </a:lnTo>
                  <a:lnTo>
                    <a:pt x="20" y="190"/>
                  </a:lnTo>
                  <a:lnTo>
                    <a:pt x="20" y="190"/>
                  </a:lnTo>
                  <a:lnTo>
                    <a:pt x="22" y="186"/>
                  </a:lnTo>
                  <a:lnTo>
                    <a:pt x="24" y="182"/>
                  </a:lnTo>
                  <a:lnTo>
                    <a:pt x="32" y="176"/>
                  </a:lnTo>
                  <a:lnTo>
                    <a:pt x="50" y="162"/>
                  </a:lnTo>
                  <a:lnTo>
                    <a:pt x="50" y="162"/>
                  </a:lnTo>
                  <a:lnTo>
                    <a:pt x="70" y="148"/>
                  </a:lnTo>
                  <a:lnTo>
                    <a:pt x="84" y="136"/>
                  </a:lnTo>
                  <a:lnTo>
                    <a:pt x="92" y="126"/>
                  </a:lnTo>
                  <a:lnTo>
                    <a:pt x="96" y="116"/>
                  </a:lnTo>
                  <a:lnTo>
                    <a:pt x="98" y="108"/>
                  </a:lnTo>
                  <a:lnTo>
                    <a:pt x="96" y="100"/>
                  </a:lnTo>
                  <a:lnTo>
                    <a:pt x="90" y="92"/>
                  </a:lnTo>
                  <a:lnTo>
                    <a:pt x="84" y="86"/>
                  </a:lnTo>
                  <a:lnTo>
                    <a:pt x="66" y="76"/>
                  </a:lnTo>
                  <a:lnTo>
                    <a:pt x="48" y="68"/>
                  </a:lnTo>
                  <a:lnTo>
                    <a:pt x="30" y="60"/>
                  </a:lnTo>
                  <a:lnTo>
                    <a:pt x="24" y="56"/>
                  </a:lnTo>
                  <a:lnTo>
                    <a:pt x="20" y="52"/>
                  </a:lnTo>
                  <a:lnTo>
                    <a:pt x="20" y="52"/>
                  </a:lnTo>
                  <a:lnTo>
                    <a:pt x="18" y="48"/>
                  </a:lnTo>
                  <a:lnTo>
                    <a:pt x="18" y="46"/>
                  </a:lnTo>
                  <a:lnTo>
                    <a:pt x="18" y="44"/>
                  </a:lnTo>
                  <a:lnTo>
                    <a:pt x="20" y="44"/>
                  </a:lnTo>
                  <a:lnTo>
                    <a:pt x="22" y="44"/>
                  </a:lnTo>
                  <a:lnTo>
                    <a:pt x="16" y="40"/>
                  </a:lnTo>
                  <a:lnTo>
                    <a:pt x="16" y="40"/>
                  </a:lnTo>
                  <a:lnTo>
                    <a:pt x="6" y="32"/>
                  </a:lnTo>
                  <a:lnTo>
                    <a:pt x="2" y="28"/>
                  </a:lnTo>
                  <a:lnTo>
                    <a:pt x="0" y="24"/>
                  </a:lnTo>
                  <a:lnTo>
                    <a:pt x="2" y="14"/>
                  </a:lnTo>
                  <a:lnTo>
                    <a:pt x="6"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9"/>
            <p:cNvSpPr>
              <a:spLocks/>
            </p:cNvSpPr>
            <p:nvPr/>
          </p:nvSpPr>
          <p:spPr bwMode="auto">
            <a:xfrm>
              <a:off x="443" y="2687"/>
              <a:ext cx="148" cy="248"/>
            </a:xfrm>
            <a:custGeom>
              <a:avLst/>
              <a:gdLst>
                <a:gd name="T0" fmla="*/ 28 w 148"/>
                <a:gd name="T1" fmla="*/ 0 h 248"/>
                <a:gd name="T2" fmla="*/ 62 w 148"/>
                <a:gd name="T3" fmla="*/ 16 h 248"/>
                <a:gd name="T4" fmla="*/ 98 w 148"/>
                <a:gd name="T5" fmla="*/ 40 h 248"/>
                <a:gd name="T6" fmla="*/ 128 w 148"/>
                <a:gd name="T7" fmla="*/ 70 h 248"/>
                <a:gd name="T8" fmla="*/ 142 w 148"/>
                <a:gd name="T9" fmla="*/ 104 h 248"/>
                <a:gd name="T10" fmla="*/ 144 w 148"/>
                <a:gd name="T11" fmla="*/ 122 h 248"/>
                <a:gd name="T12" fmla="*/ 134 w 148"/>
                <a:gd name="T13" fmla="*/ 150 h 248"/>
                <a:gd name="T14" fmla="*/ 114 w 148"/>
                <a:gd name="T15" fmla="*/ 172 h 248"/>
                <a:gd name="T16" fmla="*/ 78 w 148"/>
                <a:gd name="T17" fmla="*/ 202 h 248"/>
                <a:gd name="T18" fmla="*/ 98 w 148"/>
                <a:gd name="T19" fmla="*/ 208 h 248"/>
                <a:gd name="T20" fmla="*/ 136 w 148"/>
                <a:gd name="T21" fmla="*/ 222 h 248"/>
                <a:gd name="T22" fmla="*/ 146 w 148"/>
                <a:gd name="T23" fmla="*/ 232 h 248"/>
                <a:gd name="T24" fmla="*/ 148 w 148"/>
                <a:gd name="T25" fmla="*/ 242 h 248"/>
                <a:gd name="T26" fmla="*/ 146 w 148"/>
                <a:gd name="T27" fmla="*/ 246 h 248"/>
                <a:gd name="T28" fmla="*/ 118 w 148"/>
                <a:gd name="T29" fmla="*/ 248 h 248"/>
                <a:gd name="T30" fmla="*/ 86 w 148"/>
                <a:gd name="T31" fmla="*/ 240 h 248"/>
                <a:gd name="T32" fmla="*/ 28 w 148"/>
                <a:gd name="T33" fmla="*/ 214 h 248"/>
                <a:gd name="T34" fmla="*/ 10 w 148"/>
                <a:gd name="T35" fmla="*/ 204 h 248"/>
                <a:gd name="T36" fmla="*/ 0 w 148"/>
                <a:gd name="T37" fmla="*/ 194 h 248"/>
                <a:gd name="T38" fmla="*/ 0 w 148"/>
                <a:gd name="T39" fmla="*/ 188 h 248"/>
                <a:gd name="T40" fmla="*/ 6 w 148"/>
                <a:gd name="T41" fmla="*/ 184 h 248"/>
                <a:gd name="T42" fmla="*/ 36 w 148"/>
                <a:gd name="T43" fmla="*/ 170 h 248"/>
                <a:gd name="T44" fmla="*/ 58 w 148"/>
                <a:gd name="T45" fmla="*/ 162 h 248"/>
                <a:gd name="T46" fmla="*/ 86 w 148"/>
                <a:gd name="T47" fmla="*/ 144 h 248"/>
                <a:gd name="T48" fmla="*/ 96 w 148"/>
                <a:gd name="T49" fmla="*/ 128 h 248"/>
                <a:gd name="T50" fmla="*/ 92 w 148"/>
                <a:gd name="T51" fmla="*/ 112 h 248"/>
                <a:gd name="T52" fmla="*/ 72 w 148"/>
                <a:gd name="T53" fmla="*/ 90 h 248"/>
                <a:gd name="T54" fmla="*/ 40 w 148"/>
                <a:gd name="T55" fmla="*/ 66 h 248"/>
                <a:gd name="T56" fmla="*/ 32 w 148"/>
                <a:gd name="T57" fmla="*/ 56 h 248"/>
                <a:gd name="T58" fmla="*/ 32 w 148"/>
                <a:gd name="T59" fmla="*/ 50 h 248"/>
                <a:gd name="T60" fmla="*/ 32 w 148"/>
                <a:gd name="T61" fmla="*/ 48 h 248"/>
                <a:gd name="T62" fmla="*/ 36 w 148"/>
                <a:gd name="T63" fmla="*/ 48 h 248"/>
                <a:gd name="T64" fmla="*/ 32 w 148"/>
                <a:gd name="T65" fmla="*/ 42 h 248"/>
                <a:gd name="T66" fmla="*/ 22 w 148"/>
                <a:gd name="T67" fmla="*/ 28 h 248"/>
                <a:gd name="T68" fmla="*/ 24 w 148"/>
                <a:gd name="T69" fmla="*/ 16 h 248"/>
                <a:gd name="T70" fmla="*/ 28 w 148"/>
                <a:gd name="T71"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48">
                  <a:moveTo>
                    <a:pt x="28" y="0"/>
                  </a:moveTo>
                  <a:lnTo>
                    <a:pt x="28" y="0"/>
                  </a:lnTo>
                  <a:lnTo>
                    <a:pt x="44" y="6"/>
                  </a:lnTo>
                  <a:lnTo>
                    <a:pt x="62" y="16"/>
                  </a:lnTo>
                  <a:lnTo>
                    <a:pt x="80" y="26"/>
                  </a:lnTo>
                  <a:lnTo>
                    <a:pt x="98" y="40"/>
                  </a:lnTo>
                  <a:lnTo>
                    <a:pt x="114" y="54"/>
                  </a:lnTo>
                  <a:lnTo>
                    <a:pt x="128" y="70"/>
                  </a:lnTo>
                  <a:lnTo>
                    <a:pt x="136" y="86"/>
                  </a:lnTo>
                  <a:lnTo>
                    <a:pt x="142" y="104"/>
                  </a:lnTo>
                  <a:lnTo>
                    <a:pt x="142" y="104"/>
                  </a:lnTo>
                  <a:lnTo>
                    <a:pt x="144" y="122"/>
                  </a:lnTo>
                  <a:lnTo>
                    <a:pt x="140" y="136"/>
                  </a:lnTo>
                  <a:lnTo>
                    <a:pt x="134" y="150"/>
                  </a:lnTo>
                  <a:lnTo>
                    <a:pt x="126" y="162"/>
                  </a:lnTo>
                  <a:lnTo>
                    <a:pt x="114" y="172"/>
                  </a:lnTo>
                  <a:lnTo>
                    <a:pt x="104" y="182"/>
                  </a:lnTo>
                  <a:lnTo>
                    <a:pt x="78" y="202"/>
                  </a:lnTo>
                  <a:lnTo>
                    <a:pt x="78" y="202"/>
                  </a:lnTo>
                  <a:lnTo>
                    <a:pt x="98" y="208"/>
                  </a:lnTo>
                  <a:lnTo>
                    <a:pt x="124" y="216"/>
                  </a:lnTo>
                  <a:lnTo>
                    <a:pt x="136" y="222"/>
                  </a:lnTo>
                  <a:lnTo>
                    <a:pt x="144" y="228"/>
                  </a:lnTo>
                  <a:lnTo>
                    <a:pt x="146" y="232"/>
                  </a:lnTo>
                  <a:lnTo>
                    <a:pt x="148" y="236"/>
                  </a:lnTo>
                  <a:lnTo>
                    <a:pt x="148" y="242"/>
                  </a:lnTo>
                  <a:lnTo>
                    <a:pt x="146" y="246"/>
                  </a:lnTo>
                  <a:lnTo>
                    <a:pt x="146" y="246"/>
                  </a:lnTo>
                  <a:lnTo>
                    <a:pt x="132" y="248"/>
                  </a:lnTo>
                  <a:lnTo>
                    <a:pt x="118" y="248"/>
                  </a:lnTo>
                  <a:lnTo>
                    <a:pt x="102" y="246"/>
                  </a:lnTo>
                  <a:lnTo>
                    <a:pt x="86" y="240"/>
                  </a:lnTo>
                  <a:lnTo>
                    <a:pt x="54" y="228"/>
                  </a:lnTo>
                  <a:lnTo>
                    <a:pt x="28" y="214"/>
                  </a:lnTo>
                  <a:lnTo>
                    <a:pt x="28" y="214"/>
                  </a:lnTo>
                  <a:lnTo>
                    <a:pt x="10" y="204"/>
                  </a:lnTo>
                  <a:lnTo>
                    <a:pt x="2" y="198"/>
                  </a:lnTo>
                  <a:lnTo>
                    <a:pt x="0" y="194"/>
                  </a:lnTo>
                  <a:lnTo>
                    <a:pt x="0" y="188"/>
                  </a:lnTo>
                  <a:lnTo>
                    <a:pt x="0" y="188"/>
                  </a:lnTo>
                  <a:lnTo>
                    <a:pt x="2" y="186"/>
                  </a:lnTo>
                  <a:lnTo>
                    <a:pt x="6" y="184"/>
                  </a:lnTo>
                  <a:lnTo>
                    <a:pt x="16" y="178"/>
                  </a:lnTo>
                  <a:lnTo>
                    <a:pt x="36" y="170"/>
                  </a:lnTo>
                  <a:lnTo>
                    <a:pt x="36" y="170"/>
                  </a:lnTo>
                  <a:lnTo>
                    <a:pt x="58" y="162"/>
                  </a:lnTo>
                  <a:lnTo>
                    <a:pt x="74" y="152"/>
                  </a:lnTo>
                  <a:lnTo>
                    <a:pt x="86" y="144"/>
                  </a:lnTo>
                  <a:lnTo>
                    <a:pt x="92" y="136"/>
                  </a:lnTo>
                  <a:lnTo>
                    <a:pt x="96" y="128"/>
                  </a:lnTo>
                  <a:lnTo>
                    <a:pt x="94" y="120"/>
                  </a:lnTo>
                  <a:lnTo>
                    <a:pt x="92" y="112"/>
                  </a:lnTo>
                  <a:lnTo>
                    <a:pt x="86" y="104"/>
                  </a:lnTo>
                  <a:lnTo>
                    <a:pt x="72" y="90"/>
                  </a:lnTo>
                  <a:lnTo>
                    <a:pt x="56" y="78"/>
                  </a:lnTo>
                  <a:lnTo>
                    <a:pt x="40" y="66"/>
                  </a:lnTo>
                  <a:lnTo>
                    <a:pt x="36" y="60"/>
                  </a:lnTo>
                  <a:lnTo>
                    <a:pt x="32" y="56"/>
                  </a:lnTo>
                  <a:lnTo>
                    <a:pt x="32" y="56"/>
                  </a:lnTo>
                  <a:lnTo>
                    <a:pt x="32" y="50"/>
                  </a:lnTo>
                  <a:lnTo>
                    <a:pt x="32" y="48"/>
                  </a:lnTo>
                  <a:lnTo>
                    <a:pt x="32" y="48"/>
                  </a:lnTo>
                  <a:lnTo>
                    <a:pt x="34" y="48"/>
                  </a:lnTo>
                  <a:lnTo>
                    <a:pt x="36" y="48"/>
                  </a:lnTo>
                  <a:lnTo>
                    <a:pt x="32" y="42"/>
                  </a:lnTo>
                  <a:lnTo>
                    <a:pt x="32" y="42"/>
                  </a:lnTo>
                  <a:lnTo>
                    <a:pt x="22" y="32"/>
                  </a:lnTo>
                  <a:lnTo>
                    <a:pt x="22" y="28"/>
                  </a:lnTo>
                  <a:lnTo>
                    <a:pt x="20" y="24"/>
                  </a:lnTo>
                  <a:lnTo>
                    <a:pt x="24" y="16"/>
                  </a:lnTo>
                  <a:lnTo>
                    <a:pt x="32" y="2"/>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20"/>
            <p:cNvSpPr>
              <a:spLocks/>
            </p:cNvSpPr>
            <p:nvPr/>
          </p:nvSpPr>
          <p:spPr bwMode="auto">
            <a:xfrm>
              <a:off x="943" y="2433"/>
              <a:ext cx="196" cy="198"/>
            </a:xfrm>
            <a:custGeom>
              <a:avLst/>
              <a:gdLst>
                <a:gd name="T0" fmla="*/ 0 w 196"/>
                <a:gd name="T1" fmla="*/ 106 h 198"/>
                <a:gd name="T2" fmla="*/ 0 w 196"/>
                <a:gd name="T3" fmla="*/ 106 h 198"/>
                <a:gd name="T4" fmla="*/ 52 w 196"/>
                <a:gd name="T5" fmla="*/ 136 h 198"/>
                <a:gd name="T6" fmla="*/ 104 w 196"/>
                <a:gd name="T7" fmla="*/ 168 h 198"/>
                <a:gd name="T8" fmla="*/ 104 w 196"/>
                <a:gd name="T9" fmla="*/ 168 h 198"/>
                <a:gd name="T10" fmla="*/ 118 w 196"/>
                <a:gd name="T11" fmla="*/ 178 h 198"/>
                <a:gd name="T12" fmla="*/ 138 w 196"/>
                <a:gd name="T13" fmla="*/ 188 h 198"/>
                <a:gd name="T14" fmla="*/ 148 w 196"/>
                <a:gd name="T15" fmla="*/ 194 h 198"/>
                <a:gd name="T16" fmla="*/ 158 w 196"/>
                <a:gd name="T17" fmla="*/ 196 h 198"/>
                <a:gd name="T18" fmla="*/ 166 w 196"/>
                <a:gd name="T19" fmla="*/ 198 h 198"/>
                <a:gd name="T20" fmla="*/ 174 w 196"/>
                <a:gd name="T21" fmla="*/ 196 h 198"/>
                <a:gd name="T22" fmla="*/ 174 w 196"/>
                <a:gd name="T23" fmla="*/ 196 h 198"/>
                <a:gd name="T24" fmla="*/ 178 w 196"/>
                <a:gd name="T25" fmla="*/ 192 h 198"/>
                <a:gd name="T26" fmla="*/ 182 w 196"/>
                <a:gd name="T27" fmla="*/ 188 h 198"/>
                <a:gd name="T28" fmla="*/ 188 w 196"/>
                <a:gd name="T29" fmla="*/ 172 h 198"/>
                <a:gd name="T30" fmla="*/ 192 w 196"/>
                <a:gd name="T31" fmla="*/ 152 h 198"/>
                <a:gd name="T32" fmla="*/ 194 w 196"/>
                <a:gd name="T33" fmla="*/ 128 h 198"/>
                <a:gd name="T34" fmla="*/ 196 w 196"/>
                <a:gd name="T35" fmla="*/ 84 h 198"/>
                <a:gd name="T36" fmla="*/ 196 w 196"/>
                <a:gd name="T37" fmla="*/ 52 h 198"/>
                <a:gd name="T38" fmla="*/ 196 w 196"/>
                <a:gd name="T39" fmla="*/ 52 h 198"/>
                <a:gd name="T40" fmla="*/ 194 w 196"/>
                <a:gd name="T41" fmla="*/ 36 h 198"/>
                <a:gd name="T42" fmla="*/ 186 w 196"/>
                <a:gd name="T43" fmla="*/ 22 h 198"/>
                <a:gd name="T44" fmla="*/ 176 w 196"/>
                <a:gd name="T45" fmla="*/ 10 h 198"/>
                <a:gd name="T46" fmla="*/ 170 w 196"/>
                <a:gd name="T47" fmla="*/ 4 h 198"/>
                <a:gd name="T48" fmla="*/ 162 w 196"/>
                <a:gd name="T49" fmla="*/ 2 h 198"/>
                <a:gd name="T50" fmla="*/ 162 w 196"/>
                <a:gd name="T51" fmla="*/ 2 h 198"/>
                <a:gd name="T52" fmla="*/ 156 w 196"/>
                <a:gd name="T53" fmla="*/ 0 h 198"/>
                <a:gd name="T54" fmla="*/ 148 w 196"/>
                <a:gd name="T55" fmla="*/ 0 h 198"/>
                <a:gd name="T56" fmla="*/ 140 w 196"/>
                <a:gd name="T57" fmla="*/ 0 h 198"/>
                <a:gd name="T58" fmla="*/ 132 w 196"/>
                <a:gd name="T59" fmla="*/ 2 h 198"/>
                <a:gd name="T60" fmla="*/ 126 w 196"/>
                <a:gd name="T61" fmla="*/ 6 h 198"/>
                <a:gd name="T62" fmla="*/ 118 w 196"/>
                <a:gd name="T63" fmla="*/ 10 h 198"/>
                <a:gd name="T64" fmla="*/ 114 w 196"/>
                <a:gd name="T65" fmla="*/ 16 h 198"/>
                <a:gd name="T66" fmla="*/ 110 w 196"/>
                <a:gd name="T67" fmla="*/ 22 h 198"/>
                <a:gd name="T68" fmla="*/ 110 w 196"/>
                <a:gd name="T69" fmla="*/ 22 h 198"/>
                <a:gd name="T70" fmla="*/ 110 w 196"/>
                <a:gd name="T71" fmla="*/ 30 h 198"/>
                <a:gd name="T72" fmla="*/ 112 w 196"/>
                <a:gd name="T73" fmla="*/ 36 h 198"/>
                <a:gd name="T74" fmla="*/ 116 w 196"/>
                <a:gd name="T75" fmla="*/ 42 h 198"/>
                <a:gd name="T76" fmla="*/ 122 w 196"/>
                <a:gd name="T77" fmla="*/ 46 h 198"/>
                <a:gd name="T78" fmla="*/ 136 w 196"/>
                <a:gd name="T79" fmla="*/ 52 h 198"/>
                <a:gd name="T80" fmla="*/ 142 w 196"/>
                <a:gd name="T81" fmla="*/ 56 h 198"/>
                <a:gd name="T82" fmla="*/ 146 w 196"/>
                <a:gd name="T83" fmla="*/ 60 h 198"/>
                <a:gd name="T84" fmla="*/ 146 w 196"/>
                <a:gd name="T85" fmla="*/ 60 h 198"/>
                <a:gd name="T86" fmla="*/ 150 w 196"/>
                <a:gd name="T87" fmla="*/ 66 h 198"/>
                <a:gd name="T88" fmla="*/ 154 w 196"/>
                <a:gd name="T89" fmla="*/ 72 h 198"/>
                <a:gd name="T90" fmla="*/ 156 w 196"/>
                <a:gd name="T91" fmla="*/ 84 h 198"/>
                <a:gd name="T92" fmla="*/ 156 w 196"/>
                <a:gd name="T93" fmla="*/ 112 h 198"/>
                <a:gd name="T94" fmla="*/ 156 w 196"/>
                <a:gd name="T95" fmla="*/ 112 h 198"/>
                <a:gd name="T96" fmla="*/ 156 w 196"/>
                <a:gd name="T97" fmla="*/ 142 h 198"/>
                <a:gd name="T98" fmla="*/ 156 w 196"/>
                <a:gd name="T99" fmla="*/ 142 h 198"/>
                <a:gd name="T100" fmla="*/ 102 w 196"/>
                <a:gd name="T101" fmla="*/ 110 h 198"/>
                <a:gd name="T102" fmla="*/ 70 w 196"/>
                <a:gd name="T103" fmla="*/ 90 h 198"/>
                <a:gd name="T104" fmla="*/ 42 w 196"/>
                <a:gd name="T105" fmla="*/ 72 h 198"/>
                <a:gd name="T106" fmla="*/ 42 w 196"/>
                <a:gd name="T107" fmla="*/ 72 h 198"/>
                <a:gd name="T108" fmla="*/ 30 w 196"/>
                <a:gd name="T109" fmla="*/ 64 h 198"/>
                <a:gd name="T110" fmla="*/ 28 w 196"/>
                <a:gd name="T111" fmla="*/ 64 h 198"/>
                <a:gd name="T112" fmla="*/ 28 w 196"/>
                <a:gd name="T113" fmla="*/ 66 h 198"/>
                <a:gd name="T114" fmla="*/ 26 w 196"/>
                <a:gd name="T115" fmla="*/ 74 h 198"/>
                <a:gd name="T116" fmla="*/ 22 w 196"/>
                <a:gd name="T117" fmla="*/ 78 h 198"/>
                <a:gd name="T118" fmla="*/ 14 w 196"/>
                <a:gd name="T119" fmla="*/ 86 h 198"/>
                <a:gd name="T120" fmla="*/ 0 w 196"/>
                <a:gd name="T121" fmla="*/ 10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 h="198">
                  <a:moveTo>
                    <a:pt x="0" y="106"/>
                  </a:moveTo>
                  <a:lnTo>
                    <a:pt x="0" y="106"/>
                  </a:lnTo>
                  <a:lnTo>
                    <a:pt x="52" y="136"/>
                  </a:lnTo>
                  <a:lnTo>
                    <a:pt x="104" y="168"/>
                  </a:lnTo>
                  <a:lnTo>
                    <a:pt x="104" y="168"/>
                  </a:lnTo>
                  <a:lnTo>
                    <a:pt x="118" y="178"/>
                  </a:lnTo>
                  <a:lnTo>
                    <a:pt x="138" y="188"/>
                  </a:lnTo>
                  <a:lnTo>
                    <a:pt x="148" y="194"/>
                  </a:lnTo>
                  <a:lnTo>
                    <a:pt x="158" y="196"/>
                  </a:lnTo>
                  <a:lnTo>
                    <a:pt x="166" y="198"/>
                  </a:lnTo>
                  <a:lnTo>
                    <a:pt x="174" y="196"/>
                  </a:lnTo>
                  <a:lnTo>
                    <a:pt x="174" y="196"/>
                  </a:lnTo>
                  <a:lnTo>
                    <a:pt x="178" y="192"/>
                  </a:lnTo>
                  <a:lnTo>
                    <a:pt x="182" y="188"/>
                  </a:lnTo>
                  <a:lnTo>
                    <a:pt x="188" y="172"/>
                  </a:lnTo>
                  <a:lnTo>
                    <a:pt x="192" y="152"/>
                  </a:lnTo>
                  <a:lnTo>
                    <a:pt x="194" y="128"/>
                  </a:lnTo>
                  <a:lnTo>
                    <a:pt x="196" y="84"/>
                  </a:lnTo>
                  <a:lnTo>
                    <a:pt x="196" y="52"/>
                  </a:lnTo>
                  <a:lnTo>
                    <a:pt x="196" y="52"/>
                  </a:lnTo>
                  <a:lnTo>
                    <a:pt x="194" y="36"/>
                  </a:lnTo>
                  <a:lnTo>
                    <a:pt x="186" y="22"/>
                  </a:lnTo>
                  <a:lnTo>
                    <a:pt x="176" y="10"/>
                  </a:lnTo>
                  <a:lnTo>
                    <a:pt x="170" y="4"/>
                  </a:lnTo>
                  <a:lnTo>
                    <a:pt x="162" y="2"/>
                  </a:lnTo>
                  <a:lnTo>
                    <a:pt x="162" y="2"/>
                  </a:lnTo>
                  <a:lnTo>
                    <a:pt x="156" y="0"/>
                  </a:lnTo>
                  <a:lnTo>
                    <a:pt x="148" y="0"/>
                  </a:lnTo>
                  <a:lnTo>
                    <a:pt x="140" y="0"/>
                  </a:lnTo>
                  <a:lnTo>
                    <a:pt x="132" y="2"/>
                  </a:lnTo>
                  <a:lnTo>
                    <a:pt x="126" y="6"/>
                  </a:lnTo>
                  <a:lnTo>
                    <a:pt x="118" y="10"/>
                  </a:lnTo>
                  <a:lnTo>
                    <a:pt x="114" y="16"/>
                  </a:lnTo>
                  <a:lnTo>
                    <a:pt x="110" y="22"/>
                  </a:lnTo>
                  <a:lnTo>
                    <a:pt x="110" y="22"/>
                  </a:lnTo>
                  <a:lnTo>
                    <a:pt x="110" y="30"/>
                  </a:lnTo>
                  <a:lnTo>
                    <a:pt x="112" y="36"/>
                  </a:lnTo>
                  <a:lnTo>
                    <a:pt x="116" y="42"/>
                  </a:lnTo>
                  <a:lnTo>
                    <a:pt x="122" y="46"/>
                  </a:lnTo>
                  <a:lnTo>
                    <a:pt x="136" y="52"/>
                  </a:lnTo>
                  <a:lnTo>
                    <a:pt x="142" y="56"/>
                  </a:lnTo>
                  <a:lnTo>
                    <a:pt x="146" y="60"/>
                  </a:lnTo>
                  <a:lnTo>
                    <a:pt x="146" y="60"/>
                  </a:lnTo>
                  <a:lnTo>
                    <a:pt x="150" y="66"/>
                  </a:lnTo>
                  <a:lnTo>
                    <a:pt x="154" y="72"/>
                  </a:lnTo>
                  <a:lnTo>
                    <a:pt x="156" y="84"/>
                  </a:lnTo>
                  <a:lnTo>
                    <a:pt x="156" y="112"/>
                  </a:lnTo>
                  <a:lnTo>
                    <a:pt x="156" y="112"/>
                  </a:lnTo>
                  <a:lnTo>
                    <a:pt x="156" y="142"/>
                  </a:lnTo>
                  <a:lnTo>
                    <a:pt x="156" y="142"/>
                  </a:lnTo>
                  <a:lnTo>
                    <a:pt x="102" y="110"/>
                  </a:lnTo>
                  <a:lnTo>
                    <a:pt x="70" y="90"/>
                  </a:lnTo>
                  <a:lnTo>
                    <a:pt x="42" y="72"/>
                  </a:lnTo>
                  <a:lnTo>
                    <a:pt x="42" y="72"/>
                  </a:lnTo>
                  <a:lnTo>
                    <a:pt x="30" y="64"/>
                  </a:lnTo>
                  <a:lnTo>
                    <a:pt x="28" y="64"/>
                  </a:lnTo>
                  <a:lnTo>
                    <a:pt x="28" y="66"/>
                  </a:lnTo>
                  <a:lnTo>
                    <a:pt x="26" y="74"/>
                  </a:lnTo>
                  <a:lnTo>
                    <a:pt x="22" y="78"/>
                  </a:lnTo>
                  <a:lnTo>
                    <a:pt x="14" y="86"/>
                  </a:lnTo>
                  <a:lnTo>
                    <a:pt x="0" y="10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21"/>
            <p:cNvSpPr>
              <a:spLocks/>
            </p:cNvSpPr>
            <p:nvPr/>
          </p:nvSpPr>
          <p:spPr bwMode="auto">
            <a:xfrm>
              <a:off x="235" y="2447"/>
              <a:ext cx="228" cy="246"/>
            </a:xfrm>
            <a:custGeom>
              <a:avLst/>
              <a:gdLst>
                <a:gd name="T0" fmla="*/ 228 w 228"/>
                <a:gd name="T1" fmla="*/ 0 h 246"/>
                <a:gd name="T2" fmla="*/ 228 w 228"/>
                <a:gd name="T3" fmla="*/ 0 h 246"/>
                <a:gd name="T4" fmla="*/ 194 w 228"/>
                <a:gd name="T5" fmla="*/ 14 h 246"/>
                <a:gd name="T6" fmla="*/ 156 w 228"/>
                <a:gd name="T7" fmla="*/ 34 h 246"/>
                <a:gd name="T8" fmla="*/ 118 w 228"/>
                <a:gd name="T9" fmla="*/ 54 h 246"/>
                <a:gd name="T10" fmla="*/ 100 w 228"/>
                <a:gd name="T11" fmla="*/ 62 h 246"/>
                <a:gd name="T12" fmla="*/ 84 w 228"/>
                <a:gd name="T13" fmla="*/ 66 h 246"/>
                <a:gd name="T14" fmla="*/ 84 w 228"/>
                <a:gd name="T15" fmla="*/ 66 h 246"/>
                <a:gd name="T16" fmla="*/ 66 w 228"/>
                <a:gd name="T17" fmla="*/ 72 h 246"/>
                <a:gd name="T18" fmla="*/ 60 w 228"/>
                <a:gd name="T19" fmla="*/ 76 h 246"/>
                <a:gd name="T20" fmla="*/ 54 w 228"/>
                <a:gd name="T21" fmla="*/ 80 h 246"/>
                <a:gd name="T22" fmla="*/ 44 w 228"/>
                <a:gd name="T23" fmla="*/ 94 h 246"/>
                <a:gd name="T24" fmla="*/ 34 w 228"/>
                <a:gd name="T25" fmla="*/ 114 h 246"/>
                <a:gd name="T26" fmla="*/ 34 w 228"/>
                <a:gd name="T27" fmla="*/ 114 h 246"/>
                <a:gd name="T28" fmla="*/ 20 w 228"/>
                <a:gd name="T29" fmla="*/ 146 h 246"/>
                <a:gd name="T30" fmla="*/ 8 w 228"/>
                <a:gd name="T31" fmla="*/ 180 h 246"/>
                <a:gd name="T32" fmla="*/ 8 w 228"/>
                <a:gd name="T33" fmla="*/ 180 h 246"/>
                <a:gd name="T34" fmla="*/ 4 w 228"/>
                <a:gd name="T35" fmla="*/ 194 h 246"/>
                <a:gd name="T36" fmla="*/ 0 w 228"/>
                <a:gd name="T37" fmla="*/ 208 h 246"/>
                <a:gd name="T38" fmla="*/ 0 w 228"/>
                <a:gd name="T39" fmla="*/ 214 h 246"/>
                <a:gd name="T40" fmla="*/ 0 w 228"/>
                <a:gd name="T41" fmla="*/ 220 h 246"/>
                <a:gd name="T42" fmla="*/ 2 w 228"/>
                <a:gd name="T43" fmla="*/ 226 h 246"/>
                <a:gd name="T44" fmla="*/ 6 w 228"/>
                <a:gd name="T45" fmla="*/ 230 h 246"/>
                <a:gd name="T46" fmla="*/ 6 w 228"/>
                <a:gd name="T47" fmla="*/ 230 h 246"/>
                <a:gd name="T48" fmla="*/ 14 w 228"/>
                <a:gd name="T49" fmla="*/ 236 h 246"/>
                <a:gd name="T50" fmla="*/ 26 w 228"/>
                <a:gd name="T51" fmla="*/ 242 h 246"/>
                <a:gd name="T52" fmla="*/ 38 w 228"/>
                <a:gd name="T53" fmla="*/ 246 h 246"/>
                <a:gd name="T54" fmla="*/ 46 w 228"/>
                <a:gd name="T55" fmla="*/ 246 h 246"/>
                <a:gd name="T56" fmla="*/ 46 w 228"/>
                <a:gd name="T57" fmla="*/ 246 h 246"/>
                <a:gd name="T58" fmla="*/ 52 w 228"/>
                <a:gd name="T59" fmla="*/ 244 h 246"/>
                <a:gd name="T60" fmla="*/ 56 w 228"/>
                <a:gd name="T61" fmla="*/ 242 h 246"/>
                <a:gd name="T62" fmla="*/ 60 w 228"/>
                <a:gd name="T63" fmla="*/ 238 h 246"/>
                <a:gd name="T64" fmla="*/ 62 w 228"/>
                <a:gd name="T65" fmla="*/ 234 h 246"/>
                <a:gd name="T66" fmla="*/ 62 w 228"/>
                <a:gd name="T67" fmla="*/ 230 h 246"/>
                <a:gd name="T68" fmla="*/ 62 w 228"/>
                <a:gd name="T69" fmla="*/ 224 h 246"/>
                <a:gd name="T70" fmla="*/ 60 w 228"/>
                <a:gd name="T71" fmla="*/ 220 h 246"/>
                <a:gd name="T72" fmla="*/ 56 w 228"/>
                <a:gd name="T73" fmla="*/ 216 h 246"/>
                <a:gd name="T74" fmla="*/ 56 w 228"/>
                <a:gd name="T75" fmla="*/ 216 h 246"/>
                <a:gd name="T76" fmla="*/ 52 w 228"/>
                <a:gd name="T77" fmla="*/ 212 h 246"/>
                <a:gd name="T78" fmla="*/ 50 w 228"/>
                <a:gd name="T79" fmla="*/ 206 h 246"/>
                <a:gd name="T80" fmla="*/ 48 w 228"/>
                <a:gd name="T81" fmla="*/ 194 h 246"/>
                <a:gd name="T82" fmla="*/ 50 w 228"/>
                <a:gd name="T83" fmla="*/ 180 h 246"/>
                <a:gd name="T84" fmla="*/ 54 w 228"/>
                <a:gd name="T85" fmla="*/ 166 h 246"/>
                <a:gd name="T86" fmla="*/ 66 w 228"/>
                <a:gd name="T87" fmla="*/ 136 h 246"/>
                <a:gd name="T88" fmla="*/ 72 w 228"/>
                <a:gd name="T89" fmla="*/ 122 h 246"/>
                <a:gd name="T90" fmla="*/ 76 w 228"/>
                <a:gd name="T91" fmla="*/ 110 h 246"/>
                <a:gd name="T92" fmla="*/ 76 w 228"/>
                <a:gd name="T93" fmla="*/ 110 h 246"/>
                <a:gd name="T94" fmla="*/ 92 w 228"/>
                <a:gd name="T95" fmla="*/ 108 h 246"/>
                <a:gd name="T96" fmla="*/ 112 w 228"/>
                <a:gd name="T97" fmla="*/ 104 h 246"/>
                <a:gd name="T98" fmla="*/ 154 w 228"/>
                <a:gd name="T99" fmla="*/ 92 h 246"/>
                <a:gd name="T100" fmla="*/ 194 w 228"/>
                <a:gd name="T101" fmla="*/ 80 h 246"/>
                <a:gd name="T102" fmla="*/ 228 w 228"/>
                <a:gd name="T103" fmla="*/ 68 h 246"/>
                <a:gd name="T104" fmla="*/ 228 w 228"/>
                <a:gd name="T105" fmla="*/ 68 h 246"/>
                <a:gd name="T106" fmla="*/ 228 w 228"/>
                <a:gd name="T107" fmla="*/ 26 h 246"/>
                <a:gd name="T108" fmla="*/ 228 w 228"/>
                <a:gd name="T109"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246">
                  <a:moveTo>
                    <a:pt x="228" y="0"/>
                  </a:moveTo>
                  <a:lnTo>
                    <a:pt x="228" y="0"/>
                  </a:lnTo>
                  <a:lnTo>
                    <a:pt x="194" y="14"/>
                  </a:lnTo>
                  <a:lnTo>
                    <a:pt x="156" y="34"/>
                  </a:lnTo>
                  <a:lnTo>
                    <a:pt x="118" y="54"/>
                  </a:lnTo>
                  <a:lnTo>
                    <a:pt x="100" y="62"/>
                  </a:lnTo>
                  <a:lnTo>
                    <a:pt x="84" y="66"/>
                  </a:lnTo>
                  <a:lnTo>
                    <a:pt x="84" y="66"/>
                  </a:lnTo>
                  <a:lnTo>
                    <a:pt x="66" y="72"/>
                  </a:lnTo>
                  <a:lnTo>
                    <a:pt x="60" y="76"/>
                  </a:lnTo>
                  <a:lnTo>
                    <a:pt x="54" y="80"/>
                  </a:lnTo>
                  <a:lnTo>
                    <a:pt x="44" y="94"/>
                  </a:lnTo>
                  <a:lnTo>
                    <a:pt x="34" y="114"/>
                  </a:lnTo>
                  <a:lnTo>
                    <a:pt x="34" y="114"/>
                  </a:lnTo>
                  <a:lnTo>
                    <a:pt x="20" y="146"/>
                  </a:lnTo>
                  <a:lnTo>
                    <a:pt x="8" y="180"/>
                  </a:lnTo>
                  <a:lnTo>
                    <a:pt x="8" y="180"/>
                  </a:lnTo>
                  <a:lnTo>
                    <a:pt x="4" y="194"/>
                  </a:lnTo>
                  <a:lnTo>
                    <a:pt x="0" y="208"/>
                  </a:lnTo>
                  <a:lnTo>
                    <a:pt x="0" y="214"/>
                  </a:lnTo>
                  <a:lnTo>
                    <a:pt x="0" y="220"/>
                  </a:lnTo>
                  <a:lnTo>
                    <a:pt x="2" y="226"/>
                  </a:lnTo>
                  <a:lnTo>
                    <a:pt x="6" y="230"/>
                  </a:lnTo>
                  <a:lnTo>
                    <a:pt x="6" y="230"/>
                  </a:lnTo>
                  <a:lnTo>
                    <a:pt x="14" y="236"/>
                  </a:lnTo>
                  <a:lnTo>
                    <a:pt x="26" y="242"/>
                  </a:lnTo>
                  <a:lnTo>
                    <a:pt x="38" y="246"/>
                  </a:lnTo>
                  <a:lnTo>
                    <a:pt x="46" y="246"/>
                  </a:lnTo>
                  <a:lnTo>
                    <a:pt x="46" y="246"/>
                  </a:lnTo>
                  <a:lnTo>
                    <a:pt x="52" y="244"/>
                  </a:lnTo>
                  <a:lnTo>
                    <a:pt x="56" y="242"/>
                  </a:lnTo>
                  <a:lnTo>
                    <a:pt x="60" y="238"/>
                  </a:lnTo>
                  <a:lnTo>
                    <a:pt x="62" y="234"/>
                  </a:lnTo>
                  <a:lnTo>
                    <a:pt x="62" y="230"/>
                  </a:lnTo>
                  <a:lnTo>
                    <a:pt x="62" y="224"/>
                  </a:lnTo>
                  <a:lnTo>
                    <a:pt x="60" y="220"/>
                  </a:lnTo>
                  <a:lnTo>
                    <a:pt x="56" y="216"/>
                  </a:lnTo>
                  <a:lnTo>
                    <a:pt x="56" y="216"/>
                  </a:lnTo>
                  <a:lnTo>
                    <a:pt x="52" y="212"/>
                  </a:lnTo>
                  <a:lnTo>
                    <a:pt x="50" y="206"/>
                  </a:lnTo>
                  <a:lnTo>
                    <a:pt x="48" y="194"/>
                  </a:lnTo>
                  <a:lnTo>
                    <a:pt x="50" y="180"/>
                  </a:lnTo>
                  <a:lnTo>
                    <a:pt x="54" y="166"/>
                  </a:lnTo>
                  <a:lnTo>
                    <a:pt x="66" y="136"/>
                  </a:lnTo>
                  <a:lnTo>
                    <a:pt x="72" y="122"/>
                  </a:lnTo>
                  <a:lnTo>
                    <a:pt x="76" y="110"/>
                  </a:lnTo>
                  <a:lnTo>
                    <a:pt x="76" y="110"/>
                  </a:lnTo>
                  <a:lnTo>
                    <a:pt x="92" y="108"/>
                  </a:lnTo>
                  <a:lnTo>
                    <a:pt x="112" y="104"/>
                  </a:lnTo>
                  <a:lnTo>
                    <a:pt x="154" y="92"/>
                  </a:lnTo>
                  <a:lnTo>
                    <a:pt x="194" y="80"/>
                  </a:lnTo>
                  <a:lnTo>
                    <a:pt x="228" y="68"/>
                  </a:lnTo>
                  <a:lnTo>
                    <a:pt x="228" y="68"/>
                  </a:lnTo>
                  <a:lnTo>
                    <a:pt x="228" y="26"/>
                  </a:lnTo>
                  <a:lnTo>
                    <a:pt x="2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9544472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4292995" y="1668462"/>
            <a:ext cx="4363642" cy="4343400"/>
            <a:chOff x="3116125" y="3116262"/>
            <a:chExt cx="4363642" cy="4343400"/>
          </a:xfrm>
        </p:grpSpPr>
        <p:sp>
          <p:nvSpPr>
            <p:cNvPr id="38" name="Rectangle 37"/>
            <p:cNvSpPr/>
            <p:nvPr/>
          </p:nvSpPr>
          <p:spPr bwMode="auto">
            <a:xfrm>
              <a:off x="3116125" y="3116262"/>
              <a:ext cx="4343400" cy="4343400"/>
            </a:xfrm>
            <a:prstGeom prst="rect">
              <a:avLst/>
            </a:prstGeom>
            <a:solidFill>
              <a:schemeClr val="bg1"/>
            </a:soli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9" name="Picture 3" descr="C:\Documents and Settings\rharbridge\My Documents\My Pictures\Microsoft Clip Organizer\j0149419.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extLst>
              <a:ext uri="{909E8E84-426E-40DD-AFC4-6F175D3DCCD1}">
                <a14:hiddenFill xmlns:a14="http://schemas.microsoft.com/office/drawing/2010/main">
                  <a:solidFill>
                    <a:srgbClr val="FFFFFF"/>
                  </a:solidFill>
                </a14:hiddenFill>
              </a:ext>
            </a:extLst>
          </p:spPr>
        </p:pic>
      </p:grpSp>
      <p:pic>
        <p:nvPicPr>
          <p:cNvPr id="36"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r="80452"/>
          <a:stretch/>
        </p:blipFill>
        <p:spPr bwMode="auto">
          <a:xfrm>
            <a:off x="4694238" y="1678459"/>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6" descr="http://venturebeat.files.wordpress.com/2009/05/ibm-logojpg.png"/>
          <p:cNvPicPr>
            <a:picLocks noChangeAspect="1" noChangeArrowheads="1"/>
          </p:cNvPicPr>
          <p:nvPr/>
        </p:nvPicPr>
        <p:blipFill rotWithShape="1">
          <a:blip r:embed="rId5">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8">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10">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434340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r>
              <a:rPr lang="en-US" sz="4000" dirty="0" smtClean="0">
                <a:gradFill>
                  <a:gsLst>
                    <a:gs pos="0">
                      <a:srgbClr val="FFFFFF"/>
                    </a:gs>
                    <a:gs pos="100000">
                      <a:srgbClr val="FFFFFF"/>
                    </a:gs>
                  </a:gsLst>
                  <a:lin ang="5400000" scaled="0"/>
                </a:gradFill>
              </a:rPr>
              <a:t>1. Making The Right </a:t>
            </a:r>
            <a:r>
              <a:rPr lang="en-US" sz="4000" b="1" dirty="0" smtClean="0">
                <a:gradFill>
                  <a:gsLst>
                    <a:gs pos="0">
                      <a:srgbClr val="FFFFFF"/>
                    </a:gs>
                    <a:gs pos="100000">
                      <a:srgbClr val="FFFFFF"/>
                    </a:gs>
                  </a:gsLst>
                  <a:lin ang="5400000" scaled="0"/>
                </a:gradFill>
              </a:rPr>
              <a:t>Technology Decisions</a:t>
            </a:r>
            <a:endParaRPr lang="en-US" sz="4000" b="1" dirty="0">
              <a:gradFill>
                <a:gsLst>
                  <a:gs pos="0">
                    <a:srgbClr val="FFFFFF"/>
                  </a:gs>
                  <a:gs pos="100000">
                    <a:srgbClr val="FFFFFF"/>
                  </a:gs>
                </a:gsLst>
                <a:lin ang="5400000" scaled="0"/>
              </a:gradFill>
            </a:endParaRPr>
          </a:p>
        </p:txBody>
      </p:sp>
      <p:sp>
        <p:nvSpPr>
          <p:cNvPr id="30" name="Rectangle 29"/>
          <p:cNvSpPr/>
          <p:nvPr/>
        </p:nvSpPr>
        <p:spPr bwMode="auto">
          <a:xfrm>
            <a:off x="4678997"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1" name="Rectangle 30"/>
          <p:cNvSpPr/>
          <p:nvPr/>
        </p:nvSpPr>
        <p:spPr bwMode="auto">
          <a:xfrm>
            <a:off x="5925589" y="1668462"/>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0" name="Picture 6" descr="C:\Documents and Settings\rharbridge\Local Settings\Temporary Internet Files\Content.IE5\7TSLBMO1\MPj04305840000[1].jpg"/>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l="45598" r="38858" b="1235"/>
          <a:stretch/>
        </p:blipFill>
        <p:spPr bwMode="auto">
          <a:xfrm>
            <a:off x="7132637" y="1668463"/>
            <a:ext cx="1234440" cy="4343399"/>
          </a:xfrm>
          <a:prstGeom prst="rect">
            <a:avLst/>
          </a:prstGeom>
          <a:noFill/>
          <a:effectLst/>
        </p:spPr>
      </p:pic>
      <p:sp>
        <p:nvSpPr>
          <p:cNvPr id="41" name="Rectangle 40"/>
          <p:cNvSpPr/>
          <p:nvPr/>
        </p:nvSpPr>
        <p:spPr bwMode="auto">
          <a:xfrm>
            <a:off x="7132637"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7" name="Picture 66"/>
          <p:cNvPicPr>
            <a:picLocks noChangeAspect="1"/>
          </p:cNvPicPr>
          <p:nvPr/>
        </p:nvPicPr>
        <p:blipFill rotWithShape="1">
          <a:blip r:embed="rId17"/>
          <a:srcRect l="42250" r="43266"/>
          <a:stretch/>
        </p:blipFill>
        <p:spPr>
          <a:xfrm>
            <a:off x="8403579" y="1675938"/>
            <a:ext cx="1219200" cy="4333415"/>
          </a:xfrm>
          <a:prstGeom prst="rect">
            <a:avLst/>
          </a:prstGeom>
        </p:spPr>
      </p:pic>
      <p:sp>
        <p:nvSpPr>
          <p:cNvPr id="68" name="Rectangle 67"/>
          <p:cNvSpPr/>
          <p:nvPr/>
        </p:nvSpPr>
        <p:spPr bwMode="auto">
          <a:xfrm>
            <a:off x="8376296" y="1665953"/>
            <a:ext cx="1246484"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9" name="Picture 68"/>
          <p:cNvPicPr>
            <a:picLocks noChangeAspect="1"/>
          </p:cNvPicPr>
          <p:nvPr/>
        </p:nvPicPr>
        <p:blipFill rotWithShape="1">
          <a:blip r:embed="rId18">
            <a:extLst>
              <a:ext uri="{28A0092B-C50C-407E-A947-70E740481C1C}">
                <a14:useLocalDpi xmlns:a14="http://schemas.microsoft.com/office/drawing/2010/main" val="0"/>
              </a:ext>
            </a:extLst>
          </a:blip>
          <a:srcRect l="10556" r="61295" b="13166"/>
          <a:stretch/>
        </p:blipFill>
        <p:spPr>
          <a:xfrm>
            <a:off x="9647237" y="1678484"/>
            <a:ext cx="1219200" cy="4333378"/>
          </a:xfrm>
          <a:prstGeom prst="rect">
            <a:avLst/>
          </a:prstGeom>
        </p:spPr>
      </p:pic>
      <p:sp>
        <p:nvSpPr>
          <p:cNvPr id="66" name="Rectangle 65"/>
          <p:cNvSpPr/>
          <p:nvPr/>
        </p:nvSpPr>
        <p:spPr bwMode="auto">
          <a:xfrm>
            <a:off x="963199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0" name="Picture 2"/>
          <p:cNvPicPr>
            <a:picLocks noChangeAspect="1" noChangeArrowheads="1"/>
          </p:cNvPicPr>
          <p:nvPr/>
        </p:nvPicPr>
        <p:blipFill rotWithShape="1">
          <a:blip r:embed="rId19">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71" name="Rectangle 70"/>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2867160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40409" y="525462"/>
            <a:ext cx="111928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So </a:t>
            </a:r>
            <a:r>
              <a:rPr lang="en-US" sz="6000" b="1" dirty="0" smtClean="0">
                <a:solidFill>
                  <a:srgbClr val="000000"/>
                </a:solidFill>
                <a:latin typeface="+mn-lt"/>
              </a:rPr>
              <a:t>how</a:t>
            </a:r>
            <a:r>
              <a:rPr lang="en-US" sz="6000" dirty="0" smtClean="0">
                <a:solidFill>
                  <a:srgbClr val="000000"/>
                </a:solidFill>
                <a:latin typeface="+mn-lt"/>
              </a:rPr>
              <a:t> do we do it?</a:t>
            </a:r>
            <a:endParaRPr lang="en-US" sz="6000" dirty="0">
              <a:solidFill>
                <a:srgbClr val="000000"/>
              </a:solidFill>
              <a:latin typeface="+mn-lt"/>
            </a:endParaRPr>
          </a:p>
        </p:txBody>
      </p:sp>
      <p:grpSp>
        <p:nvGrpSpPr>
          <p:cNvPr id="3" name="Group 4"/>
          <p:cNvGrpSpPr>
            <a:grpSpLocks noChangeAspect="1"/>
          </p:cNvGrpSpPr>
          <p:nvPr/>
        </p:nvGrpSpPr>
        <p:grpSpPr bwMode="auto">
          <a:xfrm>
            <a:off x="3372505" y="2641604"/>
            <a:ext cx="4217332" cy="3460750"/>
            <a:chOff x="2339" y="2361"/>
            <a:chExt cx="1246" cy="1202"/>
          </a:xfrm>
        </p:grpSpPr>
        <p:sp>
          <p:nvSpPr>
            <p:cNvPr id="4" name="AutoShape 3"/>
            <p:cNvSpPr>
              <a:spLocks noChangeAspect="1" noChangeArrowheads="1" noTextEdit="1"/>
            </p:cNvSpPr>
            <p:nvPr/>
          </p:nvSpPr>
          <p:spPr bwMode="auto">
            <a:xfrm>
              <a:off x="2339" y="2361"/>
              <a:ext cx="1246" cy="120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 name="Freeform 6"/>
            <p:cNvSpPr>
              <a:spLocks/>
            </p:cNvSpPr>
            <p:nvPr/>
          </p:nvSpPr>
          <p:spPr bwMode="auto">
            <a:xfrm>
              <a:off x="2849" y="3205"/>
              <a:ext cx="736" cy="74"/>
            </a:xfrm>
            <a:custGeom>
              <a:avLst/>
              <a:gdLst/>
              <a:ahLst/>
              <a:cxnLst>
                <a:cxn ang="0">
                  <a:pos x="736" y="36"/>
                </a:cxn>
                <a:cxn ang="0">
                  <a:pos x="736" y="36"/>
                </a:cxn>
                <a:cxn ang="0">
                  <a:pos x="734" y="32"/>
                </a:cxn>
                <a:cxn ang="0">
                  <a:pos x="728" y="30"/>
                </a:cxn>
                <a:cxn ang="0">
                  <a:pos x="706" y="22"/>
                </a:cxn>
                <a:cxn ang="0">
                  <a:pos x="672" y="16"/>
                </a:cxn>
                <a:cxn ang="0">
                  <a:pos x="628" y="10"/>
                </a:cxn>
                <a:cxn ang="0">
                  <a:pos x="574" y="6"/>
                </a:cxn>
                <a:cxn ang="0">
                  <a:pos x="510" y="4"/>
                </a:cxn>
                <a:cxn ang="0">
                  <a:pos x="442" y="2"/>
                </a:cxn>
                <a:cxn ang="0">
                  <a:pos x="368" y="0"/>
                </a:cxn>
                <a:cxn ang="0">
                  <a:pos x="368" y="0"/>
                </a:cxn>
                <a:cxn ang="0">
                  <a:pos x="294" y="2"/>
                </a:cxn>
                <a:cxn ang="0">
                  <a:pos x="224" y="4"/>
                </a:cxn>
                <a:cxn ang="0">
                  <a:pos x="162" y="6"/>
                </a:cxn>
                <a:cxn ang="0">
                  <a:pos x="108" y="10"/>
                </a:cxn>
                <a:cxn ang="0">
                  <a:pos x="64" y="16"/>
                </a:cxn>
                <a:cxn ang="0">
                  <a:pos x="30" y="22"/>
                </a:cxn>
                <a:cxn ang="0">
                  <a:pos x="8" y="30"/>
                </a:cxn>
                <a:cxn ang="0">
                  <a:pos x="2" y="32"/>
                </a:cxn>
                <a:cxn ang="0">
                  <a:pos x="0" y="36"/>
                </a:cxn>
                <a:cxn ang="0">
                  <a:pos x="0" y="36"/>
                </a:cxn>
                <a:cxn ang="0">
                  <a:pos x="2" y="40"/>
                </a:cxn>
                <a:cxn ang="0">
                  <a:pos x="8" y="44"/>
                </a:cxn>
                <a:cxn ang="0">
                  <a:pos x="30" y="50"/>
                </a:cxn>
                <a:cxn ang="0">
                  <a:pos x="64" y="58"/>
                </a:cxn>
                <a:cxn ang="0">
                  <a:pos x="108" y="62"/>
                </a:cxn>
                <a:cxn ang="0">
                  <a:pos x="162" y="66"/>
                </a:cxn>
                <a:cxn ang="0">
                  <a:pos x="224" y="70"/>
                </a:cxn>
                <a:cxn ang="0">
                  <a:pos x="294" y="72"/>
                </a:cxn>
                <a:cxn ang="0">
                  <a:pos x="368" y="74"/>
                </a:cxn>
                <a:cxn ang="0">
                  <a:pos x="368" y="74"/>
                </a:cxn>
                <a:cxn ang="0">
                  <a:pos x="442" y="72"/>
                </a:cxn>
                <a:cxn ang="0">
                  <a:pos x="510" y="70"/>
                </a:cxn>
                <a:cxn ang="0">
                  <a:pos x="574" y="66"/>
                </a:cxn>
                <a:cxn ang="0">
                  <a:pos x="628" y="62"/>
                </a:cxn>
                <a:cxn ang="0">
                  <a:pos x="672" y="58"/>
                </a:cxn>
                <a:cxn ang="0">
                  <a:pos x="706" y="50"/>
                </a:cxn>
                <a:cxn ang="0">
                  <a:pos x="728" y="44"/>
                </a:cxn>
                <a:cxn ang="0">
                  <a:pos x="734" y="40"/>
                </a:cxn>
                <a:cxn ang="0">
                  <a:pos x="736" y="36"/>
                </a:cxn>
                <a:cxn ang="0">
                  <a:pos x="736" y="36"/>
                </a:cxn>
              </a:cxnLst>
              <a:rect l="0" t="0" r="r" b="b"/>
              <a:pathLst>
                <a:path w="736" h="74">
                  <a:moveTo>
                    <a:pt x="736" y="36"/>
                  </a:moveTo>
                  <a:lnTo>
                    <a:pt x="736" y="36"/>
                  </a:lnTo>
                  <a:lnTo>
                    <a:pt x="734" y="32"/>
                  </a:lnTo>
                  <a:lnTo>
                    <a:pt x="728" y="30"/>
                  </a:lnTo>
                  <a:lnTo>
                    <a:pt x="706" y="22"/>
                  </a:lnTo>
                  <a:lnTo>
                    <a:pt x="672" y="16"/>
                  </a:lnTo>
                  <a:lnTo>
                    <a:pt x="628" y="10"/>
                  </a:lnTo>
                  <a:lnTo>
                    <a:pt x="574" y="6"/>
                  </a:lnTo>
                  <a:lnTo>
                    <a:pt x="510" y="4"/>
                  </a:lnTo>
                  <a:lnTo>
                    <a:pt x="442" y="2"/>
                  </a:lnTo>
                  <a:lnTo>
                    <a:pt x="368" y="0"/>
                  </a:lnTo>
                  <a:lnTo>
                    <a:pt x="368" y="0"/>
                  </a:lnTo>
                  <a:lnTo>
                    <a:pt x="294" y="2"/>
                  </a:lnTo>
                  <a:lnTo>
                    <a:pt x="224" y="4"/>
                  </a:lnTo>
                  <a:lnTo>
                    <a:pt x="162" y="6"/>
                  </a:lnTo>
                  <a:lnTo>
                    <a:pt x="108" y="10"/>
                  </a:lnTo>
                  <a:lnTo>
                    <a:pt x="64" y="16"/>
                  </a:lnTo>
                  <a:lnTo>
                    <a:pt x="30" y="22"/>
                  </a:lnTo>
                  <a:lnTo>
                    <a:pt x="8" y="30"/>
                  </a:lnTo>
                  <a:lnTo>
                    <a:pt x="2" y="32"/>
                  </a:lnTo>
                  <a:lnTo>
                    <a:pt x="0" y="36"/>
                  </a:lnTo>
                  <a:lnTo>
                    <a:pt x="0" y="36"/>
                  </a:lnTo>
                  <a:lnTo>
                    <a:pt x="2" y="40"/>
                  </a:lnTo>
                  <a:lnTo>
                    <a:pt x="8" y="44"/>
                  </a:lnTo>
                  <a:lnTo>
                    <a:pt x="30" y="50"/>
                  </a:lnTo>
                  <a:lnTo>
                    <a:pt x="64" y="58"/>
                  </a:lnTo>
                  <a:lnTo>
                    <a:pt x="108" y="62"/>
                  </a:lnTo>
                  <a:lnTo>
                    <a:pt x="162" y="66"/>
                  </a:lnTo>
                  <a:lnTo>
                    <a:pt x="224" y="70"/>
                  </a:lnTo>
                  <a:lnTo>
                    <a:pt x="294" y="72"/>
                  </a:lnTo>
                  <a:lnTo>
                    <a:pt x="368" y="74"/>
                  </a:lnTo>
                  <a:lnTo>
                    <a:pt x="368" y="74"/>
                  </a:lnTo>
                  <a:lnTo>
                    <a:pt x="442" y="72"/>
                  </a:lnTo>
                  <a:lnTo>
                    <a:pt x="510" y="70"/>
                  </a:lnTo>
                  <a:lnTo>
                    <a:pt x="574" y="66"/>
                  </a:lnTo>
                  <a:lnTo>
                    <a:pt x="628" y="62"/>
                  </a:lnTo>
                  <a:lnTo>
                    <a:pt x="672" y="58"/>
                  </a:lnTo>
                  <a:lnTo>
                    <a:pt x="706" y="50"/>
                  </a:lnTo>
                  <a:lnTo>
                    <a:pt x="728" y="44"/>
                  </a:lnTo>
                  <a:lnTo>
                    <a:pt x="734" y="40"/>
                  </a:lnTo>
                  <a:lnTo>
                    <a:pt x="736" y="36"/>
                  </a:lnTo>
                  <a:lnTo>
                    <a:pt x="736"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 name="Freeform 7"/>
            <p:cNvSpPr>
              <a:spLocks/>
            </p:cNvSpPr>
            <p:nvPr/>
          </p:nvSpPr>
          <p:spPr bwMode="auto">
            <a:xfrm>
              <a:off x="2933" y="2801"/>
              <a:ext cx="500" cy="300"/>
            </a:xfrm>
            <a:custGeom>
              <a:avLst/>
              <a:gdLst/>
              <a:ahLst/>
              <a:cxnLst>
                <a:cxn ang="0">
                  <a:pos x="500" y="0"/>
                </a:cxn>
                <a:cxn ang="0">
                  <a:pos x="500" y="0"/>
                </a:cxn>
                <a:cxn ang="0">
                  <a:pos x="476" y="20"/>
                </a:cxn>
                <a:cxn ang="0">
                  <a:pos x="450" y="40"/>
                </a:cxn>
                <a:cxn ang="0">
                  <a:pos x="422" y="56"/>
                </a:cxn>
                <a:cxn ang="0">
                  <a:pos x="392" y="72"/>
                </a:cxn>
                <a:cxn ang="0">
                  <a:pos x="360" y="86"/>
                </a:cxn>
                <a:cxn ang="0">
                  <a:pos x="326" y="96"/>
                </a:cxn>
                <a:cxn ang="0">
                  <a:pos x="290" y="106"/>
                </a:cxn>
                <a:cxn ang="0">
                  <a:pos x="254" y="112"/>
                </a:cxn>
                <a:cxn ang="0">
                  <a:pos x="254" y="112"/>
                </a:cxn>
                <a:cxn ang="0">
                  <a:pos x="218" y="116"/>
                </a:cxn>
                <a:cxn ang="0">
                  <a:pos x="182" y="118"/>
                </a:cxn>
                <a:cxn ang="0">
                  <a:pos x="148" y="116"/>
                </a:cxn>
                <a:cxn ang="0">
                  <a:pos x="116" y="110"/>
                </a:cxn>
                <a:cxn ang="0">
                  <a:pos x="84" y="104"/>
                </a:cxn>
                <a:cxn ang="0">
                  <a:pos x="54" y="94"/>
                </a:cxn>
                <a:cxn ang="0">
                  <a:pos x="26" y="82"/>
                </a:cxn>
                <a:cxn ang="0">
                  <a:pos x="0" y="68"/>
                </a:cxn>
                <a:cxn ang="0">
                  <a:pos x="48" y="252"/>
                </a:cxn>
                <a:cxn ang="0">
                  <a:pos x="48" y="252"/>
                </a:cxn>
                <a:cxn ang="0">
                  <a:pos x="52" y="260"/>
                </a:cxn>
                <a:cxn ang="0">
                  <a:pos x="56" y="266"/>
                </a:cxn>
                <a:cxn ang="0">
                  <a:pos x="62" y="272"/>
                </a:cxn>
                <a:cxn ang="0">
                  <a:pos x="72" y="278"/>
                </a:cxn>
                <a:cxn ang="0">
                  <a:pos x="82" y="284"/>
                </a:cxn>
                <a:cxn ang="0">
                  <a:pos x="92" y="288"/>
                </a:cxn>
                <a:cxn ang="0">
                  <a:pos x="120" y="294"/>
                </a:cxn>
                <a:cxn ang="0">
                  <a:pos x="152" y="298"/>
                </a:cxn>
                <a:cxn ang="0">
                  <a:pos x="188" y="300"/>
                </a:cxn>
                <a:cxn ang="0">
                  <a:pos x="226" y="296"/>
                </a:cxn>
                <a:cxn ang="0">
                  <a:pos x="268" y="292"/>
                </a:cxn>
                <a:cxn ang="0">
                  <a:pos x="268" y="292"/>
                </a:cxn>
                <a:cxn ang="0">
                  <a:pos x="312" y="282"/>
                </a:cxn>
                <a:cxn ang="0">
                  <a:pos x="352" y="272"/>
                </a:cxn>
                <a:cxn ang="0">
                  <a:pos x="390" y="260"/>
                </a:cxn>
                <a:cxn ang="0">
                  <a:pos x="422" y="246"/>
                </a:cxn>
                <a:cxn ang="0">
                  <a:pos x="450" y="230"/>
                </a:cxn>
                <a:cxn ang="0">
                  <a:pos x="470" y="214"/>
                </a:cxn>
                <a:cxn ang="0">
                  <a:pos x="478" y="206"/>
                </a:cxn>
                <a:cxn ang="0">
                  <a:pos x="484" y="198"/>
                </a:cxn>
                <a:cxn ang="0">
                  <a:pos x="488" y="190"/>
                </a:cxn>
                <a:cxn ang="0">
                  <a:pos x="490" y="184"/>
                </a:cxn>
                <a:cxn ang="0">
                  <a:pos x="500" y="0"/>
                </a:cxn>
              </a:cxnLst>
              <a:rect l="0" t="0" r="r" b="b"/>
              <a:pathLst>
                <a:path w="500" h="300">
                  <a:moveTo>
                    <a:pt x="500" y="0"/>
                  </a:moveTo>
                  <a:lnTo>
                    <a:pt x="500" y="0"/>
                  </a:lnTo>
                  <a:lnTo>
                    <a:pt x="476" y="20"/>
                  </a:lnTo>
                  <a:lnTo>
                    <a:pt x="450" y="40"/>
                  </a:lnTo>
                  <a:lnTo>
                    <a:pt x="422" y="56"/>
                  </a:lnTo>
                  <a:lnTo>
                    <a:pt x="392" y="72"/>
                  </a:lnTo>
                  <a:lnTo>
                    <a:pt x="360" y="86"/>
                  </a:lnTo>
                  <a:lnTo>
                    <a:pt x="326" y="96"/>
                  </a:lnTo>
                  <a:lnTo>
                    <a:pt x="290" y="106"/>
                  </a:lnTo>
                  <a:lnTo>
                    <a:pt x="254" y="112"/>
                  </a:lnTo>
                  <a:lnTo>
                    <a:pt x="254" y="112"/>
                  </a:lnTo>
                  <a:lnTo>
                    <a:pt x="218" y="116"/>
                  </a:lnTo>
                  <a:lnTo>
                    <a:pt x="182" y="118"/>
                  </a:lnTo>
                  <a:lnTo>
                    <a:pt x="148" y="116"/>
                  </a:lnTo>
                  <a:lnTo>
                    <a:pt x="116" y="110"/>
                  </a:lnTo>
                  <a:lnTo>
                    <a:pt x="84" y="104"/>
                  </a:lnTo>
                  <a:lnTo>
                    <a:pt x="54" y="94"/>
                  </a:lnTo>
                  <a:lnTo>
                    <a:pt x="26" y="82"/>
                  </a:lnTo>
                  <a:lnTo>
                    <a:pt x="0" y="68"/>
                  </a:lnTo>
                  <a:lnTo>
                    <a:pt x="48" y="252"/>
                  </a:lnTo>
                  <a:lnTo>
                    <a:pt x="48" y="252"/>
                  </a:lnTo>
                  <a:lnTo>
                    <a:pt x="52" y="260"/>
                  </a:lnTo>
                  <a:lnTo>
                    <a:pt x="56" y="266"/>
                  </a:lnTo>
                  <a:lnTo>
                    <a:pt x="62" y="272"/>
                  </a:lnTo>
                  <a:lnTo>
                    <a:pt x="72" y="278"/>
                  </a:lnTo>
                  <a:lnTo>
                    <a:pt x="82" y="284"/>
                  </a:lnTo>
                  <a:lnTo>
                    <a:pt x="92" y="288"/>
                  </a:lnTo>
                  <a:lnTo>
                    <a:pt x="120" y="294"/>
                  </a:lnTo>
                  <a:lnTo>
                    <a:pt x="152" y="298"/>
                  </a:lnTo>
                  <a:lnTo>
                    <a:pt x="188" y="300"/>
                  </a:lnTo>
                  <a:lnTo>
                    <a:pt x="226" y="296"/>
                  </a:lnTo>
                  <a:lnTo>
                    <a:pt x="268" y="292"/>
                  </a:lnTo>
                  <a:lnTo>
                    <a:pt x="268" y="292"/>
                  </a:lnTo>
                  <a:lnTo>
                    <a:pt x="312" y="282"/>
                  </a:lnTo>
                  <a:lnTo>
                    <a:pt x="352" y="272"/>
                  </a:lnTo>
                  <a:lnTo>
                    <a:pt x="390" y="260"/>
                  </a:lnTo>
                  <a:lnTo>
                    <a:pt x="422" y="246"/>
                  </a:lnTo>
                  <a:lnTo>
                    <a:pt x="450" y="230"/>
                  </a:lnTo>
                  <a:lnTo>
                    <a:pt x="470" y="214"/>
                  </a:lnTo>
                  <a:lnTo>
                    <a:pt x="478" y="206"/>
                  </a:lnTo>
                  <a:lnTo>
                    <a:pt x="484" y="198"/>
                  </a:lnTo>
                  <a:lnTo>
                    <a:pt x="488" y="190"/>
                  </a:lnTo>
                  <a:lnTo>
                    <a:pt x="490" y="184"/>
                  </a:lnTo>
                  <a:lnTo>
                    <a:pt x="500"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8"/>
            <p:cNvSpPr>
              <a:spLocks/>
            </p:cNvSpPr>
            <p:nvPr/>
          </p:nvSpPr>
          <p:spPr bwMode="auto">
            <a:xfrm>
              <a:off x="2981" y="2957"/>
              <a:ext cx="186" cy="310"/>
            </a:xfrm>
            <a:custGeom>
              <a:avLst/>
              <a:gdLst/>
              <a:ahLst/>
              <a:cxnLst>
                <a:cxn ang="0">
                  <a:pos x="148" y="8"/>
                </a:cxn>
                <a:cxn ang="0">
                  <a:pos x="148" y="8"/>
                </a:cxn>
                <a:cxn ang="0">
                  <a:pos x="136" y="22"/>
                </a:cxn>
                <a:cxn ang="0">
                  <a:pos x="124" y="40"/>
                </a:cxn>
                <a:cxn ang="0">
                  <a:pos x="110" y="64"/>
                </a:cxn>
                <a:cxn ang="0">
                  <a:pos x="96" y="96"/>
                </a:cxn>
                <a:cxn ang="0">
                  <a:pos x="88" y="114"/>
                </a:cxn>
                <a:cxn ang="0">
                  <a:pos x="84" y="136"/>
                </a:cxn>
                <a:cxn ang="0">
                  <a:pos x="78" y="158"/>
                </a:cxn>
                <a:cxn ang="0">
                  <a:pos x="74" y="184"/>
                </a:cxn>
                <a:cxn ang="0">
                  <a:pos x="72" y="212"/>
                </a:cxn>
                <a:cxn ang="0">
                  <a:pos x="72" y="242"/>
                </a:cxn>
                <a:cxn ang="0">
                  <a:pos x="72" y="242"/>
                </a:cxn>
                <a:cxn ang="0">
                  <a:pos x="58" y="246"/>
                </a:cxn>
                <a:cxn ang="0">
                  <a:pos x="44" y="250"/>
                </a:cxn>
                <a:cxn ang="0">
                  <a:pos x="30" y="256"/>
                </a:cxn>
                <a:cxn ang="0">
                  <a:pos x="16" y="264"/>
                </a:cxn>
                <a:cxn ang="0">
                  <a:pos x="6" y="276"/>
                </a:cxn>
                <a:cxn ang="0">
                  <a:pos x="2" y="282"/>
                </a:cxn>
                <a:cxn ang="0">
                  <a:pos x="0" y="288"/>
                </a:cxn>
                <a:cxn ang="0">
                  <a:pos x="0" y="296"/>
                </a:cxn>
                <a:cxn ang="0">
                  <a:pos x="2" y="304"/>
                </a:cxn>
                <a:cxn ang="0">
                  <a:pos x="2" y="304"/>
                </a:cxn>
                <a:cxn ang="0">
                  <a:pos x="10" y="308"/>
                </a:cxn>
                <a:cxn ang="0">
                  <a:pos x="20" y="310"/>
                </a:cxn>
                <a:cxn ang="0">
                  <a:pos x="34" y="310"/>
                </a:cxn>
                <a:cxn ang="0">
                  <a:pos x="110" y="276"/>
                </a:cxn>
                <a:cxn ang="0">
                  <a:pos x="110" y="276"/>
                </a:cxn>
                <a:cxn ang="0">
                  <a:pos x="112" y="274"/>
                </a:cxn>
                <a:cxn ang="0">
                  <a:pos x="116" y="268"/>
                </a:cxn>
                <a:cxn ang="0">
                  <a:pos x="118" y="260"/>
                </a:cxn>
                <a:cxn ang="0">
                  <a:pos x="118" y="256"/>
                </a:cxn>
                <a:cxn ang="0">
                  <a:pos x="116" y="250"/>
                </a:cxn>
                <a:cxn ang="0">
                  <a:pos x="102" y="236"/>
                </a:cxn>
                <a:cxn ang="0">
                  <a:pos x="102" y="236"/>
                </a:cxn>
                <a:cxn ang="0">
                  <a:pos x="102" y="214"/>
                </a:cxn>
                <a:cxn ang="0">
                  <a:pos x="102" y="192"/>
                </a:cxn>
                <a:cxn ang="0">
                  <a:pos x="106" y="162"/>
                </a:cxn>
                <a:cxn ang="0">
                  <a:pos x="110" y="146"/>
                </a:cxn>
                <a:cxn ang="0">
                  <a:pos x="114" y="130"/>
                </a:cxn>
                <a:cxn ang="0">
                  <a:pos x="120" y="114"/>
                </a:cxn>
                <a:cxn ang="0">
                  <a:pos x="130" y="96"/>
                </a:cxn>
                <a:cxn ang="0">
                  <a:pos x="140" y="80"/>
                </a:cxn>
                <a:cxn ang="0">
                  <a:pos x="152" y="62"/>
                </a:cxn>
                <a:cxn ang="0">
                  <a:pos x="168" y="48"/>
                </a:cxn>
                <a:cxn ang="0">
                  <a:pos x="186" y="32"/>
                </a:cxn>
                <a:cxn ang="0">
                  <a:pos x="186" y="32"/>
                </a:cxn>
                <a:cxn ang="0">
                  <a:pos x="186" y="24"/>
                </a:cxn>
                <a:cxn ang="0">
                  <a:pos x="186" y="18"/>
                </a:cxn>
                <a:cxn ang="0">
                  <a:pos x="186" y="10"/>
                </a:cxn>
                <a:cxn ang="0">
                  <a:pos x="182" y="4"/>
                </a:cxn>
                <a:cxn ang="0">
                  <a:pos x="178" y="2"/>
                </a:cxn>
                <a:cxn ang="0">
                  <a:pos x="174" y="0"/>
                </a:cxn>
                <a:cxn ang="0">
                  <a:pos x="170" y="0"/>
                </a:cxn>
                <a:cxn ang="0">
                  <a:pos x="164" y="2"/>
                </a:cxn>
                <a:cxn ang="0">
                  <a:pos x="148" y="8"/>
                </a:cxn>
                <a:cxn ang="0">
                  <a:pos x="148" y="8"/>
                </a:cxn>
              </a:cxnLst>
              <a:rect l="0" t="0" r="r" b="b"/>
              <a:pathLst>
                <a:path w="186" h="310">
                  <a:moveTo>
                    <a:pt x="148" y="8"/>
                  </a:moveTo>
                  <a:lnTo>
                    <a:pt x="148" y="8"/>
                  </a:lnTo>
                  <a:lnTo>
                    <a:pt x="136" y="22"/>
                  </a:lnTo>
                  <a:lnTo>
                    <a:pt x="124" y="40"/>
                  </a:lnTo>
                  <a:lnTo>
                    <a:pt x="110" y="64"/>
                  </a:lnTo>
                  <a:lnTo>
                    <a:pt x="96" y="96"/>
                  </a:lnTo>
                  <a:lnTo>
                    <a:pt x="88" y="114"/>
                  </a:lnTo>
                  <a:lnTo>
                    <a:pt x="84" y="136"/>
                  </a:lnTo>
                  <a:lnTo>
                    <a:pt x="78" y="158"/>
                  </a:lnTo>
                  <a:lnTo>
                    <a:pt x="74" y="184"/>
                  </a:lnTo>
                  <a:lnTo>
                    <a:pt x="72" y="212"/>
                  </a:lnTo>
                  <a:lnTo>
                    <a:pt x="72" y="242"/>
                  </a:lnTo>
                  <a:lnTo>
                    <a:pt x="72" y="242"/>
                  </a:lnTo>
                  <a:lnTo>
                    <a:pt x="58" y="246"/>
                  </a:lnTo>
                  <a:lnTo>
                    <a:pt x="44" y="250"/>
                  </a:lnTo>
                  <a:lnTo>
                    <a:pt x="30" y="256"/>
                  </a:lnTo>
                  <a:lnTo>
                    <a:pt x="16" y="264"/>
                  </a:lnTo>
                  <a:lnTo>
                    <a:pt x="6" y="276"/>
                  </a:lnTo>
                  <a:lnTo>
                    <a:pt x="2" y="282"/>
                  </a:lnTo>
                  <a:lnTo>
                    <a:pt x="0" y="288"/>
                  </a:lnTo>
                  <a:lnTo>
                    <a:pt x="0" y="296"/>
                  </a:lnTo>
                  <a:lnTo>
                    <a:pt x="2" y="304"/>
                  </a:lnTo>
                  <a:lnTo>
                    <a:pt x="2" y="304"/>
                  </a:lnTo>
                  <a:lnTo>
                    <a:pt x="10" y="308"/>
                  </a:lnTo>
                  <a:lnTo>
                    <a:pt x="20" y="310"/>
                  </a:lnTo>
                  <a:lnTo>
                    <a:pt x="34" y="310"/>
                  </a:lnTo>
                  <a:lnTo>
                    <a:pt x="110" y="276"/>
                  </a:lnTo>
                  <a:lnTo>
                    <a:pt x="110" y="276"/>
                  </a:lnTo>
                  <a:lnTo>
                    <a:pt x="112" y="274"/>
                  </a:lnTo>
                  <a:lnTo>
                    <a:pt x="116" y="268"/>
                  </a:lnTo>
                  <a:lnTo>
                    <a:pt x="118" y="260"/>
                  </a:lnTo>
                  <a:lnTo>
                    <a:pt x="118" y="256"/>
                  </a:lnTo>
                  <a:lnTo>
                    <a:pt x="116" y="250"/>
                  </a:lnTo>
                  <a:lnTo>
                    <a:pt x="102" y="236"/>
                  </a:lnTo>
                  <a:lnTo>
                    <a:pt x="102" y="236"/>
                  </a:lnTo>
                  <a:lnTo>
                    <a:pt x="102" y="214"/>
                  </a:lnTo>
                  <a:lnTo>
                    <a:pt x="102" y="192"/>
                  </a:lnTo>
                  <a:lnTo>
                    <a:pt x="106" y="162"/>
                  </a:lnTo>
                  <a:lnTo>
                    <a:pt x="110" y="146"/>
                  </a:lnTo>
                  <a:lnTo>
                    <a:pt x="114" y="130"/>
                  </a:lnTo>
                  <a:lnTo>
                    <a:pt x="120" y="114"/>
                  </a:lnTo>
                  <a:lnTo>
                    <a:pt x="130" y="96"/>
                  </a:lnTo>
                  <a:lnTo>
                    <a:pt x="140" y="80"/>
                  </a:lnTo>
                  <a:lnTo>
                    <a:pt x="152" y="62"/>
                  </a:lnTo>
                  <a:lnTo>
                    <a:pt x="168" y="48"/>
                  </a:lnTo>
                  <a:lnTo>
                    <a:pt x="186" y="32"/>
                  </a:lnTo>
                  <a:lnTo>
                    <a:pt x="186" y="32"/>
                  </a:lnTo>
                  <a:lnTo>
                    <a:pt x="186" y="24"/>
                  </a:lnTo>
                  <a:lnTo>
                    <a:pt x="186" y="18"/>
                  </a:lnTo>
                  <a:lnTo>
                    <a:pt x="186" y="10"/>
                  </a:lnTo>
                  <a:lnTo>
                    <a:pt x="182" y="4"/>
                  </a:lnTo>
                  <a:lnTo>
                    <a:pt x="178" y="2"/>
                  </a:lnTo>
                  <a:lnTo>
                    <a:pt x="174" y="0"/>
                  </a:lnTo>
                  <a:lnTo>
                    <a:pt x="170" y="0"/>
                  </a:lnTo>
                  <a:lnTo>
                    <a:pt x="164" y="2"/>
                  </a:lnTo>
                  <a:lnTo>
                    <a:pt x="148" y="8"/>
                  </a:lnTo>
                  <a:lnTo>
                    <a:pt x="148"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9"/>
            <p:cNvSpPr>
              <a:spLocks/>
            </p:cNvSpPr>
            <p:nvPr/>
          </p:nvSpPr>
          <p:spPr bwMode="auto">
            <a:xfrm>
              <a:off x="3263" y="2943"/>
              <a:ext cx="188" cy="310"/>
            </a:xfrm>
            <a:custGeom>
              <a:avLst/>
              <a:gdLst/>
              <a:ahLst/>
              <a:cxnLst>
                <a:cxn ang="0">
                  <a:pos x="40" y="8"/>
                </a:cxn>
                <a:cxn ang="0">
                  <a:pos x="40" y="8"/>
                </a:cxn>
                <a:cxn ang="0">
                  <a:pos x="52" y="22"/>
                </a:cxn>
                <a:cxn ang="0">
                  <a:pos x="64" y="38"/>
                </a:cxn>
                <a:cxn ang="0">
                  <a:pos x="78" y="62"/>
                </a:cxn>
                <a:cxn ang="0">
                  <a:pos x="92" y="96"/>
                </a:cxn>
                <a:cxn ang="0">
                  <a:pos x="98" y="114"/>
                </a:cxn>
                <a:cxn ang="0">
                  <a:pos x="104" y="136"/>
                </a:cxn>
                <a:cxn ang="0">
                  <a:pos x="110" y="158"/>
                </a:cxn>
                <a:cxn ang="0">
                  <a:pos x="114" y="184"/>
                </a:cxn>
                <a:cxn ang="0">
                  <a:pos x="116" y="212"/>
                </a:cxn>
                <a:cxn ang="0">
                  <a:pos x="116" y="240"/>
                </a:cxn>
                <a:cxn ang="0">
                  <a:pos x="116" y="240"/>
                </a:cxn>
                <a:cxn ang="0">
                  <a:pos x="130" y="244"/>
                </a:cxn>
                <a:cxn ang="0">
                  <a:pos x="144" y="250"/>
                </a:cxn>
                <a:cxn ang="0">
                  <a:pos x="158" y="256"/>
                </a:cxn>
                <a:cxn ang="0">
                  <a:pos x="172" y="264"/>
                </a:cxn>
                <a:cxn ang="0">
                  <a:pos x="182" y="276"/>
                </a:cxn>
                <a:cxn ang="0">
                  <a:pos x="186" y="282"/>
                </a:cxn>
                <a:cxn ang="0">
                  <a:pos x="188" y="288"/>
                </a:cxn>
                <a:cxn ang="0">
                  <a:pos x="188" y="296"/>
                </a:cxn>
                <a:cxn ang="0">
                  <a:pos x="186" y="304"/>
                </a:cxn>
                <a:cxn ang="0">
                  <a:pos x="186" y="304"/>
                </a:cxn>
                <a:cxn ang="0">
                  <a:pos x="178" y="308"/>
                </a:cxn>
                <a:cxn ang="0">
                  <a:pos x="168" y="310"/>
                </a:cxn>
                <a:cxn ang="0">
                  <a:pos x="152" y="310"/>
                </a:cxn>
                <a:cxn ang="0">
                  <a:pos x="78" y="274"/>
                </a:cxn>
                <a:cxn ang="0">
                  <a:pos x="78" y="274"/>
                </a:cxn>
                <a:cxn ang="0">
                  <a:pos x="76" y="272"/>
                </a:cxn>
                <a:cxn ang="0">
                  <a:pos x="72" y="268"/>
                </a:cxn>
                <a:cxn ang="0">
                  <a:pos x="70" y="260"/>
                </a:cxn>
                <a:cxn ang="0">
                  <a:pos x="70" y="254"/>
                </a:cxn>
                <a:cxn ang="0">
                  <a:pos x="72" y="250"/>
                </a:cxn>
                <a:cxn ang="0">
                  <a:pos x="84" y="234"/>
                </a:cxn>
                <a:cxn ang="0">
                  <a:pos x="84" y="234"/>
                </a:cxn>
                <a:cxn ang="0">
                  <a:pos x="86" y="214"/>
                </a:cxn>
                <a:cxn ang="0">
                  <a:pos x="86" y="190"/>
                </a:cxn>
                <a:cxn ang="0">
                  <a:pos x="82" y="162"/>
                </a:cxn>
                <a:cxn ang="0">
                  <a:pos x="78" y="146"/>
                </a:cxn>
                <a:cxn ang="0">
                  <a:pos x="74" y="130"/>
                </a:cxn>
                <a:cxn ang="0">
                  <a:pos x="66" y="112"/>
                </a:cxn>
                <a:cxn ang="0">
                  <a:pos x="58" y="96"/>
                </a:cxn>
                <a:cxn ang="0">
                  <a:pos x="48" y="78"/>
                </a:cxn>
                <a:cxn ang="0">
                  <a:pos x="36" y="62"/>
                </a:cxn>
                <a:cxn ang="0">
                  <a:pos x="20" y="46"/>
                </a:cxn>
                <a:cxn ang="0">
                  <a:pos x="2" y="32"/>
                </a:cxn>
                <a:cxn ang="0">
                  <a:pos x="2" y="32"/>
                </a:cxn>
                <a:cxn ang="0">
                  <a:pos x="0" y="24"/>
                </a:cxn>
                <a:cxn ang="0">
                  <a:pos x="2" y="16"/>
                </a:cxn>
                <a:cxn ang="0">
                  <a:pos x="2" y="10"/>
                </a:cxn>
                <a:cxn ang="0">
                  <a:pos x="6" y="4"/>
                </a:cxn>
                <a:cxn ang="0">
                  <a:pos x="10" y="2"/>
                </a:cxn>
                <a:cxn ang="0">
                  <a:pos x="14" y="0"/>
                </a:cxn>
                <a:cxn ang="0">
                  <a:pos x="18" y="0"/>
                </a:cxn>
                <a:cxn ang="0">
                  <a:pos x="24" y="2"/>
                </a:cxn>
                <a:cxn ang="0">
                  <a:pos x="40" y="8"/>
                </a:cxn>
                <a:cxn ang="0">
                  <a:pos x="40" y="8"/>
                </a:cxn>
              </a:cxnLst>
              <a:rect l="0" t="0" r="r" b="b"/>
              <a:pathLst>
                <a:path w="188" h="310">
                  <a:moveTo>
                    <a:pt x="40" y="8"/>
                  </a:moveTo>
                  <a:lnTo>
                    <a:pt x="40" y="8"/>
                  </a:lnTo>
                  <a:lnTo>
                    <a:pt x="52" y="22"/>
                  </a:lnTo>
                  <a:lnTo>
                    <a:pt x="64" y="38"/>
                  </a:lnTo>
                  <a:lnTo>
                    <a:pt x="78" y="62"/>
                  </a:lnTo>
                  <a:lnTo>
                    <a:pt x="92" y="96"/>
                  </a:lnTo>
                  <a:lnTo>
                    <a:pt x="98" y="114"/>
                  </a:lnTo>
                  <a:lnTo>
                    <a:pt x="104" y="136"/>
                  </a:lnTo>
                  <a:lnTo>
                    <a:pt x="110" y="158"/>
                  </a:lnTo>
                  <a:lnTo>
                    <a:pt x="114" y="184"/>
                  </a:lnTo>
                  <a:lnTo>
                    <a:pt x="116" y="212"/>
                  </a:lnTo>
                  <a:lnTo>
                    <a:pt x="116" y="240"/>
                  </a:lnTo>
                  <a:lnTo>
                    <a:pt x="116" y="240"/>
                  </a:lnTo>
                  <a:lnTo>
                    <a:pt x="130" y="244"/>
                  </a:lnTo>
                  <a:lnTo>
                    <a:pt x="144" y="250"/>
                  </a:lnTo>
                  <a:lnTo>
                    <a:pt x="158" y="256"/>
                  </a:lnTo>
                  <a:lnTo>
                    <a:pt x="172" y="264"/>
                  </a:lnTo>
                  <a:lnTo>
                    <a:pt x="182" y="276"/>
                  </a:lnTo>
                  <a:lnTo>
                    <a:pt x="186" y="282"/>
                  </a:lnTo>
                  <a:lnTo>
                    <a:pt x="188" y="288"/>
                  </a:lnTo>
                  <a:lnTo>
                    <a:pt x="188" y="296"/>
                  </a:lnTo>
                  <a:lnTo>
                    <a:pt x="186" y="304"/>
                  </a:lnTo>
                  <a:lnTo>
                    <a:pt x="186" y="304"/>
                  </a:lnTo>
                  <a:lnTo>
                    <a:pt x="178" y="308"/>
                  </a:lnTo>
                  <a:lnTo>
                    <a:pt x="168" y="310"/>
                  </a:lnTo>
                  <a:lnTo>
                    <a:pt x="152" y="310"/>
                  </a:lnTo>
                  <a:lnTo>
                    <a:pt x="78" y="274"/>
                  </a:lnTo>
                  <a:lnTo>
                    <a:pt x="78" y="274"/>
                  </a:lnTo>
                  <a:lnTo>
                    <a:pt x="76" y="272"/>
                  </a:lnTo>
                  <a:lnTo>
                    <a:pt x="72" y="268"/>
                  </a:lnTo>
                  <a:lnTo>
                    <a:pt x="70" y="260"/>
                  </a:lnTo>
                  <a:lnTo>
                    <a:pt x="70" y="254"/>
                  </a:lnTo>
                  <a:lnTo>
                    <a:pt x="72" y="250"/>
                  </a:lnTo>
                  <a:lnTo>
                    <a:pt x="84" y="234"/>
                  </a:lnTo>
                  <a:lnTo>
                    <a:pt x="84" y="234"/>
                  </a:lnTo>
                  <a:lnTo>
                    <a:pt x="86" y="214"/>
                  </a:lnTo>
                  <a:lnTo>
                    <a:pt x="86" y="190"/>
                  </a:lnTo>
                  <a:lnTo>
                    <a:pt x="82" y="162"/>
                  </a:lnTo>
                  <a:lnTo>
                    <a:pt x="78" y="146"/>
                  </a:lnTo>
                  <a:lnTo>
                    <a:pt x="74" y="130"/>
                  </a:lnTo>
                  <a:lnTo>
                    <a:pt x="66" y="112"/>
                  </a:lnTo>
                  <a:lnTo>
                    <a:pt x="58" y="96"/>
                  </a:lnTo>
                  <a:lnTo>
                    <a:pt x="48" y="78"/>
                  </a:lnTo>
                  <a:lnTo>
                    <a:pt x="36" y="62"/>
                  </a:lnTo>
                  <a:lnTo>
                    <a:pt x="20" y="46"/>
                  </a:lnTo>
                  <a:lnTo>
                    <a:pt x="2" y="32"/>
                  </a:lnTo>
                  <a:lnTo>
                    <a:pt x="2" y="32"/>
                  </a:lnTo>
                  <a:lnTo>
                    <a:pt x="0" y="24"/>
                  </a:lnTo>
                  <a:lnTo>
                    <a:pt x="2" y="16"/>
                  </a:lnTo>
                  <a:lnTo>
                    <a:pt x="2" y="10"/>
                  </a:lnTo>
                  <a:lnTo>
                    <a:pt x="6" y="4"/>
                  </a:lnTo>
                  <a:lnTo>
                    <a:pt x="10" y="2"/>
                  </a:lnTo>
                  <a:lnTo>
                    <a:pt x="14" y="0"/>
                  </a:lnTo>
                  <a:lnTo>
                    <a:pt x="18" y="0"/>
                  </a:lnTo>
                  <a:lnTo>
                    <a:pt x="24" y="2"/>
                  </a:lnTo>
                  <a:lnTo>
                    <a:pt x="40" y="8"/>
                  </a:lnTo>
                  <a:lnTo>
                    <a:pt x="40"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10"/>
            <p:cNvSpPr>
              <a:spLocks/>
            </p:cNvSpPr>
            <p:nvPr/>
          </p:nvSpPr>
          <p:spPr bwMode="auto">
            <a:xfrm>
              <a:off x="2835" y="2499"/>
              <a:ext cx="642" cy="402"/>
            </a:xfrm>
            <a:custGeom>
              <a:avLst/>
              <a:gdLst/>
              <a:ahLst/>
              <a:cxnLst>
                <a:cxn ang="0">
                  <a:pos x="642" y="158"/>
                </a:cxn>
                <a:cxn ang="0">
                  <a:pos x="630" y="120"/>
                </a:cxn>
                <a:cxn ang="0">
                  <a:pos x="606" y="86"/>
                </a:cxn>
                <a:cxn ang="0">
                  <a:pos x="572" y="56"/>
                </a:cxn>
                <a:cxn ang="0">
                  <a:pos x="530" y="32"/>
                </a:cxn>
                <a:cxn ang="0">
                  <a:pos x="480" y="14"/>
                </a:cxn>
                <a:cxn ang="0">
                  <a:pos x="422" y="4"/>
                </a:cxn>
                <a:cxn ang="0">
                  <a:pos x="360" y="0"/>
                </a:cxn>
                <a:cxn ang="0">
                  <a:pos x="296" y="4"/>
                </a:cxn>
                <a:cxn ang="0">
                  <a:pos x="264" y="10"/>
                </a:cxn>
                <a:cxn ang="0">
                  <a:pos x="202" y="26"/>
                </a:cxn>
                <a:cxn ang="0">
                  <a:pos x="146" y="48"/>
                </a:cxn>
                <a:cxn ang="0">
                  <a:pos x="98" y="76"/>
                </a:cxn>
                <a:cxn ang="0">
                  <a:pos x="58" y="108"/>
                </a:cxn>
                <a:cxn ang="0">
                  <a:pos x="28" y="144"/>
                </a:cxn>
                <a:cxn ang="0">
                  <a:pos x="8" y="182"/>
                </a:cxn>
                <a:cxn ang="0">
                  <a:pos x="0" y="222"/>
                </a:cxn>
                <a:cxn ang="0">
                  <a:pos x="0" y="242"/>
                </a:cxn>
                <a:cxn ang="0">
                  <a:pos x="12" y="282"/>
                </a:cxn>
                <a:cxn ang="0">
                  <a:pos x="36" y="316"/>
                </a:cxn>
                <a:cxn ang="0">
                  <a:pos x="70" y="346"/>
                </a:cxn>
                <a:cxn ang="0">
                  <a:pos x="112" y="370"/>
                </a:cxn>
                <a:cxn ang="0">
                  <a:pos x="164" y="386"/>
                </a:cxn>
                <a:cxn ang="0">
                  <a:pos x="220" y="398"/>
                </a:cxn>
                <a:cxn ang="0">
                  <a:pos x="282" y="402"/>
                </a:cxn>
                <a:cxn ang="0">
                  <a:pos x="348" y="398"/>
                </a:cxn>
                <a:cxn ang="0">
                  <a:pos x="380" y="392"/>
                </a:cxn>
                <a:cxn ang="0">
                  <a:pos x="442" y="376"/>
                </a:cxn>
                <a:cxn ang="0">
                  <a:pos x="496" y="354"/>
                </a:cxn>
                <a:cxn ang="0">
                  <a:pos x="546" y="326"/>
                </a:cxn>
                <a:cxn ang="0">
                  <a:pos x="586" y="294"/>
                </a:cxn>
                <a:cxn ang="0">
                  <a:pos x="616" y="258"/>
                </a:cxn>
                <a:cxn ang="0">
                  <a:pos x="636" y="220"/>
                </a:cxn>
                <a:cxn ang="0">
                  <a:pos x="642" y="180"/>
                </a:cxn>
                <a:cxn ang="0">
                  <a:pos x="642" y="158"/>
                </a:cxn>
              </a:cxnLst>
              <a:rect l="0" t="0" r="r" b="b"/>
              <a:pathLst>
                <a:path w="642" h="402">
                  <a:moveTo>
                    <a:pt x="642" y="158"/>
                  </a:moveTo>
                  <a:lnTo>
                    <a:pt x="642" y="158"/>
                  </a:lnTo>
                  <a:lnTo>
                    <a:pt x="638" y="138"/>
                  </a:lnTo>
                  <a:lnTo>
                    <a:pt x="630" y="120"/>
                  </a:lnTo>
                  <a:lnTo>
                    <a:pt x="620" y="102"/>
                  </a:lnTo>
                  <a:lnTo>
                    <a:pt x="606" y="86"/>
                  </a:lnTo>
                  <a:lnTo>
                    <a:pt x="590" y="70"/>
                  </a:lnTo>
                  <a:lnTo>
                    <a:pt x="572" y="56"/>
                  </a:lnTo>
                  <a:lnTo>
                    <a:pt x="552" y="44"/>
                  </a:lnTo>
                  <a:lnTo>
                    <a:pt x="530" y="32"/>
                  </a:lnTo>
                  <a:lnTo>
                    <a:pt x="506" y="22"/>
                  </a:lnTo>
                  <a:lnTo>
                    <a:pt x="480" y="14"/>
                  </a:lnTo>
                  <a:lnTo>
                    <a:pt x="452" y="8"/>
                  </a:lnTo>
                  <a:lnTo>
                    <a:pt x="422" y="4"/>
                  </a:lnTo>
                  <a:lnTo>
                    <a:pt x="392" y="0"/>
                  </a:lnTo>
                  <a:lnTo>
                    <a:pt x="360" y="0"/>
                  </a:lnTo>
                  <a:lnTo>
                    <a:pt x="328" y="0"/>
                  </a:lnTo>
                  <a:lnTo>
                    <a:pt x="296" y="4"/>
                  </a:lnTo>
                  <a:lnTo>
                    <a:pt x="296" y="4"/>
                  </a:lnTo>
                  <a:lnTo>
                    <a:pt x="264" y="10"/>
                  </a:lnTo>
                  <a:lnTo>
                    <a:pt x="232" y="16"/>
                  </a:lnTo>
                  <a:lnTo>
                    <a:pt x="202" y="26"/>
                  </a:lnTo>
                  <a:lnTo>
                    <a:pt x="174" y="36"/>
                  </a:lnTo>
                  <a:lnTo>
                    <a:pt x="146" y="48"/>
                  </a:lnTo>
                  <a:lnTo>
                    <a:pt x="120" y="60"/>
                  </a:lnTo>
                  <a:lnTo>
                    <a:pt x="98" y="76"/>
                  </a:lnTo>
                  <a:lnTo>
                    <a:pt x="76" y="92"/>
                  </a:lnTo>
                  <a:lnTo>
                    <a:pt x="58" y="108"/>
                  </a:lnTo>
                  <a:lnTo>
                    <a:pt x="42" y="126"/>
                  </a:lnTo>
                  <a:lnTo>
                    <a:pt x="28" y="144"/>
                  </a:lnTo>
                  <a:lnTo>
                    <a:pt x="16" y="162"/>
                  </a:lnTo>
                  <a:lnTo>
                    <a:pt x="8" y="182"/>
                  </a:lnTo>
                  <a:lnTo>
                    <a:pt x="2" y="202"/>
                  </a:lnTo>
                  <a:lnTo>
                    <a:pt x="0" y="222"/>
                  </a:lnTo>
                  <a:lnTo>
                    <a:pt x="0" y="242"/>
                  </a:lnTo>
                  <a:lnTo>
                    <a:pt x="0" y="242"/>
                  </a:lnTo>
                  <a:lnTo>
                    <a:pt x="6" y="262"/>
                  </a:lnTo>
                  <a:lnTo>
                    <a:pt x="12" y="282"/>
                  </a:lnTo>
                  <a:lnTo>
                    <a:pt x="22" y="298"/>
                  </a:lnTo>
                  <a:lnTo>
                    <a:pt x="36" y="316"/>
                  </a:lnTo>
                  <a:lnTo>
                    <a:pt x="52" y="332"/>
                  </a:lnTo>
                  <a:lnTo>
                    <a:pt x="70" y="346"/>
                  </a:lnTo>
                  <a:lnTo>
                    <a:pt x="90" y="358"/>
                  </a:lnTo>
                  <a:lnTo>
                    <a:pt x="112" y="370"/>
                  </a:lnTo>
                  <a:lnTo>
                    <a:pt x="138" y="378"/>
                  </a:lnTo>
                  <a:lnTo>
                    <a:pt x="164" y="386"/>
                  </a:lnTo>
                  <a:lnTo>
                    <a:pt x="192" y="394"/>
                  </a:lnTo>
                  <a:lnTo>
                    <a:pt x="220" y="398"/>
                  </a:lnTo>
                  <a:lnTo>
                    <a:pt x="250" y="400"/>
                  </a:lnTo>
                  <a:lnTo>
                    <a:pt x="282" y="402"/>
                  </a:lnTo>
                  <a:lnTo>
                    <a:pt x="314" y="400"/>
                  </a:lnTo>
                  <a:lnTo>
                    <a:pt x="348" y="398"/>
                  </a:lnTo>
                  <a:lnTo>
                    <a:pt x="348" y="398"/>
                  </a:lnTo>
                  <a:lnTo>
                    <a:pt x="380" y="392"/>
                  </a:lnTo>
                  <a:lnTo>
                    <a:pt x="412" y="384"/>
                  </a:lnTo>
                  <a:lnTo>
                    <a:pt x="442" y="376"/>
                  </a:lnTo>
                  <a:lnTo>
                    <a:pt x="470" y="366"/>
                  </a:lnTo>
                  <a:lnTo>
                    <a:pt x="496" y="354"/>
                  </a:lnTo>
                  <a:lnTo>
                    <a:pt x="522" y="340"/>
                  </a:lnTo>
                  <a:lnTo>
                    <a:pt x="546" y="326"/>
                  </a:lnTo>
                  <a:lnTo>
                    <a:pt x="566" y="310"/>
                  </a:lnTo>
                  <a:lnTo>
                    <a:pt x="586" y="294"/>
                  </a:lnTo>
                  <a:lnTo>
                    <a:pt x="602" y="276"/>
                  </a:lnTo>
                  <a:lnTo>
                    <a:pt x="616" y="258"/>
                  </a:lnTo>
                  <a:lnTo>
                    <a:pt x="626" y="238"/>
                  </a:lnTo>
                  <a:lnTo>
                    <a:pt x="636" y="220"/>
                  </a:lnTo>
                  <a:lnTo>
                    <a:pt x="640" y="200"/>
                  </a:lnTo>
                  <a:lnTo>
                    <a:pt x="642" y="180"/>
                  </a:lnTo>
                  <a:lnTo>
                    <a:pt x="642" y="158"/>
                  </a:lnTo>
                  <a:lnTo>
                    <a:pt x="642" y="15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p:cNvSpPr>
            <p:nvPr/>
          </p:nvSpPr>
          <p:spPr bwMode="auto">
            <a:xfrm>
              <a:off x="2927" y="2663"/>
              <a:ext cx="88" cy="84"/>
            </a:xfrm>
            <a:custGeom>
              <a:avLst/>
              <a:gdLst/>
              <a:ahLst/>
              <a:cxnLst>
                <a:cxn ang="0">
                  <a:pos x="50" y="74"/>
                </a:cxn>
                <a:cxn ang="0">
                  <a:pos x="50" y="74"/>
                </a:cxn>
                <a:cxn ang="0">
                  <a:pos x="66" y="72"/>
                </a:cxn>
                <a:cxn ang="0">
                  <a:pos x="80" y="72"/>
                </a:cxn>
                <a:cxn ang="0">
                  <a:pos x="80" y="72"/>
                </a:cxn>
                <a:cxn ang="0">
                  <a:pos x="84" y="64"/>
                </a:cxn>
                <a:cxn ang="0">
                  <a:pos x="84" y="64"/>
                </a:cxn>
                <a:cxn ang="0">
                  <a:pos x="88" y="56"/>
                </a:cxn>
                <a:cxn ang="0">
                  <a:pos x="88" y="46"/>
                </a:cxn>
                <a:cxn ang="0">
                  <a:pos x="88" y="36"/>
                </a:cxn>
                <a:cxn ang="0">
                  <a:pos x="86" y="28"/>
                </a:cxn>
                <a:cxn ang="0">
                  <a:pos x="82" y="20"/>
                </a:cxn>
                <a:cxn ang="0">
                  <a:pos x="76" y="14"/>
                </a:cxn>
                <a:cxn ang="0">
                  <a:pos x="70" y="8"/>
                </a:cxn>
                <a:cxn ang="0">
                  <a:pos x="62" y="4"/>
                </a:cxn>
                <a:cxn ang="0">
                  <a:pos x="62" y="4"/>
                </a:cxn>
                <a:cxn ang="0">
                  <a:pos x="54" y="0"/>
                </a:cxn>
                <a:cxn ang="0">
                  <a:pos x="46" y="0"/>
                </a:cxn>
                <a:cxn ang="0">
                  <a:pos x="38" y="2"/>
                </a:cxn>
                <a:cxn ang="0">
                  <a:pos x="28" y="6"/>
                </a:cxn>
                <a:cxn ang="0">
                  <a:pos x="22" y="10"/>
                </a:cxn>
                <a:cxn ang="0">
                  <a:pos x="14" y="16"/>
                </a:cxn>
                <a:cxn ang="0">
                  <a:pos x="8" y="24"/>
                </a:cxn>
                <a:cxn ang="0">
                  <a:pos x="4" y="32"/>
                </a:cxn>
                <a:cxn ang="0">
                  <a:pos x="4" y="32"/>
                </a:cxn>
                <a:cxn ang="0">
                  <a:pos x="0" y="46"/>
                </a:cxn>
                <a:cxn ang="0">
                  <a:pos x="0" y="60"/>
                </a:cxn>
                <a:cxn ang="0">
                  <a:pos x="4" y="74"/>
                </a:cxn>
                <a:cxn ang="0">
                  <a:pos x="12" y="84"/>
                </a:cxn>
                <a:cxn ang="0">
                  <a:pos x="12" y="84"/>
                </a:cxn>
                <a:cxn ang="0">
                  <a:pos x="28" y="78"/>
                </a:cxn>
                <a:cxn ang="0">
                  <a:pos x="50" y="74"/>
                </a:cxn>
                <a:cxn ang="0">
                  <a:pos x="50" y="74"/>
                </a:cxn>
              </a:cxnLst>
              <a:rect l="0" t="0" r="r" b="b"/>
              <a:pathLst>
                <a:path w="88" h="84">
                  <a:moveTo>
                    <a:pt x="50" y="74"/>
                  </a:moveTo>
                  <a:lnTo>
                    <a:pt x="50" y="74"/>
                  </a:lnTo>
                  <a:lnTo>
                    <a:pt x="66" y="72"/>
                  </a:lnTo>
                  <a:lnTo>
                    <a:pt x="80" y="72"/>
                  </a:lnTo>
                  <a:lnTo>
                    <a:pt x="80" y="72"/>
                  </a:lnTo>
                  <a:lnTo>
                    <a:pt x="84" y="64"/>
                  </a:lnTo>
                  <a:lnTo>
                    <a:pt x="84" y="64"/>
                  </a:lnTo>
                  <a:lnTo>
                    <a:pt x="88" y="56"/>
                  </a:lnTo>
                  <a:lnTo>
                    <a:pt x="88" y="46"/>
                  </a:lnTo>
                  <a:lnTo>
                    <a:pt x="88" y="36"/>
                  </a:lnTo>
                  <a:lnTo>
                    <a:pt x="86" y="28"/>
                  </a:lnTo>
                  <a:lnTo>
                    <a:pt x="82" y="20"/>
                  </a:lnTo>
                  <a:lnTo>
                    <a:pt x="76" y="14"/>
                  </a:lnTo>
                  <a:lnTo>
                    <a:pt x="70" y="8"/>
                  </a:lnTo>
                  <a:lnTo>
                    <a:pt x="62" y="4"/>
                  </a:lnTo>
                  <a:lnTo>
                    <a:pt x="62" y="4"/>
                  </a:lnTo>
                  <a:lnTo>
                    <a:pt x="54" y="0"/>
                  </a:lnTo>
                  <a:lnTo>
                    <a:pt x="46" y="0"/>
                  </a:lnTo>
                  <a:lnTo>
                    <a:pt x="38" y="2"/>
                  </a:lnTo>
                  <a:lnTo>
                    <a:pt x="28" y="6"/>
                  </a:lnTo>
                  <a:lnTo>
                    <a:pt x="22" y="10"/>
                  </a:lnTo>
                  <a:lnTo>
                    <a:pt x="14" y="16"/>
                  </a:lnTo>
                  <a:lnTo>
                    <a:pt x="8" y="24"/>
                  </a:lnTo>
                  <a:lnTo>
                    <a:pt x="4" y="32"/>
                  </a:lnTo>
                  <a:lnTo>
                    <a:pt x="4" y="32"/>
                  </a:lnTo>
                  <a:lnTo>
                    <a:pt x="0" y="46"/>
                  </a:lnTo>
                  <a:lnTo>
                    <a:pt x="0" y="60"/>
                  </a:lnTo>
                  <a:lnTo>
                    <a:pt x="4" y="74"/>
                  </a:lnTo>
                  <a:lnTo>
                    <a:pt x="12" y="84"/>
                  </a:lnTo>
                  <a:lnTo>
                    <a:pt x="12" y="84"/>
                  </a:lnTo>
                  <a:lnTo>
                    <a:pt x="28" y="78"/>
                  </a:lnTo>
                  <a:lnTo>
                    <a:pt x="50" y="74"/>
                  </a:lnTo>
                  <a:lnTo>
                    <a:pt x="50" y="7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2"/>
            <p:cNvSpPr>
              <a:spLocks/>
            </p:cNvSpPr>
            <p:nvPr/>
          </p:nvSpPr>
          <p:spPr bwMode="auto">
            <a:xfrm>
              <a:off x="3163" y="2635"/>
              <a:ext cx="90" cy="86"/>
            </a:xfrm>
            <a:custGeom>
              <a:avLst/>
              <a:gdLst/>
              <a:ahLst/>
              <a:cxnLst>
                <a:cxn ang="0">
                  <a:pos x="24" y="86"/>
                </a:cxn>
                <a:cxn ang="0">
                  <a:pos x="24" y="86"/>
                </a:cxn>
                <a:cxn ang="0">
                  <a:pos x="44" y="82"/>
                </a:cxn>
                <a:cxn ang="0">
                  <a:pos x="66" y="78"/>
                </a:cxn>
                <a:cxn ang="0">
                  <a:pos x="66" y="78"/>
                </a:cxn>
                <a:cxn ang="0">
                  <a:pos x="84" y="76"/>
                </a:cxn>
                <a:cxn ang="0">
                  <a:pos x="84" y="76"/>
                </a:cxn>
                <a:cxn ang="0">
                  <a:pos x="88" y="64"/>
                </a:cxn>
                <a:cxn ang="0">
                  <a:pos x="90" y="52"/>
                </a:cxn>
                <a:cxn ang="0">
                  <a:pos x="88" y="38"/>
                </a:cxn>
                <a:cxn ang="0">
                  <a:pos x="82" y="26"/>
                </a:cxn>
                <a:cxn ang="0">
                  <a:pos x="82" y="26"/>
                </a:cxn>
                <a:cxn ang="0">
                  <a:pos x="76" y="18"/>
                </a:cxn>
                <a:cxn ang="0">
                  <a:pos x="70" y="10"/>
                </a:cxn>
                <a:cxn ang="0">
                  <a:pos x="62" y="6"/>
                </a:cxn>
                <a:cxn ang="0">
                  <a:pos x="54" y="2"/>
                </a:cxn>
                <a:cxn ang="0">
                  <a:pos x="46" y="0"/>
                </a:cxn>
                <a:cxn ang="0">
                  <a:pos x="36" y="0"/>
                </a:cxn>
                <a:cxn ang="0">
                  <a:pos x="28" y="2"/>
                </a:cxn>
                <a:cxn ang="0">
                  <a:pos x="20" y="4"/>
                </a:cxn>
                <a:cxn ang="0">
                  <a:pos x="20" y="4"/>
                </a:cxn>
                <a:cxn ang="0">
                  <a:pos x="14" y="10"/>
                </a:cxn>
                <a:cxn ang="0">
                  <a:pos x="8" y="16"/>
                </a:cxn>
                <a:cxn ang="0">
                  <a:pos x="4" y="24"/>
                </a:cxn>
                <a:cxn ang="0">
                  <a:pos x="2" y="32"/>
                </a:cxn>
                <a:cxn ang="0">
                  <a:pos x="0" y="42"/>
                </a:cxn>
                <a:cxn ang="0">
                  <a:pos x="0" y="50"/>
                </a:cxn>
                <a:cxn ang="0">
                  <a:pos x="4" y="60"/>
                </a:cxn>
                <a:cxn ang="0">
                  <a:pos x="8" y="68"/>
                </a:cxn>
                <a:cxn ang="0">
                  <a:pos x="8" y="68"/>
                </a:cxn>
                <a:cxn ang="0">
                  <a:pos x="16" y="78"/>
                </a:cxn>
                <a:cxn ang="0">
                  <a:pos x="24" y="86"/>
                </a:cxn>
                <a:cxn ang="0">
                  <a:pos x="24" y="86"/>
                </a:cxn>
              </a:cxnLst>
              <a:rect l="0" t="0" r="r" b="b"/>
              <a:pathLst>
                <a:path w="90" h="86">
                  <a:moveTo>
                    <a:pt x="24" y="86"/>
                  </a:moveTo>
                  <a:lnTo>
                    <a:pt x="24" y="86"/>
                  </a:lnTo>
                  <a:lnTo>
                    <a:pt x="44" y="82"/>
                  </a:lnTo>
                  <a:lnTo>
                    <a:pt x="66" y="78"/>
                  </a:lnTo>
                  <a:lnTo>
                    <a:pt x="66" y="78"/>
                  </a:lnTo>
                  <a:lnTo>
                    <a:pt x="84" y="76"/>
                  </a:lnTo>
                  <a:lnTo>
                    <a:pt x="84" y="76"/>
                  </a:lnTo>
                  <a:lnTo>
                    <a:pt x="88" y="64"/>
                  </a:lnTo>
                  <a:lnTo>
                    <a:pt x="90" y="52"/>
                  </a:lnTo>
                  <a:lnTo>
                    <a:pt x="88" y="38"/>
                  </a:lnTo>
                  <a:lnTo>
                    <a:pt x="82" y="26"/>
                  </a:lnTo>
                  <a:lnTo>
                    <a:pt x="82" y="26"/>
                  </a:lnTo>
                  <a:lnTo>
                    <a:pt x="76" y="18"/>
                  </a:lnTo>
                  <a:lnTo>
                    <a:pt x="70" y="10"/>
                  </a:lnTo>
                  <a:lnTo>
                    <a:pt x="62" y="6"/>
                  </a:lnTo>
                  <a:lnTo>
                    <a:pt x="54" y="2"/>
                  </a:lnTo>
                  <a:lnTo>
                    <a:pt x="46" y="0"/>
                  </a:lnTo>
                  <a:lnTo>
                    <a:pt x="36" y="0"/>
                  </a:lnTo>
                  <a:lnTo>
                    <a:pt x="28" y="2"/>
                  </a:lnTo>
                  <a:lnTo>
                    <a:pt x="20" y="4"/>
                  </a:lnTo>
                  <a:lnTo>
                    <a:pt x="20" y="4"/>
                  </a:lnTo>
                  <a:lnTo>
                    <a:pt x="14" y="10"/>
                  </a:lnTo>
                  <a:lnTo>
                    <a:pt x="8" y="16"/>
                  </a:lnTo>
                  <a:lnTo>
                    <a:pt x="4" y="24"/>
                  </a:lnTo>
                  <a:lnTo>
                    <a:pt x="2" y="32"/>
                  </a:lnTo>
                  <a:lnTo>
                    <a:pt x="0" y="42"/>
                  </a:lnTo>
                  <a:lnTo>
                    <a:pt x="0" y="50"/>
                  </a:lnTo>
                  <a:lnTo>
                    <a:pt x="4" y="60"/>
                  </a:lnTo>
                  <a:lnTo>
                    <a:pt x="8" y="68"/>
                  </a:lnTo>
                  <a:lnTo>
                    <a:pt x="8" y="68"/>
                  </a:lnTo>
                  <a:lnTo>
                    <a:pt x="16" y="78"/>
                  </a:lnTo>
                  <a:lnTo>
                    <a:pt x="24" y="86"/>
                  </a:lnTo>
                  <a:lnTo>
                    <a:pt x="24" y="8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3"/>
            <p:cNvSpPr>
              <a:spLocks/>
            </p:cNvSpPr>
            <p:nvPr/>
          </p:nvSpPr>
          <p:spPr bwMode="auto">
            <a:xfrm>
              <a:off x="2955" y="2699"/>
              <a:ext cx="40" cy="62"/>
            </a:xfrm>
            <a:custGeom>
              <a:avLst/>
              <a:gdLst/>
              <a:ahLst/>
              <a:cxnLst>
                <a:cxn ang="0">
                  <a:pos x="40" y="28"/>
                </a:cxn>
                <a:cxn ang="0">
                  <a:pos x="40" y="28"/>
                </a:cxn>
                <a:cxn ang="0">
                  <a:pos x="36" y="16"/>
                </a:cxn>
                <a:cxn ang="0">
                  <a:pos x="30" y="8"/>
                </a:cxn>
                <a:cxn ang="0">
                  <a:pos x="24" y="2"/>
                </a:cxn>
                <a:cxn ang="0">
                  <a:pos x="20" y="0"/>
                </a:cxn>
                <a:cxn ang="0">
                  <a:pos x="16" y="0"/>
                </a:cxn>
                <a:cxn ang="0">
                  <a:pos x="16" y="0"/>
                </a:cxn>
                <a:cxn ang="0">
                  <a:pos x="12" y="2"/>
                </a:cxn>
                <a:cxn ang="0">
                  <a:pos x="8" y="4"/>
                </a:cxn>
                <a:cxn ang="0">
                  <a:pos x="2" y="12"/>
                </a:cxn>
                <a:cxn ang="0">
                  <a:pos x="0" y="22"/>
                </a:cxn>
                <a:cxn ang="0">
                  <a:pos x="0" y="34"/>
                </a:cxn>
                <a:cxn ang="0">
                  <a:pos x="0" y="34"/>
                </a:cxn>
                <a:cxn ang="0">
                  <a:pos x="2" y="44"/>
                </a:cxn>
                <a:cxn ang="0">
                  <a:pos x="8" y="54"/>
                </a:cxn>
                <a:cxn ang="0">
                  <a:pos x="16" y="60"/>
                </a:cxn>
                <a:cxn ang="0">
                  <a:pos x="20" y="60"/>
                </a:cxn>
                <a:cxn ang="0">
                  <a:pos x="24" y="62"/>
                </a:cxn>
                <a:cxn ang="0">
                  <a:pos x="24" y="62"/>
                </a:cxn>
                <a:cxn ang="0">
                  <a:pos x="28" y="60"/>
                </a:cxn>
                <a:cxn ang="0">
                  <a:pos x="30" y="58"/>
                </a:cxn>
                <a:cxn ang="0">
                  <a:pos x="36" y="50"/>
                </a:cxn>
                <a:cxn ang="0">
                  <a:pos x="40" y="40"/>
                </a:cxn>
                <a:cxn ang="0">
                  <a:pos x="40" y="28"/>
                </a:cxn>
                <a:cxn ang="0">
                  <a:pos x="40" y="28"/>
                </a:cxn>
              </a:cxnLst>
              <a:rect l="0" t="0" r="r" b="b"/>
              <a:pathLst>
                <a:path w="40" h="62">
                  <a:moveTo>
                    <a:pt x="40" y="28"/>
                  </a:moveTo>
                  <a:lnTo>
                    <a:pt x="40" y="28"/>
                  </a:lnTo>
                  <a:lnTo>
                    <a:pt x="36" y="16"/>
                  </a:lnTo>
                  <a:lnTo>
                    <a:pt x="30" y="8"/>
                  </a:lnTo>
                  <a:lnTo>
                    <a:pt x="24" y="2"/>
                  </a:lnTo>
                  <a:lnTo>
                    <a:pt x="20" y="0"/>
                  </a:lnTo>
                  <a:lnTo>
                    <a:pt x="16" y="0"/>
                  </a:lnTo>
                  <a:lnTo>
                    <a:pt x="16" y="0"/>
                  </a:lnTo>
                  <a:lnTo>
                    <a:pt x="12" y="2"/>
                  </a:lnTo>
                  <a:lnTo>
                    <a:pt x="8" y="4"/>
                  </a:lnTo>
                  <a:lnTo>
                    <a:pt x="2" y="12"/>
                  </a:lnTo>
                  <a:lnTo>
                    <a:pt x="0" y="22"/>
                  </a:lnTo>
                  <a:lnTo>
                    <a:pt x="0" y="34"/>
                  </a:lnTo>
                  <a:lnTo>
                    <a:pt x="0" y="34"/>
                  </a:lnTo>
                  <a:lnTo>
                    <a:pt x="2" y="44"/>
                  </a:lnTo>
                  <a:lnTo>
                    <a:pt x="8" y="54"/>
                  </a:lnTo>
                  <a:lnTo>
                    <a:pt x="16" y="60"/>
                  </a:lnTo>
                  <a:lnTo>
                    <a:pt x="20" y="60"/>
                  </a:lnTo>
                  <a:lnTo>
                    <a:pt x="24" y="62"/>
                  </a:lnTo>
                  <a:lnTo>
                    <a:pt x="24" y="62"/>
                  </a:lnTo>
                  <a:lnTo>
                    <a:pt x="28" y="60"/>
                  </a:lnTo>
                  <a:lnTo>
                    <a:pt x="30" y="58"/>
                  </a:lnTo>
                  <a:lnTo>
                    <a:pt x="36" y="50"/>
                  </a:lnTo>
                  <a:lnTo>
                    <a:pt x="40" y="40"/>
                  </a:lnTo>
                  <a:lnTo>
                    <a:pt x="40" y="28"/>
                  </a:lnTo>
                  <a:lnTo>
                    <a:pt x="40" y="2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4"/>
            <p:cNvSpPr>
              <a:spLocks/>
            </p:cNvSpPr>
            <p:nvPr/>
          </p:nvSpPr>
          <p:spPr bwMode="auto">
            <a:xfrm>
              <a:off x="3189" y="2671"/>
              <a:ext cx="40" cy="60"/>
            </a:xfrm>
            <a:custGeom>
              <a:avLst/>
              <a:gdLst/>
              <a:ahLst/>
              <a:cxnLst>
                <a:cxn ang="0">
                  <a:pos x="40" y="26"/>
                </a:cxn>
                <a:cxn ang="0">
                  <a:pos x="40" y="26"/>
                </a:cxn>
                <a:cxn ang="0">
                  <a:pos x="36" y="16"/>
                </a:cxn>
                <a:cxn ang="0">
                  <a:pos x="32" y="6"/>
                </a:cxn>
                <a:cxn ang="0">
                  <a:pos x="24" y="0"/>
                </a:cxn>
                <a:cxn ang="0">
                  <a:pos x="20" y="0"/>
                </a:cxn>
                <a:cxn ang="0">
                  <a:pos x="16" y="0"/>
                </a:cxn>
                <a:cxn ang="0">
                  <a:pos x="16" y="0"/>
                </a:cxn>
                <a:cxn ang="0">
                  <a:pos x="12" y="0"/>
                </a:cxn>
                <a:cxn ang="0">
                  <a:pos x="8" y="2"/>
                </a:cxn>
                <a:cxn ang="0">
                  <a:pos x="4" y="10"/>
                </a:cxn>
                <a:cxn ang="0">
                  <a:pos x="0" y="20"/>
                </a:cxn>
                <a:cxn ang="0">
                  <a:pos x="0" y="32"/>
                </a:cxn>
                <a:cxn ang="0">
                  <a:pos x="0" y="32"/>
                </a:cxn>
                <a:cxn ang="0">
                  <a:pos x="4" y="44"/>
                </a:cxn>
                <a:cxn ang="0">
                  <a:pos x="8" y="52"/>
                </a:cxn>
                <a:cxn ang="0">
                  <a:pos x="16" y="58"/>
                </a:cxn>
                <a:cxn ang="0">
                  <a:pos x="20" y="60"/>
                </a:cxn>
                <a:cxn ang="0">
                  <a:pos x="24" y="60"/>
                </a:cxn>
                <a:cxn ang="0">
                  <a:pos x="24" y="60"/>
                </a:cxn>
                <a:cxn ang="0">
                  <a:pos x="28" y="58"/>
                </a:cxn>
                <a:cxn ang="0">
                  <a:pos x="32" y="56"/>
                </a:cxn>
                <a:cxn ang="0">
                  <a:pos x="38" y="50"/>
                </a:cxn>
                <a:cxn ang="0">
                  <a:pos x="40" y="38"/>
                </a:cxn>
                <a:cxn ang="0">
                  <a:pos x="40" y="26"/>
                </a:cxn>
                <a:cxn ang="0">
                  <a:pos x="40" y="26"/>
                </a:cxn>
              </a:cxnLst>
              <a:rect l="0" t="0" r="r" b="b"/>
              <a:pathLst>
                <a:path w="40" h="60">
                  <a:moveTo>
                    <a:pt x="40" y="26"/>
                  </a:moveTo>
                  <a:lnTo>
                    <a:pt x="40" y="26"/>
                  </a:lnTo>
                  <a:lnTo>
                    <a:pt x="36" y="16"/>
                  </a:lnTo>
                  <a:lnTo>
                    <a:pt x="32" y="6"/>
                  </a:lnTo>
                  <a:lnTo>
                    <a:pt x="24" y="0"/>
                  </a:lnTo>
                  <a:lnTo>
                    <a:pt x="20" y="0"/>
                  </a:lnTo>
                  <a:lnTo>
                    <a:pt x="16" y="0"/>
                  </a:lnTo>
                  <a:lnTo>
                    <a:pt x="16" y="0"/>
                  </a:lnTo>
                  <a:lnTo>
                    <a:pt x="12" y="0"/>
                  </a:lnTo>
                  <a:lnTo>
                    <a:pt x="8" y="2"/>
                  </a:lnTo>
                  <a:lnTo>
                    <a:pt x="4" y="10"/>
                  </a:lnTo>
                  <a:lnTo>
                    <a:pt x="0" y="20"/>
                  </a:lnTo>
                  <a:lnTo>
                    <a:pt x="0" y="32"/>
                  </a:lnTo>
                  <a:lnTo>
                    <a:pt x="0" y="32"/>
                  </a:lnTo>
                  <a:lnTo>
                    <a:pt x="4" y="44"/>
                  </a:lnTo>
                  <a:lnTo>
                    <a:pt x="8" y="52"/>
                  </a:lnTo>
                  <a:lnTo>
                    <a:pt x="16" y="58"/>
                  </a:lnTo>
                  <a:lnTo>
                    <a:pt x="20" y="60"/>
                  </a:lnTo>
                  <a:lnTo>
                    <a:pt x="24" y="60"/>
                  </a:lnTo>
                  <a:lnTo>
                    <a:pt x="24" y="60"/>
                  </a:lnTo>
                  <a:lnTo>
                    <a:pt x="28" y="58"/>
                  </a:lnTo>
                  <a:lnTo>
                    <a:pt x="32" y="56"/>
                  </a:lnTo>
                  <a:lnTo>
                    <a:pt x="38" y="50"/>
                  </a:lnTo>
                  <a:lnTo>
                    <a:pt x="40" y="38"/>
                  </a:lnTo>
                  <a:lnTo>
                    <a:pt x="40" y="26"/>
                  </a:lnTo>
                  <a:lnTo>
                    <a:pt x="4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5"/>
            <p:cNvSpPr>
              <a:spLocks/>
            </p:cNvSpPr>
            <p:nvPr/>
          </p:nvSpPr>
          <p:spPr bwMode="auto">
            <a:xfrm>
              <a:off x="2969" y="2883"/>
              <a:ext cx="44" cy="12"/>
            </a:xfrm>
            <a:custGeom>
              <a:avLst/>
              <a:gdLst/>
              <a:ahLst/>
              <a:cxnLst>
                <a:cxn ang="0">
                  <a:pos x="20" y="0"/>
                </a:cxn>
                <a:cxn ang="0">
                  <a:pos x="44" y="6"/>
                </a:cxn>
                <a:cxn ang="0">
                  <a:pos x="18" y="12"/>
                </a:cxn>
                <a:cxn ang="0">
                  <a:pos x="0" y="4"/>
                </a:cxn>
                <a:cxn ang="0">
                  <a:pos x="20" y="0"/>
                </a:cxn>
              </a:cxnLst>
              <a:rect l="0" t="0" r="r" b="b"/>
              <a:pathLst>
                <a:path w="44" h="12">
                  <a:moveTo>
                    <a:pt x="20" y="0"/>
                  </a:moveTo>
                  <a:lnTo>
                    <a:pt x="44" y="6"/>
                  </a:lnTo>
                  <a:lnTo>
                    <a:pt x="18" y="12"/>
                  </a:lnTo>
                  <a:lnTo>
                    <a:pt x="0" y="4"/>
                  </a:lnTo>
                  <a:lnTo>
                    <a:pt x="2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6"/>
            <p:cNvSpPr>
              <a:spLocks/>
            </p:cNvSpPr>
            <p:nvPr/>
          </p:nvSpPr>
          <p:spPr bwMode="auto">
            <a:xfrm>
              <a:off x="2985" y="2795"/>
              <a:ext cx="216" cy="24"/>
            </a:xfrm>
            <a:custGeom>
              <a:avLst/>
              <a:gdLst/>
              <a:ahLst/>
              <a:cxnLst>
                <a:cxn ang="0">
                  <a:pos x="216" y="24"/>
                </a:cxn>
                <a:cxn ang="0">
                  <a:pos x="216" y="24"/>
                </a:cxn>
                <a:cxn ang="0">
                  <a:pos x="196" y="16"/>
                </a:cxn>
                <a:cxn ang="0">
                  <a:pos x="174" y="10"/>
                </a:cxn>
                <a:cxn ang="0">
                  <a:pos x="144" y="4"/>
                </a:cxn>
                <a:cxn ang="0">
                  <a:pos x="112" y="0"/>
                </a:cxn>
                <a:cxn ang="0">
                  <a:pos x="94" y="0"/>
                </a:cxn>
                <a:cxn ang="0">
                  <a:pos x="76" y="2"/>
                </a:cxn>
                <a:cxn ang="0">
                  <a:pos x="56" y="4"/>
                </a:cxn>
                <a:cxn ang="0">
                  <a:pos x="38" y="8"/>
                </a:cxn>
                <a:cxn ang="0">
                  <a:pos x="18" y="14"/>
                </a:cxn>
                <a:cxn ang="0">
                  <a:pos x="0" y="22"/>
                </a:cxn>
                <a:cxn ang="0">
                  <a:pos x="0" y="22"/>
                </a:cxn>
                <a:cxn ang="0">
                  <a:pos x="16" y="20"/>
                </a:cxn>
                <a:cxn ang="0">
                  <a:pos x="62" y="16"/>
                </a:cxn>
                <a:cxn ang="0">
                  <a:pos x="94" y="14"/>
                </a:cxn>
                <a:cxn ang="0">
                  <a:pos x="130" y="16"/>
                </a:cxn>
                <a:cxn ang="0">
                  <a:pos x="172" y="18"/>
                </a:cxn>
                <a:cxn ang="0">
                  <a:pos x="216" y="24"/>
                </a:cxn>
                <a:cxn ang="0">
                  <a:pos x="216" y="24"/>
                </a:cxn>
              </a:cxnLst>
              <a:rect l="0" t="0" r="r" b="b"/>
              <a:pathLst>
                <a:path w="216" h="24">
                  <a:moveTo>
                    <a:pt x="216" y="24"/>
                  </a:moveTo>
                  <a:lnTo>
                    <a:pt x="216" y="24"/>
                  </a:lnTo>
                  <a:lnTo>
                    <a:pt x="196" y="16"/>
                  </a:lnTo>
                  <a:lnTo>
                    <a:pt x="174" y="10"/>
                  </a:lnTo>
                  <a:lnTo>
                    <a:pt x="144" y="4"/>
                  </a:lnTo>
                  <a:lnTo>
                    <a:pt x="112" y="0"/>
                  </a:lnTo>
                  <a:lnTo>
                    <a:pt x="94" y="0"/>
                  </a:lnTo>
                  <a:lnTo>
                    <a:pt x="76" y="2"/>
                  </a:lnTo>
                  <a:lnTo>
                    <a:pt x="56" y="4"/>
                  </a:lnTo>
                  <a:lnTo>
                    <a:pt x="38" y="8"/>
                  </a:lnTo>
                  <a:lnTo>
                    <a:pt x="18" y="14"/>
                  </a:lnTo>
                  <a:lnTo>
                    <a:pt x="0" y="22"/>
                  </a:lnTo>
                  <a:lnTo>
                    <a:pt x="0" y="22"/>
                  </a:lnTo>
                  <a:lnTo>
                    <a:pt x="16" y="20"/>
                  </a:lnTo>
                  <a:lnTo>
                    <a:pt x="62" y="16"/>
                  </a:lnTo>
                  <a:lnTo>
                    <a:pt x="94" y="14"/>
                  </a:lnTo>
                  <a:lnTo>
                    <a:pt x="130" y="16"/>
                  </a:lnTo>
                  <a:lnTo>
                    <a:pt x="172" y="18"/>
                  </a:lnTo>
                  <a:lnTo>
                    <a:pt x="216" y="24"/>
                  </a:lnTo>
                  <a:lnTo>
                    <a:pt x="216" y="2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7"/>
            <p:cNvSpPr>
              <a:spLocks/>
            </p:cNvSpPr>
            <p:nvPr/>
          </p:nvSpPr>
          <p:spPr bwMode="auto">
            <a:xfrm>
              <a:off x="3385" y="2469"/>
              <a:ext cx="174" cy="448"/>
            </a:xfrm>
            <a:custGeom>
              <a:avLst/>
              <a:gdLst/>
              <a:ahLst/>
              <a:cxnLst>
                <a:cxn ang="0">
                  <a:pos x="42" y="340"/>
                </a:cxn>
                <a:cxn ang="0">
                  <a:pos x="42" y="340"/>
                </a:cxn>
                <a:cxn ang="0">
                  <a:pos x="58" y="320"/>
                </a:cxn>
                <a:cxn ang="0">
                  <a:pos x="94" y="278"/>
                </a:cxn>
                <a:cxn ang="0">
                  <a:pos x="114" y="252"/>
                </a:cxn>
                <a:cxn ang="0">
                  <a:pos x="130" y="230"/>
                </a:cxn>
                <a:cxn ang="0">
                  <a:pos x="140" y="214"/>
                </a:cxn>
                <a:cxn ang="0">
                  <a:pos x="142" y="206"/>
                </a:cxn>
                <a:cxn ang="0">
                  <a:pos x="140" y="202"/>
                </a:cxn>
                <a:cxn ang="0">
                  <a:pos x="140" y="202"/>
                </a:cxn>
                <a:cxn ang="0">
                  <a:pos x="136" y="180"/>
                </a:cxn>
                <a:cxn ang="0">
                  <a:pos x="132" y="156"/>
                </a:cxn>
                <a:cxn ang="0">
                  <a:pos x="124" y="128"/>
                </a:cxn>
                <a:cxn ang="0">
                  <a:pos x="116" y="100"/>
                </a:cxn>
                <a:cxn ang="0">
                  <a:pos x="104" y="76"/>
                </a:cxn>
                <a:cxn ang="0">
                  <a:pos x="96" y="66"/>
                </a:cxn>
                <a:cxn ang="0">
                  <a:pos x="90" y="56"/>
                </a:cxn>
                <a:cxn ang="0">
                  <a:pos x="82" y="50"/>
                </a:cxn>
                <a:cxn ang="0">
                  <a:pos x="72" y="48"/>
                </a:cxn>
                <a:cxn ang="0">
                  <a:pos x="72" y="48"/>
                </a:cxn>
                <a:cxn ang="0">
                  <a:pos x="70" y="52"/>
                </a:cxn>
                <a:cxn ang="0">
                  <a:pos x="60" y="58"/>
                </a:cxn>
                <a:cxn ang="0">
                  <a:pos x="54" y="62"/>
                </a:cxn>
                <a:cxn ang="0">
                  <a:pos x="48" y="62"/>
                </a:cxn>
                <a:cxn ang="0">
                  <a:pos x="40" y="60"/>
                </a:cxn>
                <a:cxn ang="0">
                  <a:pos x="34" y="54"/>
                </a:cxn>
                <a:cxn ang="0">
                  <a:pos x="0" y="54"/>
                </a:cxn>
                <a:cxn ang="0">
                  <a:pos x="0" y="54"/>
                </a:cxn>
                <a:cxn ang="0">
                  <a:pos x="0" y="46"/>
                </a:cxn>
                <a:cxn ang="0">
                  <a:pos x="0" y="38"/>
                </a:cxn>
                <a:cxn ang="0">
                  <a:pos x="4" y="30"/>
                </a:cxn>
                <a:cxn ang="0">
                  <a:pos x="10" y="20"/>
                </a:cxn>
                <a:cxn ang="0">
                  <a:pos x="22" y="12"/>
                </a:cxn>
                <a:cxn ang="0">
                  <a:pos x="40" y="4"/>
                </a:cxn>
                <a:cxn ang="0">
                  <a:pos x="64" y="0"/>
                </a:cxn>
                <a:cxn ang="0">
                  <a:pos x="118" y="36"/>
                </a:cxn>
                <a:cxn ang="0">
                  <a:pos x="118" y="36"/>
                </a:cxn>
                <a:cxn ang="0">
                  <a:pos x="132" y="64"/>
                </a:cxn>
                <a:cxn ang="0">
                  <a:pos x="144" y="94"/>
                </a:cxn>
                <a:cxn ang="0">
                  <a:pos x="158" y="128"/>
                </a:cxn>
                <a:cxn ang="0">
                  <a:pos x="168" y="164"/>
                </a:cxn>
                <a:cxn ang="0">
                  <a:pos x="172" y="182"/>
                </a:cxn>
                <a:cxn ang="0">
                  <a:pos x="174" y="200"/>
                </a:cxn>
                <a:cxn ang="0">
                  <a:pos x="174" y="214"/>
                </a:cxn>
                <a:cxn ang="0">
                  <a:pos x="174" y="228"/>
                </a:cxn>
                <a:cxn ang="0">
                  <a:pos x="170" y="240"/>
                </a:cxn>
                <a:cxn ang="0">
                  <a:pos x="162" y="248"/>
                </a:cxn>
                <a:cxn ang="0">
                  <a:pos x="36" y="448"/>
                </a:cxn>
                <a:cxn ang="0">
                  <a:pos x="42" y="340"/>
                </a:cxn>
              </a:cxnLst>
              <a:rect l="0" t="0" r="r" b="b"/>
              <a:pathLst>
                <a:path w="174" h="448">
                  <a:moveTo>
                    <a:pt x="42" y="340"/>
                  </a:moveTo>
                  <a:lnTo>
                    <a:pt x="42" y="340"/>
                  </a:lnTo>
                  <a:lnTo>
                    <a:pt x="58" y="320"/>
                  </a:lnTo>
                  <a:lnTo>
                    <a:pt x="94" y="278"/>
                  </a:lnTo>
                  <a:lnTo>
                    <a:pt x="114" y="252"/>
                  </a:lnTo>
                  <a:lnTo>
                    <a:pt x="130" y="230"/>
                  </a:lnTo>
                  <a:lnTo>
                    <a:pt x="140" y="214"/>
                  </a:lnTo>
                  <a:lnTo>
                    <a:pt x="142" y="206"/>
                  </a:lnTo>
                  <a:lnTo>
                    <a:pt x="140" y="202"/>
                  </a:lnTo>
                  <a:lnTo>
                    <a:pt x="140" y="202"/>
                  </a:lnTo>
                  <a:lnTo>
                    <a:pt x="136" y="180"/>
                  </a:lnTo>
                  <a:lnTo>
                    <a:pt x="132" y="156"/>
                  </a:lnTo>
                  <a:lnTo>
                    <a:pt x="124" y="128"/>
                  </a:lnTo>
                  <a:lnTo>
                    <a:pt x="116" y="100"/>
                  </a:lnTo>
                  <a:lnTo>
                    <a:pt x="104" y="76"/>
                  </a:lnTo>
                  <a:lnTo>
                    <a:pt x="96" y="66"/>
                  </a:lnTo>
                  <a:lnTo>
                    <a:pt x="90" y="56"/>
                  </a:lnTo>
                  <a:lnTo>
                    <a:pt x="82" y="50"/>
                  </a:lnTo>
                  <a:lnTo>
                    <a:pt x="72" y="48"/>
                  </a:lnTo>
                  <a:lnTo>
                    <a:pt x="72" y="48"/>
                  </a:lnTo>
                  <a:lnTo>
                    <a:pt x="70" y="52"/>
                  </a:lnTo>
                  <a:lnTo>
                    <a:pt x="60" y="58"/>
                  </a:lnTo>
                  <a:lnTo>
                    <a:pt x="54" y="62"/>
                  </a:lnTo>
                  <a:lnTo>
                    <a:pt x="48" y="62"/>
                  </a:lnTo>
                  <a:lnTo>
                    <a:pt x="40" y="60"/>
                  </a:lnTo>
                  <a:lnTo>
                    <a:pt x="34" y="54"/>
                  </a:lnTo>
                  <a:lnTo>
                    <a:pt x="0" y="54"/>
                  </a:lnTo>
                  <a:lnTo>
                    <a:pt x="0" y="54"/>
                  </a:lnTo>
                  <a:lnTo>
                    <a:pt x="0" y="46"/>
                  </a:lnTo>
                  <a:lnTo>
                    <a:pt x="0" y="38"/>
                  </a:lnTo>
                  <a:lnTo>
                    <a:pt x="4" y="30"/>
                  </a:lnTo>
                  <a:lnTo>
                    <a:pt x="10" y="20"/>
                  </a:lnTo>
                  <a:lnTo>
                    <a:pt x="22" y="12"/>
                  </a:lnTo>
                  <a:lnTo>
                    <a:pt x="40" y="4"/>
                  </a:lnTo>
                  <a:lnTo>
                    <a:pt x="64" y="0"/>
                  </a:lnTo>
                  <a:lnTo>
                    <a:pt x="118" y="36"/>
                  </a:lnTo>
                  <a:lnTo>
                    <a:pt x="118" y="36"/>
                  </a:lnTo>
                  <a:lnTo>
                    <a:pt x="132" y="64"/>
                  </a:lnTo>
                  <a:lnTo>
                    <a:pt x="144" y="94"/>
                  </a:lnTo>
                  <a:lnTo>
                    <a:pt x="158" y="128"/>
                  </a:lnTo>
                  <a:lnTo>
                    <a:pt x="168" y="164"/>
                  </a:lnTo>
                  <a:lnTo>
                    <a:pt x="172" y="182"/>
                  </a:lnTo>
                  <a:lnTo>
                    <a:pt x="174" y="200"/>
                  </a:lnTo>
                  <a:lnTo>
                    <a:pt x="174" y="214"/>
                  </a:lnTo>
                  <a:lnTo>
                    <a:pt x="174" y="228"/>
                  </a:lnTo>
                  <a:lnTo>
                    <a:pt x="170" y="240"/>
                  </a:lnTo>
                  <a:lnTo>
                    <a:pt x="162" y="248"/>
                  </a:lnTo>
                  <a:lnTo>
                    <a:pt x="36" y="448"/>
                  </a:lnTo>
                  <a:lnTo>
                    <a:pt x="42" y="34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21"/>
            <p:cNvSpPr>
              <a:spLocks/>
            </p:cNvSpPr>
            <p:nvPr/>
          </p:nvSpPr>
          <p:spPr bwMode="auto">
            <a:xfrm>
              <a:off x="2815" y="2839"/>
              <a:ext cx="230" cy="146"/>
            </a:xfrm>
            <a:custGeom>
              <a:avLst/>
              <a:gdLst/>
              <a:ahLst/>
              <a:cxnLst>
                <a:cxn ang="0">
                  <a:pos x="230" y="142"/>
                </a:cxn>
                <a:cxn ang="0">
                  <a:pos x="230" y="142"/>
                </a:cxn>
                <a:cxn ang="0">
                  <a:pos x="156" y="144"/>
                </a:cxn>
                <a:cxn ang="0">
                  <a:pos x="82" y="146"/>
                </a:cxn>
                <a:cxn ang="0">
                  <a:pos x="82" y="146"/>
                </a:cxn>
                <a:cxn ang="0">
                  <a:pos x="66" y="146"/>
                </a:cxn>
                <a:cxn ang="0">
                  <a:pos x="42" y="144"/>
                </a:cxn>
                <a:cxn ang="0">
                  <a:pos x="20" y="138"/>
                </a:cxn>
                <a:cxn ang="0">
                  <a:pos x="12" y="134"/>
                </a:cxn>
                <a:cxn ang="0">
                  <a:pos x="4" y="130"/>
                </a:cxn>
                <a:cxn ang="0">
                  <a:pos x="4" y="130"/>
                </a:cxn>
                <a:cxn ang="0">
                  <a:pos x="2" y="124"/>
                </a:cxn>
                <a:cxn ang="0">
                  <a:pos x="0" y="120"/>
                </a:cxn>
                <a:cxn ang="0">
                  <a:pos x="2" y="112"/>
                </a:cxn>
                <a:cxn ang="0">
                  <a:pos x="4" y="104"/>
                </a:cxn>
                <a:cxn ang="0">
                  <a:pos x="10" y="88"/>
                </a:cxn>
                <a:cxn ang="0">
                  <a:pos x="20" y="68"/>
                </a:cxn>
                <a:cxn ang="0">
                  <a:pos x="32" y="50"/>
                </a:cxn>
                <a:cxn ang="0">
                  <a:pos x="46" y="34"/>
                </a:cxn>
                <a:cxn ang="0">
                  <a:pos x="66" y="10"/>
                </a:cxn>
                <a:cxn ang="0">
                  <a:pos x="66" y="10"/>
                </a:cxn>
                <a:cxn ang="0">
                  <a:pos x="72" y="4"/>
                </a:cxn>
                <a:cxn ang="0">
                  <a:pos x="78" y="2"/>
                </a:cxn>
                <a:cxn ang="0">
                  <a:pos x="84" y="0"/>
                </a:cxn>
                <a:cxn ang="0">
                  <a:pos x="90" y="0"/>
                </a:cxn>
                <a:cxn ang="0">
                  <a:pos x="102" y="2"/>
                </a:cxn>
                <a:cxn ang="0">
                  <a:pos x="110" y="8"/>
                </a:cxn>
                <a:cxn ang="0">
                  <a:pos x="116" y="18"/>
                </a:cxn>
                <a:cxn ang="0">
                  <a:pos x="116" y="22"/>
                </a:cxn>
                <a:cxn ang="0">
                  <a:pos x="116" y="26"/>
                </a:cxn>
                <a:cxn ang="0">
                  <a:pos x="114" y="32"/>
                </a:cxn>
                <a:cxn ang="0">
                  <a:pos x="112" y="36"/>
                </a:cxn>
                <a:cxn ang="0">
                  <a:pos x="108" y="40"/>
                </a:cxn>
                <a:cxn ang="0">
                  <a:pos x="102" y="42"/>
                </a:cxn>
                <a:cxn ang="0">
                  <a:pos x="102" y="42"/>
                </a:cxn>
                <a:cxn ang="0">
                  <a:pos x="96" y="44"/>
                </a:cxn>
                <a:cxn ang="0">
                  <a:pos x="90" y="44"/>
                </a:cxn>
                <a:cxn ang="0">
                  <a:pos x="80" y="44"/>
                </a:cxn>
                <a:cxn ang="0">
                  <a:pos x="76" y="44"/>
                </a:cxn>
                <a:cxn ang="0">
                  <a:pos x="72" y="46"/>
                </a:cxn>
                <a:cxn ang="0">
                  <a:pos x="66" y="48"/>
                </a:cxn>
                <a:cxn ang="0">
                  <a:pos x="62" y="54"/>
                </a:cxn>
                <a:cxn ang="0">
                  <a:pos x="62" y="54"/>
                </a:cxn>
                <a:cxn ang="0">
                  <a:pos x="40" y="80"/>
                </a:cxn>
                <a:cxn ang="0">
                  <a:pos x="28" y="96"/>
                </a:cxn>
                <a:cxn ang="0">
                  <a:pos x="22" y="108"/>
                </a:cxn>
                <a:cxn ang="0">
                  <a:pos x="22" y="108"/>
                </a:cxn>
                <a:cxn ang="0">
                  <a:pos x="32" y="110"/>
                </a:cxn>
                <a:cxn ang="0">
                  <a:pos x="48" y="110"/>
                </a:cxn>
                <a:cxn ang="0">
                  <a:pos x="84" y="106"/>
                </a:cxn>
                <a:cxn ang="0">
                  <a:pos x="120" y="100"/>
                </a:cxn>
                <a:cxn ang="0">
                  <a:pos x="146" y="94"/>
                </a:cxn>
                <a:cxn ang="0">
                  <a:pos x="146" y="94"/>
                </a:cxn>
                <a:cxn ang="0">
                  <a:pos x="154" y="92"/>
                </a:cxn>
                <a:cxn ang="0">
                  <a:pos x="164" y="90"/>
                </a:cxn>
                <a:cxn ang="0">
                  <a:pos x="172" y="92"/>
                </a:cxn>
                <a:cxn ang="0">
                  <a:pos x="180" y="94"/>
                </a:cxn>
                <a:cxn ang="0">
                  <a:pos x="186" y="98"/>
                </a:cxn>
                <a:cxn ang="0">
                  <a:pos x="192" y="102"/>
                </a:cxn>
                <a:cxn ang="0">
                  <a:pos x="196" y="110"/>
                </a:cxn>
                <a:cxn ang="0">
                  <a:pos x="198" y="118"/>
                </a:cxn>
                <a:cxn ang="0">
                  <a:pos x="230" y="142"/>
                </a:cxn>
              </a:cxnLst>
              <a:rect l="0" t="0" r="r" b="b"/>
              <a:pathLst>
                <a:path w="230" h="146">
                  <a:moveTo>
                    <a:pt x="230" y="142"/>
                  </a:moveTo>
                  <a:lnTo>
                    <a:pt x="230" y="142"/>
                  </a:lnTo>
                  <a:lnTo>
                    <a:pt x="156" y="144"/>
                  </a:lnTo>
                  <a:lnTo>
                    <a:pt x="82" y="146"/>
                  </a:lnTo>
                  <a:lnTo>
                    <a:pt x="82" y="146"/>
                  </a:lnTo>
                  <a:lnTo>
                    <a:pt x="66" y="146"/>
                  </a:lnTo>
                  <a:lnTo>
                    <a:pt x="42" y="144"/>
                  </a:lnTo>
                  <a:lnTo>
                    <a:pt x="20" y="138"/>
                  </a:lnTo>
                  <a:lnTo>
                    <a:pt x="12" y="134"/>
                  </a:lnTo>
                  <a:lnTo>
                    <a:pt x="4" y="130"/>
                  </a:lnTo>
                  <a:lnTo>
                    <a:pt x="4" y="130"/>
                  </a:lnTo>
                  <a:lnTo>
                    <a:pt x="2" y="124"/>
                  </a:lnTo>
                  <a:lnTo>
                    <a:pt x="0" y="120"/>
                  </a:lnTo>
                  <a:lnTo>
                    <a:pt x="2" y="112"/>
                  </a:lnTo>
                  <a:lnTo>
                    <a:pt x="4" y="104"/>
                  </a:lnTo>
                  <a:lnTo>
                    <a:pt x="10" y="88"/>
                  </a:lnTo>
                  <a:lnTo>
                    <a:pt x="20" y="68"/>
                  </a:lnTo>
                  <a:lnTo>
                    <a:pt x="32" y="50"/>
                  </a:lnTo>
                  <a:lnTo>
                    <a:pt x="46" y="34"/>
                  </a:lnTo>
                  <a:lnTo>
                    <a:pt x="66" y="10"/>
                  </a:lnTo>
                  <a:lnTo>
                    <a:pt x="66" y="10"/>
                  </a:lnTo>
                  <a:lnTo>
                    <a:pt x="72" y="4"/>
                  </a:lnTo>
                  <a:lnTo>
                    <a:pt x="78" y="2"/>
                  </a:lnTo>
                  <a:lnTo>
                    <a:pt x="84" y="0"/>
                  </a:lnTo>
                  <a:lnTo>
                    <a:pt x="90" y="0"/>
                  </a:lnTo>
                  <a:lnTo>
                    <a:pt x="102" y="2"/>
                  </a:lnTo>
                  <a:lnTo>
                    <a:pt x="110" y="8"/>
                  </a:lnTo>
                  <a:lnTo>
                    <a:pt x="116" y="18"/>
                  </a:lnTo>
                  <a:lnTo>
                    <a:pt x="116" y="22"/>
                  </a:lnTo>
                  <a:lnTo>
                    <a:pt x="116" y="26"/>
                  </a:lnTo>
                  <a:lnTo>
                    <a:pt x="114" y="32"/>
                  </a:lnTo>
                  <a:lnTo>
                    <a:pt x="112" y="36"/>
                  </a:lnTo>
                  <a:lnTo>
                    <a:pt x="108" y="40"/>
                  </a:lnTo>
                  <a:lnTo>
                    <a:pt x="102" y="42"/>
                  </a:lnTo>
                  <a:lnTo>
                    <a:pt x="102" y="42"/>
                  </a:lnTo>
                  <a:lnTo>
                    <a:pt x="96" y="44"/>
                  </a:lnTo>
                  <a:lnTo>
                    <a:pt x="90" y="44"/>
                  </a:lnTo>
                  <a:lnTo>
                    <a:pt x="80" y="44"/>
                  </a:lnTo>
                  <a:lnTo>
                    <a:pt x="76" y="44"/>
                  </a:lnTo>
                  <a:lnTo>
                    <a:pt x="72" y="46"/>
                  </a:lnTo>
                  <a:lnTo>
                    <a:pt x="66" y="48"/>
                  </a:lnTo>
                  <a:lnTo>
                    <a:pt x="62" y="54"/>
                  </a:lnTo>
                  <a:lnTo>
                    <a:pt x="62" y="54"/>
                  </a:lnTo>
                  <a:lnTo>
                    <a:pt x="40" y="80"/>
                  </a:lnTo>
                  <a:lnTo>
                    <a:pt x="28" y="96"/>
                  </a:lnTo>
                  <a:lnTo>
                    <a:pt x="22" y="108"/>
                  </a:lnTo>
                  <a:lnTo>
                    <a:pt x="22" y="108"/>
                  </a:lnTo>
                  <a:lnTo>
                    <a:pt x="32" y="110"/>
                  </a:lnTo>
                  <a:lnTo>
                    <a:pt x="48" y="110"/>
                  </a:lnTo>
                  <a:lnTo>
                    <a:pt x="84" y="106"/>
                  </a:lnTo>
                  <a:lnTo>
                    <a:pt x="120" y="100"/>
                  </a:lnTo>
                  <a:lnTo>
                    <a:pt x="146" y="94"/>
                  </a:lnTo>
                  <a:lnTo>
                    <a:pt x="146" y="94"/>
                  </a:lnTo>
                  <a:lnTo>
                    <a:pt x="154" y="92"/>
                  </a:lnTo>
                  <a:lnTo>
                    <a:pt x="164" y="90"/>
                  </a:lnTo>
                  <a:lnTo>
                    <a:pt x="172" y="92"/>
                  </a:lnTo>
                  <a:lnTo>
                    <a:pt x="180" y="94"/>
                  </a:lnTo>
                  <a:lnTo>
                    <a:pt x="186" y="98"/>
                  </a:lnTo>
                  <a:lnTo>
                    <a:pt x="192" y="102"/>
                  </a:lnTo>
                  <a:lnTo>
                    <a:pt x="196" y="110"/>
                  </a:lnTo>
                  <a:lnTo>
                    <a:pt x="198" y="118"/>
                  </a:lnTo>
                  <a:lnTo>
                    <a:pt x="230" y="1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8" name="Freeform 22"/>
          <p:cNvSpPr>
            <a:spLocks/>
          </p:cNvSpPr>
          <p:nvPr/>
        </p:nvSpPr>
        <p:spPr bwMode="auto">
          <a:xfrm>
            <a:off x="4648362" y="2409921"/>
            <a:ext cx="817330" cy="601964"/>
          </a:xfrm>
          <a:custGeom>
            <a:avLst/>
            <a:gdLst/>
            <a:ahLst/>
            <a:cxnLst>
              <a:cxn ang="0">
                <a:pos x="208" y="32"/>
              </a:cxn>
              <a:cxn ang="0">
                <a:pos x="186" y="10"/>
              </a:cxn>
              <a:cxn ang="0">
                <a:pos x="154" y="0"/>
              </a:cxn>
              <a:cxn ang="0">
                <a:pos x="140" y="0"/>
              </a:cxn>
              <a:cxn ang="0">
                <a:pos x="114" y="2"/>
              </a:cxn>
              <a:cxn ang="0">
                <a:pos x="84" y="10"/>
              </a:cxn>
              <a:cxn ang="0">
                <a:pos x="58" y="24"/>
              </a:cxn>
              <a:cxn ang="0">
                <a:pos x="44" y="32"/>
              </a:cxn>
              <a:cxn ang="0">
                <a:pos x="26" y="48"/>
              </a:cxn>
              <a:cxn ang="0">
                <a:pos x="12" y="68"/>
              </a:cxn>
              <a:cxn ang="0">
                <a:pos x="6" y="82"/>
              </a:cxn>
              <a:cxn ang="0">
                <a:pos x="2" y="96"/>
              </a:cxn>
              <a:cxn ang="0">
                <a:pos x="0" y="112"/>
              </a:cxn>
              <a:cxn ang="0">
                <a:pos x="6" y="128"/>
              </a:cxn>
              <a:cxn ang="0">
                <a:pos x="14" y="136"/>
              </a:cxn>
              <a:cxn ang="0">
                <a:pos x="30" y="144"/>
              </a:cxn>
              <a:cxn ang="0">
                <a:pos x="40" y="144"/>
              </a:cxn>
              <a:cxn ang="0">
                <a:pos x="46" y="144"/>
              </a:cxn>
              <a:cxn ang="0">
                <a:pos x="66" y="138"/>
              </a:cxn>
              <a:cxn ang="0">
                <a:pos x="74" y="120"/>
              </a:cxn>
              <a:cxn ang="0">
                <a:pos x="72" y="110"/>
              </a:cxn>
              <a:cxn ang="0">
                <a:pos x="58" y="98"/>
              </a:cxn>
              <a:cxn ang="0">
                <a:pos x="46" y="96"/>
              </a:cxn>
              <a:cxn ang="0">
                <a:pos x="38" y="98"/>
              </a:cxn>
              <a:cxn ang="0">
                <a:pos x="42" y="88"/>
              </a:cxn>
              <a:cxn ang="0">
                <a:pos x="42" y="88"/>
              </a:cxn>
              <a:cxn ang="0">
                <a:pos x="64" y="64"/>
              </a:cxn>
              <a:cxn ang="0">
                <a:pos x="74" y="58"/>
              </a:cxn>
              <a:cxn ang="0">
                <a:pos x="108" y="42"/>
              </a:cxn>
              <a:cxn ang="0">
                <a:pos x="140" y="38"/>
              </a:cxn>
              <a:cxn ang="0">
                <a:pos x="150" y="38"/>
              </a:cxn>
              <a:cxn ang="0">
                <a:pos x="168" y="44"/>
              </a:cxn>
              <a:cxn ang="0">
                <a:pos x="178" y="54"/>
              </a:cxn>
              <a:cxn ang="0">
                <a:pos x="182" y="62"/>
              </a:cxn>
              <a:cxn ang="0">
                <a:pos x="184" y="84"/>
              </a:cxn>
              <a:cxn ang="0">
                <a:pos x="182" y="96"/>
              </a:cxn>
              <a:cxn ang="0">
                <a:pos x="172" y="118"/>
              </a:cxn>
              <a:cxn ang="0">
                <a:pos x="156" y="136"/>
              </a:cxn>
              <a:cxn ang="0">
                <a:pos x="144" y="142"/>
              </a:cxn>
              <a:cxn ang="0">
                <a:pos x="100" y="148"/>
              </a:cxn>
              <a:cxn ang="0">
                <a:pos x="118" y="176"/>
              </a:cxn>
              <a:cxn ang="0">
                <a:pos x="152" y="222"/>
              </a:cxn>
              <a:cxn ang="0">
                <a:pos x="156" y="224"/>
              </a:cxn>
              <a:cxn ang="0">
                <a:pos x="144" y="178"/>
              </a:cxn>
              <a:cxn ang="0">
                <a:pos x="158" y="174"/>
              </a:cxn>
              <a:cxn ang="0">
                <a:pos x="176" y="168"/>
              </a:cxn>
              <a:cxn ang="0">
                <a:pos x="202" y="140"/>
              </a:cxn>
              <a:cxn ang="0">
                <a:pos x="216" y="106"/>
              </a:cxn>
              <a:cxn ang="0">
                <a:pos x="220" y="88"/>
              </a:cxn>
              <a:cxn ang="0">
                <a:pos x="216" y="50"/>
              </a:cxn>
              <a:cxn ang="0">
                <a:pos x="208" y="32"/>
              </a:cxn>
            </a:cxnLst>
            <a:rect l="0" t="0" r="r" b="b"/>
            <a:pathLst>
              <a:path w="220" h="228">
                <a:moveTo>
                  <a:pt x="208" y="32"/>
                </a:moveTo>
                <a:lnTo>
                  <a:pt x="208" y="32"/>
                </a:lnTo>
                <a:lnTo>
                  <a:pt x="198" y="20"/>
                </a:lnTo>
                <a:lnTo>
                  <a:pt x="186" y="10"/>
                </a:lnTo>
                <a:lnTo>
                  <a:pt x="172" y="4"/>
                </a:lnTo>
                <a:lnTo>
                  <a:pt x="154" y="0"/>
                </a:lnTo>
                <a:lnTo>
                  <a:pt x="154" y="0"/>
                </a:lnTo>
                <a:lnTo>
                  <a:pt x="140" y="0"/>
                </a:lnTo>
                <a:lnTo>
                  <a:pt x="128" y="0"/>
                </a:lnTo>
                <a:lnTo>
                  <a:pt x="114" y="2"/>
                </a:lnTo>
                <a:lnTo>
                  <a:pt x="98" y="6"/>
                </a:lnTo>
                <a:lnTo>
                  <a:pt x="84" y="10"/>
                </a:lnTo>
                <a:lnTo>
                  <a:pt x="70" y="16"/>
                </a:lnTo>
                <a:lnTo>
                  <a:pt x="58" y="24"/>
                </a:lnTo>
                <a:lnTo>
                  <a:pt x="44" y="32"/>
                </a:lnTo>
                <a:lnTo>
                  <a:pt x="44" y="32"/>
                </a:lnTo>
                <a:lnTo>
                  <a:pt x="34" y="40"/>
                </a:lnTo>
                <a:lnTo>
                  <a:pt x="26" y="48"/>
                </a:lnTo>
                <a:lnTo>
                  <a:pt x="18" y="58"/>
                </a:lnTo>
                <a:lnTo>
                  <a:pt x="12" y="68"/>
                </a:lnTo>
                <a:lnTo>
                  <a:pt x="12" y="68"/>
                </a:lnTo>
                <a:lnTo>
                  <a:pt x="6" y="82"/>
                </a:lnTo>
                <a:lnTo>
                  <a:pt x="2" y="96"/>
                </a:lnTo>
                <a:lnTo>
                  <a:pt x="2" y="96"/>
                </a:lnTo>
                <a:lnTo>
                  <a:pt x="0" y="104"/>
                </a:lnTo>
                <a:lnTo>
                  <a:pt x="0" y="112"/>
                </a:lnTo>
                <a:lnTo>
                  <a:pt x="2" y="120"/>
                </a:lnTo>
                <a:lnTo>
                  <a:pt x="6" y="128"/>
                </a:lnTo>
                <a:lnTo>
                  <a:pt x="6" y="128"/>
                </a:lnTo>
                <a:lnTo>
                  <a:pt x="14" y="136"/>
                </a:lnTo>
                <a:lnTo>
                  <a:pt x="22" y="140"/>
                </a:lnTo>
                <a:lnTo>
                  <a:pt x="30" y="144"/>
                </a:lnTo>
                <a:lnTo>
                  <a:pt x="40" y="144"/>
                </a:lnTo>
                <a:lnTo>
                  <a:pt x="40" y="144"/>
                </a:lnTo>
                <a:lnTo>
                  <a:pt x="46" y="144"/>
                </a:lnTo>
                <a:lnTo>
                  <a:pt x="46" y="144"/>
                </a:lnTo>
                <a:lnTo>
                  <a:pt x="58" y="142"/>
                </a:lnTo>
                <a:lnTo>
                  <a:pt x="66" y="138"/>
                </a:lnTo>
                <a:lnTo>
                  <a:pt x="72" y="130"/>
                </a:lnTo>
                <a:lnTo>
                  <a:pt x="74" y="120"/>
                </a:lnTo>
                <a:lnTo>
                  <a:pt x="74" y="120"/>
                </a:lnTo>
                <a:lnTo>
                  <a:pt x="72" y="110"/>
                </a:lnTo>
                <a:lnTo>
                  <a:pt x="66" y="102"/>
                </a:lnTo>
                <a:lnTo>
                  <a:pt x="58" y="98"/>
                </a:lnTo>
                <a:lnTo>
                  <a:pt x="46" y="96"/>
                </a:lnTo>
                <a:lnTo>
                  <a:pt x="46" y="96"/>
                </a:lnTo>
                <a:lnTo>
                  <a:pt x="38" y="98"/>
                </a:lnTo>
                <a:lnTo>
                  <a:pt x="38" y="98"/>
                </a:lnTo>
                <a:lnTo>
                  <a:pt x="42" y="90"/>
                </a:lnTo>
                <a:lnTo>
                  <a:pt x="42" y="88"/>
                </a:lnTo>
                <a:lnTo>
                  <a:pt x="42" y="88"/>
                </a:lnTo>
                <a:lnTo>
                  <a:pt x="42" y="88"/>
                </a:lnTo>
                <a:lnTo>
                  <a:pt x="52" y="76"/>
                </a:lnTo>
                <a:lnTo>
                  <a:pt x="64" y="64"/>
                </a:lnTo>
                <a:lnTo>
                  <a:pt x="64" y="64"/>
                </a:lnTo>
                <a:lnTo>
                  <a:pt x="74" y="58"/>
                </a:lnTo>
                <a:lnTo>
                  <a:pt x="86" y="52"/>
                </a:lnTo>
                <a:lnTo>
                  <a:pt x="108" y="42"/>
                </a:lnTo>
                <a:lnTo>
                  <a:pt x="130" y="38"/>
                </a:lnTo>
                <a:lnTo>
                  <a:pt x="140" y="38"/>
                </a:lnTo>
                <a:lnTo>
                  <a:pt x="150" y="38"/>
                </a:lnTo>
                <a:lnTo>
                  <a:pt x="150" y="38"/>
                </a:lnTo>
                <a:lnTo>
                  <a:pt x="160" y="40"/>
                </a:lnTo>
                <a:lnTo>
                  <a:pt x="168" y="44"/>
                </a:lnTo>
                <a:lnTo>
                  <a:pt x="174" y="50"/>
                </a:lnTo>
                <a:lnTo>
                  <a:pt x="178" y="54"/>
                </a:lnTo>
                <a:lnTo>
                  <a:pt x="178" y="54"/>
                </a:lnTo>
                <a:lnTo>
                  <a:pt x="182" y="62"/>
                </a:lnTo>
                <a:lnTo>
                  <a:pt x="184" y="72"/>
                </a:lnTo>
                <a:lnTo>
                  <a:pt x="184" y="84"/>
                </a:lnTo>
                <a:lnTo>
                  <a:pt x="182" y="96"/>
                </a:lnTo>
                <a:lnTo>
                  <a:pt x="182" y="96"/>
                </a:lnTo>
                <a:lnTo>
                  <a:pt x="178" y="106"/>
                </a:lnTo>
                <a:lnTo>
                  <a:pt x="172" y="118"/>
                </a:lnTo>
                <a:lnTo>
                  <a:pt x="164" y="128"/>
                </a:lnTo>
                <a:lnTo>
                  <a:pt x="156" y="136"/>
                </a:lnTo>
                <a:lnTo>
                  <a:pt x="156" y="136"/>
                </a:lnTo>
                <a:lnTo>
                  <a:pt x="144" y="142"/>
                </a:lnTo>
                <a:lnTo>
                  <a:pt x="132" y="144"/>
                </a:lnTo>
                <a:lnTo>
                  <a:pt x="100" y="148"/>
                </a:lnTo>
                <a:lnTo>
                  <a:pt x="118" y="176"/>
                </a:lnTo>
                <a:lnTo>
                  <a:pt x="118" y="176"/>
                </a:lnTo>
                <a:lnTo>
                  <a:pt x="132" y="192"/>
                </a:lnTo>
                <a:lnTo>
                  <a:pt x="152" y="222"/>
                </a:lnTo>
                <a:lnTo>
                  <a:pt x="152" y="222"/>
                </a:lnTo>
                <a:lnTo>
                  <a:pt x="156" y="224"/>
                </a:lnTo>
                <a:lnTo>
                  <a:pt x="162" y="228"/>
                </a:lnTo>
                <a:lnTo>
                  <a:pt x="144" y="178"/>
                </a:lnTo>
                <a:lnTo>
                  <a:pt x="144" y="178"/>
                </a:lnTo>
                <a:lnTo>
                  <a:pt x="158" y="174"/>
                </a:lnTo>
                <a:lnTo>
                  <a:pt x="176" y="168"/>
                </a:lnTo>
                <a:lnTo>
                  <a:pt x="176" y="168"/>
                </a:lnTo>
                <a:lnTo>
                  <a:pt x="190" y="156"/>
                </a:lnTo>
                <a:lnTo>
                  <a:pt x="202" y="140"/>
                </a:lnTo>
                <a:lnTo>
                  <a:pt x="210" y="124"/>
                </a:lnTo>
                <a:lnTo>
                  <a:pt x="216" y="106"/>
                </a:lnTo>
                <a:lnTo>
                  <a:pt x="216" y="106"/>
                </a:lnTo>
                <a:lnTo>
                  <a:pt x="220" y="88"/>
                </a:lnTo>
                <a:lnTo>
                  <a:pt x="220" y="68"/>
                </a:lnTo>
                <a:lnTo>
                  <a:pt x="216" y="50"/>
                </a:lnTo>
                <a:lnTo>
                  <a:pt x="214" y="42"/>
                </a:lnTo>
                <a:lnTo>
                  <a:pt x="208" y="32"/>
                </a:lnTo>
                <a:lnTo>
                  <a:pt x="208" y="32"/>
                </a:lnTo>
                <a:close/>
              </a:path>
            </a:pathLst>
          </a:custGeom>
          <a:solidFill>
            <a:srgbClr val="8CC63F"/>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sp>
        <p:nvSpPr>
          <p:cNvPr id="19" name="Freeform 23"/>
          <p:cNvSpPr>
            <a:spLocks/>
          </p:cNvSpPr>
          <p:nvPr/>
        </p:nvSpPr>
        <p:spPr bwMode="auto">
          <a:xfrm>
            <a:off x="5132588" y="2999023"/>
            <a:ext cx="185756" cy="126730"/>
          </a:xfrm>
          <a:custGeom>
            <a:avLst/>
            <a:gdLst/>
            <a:ahLst/>
            <a:cxnLst>
              <a:cxn ang="0">
                <a:pos x="50" y="24"/>
              </a:cxn>
              <a:cxn ang="0">
                <a:pos x="50" y="24"/>
              </a:cxn>
              <a:cxn ang="0">
                <a:pos x="48" y="34"/>
              </a:cxn>
              <a:cxn ang="0">
                <a:pos x="44" y="40"/>
              </a:cxn>
              <a:cxn ang="0">
                <a:pos x="36" y="46"/>
              </a:cxn>
              <a:cxn ang="0">
                <a:pos x="26" y="48"/>
              </a:cxn>
              <a:cxn ang="0">
                <a:pos x="26" y="48"/>
              </a:cxn>
              <a:cxn ang="0">
                <a:pos x="16" y="46"/>
              </a:cxn>
              <a:cxn ang="0">
                <a:pos x="8" y="40"/>
              </a:cxn>
              <a:cxn ang="0">
                <a:pos x="2" y="34"/>
              </a:cxn>
              <a:cxn ang="0">
                <a:pos x="0" y="24"/>
              </a:cxn>
              <a:cxn ang="0">
                <a:pos x="0" y="24"/>
              </a:cxn>
              <a:cxn ang="0">
                <a:pos x="2" y="14"/>
              </a:cxn>
              <a:cxn ang="0">
                <a:pos x="8" y="8"/>
              </a:cxn>
              <a:cxn ang="0">
                <a:pos x="16" y="2"/>
              </a:cxn>
              <a:cxn ang="0">
                <a:pos x="26" y="0"/>
              </a:cxn>
              <a:cxn ang="0">
                <a:pos x="26" y="0"/>
              </a:cxn>
              <a:cxn ang="0">
                <a:pos x="36" y="2"/>
              </a:cxn>
              <a:cxn ang="0">
                <a:pos x="44" y="8"/>
              </a:cxn>
              <a:cxn ang="0">
                <a:pos x="48" y="14"/>
              </a:cxn>
              <a:cxn ang="0">
                <a:pos x="50" y="24"/>
              </a:cxn>
              <a:cxn ang="0">
                <a:pos x="50" y="24"/>
              </a:cxn>
            </a:cxnLst>
            <a:rect l="0" t="0" r="r" b="b"/>
            <a:pathLst>
              <a:path w="50" h="48">
                <a:moveTo>
                  <a:pt x="50" y="24"/>
                </a:moveTo>
                <a:lnTo>
                  <a:pt x="50" y="24"/>
                </a:lnTo>
                <a:lnTo>
                  <a:pt x="48" y="34"/>
                </a:lnTo>
                <a:lnTo>
                  <a:pt x="44" y="40"/>
                </a:lnTo>
                <a:lnTo>
                  <a:pt x="36" y="46"/>
                </a:lnTo>
                <a:lnTo>
                  <a:pt x="26" y="48"/>
                </a:lnTo>
                <a:lnTo>
                  <a:pt x="26" y="48"/>
                </a:lnTo>
                <a:lnTo>
                  <a:pt x="16" y="46"/>
                </a:lnTo>
                <a:lnTo>
                  <a:pt x="8" y="40"/>
                </a:lnTo>
                <a:lnTo>
                  <a:pt x="2" y="34"/>
                </a:lnTo>
                <a:lnTo>
                  <a:pt x="0" y="24"/>
                </a:lnTo>
                <a:lnTo>
                  <a:pt x="0" y="24"/>
                </a:lnTo>
                <a:lnTo>
                  <a:pt x="2" y="14"/>
                </a:lnTo>
                <a:lnTo>
                  <a:pt x="8" y="8"/>
                </a:lnTo>
                <a:lnTo>
                  <a:pt x="16" y="2"/>
                </a:lnTo>
                <a:lnTo>
                  <a:pt x="26" y="0"/>
                </a:lnTo>
                <a:lnTo>
                  <a:pt x="26" y="0"/>
                </a:lnTo>
                <a:lnTo>
                  <a:pt x="36" y="2"/>
                </a:lnTo>
                <a:lnTo>
                  <a:pt x="44" y="8"/>
                </a:lnTo>
                <a:lnTo>
                  <a:pt x="48" y="14"/>
                </a:lnTo>
                <a:lnTo>
                  <a:pt x="50" y="24"/>
                </a:lnTo>
                <a:lnTo>
                  <a:pt x="50" y="24"/>
                </a:lnTo>
                <a:close/>
              </a:path>
            </a:pathLst>
          </a:custGeom>
          <a:solidFill>
            <a:srgbClr val="8CC63F"/>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62082756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31837" y="198437"/>
            <a:ext cx="10088562" cy="1165225"/>
          </a:xfrm>
        </p:spPr>
        <p:txBody>
          <a:bodyPr>
            <a:normAutofit/>
          </a:bodyPr>
          <a:lstStyle/>
          <a:p>
            <a:r>
              <a:rPr lang="en-US" sz="6000" b="1" dirty="0" smtClean="0">
                <a:solidFill>
                  <a:srgbClr val="000000"/>
                </a:solidFill>
                <a:latin typeface="+mn-lt"/>
              </a:rPr>
              <a:t>Teamwork</a:t>
            </a:r>
            <a:r>
              <a:rPr lang="en-US" sz="6000" dirty="0" smtClean="0">
                <a:solidFill>
                  <a:srgbClr val="000000"/>
                </a:solidFill>
                <a:latin typeface="+mn-lt"/>
              </a:rPr>
              <a:t> is Key</a:t>
            </a:r>
            <a:endParaRPr lang="en-US" sz="6000" dirty="0">
              <a:solidFill>
                <a:srgbClr val="000000"/>
              </a:solidFill>
              <a:latin typeface="+mn-lt"/>
            </a:endParaRPr>
          </a:p>
        </p:txBody>
      </p:sp>
      <p:sp>
        <p:nvSpPr>
          <p:cNvPr id="3" name="Rectangle 2"/>
          <p:cNvSpPr/>
          <p:nvPr/>
        </p:nvSpPr>
        <p:spPr>
          <a:xfrm>
            <a:off x="731837" y="1147135"/>
            <a:ext cx="11503739" cy="5148019"/>
          </a:xfrm>
          <a:prstGeom prst="rect">
            <a:avLst/>
          </a:prstGeom>
        </p:spPr>
        <p:txBody>
          <a:bodyPr wrap="square" lIns="124358" tIns="62179" rIns="124358" bIns="62179">
            <a:spAutoFit/>
          </a:bodyPr>
          <a:lstStyle/>
          <a:p>
            <a:pPr indent="-621792">
              <a:spcBef>
                <a:spcPts val="816"/>
              </a:spcBef>
              <a:spcAft>
                <a:spcPts val="816"/>
              </a:spcAft>
            </a:pPr>
            <a:r>
              <a:rPr lang="en-US" sz="3300" dirty="0">
                <a:solidFill>
                  <a:srgbClr val="000000"/>
                </a:solidFill>
              </a:rPr>
              <a:t>There are typically 5 teams for SharePoint </a:t>
            </a:r>
            <a:r>
              <a:rPr lang="en-US" sz="3300" b="1" dirty="0">
                <a:solidFill>
                  <a:srgbClr val="000000"/>
                </a:solidFill>
              </a:rPr>
              <a:t>Governance</a:t>
            </a:r>
            <a:r>
              <a:rPr lang="en-US" sz="3300" dirty="0">
                <a:solidFill>
                  <a:srgbClr val="000000"/>
                </a:solidFill>
              </a:rPr>
              <a:t>:</a:t>
            </a:r>
          </a:p>
          <a:p>
            <a:pPr indent="-621792">
              <a:spcBef>
                <a:spcPts val="816"/>
              </a:spcBef>
              <a:spcAft>
                <a:spcPts val="816"/>
              </a:spcAft>
              <a:buFont typeface="Wingdings" pitchFamily="2" charset="2"/>
              <a:buChar char="§"/>
            </a:pPr>
            <a:r>
              <a:rPr lang="en-US" sz="3800" b="1" dirty="0">
                <a:solidFill>
                  <a:srgbClr val="000000"/>
                </a:solidFill>
              </a:rPr>
              <a:t>Business Strategy Team</a:t>
            </a:r>
          </a:p>
          <a:p>
            <a:pPr indent="-621792">
              <a:spcBef>
                <a:spcPts val="816"/>
              </a:spcBef>
              <a:spcAft>
                <a:spcPts val="816"/>
              </a:spcAft>
              <a:buFont typeface="Wingdings" pitchFamily="2" charset="2"/>
              <a:buChar char="§"/>
            </a:pPr>
            <a:r>
              <a:rPr lang="en-US" sz="3800" b="1" dirty="0">
                <a:solidFill>
                  <a:srgbClr val="000000"/>
                </a:solidFill>
              </a:rPr>
              <a:t>Initiatives/Technical Strategy Team</a:t>
            </a:r>
          </a:p>
          <a:p>
            <a:pPr indent="-621792">
              <a:spcBef>
                <a:spcPts val="816"/>
              </a:spcBef>
              <a:spcAft>
                <a:spcPts val="816"/>
              </a:spcAft>
              <a:buFont typeface="Wingdings" pitchFamily="2" charset="2"/>
              <a:buChar char="§"/>
            </a:pPr>
            <a:r>
              <a:rPr lang="en-US" sz="3800" b="1" dirty="0">
                <a:solidFill>
                  <a:srgbClr val="000000"/>
                </a:solidFill>
              </a:rPr>
              <a:t>Tactical Teams:</a:t>
            </a:r>
          </a:p>
          <a:p>
            <a:pPr lvl="2" indent="-621792">
              <a:spcBef>
                <a:spcPts val="816"/>
              </a:spcBef>
              <a:spcAft>
                <a:spcPts val="816"/>
              </a:spcAft>
              <a:buFont typeface="Wingdings" pitchFamily="2" charset="2"/>
              <a:buChar char="§"/>
            </a:pPr>
            <a:r>
              <a:rPr lang="en-US" sz="3300" b="1" dirty="0">
                <a:solidFill>
                  <a:srgbClr val="000000"/>
                </a:solidFill>
              </a:rPr>
              <a:t>Tactical Operations Team</a:t>
            </a:r>
          </a:p>
          <a:p>
            <a:pPr lvl="2" indent="-621792">
              <a:spcBef>
                <a:spcPts val="816"/>
              </a:spcBef>
              <a:spcAft>
                <a:spcPts val="816"/>
              </a:spcAft>
              <a:buFont typeface="Wingdings" pitchFamily="2" charset="2"/>
              <a:buChar char="§"/>
            </a:pPr>
            <a:r>
              <a:rPr lang="en-US" sz="3300" b="1" dirty="0">
                <a:solidFill>
                  <a:srgbClr val="000000"/>
                </a:solidFill>
              </a:rPr>
              <a:t>Tactical Development Team</a:t>
            </a:r>
          </a:p>
          <a:p>
            <a:pPr lvl="2" indent="-621792">
              <a:spcBef>
                <a:spcPts val="816"/>
              </a:spcBef>
              <a:spcAft>
                <a:spcPts val="816"/>
              </a:spcAft>
              <a:buFont typeface="Wingdings" pitchFamily="2" charset="2"/>
              <a:buChar char="§"/>
            </a:pPr>
            <a:r>
              <a:rPr lang="en-US" sz="3300" b="1" dirty="0">
                <a:solidFill>
                  <a:srgbClr val="000000"/>
                </a:solidFill>
              </a:rPr>
              <a:t>Tactical Support Team</a:t>
            </a:r>
          </a:p>
        </p:txBody>
      </p:sp>
      <p:pic>
        <p:nvPicPr>
          <p:cNvPr id="8195" name="Picture 3" descr="C:\Documents and Settings\rharbridge\Local Settings\Temporary Internet Files\Content.IE5\P30LBUW5\MCj0441894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4424" y="4210621"/>
            <a:ext cx="1735013" cy="886841"/>
          </a:xfrm>
          <a:prstGeom prst="rect">
            <a:avLst/>
          </a:prstGeom>
          <a:noFill/>
        </p:spPr>
      </p:pic>
      <p:pic>
        <p:nvPicPr>
          <p:cNvPr id="8196" name="Picture 4" descr="C:\Documents and Settings\rharbridge\Local Settings\Temporary Internet Files\Content.IE5\JELZUCXX\MCj04418960000[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29925" y="4172964"/>
            <a:ext cx="1777699" cy="924498"/>
          </a:xfrm>
          <a:prstGeom prst="rect">
            <a:avLst/>
          </a:prstGeom>
          <a:noFill/>
        </p:spPr>
      </p:pic>
      <p:pic>
        <p:nvPicPr>
          <p:cNvPr id="8197" name="Picture 5" descr="C:\Documents and Settings\rharbridge\Local Settings\Temporary Internet Files\Content.IE5\Z35Z0OXF\MCj04418980000[1].wm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959601" y="5249826"/>
            <a:ext cx="1391023" cy="920732"/>
          </a:xfrm>
          <a:prstGeom prst="rect">
            <a:avLst/>
          </a:prstGeom>
          <a:noFill/>
        </p:spPr>
      </p:pic>
      <p:pic>
        <p:nvPicPr>
          <p:cNvPr id="8198" name="Picture 6" descr="C:\Documents and Settings\rharbridge\Local Settings\Temporary Internet Files\Content.IE5\3V0SLFU7\MCj04419000000[1].wmf"/>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951242" y="3400553"/>
            <a:ext cx="1551782" cy="858709"/>
          </a:xfrm>
          <a:prstGeom prst="rect">
            <a:avLst/>
          </a:prstGeom>
          <a:noFill/>
        </p:spPr>
      </p:pic>
    </p:spTree>
    <p:extLst>
      <p:ext uri="{BB962C8B-B14F-4D97-AF65-F5344CB8AC3E}">
        <p14:creationId xmlns:p14="http://schemas.microsoft.com/office/powerpoint/2010/main" val="245227218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36397" y="677862"/>
            <a:ext cx="11953865" cy="1499290"/>
          </a:xfrm>
          <a:prstGeom prst="rect">
            <a:avLst/>
          </a:prstGeom>
        </p:spPr>
        <p:txBody>
          <a:bodyPr lIns="124358" tIns="62179" rIns="124358" bIns="62179"/>
          <a:lstStyle/>
          <a:p>
            <a:pPr algn="ctr" defTabSz="1243584">
              <a:spcBef>
                <a:spcPct val="0"/>
              </a:spcBef>
              <a:defRPr/>
            </a:pPr>
            <a:r>
              <a:rPr lang="en-US" sz="11500" dirty="0"/>
              <a:t>Identify </a:t>
            </a:r>
            <a:r>
              <a:rPr lang="en-US" sz="11500" b="1" dirty="0"/>
              <a:t>patterns</a:t>
            </a:r>
            <a:r>
              <a:rPr lang="en-US" sz="11500" dirty="0"/>
              <a:t>.</a:t>
            </a:r>
            <a:br>
              <a:rPr lang="en-US" sz="11500" dirty="0"/>
            </a:br>
            <a:r>
              <a:rPr lang="en-US" sz="11500" dirty="0"/>
              <a:t>Plan for </a:t>
            </a:r>
            <a:r>
              <a:rPr lang="en-US" sz="11500" b="1" dirty="0"/>
              <a:t>patterns</a:t>
            </a:r>
            <a:r>
              <a:rPr lang="en-US" sz="11500" dirty="0"/>
              <a:t>.</a:t>
            </a:r>
            <a:br>
              <a:rPr lang="en-US" sz="11500" dirty="0"/>
            </a:br>
            <a:r>
              <a:rPr lang="en-US" sz="11500" dirty="0"/>
              <a:t>Execute </a:t>
            </a:r>
            <a:r>
              <a:rPr lang="en-US" sz="11500" b="1" dirty="0"/>
              <a:t>patterns</a:t>
            </a:r>
            <a:r>
              <a:rPr lang="en-US" sz="11500" dirty="0"/>
              <a:t>.</a:t>
            </a:r>
            <a:endParaRPr lang="en-US" sz="11500" b="1" dirty="0"/>
          </a:p>
        </p:txBody>
      </p:sp>
    </p:spTree>
    <p:extLst>
      <p:ext uri="{BB962C8B-B14F-4D97-AF65-F5344CB8AC3E}">
        <p14:creationId xmlns:p14="http://schemas.microsoft.com/office/powerpoint/2010/main" val="6977054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22642" y="793639"/>
            <a:ext cx="10571004" cy="1499290"/>
          </a:xfrm>
          <a:prstGeom prst="rect">
            <a:avLst/>
          </a:prstGeom>
        </p:spPr>
        <p:txBody>
          <a:bodyPr lIns="124358" tIns="62179" rIns="124358" bIns="62179"/>
          <a:lstStyle/>
          <a:p>
            <a:pPr algn="ctr" defTabSz="1243584">
              <a:spcBef>
                <a:spcPct val="0"/>
              </a:spcBef>
              <a:defRPr/>
            </a:pPr>
            <a:endParaRPr lang="en-US" sz="6000" b="1" dirty="0">
              <a:latin typeface="+mj-lt"/>
              <a:ea typeface="+mj-ea"/>
              <a:cs typeface="+mj-cs"/>
            </a:endParaRPr>
          </a:p>
        </p:txBody>
      </p:sp>
      <p:grpSp>
        <p:nvGrpSpPr>
          <p:cNvPr id="6" name="Group 4"/>
          <p:cNvGrpSpPr>
            <a:grpSpLocks noChangeAspect="1"/>
          </p:cNvGrpSpPr>
          <p:nvPr/>
        </p:nvGrpSpPr>
        <p:grpSpPr bwMode="auto">
          <a:xfrm>
            <a:off x="4234018" y="3199348"/>
            <a:ext cx="3346621" cy="2584089"/>
            <a:chOff x="1961" y="1976"/>
            <a:chExt cx="1550" cy="1596"/>
          </a:xfrm>
        </p:grpSpPr>
        <p:sp>
          <p:nvSpPr>
            <p:cNvPr id="7" name="Freeform 6"/>
            <p:cNvSpPr>
              <a:spLocks/>
            </p:cNvSpPr>
            <p:nvPr/>
          </p:nvSpPr>
          <p:spPr bwMode="auto">
            <a:xfrm>
              <a:off x="1961" y="3437"/>
              <a:ext cx="1481" cy="135"/>
            </a:xfrm>
            <a:custGeom>
              <a:avLst/>
              <a:gdLst>
                <a:gd name="T0" fmla="*/ 1481 w 1481"/>
                <a:gd name="T1" fmla="*/ 70 h 135"/>
                <a:gd name="T2" fmla="*/ 1481 w 1481"/>
                <a:gd name="T3" fmla="*/ 70 h 135"/>
                <a:gd name="T4" fmla="*/ 1477 w 1481"/>
                <a:gd name="T5" fmla="*/ 62 h 135"/>
                <a:gd name="T6" fmla="*/ 1465 w 1481"/>
                <a:gd name="T7" fmla="*/ 54 h 135"/>
                <a:gd name="T8" fmla="*/ 1423 w 1481"/>
                <a:gd name="T9" fmla="*/ 43 h 135"/>
                <a:gd name="T10" fmla="*/ 1354 w 1481"/>
                <a:gd name="T11" fmla="*/ 31 h 135"/>
                <a:gd name="T12" fmla="*/ 1265 w 1481"/>
                <a:gd name="T13" fmla="*/ 20 h 135"/>
                <a:gd name="T14" fmla="*/ 1154 w 1481"/>
                <a:gd name="T15" fmla="*/ 12 h 135"/>
                <a:gd name="T16" fmla="*/ 1031 w 1481"/>
                <a:gd name="T17" fmla="*/ 8 h 135"/>
                <a:gd name="T18" fmla="*/ 892 w 1481"/>
                <a:gd name="T19" fmla="*/ 4 h 135"/>
                <a:gd name="T20" fmla="*/ 742 w 1481"/>
                <a:gd name="T21" fmla="*/ 0 h 135"/>
                <a:gd name="T22" fmla="*/ 742 w 1481"/>
                <a:gd name="T23" fmla="*/ 0 h 135"/>
                <a:gd name="T24" fmla="*/ 592 w 1481"/>
                <a:gd name="T25" fmla="*/ 4 h 135"/>
                <a:gd name="T26" fmla="*/ 454 w 1481"/>
                <a:gd name="T27" fmla="*/ 8 h 135"/>
                <a:gd name="T28" fmla="*/ 327 w 1481"/>
                <a:gd name="T29" fmla="*/ 12 h 135"/>
                <a:gd name="T30" fmla="*/ 219 w 1481"/>
                <a:gd name="T31" fmla="*/ 20 h 135"/>
                <a:gd name="T32" fmla="*/ 127 w 1481"/>
                <a:gd name="T33" fmla="*/ 31 h 135"/>
                <a:gd name="T34" fmla="*/ 58 w 1481"/>
                <a:gd name="T35" fmla="*/ 43 h 135"/>
                <a:gd name="T36" fmla="*/ 15 w 1481"/>
                <a:gd name="T37" fmla="*/ 54 h 135"/>
                <a:gd name="T38" fmla="*/ 4 w 1481"/>
                <a:gd name="T39" fmla="*/ 62 h 135"/>
                <a:gd name="T40" fmla="*/ 0 w 1481"/>
                <a:gd name="T41" fmla="*/ 70 h 135"/>
                <a:gd name="T42" fmla="*/ 0 w 1481"/>
                <a:gd name="T43" fmla="*/ 70 h 135"/>
                <a:gd name="T44" fmla="*/ 4 w 1481"/>
                <a:gd name="T45" fmla="*/ 77 h 135"/>
                <a:gd name="T46" fmla="*/ 15 w 1481"/>
                <a:gd name="T47" fmla="*/ 81 h 135"/>
                <a:gd name="T48" fmla="*/ 58 w 1481"/>
                <a:gd name="T49" fmla="*/ 97 h 135"/>
                <a:gd name="T50" fmla="*/ 127 w 1481"/>
                <a:gd name="T51" fmla="*/ 108 h 135"/>
                <a:gd name="T52" fmla="*/ 219 w 1481"/>
                <a:gd name="T53" fmla="*/ 116 h 135"/>
                <a:gd name="T54" fmla="*/ 327 w 1481"/>
                <a:gd name="T55" fmla="*/ 123 h 135"/>
                <a:gd name="T56" fmla="*/ 454 w 1481"/>
                <a:gd name="T57" fmla="*/ 131 h 135"/>
                <a:gd name="T58" fmla="*/ 592 w 1481"/>
                <a:gd name="T59" fmla="*/ 135 h 135"/>
                <a:gd name="T60" fmla="*/ 742 w 1481"/>
                <a:gd name="T61" fmla="*/ 135 h 135"/>
                <a:gd name="T62" fmla="*/ 742 w 1481"/>
                <a:gd name="T63" fmla="*/ 135 h 135"/>
                <a:gd name="T64" fmla="*/ 892 w 1481"/>
                <a:gd name="T65" fmla="*/ 135 h 135"/>
                <a:gd name="T66" fmla="*/ 1031 w 1481"/>
                <a:gd name="T67" fmla="*/ 131 h 135"/>
                <a:gd name="T68" fmla="*/ 1154 w 1481"/>
                <a:gd name="T69" fmla="*/ 123 h 135"/>
                <a:gd name="T70" fmla="*/ 1265 w 1481"/>
                <a:gd name="T71" fmla="*/ 116 h 135"/>
                <a:gd name="T72" fmla="*/ 1354 w 1481"/>
                <a:gd name="T73" fmla="*/ 108 h 135"/>
                <a:gd name="T74" fmla="*/ 1423 w 1481"/>
                <a:gd name="T75" fmla="*/ 97 h 135"/>
                <a:gd name="T76" fmla="*/ 1465 w 1481"/>
                <a:gd name="T77" fmla="*/ 81 h 135"/>
                <a:gd name="T78" fmla="*/ 1477 w 1481"/>
                <a:gd name="T79" fmla="*/ 77 h 135"/>
                <a:gd name="T80" fmla="*/ 1481 w 1481"/>
                <a:gd name="T81" fmla="*/ 70 h 135"/>
                <a:gd name="T82" fmla="*/ 1481 w 1481"/>
                <a:gd name="T83"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81" h="135">
                  <a:moveTo>
                    <a:pt x="1481" y="70"/>
                  </a:moveTo>
                  <a:lnTo>
                    <a:pt x="1481" y="70"/>
                  </a:lnTo>
                  <a:lnTo>
                    <a:pt x="1477" y="62"/>
                  </a:lnTo>
                  <a:lnTo>
                    <a:pt x="1465" y="54"/>
                  </a:lnTo>
                  <a:lnTo>
                    <a:pt x="1423" y="43"/>
                  </a:lnTo>
                  <a:lnTo>
                    <a:pt x="1354" y="31"/>
                  </a:lnTo>
                  <a:lnTo>
                    <a:pt x="1265" y="20"/>
                  </a:lnTo>
                  <a:lnTo>
                    <a:pt x="1154" y="12"/>
                  </a:lnTo>
                  <a:lnTo>
                    <a:pt x="1031" y="8"/>
                  </a:lnTo>
                  <a:lnTo>
                    <a:pt x="892" y="4"/>
                  </a:lnTo>
                  <a:lnTo>
                    <a:pt x="742" y="0"/>
                  </a:lnTo>
                  <a:lnTo>
                    <a:pt x="742" y="0"/>
                  </a:lnTo>
                  <a:lnTo>
                    <a:pt x="592" y="4"/>
                  </a:lnTo>
                  <a:lnTo>
                    <a:pt x="454" y="8"/>
                  </a:lnTo>
                  <a:lnTo>
                    <a:pt x="327" y="12"/>
                  </a:lnTo>
                  <a:lnTo>
                    <a:pt x="219" y="20"/>
                  </a:lnTo>
                  <a:lnTo>
                    <a:pt x="127" y="31"/>
                  </a:lnTo>
                  <a:lnTo>
                    <a:pt x="58" y="43"/>
                  </a:lnTo>
                  <a:lnTo>
                    <a:pt x="15" y="54"/>
                  </a:lnTo>
                  <a:lnTo>
                    <a:pt x="4" y="62"/>
                  </a:lnTo>
                  <a:lnTo>
                    <a:pt x="0" y="70"/>
                  </a:lnTo>
                  <a:lnTo>
                    <a:pt x="0" y="70"/>
                  </a:lnTo>
                  <a:lnTo>
                    <a:pt x="4" y="77"/>
                  </a:lnTo>
                  <a:lnTo>
                    <a:pt x="15" y="81"/>
                  </a:lnTo>
                  <a:lnTo>
                    <a:pt x="58" y="97"/>
                  </a:lnTo>
                  <a:lnTo>
                    <a:pt x="127" y="108"/>
                  </a:lnTo>
                  <a:lnTo>
                    <a:pt x="219" y="116"/>
                  </a:lnTo>
                  <a:lnTo>
                    <a:pt x="327" y="123"/>
                  </a:lnTo>
                  <a:lnTo>
                    <a:pt x="454" y="131"/>
                  </a:lnTo>
                  <a:lnTo>
                    <a:pt x="592" y="135"/>
                  </a:lnTo>
                  <a:lnTo>
                    <a:pt x="742" y="135"/>
                  </a:lnTo>
                  <a:lnTo>
                    <a:pt x="742" y="135"/>
                  </a:lnTo>
                  <a:lnTo>
                    <a:pt x="892" y="135"/>
                  </a:lnTo>
                  <a:lnTo>
                    <a:pt x="1031" y="131"/>
                  </a:lnTo>
                  <a:lnTo>
                    <a:pt x="1154" y="123"/>
                  </a:lnTo>
                  <a:lnTo>
                    <a:pt x="1265" y="116"/>
                  </a:lnTo>
                  <a:lnTo>
                    <a:pt x="1354" y="108"/>
                  </a:lnTo>
                  <a:lnTo>
                    <a:pt x="1423" y="97"/>
                  </a:lnTo>
                  <a:lnTo>
                    <a:pt x="1465" y="81"/>
                  </a:lnTo>
                  <a:lnTo>
                    <a:pt x="1477" y="77"/>
                  </a:lnTo>
                  <a:lnTo>
                    <a:pt x="1481" y="70"/>
                  </a:lnTo>
                  <a:lnTo>
                    <a:pt x="1481" y="7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7"/>
            <p:cNvSpPr>
              <a:spLocks/>
            </p:cNvSpPr>
            <p:nvPr/>
          </p:nvSpPr>
          <p:spPr bwMode="auto">
            <a:xfrm>
              <a:off x="2334" y="2610"/>
              <a:ext cx="919" cy="550"/>
            </a:xfrm>
            <a:custGeom>
              <a:avLst/>
              <a:gdLst>
                <a:gd name="T0" fmla="*/ 446 w 919"/>
                <a:gd name="T1" fmla="*/ 208 h 550"/>
                <a:gd name="T2" fmla="*/ 446 w 919"/>
                <a:gd name="T3" fmla="*/ 208 h 550"/>
                <a:gd name="T4" fmla="*/ 381 w 919"/>
                <a:gd name="T5" fmla="*/ 196 h 550"/>
                <a:gd name="T6" fmla="*/ 315 w 919"/>
                <a:gd name="T7" fmla="*/ 177 h 550"/>
                <a:gd name="T8" fmla="*/ 254 w 919"/>
                <a:gd name="T9" fmla="*/ 158 h 550"/>
                <a:gd name="T10" fmla="*/ 196 w 919"/>
                <a:gd name="T11" fmla="*/ 131 h 550"/>
                <a:gd name="T12" fmla="*/ 142 w 919"/>
                <a:gd name="T13" fmla="*/ 104 h 550"/>
                <a:gd name="T14" fmla="*/ 89 w 919"/>
                <a:gd name="T15" fmla="*/ 73 h 550"/>
                <a:gd name="T16" fmla="*/ 42 w 919"/>
                <a:gd name="T17" fmla="*/ 39 h 550"/>
                <a:gd name="T18" fmla="*/ 0 w 919"/>
                <a:gd name="T19" fmla="*/ 0 h 550"/>
                <a:gd name="T20" fmla="*/ 8 w 919"/>
                <a:gd name="T21" fmla="*/ 339 h 550"/>
                <a:gd name="T22" fmla="*/ 8 w 919"/>
                <a:gd name="T23" fmla="*/ 339 h 550"/>
                <a:gd name="T24" fmla="*/ 8 w 919"/>
                <a:gd name="T25" fmla="*/ 339 h 550"/>
                <a:gd name="T26" fmla="*/ 8 w 919"/>
                <a:gd name="T27" fmla="*/ 339 h 550"/>
                <a:gd name="T28" fmla="*/ 8 w 919"/>
                <a:gd name="T29" fmla="*/ 350 h 550"/>
                <a:gd name="T30" fmla="*/ 15 w 919"/>
                <a:gd name="T31" fmla="*/ 366 h 550"/>
                <a:gd name="T32" fmla="*/ 27 w 919"/>
                <a:gd name="T33" fmla="*/ 381 h 550"/>
                <a:gd name="T34" fmla="*/ 39 w 919"/>
                <a:gd name="T35" fmla="*/ 396 h 550"/>
                <a:gd name="T36" fmla="*/ 77 w 919"/>
                <a:gd name="T37" fmla="*/ 423 h 550"/>
                <a:gd name="T38" fmla="*/ 127 w 919"/>
                <a:gd name="T39" fmla="*/ 454 h 550"/>
                <a:gd name="T40" fmla="*/ 185 w 919"/>
                <a:gd name="T41" fmla="*/ 477 h 550"/>
                <a:gd name="T42" fmla="*/ 254 w 919"/>
                <a:gd name="T43" fmla="*/ 500 h 550"/>
                <a:gd name="T44" fmla="*/ 327 w 919"/>
                <a:gd name="T45" fmla="*/ 523 h 550"/>
                <a:gd name="T46" fmla="*/ 408 w 919"/>
                <a:gd name="T47" fmla="*/ 539 h 550"/>
                <a:gd name="T48" fmla="*/ 408 w 919"/>
                <a:gd name="T49" fmla="*/ 539 h 550"/>
                <a:gd name="T50" fmla="*/ 485 w 919"/>
                <a:gd name="T51" fmla="*/ 547 h 550"/>
                <a:gd name="T52" fmla="*/ 554 w 919"/>
                <a:gd name="T53" fmla="*/ 550 h 550"/>
                <a:gd name="T54" fmla="*/ 623 w 919"/>
                <a:gd name="T55" fmla="*/ 550 h 550"/>
                <a:gd name="T56" fmla="*/ 681 w 919"/>
                <a:gd name="T57" fmla="*/ 543 h 550"/>
                <a:gd name="T58" fmla="*/ 731 w 919"/>
                <a:gd name="T59" fmla="*/ 531 h 550"/>
                <a:gd name="T60" fmla="*/ 773 w 919"/>
                <a:gd name="T61" fmla="*/ 512 h 550"/>
                <a:gd name="T62" fmla="*/ 789 w 919"/>
                <a:gd name="T63" fmla="*/ 504 h 550"/>
                <a:gd name="T64" fmla="*/ 800 w 919"/>
                <a:gd name="T65" fmla="*/ 493 h 550"/>
                <a:gd name="T66" fmla="*/ 812 w 919"/>
                <a:gd name="T67" fmla="*/ 477 h 550"/>
                <a:gd name="T68" fmla="*/ 815 w 919"/>
                <a:gd name="T69" fmla="*/ 466 h 550"/>
                <a:gd name="T70" fmla="*/ 919 w 919"/>
                <a:gd name="T71" fmla="*/ 127 h 550"/>
                <a:gd name="T72" fmla="*/ 919 w 919"/>
                <a:gd name="T73" fmla="*/ 127 h 550"/>
                <a:gd name="T74" fmla="*/ 869 w 919"/>
                <a:gd name="T75" fmla="*/ 150 h 550"/>
                <a:gd name="T76" fmla="*/ 815 w 919"/>
                <a:gd name="T77" fmla="*/ 173 h 550"/>
                <a:gd name="T78" fmla="*/ 762 w 919"/>
                <a:gd name="T79" fmla="*/ 193 h 550"/>
                <a:gd name="T80" fmla="*/ 704 w 919"/>
                <a:gd name="T81" fmla="*/ 204 h 550"/>
                <a:gd name="T82" fmla="*/ 642 w 919"/>
                <a:gd name="T83" fmla="*/ 212 h 550"/>
                <a:gd name="T84" fmla="*/ 577 w 919"/>
                <a:gd name="T85" fmla="*/ 216 h 550"/>
                <a:gd name="T86" fmla="*/ 512 w 919"/>
                <a:gd name="T87" fmla="*/ 216 h 550"/>
                <a:gd name="T88" fmla="*/ 446 w 919"/>
                <a:gd name="T89" fmla="*/ 208 h 550"/>
                <a:gd name="T90" fmla="*/ 446 w 919"/>
                <a:gd name="T91" fmla="*/ 208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9" h="550">
                  <a:moveTo>
                    <a:pt x="446" y="208"/>
                  </a:moveTo>
                  <a:lnTo>
                    <a:pt x="446" y="208"/>
                  </a:lnTo>
                  <a:lnTo>
                    <a:pt x="381" y="196"/>
                  </a:lnTo>
                  <a:lnTo>
                    <a:pt x="315" y="177"/>
                  </a:lnTo>
                  <a:lnTo>
                    <a:pt x="254" y="158"/>
                  </a:lnTo>
                  <a:lnTo>
                    <a:pt x="196" y="131"/>
                  </a:lnTo>
                  <a:lnTo>
                    <a:pt x="142" y="104"/>
                  </a:lnTo>
                  <a:lnTo>
                    <a:pt x="89" y="73"/>
                  </a:lnTo>
                  <a:lnTo>
                    <a:pt x="42" y="39"/>
                  </a:lnTo>
                  <a:lnTo>
                    <a:pt x="0" y="0"/>
                  </a:lnTo>
                  <a:lnTo>
                    <a:pt x="8" y="339"/>
                  </a:lnTo>
                  <a:lnTo>
                    <a:pt x="8" y="339"/>
                  </a:lnTo>
                  <a:lnTo>
                    <a:pt x="8" y="339"/>
                  </a:lnTo>
                  <a:lnTo>
                    <a:pt x="8" y="339"/>
                  </a:lnTo>
                  <a:lnTo>
                    <a:pt x="8" y="350"/>
                  </a:lnTo>
                  <a:lnTo>
                    <a:pt x="15" y="366"/>
                  </a:lnTo>
                  <a:lnTo>
                    <a:pt x="27" y="381"/>
                  </a:lnTo>
                  <a:lnTo>
                    <a:pt x="39" y="396"/>
                  </a:lnTo>
                  <a:lnTo>
                    <a:pt x="77" y="423"/>
                  </a:lnTo>
                  <a:lnTo>
                    <a:pt x="127" y="454"/>
                  </a:lnTo>
                  <a:lnTo>
                    <a:pt x="185" y="477"/>
                  </a:lnTo>
                  <a:lnTo>
                    <a:pt x="254" y="500"/>
                  </a:lnTo>
                  <a:lnTo>
                    <a:pt x="327" y="523"/>
                  </a:lnTo>
                  <a:lnTo>
                    <a:pt x="408" y="539"/>
                  </a:lnTo>
                  <a:lnTo>
                    <a:pt x="408" y="539"/>
                  </a:lnTo>
                  <a:lnTo>
                    <a:pt x="485" y="547"/>
                  </a:lnTo>
                  <a:lnTo>
                    <a:pt x="554" y="550"/>
                  </a:lnTo>
                  <a:lnTo>
                    <a:pt x="623" y="550"/>
                  </a:lnTo>
                  <a:lnTo>
                    <a:pt x="681" y="543"/>
                  </a:lnTo>
                  <a:lnTo>
                    <a:pt x="731" y="531"/>
                  </a:lnTo>
                  <a:lnTo>
                    <a:pt x="773" y="512"/>
                  </a:lnTo>
                  <a:lnTo>
                    <a:pt x="789" y="504"/>
                  </a:lnTo>
                  <a:lnTo>
                    <a:pt x="800" y="493"/>
                  </a:lnTo>
                  <a:lnTo>
                    <a:pt x="812" y="477"/>
                  </a:lnTo>
                  <a:lnTo>
                    <a:pt x="815" y="466"/>
                  </a:lnTo>
                  <a:lnTo>
                    <a:pt x="919" y="127"/>
                  </a:lnTo>
                  <a:lnTo>
                    <a:pt x="919" y="127"/>
                  </a:lnTo>
                  <a:lnTo>
                    <a:pt x="869" y="150"/>
                  </a:lnTo>
                  <a:lnTo>
                    <a:pt x="815" y="173"/>
                  </a:lnTo>
                  <a:lnTo>
                    <a:pt x="762" y="193"/>
                  </a:lnTo>
                  <a:lnTo>
                    <a:pt x="704" y="204"/>
                  </a:lnTo>
                  <a:lnTo>
                    <a:pt x="642" y="212"/>
                  </a:lnTo>
                  <a:lnTo>
                    <a:pt x="577" y="216"/>
                  </a:lnTo>
                  <a:lnTo>
                    <a:pt x="512" y="216"/>
                  </a:lnTo>
                  <a:lnTo>
                    <a:pt x="446" y="208"/>
                  </a:lnTo>
                  <a:lnTo>
                    <a:pt x="446" y="2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8"/>
            <p:cNvSpPr>
              <a:spLocks/>
            </p:cNvSpPr>
            <p:nvPr/>
          </p:nvSpPr>
          <p:spPr bwMode="auto">
            <a:xfrm>
              <a:off x="3176" y="2799"/>
              <a:ext cx="335" cy="419"/>
            </a:xfrm>
            <a:custGeom>
              <a:avLst/>
              <a:gdLst>
                <a:gd name="T0" fmla="*/ 54 w 335"/>
                <a:gd name="T1" fmla="*/ 4 h 419"/>
                <a:gd name="T2" fmla="*/ 54 w 335"/>
                <a:gd name="T3" fmla="*/ 4 h 419"/>
                <a:gd name="T4" fmla="*/ 77 w 335"/>
                <a:gd name="T5" fmla="*/ 19 h 419"/>
                <a:gd name="T6" fmla="*/ 104 w 335"/>
                <a:gd name="T7" fmla="*/ 38 h 419"/>
                <a:gd name="T8" fmla="*/ 139 w 335"/>
                <a:gd name="T9" fmla="*/ 69 h 419"/>
                <a:gd name="T10" fmla="*/ 177 w 335"/>
                <a:gd name="T11" fmla="*/ 111 h 419"/>
                <a:gd name="T12" fmla="*/ 216 w 335"/>
                <a:gd name="T13" fmla="*/ 165 h 419"/>
                <a:gd name="T14" fmla="*/ 235 w 335"/>
                <a:gd name="T15" fmla="*/ 196 h 419"/>
                <a:gd name="T16" fmla="*/ 254 w 335"/>
                <a:gd name="T17" fmla="*/ 234 h 419"/>
                <a:gd name="T18" fmla="*/ 273 w 335"/>
                <a:gd name="T19" fmla="*/ 273 h 419"/>
                <a:gd name="T20" fmla="*/ 289 w 335"/>
                <a:gd name="T21" fmla="*/ 319 h 419"/>
                <a:gd name="T22" fmla="*/ 289 w 335"/>
                <a:gd name="T23" fmla="*/ 319 h 419"/>
                <a:gd name="T24" fmla="*/ 300 w 335"/>
                <a:gd name="T25" fmla="*/ 327 h 419"/>
                <a:gd name="T26" fmla="*/ 323 w 335"/>
                <a:gd name="T27" fmla="*/ 354 h 419"/>
                <a:gd name="T28" fmla="*/ 331 w 335"/>
                <a:gd name="T29" fmla="*/ 369 h 419"/>
                <a:gd name="T30" fmla="*/ 335 w 335"/>
                <a:gd name="T31" fmla="*/ 384 h 419"/>
                <a:gd name="T32" fmla="*/ 331 w 335"/>
                <a:gd name="T33" fmla="*/ 392 h 419"/>
                <a:gd name="T34" fmla="*/ 331 w 335"/>
                <a:gd name="T35" fmla="*/ 400 h 419"/>
                <a:gd name="T36" fmla="*/ 323 w 335"/>
                <a:gd name="T37" fmla="*/ 408 h 419"/>
                <a:gd name="T38" fmla="*/ 316 w 335"/>
                <a:gd name="T39" fmla="*/ 415 h 419"/>
                <a:gd name="T40" fmla="*/ 316 w 335"/>
                <a:gd name="T41" fmla="*/ 415 h 419"/>
                <a:gd name="T42" fmla="*/ 308 w 335"/>
                <a:gd name="T43" fmla="*/ 415 h 419"/>
                <a:gd name="T44" fmla="*/ 289 w 335"/>
                <a:gd name="T45" fmla="*/ 419 h 419"/>
                <a:gd name="T46" fmla="*/ 277 w 335"/>
                <a:gd name="T47" fmla="*/ 415 h 419"/>
                <a:gd name="T48" fmla="*/ 266 w 335"/>
                <a:gd name="T49" fmla="*/ 408 h 419"/>
                <a:gd name="T50" fmla="*/ 258 w 335"/>
                <a:gd name="T51" fmla="*/ 400 h 419"/>
                <a:gd name="T52" fmla="*/ 250 w 335"/>
                <a:gd name="T53" fmla="*/ 384 h 419"/>
                <a:gd name="T54" fmla="*/ 247 w 335"/>
                <a:gd name="T55" fmla="*/ 361 h 419"/>
                <a:gd name="T56" fmla="*/ 247 w 335"/>
                <a:gd name="T57" fmla="*/ 361 h 419"/>
                <a:gd name="T58" fmla="*/ 235 w 335"/>
                <a:gd name="T59" fmla="*/ 365 h 419"/>
                <a:gd name="T60" fmla="*/ 227 w 335"/>
                <a:gd name="T61" fmla="*/ 361 h 419"/>
                <a:gd name="T62" fmla="*/ 227 w 335"/>
                <a:gd name="T63" fmla="*/ 358 h 419"/>
                <a:gd name="T64" fmla="*/ 227 w 335"/>
                <a:gd name="T65" fmla="*/ 350 h 419"/>
                <a:gd name="T66" fmla="*/ 239 w 335"/>
                <a:gd name="T67" fmla="*/ 323 h 419"/>
                <a:gd name="T68" fmla="*/ 239 w 335"/>
                <a:gd name="T69" fmla="*/ 323 h 419"/>
                <a:gd name="T70" fmla="*/ 231 w 335"/>
                <a:gd name="T71" fmla="*/ 288 h 419"/>
                <a:gd name="T72" fmla="*/ 216 w 335"/>
                <a:gd name="T73" fmla="*/ 254 h 419"/>
                <a:gd name="T74" fmla="*/ 197 w 335"/>
                <a:gd name="T75" fmla="*/ 215 h 419"/>
                <a:gd name="T76" fmla="*/ 166 w 335"/>
                <a:gd name="T77" fmla="*/ 169 h 419"/>
                <a:gd name="T78" fmla="*/ 147 w 335"/>
                <a:gd name="T79" fmla="*/ 146 h 419"/>
                <a:gd name="T80" fmla="*/ 127 w 335"/>
                <a:gd name="T81" fmla="*/ 127 h 419"/>
                <a:gd name="T82" fmla="*/ 100 w 335"/>
                <a:gd name="T83" fmla="*/ 104 h 419"/>
                <a:gd name="T84" fmla="*/ 73 w 335"/>
                <a:gd name="T85" fmla="*/ 84 h 419"/>
                <a:gd name="T86" fmla="*/ 43 w 335"/>
                <a:gd name="T87" fmla="*/ 69 h 419"/>
                <a:gd name="T88" fmla="*/ 8 w 335"/>
                <a:gd name="T89" fmla="*/ 54 h 419"/>
                <a:gd name="T90" fmla="*/ 8 w 335"/>
                <a:gd name="T91" fmla="*/ 54 h 419"/>
                <a:gd name="T92" fmla="*/ 4 w 335"/>
                <a:gd name="T93" fmla="*/ 42 h 419"/>
                <a:gd name="T94" fmla="*/ 0 w 335"/>
                <a:gd name="T95" fmla="*/ 31 h 419"/>
                <a:gd name="T96" fmla="*/ 0 w 335"/>
                <a:gd name="T97" fmla="*/ 19 h 419"/>
                <a:gd name="T98" fmla="*/ 0 w 335"/>
                <a:gd name="T99" fmla="*/ 11 h 419"/>
                <a:gd name="T100" fmla="*/ 12 w 335"/>
                <a:gd name="T101" fmla="*/ 4 h 419"/>
                <a:gd name="T102" fmla="*/ 27 w 335"/>
                <a:gd name="T103" fmla="*/ 0 h 419"/>
                <a:gd name="T104" fmla="*/ 54 w 335"/>
                <a:gd name="T105" fmla="*/ 4 h 419"/>
                <a:gd name="T106" fmla="*/ 54 w 335"/>
                <a:gd name="T107" fmla="*/ 4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5" h="419">
                  <a:moveTo>
                    <a:pt x="54" y="4"/>
                  </a:moveTo>
                  <a:lnTo>
                    <a:pt x="54" y="4"/>
                  </a:lnTo>
                  <a:lnTo>
                    <a:pt x="77" y="19"/>
                  </a:lnTo>
                  <a:lnTo>
                    <a:pt x="104" y="38"/>
                  </a:lnTo>
                  <a:lnTo>
                    <a:pt x="139" y="69"/>
                  </a:lnTo>
                  <a:lnTo>
                    <a:pt x="177" y="111"/>
                  </a:lnTo>
                  <a:lnTo>
                    <a:pt x="216" y="165"/>
                  </a:lnTo>
                  <a:lnTo>
                    <a:pt x="235" y="196"/>
                  </a:lnTo>
                  <a:lnTo>
                    <a:pt x="254" y="234"/>
                  </a:lnTo>
                  <a:lnTo>
                    <a:pt x="273" y="273"/>
                  </a:lnTo>
                  <a:lnTo>
                    <a:pt x="289" y="319"/>
                  </a:lnTo>
                  <a:lnTo>
                    <a:pt x="289" y="319"/>
                  </a:lnTo>
                  <a:lnTo>
                    <a:pt x="300" y="327"/>
                  </a:lnTo>
                  <a:lnTo>
                    <a:pt x="323" y="354"/>
                  </a:lnTo>
                  <a:lnTo>
                    <a:pt x="331" y="369"/>
                  </a:lnTo>
                  <a:lnTo>
                    <a:pt x="335" y="384"/>
                  </a:lnTo>
                  <a:lnTo>
                    <a:pt x="331" y="392"/>
                  </a:lnTo>
                  <a:lnTo>
                    <a:pt x="331" y="400"/>
                  </a:lnTo>
                  <a:lnTo>
                    <a:pt x="323" y="408"/>
                  </a:lnTo>
                  <a:lnTo>
                    <a:pt x="316" y="415"/>
                  </a:lnTo>
                  <a:lnTo>
                    <a:pt x="316" y="415"/>
                  </a:lnTo>
                  <a:lnTo>
                    <a:pt x="308" y="415"/>
                  </a:lnTo>
                  <a:lnTo>
                    <a:pt x="289" y="419"/>
                  </a:lnTo>
                  <a:lnTo>
                    <a:pt x="277" y="415"/>
                  </a:lnTo>
                  <a:lnTo>
                    <a:pt x="266" y="408"/>
                  </a:lnTo>
                  <a:lnTo>
                    <a:pt x="258" y="400"/>
                  </a:lnTo>
                  <a:lnTo>
                    <a:pt x="250" y="384"/>
                  </a:lnTo>
                  <a:lnTo>
                    <a:pt x="247" y="361"/>
                  </a:lnTo>
                  <a:lnTo>
                    <a:pt x="247" y="361"/>
                  </a:lnTo>
                  <a:lnTo>
                    <a:pt x="235" y="365"/>
                  </a:lnTo>
                  <a:lnTo>
                    <a:pt x="227" y="361"/>
                  </a:lnTo>
                  <a:lnTo>
                    <a:pt x="227" y="358"/>
                  </a:lnTo>
                  <a:lnTo>
                    <a:pt x="227" y="350"/>
                  </a:lnTo>
                  <a:lnTo>
                    <a:pt x="239" y="323"/>
                  </a:lnTo>
                  <a:lnTo>
                    <a:pt x="239" y="323"/>
                  </a:lnTo>
                  <a:lnTo>
                    <a:pt x="231" y="288"/>
                  </a:lnTo>
                  <a:lnTo>
                    <a:pt x="216" y="254"/>
                  </a:lnTo>
                  <a:lnTo>
                    <a:pt x="197" y="215"/>
                  </a:lnTo>
                  <a:lnTo>
                    <a:pt x="166" y="169"/>
                  </a:lnTo>
                  <a:lnTo>
                    <a:pt x="147" y="146"/>
                  </a:lnTo>
                  <a:lnTo>
                    <a:pt x="127" y="127"/>
                  </a:lnTo>
                  <a:lnTo>
                    <a:pt x="100" y="104"/>
                  </a:lnTo>
                  <a:lnTo>
                    <a:pt x="73" y="84"/>
                  </a:lnTo>
                  <a:lnTo>
                    <a:pt x="43" y="69"/>
                  </a:lnTo>
                  <a:lnTo>
                    <a:pt x="8" y="54"/>
                  </a:lnTo>
                  <a:lnTo>
                    <a:pt x="8" y="54"/>
                  </a:lnTo>
                  <a:lnTo>
                    <a:pt x="4" y="42"/>
                  </a:lnTo>
                  <a:lnTo>
                    <a:pt x="0" y="31"/>
                  </a:lnTo>
                  <a:lnTo>
                    <a:pt x="0" y="19"/>
                  </a:lnTo>
                  <a:lnTo>
                    <a:pt x="0" y="11"/>
                  </a:lnTo>
                  <a:lnTo>
                    <a:pt x="12" y="4"/>
                  </a:lnTo>
                  <a:lnTo>
                    <a:pt x="27" y="0"/>
                  </a:lnTo>
                  <a:lnTo>
                    <a:pt x="54" y="4"/>
                  </a:lnTo>
                  <a:lnTo>
                    <a:pt x="5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9"/>
            <p:cNvSpPr>
              <a:spLocks/>
            </p:cNvSpPr>
            <p:nvPr/>
          </p:nvSpPr>
          <p:spPr bwMode="auto">
            <a:xfrm>
              <a:off x="2880" y="2987"/>
              <a:ext cx="346" cy="573"/>
            </a:xfrm>
            <a:custGeom>
              <a:avLst/>
              <a:gdLst>
                <a:gd name="T0" fmla="*/ 69 w 346"/>
                <a:gd name="T1" fmla="*/ 16 h 573"/>
                <a:gd name="T2" fmla="*/ 69 w 346"/>
                <a:gd name="T3" fmla="*/ 16 h 573"/>
                <a:gd name="T4" fmla="*/ 93 w 346"/>
                <a:gd name="T5" fmla="*/ 39 h 573"/>
                <a:gd name="T6" fmla="*/ 116 w 346"/>
                <a:gd name="T7" fmla="*/ 70 h 573"/>
                <a:gd name="T8" fmla="*/ 143 w 346"/>
                <a:gd name="T9" fmla="*/ 116 h 573"/>
                <a:gd name="T10" fmla="*/ 169 w 346"/>
                <a:gd name="T11" fmla="*/ 173 h 573"/>
                <a:gd name="T12" fmla="*/ 181 w 346"/>
                <a:gd name="T13" fmla="*/ 212 h 573"/>
                <a:gd name="T14" fmla="*/ 193 w 346"/>
                <a:gd name="T15" fmla="*/ 250 h 573"/>
                <a:gd name="T16" fmla="*/ 200 w 346"/>
                <a:gd name="T17" fmla="*/ 293 h 573"/>
                <a:gd name="T18" fmla="*/ 208 w 346"/>
                <a:gd name="T19" fmla="*/ 339 h 573"/>
                <a:gd name="T20" fmla="*/ 212 w 346"/>
                <a:gd name="T21" fmla="*/ 389 h 573"/>
                <a:gd name="T22" fmla="*/ 216 w 346"/>
                <a:gd name="T23" fmla="*/ 443 h 573"/>
                <a:gd name="T24" fmla="*/ 216 w 346"/>
                <a:gd name="T25" fmla="*/ 443 h 573"/>
                <a:gd name="T26" fmla="*/ 239 w 346"/>
                <a:gd name="T27" fmla="*/ 450 h 573"/>
                <a:gd name="T28" fmla="*/ 262 w 346"/>
                <a:gd name="T29" fmla="*/ 458 h 573"/>
                <a:gd name="T30" fmla="*/ 289 w 346"/>
                <a:gd name="T31" fmla="*/ 470 h 573"/>
                <a:gd name="T32" fmla="*/ 316 w 346"/>
                <a:gd name="T33" fmla="*/ 489 h 573"/>
                <a:gd name="T34" fmla="*/ 335 w 346"/>
                <a:gd name="T35" fmla="*/ 508 h 573"/>
                <a:gd name="T36" fmla="*/ 343 w 346"/>
                <a:gd name="T37" fmla="*/ 520 h 573"/>
                <a:gd name="T38" fmla="*/ 346 w 346"/>
                <a:gd name="T39" fmla="*/ 531 h 573"/>
                <a:gd name="T40" fmla="*/ 346 w 346"/>
                <a:gd name="T41" fmla="*/ 547 h 573"/>
                <a:gd name="T42" fmla="*/ 343 w 346"/>
                <a:gd name="T43" fmla="*/ 558 h 573"/>
                <a:gd name="T44" fmla="*/ 343 w 346"/>
                <a:gd name="T45" fmla="*/ 558 h 573"/>
                <a:gd name="T46" fmla="*/ 327 w 346"/>
                <a:gd name="T47" fmla="*/ 566 h 573"/>
                <a:gd name="T48" fmla="*/ 308 w 346"/>
                <a:gd name="T49" fmla="*/ 573 h 573"/>
                <a:gd name="T50" fmla="*/ 281 w 346"/>
                <a:gd name="T51" fmla="*/ 573 h 573"/>
                <a:gd name="T52" fmla="*/ 143 w 346"/>
                <a:gd name="T53" fmla="*/ 508 h 573"/>
                <a:gd name="T54" fmla="*/ 143 w 346"/>
                <a:gd name="T55" fmla="*/ 508 h 573"/>
                <a:gd name="T56" fmla="*/ 139 w 346"/>
                <a:gd name="T57" fmla="*/ 504 h 573"/>
                <a:gd name="T58" fmla="*/ 131 w 346"/>
                <a:gd name="T59" fmla="*/ 493 h 573"/>
                <a:gd name="T60" fmla="*/ 127 w 346"/>
                <a:gd name="T61" fmla="*/ 477 h 573"/>
                <a:gd name="T62" fmla="*/ 127 w 346"/>
                <a:gd name="T63" fmla="*/ 470 h 573"/>
                <a:gd name="T64" fmla="*/ 131 w 346"/>
                <a:gd name="T65" fmla="*/ 462 h 573"/>
                <a:gd name="T66" fmla="*/ 154 w 346"/>
                <a:gd name="T67" fmla="*/ 431 h 573"/>
                <a:gd name="T68" fmla="*/ 154 w 346"/>
                <a:gd name="T69" fmla="*/ 431 h 573"/>
                <a:gd name="T70" fmla="*/ 158 w 346"/>
                <a:gd name="T71" fmla="*/ 393 h 573"/>
                <a:gd name="T72" fmla="*/ 158 w 346"/>
                <a:gd name="T73" fmla="*/ 350 h 573"/>
                <a:gd name="T74" fmla="*/ 150 w 346"/>
                <a:gd name="T75" fmla="*/ 300 h 573"/>
                <a:gd name="T76" fmla="*/ 143 w 346"/>
                <a:gd name="T77" fmla="*/ 270 h 573"/>
                <a:gd name="T78" fmla="*/ 135 w 346"/>
                <a:gd name="T79" fmla="*/ 239 h 573"/>
                <a:gd name="T80" fmla="*/ 123 w 346"/>
                <a:gd name="T81" fmla="*/ 208 h 573"/>
                <a:gd name="T82" fmla="*/ 108 w 346"/>
                <a:gd name="T83" fmla="*/ 177 h 573"/>
                <a:gd name="T84" fmla="*/ 89 w 346"/>
                <a:gd name="T85" fmla="*/ 146 h 573"/>
                <a:gd name="T86" fmla="*/ 62 w 346"/>
                <a:gd name="T87" fmla="*/ 116 h 573"/>
                <a:gd name="T88" fmla="*/ 35 w 346"/>
                <a:gd name="T89" fmla="*/ 85 h 573"/>
                <a:gd name="T90" fmla="*/ 0 w 346"/>
                <a:gd name="T91" fmla="*/ 58 h 573"/>
                <a:gd name="T92" fmla="*/ 0 w 346"/>
                <a:gd name="T93" fmla="*/ 58 h 573"/>
                <a:gd name="T94" fmla="*/ 0 w 346"/>
                <a:gd name="T95" fmla="*/ 43 h 573"/>
                <a:gd name="T96" fmla="*/ 0 w 346"/>
                <a:gd name="T97" fmla="*/ 31 h 573"/>
                <a:gd name="T98" fmla="*/ 4 w 346"/>
                <a:gd name="T99" fmla="*/ 16 h 573"/>
                <a:gd name="T100" fmla="*/ 12 w 346"/>
                <a:gd name="T101" fmla="*/ 4 h 573"/>
                <a:gd name="T102" fmla="*/ 16 w 346"/>
                <a:gd name="T103" fmla="*/ 0 h 573"/>
                <a:gd name="T104" fmla="*/ 23 w 346"/>
                <a:gd name="T105" fmla="*/ 0 h 573"/>
                <a:gd name="T106" fmla="*/ 43 w 346"/>
                <a:gd name="T107" fmla="*/ 0 h 573"/>
                <a:gd name="T108" fmla="*/ 69 w 346"/>
                <a:gd name="T109" fmla="*/ 16 h 573"/>
                <a:gd name="T110" fmla="*/ 69 w 346"/>
                <a:gd name="T111" fmla="*/ 16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6" h="573">
                  <a:moveTo>
                    <a:pt x="69" y="16"/>
                  </a:moveTo>
                  <a:lnTo>
                    <a:pt x="69" y="16"/>
                  </a:lnTo>
                  <a:lnTo>
                    <a:pt x="93" y="39"/>
                  </a:lnTo>
                  <a:lnTo>
                    <a:pt x="116" y="70"/>
                  </a:lnTo>
                  <a:lnTo>
                    <a:pt x="143" y="116"/>
                  </a:lnTo>
                  <a:lnTo>
                    <a:pt x="169" y="173"/>
                  </a:lnTo>
                  <a:lnTo>
                    <a:pt x="181" y="212"/>
                  </a:lnTo>
                  <a:lnTo>
                    <a:pt x="193" y="250"/>
                  </a:lnTo>
                  <a:lnTo>
                    <a:pt x="200" y="293"/>
                  </a:lnTo>
                  <a:lnTo>
                    <a:pt x="208" y="339"/>
                  </a:lnTo>
                  <a:lnTo>
                    <a:pt x="212" y="389"/>
                  </a:lnTo>
                  <a:lnTo>
                    <a:pt x="216" y="443"/>
                  </a:lnTo>
                  <a:lnTo>
                    <a:pt x="216" y="443"/>
                  </a:lnTo>
                  <a:lnTo>
                    <a:pt x="239" y="450"/>
                  </a:lnTo>
                  <a:lnTo>
                    <a:pt x="262" y="458"/>
                  </a:lnTo>
                  <a:lnTo>
                    <a:pt x="289" y="470"/>
                  </a:lnTo>
                  <a:lnTo>
                    <a:pt x="316" y="489"/>
                  </a:lnTo>
                  <a:lnTo>
                    <a:pt x="335" y="508"/>
                  </a:lnTo>
                  <a:lnTo>
                    <a:pt x="343" y="520"/>
                  </a:lnTo>
                  <a:lnTo>
                    <a:pt x="346" y="531"/>
                  </a:lnTo>
                  <a:lnTo>
                    <a:pt x="346" y="547"/>
                  </a:lnTo>
                  <a:lnTo>
                    <a:pt x="343" y="558"/>
                  </a:lnTo>
                  <a:lnTo>
                    <a:pt x="343" y="558"/>
                  </a:lnTo>
                  <a:lnTo>
                    <a:pt x="327" y="566"/>
                  </a:lnTo>
                  <a:lnTo>
                    <a:pt x="308" y="573"/>
                  </a:lnTo>
                  <a:lnTo>
                    <a:pt x="281" y="573"/>
                  </a:lnTo>
                  <a:lnTo>
                    <a:pt x="143" y="508"/>
                  </a:lnTo>
                  <a:lnTo>
                    <a:pt x="143" y="508"/>
                  </a:lnTo>
                  <a:lnTo>
                    <a:pt x="139" y="504"/>
                  </a:lnTo>
                  <a:lnTo>
                    <a:pt x="131" y="493"/>
                  </a:lnTo>
                  <a:lnTo>
                    <a:pt x="127" y="477"/>
                  </a:lnTo>
                  <a:lnTo>
                    <a:pt x="127" y="470"/>
                  </a:lnTo>
                  <a:lnTo>
                    <a:pt x="131" y="462"/>
                  </a:lnTo>
                  <a:lnTo>
                    <a:pt x="154" y="431"/>
                  </a:lnTo>
                  <a:lnTo>
                    <a:pt x="154" y="431"/>
                  </a:lnTo>
                  <a:lnTo>
                    <a:pt x="158" y="393"/>
                  </a:lnTo>
                  <a:lnTo>
                    <a:pt x="158" y="350"/>
                  </a:lnTo>
                  <a:lnTo>
                    <a:pt x="150" y="300"/>
                  </a:lnTo>
                  <a:lnTo>
                    <a:pt x="143" y="270"/>
                  </a:lnTo>
                  <a:lnTo>
                    <a:pt x="135" y="239"/>
                  </a:lnTo>
                  <a:lnTo>
                    <a:pt x="123" y="208"/>
                  </a:lnTo>
                  <a:lnTo>
                    <a:pt x="108" y="177"/>
                  </a:lnTo>
                  <a:lnTo>
                    <a:pt x="89" y="146"/>
                  </a:lnTo>
                  <a:lnTo>
                    <a:pt x="62" y="116"/>
                  </a:lnTo>
                  <a:lnTo>
                    <a:pt x="35" y="85"/>
                  </a:lnTo>
                  <a:lnTo>
                    <a:pt x="0" y="58"/>
                  </a:lnTo>
                  <a:lnTo>
                    <a:pt x="0" y="58"/>
                  </a:lnTo>
                  <a:lnTo>
                    <a:pt x="0" y="43"/>
                  </a:lnTo>
                  <a:lnTo>
                    <a:pt x="0" y="31"/>
                  </a:lnTo>
                  <a:lnTo>
                    <a:pt x="4" y="16"/>
                  </a:lnTo>
                  <a:lnTo>
                    <a:pt x="12" y="4"/>
                  </a:lnTo>
                  <a:lnTo>
                    <a:pt x="16" y="0"/>
                  </a:lnTo>
                  <a:lnTo>
                    <a:pt x="23" y="0"/>
                  </a:lnTo>
                  <a:lnTo>
                    <a:pt x="43" y="0"/>
                  </a:lnTo>
                  <a:lnTo>
                    <a:pt x="69" y="16"/>
                  </a:lnTo>
                  <a:lnTo>
                    <a:pt x="6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0"/>
            <p:cNvSpPr>
              <a:spLocks/>
            </p:cNvSpPr>
            <p:nvPr/>
          </p:nvSpPr>
          <p:spPr bwMode="auto">
            <a:xfrm>
              <a:off x="2176" y="2937"/>
              <a:ext cx="347" cy="570"/>
            </a:xfrm>
            <a:custGeom>
              <a:avLst/>
              <a:gdLst>
                <a:gd name="T0" fmla="*/ 273 w 347"/>
                <a:gd name="T1" fmla="*/ 16 h 570"/>
                <a:gd name="T2" fmla="*/ 273 w 347"/>
                <a:gd name="T3" fmla="*/ 16 h 570"/>
                <a:gd name="T4" fmla="*/ 254 w 347"/>
                <a:gd name="T5" fmla="*/ 39 h 570"/>
                <a:gd name="T6" fmla="*/ 231 w 347"/>
                <a:gd name="T7" fmla="*/ 69 h 570"/>
                <a:gd name="T8" fmla="*/ 204 w 347"/>
                <a:gd name="T9" fmla="*/ 116 h 570"/>
                <a:gd name="T10" fmla="*/ 177 w 347"/>
                <a:gd name="T11" fmla="*/ 173 h 570"/>
                <a:gd name="T12" fmla="*/ 166 w 347"/>
                <a:gd name="T13" fmla="*/ 208 h 570"/>
                <a:gd name="T14" fmla="*/ 154 w 347"/>
                <a:gd name="T15" fmla="*/ 250 h 570"/>
                <a:gd name="T16" fmla="*/ 147 w 347"/>
                <a:gd name="T17" fmla="*/ 293 h 570"/>
                <a:gd name="T18" fmla="*/ 139 w 347"/>
                <a:gd name="T19" fmla="*/ 339 h 570"/>
                <a:gd name="T20" fmla="*/ 135 w 347"/>
                <a:gd name="T21" fmla="*/ 389 h 570"/>
                <a:gd name="T22" fmla="*/ 131 w 347"/>
                <a:gd name="T23" fmla="*/ 443 h 570"/>
                <a:gd name="T24" fmla="*/ 131 w 347"/>
                <a:gd name="T25" fmla="*/ 443 h 570"/>
                <a:gd name="T26" fmla="*/ 108 w 347"/>
                <a:gd name="T27" fmla="*/ 450 h 570"/>
                <a:gd name="T28" fmla="*/ 81 w 347"/>
                <a:gd name="T29" fmla="*/ 458 h 570"/>
                <a:gd name="T30" fmla="*/ 54 w 347"/>
                <a:gd name="T31" fmla="*/ 470 h 570"/>
                <a:gd name="T32" fmla="*/ 31 w 347"/>
                <a:gd name="T33" fmla="*/ 485 h 570"/>
                <a:gd name="T34" fmla="*/ 12 w 347"/>
                <a:gd name="T35" fmla="*/ 508 h 570"/>
                <a:gd name="T36" fmla="*/ 4 w 347"/>
                <a:gd name="T37" fmla="*/ 520 h 570"/>
                <a:gd name="T38" fmla="*/ 0 w 347"/>
                <a:gd name="T39" fmla="*/ 531 h 570"/>
                <a:gd name="T40" fmla="*/ 0 w 347"/>
                <a:gd name="T41" fmla="*/ 543 h 570"/>
                <a:gd name="T42" fmla="*/ 4 w 347"/>
                <a:gd name="T43" fmla="*/ 558 h 570"/>
                <a:gd name="T44" fmla="*/ 4 w 347"/>
                <a:gd name="T45" fmla="*/ 558 h 570"/>
                <a:gd name="T46" fmla="*/ 20 w 347"/>
                <a:gd name="T47" fmla="*/ 566 h 570"/>
                <a:gd name="T48" fmla="*/ 39 w 347"/>
                <a:gd name="T49" fmla="*/ 570 h 570"/>
                <a:gd name="T50" fmla="*/ 66 w 347"/>
                <a:gd name="T51" fmla="*/ 570 h 570"/>
                <a:gd name="T52" fmla="*/ 204 w 347"/>
                <a:gd name="T53" fmla="*/ 504 h 570"/>
                <a:gd name="T54" fmla="*/ 204 w 347"/>
                <a:gd name="T55" fmla="*/ 504 h 570"/>
                <a:gd name="T56" fmla="*/ 208 w 347"/>
                <a:gd name="T57" fmla="*/ 504 h 570"/>
                <a:gd name="T58" fmla="*/ 216 w 347"/>
                <a:gd name="T59" fmla="*/ 493 h 570"/>
                <a:gd name="T60" fmla="*/ 220 w 347"/>
                <a:gd name="T61" fmla="*/ 477 h 570"/>
                <a:gd name="T62" fmla="*/ 220 w 347"/>
                <a:gd name="T63" fmla="*/ 470 h 570"/>
                <a:gd name="T64" fmla="*/ 216 w 347"/>
                <a:gd name="T65" fmla="*/ 462 h 570"/>
                <a:gd name="T66" fmla="*/ 189 w 347"/>
                <a:gd name="T67" fmla="*/ 431 h 570"/>
                <a:gd name="T68" fmla="*/ 189 w 347"/>
                <a:gd name="T69" fmla="*/ 431 h 570"/>
                <a:gd name="T70" fmla="*/ 189 w 347"/>
                <a:gd name="T71" fmla="*/ 393 h 570"/>
                <a:gd name="T72" fmla="*/ 189 w 347"/>
                <a:gd name="T73" fmla="*/ 350 h 570"/>
                <a:gd name="T74" fmla="*/ 197 w 347"/>
                <a:gd name="T75" fmla="*/ 296 h 570"/>
                <a:gd name="T76" fmla="*/ 200 w 347"/>
                <a:gd name="T77" fmla="*/ 270 h 570"/>
                <a:gd name="T78" fmla="*/ 212 w 347"/>
                <a:gd name="T79" fmla="*/ 239 h 570"/>
                <a:gd name="T80" fmla="*/ 223 w 347"/>
                <a:gd name="T81" fmla="*/ 208 h 570"/>
                <a:gd name="T82" fmla="*/ 239 w 347"/>
                <a:gd name="T83" fmla="*/ 177 h 570"/>
                <a:gd name="T84" fmla="*/ 258 w 347"/>
                <a:gd name="T85" fmla="*/ 146 h 570"/>
                <a:gd name="T86" fmla="*/ 281 w 347"/>
                <a:gd name="T87" fmla="*/ 116 h 570"/>
                <a:gd name="T88" fmla="*/ 312 w 347"/>
                <a:gd name="T89" fmla="*/ 85 h 570"/>
                <a:gd name="T90" fmla="*/ 343 w 347"/>
                <a:gd name="T91" fmla="*/ 58 h 570"/>
                <a:gd name="T92" fmla="*/ 343 w 347"/>
                <a:gd name="T93" fmla="*/ 58 h 570"/>
                <a:gd name="T94" fmla="*/ 347 w 347"/>
                <a:gd name="T95" fmla="*/ 43 h 570"/>
                <a:gd name="T96" fmla="*/ 347 w 347"/>
                <a:gd name="T97" fmla="*/ 31 h 570"/>
                <a:gd name="T98" fmla="*/ 343 w 347"/>
                <a:gd name="T99" fmla="*/ 16 h 570"/>
                <a:gd name="T100" fmla="*/ 335 w 347"/>
                <a:gd name="T101" fmla="*/ 4 h 570"/>
                <a:gd name="T102" fmla="*/ 331 w 347"/>
                <a:gd name="T103" fmla="*/ 0 h 570"/>
                <a:gd name="T104" fmla="*/ 323 w 347"/>
                <a:gd name="T105" fmla="*/ 0 h 570"/>
                <a:gd name="T106" fmla="*/ 304 w 347"/>
                <a:gd name="T107" fmla="*/ 0 h 570"/>
                <a:gd name="T108" fmla="*/ 273 w 347"/>
                <a:gd name="T109" fmla="*/ 16 h 570"/>
                <a:gd name="T110" fmla="*/ 273 w 347"/>
                <a:gd name="T111" fmla="*/ 1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7" h="570">
                  <a:moveTo>
                    <a:pt x="273" y="16"/>
                  </a:moveTo>
                  <a:lnTo>
                    <a:pt x="273" y="16"/>
                  </a:lnTo>
                  <a:lnTo>
                    <a:pt x="254" y="39"/>
                  </a:lnTo>
                  <a:lnTo>
                    <a:pt x="231" y="69"/>
                  </a:lnTo>
                  <a:lnTo>
                    <a:pt x="204" y="116"/>
                  </a:lnTo>
                  <a:lnTo>
                    <a:pt x="177" y="173"/>
                  </a:lnTo>
                  <a:lnTo>
                    <a:pt x="166" y="208"/>
                  </a:lnTo>
                  <a:lnTo>
                    <a:pt x="154" y="250"/>
                  </a:lnTo>
                  <a:lnTo>
                    <a:pt x="147" y="293"/>
                  </a:lnTo>
                  <a:lnTo>
                    <a:pt x="139" y="339"/>
                  </a:lnTo>
                  <a:lnTo>
                    <a:pt x="135" y="389"/>
                  </a:lnTo>
                  <a:lnTo>
                    <a:pt x="131" y="443"/>
                  </a:lnTo>
                  <a:lnTo>
                    <a:pt x="131" y="443"/>
                  </a:lnTo>
                  <a:lnTo>
                    <a:pt x="108" y="450"/>
                  </a:lnTo>
                  <a:lnTo>
                    <a:pt x="81" y="458"/>
                  </a:lnTo>
                  <a:lnTo>
                    <a:pt x="54" y="470"/>
                  </a:lnTo>
                  <a:lnTo>
                    <a:pt x="31" y="485"/>
                  </a:lnTo>
                  <a:lnTo>
                    <a:pt x="12" y="508"/>
                  </a:lnTo>
                  <a:lnTo>
                    <a:pt x="4" y="520"/>
                  </a:lnTo>
                  <a:lnTo>
                    <a:pt x="0" y="531"/>
                  </a:lnTo>
                  <a:lnTo>
                    <a:pt x="0" y="543"/>
                  </a:lnTo>
                  <a:lnTo>
                    <a:pt x="4" y="558"/>
                  </a:lnTo>
                  <a:lnTo>
                    <a:pt x="4" y="558"/>
                  </a:lnTo>
                  <a:lnTo>
                    <a:pt x="20" y="566"/>
                  </a:lnTo>
                  <a:lnTo>
                    <a:pt x="39" y="570"/>
                  </a:lnTo>
                  <a:lnTo>
                    <a:pt x="66" y="570"/>
                  </a:lnTo>
                  <a:lnTo>
                    <a:pt x="204" y="504"/>
                  </a:lnTo>
                  <a:lnTo>
                    <a:pt x="204" y="504"/>
                  </a:lnTo>
                  <a:lnTo>
                    <a:pt x="208" y="504"/>
                  </a:lnTo>
                  <a:lnTo>
                    <a:pt x="216" y="493"/>
                  </a:lnTo>
                  <a:lnTo>
                    <a:pt x="220" y="477"/>
                  </a:lnTo>
                  <a:lnTo>
                    <a:pt x="220" y="470"/>
                  </a:lnTo>
                  <a:lnTo>
                    <a:pt x="216" y="462"/>
                  </a:lnTo>
                  <a:lnTo>
                    <a:pt x="189" y="431"/>
                  </a:lnTo>
                  <a:lnTo>
                    <a:pt x="189" y="431"/>
                  </a:lnTo>
                  <a:lnTo>
                    <a:pt x="189" y="393"/>
                  </a:lnTo>
                  <a:lnTo>
                    <a:pt x="189" y="350"/>
                  </a:lnTo>
                  <a:lnTo>
                    <a:pt x="197" y="296"/>
                  </a:lnTo>
                  <a:lnTo>
                    <a:pt x="200" y="270"/>
                  </a:lnTo>
                  <a:lnTo>
                    <a:pt x="212" y="239"/>
                  </a:lnTo>
                  <a:lnTo>
                    <a:pt x="223" y="208"/>
                  </a:lnTo>
                  <a:lnTo>
                    <a:pt x="239" y="177"/>
                  </a:lnTo>
                  <a:lnTo>
                    <a:pt x="258" y="146"/>
                  </a:lnTo>
                  <a:lnTo>
                    <a:pt x="281" y="116"/>
                  </a:lnTo>
                  <a:lnTo>
                    <a:pt x="312" y="85"/>
                  </a:lnTo>
                  <a:lnTo>
                    <a:pt x="343" y="58"/>
                  </a:lnTo>
                  <a:lnTo>
                    <a:pt x="343" y="58"/>
                  </a:lnTo>
                  <a:lnTo>
                    <a:pt x="347" y="43"/>
                  </a:lnTo>
                  <a:lnTo>
                    <a:pt x="347" y="31"/>
                  </a:lnTo>
                  <a:lnTo>
                    <a:pt x="343" y="16"/>
                  </a:lnTo>
                  <a:lnTo>
                    <a:pt x="335" y="4"/>
                  </a:lnTo>
                  <a:lnTo>
                    <a:pt x="331" y="0"/>
                  </a:lnTo>
                  <a:lnTo>
                    <a:pt x="323" y="0"/>
                  </a:lnTo>
                  <a:lnTo>
                    <a:pt x="304" y="0"/>
                  </a:lnTo>
                  <a:lnTo>
                    <a:pt x="273" y="16"/>
                  </a:lnTo>
                  <a:lnTo>
                    <a:pt x="273"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1"/>
            <p:cNvSpPr>
              <a:spLocks/>
            </p:cNvSpPr>
            <p:nvPr/>
          </p:nvSpPr>
          <p:spPr bwMode="auto">
            <a:xfrm>
              <a:off x="1976" y="1976"/>
              <a:ext cx="443" cy="769"/>
            </a:xfrm>
            <a:custGeom>
              <a:avLst/>
              <a:gdLst>
                <a:gd name="T0" fmla="*/ 70 w 443"/>
                <a:gd name="T1" fmla="*/ 119 h 769"/>
                <a:gd name="T2" fmla="*/ 62 w 443"/>
                <a:gd name="T3" fmla="*/ 169 h 769"/>
                <a:gd name="T4" fmla="*/ 62 w 443"/>
                <a:gd name="T5" fmla="*/ 226 h 769"/>
                <a:gd name="T6" fmla="*/ 70 w 443"/>
                <a:gd name="T7" fmla="*/ 300 h 769"/>
                <a:gd name="T8" fmla="*/ 97 w 443"/>
                <a:gd name="T9" fmla="*/ 380 h 769"/>
                <a:gd name="T10" fmla="*/ 150 w 443"/>
                <a:gd name="T11" fmla="*/ 469 h 769"/>
                <a:gd name="T12" fmla="*/ 235 w 443"/>
                <a:gd name="T13" fmla="*/ 553 h 769"/>
                <a:gd name="T14" fmla="*/ 358 w 443"/>
                <a:gd name="T15" fmla="*/ 634 h 769"/>
                <a:gd name="T16" fmla="*/ 381 w 443"/>
                <a:gd name="T17" fmla="*/ 661 h 769"/>
                <a:gd name="T18" fmla="*/ 439 w 443"/>
                <a:gd name="T19" fmla="*/ 734 h 769"/>
                <a:gd name="T20" fmla="*/ 443 w 443"/>
                <a:gd name="T21" fmla="*/ 757 h 769"/>
                <a:gd name="T22" fmla="*/ 435 w 443"/>
                <a:gd name="T23" fmla="*/ 769 h 769"/>
                <a:gd name="T24" fmla="*/ 404 w 443"/>
                <a:gd name="T25" fmla="*/ 765 h 769"/>
                <a:gd name="T26" fmla="*/ 389 w 443"/>
                <a:gd name="T27" fmla="*/ 757 h 769"/>
                <a:gd name="T28" fmla="*/ 273 w 443"/>
                <a:gd name="T29" fmla="*/ 677 h 769"/>
                <a:gd name="T30" fmla="*/ 197 w 443"/>
                <a:gd name="T31" fmla="*/ 607 h 769"/>
                <a:gd name="T32" fmla="*/ 120 w 443"/>
                <a:gd name="T33" fmla="*/ 519 h 769"/>
                <a:gd name="T34" fmla="*/ 58 w 443"/>
                <a:gd name="T35" fmla="*/ 407 h 769"/>
                <a:gd name="T36" fmla="*/ 16 w 443"/>
                <a:gd name="T37" fmla="*/ 276 h 769"/>
                <a:gd name="T38" fmla="*/ 8 w 443"/>
                <a:gd name="T39" fmla="*/ 203 h 769"/>
                <a:gd name="T40" fmla="*/ 4 w 443"/>
                <a:gd name="T41" fmla="*/ 126 h 769"/>
                <a:gd name="T42" fmla="*/ 0 w 443"/>
                <a:gd name="T43" fmla="*/ 119 h 769"/>
                <a:gd name="T44" fmla="*/ 4 w 443"/>
                <a:gd name="T45" fmla="*/ 96 h 769"/>
                <a:gd name="T46" fmla="*/ 8 w 443"/>
                <a:gd name="T47" fmla="*/ 88 h 769"/>
                <a:gd name="T48" fmla="*/ 20 w 443"/>
                <a:gd name="T49" fmla="*/ 76 h 769"/>
                <a:gd name="T50" fmla="*/ 39 w 443"/>
                <a:gd name="T51" fmla="*/ 65 h 769"/>
                <a:gd name="T52" fmla="*/ 39 w 443"/>
                <a:gd name="T53" fmla="*/ 50 h 769"/>
                <a:gd name="T54" fmla="*/ 43 w 443"/>
                <a:gd name="T55" fmla="*/ 23 h 769"/>
                <a:gd name="T56" fmla="*/ 54 w 443"/>
                <a:gd name="T57" fmla="*/ 0 h 769"/>
                <a:gd name="T58" fmla="*/ 62 w 443"/>
                <a:gd name="T59" fmla="*/ 3 h 769"/>
                <a:gd name="T60" fmla="*/ 66 w 443"/>
                <a:gd name="T61" fmla="*/ 34 h 769"/>
                <a:gd name="T62" fmla="*/ 70 w 443"/>
                <a:gd name="T63" fmla="*/ 11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769">
                  <a:moveTo>
                    <a:pt x="70" y="119"/>
                  </a:moveTo>
                  <a:lnTo>
                    <a:pt x="70" y="119"/>
                  </a:lnTo>
                  <a:lnTo>
                    <a:pt x="66" y="130"/>
                  </a:lnTo>
                  <a:lnTo>
                    <a:pt x="62" y="169"/>
                  </a:lnTo>
                  <a:lnTo>
                    <a:pt x="58" y="196"/>
                  </a:lnTo>
                  <a:lnTo>
                    <a:pt x="62" y="226"/>
                  </a:lnTo>
                  <a:lnTo>
                    <a:pt x="62" y="261"/>
                  </a:lnTo>
                  <a:lnTo>
                    <a:pt x="70" y="300"/>
                  </a:lnTo>
                  <a:lnTo>
                    <a:pt x="81" y="338"/>
                  </a:lnTo>
                  <a:lnTo>
                    <a:pt x="97" y="380"/>
                  </a:lnTo>
                  <a:lnTo>
                    <a:pt x="120" y="423"/>
                  </a:lnTo>
                  <a:lnTo>
                    <a:pt x="150" y="469"/>
                  </a:lnTo>
                  <a:lnTo>
                    <a:pt x="189" y="511"/>
                  </a:lnTo>
                  <a:lnTo>
                    <a:pt x="235" y="553"/>
                  </a:lnTo>
                  <a:lnTo>
                    <a:pt x="293" y="596"/>
                  </a:lnTo>
                  <a:lnTo>
                    <a:pt x="358" y="634"/>
                  </a:lnTo>
                  <a:lnTo>
                    <a:pt x="358" y="634"/>
                  </a:lnTo>
                  <a:lnTo>
                    <a:pt x="381" y="661"/>
                  </a:lnTo>
                  <a:lnTo>
                    <a:pt x="423" y="711"/>
                  </a:lnTo>
                  <a:lnTo>
                    <a:pt x="439" y="734"/>
                  </a:lnTo>
                  <a:lnTo>
                    <a:pt x="443" y="746"/>
                  </a:lnTo>
                  <a:lnTo>
                    <a:pt x="443" y="757"/>
                  </a:lnTo>
                  <a:lnTo>
                    <a:pt x="439" y="761"/>
                  </a:lnTo>
                  <a:lnTo>
                    <a:pt x="435" y="769"/>
                  </a:lnTo>
                  <a:lnTo>
                    <a:pt x="423" y="769"/>
                  </a:lnTo>
                  <a:lnTo>
                    <a:pt x="404" y="765"/>
                  </a:lnTo>
                  <a:lnTo>
                    <a:pt x="404" y="765"/>
                  </a:lnTo>
                  <a:lnTo>
                    <a:pt x="389" y="757"/>
                  </a:lnTo>
                  <a:lnTo>
                    <a:pt x="339" y="727"/>
                  </a:lnTo>
                  <a:lnTo>
                    <a:pt x="273" y="677"/>
                  </a:lnTo>
                  <a:lnTo>
                    <a:pt x="235" y="646"/>
                  </a:lnTo>
                  <a:lnTo>
                    <a:pt x="197" y="607"/>
                  </a:lnTo>
                  <a:lnTo>
                    <a:pt x="158" y="565"/>
                  </a:lnTo>
                  <a:lnTo>
                    <a:pt x="120" y="519"/>
                  </a:lnTo>
                  <a:lnTo>
                    <a:pt x="89" y="465"/>
                  </a:lnTo>
                  <a:lnTo>
                    <a:pt x="58" y="407"/>
                  </a:lnTo>
                  <a:lnTo>
                    <a:pt x="35" y="346"/>
                  </a:lnTo>
                  <a:lnTo>
                    <a:pt x="16" y="276"/>
                  </a:lnTo>
                  <a:lnTo>
                    <a:pt x="8" y="242"/>
                  </a:lnTo>
                  <a:lnTo>
                    <a:pt x="8" y="203"/>
                  </a:lnTo>
                  <a:lnTo>
                    <a:pt x="4" y="165"/>
                  </a:lnTo>
                  <a:lnTo>
                    <a:pt x="4" y="126"/>
                  </a:lnTo>
                  <a:lnTo>
                    <a:pt x="4" y="126"/>
                  </a:lnTo>
                  <a:lnTo>
                    <a:pt x="0" y="119"/>
                  </a:lnTo>
                  <a:lnTo>
                    <a:pt x="0" y="107"/>
                  </a:lnTo>
                  <a:lnTo>
                    <a:pt x="4" y="96"/>
                  </a:lnTo>
                  <a:lnTo>
                    <a:pt x="4" y="96"/>
                  </a:lnTo>
                  <a:lnTo>
                    <a:pt x="8" y="88"/>
                  </a:lnTo>
                  <a:lnTo>
                    <a:pt x="20" y="76"/>
                  </a:lnTo>
                  <a:lnTo>
                    <a:pt x="20" y="76"/>
                  </a:lnTo>
                  <a:lnTo>
                    <a:pt x="27" y="69"/>
                  </a:lnTo>
                  <a:lnTo>
                    <a:pt x="39" y="65"/>
                  </a:lnTo>
                  <a:lnTo>
                    <a:pt x="39" y="65"/>
                  </a:lnTo>
                  <a:lnTo>
                    <a:pt x="39" y="50"/>
                  </a:lnTo>
                  <a:lnTo>
                    <a:pt x="43" y="23"/>
                  </a:lnTo>
                  <a:lnTo>
                    <a:pt x="43" y="23"/>
                  </a:lnTo>
                  <a:lnTo>
                    <a:pt x="50" y="3"/>
                  </a:lnTo>
                  <a:lnTo>
                    <a:pt x="54" y="0"/>
                  </a:lnTo>
                  <a:lnTo>
                    <a:pt x="58" y="0"/>
                  </a:lnTo>
                  <a:lnTo>
                    <a:pt x="62" y="3"/>
                  </a:lnTo>
                  <a:lnTo>
                    <a:pt x="66" y="11"/>
                  </a:lnTo>
                  <a:lnTo>
                    <a:pt x="66" y="34"/>
                  </a:lnTo>
                  <a:lnTo>
                    <a:pt x="66" y="65"/>
                  </a:lnTo>
                  <a:lnTo>
                    <a:pt x="70" y="1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p:nvSpPr>
          <p:spPr bwMode="auto">
            <a:xfrm>
              <a:off x="1976" y="1976"/>
              <a:ext cx="443" cy="769"/>
            </a:xfrm>
            <a:custGeom>
              <a:avLst/>
              <a:gdLst>
                <a:gd name="T0" fmla="*/ 70 w 443"/>
                <a:gd name="T1" fmla="*/ 119 h 769"/>
                <a:gd name="T2" fmla="*/ 70 w 443"/>
                <a:gd name="T3" fmla="*/ 119 h 769"/>
                <a:gd name="T4" fmla="*/ 66 w 443"/>
                <a:gd name="T5" fmla="*/ 130 h 769"/>
                <a:gd name="T6" fmla="*/ 62 w 443"/>
                <a:gd name="T7" fmla="*/ 169 h 769"/>
                <a:gd name="T8" fmla="*/ 58 w 443"/>
                <a:gd name="T9" fmla="*/ 196 h 769"/>
                <a:gd name="T10" fmla="*/ 62 w 443"/>
                <a:gd name="T11" fmla="*/ 226 h 769"/>
                <a:gd name="T12" fmla="*/ 62 w 443"/>
                <a:gd name="T13" fmla="*/ 261 h 769"/>
                <a:gd name="T14" fmla="*/ 70 w 443"/>
                <a:gd name="T15" fmla="*/ 300 h 769"/>
                <a:gd name="T16" fmla="*/ 81 w 443"/>
                <a:gd name="T17" fmla="*/ 338 h 769"/>
                <a:gd name="T18" fmla="*/ 97 w 443"/>
                <a:gd name="T19" fmla="*/ 380 h 769"/>
                <a:gd name="T20" fmla="*/ 120 w 443"/>
                <a:gd name="T21" fmla="*/ 423 h 769"/>
                <a:gd name="T22" fmla="*/ 150 w 443"/>
                <a:gd name="T23" fmla="*/ 469 h 769"/>
                <a:gd name="T24" fmla="*/ 189 w 443"/>
                <a:gd name="T25" fmla="*/ 511 h 769"/>
                <a:gd name="T26" fmla="*/ 235 w 443"/>
                <a:gd name="T27" fmla="*/ 553 h 769"/>
                <a:gd name="T28" fmla="*/ 293 w 443"/>
                <a:gd name="T29" fmla="*/ 596 h 769"/>
                <a:gd name="T30" fmla="*/ 358 w 443"/>
                <a:gd name="T31" fmla="*/ 634 h 769"/>
                <a:gd name="T32" fmla="*/ 358 w 443"/>
                <a:gd name="T33" fmla="*/ 634 h 769"/>
                <a:gd name="T34" fmla="*/ 381 w 443"/>
                <a:gd name="T35" fmla="*/ 661 h 769"/>
                <a:gd name="T36" fmla="*/ 423 w 443"/>
                <a:gd name="T37" fmla="*/ 711 h 769"/>
                <a:gd name="T38" fmla="*/ 439 w 443"/>
                <a:gd name="T39" fmla="*/ 734 h 769"/>
                <a:gd name="T40" fmla="*/ 443 w 443"/>
                <a:gd name="T41" fmla="*/ 746 h 769"/>
                <a:gd name="T42" fmla="*/ 443 w 443"/>
                <a:gd name="T43" fmla="*/ 757 h 769"/>
                <a:gd name="T44" fmla="*/ 439 w 443"/>
                <a:gd name="T45" fmla="*/ 761 h 769"/>
                <a:gd name="T46" fmla="*/ 435 w 443"/>
                <a:gd name="T47" fmla="*/ 769 h 769"/>
                <a:gd name="T48" fmla="*/ 423 w 443"/>
                <a:gd name="T49" fmla="*/ 769 h 769"/>
                <a:gd name="T50" fmla="*/ 404 w 443"/>
                <a:gd name="T51" fmla="*/ 765 h 769"/>
                <a:gd name="T52" fmla="*/ 404 w 443"/>
                <a:gd name="T53" fmla="*/ 765 h 769"/>
                <a:gd name="T54" fmla="*/ 389 w 443"/>
                <a:gd name="T55" fmla="*/ 757 h 769"/>
                <a:gd name="T56" fmla="*/ 339 w 443"/>
                <a:gd name="T57" fmla="*/ 727 h 769"/>
                <a:gd name="T58" fmla="*/ 273 w 443"/>
                <a:gd name="T59" fmla="*/ 677 h 769"/>
                <a:gd name="T60" fmla="*/ 235 w 443"/>
                <a:gd name="T61" fmla="*/ 646 h 769"/>
                <a:gd name="T62" fmla="*/ 197 w 443"/>
                <a:gd name="T63" fmla="*/ 607 h 769"/>
                <a:gd name="T64" fmla="*/ 158 w 443"/>
                <a:gd name="T65" fmla="*/ 565 h 769"/>
                <a:gd name="T66" fmla="*/ 120 w 443"/>
                <a:gd name="T67" fmla="*/ 519 h 769"/>
                <a:gd name="T68" fmla="*/ 89 w 443"/>
                <a:gd name="T69" fmla="*/ 465 h 769"/>
                <a:gd name="T70" fmla="*/ 58 w 443"/>
                <a:gd name="T71" fmla="*/ 407 h 769"/>
                <a:gd name="T72" fmla="*/ 35 w 443"/>
                <a:gd name="T73" fmla="*/ 346 h 769"/>
                <a:gd name="T74" fmla="*/ 16 w 443"/>
                <a:gd name="T75" fmla="*/ 276 h 769"/>
                <a:gd name="T76" fmla="*/ 8 w 443"/>
                <a:gd name="T77" fmla="*/ 242 h 769"/>
                <a:gd name="T78" fmla="*/ 8 w 443"/>
                <a:gd name="T79" fmla="*/ 203 h 769"/>
                <a:gd name="T80" fmla="*/ 4 w 443"/>
                <a:gd name="T81" fmla="*/ 165 h 769"/>
                <a:gd name="T82" fmla="*/ 4 w 443"/>
                <a:gd name="T83" fmla="*/ 126 h 769"/>
                <a:gd name="T84" fmla="*/ 4 w 443"/>
                <a:gd name="T85" fmla="*/ 126 h 769"/>
                <a:gd name="T86" fmla="*/ 0 w 443"/>
                <a:gd name="T87" fmla="*/ 119 h 769"/>
                <a:gd name="T88" fmla="*/ 0 w 443"/>
                <a:gd name="T89" fmla="*/ 107 h 769"/>
                <a:gd name="T90" fmla="*/ 4 w 443"/>
                <a:gd name="T91" fmla="*/ 96 h 769"/>
                <a:gd name="T92" fmla="*/ 4 w 443"/>
                <a:gd name="T93" fmla="*/ 96 h 769"/>
                <a:gd name="T94" fmla="*/ 8 w 443"/>
                <a:gd name="T95" fmla="*/ 88 h 769"/>
                <a:gd name="T96" fmla="*/ 20 w 443"/>
                <a:gd name="T97" fmla="*/ 76 h 769"/>
                <a:gd name="T98" fmla="*/ 20 w 443"/>
                <a:gd name="T99" fmla="*/ 76 h 769"/>
                <a:gd name="T100" fmla="*/ 27 w 443"/>
                <a:gd name="T101" fmla="*/ 69 h 769"/>
                <a:gd name="T102" fmla="*/ 39 w 443"/>
                <a:gd name="T103" fmla="*/ 65 h 769"/>
                <a:gd name="T104" fmla="*/ 39 w 443"/>
                <a:gd name="T105" fmla="*/ 65 h 769"/>
                <a:gd name="T106" fmla="*/ 39 w 443"/>
                <a:gd name="T107" fmla="*/ 50 h 769"/>
                <a:gd name="T108" fmla="*/ 43 w 443"/>
                <a:gd name="T109" fmla="*/ 23 h 769"/>
                <a:gd name="T110" fmla="*/ 43 w 443"/>
                <a:gd name="T111" fmla="*/ 23 h 769"/>
                <a:gd name="T112" fmla="*/ 50 w 443"/>
                <a:gd name="T113" fmla="*/ 3 h 769"/>
                <a:gd name="T114" fmla="*/ 54 w 443"/>
                <a:gd name="T115" fmla="*/ 0 h 769"/>
                <a:gd name="T116" fmla="*/ 58 w 443"/>
                <a:gd name="T117" fmla="*/ 0 h 769"/>
                <a:gd name="T118" fmla="*/ 62 w 443"/>
                <a:gd name="T119" fmla="*/ 3 h 769"/>
                <a:gd name="T120" fmla="*/ 66 w 443"/>
                <a:gd name="T121" fmla="*/ 11 h 769"/>
                <a:gd name="T122" fmla="*/ 66 w 443"/>
                <a:gd name="T123" fmla="*/ 34 h 769"/>
                <a:gd name="T124" fmla="*/ 66 w 443"/>
                <a:gd name="T125" fmla="*/ 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3" h="769">
                  <a:moveTo>
                    <a:pt x="70" y="119"/>
                  </a:moveTo>
                  <a:lnTo>
                    <a:pt x="70" y="119"/>
                  </a:lnTo>
                  <a:lnTo>
                    <a:pt x="66" y="130"/>
                  </a:lnTo>
                  <a:lnTo>
                    <a:pt x="62" y="169"/>
                  </a:lnTo>
                  <a:lnTo>
                    <a:pt x="58" y="196"/>
                  </a:lnTo>
                  <a:lnTo>
                    <a:pt x="62" y="226"/>
                  </a:lnTo>
                  <a:lnTo>
                    <a:pt x="62" y="261"/>
                  </a:lnTo>
                  <a:lnTo>
                    <a:pt x="70" y="300"/>
                  </a:lnTo>
                  <a:lnTo>
                    <a:pt x="81" y="338"/>
                  </a:lnTo>
                  <a:lnTo>
                    <a:pt x="97" y="380"/>
                  </a:lnTo>
                  <a:lnTo>
                    <a:pt x="120" y="423"/>
                  </a:lnTo>
                  <a:lnTo>
                    <a:pt x="150" y="469"/>
                  </a:lnTo>
                  <a:lnTo>
                    <a:pt x="189" y="511"/>
                  </a:lnTo>
                  <a:lnTo>
                    <a:pt x="235" y="553"/>
                  </a:lnTo>
                  <a:lnTo>
                    <a:pt x="293" y="596"/>
                  </a:lnTo>
                  <a:lnTo>
                    <a:pt x="358" y="634"/>
                  </a:lnTo>
                  <a:lnTo>
                    <a:pt x="358" y="634"/>
                  </a:lnTo>
                  <a:lnTo>
                    <a:pt x="381" y="661"/>
                  </a:lnTo>
                  <a:lnTo>
                    <a:pt x="423" y="711"/>
                  </a:lnTo>
                  <a:lnTo>
                    <a:pt x="439" y="734"/>
                  </a:lnTo>
                  <a:lnTo>
                    <a:pt x="443" y="746"/>
                  </a:lnTo>
                  <a:lnTo>
                    <a:pt x="443" y="757"/>
                  </a:lnTo>
                  <a:lnTo>
                    <a:pt x="439" y="761"/>
                  </a:lnTo>
                  <a:lnTo>
                    <a:pt x="435" y="769"/>
                  </a:lnTo>
                  <a:lnTo>
                    <a:pt x="423" y="769"/>
                  </a:lnTo>
                  <a:lnTo>
                    <a:pt x="404" y="765"/>
                  </a:lnTo>
                  <a:lnTo>
                    <a:pt x="404" y="765"/>
                  </a:lnTo>
                  <a:lnTo>
                    <a:pt x="389" y="757"/>
                  </a:lnTo>
                  <a:lnTo>
                    <a:pt x="339" y="727"/>
                  </a:lnTo>
                  <a:lnTo>
                    <a:pt x="273" y="677"/>
                  </a:lnTo>
                  <a:lnTo>
                    <a:pt x="235" y="646"/>
                  </a:lnTo>
                  <a:lnTo>
                    <a:pt x="197" y="607"/>
                  </a:lnTo>
                  <a:lnTo>
                    <a:pt x="158" y="565"/>
                  </a:lnTo>
                  <a:lnTo>
                    <a:pt x="120" y="519"/>
                  </a:lnTo>
                  <a:lnTo>
                    <a:pt x="89" y="465"/>
                  </a:lnTo>
                  <a:lnTo>
                    <a:pt x="58" y="407"/>
                  </a:lnTo>
                  <a:lnTo>
                    <a:pt x="35" y="346"/>
                  </a:lnTo>
                  <a:lnTo>
                    <a:pt x="16" y="276"/>
                  </a:lnTo>
                  <a:lnTo>
                    <a:pt x="8" y="242"/>
                  </a:lnTo>
                  <a:lnTo>
                    <a:pt x="8" y="203"/>
                  </a:lnTo>
                  <a:lnTo>
                    <a:pt x="4" y="165"/>
                  </a:lnTo>
                  <a:lnTo>
                    <a:pt x="4" y="126"/>
                  </a:lnTo>
                  <a:lnTo>
                    <a:pt x="4" y="126"/>
                  </a:lnTo>
                  <a:lnTo>
                    <a:pt x="0" y="119"/>
                  </a:lnTo>
                  <a:lnTo>
                    <a:pt x="0" y="107"/>
                  </a:lnTo>
                  <a:lnTo>
                    <a:pt x="4" y="96"/>
                  </a:lnTo>
                  <a:lnTo>
                    <a:pt x="4" y="96"/>
                  </a:lnTo>
                  <a:lnTo>
                    <a:pt x="8" y="88"/>
                  </a:lnTo>
                  <a:lnTo>
                    <a:pt x="20" y="76"/>
                  </a:lnTo>
                  <a:lnTo>
                    <a:pt x="20" y="76"/>
                  </a:lnTo>
                  <a:lnTo>
                    <a:pt x="27" y="69"/>
                  </a:lnTo>
                  <a:lnTo>
                    <a:pt x="39" y="65"/>
                  </a:lnTo>
                  <a:lnTo>
                    <a:pt x="39" y="65"/>
                  </a:lnTo>
                  <a:lnTo>
                    <a:pt x="39" y="50"/>
                  </a:lnTo>
                  <a:lnTo>
                    <a:pt x="43" y="23"/>
                  </a:lnTo>
                  <a:lnTo>
                    <a:pt x="43" y="23"/>
                  </a:lnTo>
                  <a:lnTo>
                    <a:pt x="50" y="3"/>
                  </a:lnTo>
                  <a:lnTo>
                    <a:pt x="54" y="0"/>
                  </a:lnTo>
                  <a:lnTo>
                    <a:pt x="58" y="0"/>
                  </a:lnTo>
                  <a:lnTo>
                    <a:pt x="62" y="3"/>
                  </a:lnTo>
                  <a:lnTo>
                    <a:pt x="66" y="11"/>
                  </a:lnTo>
                  <a:lnTo>
                    <a:pt x="66" y="34"/>
                  </a:lnTo>
                  <a:lnTo>
                    <a:pt x="66" y="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3"/>
            <p:cNvSpPr>
              <a:spLocks/>
            </p:cNvSpPr>
            <p:nvPr/>
          </p:nvSpPr>
          <p:spPr bwMode="auto">
            <a:xfrm>
              <a:off x="2223" y="2022"/>
              <a:ext cx="1176" cy="761"/>
            </a:xfrm>
            <a:custGeom>
              <a:avLst/>
              <a:gdLst>
                <a:gd name="T0" fmla="*/ 1169 w 1176"/>
                <a:gd name="T1" fmla="*/ 507 h 761"/>
                <a:gd name="T2" fmla="*/ 1173 w 1176"/>
                <a:gd name="T3" fmla="*/ 434 h 761"/>
                <a:gd name="T4" fmla="*/ 1153 w 1176"/>
                <a:gd name="T5" fmla="*/ 361 h 761"/>
                <a:gd name="T6" fmla="*/ 1115 w 1176"/>
                <a:gd name="T7" fmla="*/ 288 h 761"/>
                <a:gd name="T8" fmla="*/ 1053 w 1176"/>
                <a:gd name="T9" fmla="*/ 219 h 761"/>
                <a:gd name="T10" fmla="*/ 980 w 1176"/>
                <a:gd name="T11" fmla="*/ 157 h 761"/>
                <a:gd name="T12" fmla="*/ 888 w 1176"/>
                <a:gd name="T13" fmla="*/ 100 h 761"/>
                <a:gd name="T14" fmla="*/ 784 w 1176"/>
                <a:gd name="T15" fmla="*/ 57 h 761"/>
                <a:gd name="T16" fmla="*/ 665 w 1176"/>
                <a:gd name="T17" fmla="*/ 23 h 761"/>
                <a:gd name="T18" fmla="*/ 607 w 1176"/>
                <a:gd name="T19" fmla="*/ 11 h 761"/>
                <a:gd name="T20" fmla="*/ 492 w 1176"/>
                <a:gd name="T21" fmla="*/ 0 h 761"/>
                <a:gd name="T22" fmla="*/ 380 w 1176"/>
                <a:gd name="T23" fmla="*/ 7 h 761"/>
                <a:gd name="T24" fmla="*/ 276 w 1176"/>
                <a:gd name="T25" fmla="*/ 23 h 761"/>
                <a:gd name="T26" fmla="*/ 188 w 1176"/>
                <a:gd name="T27" fmla="*/ 54 h 761"/>
                <a:gd name="T28" fmla="*/ 115 w 1176"/>
                <a:gd name="T29" fmla="*/ 96 h 761"/>
                <a:gd name="T30" fmla="*/ 57 w 1176"/>
                <a:gd name="T31" fmla="*/ 154 h 761"/>
                <a:gd name="T32" fmla="*/ 19 w 1176"/>
                <a:gd name="T33" fmla="*/ 215 h 761"/>
                <a:gd name="T34" fmla="*/ 7 w 1176"/>
                <a:gd name="T35" fmla="*/ 254 h 761"/>
                <a:gd name="T36" fmla="*/ 3 w 1176"/>
                <a:gd name="T37" fmla="*/ 327 h 761"/>
                <a:gd name="T38" fmla="*/ 23 w 1176"/>
                <a:gd name="T39" fmla="*/ 400 h 761"/>
                <a:gd name="T40" fmla="*/ 61 w 1176"/>
                <a:gd name="T41" fmla="*/ 473 h 761"/>
                <a:gd name="T42" fmla="*/ 123 w 1176"/>
                <a:gd name="T43" fmla="*/ 542 h 761"/>
                <a:gd name="T44" fmla="*/ 196 w 1176"/>
                <a:gd name="T45" fmla="*/ 604 h 761"/>
                <a:gd name="T46" fmla="*/ 288 w 1176"/>
                <a:gd name="T47" fmla="*/ 661 h 761"/>
                <a:gd name="T48" fmla="*/ 392 w 1176"/>
                <a:gd name="T49" fmla="*/ 704 h 761"/>
                <a:gd name="T50" fmla="*/ 511 w 1176"/>
                <a:gd name="T51" fmla="*/ 738 h 761"/>
                <a:gd name="T52" fmla="*/ 569 w 1176"/>
                <a:gd name="T53" fmla="*/ 750 h 761"/>
                <a:gd name="T54" fmla="*/ 684 w 1176"/>
                <a:gd name="T55" fmla="*/ 761 h 761"/>
                <a:gd name="T56" fmla="*/ 796 w 1176"/>
                <a:gd name="T57" fmla="*/ 758 h 761"/>
                <a:gd name="T58" fmla="*/ 896 w 1176"/>
                <a:gd name="T59" fmla="*/ 738 h 761"/>
                <a:gd name="T60" fmla="*/ 988 w 1176"/>
                <a:gd name="T61" fmla="*/ 708 h 761"/>
                <a:gd name="T62" fmla="*/ 1061 w 1176"/>
                <a:gd name="T63" fmla="*/ 665 h 761"/>
                <a:gd name="T64" fmla="*/ 1119 w 1176"/>
                <a:gd name="T65" fmla="*/ 607 h 761"/>
                <a:gd name="T66" fmla="*/ 1157 w 1176"/>
                <a:gd name="T67" fmla="*/ 546 h 761"/>
                <a:gd name="T68" fmla="*/ 1169 w 1176"/>
                <a:gd name="T69" fmla="*/ 507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76" h="761">
                  <a:moveTo>
                    <a:pt x="1169" y="507"/>
                  </a:moveTo>
                  <a:lnTo>
                    <a:pt x="1169" y="507"/>
                  </a:lnTo>
                  <a:lnTo>
                    <a:pt x="1176" y="473"/>
                  </a:lnTo>
                  <a:lnTo>
                    <a:pt x="1173" y="434"/>
                  </a:lnTo>
                  <a:lnTo>
                    <a:pt x="1169" y="396"/>
                  </a:lnTo>
                  <a:lnTo>
                    <a:pt x="1153" y="361"/>
                  </a:lnTo>
                  <a:lnTo>
                    <a:pt x="1138" y="323"/>
                  </a:lnTo>
                  <a:lnTo>
                    <a:pt x="1115" y="288"/>
                  </a:lnTo>
                  <a:lnTo>
                    <a:pt x="1088" y="254"/>
                  </a:lnTo>
                  <a:lnTo>
                    <a:pt x="1053" y="219"/>
                  </a:lnTo>
                  <a:lnTo>
                    <a:pt x="1019" y="188"/>
                  </a:lnTo>
                  <a:lnTo>
                    <a:pt x="980" y="157"/>
                  </a:lnTo>
                  <a:lnTo>
                    <a:pt x="934" y="127"/>
                  </a:lnTo>
                  <a:lnTo>
                    <a:pt x="888" y="100"/>
                  </a:lnTo>
                  <a:lnTo>
                    <a:pt x="838" y="77"/>
                  </a:lnTo>
                  <a:lnTo>
                    <a:pt x="784" y="57"/>
                  </a:lnTo>
                  <a:lnTo>
                    <a:pt x="726" y="38"/>
                  </a:lnTo>
                  <a:lnTo>
                    <a:pt x="665" y="23"/>
                  </a:lnTo>
                  <a:lnTo>
                    <a:pt x="665" y="23"/>
                  </a:lnTo>
                  <a:lnTo>
                    <a:pt x="607" y="11"/>
                  </a:lnTo>
                  <a:lnTo>
                    <a:pt x="550" y="4"/>
                  </a:lnTo>
                  <a:lnTo>
                    <a:pt x="492" y="0"/>
                  </a:lnTo>
                  <a:lnTo>
                    <a:pt x="434" y="4"/>
                  </a:lnTo>
                  <a:lnTo>
                    <a:pt x="380" y="7"/>
                  </a:lnTo>
                  <a:lnTo>
                    <a:pt x="326" y="11"/>
                  </a:lnTo>
                  <a:lnTo>
                    <a:pt x="276" y="23"/>
                  </a:lnTo>
                  <a:lnTo>
                    <a:pt x="230" y="38"/>
                  </a:lnTo>
                  <a:lnTo>
                    <a:pt x="188" y="54"/>
                  </a:lnTo>
                  <a:lnTo>
                    <a:pt x="150" y="73"/>
                  </a:lnTo>
                  <a:lnTo>
                    <a:pt x="115" y="96"/>
                  </a:lnTo>
                  <a:lnTo>
                    <a:pt x="80" y="123"/>
                  </a:lnTo>
                  <a:lnTo>
                    <a:pt x="57" y="154"/>
                  </a:lnTo>
                  <a:lnTo>
                    <a:pt x="34" y="184"/>
                  </a:lnTo>
                  <a:lnTo>
                    <a:pt x="19" y="215"/>
                  </a:lnTo>
                  <a:lnTo>
                    <a:pt x="7" y="254"/>
                  </a:lnTo>
                  <a:lnTo>
                    <a:pt x="7" y="254"/>
                  </a:lnTo>
                  <a:lnTo>
                    <a:pt x="0" y="288"/>
                  </a:lnTo>
                  <a:lnTo>
                    <a:pt x="3" y="327"/>
                  </a:lnTo>
                  <a:lnTo>
                    <a:pt x="7" y="365"/>
                  </a:lnTo>
                  <a:lnTo>
                    <a:pt x="23" y="400"/>
                  </a:lnTo>
                  <a:lnTo>
                    <a:pt x="38" y="438"/>
                  </a:lnTo>
                  <a:lnTo>
                    <a:pt x="61" y="473"/>
                  </a:lnTo>
                  <a:lnTo>
                    <a:pt x="88" y="507"/>
                  </a:lnTo>
                  <a:lnTo>
                    <a:pt x="123" y="542"/>
                  </a:lnTo>
                  <a:lnTo>
                    <a:pt x="157" y="573"/>
                  </a:lnTo>
                  <a:lnTo>
                    <a:pt x="196" y="604"/>
                  </a:lnTo>
                  <a:lnTo>
                    <a:pt x="242" y="634"/>
                  </a:lnTo>
                  <a:lnTo>
                    <a:pt x="288" y="661"/>
                  </a:lnTo>
                  <a:lnTo>
                    <a:pt x="338" y="684"/>
                  </a:lnTo>
                  <a:lnTo>
                    <a:pt x="392" y="704"/>
                  </a:lnTo>
                  <a:lnTo>
                    <a:pt x="450" y="723"/>
                  </a:lnTo>
                  <a:lnTo>
                    <a:pt x="511" y="738"/>
                  </a:lnTo>
                  <a:lnTo>
                    <a:pt x="511" y="738"/>
                  </a:lnTo>
                  <a:lnTo>
                    <a:pt x="569" y="750"/>
                  </a:lnTo>
                  <a:lnTo>
                    <a:pt x="626" y="758"/>
                  </a:lnTo>
                  <a:lnTo>
                    <a:pt x="684" y="761"/>
                  </a:lnTo>
                  <a:lnTo>
                    <a:pt x="742" y="761"/>
                  </a:lnTo>
                  <a:lnTo>
                    <a:pt x="796" y="758"/>
                  </a:lnTo>
                  <a:lnTo>
                    <a:pt x="850" y="750"/>
                  </a:lnTo>
                  <a:lnTo>
                    <a:pt x="896" y="738"/>
                  </a:lnTo>
                  <a:lnTo>
                    <a:pt x="946" y="723"/>
                  </a:lnTo>
                  <a:lnTo>
                    <a:pt x="988" y="708"/>
                  </a:lnTo>
                  <a:lnTo>
                    <a:pt x="1026" y="688"/>
                  </a:lnTo>
                  <a:lnTo>
                    <a:pt x="1061" y="665"/>
                  </a:lnTo>
                  <a:lnTo>
                    <a:pt x="1092" y="638"/>
                  </a:lnTo>
                  <a:lnTo>
                    <a:pt x="1119" y="607"/>
                  </a:lnTo>
                  <a:lnTo>
                    <a:pt x="1142" y="577"/>
                  </a:lnTo>
                  <a:lnTo>
                    <a:pt x="1157" y="546"/>
                  </a:lnTo>
                  <a:lnTo>
                    <a:pt x="1169" y="507"/>
                  </a:lnTo>
                  <a:lnTo>
                    <a:pt x="1169" y="5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4"/>
            <p:cNvSpPr>
              <a:spLocks/>
            </p:cNvSpPr>
            <p:nvPr/>
          </p:nvSpPr>
          <p:spPr bwMode="auto">
            <a:xfrm>
              <a:off x="2465" y="2168"/>
              <a:ext cx="169" cy="150"/>
            </a:xfrm>
            <a:custGeom>
              <a:avLst/>
              <a:gdLst>
                <a:gd name="T0" fmla="*/ 77 w 169"/>
                <a:gd name="T1" fmla="*/ 134 h 150"/>
                <a:gd name="T2" fmla="*/ 77 w 169"/>
                <a:gd name="T3" fmla="*/ 134 h 150"/>
                <a:gd name="T4" fmla="*/ 108 w 169"/>
                <a:gd name="T5" fmla="*/ 142 h 150"/>
                <a:gd name="T6" fmla="*/ 131 w 169"/>
                <a:gd name="T7" fmla="*/ 150 h 150"/>
                <a:gd name="T8" fmla="*/ 131 w 169"/>
                <a:gd name="T9" fmla="*/ 150 h 150"/>
                <a:gd name="T10" fmla="*/ 142 w 169"/>
                <a:gd name="T11" fmla="*/ 138 h 150"/>
                <a:gd name="T12" fmla="*/ 142 w 169"/>
                <a:gd name="T13" fmla="*/ 138 h 150"/>
                <a:gd name="T14" fmla="*/ 154 w 169"/>
                <a:gd name="T15" fmla="*/ 123 h 150"/>
                <a:gd name="T16" fmla="*/ 161 w 169"/>
                <a:gd name="T17" fmla="*/ 108 h 150"/>
                <a:gd name="T18" fmla="*/ 165 w 169"/>
                <a:gd name="T19" fmla="*/ 92 h 150"/>
                <a:gd name="T20" fmla="*/ 169 w 169"/>
                <a:gd name="T21" fmla="*/ 77 h 150"/>
                <a:gd name="T22" fmla="*/ 165 w 169"/>
                <a:gd name="T23" fmla="*/ 58 h 150"/>
                <a:gd name="T24" fmla="*/ 161 w 169"/>
                <a:gd name="T25" fmla="*/ 42 h 150"/>
                <a:gd name="T26" fmla="*/ 154 w 169"/>
                <a:gd name="T27" fmla="*/ 31 h 150"/>
                <a:gd name="T28" fmla="*/ 146 w 169"/>
                <a:gd name="T29" fmla="*/ 19 h 150"/>
                <a:gd name="T30" fmla="*/ 146 w 169"/>
                <a:gd name="T31" fmla="*/ 19 h 150"/>
                <a:gd name="T32" fmla="*/ 131 w 169"/>
                <a:gd name="T33" fmla="*/ 8 h 150"/>
                <a:gd name="T34" fmla="*/ 115 w 169"/>
                <a:gd name="T35" fmla="*/ 4 h 150"/>
                <a:gd name="T36" fmla="*/ 100 w 169"/>
                <a:gd name="T37" fmla="*/ 0 h 150"/>
                <a:gd name="T38" fmla="*/ 84 w 169"/>
                <a:gd name="T39" fmla="*/ 0 h 150"/>
                <a:gd name="T40" fmla="*/ 69 w 169"/>
                <a:gd name="T41" fmla="*/ 4 h 150"/>
                <a:gd name="T42" fmla="*/ 54 w 169"/>
                <a:gd name="T43" fmla="*/ 11 h 150"/>
                <a:gd name="T44" fmla="*/ 38 w 169"/>
                <a:gd name="T45" fmla="*/ 19 h 150"/>
                <a:gd name="T46" fmla="*/ 23 w 169"/>
                <a:gd name="T47" fmla="*/ 34 h 150"/>
                <a:gd name="T48" fmla="*/ 23 w 169"/>
                <a:gd name="T49" fmla="*/ 34 h 150"/>
                <a:gd name="T50" fmla="*/ 11 w 169"/>
                <a:gd name="T51" fmla="*/ 54 h 150"/>
                <a:gd name="T52" fmla="*/ 0 w 169"/>
                <a:gd name="T53" fmla="*/ 77 h 150"/>
                <a:gd name="T54" fmla="*/ 0 w 169"/>
                <a:gd name="T55" fmla="*/ 104 h 150"/>
                <a:gd name="T56" fmla="*/ 4 w 169"/>
                <a:gd name="T57" fmla="*/ 127 h 150"/>
                <a:gd name="T58" fmla="*/ 4 w 169"/>
                <a:gd name="T59" fmla="*/ 127 h 150"/>
                <a:gd name="T60" fmla="*/ 38 w 169"/>
                <a:gd name="T61" fmla="*/ 127 h 150"/>
                <a:gd name="T62" fmla="*/ 77 w 169"/>
                <a:gd name="T63" fmla="*/ 134 h 150"/>
                <a:gd name="T64" fmla="*/ 77 w 169"/>
                <a:gd name="T65" fmla="*/ 13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50">
                  <a:moveTo>
                    <a:pt x="77" y="134"/>
                  </a:moveTo>
                  <a:lnTo>
                    <a:pt x="77" y="134"/>
                  </a:lnTo>
                  <a:lnTo>
                    <a:pt x="108" y="142"/>
                  </a:lnTo>
                  <a:lnTo>
                    <a:pt x="131" y="150"/>
                  </a:lnTo>
                  <a:lnTo>
                    <a:pt x="131" y="150"/>
                  </a:lnTo>
                  <a:lnTo>
                    <a:pt x="142" y="138"/>
                  </a:lnTo>
                  <a:lnTo>
                    <a:pt x="142" y="138"/>
                  </a:lnTo>
                  <a:lnTo>
                    <a:pt x="154" y="123"/>
                  </a:lnTo>
                  <a:lnTo>
                    <a:pt x="161" y="108"/>
                  </a:lnTo>
                  <a:lnTo>
                    <a:pt x="165" y="92"/>
                  </a:lnTo>
                  <a:lnTo>
                    <a:pt x="169" y="77"/>
                  </a:lnTo>
                  <a:lnTo>
                    <a:pt x="165" y="58"/>
                  </a:lnTo>
                  <a:lnTo>
                    <a:pt x="161" y="42"/>
                  </a:lnTo>
                  <a:lnTo>
                    <a:pt x="154" y="31"/>
                  </a:lnTo>
                  <a:lnTo>
                    <a:pt x="146" y="19"/>
                  </a:lnTo>
                  <a:lnTo>
                    <a:pt x="146" y="19"/>
                  </a:lnTo>
                  <a:lnTo>
                    <a:pt x="131" y="8"/>
                  </a:lnTo>
                  <a:lnTo>
                    <a:pt x="115" y="4"/>
                  </a:lnTo>
                  <a:lnTo>
                    <a:pt x="100" y="0"/>
                  </a:lnTo>
                  <a:lnTo>
                    <a:pt x="84" y="0"/>
                  </a:lnTo>
                  <a:lnTo>
                    <a:pt x="69" y="4"/>
                  </a:lnTo>
                  <a:lnTo>
                    <a:pt x="54" y="11"/>
                  </a:lnTo>
                  <a:lnTo>
                    <a:pt x="38" y="19"/>
                  </a:lnTo>
                  <a:lnTo>
                    <a:pt x="23" y="34"/>
                  </a:lnTo>
                  <a:lnTo>
                    <a:pt x="23" y="34"/>
                  </a:lnTo>
                  <a:lnTo>
                    <a:pt x="11" y="54"/>
                  </a:lnTo>
                  <a:lnTo>
                    <a:pt x="0" y="77"/>
                  </a:lnTo>
                  <a:lnTo>
                    <a:pt x="0" y="104"/>
                  </a:lnTo>
                  <a:lnTo>
                    <a:pt x="4" y="127"/>
                  </a:lnTo>
                  <a:lnTo>
                    <a:pt x="4" y="127"/>
                  </a:lnTo>
                  <a:lnTo>
                    <a:pt x="38" y="127"/>
                  </a:lnTo>
                  <a:lnTo>
                    <a:pt x="77" y="134"/>
                  </a:lnTo>
                  <a:lnTo>
                    <a:pt x="77" y="1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5"/>
            <p:cNvSpPr>
              <a:spLocks/>
            </p:cNvSpPr>
            <p:nvPr/>
          </p:nvSpPr>
          <p:spPr bwMode="auto">
            <a:xfrm>
              <a:off x="2899" y="2260"/>
              <a:ext cx="158" cy="162"/>
            </a:xfrm>
            <a:custGeom>
              <a:avLst/>
              <a:gdLst>
                <a:gd name="T0" fmla="*/ 20 w 158"/>
                <a:gd name="T1" fmla="*/ 146 h 162"/>
                <a:gd name="T2" fmla="*/ 20 w 158"/>
                <a:gd name="T3" fmla="*/ 146 h 162"/>
                <a:gd name="T4" fmla="*/ 54 w 158"/>
                <a:gd name="T5" fmla="*/ 150 h 162"/>
                <a:gd name="T6" fmla="*/ 97 w 158"/>
                <a:gd name="T7" fmla="*/ 154 h 162"/>
                <a:gd name="T8" fmla="*/ 97 w 158"/>
                <a:gd name="T9" fmla="*/ 154 h 162"/>
                <a:gd name="T10" fmla="*/ 127 w 158"/>
                <a:gd name="T11" fmla="*/ 162 h 162"/>
                <a:gd name="T12" fmla="*/ 127 w 158"/>
                <a:gd name="T13" fmla="*/ 162 h 162"/>
                <a:gd name="T14" fmla="*/ 143 w 158"/>
                <a:gd name="T15" fmla="*/ 146 h 162"/>
                <a:gd name="T16" fmla="*/ 154 w 158"/>
                <a:gd name="T17" fmla="*/ 127 h 162"/>
                <a:gd name="T18" fmla="*/ 158 w 158"/>
                <a:gd name="T19" fmla="*/ 100 h 162"/>
                <a:gd name="T20" fmla="*/ 158 w 158"/>
                <a:gd name="T21" fmla="*/ 77 h 162"/>
                <a:gd name="T22" fmla="*/ 158 w 158"/>
                <a:gd name="T23" fmla="*/ 77 h 162"/>
                <a:gd name="T24" fmla="*/ 150 w 158"/>
                <a:gd name="T25" fmla="*/ 58 h 162"/>
                <a:gd name="T26" fmla="*/ 143 w 158"/>
                <a:gd name="T27" fmla="*/ 42 h 162"/>
                <a:gd name="T28" fmla="*/ 135 w 158"/>
                <a:gd name="T29" fmla="*/ 27 h 162"/>
                <a:gd name="T30" fmla="*/ 124 w 158"/>
                <a:gd name="T31" fmla="*/ 16 h 162"/>
                <a:gd name="T32" fmla="*/ 108 w 158"/>
                <a:gd name="T33" fmla="*/ 8 h 162"/>
                <a:gd name="T34" fmla="*/ 93 w 158"/>
                <a:gd name="T35" fmla="*/ 4 h 162"/>
                <a:gd name="T36" fmla="*/ 77 w 158"/>
                <a:gd name="T37" fmla="*/ 0 h 162"/>
                <a:gd name="T38" fmla="*/ 62 w 158"/>
                <a:gd name="T39" fmla="*/ 0 h 162"/>
                <a:gd name="T40" fmla="*/ 62 w 158"/>
                <a:gd name="T41" fmla="*/ 0 h 162"/>
                <a:gd name="T42" fmla="*/ 47 w 158"/>
                <a:gd name="T43" fmla="*/ 4 h 162"/>
                <a:gd name="T44" fmla="*/ 35 w 158"/>
                <a:gd name="T45" fmla="*/ 12 h 162"/>
                <a:gd name="T46" fmla="*/ 24 w 158"/>
                <a:gd name="T47" fmla="*/ 23 h 162"/>
                <a:gd name="T48" fmla="*/ 12 w 158"/>
                <a:gd name="T49" fmla="*/ 39 h 162"/>
                <a:gd name="T50" fmla="*/ 4 w 158"/>
                <a:gd name="T51" fmla="*/ 50 h 162"/>
                <a:gd name="T52" fmla="*/ 0 w 158"/>
                <a:gd name="T53" fmla="*/ 69 h 162"/>
                <a:gd name="T54" fmla="*/ 0 w 158"/>
                <a:gd name="T55" fmla="*/ 85 h 162"/>
                <a:gd name="T56" fmla="*/ 0 w 158"/>
                <a:gd name="T57" fmla="*/ 104 h 162"/>
                <a:gd name="T58" fmla="*/ 0 w 158"/>
                <a:gd name="T59" fmla="*/ 104 h 162"/>
                <a:gd name="T60" fmla="*/ 8 w 158"/>
                <a:gd name="T61" fmla="*/ 127 h 162"/>
                <a:gd name="T62" fmla="*/ 20 w 158"/>
                <a:gd name="T63" fmla="*/ 146 h 162"/>
                <a:gd name="T64" fmla="*/ 20 w 158"/>
                <a:gd name="T6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162">
                  <a:moveTo>
                    <a:pt x="20" y="146"/>
                  </a:moveTo>
                  <a:lnTo>
                    <a:pt x="20" y="146"/>
                  </a:lnTo>
                  <a:lnTo>
                    <a:pt x="54" y="150"/>
                  </a:lnTo>
                  <a:lnTo>
                    <a:pt x="97" y="154"/>
                  </a:lnTo>
                  <a:lnTo>
                    <a:pt x="97" y="154"/>
                  </a:lnTo>
                  <a:lnTo>
                    <a:pt x="127" y="162"/>
                  </a:lnTo>
                  <a:lnTo>
                    <a:pt x="127" y="162"/>
                  </a:lnTo>
                  <a:lnTo>
                    <a:pt x="143" y="146"/>
                  </a:lnTo>
                  <a:lnTo>
                    <a:pt x="154" y="127"/>
                  </a:lnTo>
                  <a:lnTo>
                    <a:pt x="158" y="100"/>
                  </a:lnTo>
                  <a:lnTo>
                    <a:pt x="158" y="77"/>
                  </a:lnTo>
                  <a:lnTo>
                    <a:pt x="158" y="77"/>
                  </a:lnTo>
                  <a:lnTo>
                    <a:pt x="150" y="58"/>
                  </a:lnTo>
                  <a:lnTo>
                    <a:pt x="143" y="42"/>
                  </a:lnTo>
                  <a:lnTo>
                    <a:pt x="135" y="27"/>
                  </a:lnTo>
                  <a:lnTo>
                    <a:pt x="124" y="16"/>
                  </a:lnTo>
                  <a:lnTo>
                    <a:pt x="108" y="8"/>
                  </a:lnTo>
                  <a:lnTo>
                    <a:pt x="93" y="4"/>
                  </a:lnTo>
                  <a:lnTo>
                    <a:pt x="77" y="0"/>
                  </a:lnTo>
                  <a:lnTo>
                    <a:pt x="62" y="0"/>
                  </a:lnTo>
                  <a:lnTo>
                    <a:pt x="62" y="0"/>
                  </a:lnTo>
                  <a:lnTo>
                    <a:pt x="47" y="4"/>
                  </a:lnTo>
                  <a:lnTo>
                    <a:pt x="35" y="12"/>
                  </a:lnTo>
                  <a:lnTo>
                    <a:pt x="24" y="23"/>
                  </a:lnTo>
                  <a:lnTo>
                    <a:pt x="12" y="39"/>
                  </a:lnTo>
                  <a:lnTo>
                    <a:pt x="4" y="50"/>
                  </a:lnTo>
                  <a:lnTo>
                    <a:pt x="0" y="69"/>
                  </a:lnTo>
                  <a:lnTo>
                    <a:pt x="0" y="85"/>
                  </a:lnTo>
                  <a:lnTo>
                    <a:pt x="0" y="104"/>
                  </a:lnTo>
                  <a:lnTo>
                    <a:pt x="0" y="104"/>
                  </a:lnTo>
                  <a:lnTo>
                    <a:pt x="8" y="127"/>
                  </a:lnTo>
                  <a:lnTo>
                    <a:pt x="20" y="146"/>
                  </a:lnTo>
                  <a:lnTo>
                    <a:pt x="20"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6"/>
            <p:cNvSpPr>
              <a:spLocks/>
            </p:cNvSpPr>
            <p:nvPr/>
          </p:nvSpPr>
          <p:spPr bwMode="auto">
            <a:xfrm>
              <a:off x="2519" y="2241"/>
              <a:ext cx="61" cy="88"/>
            </a:xfrm>
            <a:custGeom>
              <a:avLst/>
              <a:gdLst>
                <a:gd name="T0" fmla="*/ 61 w 61"/>
                <a:gd name="T1" fmla="*/ 50 h 88"/>
                <a:gd name="T2" fmla="*/ 61 w 61"/>
                <a:gd name="T3" fmla="*/ 50 h 88"/>
                <a:gd name="T4" fmla="*/ 61 w 61"/>
                <a:gd name="T5" fmla="*/ 31 h 88"/>
                <a:gd name="T6" fmla="*/ 57 w 61"/>
                <a:gd name="T7" fmla="*/ 15 h 88"/>
                <a:gd name="T8" fmla="*/ 50 w 61"/>
                <a:gd name="T9" fmla="*/ 4 h 88"/>
                <a:gd name="T10" fmla="*/ 42 w 61"/>
                <a:gd name="T11" fmla="*/ 0 h 88"/>
                <a:gd name="T12" fmla="*/ 42 w 61"/>
                <a:gd name="T13" fmla="*/ 0 h 88"/>
                <a:gd name="T14" fmla="*/ 27 w 61"/>
                <a:gd name="T15" fmla="*/ 0 h 88"/>
                <a:gd name="T16" fmla="*/ 15 w 61"/>
                <a:gd name="T17" fmla="*/ 8 h 88"/>
                <a:gd name="T18" fmla="*/ 7 w 61"/>
                <a:gd name="T19" fmla="*/ 19 h 88"/>
                <a:gd name="T20" fmla="*/ 4 w 61"/>
                <a:gd name="T21" fmla="*/ 35 h 88"/>
                <a:gd name="T22" fmla="*/ 4 w 61"/>
                <a:gd name="T23" fmla="*/ 35 h 88"/>
                <a:gd name="T24" fmla="*/ 0 w 61"/>
                <a:gd name="T25" fmla="*/ 54 h 88"/>
                <a:gd name="T26" fmla="*/ 4 w 61"/>
                <a:gd name="T27" fmla="*/ 69 h 88"/>
                <a:gd name="T28" fmla="*/ 11 w 61"/>
                <a:gd name="T29" fmla="*/ 81 h 88"/>
                <a:gd name="T30" fmla="*/ 23 w 61"/>
                <a:gd name="T31" fmla="*/ 88 h 88"/>
                <a:gd name="T32" fmla="*/ 23 w 61"/>
                <a:gd name="T33" fmla="*/ 88 h 88"/>
                <a:gd name="T34" fmla="*/ 34 w 61"/>
                <a:gd name="T35" fmla="*/ 85 h 88"/>
                <a:gd name="T36" fmla="*/ 46 w 61"/>
                <a:gd name="T37" fmla="*/ 77 h 88"/>
                <a:gd name="T38" fmla="*/ 54 w 61"/>
                <a:gd name="T39" fmla="*/ 65 h 88"/>
                <a:gd name="T40" fmla="*/ 61 w 61"/>
                <a:gd name="T41" fmla="*/ 50 h 88"/>
                <a:gd name="T42" fmla="*/ 61 w 61"/>
                <a:gd name="T43"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8">
                  <a:moveTo>
                    <a:pt x="61" y="50"/>
                  </a:moveTo>
                  <a:lnTo>
                    <a:pt x="61" y="50"/>
                  </a:lnTo>
                  <a:lnTo>
                    <a:pt x="61" y="31"/>
                  </a:lnTo>
                  <a:lnTo>
                    <a:pt x="57" y="15"/>
                  </a:lnTo>
                  <a:lnTo>
                    <a:pt x="50" y="4"/>
                  </a:lnTo>
                  <a:lnTo>
                    <a:pt x="42" y="0"/>
                  </a:lnTo>
                  <a:lnTo>
                    <a:pt x="42" y="0"/>
                  </a:lnTo>
                  <a:lnTo>
                    <a:pt x="27" y="0"/>
                  </a:lnTo>
                  <a:lnTo>
                    <a:pt x="15" y="8"/>
                  </a:lnTo>
                  <a:lnTo>
                    <a:pt x="7" y="19"/>
                  </a:lnTo>
                  <a:lnTo>
                    <a:pt x="4" y="35"/>
                  </a:lnTo>
                  <a:lnTo>
                    <a:pt x="4" y="35"/>
                  </a:lnTo>
                  <a:lnTo>
                    <a:pt x="0" y="54"/>
                  </a:lnTo>
                  <a:lnTo>
                    <a:pt x="4" y="69"/>
                  </a:lnTo>
                  <a:lnTo>
                    <a:pt x="11" y="81"/>
                  </a:lnTo>
                  <a:lnTo>
                    <a:pt x="23" y="88"/>
                  </a:lnTo>
                  <a:lnTo>
                    <a:pt x="23" y="88"/>
                  </a:lnTo>
                  <a:lnTo>
                    <a:pt x="34" y="85"/>
                  </a:lnTo>
                  <a:lnTo>
                    <a:pt x="46" y="77"/>
                  </a:lnTo>
                  <a:lnTo>
                    <a:pt x="54" y="65"/>
                  </a:lnTo>
                  <a:lnTo>
                    <a:pt x="61" y="50"/>
                  </a:lnTo>
                  <a:lnTo>
                    <a:pt x="61"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7"/>
            <p:cNvSpPr>
              <a:spLocks/>
            </p:cNvSpPr>
            <p:nvPr/>
          </p:nvSpPr>
          <p:spPr bwMode="auto">
            <a:xfrm>
              <a:off x="2946" y="2345"/>
              <a:ext cx="57" cy="88"/>
            </a:xfrm>
            <a:custGeom>
              <a:avLst/>
              <a:gdLst>
                <a:gd name="T0" fmla="*/ 57 w 57"/>
                <a:gd name="T1" fmla="*/ 50 h 88"/>
                <a:gd name="T2" fmla="*/ 57 w 57"/>
                <a:gd name="T3" fmla="*/ 50 h 88"/>
                <a:gd name="T4" fmla="*/ 57 w 57"/>
                <a:gd name="T5" fmla="*/ 34 h 88"/>
                <a:gd name="T6" fmla="*/ 57 w 57"/>
                <a:gd name="T7" fmla="*/ 19 h 88"/>
                <a:gd name="T8" fmla="*/ 50 w 57"/>
                <a:gd name="T9" fmla="*/ 8 h 88"/>
                <a:gd name="T10" fmla="*/ 38 w 57"/>
                <a:gd name="T11" fmla="*/ 0 h 88"/>
                <a:gd name="T12" fmla="*/ 38 w 57"/>
                <a:gd name="T13" fmla="*/ 0 h 88"/>
                <a:gd name="T14" fmla="*/ 27 w 57"/>
                <a:gd name="T15" fmla="*/ 4 h 88"/>
                <a:gd name="T16" fmla="*/ 15 w 57"/>
                <a:gd name="T17" fmla="*/ 11 h 88"/>
                <a:gd name="T18" fmla="*/ 7 w 57"/>
                <a:gd name="T19" fmla="*/ 23 h 88"/>
                <a:gd name="T20" fmla="*/ 0 w 57"/>
                <a:gd name="T21" fmla="*/ 38 h 88"/>
                <a:gd name="T22" fmla="*/ 0 w 57"/>
                <a:gd name="T23" fmla="*/ 38 h 88"/>
                <a:gd name="T24" fmla="*/ 0 w 57"/>
                <a:gd name="T25" fmla="*/ 58 h 88"/>
                <a:gd name="T26" fmla="*/ 0 w 57"/>
                <a:gd name="T27" fmla="*/ 73 h 88"/>
                <a:gd name="T28" fmla="*/ 7 w 57"/>
                <a:gd name="T29" fmla="*/ 84 h 88"/>
                <a:gd name="T30" fmla="*/ 19 w 57"/>
                <a:gd name="T31" fmla="*/ 88 h 88"/>
                <a:gd name="T32" fmla="*/ 19 w 57"/>
                <a:gd name="T33" fmla="*/ 88 h 88"/>
                <a:gd name="T34" fmla="*/ 30 w 57"/>
                <a:gd name="T35" fmla="*/ 88 h 88"/>
                <a:gd name="T36" fmla="*/ 42 w 57"/>
                <a:gd name="T37" fmla="*/ 81 h 88"/>
                <a:gd name="T38" fmla="*/ 50 w 57"/>
                <a:gd name="T39" fmla="*/ 69 h 88"/>
                <a:gd name="T40" fmla="*/ 57 w 57"/>
                <a:gd name="T41" fmla="*/ 50 h 88"/>
                <a:gd name="T42" fmla="*/ 57 w 57"/>
                <a:gd name="T43"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 h="88">
                  <a:moveTo>
                    <a:pt x="57" y="50"/>
                  </a:moveTo>
                  <a:lnTo>
                    <a:pt x="57" y="50"/>
                  </a:lnTo>
                  <a:lnTo>
                    <a:pt x="57" y="34"/>
                  </a:lnTo>
                  <a:lnTo>
                    <a:pt x="57" y="19"/>
                  </a:lnTo>
                  <a:lnTo>
                    <a:pt x="50" y="8"/>
                  </a:lnTo>
                  <a:lnTo>
                    <a:pt x="38" y="0"/>
                  </a:lnTo>
                  <a:lnTo>
                    <a:pt x="38" y="0"/>
                  </a:lnTo>
                  <a:lnTo>
                    <a:pt x="27" y="4"/>
                  </a:lnTo>
                  <a:lnTo>
                    <a:pt x="15" y="11"/>
                  </a:lnTo>
                  <a:lnTo>
                    <a:pt x="7" y="23"/>
                  </a:lnTo>
                  <a:lnTo>
                    <a:pt x="0" y="38"/>
                  </a:lnTo>
                  <a:lnTo>
                    <a:pt x="0" y="38"/>
                  </a:lnTo>
                  <a:lnTo>
                    <a:pt x="0" y="58"/>
                  </a:lnTo>
                  <a:lnTo>
                    <a:pt x="0" y="73"/>
                  </a:lnTo>
                  <a:lnTo>
                    <a:pt x="7" y="84"/>
                  </a:lnTo>
                  <a:lnTo>
                    <a:pt x="19" y="88"/>
                  </a:lnTo>
                  <a:lnTo>
                    <a:pt x="19" y="88"/>
                  </a:lnTo>
                  <a:lnTo>
                    <a:pt x="30" y="88"/>
                  </a:lnTo>
                  <a:lnTo>
                    <a:pt x="42" y="81"/>
                  </a:lnTo>
                  <a:lnTo>
                    <a:pt x="50" y="69"/>
                  </a:lnTo>
                  <a:lnTo>
                    <a:pt x="57" y="50"/>
                  </a:lnTo>
                  <a:lnTo>
                    <a:pt x="57"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8"/>
            <p:cNvSpPr>
              <a:spLocks/>
            </p:cNvSpPr>
            <p:nvPr/>
          </p:nvSpPr>
          <p:spPr bwMode="auto">
            <a:xfrm>
              <a:off x="2446" y="2422"/>
              <a:ext cx="577" cy="223"/>
            </a:xfrm>
            <a:custGeom>
              <a:avLst/>
              <a:gdLst>
                <a:gd name="T0" fmla="*/ 0 w 577"/>
                <a:gd name="T1" fmla="*/ 0 h 223"/>
                <a:gd name="T2" fmla="*/ 0 w 577"/>
                <a:gd name="T3" fmla="*/ 0 h 223"/>
                <a:gd name="T4" fmla="*/ 11 w 577"/>
                <a:gd name="T5" fmla="*/ 15 h 223"/>
                <a:gd name="T6" fmla="*/ 46 w 577"/>
                <a:gd name="T7" fmla="*/ 57 h 223"/>
                <a:gd name="T8" fmla="*/ 69 w 577"/>
                <a:gd name="T9" fmla="*/ 84 h 223"/>
                <a:gd name="T10" fmla="*/ 96 w 577"/>
                <a:gd name="T11" fmla="*/ 111 h 223"/>
                <a:gd name="T12" fmla="*/ 130 w 577"/>
                <a:gd name="T13" fmla="*/ 138 h 223"/>
                <a:gd name="T14" fmla="*/ 165 w 577"/>
                <a:gd name="T15" fmla="*/ 165 h 223"/>
                <a:gd name="T16" fmla="*/ 207 w 577"/>
                <a:gd name="T17" fmla="*/ 188 h 223"/>
                <a:gd name="T18" fmla="*/ 250 w 577"/>
                <a:gd name="T19" fmla="*/ 207 h 223"/>
                <a:gd name="T20" fmla="*/ 300 w 577"/>
                <a:gd name="T21" fmla="*/ 219 h 223"/>
                <a:gd name="T22" fmla="*/ 350 w 577"/>
                <a:gd name="T23" fmla="*/ 223 h 223"/>
                <a:gd name="T24" fmla="*/ 377 w 577"/>
                <a:gd name="T25" fmla="*/ 219 h 223"/>
                <a:gd name="T26" fmla="*/ 403 w 577"/>
                <a:gd name="T27" fmla="*/ 215 h 223"/>
                <a:gd name="T28" fmla="*/ 430 w 577"/>
                <a:gd name="T29" fmla="*/ 211 h 223"/>
                <a:gd name="T30" fmla="*/ 457 w 577"/>
                <a:gd name="T31" fmla="*/ 200 h 223"/>
                <a:gd name="T32" fmla="*/ 488 w 577"/>
                <a:gd name="T33" fmla="*/ 188 h 223"/>
                <a:gd name="T34" fmla="*/ 519 w 577"/>
                <a:gd name="T35" fmla="*/ 169 h 223"/>
                <a:gd name="T36" fmla="*/ 546 w 577"/>
                <a:gd name="T37" fmla="*/ 150 h 223"/>
                <a:gd name="T38" fmla="*/ 577 w 577"/>
                <a:gd name="T39" fmla="*/ 127 h 223"/>
                <a:gd name="T40" fmla="*/ 577 w 577"/>
                <a:gd name="T41" fmla="*/ 127 h 223"/>
                <a:gd name="T42" fmla="*/ 565 w 577"/>
                <a:gd name="T43" fmla="*/ 131 h 223"/>
                <a:gd name="T44" fmla="*/ 530 w 577"/>
                <a:gd name="T45" fmla="*/ 134 h 223"/>
                <a:gd name="T46" fmla="*/ 477 w 577"/>
                <a:gd name="T47" fmla="*/ 138 h 223"/>
                <a:gd name="T48" fmla="*/ 403 w 577"/>
                <a:gd name="T49" fmla="*/ 138 h 223"/>
                <a:gd name="T50" fmla="*/ 365 w 577"/>
                <a:gd name="T51" fmla="*/ 134 h 223"/>
                <a:gd name="T52" fmla="*/ 319 w 577"/>
                <a:gd name="T53" fmla="*/ 127 h 223"/>
                <a:gd name="T54" fmla="*/ 273 w 577"/>
                <a:gd name="T55" fmla="*/ 119 h 223"/>
                <a:gd name="T56" fmla="*/ 223 w 577"/>
                <a:gd name="T57" fmla="*/ 104 h 223"/>
                <a:gd name="T58" fmla="*/ 169 w 577"/>
                <a:gd name="T59" fmla="*/ 88 h 223"/>
                <a:gd name="T60" fmla="*/ 115 w 577"/>
                <a:gd name="T61" fmla="*/ 61 h 223"/>
                <a:gd name="T62" fmla="*/ 57 w 577"/>
                <a:gd name="T63" fmla="*/ 34 h 223"/>
                <a:gd name="T64" fmla="*/ 0 w 577"/>
                <a:gd name="T65" fmla="*/ 0 h 223"/>
                <a:gd name="T66" fmla="*/ 0 w 577"/>
                <a:gd name="T67"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7" h="223">
                  <a:moveTo>
                    <a:pt x="0" y="0"/>
                  </a:moveTo>
                  <a:lnTo>
                    <a:pt x="0" y="0"/>
                  </a:lnTo>
                  <a:lnTo>
                    <a:pt x="11" y="15"/>
                  </a:lnTo>
                  <a:lnTo>
                    <a:pt x="46" y="57"/>
                  </a:lnTo>
                  <a:lnTo>
                    <a:pt x="69" y="84"/>
                  </a:lnTo>
                  <a:lnTo>
                    <a:pt x="96" y="111"/>
                  </a:lnTo>
                  <a:lnTo>
                    <a:pt x="130" y="138"/>
                  </a:lnTo>
                  <a:lnTo>
                    <a:pt x="165" y="165"/>
                  </a:lnTo>
                  <a:lnTo>
                    <a:pt x="207" y="188"/>
                  </a:lnTo>
                  <a:lnTo>
                    <a:pt x="250" y="207"/>
                  </a:lnTo>
                  <a:lnTo>
                    <a:pt x="300" y="219"/>
                  </a:lnTo>
                  <a:lnTo>
                    <a:pt x="350" y="223"/>
                  </a:lnTo>
                  <a:lnTo>
                    <a:pt x="377" y="219"/>
                  </a:lnTo>
                  <a:lnTo>
                    <a:pt x="403" y="215"/>
                  </a:lnTo>
                  <a:lnTo>
                    <a:pt x="430" y="211"/>
                  </a:lnTo>
                  <a:lnTo>
                    <a:pt x="457" y="200"/>
                  </a:lnTo>
                  <a:lnTo>
                    <a:pt x="488" y="188"/>
                  </a:lnTo>
                  <a:lnTo>
                    <a:pt x="519" y="169"/>
                  </a:lnTo>
                  <a:lnTo>
                    <a:pt x="546" y="150"/>
                  </a:lnTo>
                  <a:lnTo>
                    <a:pt x="577" y="127"/>
                  </a:lnTo>
                  <a:lnTo>
                    <a:pt x="577" y="127"/>
                  </a:lnTo>
                  <a:lnTo>
                    <a:pt x="565" y="131"/>
                  </a:lnTo>
                  <a:lnTo>
                    <a:pt x="530" y="134"/>
                  </a:lnTo>
                  <a:lnTo>
                    <a:pt x="477" y="138"/>
                  </a:lnTo>
                  <a:lnTo>
                    <a:pt x="403" y="138"/>
                  </a:lnTo>
                  <a:lnTo>
                    <a:pt x="365" y="134"/>
                  </a:lnTo>
                  <a:lnTo>
                    <a:pt x="319" y="127"/>
                  </a:lnTo>
                  <a:lnTo>
                    <a:pt x="273" y="119"/>
                  </a:lnTo>
                  <a:lnTo>
                    <a:pt x="223" y="104"/>
                  </a:lnTo>
                  <a:lnTo>
                    <a:pt x="169" y="88"/>
                  </a:lnTo>
                  <a:lnTo>
                    <a:pt x="115" y="61"/>
                  </a:lnTo>
                  <a:lnTo>
                    <a:pt x="57" y="34"/>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2" name="Oval Callout 21"/>
          <p:cNvSpPr/>
          <p:nvPr/>
        </p:nvSpPr>
        <p:spPr>
          <a:xfrm flipV="1">
            <a:off x="6142037" y="1084868"/>
            <a:ext cx="4116843" cy="2031394"/>
          </a:xfrm>
          <a:prstGeom prst="wedgeEllipseCallout">
            <a:avLst>
              <a:gd name="adj1" fmla="val -41931"/>
              <a:gd name="adj2" fmla="val -68970"/>
            </a:avLst>
          </a:prstGeom>
          <a:solidFill>
            <a:schemeClr val="tx1">
              <a:lumMod val="20000"/>
              <a:lumOff val="80000"/>
            </a:schemeClr>
          </a:solidFill>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23" name="TextBox 22"/>
          <p:cNvSpPr txBox="1"/>
          <p:nvPr/>
        </p:nvSpPr>
        <p:spPr>
          <a:xfrm>
            <a:off x="6675437" y="1407873"/>
            <a:ext cx="3352800" cy="1479789"/>
          </a:xfrm>
          <a:prstGeom prst="rect">
            <a:avLst/>
          </a:prstGeom>
          <a:noFill/>
        </p:spPr>
        <p:txBody>
          <a:bodyPr wrap="square" lIns="124358" tIns="62179" rIns="124358" bIns="62179" rtlCol="0">
            <a:spAutoFit/>
          </a:bodyPr>
          <a:lstStyle/>
          <a:p>
            <a:r>
              <a:rPr lang="en-US" sz="4400" b="1" dirty="0">
                <a:solidFill>
                  <a:srgbClr val="000000"/>
                </a:solidFill>
              </a:rPr>
              <a:t>I think I see a Pattern.</a:t>
            </a:r>
          </a:p>
        </p:txBody>
      </p:sp>
    </p:spTree>
    <p:extLst>
      <p:ext uri="{BB962C8B-B14F-4D97-AF65-F5344CB8AC3E}">
        <p14:creationId xmlns:p14="http://schemas.microsoft.com/office/powerpoint/2010/main" val="387466296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31837" y="296862"/>
            <a:ext cx="7759700" cy="1165225"/>
          </a:xfrm>
        </p:spPr>
        <p:txBody>
          <a:bodyPr>
            <a:normAutofit/>
          </a:bodyPr>
          <a:lstStyle/>
          <a:p>
            <a:pPr algn="l"/>
            <a:r>
              <a:rPr lang="en-US" sz="6000" dirty="0" smtClean="0">
                <a:solidFill>
                  <a:srgbClr val="000000"/>
                </a:solidFill>
                <a:latin typeface="+mn-lt"/>
              </a:rPr>
              <a:t>Executing </a:t>
            </a:r>
            <a:r>
              <a:rPr lang="en-US" sz="6000" b="1" dirty="0" smtClean="0">
                <a:solidFill>
                  <a:srgbClr val="000000"/>
                </a:solidFill>
                <a:latin typeface="+mn-lt"/>
              </a:rPr>
              <a:t>Governance</a:t>
            </a:r>
            <a:endParaRPr lang="en-US" sz="6000" b="1" dirty="0">
              <a:solidFill>
                <a:srgbClr val="000000"/>
              </a:solidFill>
              <a:latin typeface="+mn-lt"/>
            </a:endParaRPr>
          </a:p>
        </p:txBody>
      </p:sp>
      <p:pic>
        <p:nvPicPr>
          <p:cNvPr id="1026" name="Picture 2" descr="C:\Documents and Settings\rharbridge\My Documents\My Pictures\Off_Play_Animation.gif"/>
          <p:cNvPicPr>
            <a:picLocks noChangeAspect="1" noChangeArrowheads="1" noCrop="1"/>
          </p:cNvPicPr>
          <p:nvPr/>
        </p:nvPicPr>
        <p:blipFill>
          <a:blip r:embed="rId2"/>
          <a:srcRect/>
          <a:stretch>
            <a:fillRect/>
          </a:stretch>
        </p:blipFill>
        <p:spPr bwMode="auto">
          <a:xfrm>
            <a:off x="2029423" y="1569381"/>
            <a:ext cx="8075014" cy="474728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4689425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2462" y="1342979"/>
            <a:ext cx="11343175" cy="2546748"/>
          </a:xfrm>
          <a:prstGeom prst="rect">
            <a:avLst/>
          </a:prstGeom>
        </p:spPr>
        <p:txBody>
          <a:bodyPr wrap="square" lIns="124358" tIns="62179" rIns="124358" bIns="62179">
            <a:spAutoFit/>
          </a:bodyPr>
          <a:lstStyle/>
          <a:p>
            <a:pPr indent="-621792">
              <a:spcBef>
                <a:spcPts val="816"/>
              </a:spcBef>
              <a:spcAft>
                <a:spcPts val="816"/>
              </a:spcAft>
              <a:buFont typeface="Wingdings" pitchFamily="2" charset="2"/>
              <a:buChar char="§"/>
            </a:pPr>
            <a:r>
              <a:rPr lang="en-US" sz="3600" dirty="0">
                <a:solidFill>
                  <a:srgbClr val="000000"/>
                </a:solidFill>
              </a:rPr>
              <a:t>Aggregate/Reference Document or </a:t>
            </a:r>
            <a:r>
              <a:rPr lang="en-US" sz="3600" b="1" u="sng" dirty="0">
                <a:solidFill>
                  <a:srgbClr val="000000"/>
                </a:solidFill>
              </a:rPr>
              <a:t>Site</a:t>
            </a:r>
            <a:r>
              <a:rPr lang="en-US" sz="3600" dirty="0">
                <a:solidFill>
                  <a:srgbClr val="000000"/>
                </a:solidFill>
              </a:rPr>
              <a:t/>
            </a:r>
            <a:br>
              <a:rPr lang="en-US" sz="3600" dirty="0">
                <a:solidFill>
                  <a:srgbClr val="000000"/>
                </a:solidFill>
              </a:rPr>
            </a:br>
            <a:r>
              <a:rPr lang="en-US" sz="3600" dirty="0">
                <a:solidFill>
                  <a:srgbClr val="000000"/>
                </a:solidFill>
              </a:rPr>
              <a:t>     </a:t>
            </a:r>
            <a:r>
              <a:rPr lang="en-US" sz="3200" dirty="0" smtClean="0">
                <a:solidFill>
                  <a:srgbClr val="000000"/>
                </a:solidFill>
              </a:rPr>
              <a:t>(</a:t>
            </a:r>
            <a:r>
              <a:rPr lang="en-US" sz="3200" dirty="0">
                <a:solidFill>
                  <a:srgbClr val="000000"/>
                </a:solidFill>
              </a:rPr>
              <a:t>Contains all SharePoint Info – Single Point of Reference)</a:t>
            </a:r>
          </a:p>
          <a:p>
            <a:pPr indent="-621792">
              <a:spcBef>
                <a:spcPts val="816"/>
              </a:spcBef>
              <a:spcAft>
                <a:spcPts val="816"/>
              </a:spcAft>
              <a:buFont typeface="Wingdings" pitchFamily="2" charset="2"/>
              <a:buChar char="§"/>
            </a:pPr>
            <a:r>
              <a:rPr lang="en-US" sz="3600" dirty="0">
                <a:solidFill>
                  <a:srgbClr val="000000"/>
                </a:solidFill>
              </a:rPr>
              <a:t>Objectives/Priorities </a:t>
            </a:r>
            <a:br>
              <a:rPr lang="en-US" sz="3600" dirty="0">
                <a:solidFill>
                  <a:srgbClr val="000000"/>
                </a:solidFill>
              </a:rPr>
            </a:br>
            <a:r>
              <a:rPr lang="en-US" sz="3600" dirty="0">
                <a:solidFill>
                  <a:srgbClr val="000000"/>
                </a:solidFill>
              </a:rPr>
              <a:t>     </a:t>
            </a:r>
            <a:r>
              <a:rPr lang="en-US" sz="3200" dirty="0" smtClean="0">
                <a:solidFill>
                  <a:srgbClr val="000000"/>
                </a:solidFill>
              </a:rPr>
              <a:t>(</a:t>
            </a:r>
            <a:r>
              <a:rPr lang="en-US" sz="3200" dirty="0">
                <a:solidFill>
                  <a:srgbClr val="000000"/>
                </a:solidFill>
              </a:rPr>
              <a:t>Tech/Business)</a:t>
            </a:r>
          </a:p>
        </p:txBody>
      </p:sp>
      <p:sp>
        <p:nvSpPr>
          <p:cNvPr id="4" name="Title 1"/>
          <p:cNvSpPr>
            <a:spLocks noGrp="1"/>
          </p:cNvSpPr>
          <p:nvPr>
            <p:ph type="title" idx="4294967295"/>
          </p:nvPr>
        </p:nvSpPr>
        <p:spPr>
          <a:xfrm>
            <a:off x="712299" y="342770"/>
            <a:ext cx="8547100" cy="1165225"/>
          </a:xfrm>
        </p:spPr>
        <p:txBody>
          <a:bodyPr>
            <a:normAutofit/>
          </a:bodyPr>
          <a:lstStyle/>
          <a:p>
            <a:r>
              <a:rPr lang="en-US" sz="6000" b="1" dirty="0" smtClean="0">
                <a:solidFill>
                  <a:srgbClr val="000000"/>
                </a:solidFill>
                <a:latin typeface="+mn-lt"/>
              </a:rPr>
              <a:t>Governance</a:t>
            </a:r>
            <a:r>
              <a:rPr lang="en-US" sz="6000" dirty="0" smtClean="0">
                <a:solidFill>
                  <a:srgbClr val="000000"/>
                </a:solidFill>
                <a:latin typeface="+mn-lt"/>
              </a:rPr>
              <a:t> Outcomes</a:t>
            </a:r>
            <a:endParaRPr lang="en-US" sz="6000" dirty="0">
              <a:solidFill>
                <a:srgbClr val="000000"/>
              </a:solidFill>
              <a:latin typeface="+mn-lt"/>
            </a:endParaRPr>
          </a:p>
        </p:txBody>
      </p:sp>
      <p:pic>
        <p:nvPicPr>
          <p:cNvPr id="133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72141" y="3440762"/>
            <a:ext cx="5752737" cy="2850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5"/>
          <p:cNvGrpSpPr>
            <a:grpSpLocks noChangeAspect="1"/>
          </p:cNvGrpSpPr>
          <p:nvPr/>
        </p:nvGrpSpPr>
        <p:grpSpPr bwMode="auto">
          <a:xfrm>
            <a:off x="1798637" y="4190239"/>
            <a:ext cx="4221863" cy="1973687"/>
            <a:chOff x="344" y="2512"/>
            <a:chExt cx="2225" cy="1219"/>
          </a:xfrm>
        </p:grpSpPr>
        <p:sp>
          <p:nvSpPr>
            <p:cNvPr id="10" name="AutoShape 4"/>
            <p:cNvSpPr>
              <a:spLocks noChangeAspect="1" noChangeArrowheads="1" noTextEdit="1"/>
            </p:cNvSpPr>
            <p:nvPr/>
          </p:nvSpPr>
          <p:spPr bwMode="auto">
            <a:xfrm>
              <a:off x="344" y="2512"/>
              <a:ext cx="2225" cy="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p:nvSpPr>
          <p:spPr bwMode="auto">
            <a:xfrm>
              <a:off x="439" y="3551"/>
              <a:ext cx="927" cy="123"/>
            </a:xfrm>
            <a:custGeom>
              <a:avLst/>
              <a:gdLst>
                <a:gd name="T0" fmla="*/ 927 w 927"/>
                <a:gd name="T1" fmla="*/ 63 h 123"/>
                <a:gd name="T2" fmla="*/ 927 w 927"/>
                <a:gd name="T3" fmla="*/ 63 h 123"/>
                <a:gd name="T4" fmla="*/ 924 w 927"/>
                <a:gd name="T5" fmla="*/ 57 h 123"/>
                <a:gd name="T6" fmla="*/ 918 w 927"/>
                <a:gd name="T7" fmla="*/ 50 h 123"/>
                <a:gd name="T8" fmla="*/ 889 w 927"/>
                <a:gd name="T9" fmla="*/ 38 h 123"/>
                <a:gd name="T10" fmla="*/ 848 w 927"/>
                <a:gd name="T11" fmla="*/ 28 h 123"/>
                <a:gd name="T12" fmla="*/ 791 w 927"/>
                <a:gd name="T13" fmla="*/ 19 h 123"/>
                <a:gd name="T14" fmla="*/ 722 w 927"/>
                <a:gd name="T15" fmla="*/ 12 h 123"/>
                <a:gd name="T16" fmla="*/ 642 w 927"/>
                <a:gd name="T17" fmla="*/ 6 h 123"/>
                <a:gd name="T18" fmla="*/ 557 w 927"/>
                <a:gd name="T19" fmla="*/ 3 h 123"/>
                <a:gd name="T20" fmla="*/ 462 w 927"/>
                <a:gd name="T21" fmla="*/ 0 h 123"/>
                <a:gd name="T22" fmla="*/ 462 w 927"/>
                <a:gd name="T23" fmla="*/ 0 h 123"/>
                <a:gd name="T24" fmla="*/ 370 w 927"/>
                <a:gd name="T25" fmla="*/ 3 h 123"/>
                <a:gd name="T26" fmla="*/ 282 w 927"/>
                <a:gd name="T27" fmla="*/ 6 h 123"/>
                <a:gd name="T28" fmla="*/ 203 w 927"/>
                <a:gd name="T29" fmla="*/ 12 h 123"/>
                <a:gd name="T30" fmla="*/ 136 w 927"/>
                <a:gd name="T31" fmla="*/ 19 h 123"/>
                <a:gd name="T32" fmla="*/ 79 w 927"/>
                <a:gd name="T33" fmla="*/ 28 h 123"/>
                <a:gd name="T34" fmla="*/ 35 w 927"/>
                <a:gd name="T35" fmla="*/ 38 h 123"/>
                <a:gd name="T36" fmla="*/ 9 w 927"/>
                <a:gd name="T37" fmla="*/ 50 h 123"/>
                <a:gd name="T38" fmla="*/ 0 w 927"/>
                <a:gd name="T39" fmla="*/ 57 h 123"/>
                <a:gd name="T40" fmla="*/ 0 w 927"/>
                <a:gd name="T41" fmla="*/ 63 h 123"/>
                <a:gd name="T42" fmla="*/ 0 w 927"/>
                <a:gd name="T43" fmla="*/ 63 h 123"/>
                <a:gd name="T44" fmla="*/ 0 w 927"/>
                <a:gd name="T45" fmla="*/ 69 h 123"/>
                <a:gd name="T46" fmla="*/ 9 w 927"/>
                <a:gd name="T47" fmla="*/ 76 h 123"/>
                <a:gd name="T48" fmla="*/ 35 w 927"/>
                <a:gd name="T49" fmla="*/ 85 h 123"/>
                <a:gd name="T50" fmla="*/ 79 w 927"/>
                <a:gd name="T51" fmla="*/ 95 h 123"/>
                <a:gd name="T52" fmla="*/ 136 w 927"/>
                <a:gd name="T53" fmla="*/ 104 h 123"/>
                <a:gd name="T54" fmla="*/ 203 w 927"/>
                <a:gd name="T55" fmla="*/ 114 h 123"/>
                <a:gd name="T56" fmla="*/ 282 w 927"/>
                <a:gd name="T57" fmla="*/ 117 h 123"/>
                <a:gd name="T58" fmla="*/ 370 w 927"/>
                <a:gd name="T59" fmla="*/ 123 h 123"/>
                <a:gd name="T60" fmla="*/ 462 w 927"/>
                <a:gd name="T61" fmla="*/ 123 h 123"/>
                <a:gd name="T62" fmla="*/ 462 w 927"/>
                <a:gd name="T63" fmla="*/ 123 h 123"/>
                <a:gd name="T64" fmla="*/ 557 w 927"/>
                <a:gd name="T65" fmla="*/ 123 h 123"/>
                <a:gd name="T66" fmla="*/ 642 w 927"/>
                <a:gd name="T67" fmla="*/ 117 h 123"/>
                <a:gd name="T68" fmla="*/ 722 w 927"/>
                <a:gd name="T69" fmla="*/ 114 h 123"/>
                <a:gd name="T70" fmla="*/ 791 w 927"/>
                <a:gd name="T71" fmla="*/ 104 h 123"/>
                <a:gd name="T72" fmla="*/ 848 w 927"/>
                <a:gd name="T73" fmla="*/ 95 h 123"/>
                <a:gd name="T74" fmla="*/ 889 w 927"/>
                <a:gd name="T75" fmla="*/ 85 h 123"/>
                <a:gd name="T76" fmla="*/ 918 w 927"/>
                <a:gd name="T77" fmla="*/ 76 h 123"/>
                <a:gd name="T78" fmla="*/ 924 w 927"/>
                <a:gd name="T79" fmla="*/ 69 h 123"/>
                <a:gd name="T80" fmla="*/ 927 w 927"/>
                <a:gd name="T81" fmla="*/ 63 h 123"/>
                <a:gd name="T82" fmla="*/ 927 w 927"/>
                <a:gd name="T83" fmla="*/ 6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7" h="123">
                  <a:moveTo>
                    <a:pt x="927" y="63"/>
                  </a:moveTo>
                  <a:lnTo>
                    <a:pt x="927" y="63"/>
                  </a:lnTo>
                  <a:lnTo>
                    <a:pt x="924" y="57"/>
                  </a:lnTo>
                  <a:lnTo>
                    <a:pt x="918" y="50"/>
                  </a:lnTo>
                  <a:lnTo>
                    <a:pt x="889" y="38"/>
                  </a:lnTo>
                  <a:lnTo>
                    <a:pt x="848" y="28"/>
                  </a:lnTo>
                  <a:lnTo>
                    <a:pt x="791" y="19"/>
                  </a:lnTo>
                  <a:lnTo>
                    <a:pt x="722" y="12"/>
                  </a:lnTo>
                  <a:lnTo>
                    <a:pt x="642" y="6"/>
                  </a:lnTo>
                  <a:lnTo>
                    <a:pt x="557" y="3"/>
                  </a:lnTo>
                  <a:lnTo>
                    <a:pt x="462" y="0"/>
                  </a:lnTo>
                  <a:lnTo>
                    <a:pt x="462" y="0"/>
                  </a:lnTo>
                  <a:lnTo>
                    <a:pt x="370" y="3"/>
                  </a:lnTo>
                  <a:lnTo>
                    <a:pt x="282" y="6"/>
                  </a:lnTo>
                  <a:lnTo>
                    <a:pt x="203" y="12"/>
                  </a:lnTo>
                  <a:lnTo>
                    <a:pt x="136" y="19"/>
                  </a:lnTo>
                  <a:lnTo>
                    <a:pt x="79" y="28"/>
                  </a:lnTo>
                  <a:lnTo>
                    <a:pt x="35" y="38"/>
                  </a:lnTo>
                  <a:lnTo>
                    <a:pt x="9" y="50"/>
                  </a:lnTo>
                  <a:lnTo>
                    <a:pt x="0" y="57"/>
                  </a:lnTo>
                  <a:lnTo>
                    <a:pt x="0" y="63"/>
                  </a:lnTo>
                  <a:lnTo>
                    <a:pt x="0" y="63"/>
                  </a:lnTo>
                  <a:lnTo>
                    <a:pt x="0" y="69"/>
                  </a:lnTo>
                  <a:lnTo>
                    <a:pt x="9" y="76"/>
                  </a:lnTo>
                  <a:lnTo>
                    <a:pt x="35" y="85"/>
                  </a:lnTo>
                  <a:lnTo>
                    <a:pt x="79" y="95"/>
                  </a:lnTo>
                  <a:lnTo>
                    <a:pt x="136" y="104"/>
                  </a:lnTo>
                  <a:lnTo>
                    <a:pt x="203" y="114"/>
                  </a:lnTo>
                  <a:lnTo>
                    <a:pt x="282" y="117"/>
                  </a:lnTo>
                  <a:lnTo>
                    <a:pt x="370" y="123"/>
                  </a:lnTo>
                  <a:lnTo>
                    <a:pt x="462" y="123"/>
                  </a:lnTo>
                  <a:lnTo>
                    <a:pt x="462" y="123"/>
                  </a:lnTo>
                  <a:lnTo>
                    <a:pt x="557" y="123"/>
                  </a:lnTo>
                  <a:lnTo>
                    <a:pt x="642" y="117"/>
                  </a:lnTo>
                  <a:lnTo>
                    <a:pt x="722" y="114"/>
                  </a:lnTo>
                  <a:lnTo>
                    <a:pt x="791" y="104"/>
                  </a:lnTo>
                  <a:lnTo>
                    <a:pt x="848" y="95"/>
                  </a:lnTo>
                  <a:lnTo>
                    <a:pt x="889" y="85"/>
                  </a:lnTo>
                  <a:lnTo>
                    <a:pt x="918" y="76"/>
                  </a:lnTo>
                  <a:lnTo>
                    <a:pt x="924" y="69"/>
                  </a:lnTo>
                  <a:lnTo>
                    <a:pt x="927" y="63"/>
                  </a:lnTo>
                  <a:lnTo>
                    <a:pt x="927" y="6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p:nvSpPr>
          <p:spPr bwMode="auto">
            <a:xfrm>
              <a:off x="423" y="3133"/>
              <a:ext cx="152" cy="205"/>
            </a:xfrm>
            <a:custGeom>
              <a:avLst/>
              <a:gdLst>
                <a:gd name="T0" fmla="*/ 89 w 152"/>
                <a:gd name="T1" fmla="*/ 0 h 205"/>
                <a:gd name="T2" fmla="*/ 89 w 152"/>
                <a:gd name="T3" fmla="*/ 0 h 205"/>
                <a:gd name="T4" fmla="*/ 67 w 152"/>
                <a:gd name="T5" fmla="*/ 12 h 205"/>
                <a:gd name="T6" fmla="*/ 48 w 152"/>
                <a:gd name="T7" fmla="*/ 31 h 205"/>
                <a:gd name="T8" fmla="*/ 25 w 152"/>
                <a:gd name="T9" fmla="*/ 53 h 205"/>
                <a:gd name="T10" fmla="*/ 16 w 152"/>
                <a:gd name="T11" fmla="*/ 69 h 205"/>
                <a:gd name="T12" fmla="*/ 10 w 152"/>
                <a:gd name="T13" fmla="*/ 82 h 205"/>
                <a:gd name="T14" fmla="*/ 3 w 152"/>
                <a:gd name="T15" fmla="*/ 101 h 205"/>
                <a:gd name="T16" fmla="*/ 0 w 152"/>
                <a:gd name="T17" fmla="*/ 120 h 205"/>
                <a:gd name="T18" fmla="*/ 0 w 152"/>
                <a:gd name="T19" fmla="*/ 139 h 205"/>
                <a:gd name="T20" fmla="*/ 0 w 152"/>
                <a:gd name="T21" fmla="*/ 161 h 205"/>
                <a:gd name="T22" fmla="*/ 6 w 152"/>
                <a:gd name="T23" fmla="*/ 183 h 205"/>
                <a:gd name="T24" fmla="*/ 19 w 152"/>
                <a:gd name="T25" fmla="*/ 205 h 205"/>
                <a:gd name="T26" fmla="*/ 48 w 152"/>
                <a:gd name="T27" fmla="*/ 190 h 205"/>
                <a:gd name="T28" fmla="*/ 48 w 152"/>
                <a:gd name="T29" fmla="*/ 190 h 205"/>
                <a:gd name="T30" fmla="*/ 41 w 152"/>
                <a:gd name="T31" fmla="*/ 171 h 205"/>
                <a:gd name="T32" fmla="*/ 41 w 152"/>
                <a:gd name="T33" fmla="*/ 148 h 205"/>
                <a:gd name="T34" fmla="*/ 38 w 152"/>
                <a:gd name="T35" fmla="*/ 126 h 205"/>
                <a:gd name="T36" fmla="*/ 44 w 152"/>
                <a:gd name="T37" fmla="*/ 101 h 205"/>
                <a:gd name="T38" fmla="*/ 48 w 152"/>
                <a:gd name="T39" fmla="*/ 88 h 205"/>
                <a:gd name="T40" fmla="*/ 57 w 152"/>
                <a:gd name="T41" fmla="*/ 79 h 205"/>
                <a:gd name="T42" fmla="*/ 67 w 152"/>
                <a:gd name="T43" fmla="*/ 69 h 205"/>
                <a:gd name="T44" fmla="*/ 76 w 152"/>
                <a:gd name="T45" fmla="*/ 60 h 205"/>
                <a:gd name="T46" fmla="*/ 92 w 152"/>
                <a:gd name="T47" fmla="*/ 53 h 205"/>
                <a:gd name="T48" fmla="*/ 111 w 152"/>
                <a:gd name="T49" fmla="*/ 50 h 205"/>
                <a:gd name="T50" fmla="*/ 111 w 152"/>
                <a:gd name="T51" fmla="*/ 50 h 205"/>
                <a:gd name="T52" fmla="*/ 139 w 152"/>
                <a:gd name="T53" fmla="*/ 41 h 205"/>
                <a:gd name="T54" fmla="*/ 146 w 152"/>
                <a:gd name="T55" fmla="*/ 38 h 205"/>
                <a:gd name="T56" fmla="*/ 152 w 152"/>
                <a:gd name="T57" fmla="*/ 34 h 205"/>
                <a:gd name="T58" fmla="*/ 152 w 152"/>
                <a:gd name="T59" fmla="*/ 31 h 205"/>
                <a:gd name="T60" fmla="*/ 149 w 152"/>
                <a:gd name="T61" fmla="*/ 25 h 205"/>
                <a:gd name="T62" fmla="*/ 139 w 152"/>
                <a:gd name="T63" fmla="*/ 19 h 205"/>
                <a:gd name="T64" fmla="*/ 105 w 152"/>
                <a:gd name="T65" fmla="*/ 6 h 205"/>
                <a:gd name="T66" fmla="*/ 89 w 152"/>
                <a:gd name="T67" fmla="*/ 0 h 205"/>
                <a:gd name="T68" fmla="*/ 89 w 152"/>
                <a:gd name="T6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05">
                  <a:moveTo>
                    <a:pt x="89" y="0"/>
                  </a:moveTo>
                  <a:lnTo>
                    <a:pt x="89" y="0"/>
                  </a:lnTo>
                  <a:lnTo>
                    <a:pt x="67" y="12"/>
                  </a:lnTo>
                  <a:lnTo>
                    <a:pt x="48" y="31"/>
                  </a:lnTo>
                  <a:lnTo>
                    <a:pt x="25" y="53"/>
                  </a:lnTo>
                  <a:lnTo>
                    <a:pt x="16" y="69"/>
                  </a:lnTo>
                  <a:lnTo>
                    <a:pt x="10" y="82"/>
                  </a:lnTo>
                  <a:lnTo>
                    <a:pt x="3" y="101"/>
                  </a:lnTo>
                  <a:lnTo>
                    <a:pt x="0" y="120"/>
                  </a:lnTo>
                  <a:lnTo>
                    <a:pt x="0" y="139"/>
                  </a:lnTo>
                  <a:lnTo>
                    <a:pt x="0" y="161"/>
                  </a:lnTo>
                  <a:lnTo>
                    <a:pt x="6" y="183"/>
                  </a:lnTo>
                  <a:lnTo>
                    <a:pt x="19" y="205"/>
                  </a:lnTo>
                  <a:lnTo>
                    <a:pt x="48" y="190"/>
                  </a:lnTo>
                  <a:lnTo>
                    <a:pt x="48" y="190"/>
                  </a:lnTo>
                  <a:lnTo>
                    <a:pt x="41" y="171"/>
                  </a:lnTo>
                  <a:lnTo>
                    <a:pt x="41" y="148"/>
                  </a:lnTo>
                  <a:lnTo>
                    <a:pt x="38" y="126"/>
                  </a:lnTo>
                  <a:lnTo>
                    <a:pt x="44" y="101"/>
                  </a:lnTo>
                  <a:lnTo>
                    <a:pt x="48" y="88"/>
                  </a:lnTo>
                  <a:lnTo>
                    <a:pt x="57" y="79"/>
                  </a:lnTo>
                  <a:lnTo>
                    <a:pt x="67" y="69"/>
                  </a:lnTo>
                  <a:lnTo>
                    <a:pt x="76" y="60"/>
                  </a:lnTo>
                  <a:lnTo>
                    <a:pt x="92" y="53"/>
                  </a:lnTo>
                  <a:lnTo>
                    <a:pt x="111" y="50"/>
                  </a:lnTo>
                  <a:lnTo>
                    <a:pt x="111" y="50"/>
                  </a:lnTo>
                  <a:lnTo>
                    <a:pt x="139" y="41"/>
                  </a:lnTo>
                  <a:lnTo>
                    <a:pt x="146" y="38"/>
                  </a:lnTo>
                  <a:lnTo>
                    <a:pt x="152" y="34"/>
                  </a:lnTo>
                  <a:lnTo>
                    <a:pt x="152" y="31"/>
                  </a:lnTo>
                  <a:lnTo>
                    <a:pt x="149" y="25"/>
                  </a:lnTo>
                  <a:lnTo>
                    <a:pt x="139" y="19"/>
                  </a:lnTo>
                  <a:lnTo>
                    <a:pt x="105" y="6"/>
                  </a:lnTo>
                  <a:lnTo>
                    <a:pt x="89" y="0"/>
                  </a:lnTo>
                  <a:lnTo>
                    <a:pt x="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p:nvSpPr>
          <p:spPr bwMode="auto">
            <a:xfrm>
              <a:off x="1123" y="3047"/>
              <a:ext cx="174" cy="108"/>
            </a:xfrm>
            <a:custGeom>
              <a:avLst/>
              <a:gdLst>
                <a:gd name="T0" fmla="*/ 3 w 174"/>
                <a:gd name="T1" fmla="*/ 0 h 108"/>
                <a:gd name="T2" fmla="*/ 174 w 174"/>
                <a:gd name="T3" fmla="*/ 79 h 108"/>
                <a:gd name="T4" fmla="*/ 139 w 174"/>
                <a:gd name="T5" fmla="*/ 108 h 108"/>
                <a:gd name="T6" fmla="*/ 0 w 174"/>
                <a:gd name="T7" fmla="*/ 41 h 108"/>
                <a:gd name="T8" fmla="*/ 3 w 174"/>
                <a:gd name="T9" fmla="*/ 0 h 108"/>
              </a:gdLst>
              <a:ahLst/>
              <a:cxnLst>
                <a:cxn ang="0">
                  <a:pos x="T0" y="T1"/>
                </a:cxn>
                <a:cxn ang="0">
                  <a:pos x="T2" y="T3"/>
                </a:cxn>
                <a:cxn ang="0">
                  <a:pos x="T4" y="T5"/>
                </a:cxn>
                <a:cxn ang="0">
                  <a:pos x="T6" y="T7"/>
                </a:cxn>
                <a:cxn ang="0">
                  <a:pos x="T8" y="T9"/>
                </a:cxn>
              </a:cxnLst>
              <a:rect l="0" t="0" r="r" b="b"/>
              <a:pathLst>
                <a:path w="174" h="108">
                  <a:moveTo>
                    <a:pt x="3" y="0"/>
                  </a:moveTo>
                  <a:lnTo>
                    <a:pt x="174" y="79"/>
                  </a:lnTo>
                  <a:lnTo>
                    <a:pt x="139" y="108"/>
                  </a:lnTo>
                  <a:lnTo>
                    <a:pt x="0" y="41"/>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p:nvSpPr>
          <p:spPr bwMode="auto">
            <a:xfrm>
              <a:off x="474" y="2974"/>
              <a:ext cx="677" cy="402"/>
            </a:xfrm>
            <a:custGeom>
              <a:avLst/>
              <a:gdLst>
                <a:gd name="T0" fmla="*/ 677 w 677"/>
                <a:gd name="T1" fmla="*/ 0 h 402"/>
                <a:gd name="T2" fmla="*/ 677 w 677"/>
                <a:gd name="T3" fmla="*/ 0 h 402"/>
                <a:gd name="T4" fmla="*/ 645 w 677"/>
                <a:gd name="T5" fmla="*/ 26 h 402"/>
                <a:gd name="T6" fmla="*/ 611 w 677"/>
                <a:gd name="T7" fmla="*/ 51 h 402"/>
                <a:gd name="T8" fmla="*/ 573 w 677"/>
                <a:gd name="T9" fmla="*/ 76 h 402"/>
                <a:gd name="T10" fmla="*/ 531 w 677"/>
                <a:gd name="T11" fmla="*/ 95 h 402"/>
                <a:gd name="T12" fmla="*/ 487 w 677"/>
                <a:gd name="T13" fmla="*/ 114 h 402"/>
                <a:gd name="T14" fmla="*/ 440 w 677"/>
                <a:gd name="T15" fmla="*/ 130 h 402"/>
                <a:gd name="T16" fmla="*/ 392 w 677"/>
                <a:gd name="T17" fmla="*/ 143 h 402"/>
                <a:gd name="T18" fmla="*/ 345 w 677"/>
                <a:gd name="T19" fmla="*/ 152 h 402"/>
                <a:gd name="T20" fmla="*/ 345 w 677"/>
                <a:gd name="T21" fmla="*/ 152 h 402"/>
                <a:gd name="T22" fmla="*/ 297 w 677"/>
                <a:gd name="T23" fmla="*/ 155 h 402"/>
                <a:gd name="T24" fmla="*/ 250 w 677"/>
                <a:gd name="T25" fmla="*/ 159 h 402"/>
                <a:gd name="T26" fmla="*/ 202 w 677"/>
                <a:gd name="T27" fmla="*/ 155 h 402"/>
                <a:gd name="T28" fmla="*/ 158 w 677"/>
                <a:gd name="T29" fmla="*/ 149 h 402"/>
                <a:gd name="T30" fmla="*/ 114 w 677"/>
                <a:gd name="T31" fmla="*/ 140 h 402"/>
                <a:gd name="T32" fmla="*/ 73 w 677"/>
                <a:gd name="T33" fmla="*/ 127 h 402"/>
                <a:gd name="T34" fmla="*/ 35 w 677"/>
                <a:gd name="T35" fmla="*/ 111 h 402"/>
                <a:gd name="T36" fmla="*/ 0 w 677"/>
                <a:gd name="T37" fmla="*/ 92 h 402"/>
                <a:gd name="T38" fmla="*/ 66 w 677"/>
                <a:gd name="T39" fmla="*/ 339 h 402"/>
                <a:gd name="T40" fmla="*/ 66 w 677"/>
                <a:gd name="T41" fmla="*/ 339 h 402"/>
                <a:gd name="T42" fmla="*/ 69 w 677"/>
                <a:gd name="T43" fmla="*/ 349 h 402"/>
                <a:gd name="T44" fmla="*/ 76 w 677"/>
                <a:gd name="T45" fmla="*/ 358 h 402"/>
                <a:gd name="T46" fmla="*/ 85 w 677"/>
                <a:gd name="T47" fmla="*/ 368 h 402"/>
                <a:gd name="T48" fmla="*/ 98 w 677"/>
                <a:gd name="T49" fmla="*/ 374 h 402"/>
                <a:gd name="T50" fmla="*/ 126 w 677"/>
                <a:gd name="T51" fmla="*/ 387 h 402"/>
                <a:gd name="T52" fmla="*/ 164 w 677"/>
                <a:gd name="T53" fmla="*/ 396 h 402"/>
                <a:gd name="T54" fmla="*/ 205 w 677"/>
                <a:gd name="T55" fmla="*/ 402 h 402"/>
                <a:gd name="T56" fmla="*/ 256 w 677"/>
                <a:gd name="T57" fmla="*/ 402 h 402"/>
                <a:gd name="T58" fmla="*/ 307 w 677"/>
                <a:gd name="T59" fmla="*/ 399 h 402"/>
                <a:gd name="T60" fmla="*/ 364 w 677"/>
                <a:gd name="T61" fmla="*/ 393 h 402"/>
                <a:gd name="T62" fmla="*/ 364 w 677"/>
                <a:gd name="T63" fmla="*/ 393 h 402"/>
                <a:gd name="T64" fmla="*/ 424 w 677"/>
                <a:gd name="T65" fmla="*/ 380 h 402"/>
                <a:gd name="T66" fmla="*/ 478 w 677"/>
                <a:gd name="T67" fmla="*/ 368 h 402"/>
                <a:gd name="T68" fmla="*/ 528 w 677"/>
                <a:gd name="T69" fmla="*/ 349 h 402"/>
                <a:gd name="T70" fmla="*/ 573 w 677"/>
                <a:gd name="T71" fmla="*/ 330 h 402"/>
                <a:gd name="T72" fmla="*/ 611 w 677"/>
                <a:gd name="T73" fmla="*/ 311 h 402"/>
                <a:gd name="T74" fmla="*/ 636 w 677"/>
                <a:gd name="T75" fmla="*/ 288 h 402"/>
                <a:gd name="T76" fmla="*/ 649 w 677"/>
                <a:gd name="T77" fmla="*/ 279 h 402"/>
                <a:gd name="T78" fmla="*/ 655 w 677"/>
                <a:gd name="T79" fmla="*/ 266 h 402"/>
                <a:gd name="T80" fmla="*/ 661 w 677"/>
                <a:gd name="T81" fmla="*/ 257 h 402"/>
                <a:gd name="T82" fmla="*/ 664 w 677"/>
                <a:gd name="T83" fmla="*/ 247 h 402"/>
                <a:gd name="T84" fmla="*/ 677 w 677"/>
                <a:gd name="T85"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7" h="402">
                  <a:moveTo>
                    <a:pt x="677" y="0"/>
                  </a:moveTo>
                  <a:lnTo>
                    <a:pt x="677" y="0"/>
                  </a:lnTo>
                  <a:lnTo>
                    <a:pt x="645" y="26"/>
                  </a:lnTo>
                  <a:lnTo>
                    <a:pt x="611" y="51"/>
                  </a:lnTo>
                  <a:lnTo>
                    <a:pt x="573" y="76"/>
                  </a:lnTo>
                  <a:lnTo>
                    <a:pt x="531" y="95"/>
                  </a:lnTo>
                  <a:lnTo>
                    <a:pt x="487" y="114"/>
                  </a:lnTo>
                  <a:lnTo>
                    <a:pt x="440" y="130"/>
                  </a:lnTo>
                  <a:lnTo>
                    <a:pt x="392" y="143"/>
                  </a:lnTo>
                  <a:lnTo>
                    <a:pt x="345" y="152"/>
                  </a:lnTo>
                  <a:lnTo>
                    <a:pt x="345" y="152"/>
                  </a:lnTo>
                  <a:lnTo>
                    <a:pt x="297" y="155"/>
                  </a:lnTo>
                  <a:lnTo>
                    <a:pt x="250" y="159"/>
                  </a:lnTo>
                  <a:lnTo>
                    <a:pt x="202" y="155"/>
                  </a:lnTo>
                  <a:lnTo>
                    <a:pt x="158" y="149"/>
                  </a:lnTo>
                  <a:lnTo>
                    <a:pt x="114" y="140"/>
                  </a:lnTo>
                  <a:lnTo>
                    <a:pt x="73" y="127"/>
                  </a:lnTo>
                  <a:lnTo>
                    <a:pt x="35" y="111"/>
                  </a:lnTo>
                  <a:lnTo>
                    <a:pt x="0" y="92"/>
                  </a:lnTo>
                  <a:lnTo>
                    <a:pt x="66" y="339"/>
                  </a:lnTo>
                  <a:lnTo>
                    <a:pt x="66" y="339"/>
                  </a:lnTo>
                  <a:lnTo>
                    <a:pt x="69" y="349"/>
                  </a:lnTo>
                  <a:lnTo>
                    <a:pt x="76" y="358"/>
                  </a:lnTo>
                  <a:lnTo>
                    <a:pt x="85" y="368"/>
                  </a:lnTo>
                  <a:lnTo>
                    <a:pt x="98" y="374"/>
                  </a:lnTo>
                  <a:lnTo>
                    <a:pt x="126" y="387"/>
                  </a:lnTo>
                  <a:lnTo>
                    <a:pt x="164" y="396"/>
                  </a:lnTo>
                  <a:lnTo>
                    <a:pt x="205" y="402"/>
                  </a:lnTo>
                  <a:lnTo>
                    <a:pt x="256" y="402"/>
                  </a:lnTo>
                  <a:lnTo>
                    <a:pt x="307" y="399"/>
                  </a:lnTo>
                  <a:lnTo>
                    <a:pt x="364" y="393"/>
                  </a:lnTo>
                  <a:lnTo>
                    <a:pt x="364" y="393"/>
                  </a:lnTo>
                  <a:lnTo>
                    <a:pt x="424" y="380"/>
                  </a:lnTo>
                  <a:lnTo>
                    <a:pt x="478" y="368"/>
                  </a:lnTo>
                  <a:lnTo>
                    <a:pt x="528" y="349"/>
                  </a:lnTo>
                  <a:lnTo>
                    <a:pt x="573" y="330"/>
                  </a:lnTo>
                  <a:lnTo>
                    <a:pt x="611" y="311"/>
                  </a:lnTo>
                  <a:lnTo>
                    <a:pt x="636" y="288"/>
                  </a:lnTo>
                  <a:lnTo>
                    <a:pt x="649" y="279"/>
                  </a:lnTo>
                  <a:lnTo>
                    <a:pt x="655" y="266"/>
                  </a:lnTo>
                  <a:lnTo>
                    <a:pt x="661" y="257"/>
                  </a:lnTo>
                  <a:lnTo>
                    <a:pt x="664" y="247"/>
                  </a:lnTo>
                  <a:lnTo>
                    <a:pt x="67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2"/>
            <p:cNvSpPr>
              <a:spLocks/>
            </p:cNvSpPr>
            <p:nvPr/>
          </p:nvSpPr>
          <p:spPr bwMode="auto">
            <a:xfrm>
              <a:off x="499" y="3250"/>
              <a:ext cx="253" cy="418"/>
            </a:xfrm>
            <a:custGeom>
              <a:avLst/>
              <a:gdLst>
                <a:gd name="T0" fmla="*/ 199 w 253"/>
                <a:gd name="T1" fmla="*/ 9 h 418"/>
                <a:gd name="T2" fmla="*/ 199 w 253"/>
                <a:gd name="T3" fmla="*/ 9 h 418"/>
                <a:gd name="T4" fmla="*/ 184 w 253"/>
                <a:gd name="T5" fmla="*/ 28 h 418"/>
                <a:gd name="T6" fmla="*/ 168 w 253"/>
                <a:gd name="T7" fmla="*/ 50 h 418"/>
                <a:gd name="T8" fmla="*/ 149 w 253"/>
                <a:gd name="T9" fmla="*/ 85 h 418"/>
                <a:gd name="T10" fmla="*/ 130 w 253"/>
                <a:gd name="T11" fmla="*/ 126 h 418"/>
                <a:gd name="T12" fmla="*/ 111 w 253"/>
                <a:gd name="T13" fmla="*/ 183 h 418"/>
                <a:gd name="T14" fmla="*/ 105 w 253"/>
                <a:gd name="T15" fmla="*/ 215 h 418"/>
                <a:gd name="T16" fmla="*/ 101 w 253"/>
                <a:gd name="T17" fmla="*/ 247 h 418"/>
                <a:gd name="T18" fmla="*/ 98 w 253"/>
                <a:gd name="T19" fmla="*/ 285 h 418"/>
                <a:gd name="T20" fmla="*/ 95 w 253"/>
                <a:gd name="T21" fmla="*/ 326 h 418"/>
                <a:gd name="T22" fmla="*/ 95 w 253"/>
                <a:gd name="T23" fmla="*/ 326 h 418"/>
                <a:gd name="T24" fmla="*/ 76 w 253"/>
                <a:gd name="T25" fmla="*/ 329 h 418"/>
                <a:gd name="T26" fmla="*/ 60 w 253"/>
                <a:gd name="T27" fmla="*/ 335 h 418"/>
                <a:gd name="T28" fmla="*/ 41 w 253"/>
                <a:gd name="T29" fmla="*/ 345 h 418"/>
                <a:gd name="T30" fmla="*/ 22 w 253"/>
                <a:gd name="T31" fmla="*/ 358 h 418"/>
                <a:gd name="T32" fmla="*/ 6 w 253"/>
                <a:gd name="T33" fmla="*/ 370 h 418"/>
                <a:gd name="T34" fmla="*/ 3 w 253"/>
                <a:gd name="T35" fmla="*/ 380 h 418"/>
                <a:gd name="T36" fmla="*/ 0 w 253"/>
                <a:gd name="T37" fmla="*/ 389 h 418"/>
                <a:gd name="T38" fmla="*/ 0 w 253"/>
                <a:gd name="T39" fmla="*/ 399 h 418"/>
                <a:gd name="T40" fmla="*/ 3 w 253"/>
                <a:gd name="T41" fmla="*/ 408 h 418"/>
                <a:gd name="T42" fmla="*/ 3 w 253"/>
                <a:gd name="T43" fmla="*/ 408 h 418"/>
                <a:gd name="T44" fmla="*/ 13 w 253"/>
                <a:gd name="T45" fmla="*/ 415 h 418"/>
                <a:gd name="T46" fmla="*/ 29 w 253"/>
                <a:gd name="T47" fmla="*/ 418 h 418"/>
                <a:gd name="T48" fmla="*/ 48 w 253"/>
                <a:gd name="T49" fmla="*/ 418 h 418"/>
                <a:gd name="T50" fmla="*/ 149 w 253"/>
                <a:gd name="T51" fmla="*/ 370 h 418"/>
                <a:gd name="T52" fmla="*/ 149 w 253"/>
                <a:gd name="T53" fmla="*/ 370 h 418"/>
                <a:gd name="T54" fmla="*/ 152 w 253"/>
                <a:gd name="T55" fmla="*/ 367 h 418"/>
                <a:gd name="T56" fmla="*/ 155 w 253"/>
                <a:gd name="T57" fmla="*/ 361 h 418"/>
                <a:gd name="T58" fmla="*/ 162 w 253"/>
                <a:gd name="T59" fmla="*/ 351 h 418"/>
                <a:gd name="T60" fmla="*/ 158 w 253"/>
                <a:gd name="T61" fmla="*/ 345 h 418"/>
                <a:gd name="T62" fmla="*/ 155 w 253"/>
                <a:gd name="T63" fmla="*/ 339 h 418"/>
                <a:gd name="T64" fmla="*/ 139 w 253"/>
                <a:gd name="T65" fmla="*/ 316 h 418"/>
                <a:gd name="T66" fmla="*/ 139 w 253"/>
                <a:gd name="T67" fmla="*/ 316 h 418"/>
                <a:gd name="T68" fmla="*/ 136 w 253"/>
                <a:gd name="T69" fmla="*/ 288 h 418"/>
                <a:gd name="T70" fmla="*/ 136 w 253"/>
                <a:gd name="T71" fmla="*/ 256 h 418"/>
                <a:gd name="T72" fmla="*/ 143 w 253"/>
                <a:gd name="T73" fmla="*/ 218 h 418"/>
                <a:gd name="T74" fmla="*/ 155 w 253"/>
                <a:gd name="T75" fmla="*/ 174 h 418"/>
                <a:gd name="T76" fmla="*/ 162 w 253"/>
                <a:gd name="T77" fmla="*/ 152 h 418"/>
                <a:gd name="T78" fmla="*/ 174 w 253"/>
                <a:gd name="T79" fmla="*/ 130 h 418"/>
                <a:gd name="T80" fmla="*/ 190 w 253"/>
                <a:gd name="T81" fmla="*/ 107 h 418"/>
                <a:gd name="T82" fmla="*/ 206 w 253"/>
                <a:gd name="T83" fmla="*/ 85 h 418"/>
                <a:gd name="T84" fmla="*/ 228 w 253"/>
                <a:gd name="T85" fmla="*/ 63 h 418"/>
                <a:gd name="T86" fmla="*/ 250 w 253"/>
                <a:gd name="T87" fmla="*/ 41 h 418"/>
                <a:gd name="T88" fmla="*/ 250 w 253"/>
                <a:gd name="T89" fmla="*/ 41 h 418"/>
                <a:gd name="T90" fmla="*/ 253 w 253"/>
                <a:gd name="T91" fmla="*/ 31 h 418"/>
                <a:gd name="T92" fmla="*/ 253 w 253"/>
                <a:gd name="T93" fmla="*/ 22 h 418"/>
                <a:gd name="T94" fmla="*/ 250 w 253"/>
                <a:gd name="T95" fmla="*/ 12 h 418"/>
                <a:gd name="T96" fmla="*/ 244 w 253"/>
                <a:gd name="T97" fmla="*/ 3 h 418"/>
                <a:gd name="T98" fmla="*/ 234 w 253"/>
                <a:gd name="T99" fmla="*/ 0 h 418"/>
                <a:gd name="T100" fmla="*/ 222 w 253"/>
                <a:gd name="T101" fmla="*/ 0 h 418"/>
                <a:gd name="T102" fmla="*/ 199 w 253"/>
                <a:gd name="T103" fmla="*/ 9 h 418"/>
                <a:gd name="T104" fmla="*/ 199 w 253"/>
                <a:gd name="T105" fmla="*/ 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3" h="418">
                  <a:moveTo>
                    <a:pt x="199" y="9"/>
                  </a:moveTo>
                  <a:lnTo>
                    <a:pt x="199" y="9"/>
                  </a:lnTo>
                  <a:lnTo>
                    <a:pt x="184" y="28"/>
                  </a:lnTo>
                  <a:lnTo>
                    <a:pt x="168" y="50"/>
                  </a:lnTo>
                  <a:lnTo>
                    <a:pt x="149" y="85"/>
                  </a:lnTo>
                  <a:lnTo>
                    <a:pt x="130" y="126"/>
                  </a:lnTo>
                  <a:lnTo>
                    <a:pt x="111" y="183"/>
                  </a:lnTo>
                  <a:lnTo>
                    <a:pt x="105" y="215"/>
                  </a:lnTo>
                  <a:lnTo>
                    <a:pt x="101" y="247"/>
                  </a:lnTo>
                  <a:lnTo>
                    <a:pt x="98" y="285"/>
                  </a:lnTo>
                  <a:lnTo>
                    <a:pt x="95" y="326"/>
                  </a:lnTo>
                  <a:lnTo>
                    <a:pt x="95" y="326"/>
                  </a:lnTo>
                  <a:lnTo>
                    <a:pt x="76" y="329"/>
                  </a:lnTo>
                  <a:lnTo>
                    <a:pt x="60" y="335"/>
                  </a:lnTo>
                  <a:lnTo>
                    <a:pt x="41" y="345"/>
                  </a:lnTo>
                  <a:lnTo>
                    <a:pt x="22" y="358"/>
                  </a:lnTo>
                  <a:lnTo>
                    <a:pt x="6" y="370"/>
                  </a:lnTo>
                  <a:lnTo>
                    <a:pt x="3" y="380"/>
                  </a:lnTo>
                  <a:lnTo>
                    <a:pt x="0" y="389"/>
                  </a:lnTo>
                  <a:lnTo>
                    <a:pt x="0" y="399"/>
                  </a:lnTo>
                  <a:lnTo>
                    <a:pt x="3" y="408"/>
                  </a:lnTo>
                  <a:lnTo>
                    <a:pt x="3" y="408"/>
                  </a:lnTo>
                  <a:lnTo>
                    <a:pt x="13" y="415"/>
                  </a:lnTo>
                  <a:lnTo>
                    <a:pt x="29" y="418"/>
                  </a:lnTo>
                  <a:lnTo>
                    <a:pt x="48" y="418"/>
                  </a:lnTo>
                  <a:lnTo>
                    <a:pt x="149" y="370"/>
                  </a:lnTo>
                  <a:lnTo>
                    <a:pt x="149" y="370"/>
                  </a:lnTo>
                  <a:lnTo>
                    <a:pt x="152" y="367"/>
                  </a:lnTo>
                  <a:lnTo>
                    <a:pt x="155" y="361"/>
                  </a:lnTo>
                  <a:lnTo>
                    <a:pt x="162" y="351"/>
                  </a:lnTo>
                  <a:lnTo>
                    <a:pt x="158" y="345"/>
                  </a:lnTo>
                  <a:lnTo>
                    <a:pt x="155" y="339"/>
                  </a:lnTo>
                  <a:lnTo>
                    <a:pt x="139" y="316"/>
                  </a:lnTo>
                  <a:lnTo>
                    <a:pt x="139" y="316"/>
                  </a:lnTo>
                  <a:lnTo>
                    <a:pt x="136" y="288"/>
                  </a:lnTo>
                  <a:lnTo>
                    <a:pt x="136" y="256"/>
                  </a:lnTo>
                  <a:lnTo>
                    <a:pt x="143" y="218"/>
                  </a:lnTo>
                  <a:lnTo>
                    <a:pt x="155" y="174"/>
                  </a:lnTo>
                  <a:lnTo>
                    <a:pt x="162" y="152"/>
                  </a:lnTo>
                  <a:lnTo>
                    <a:pt x="174" y="130"/>
                  </a:lnTo>
                  <a:lnTo>
                    <a:pt x="190" y="107"/>
                  </a:lnTo>
                  <a:lnTo>
                    <a:pt x="206" y="85"/>
                  </a:lnTo>
                  <a:lnTo>
                    <a:pt x="228" y="63"/>
                  </a:lnTo>
                  <a:lnTo>
                    <a:pt x="250" y="41"/>
                  </a:lnTo>
                  <a:lnTo>
                    <a:pt x="250" y="41"/>
                  </a:lnTo>
                  <a:lnTo>
                    <a:pt x="253" y="31"/>
                  </a:lnTo>
                  <a:lnTo>
                    <a:pt x="253" y="22"/>
                  </a:lnTo>
                  <a:lnTo>
                    <a:pt x="250" y="12"/>
                  </a:lnTo>
                  <a:lnTo>
                    <a:pt x="244" y="3"/>
                  </a:lnTo>
                  <a:lnTo>
                    <a:pt x="234" y="0"/>
                  </a:lnTo>
                  <a:lnTo>
                    <a:pt x="222" y="0"/>
                  </a:lnTo>
                  <a:lnTo>
                    <a:pt x="199" y="9"/>
                  </a:lnTo>
                  <a:lnTo>
                    <a:pt x="199"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3"/>
            <p:cNvSpPr>
              <a:spLocks/>
            </p:cNvSpPr>
            <p:nvPr/>
          </p:nvSpPr>
          <p:spPr bwMode="auto">
            <a:xfrm>
              <a:off x="1015" y="3212"/>
              <a:ext cx="253" cy="421"/>
            </a:xfrm>
            <a:custGeom>
              <a:avLst/>
              <a:gdLst>
                <a:gd name="T0" fmla="*/ 51 w 253"/>
                <a:gd name="T1" fmla="*/ 12 h 421"/>
                <a:gd name="T2" fmla="*/ 51 w 253"/>
                <a:gd name="T3" fmla="*/ 12 h 421"/>
                <a:gd name="T4" fmla="*/ 66 w 253"/>
                <a:gd name="T5" fmla="*/ 28 h 421"/>
                <a:gd name="T6" fmla="*/ 85 w 253"/>
                <a:gd name="T7" fmla="*/ 54 h 421"/>
                <a:gd name="T8" fmla="*/ 104 w 253"/>
                <a:gd name="T9" fmla="*/ 85 h 421"/>
                <a:gd name="T10" fmla="*/ 123 w 253"/>
                <a:gd name="T11" fmla="*/ 130 h 421"/>
                <a:gd name="T12" fmla="*/ 139 w 253"/>
                <a:gd name="T13" fmla="*/ 183 h 421"/>
                <a:gd name="T14" fmla="*/ 146 w 253"/>
                <a:gd name="T15" fmla="*/ 215 h 421"/>
                <a:gd name="T16" fmla="*/ 152 w 253"/>
                <a:gd name="T17" fmla="*/ 250 h 421"/>
                <a:gd name="T18" fmla="*/ 155 w 253"/>
                <a:gd name="T19" fmla="*/ 285 h 421"/>
                <a:gd name="T20" fmla="*/ 155 w 253"/>
                <a:gd name="T21" fmla="*/ 326 h 421"/>
                <a:gd name="T22" fmla="*/ 155 w 253"/>
                <a:gd name="T23" fmla="*/ 326 h 421"/>
                <a:gd name="T24" fmla="*/ 174 w 253"/>
                <a:gd name="T25" fmla="*/ 332 h 421"/>
                <a:gd name="T26" fmla="*/ 193 w 253"/>
                <a:gd name="T27" fmla="*/ 339 h 421"/>
                <a:gd name="T28" fmla="*/ 212 w 253"/>
                <a:gd name="T29" fmla="*/ 345 h 421"/>
                <a:gd name="T30" fmla="*/ 231 w 253"/>
                <a:gd name="T31" fmla="*/ 358 h 421"/>
                <a:gd name="T32" fmla="*/ 244 w 253"/>
                <a:gd name="T33" fmla="*/ 373 h 421"/>
                <a:gd name="T34" fmla="*/ 250 w 253"/>
                <a:gd name="T35" fmla="*/ 380 h 421"/>
                <a:gd name="T36" fmla="*/ 253 w 253"/>
                <a:gd name="T37" fmla="*/ 389 h 421"/>
                <a:gd name="T38" fmla="*/ 253 w 253"/>
                <a:gd name="T39" fmla="*/ 399 h 421"/>
                <a:gd name="T40" fmla="*/ 250 w 253"/>
                <a:gd name="T41" fmla="*/ 411 h 421"/>
                <a:gd name="T42" fmla="*/ 250 w 253"/>
                <a:gd name="T43" fmla="*/ 411 h 421"/>
                <a:gd name="T44" fmla="*/ 237 w 253"/>
                <a:gd name="T45" fmla="*/ 418 h 421"/>
                <a:gd name="T46" fmla="*/ 225 w 253"/>
                <a:gd name="T47" fmla="*/ 421 h 421"/>
                <a:gd name="T48" fmla="*/ 206 w 253"/>
                <a:gd name="T49" fmla="*/ 421 h 421"/>
                <a:gd name="T50" fmla="*/ 104 w 253"/>
                <a:gd name="T51" fmla="*/ 370 h 421"/>
                <a:gd name="T52" fmla="*/ 104 w 253"/>
                <a:gd name="T53" fmla="*/ 370 h 421"/>
                <a:gd name="T54" fmla="*/ 101 w 253"/>
                <a:gd name="T55" fmla="*/ 370 h 421"/>
                <a:gd name="T56" fmla="*/ 95 w 253"/>
                <a:gd name="T57" fmla="*/ 361 h 421"/>
                <a:gd name="T58" fmla="*/ 92 w 253"/>
                <a:gd name="T59" fmla="*/ 351 h 421"/>
                <a:gd name="T60" fmla="*/ 92 w 253"/>
                <a:gd name="T61" fmla="*/ 345 h 421"/>
                <a:gd name="T62" fmla="*/ 95 w 253"/>
                <a:gd name="T63" fmla="*/ 339 h 421"/>
                <a:gd name="T64" fmla="*/ 114 w 253"/>
                <a:gd name="T65" fmla="*/ 316 h 421"/>
                <a:gd name="T66" fmla="*/ 114 w 253"/>
                <a:gd name="T67" fmla="*/ 316 h 421"/>
                <a:gd name="T68" fmla="*/ 114 w 253"/>
                <a:gd name="T69" fmla="*/ 288 h 421"/>
                <a:gd name="T70" fmla="*/ 114 w 253"/>
                <a:gd name="T71" fmla="*/ 259 h 421"/>
                <a:gd name="T72" fmla="*/ 111 w 253"/>
                <a:gd name="T73" fmla="*/ 218 h 421"/>
                <a:gd name="T74" fmla="*/ 98 w 253"/>
                <a:gd name="T75" fmla="*/ 174 h 421"/>
                <a:gd name="T76" fmla="*/ 89 w 253"/>
                <a:gd name="T77" fmla="*/ 152 h 421"/>
                <a:gd name="T78" fmla="*/ 76 w 253"/>
                <a:gd name="T79" fmla="*/ 130 h 421"/>
                <a:gd name="T80" fmla="*/ 63 w 253"/>
                <a:gd name="T81" fmla="*/ 107 h 421"/>
                <a:gd name="T82" fmla="*/ 44 w 253"/>
                <a:gd name="T83" fmla="*/ 85 h 421"/>
                <a:gd name="T84" fmla="*/ 25 w 253"/>
                <a:gd name="T85" fmla="*/ 63 h 421"/>
                <a:gd name="T86" fmla="*/ 0 w 253"/>
                <a:gd name="T87" fmla="*/ 44 h 421"/>
                <a:gd name="T88" fmla="*/ 0 w 253"/>
                <a:gd name="T89" fmla="*/ 44 h 421"/>
                <a:gd name="T90" fmla="*/ 0 w 253"/>
                <a:gd name="T91" fmla="*/ 31 h 421"/>
                <a:gd name="T92" fmla="*/ 0 w 253"/>
                <a:gd name="T93" fmla="*/ 22 h 421"/>
                <a:gd name="T94" fmla="*/ 3 w 253"/>
                <a:gd name="T95" fmla="*/ 12 h 421"/>
                <a:gd name="T96" fmla="*/ 6 w 253"/>
                <a:gd name="T97" fmla="*/ 3 h 421"/>
                <a:gd name="T98" fmla="*/ 16 w 253"/>
                <a:gd name="T99" fmla="*/ 0 h 421"/>
                <a:gd name="T100" fmla="*/ 32 w 253"/>
                <a:gd name="T101" fmla="*/ 3 h 421"/>
                <a:gd name="T102" fmla="*/ 51 w 253"/>
                <a:gd name="T103" fmla="*/ 12 h 421"/>
                <a:gd name="T104" fmla="*/ 51 w 253"/>
                <a:gd name="T105" fmla="*/ 12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3" h="421">
                  <a:moveTo>
                    <a:pt x="51" y="12"/>
                  </a:moveTo>
                  <a:lnTo>
                    <a:pt x="51" y="12"/>
                  </a:lnTo>
                  <a:lnTo>
                    <a:pt x="66" y="28"/>
                  </a:lnTo>
                  <a:lnTo>
                    <a:pt x="85" y="54"/>
                  </a:lnTo>
                  <a:lnTo>
                    <a:pt x="104" y="85"/>
                  </a:lnTo>
                  <a:lnTo>
                    <a:pt x="123" y="130"/>
                  </a:lnTo>
                  <a:lnTo>
                    <a:pt x="139" y="183"/>
                  </a:lnTo>
                  <a:lnTo>
                    <a:pt x="146" y="215"/>
                  </a:lnTo>
                  <a:lnTo>
                    <a:pt x="152" y="250"/>
                  </a:lnTo>
                  <a:lnTo>
                    <a:pt x="155" y="285"/>
                  </a:lnTo>
                  <a:lnTo>
                    <a:pt x="155" y="326"/>
                  </a:lnTo>
                  <a:lnTo>
                    <a:pt x="155" y="326"/>
                  </a:lnTo>
                  <a:lnTo>
                    <a:pt x="174" y="332"/>
                  </a:lnTo>
                  <a:lnTo>
                    <a:pt x="193" y="339"/>
                  </a:lnTo>
                  <a:lnTo>
                    <a:pt x="212" y="345"/>
                  </a:lnTo>
                  <a:lnTo>
                    <a:pt x="231" y="358"/>
                  </a:lnTo>
                  <a:lnTo>
                    <a:pt x="244" y="373"/>
                  </a:lnTo>
                  <a:lnTo>
                    <a:pt x="250" y="380"/>
                  </a:lnTo>
                  <a:lnTo>
                    <a:pt x="253" y="389"/>
                  </a:lnTo>
                  <a:lnTo>
                    <a:pt x="253" y="399"/>
                  </a:lnTo>
                  <a:lnTo>
                    <a:pt x="250" y="411"/>
                  </a:lnTo>
                  <a:lnTo>
                    <a:pt x="250" y="411"/>
                  </a:lnTo>
                  <a:lnTo>
                    <a:pt x="237" y="418"/>
                  </a:lnTo>
                  <a:lnTo>
                    <a:pt x="225" y="421"/>
                  </a:lnTo>
                  <a:lnTo>
                    <a:pt x="206" y="421"/>
                  </a:lnTo>
                  <a:lnTo>
                    <a:pt x="104" y="370"/>
                  </a:lnTo>
                  <a:lnTo>
                    <a:pt x="104" y="370"/>
                  </a:lnTo>
                  <a:lnTo>
                    <a:pt x="101" y="370"/>
                  </a:lnTo>
                  <a:lnTo>
                    <a:pt x="95" y="361"/>
                  </a:lnTo>
                  <a:lnTo>
                    <a:pt x="92" y="351"/>
                  </a:lnTo>
                  <a:lnTo>
                    <a:pt x="92" y="345"/>
                  </a:lnTo>
                  <a:lnTo>
                    <a:pt x="95" y="339"/>
                  </a:lnTo>
                  <a:lnTo>
                    <a:pt x="114" y="316"/>
                  </a:lnTo>
                  <a:lnTo>
                    <a:pt x="114" y="316"/>
                  </a:lnTo>
                  <a:lnTo>
                    <a:pt x="114" y="288"/>
                  </a:lnTo>
                  <a:lnTo>
                    <a:pt x="114" y="259"/>
                  </a:lnTo>
                  <a:lnTo>
                    <a:pt x="111" y="218"/>
                  </a:lnTo>
                  <a:lnTo>
                    <a:pt x="98" y="174"/>
                  </a:lnTo>
                  <a:lnTo>
                    <a:pt x="89" y="152"/>
                  </a:lnTo>
                  <a:lnTo>
                    <a:pt x="76" y="130"/>
                  </a:lnTo>
                  <a:lnTo>
                    <a:pt x="63" y="107"/>
                  </a:lnTo>
                  <a:lnTo>
                    <a:pt x="44" y="85"/>
                  </a:lnTo>
                  <a:lnTo>
                    <a:pt x="25" y="63"/>
                  </a:lnTo>
                  <a:lnTo>
                    <a:pt x="0" y="44"/>
                  </a:lnTo>
                  <a:lnTo>
                    <a:pt x="0" y="44"/>
                  </a:lnTo>
                  <a:lnTo>
                    <a:pt x="0" y="31"/>
                  </a:lnTo>
                  <a:lnTo>
                    <a:pt x="0" y="22"/>
                  </a:lnTo>
                  <a:lnTo>
                    <a:pt x="3" y="12"/>
                  </a:lnTo>
                  <a:lnTo>
                    <a:pt x="6" y="3"/>
                  </a:lnTo>
                  <a:lnTo>
                    <a:pt x="16" y="0"/>
                  </a:lnTo>
                  <a:lnTo>
                    <a:pt x="32" y="3"/>
                  </a:lnTo>
                  <a:lnTo>
                    <a:pt x="51" y="12"/>
                  </a:lnTo>
                  <a:lnTo>
                    <a:pt x="51"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4"/>
            <p:cNvSpPr>
              <a:spLocks/>
            </p:cNvSpPr>
            <p:nvPr/>
          </p:nvSpPr>
          <p:spPr bwMode="auto">
            <a:xfrm>
              <a:off x="372" y="2544"/>
              <a:ext cx="861" cy="554"/>
            </a:xfrm>
            <a:custGeom>
              <a:avLst/>
              <a:gdLst>
                <a:gd name="T0" fmla="*/ 4 w 861"/>
                <a:gd name="T1" fmla="*/ 370 h 554"/>
                <a:gd name="T2" fmla="*/ 0 w 861"/>
                <a:gd name="T3" fmla="*/ 316 h 554"/>
                <a:gd name="T4" fmla="*/ 13 w 861"/>
                <a:gd name="T5" fmla="*/ 262 h 554"/>
                <a:gd name="T6" fmla="*/ 45 w 861"/>
                <a:gd name="T7" fmla="*/ 209 h 554"/>
                <a:gd name="T8" fmla="*/ 89 w 861"/>
                <a:gd name="T9" fmla="*/ 158 h 554"/>
                <a:gd name="T10" fmla="*/ 143 w 861"/>
                <a:gd name="T11" fmla="*/ 114 h 554"/>
                <a:gd name="T12" fmla="*/ 209 w 861"/>
                <a:gd name="T13" fmla="*/ 72 h 554"/>
                <a:gd name="T14" fmla="*/ 289 w 861"/>
                <a:gd name="T15" fmla="*/ 38 h 554"/>
                <a:gd name="T16" fmla="*/ 374 w 861"/>
                <a:gd name="T17" fmla="*/ 15 h 554"/>
                <a:gd name="T18" fmla="*/ 415 w 861"/>
                <a:gd name="T19" fmla="*/ 6 h 554"/>
                <a:gd name="T20" fmla="*/ 501 w 861"/>
                <a:gd name="T21" fmla="*/ 0 h 554"/>
                <a:gd name="T22" fmla="*/ 583 w 861"/>
                <a:gd name="T23" fmla="*/ 3 h 554"/>
                <a:gd name="T24" fmla="*/ 656 w 861"/>
                <a:gd name="T25" fmla="*/ 15 h 554"/>
                <a:gd name="T26" fmla="*/ 722 w 861"/>
                <a:gd name="T27" fmla="*/ 38 h 554"/>
                <a:gd name="T28" fmla="*/ 779 w 861"/>
                <a:gd name="T29" fmla="*/ 69 h 554"/>
                <a:gd name="T30" fmla="*/ 820 w 861"/>
                <a:gd name="T31" fmla="*/ 110 h 554"/>
                <a:gd name="T32" fmla="*/ 849 w 861"/>
                <a:gd name="T33" fmla="*/ 155 h 554"/>
                <a:gd name="T34" fmla="*/ 858 w 861"/>
                <a:gd name="T35" fmla="*/ 183 h 554"/>
                <a:gd name="T36" fmla="*/ 861 w 861"/>
                <a:gd name="T37" fmla="*/ 237 h 554"/>
                <a:gd name="T38" fmla="*/ 846 w 861"/>
                <a:gd name="T39" fmla="*/ 291 h 554"/>
                <a:gd name="T40" fmla="*/ 817 w 861"/>
                <a:gd name="T41" fmla="*/ 345 h 554"/>
                <a:gd name="T42" fmla="*/ 773 w 861"/>
                <a:gd name="T43" fmla="*/ 395 h 554"/>
                <a:gd name="T44" fmla="*/ 716 w 861"/>
                <a:gd name="T45" fmla="*/ 440 h 554"/>
                <a:gd name="T46" fmla="*/ 649 w 861"/>
                <a:gd name="T47" fmla="*/ 481 h 554"/>
                <a:gd name="T48" fmla="*/ 573 w 861"/>
                <a:gd name="T49" fmla="*/ 516 h 554"/>
                <a:gd name="T50" fmla="*/ 488 w 861"/>
                <a:gd name="T51" fmla="*/ 538 h 554"/>
                <a:gd name="T52" fmla="*/ 444 w 861"/>
                <a:gd name="T53" fmla="*/ 547 h 554"/>
                <a:gd name="T54" fmla="*/ 358 w 861"/>
                <a:gd name="T55" fmla="*/ 554 h 554"/>
                <a:gd name="T56" fmla="*/ 279 w 861"/>
                <a:gd name="T57" fmla="*/ 551 h 554"/>
                <a:gd name="T58" fmla="*/ 203 w 861"/>
                <a:gd name="T59" fmla="*/ 538 h 554"/>
                <a:gd name="T60" fmla="*/ 137 w 861"/>
                <a:gd name="T61" fmla="*/ 516 h 554"/>
                <a:gd name="T62" fmla="*/ 83 w 861"/>
                <a:gd name="T63" fmla="*/ 484 h 554"/>
                <a:gd name="T64" fmla="*/ 38 w 861"/>
                <a:gd name="T65" fmla="*/ 443 h 554"/>
                <a:gd name="T66" fmla="*/ 10 w 861"/>
                <a:gd name="T67" fmla="*/ 399 h 554"/>
                <a:gd name="T68" fmla="*/ 4 w 861"/>
                <a:gd name="T69" fmla="*/ 3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1" h="554">
                  <a:moveTo>
                    <a:pt x="4" y="370"/>
                  </a:moveTo>
                  <a:lnTo>
                    <a:pt x="4" y="370"/>
                  </a:lnTo>
                  <a:lnTo>
                    <a:pt x="0" y="345"/>
                  </a:lnTo>
                  <a:lnTo>
                    <a:pt x="0" y="316"/>
                  </a:lnTo>
                  <a:lnTo>
                    <a:pt x="7" y="288"/>
                  </a:lnTo>
                  <a:lnTo>
                    <a:pt x="13" y="262"/>
                  </a:lnTo>
                  <a:lnTo>
                    <a:pt x="26" y="234"/>
                  </a:lnTo>
                  <a:lnTo>
                    <a:pt x="45" y="209"/>
                  </a:lnTo>
                  <a:lnTo>
                    <a:pt x="64" y="183"/>
                  </a:lnTo>
                  <a:lnTo>
                    <a:pt x="89" y="158"/>
                  </a:lnTo>
                  <a:lnTo>
                    <a:pt x="114" y="136"/>
                  </a:lnTo>
                  <a:lnTo>
                    <a:pt x="143" y="114"/>
                  </a:lnTo>
                  <a:lnTo>
                    <a:pt x="175" y="91"/>
                  </a:lnTo>
                  <a:lnTo>
                    <a:pt x="209" y="72"/>
                  </a:lnTo>
                  <a:lnTo>
                    <a:pt x="247" y="53"/>
                  </a:lnTo>
                  <a:lnTo>
                    <a:pt x="289" y="38"/>
                  </a:lnTo>
                  <a:lnTo>
                    <a:pt x="330" y="25"/>
                  </a:lnTo>
                  <a:lnTo>
                    <a:pt x="374" y="15"/>
                  </a:lnTo>
                  <a:lnTo>
                    <a:pt x="374" y="15"/>
                  </a:lnTo>
                  <a:lnTo>
                    <a:pt x="415" y="6"/>
                  </a:lnTo>
                  <a:lnTo>
                    <a:pt x="459" y="0"/>
                  </a:lnTo>
                  <a:lnTo>
                    <a:pt x="501" y="0"/>
                  </a:lnTo>
                  <a:lnTo>
                    <a:pt x="542" y="0"/>
                  </a:lnTo>
                  <a:lnTo>
                    <a:pt x="583" y="3"/>
                  </a:lnTo>
                  <a:lnTo>
                    <a:pt x="621" y="6"/>
                  </a:lnTo>
                  <a:lnTo>
                    <a:pt x="656" y="15"/>
                  </a:lnTo>
                  <a:lnTo>
                    <a:pt x="690" y="25"/>
                  </a:lnTo>
                  <a:lnTo>
                    <a:pt x="722" y="38"/>
                  </a:lnTo>
                  <a:lnTo>
                    <a:pt x="751" y="53"/>
                  </a:lnTo>
                  <a:lnTo>
                    <a:pt x="779" y="69"/>
                  </a:lnTo>
                  <a:lnTo>
                    <a:pt x="801" y="88"/>
                  </a:lnTo>
                  <a:lnTo>
                    <a:pt x="820" y="110"/>
                  </a:lnTo>
                  <a:lnTo>
                    <a:pt x="836" y="133"/>
                  </a:lnTo>
                  <a:lnTo>
                    <a:pt x="849" y="155"/>
                  </a:lnTo>
                  <a:lnTo>
                    <a:pt x="858" y="183"/>
                  </a:lnTo>
                  <a:lnTo>
                    <a:pt x="858" y="183"/>
                  </a:lnTo>
                  <a:lnTo>
                    <a:pt x="861" y="209"/>
                  </a:lnTo>
                  <a:lnTo>
                    <a:pt x="861" y="237"/>
                  </a:lnTo>
                  <a:lnTo>
                    <a:pt x="855" y="266"/>
                  </a:lnTo>
                  <a:lnTo>
                    <a:pt x="846" y="291"/>
                  </a:lnTo>
                  <a:lnTo>
                    <a:pt x="833" y="319"/>
                  </a:lnTo>
                  <a:lnTo>
                    <a:pt x="817" y="345"/>
                  </a:lnTo>
                  <a:lnTo>
                    <a:pt x="795" y="370"/>
                  </a:lnTo>
                  <a:lnTo>
                    <a:pt x="773" y="395"/>
                  </a:lnTo>
                  <a:lnTo>
                    <a:pt x="747" y="418"/>
                  </a:lnTo>
                  <a:lnTo>
                    <a:pt x="716" y="440"/>
                  </a:lnTo>
                  <a:lnTo>
                    <a:pt x="684" y="462"/>
                  </a:lnTo>
                  <a:lnTo>
                    <a:pt x="649" y="481"/>
                  </a:lnTo>
                  <a:lnTo>
                    <a:pt x="611" y="500"/>
                  </a:lnTo>
                  <a:lnTo>
                    <a:pt x="573" y="516"/>
                  </a:lnTo>
                  <a:lnTo>
                    <a:pt x="532" y="528"/>
                  </a:lnTo>
                  <a:lnTo>
                    <a:pt x="488" y="538"/>
                  </a:lnTo>
                  <a:lnTo>
                    <a:pt x="488" y="538"/>
                  </a:lnTo>
                  <a:lnTo>
                    <a:pt x="444" y="547"/>
                  </a:lnTo>
                  <a:lnTo>
                    <a:pt x="399" y="554"/>
                  </a:lnTo>
                  <a:lnTo>
                    <a:pt x="358" y="554"/>
                  </a:lnTo>
                  <a:lnTo>
                    <a:pt x="317" y="554"/>
                  </a:lnTo>
                  <a:lnTo>
                    <a:pt x="279" y="551"/>
                  </a:lnTo>
                  <a:lnTo>
                    <a:pt x="238" y="547"/>
                  </a:lnTo>
                  <a:lnTo>
                    <a:pt x="203" y="538"/>
                  </a:lnTo>
                  <a:lnTo>
                    <a:pt x="168" y="528"/>
                  </a:lnTo>
                  <a:lnTo>
                    <a:pt x="137" y="516"/>
                  </a:lnTo>
                  <a:lnTo>
                    <a:pt x="108" y="500"/>
                  </a:lnTo>
                  <a:lnTo>
                    <a:pt x="83" y="484"/>
                  </a:lnTo>
                  <a:lnTo>
                    <a:pt x="61" y="465"/>
                  </a:lnTo>
                  <a:lnTo>
                    <a:pt x="38" y="443"/>
                  </a:lnTo>
                  <a:lnTo>
                    <a:pt x="23" y="421"/>
                  </a:lnTo>
                  <a:lnTo>
                    <a:pt x="10" y="399"/>
                  </a:lnTo>
                  <a:lnTo>
                    <a:pt x="4" y="370"/>
                  </a:lnTo>
                  <a:lnTo>
                    <a:pt x="4" y="3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5"/>
            <p:cNvSpPr>
              <a:spLocks/>
            </p:cNvSpPr>
            <p:nvPr/>
          </p:nvSpPr>
          <p:spPr bwMode="auto">
            <a:xfrm>
              <a:off x="1031" y="2629"/>
              <a:ext cx="123" cy="111"/>
            </a:xfrm>
            <a:custGeom>
              <a:avLst/>
              <a:gdLst>
                <a:gd name="T0" fmla="*/ 28 w 123"/>
                <a:gd name="T1" fmla="*/ 111 h 111"/>
                <a:gd name="T2" fmla="*/ 28 w 123"/>
                <a:gd name="T3" fmla="*/ 111 h 111"/>
                <a:gd name="T4" fmla="*/ 66 w 123"/>
                <a:gd name="T5" fmla="*/ 98 h 111"/>
                <a:gd name="T6" fmla="*/ 66 w 123"/>
                <a:gd name="T7" fmla="*/ 98 h 111"/>
                <a:gd name="T8" fmla="*/ 95 w 123"/>
                <a:gd name="T9" fmla="*/ 92 h 111"/>
                <a:gd name="T10" fmla="*/ 120 w 123"/>
                <a:gd name="T11" fmla="*/ 92 h 111"/>
                <a:gd name="T12" fmla="*/ 120 w 123"/>
                <a:gd name="T13" fmla="*/ 92 h 111"/>
                <a:gd name="T14" fmla="*/ 123 w 123"/>
                <a:gd name="T15" fmla="*/ 76 h 111"/>
                <a:gd name="T16" fmla="*/ 123 w 123"/>
                <a:gd name="T17" fmla="*/ 57 h 111"/>
                <a:gd name="T18" fmla="*/ 117 w 123"/>
                <a:gd name="T19" fmla="*/ 41 h 111"/>
                <a:gd name="T20" fmla="*/ 104 w 123"/>
                <a:gd name="T21" fmla="*/ 22 h 111"/>
                <a:gd name="T22" fmla="*/ 104 w 123"/>
                <a:gd name="T23" fmla="*/ 22 h 111"/>
                <a:gd name="T24" fmla="*/ 95 w 123"/>
                <a:gd name="T25" fmla="*/ 16 h 111"/>
                <a:gd name="T26" fmla="*/ 85 w 123"/>
                <a:gd name="T27" fmla="*/ 6 h 111"/>
                <a:gd name="T28" fmla="*/ 73 w 123"/>
                <a:gd name="T29" fmla="*/ 3 h 111"/>
                <a:gd name="T30" fmla="*/ 63 w 123"/>
                <a:gd name="T31" fmla="*/ 0 h 111"/>
                <a:gd name="T32" fmla="*/ 50 w 123"/>
                <a:gd name="T33" fmla="*/ 0 h 111"/>
                <a:gd name="T34" fmla="*/ 38 w 123"/>
                <a:gd name="T35" fmla="*/ 0 h 111"/>
                <a:gd name="T36" fmla="*/ 28 w 123"/>
                <a:gd name="T37" fmla="*/ 6 h 111"/>
                <a:gd name="T38" fmla="*/ 19 w 123"/>
                <a:gd name="T39" fmla="*/ 13 h 111"/>
                <a:gd name="T40" fmla="*/ 19 w 123"/>
                <a:gd name="T41" fmla="*/ 13 h 111"/>
                <a:gd name="T42" fmla="*/ 9 w 123"/>
                <a:gd name="T43" fmla="*/ 22 h 111"/>
                <a:gd name="T44" fmla="*/ 3 w 123"/>
                <a:gd name="T45" fmla="*/ 32 h 111"/>
                <a:gd name="T46" fmla="*/ 0 w 123"/>
                <a:gd name="T47" fmla="*/ 44 h 111"/>
                <a:gd name="T48" fmla="*/ 0 w 123"/>
                <a:gd name="T49" fmla="*/ 54 h 111"/>
                <a:gd name="T50" fmla="*/ 0 w 123"/>
                <a:gd name="T51" fmla="*/ 67 h 111"/>
                <a:gd name="T52" fmla="*/ 6 w 123"/>
                <a:gd name="T53" fmla="*/ 79 h 111"/>
                <a:gd name="T54" fmla="*/ 9 w 123"/>
                <a:gd name="T55" fmla="*/ 92 h 111"/>
                <a:gd name="T56" fmla="*/ 19 w 123"/>
                <a:gd name="T57" fmla="*/ 101 h 111"/>
                <a:gd name="T58" fmla="*/ 19 w 123"/>
                <a:gd name="T59" fmla="*/ 101 h 111"/>
                <a:gd name="T60" fmla="*/ 28 w 123"/>
                <a:gd name="T61" fmla="*/ 111 h 111"/>
                <a:gd name="T62" fmla="*/ 28 w 123"/>
                <a:gd name="T6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3" h="111">
                  <a:moveTo>
                    <a:pt x="28" y="111"/>
                  </a:moveTo>
                  <a:lnTo>
                    <a:pt x="28" y="111"/>
                  </a:lnTo>
                  <a:lnTo>
                    <a:pt x="66" y="98"/>
                  </a:lnTo>
                  <a:lnTo>
                    <a:pt x="66" y="98"/>
                  </a:lnTo>
                  <a:lnTo>
                    <a:pt x="95" y="92"/>
                  </a:lnTo>
                  <a:lnTo>
                    <a:pt x="120" y="92"/>
                  </a:lnTo>
                  <a:lnTo>
                    <a:pt x="120" y="92"/>
                  </a:lnTo>
                  <a:lnTo>
                    <a:pt x="123" y="76"/>
                  </a:lnTo>
                  <a:lnTo>
                    <a:pt x="123" y="57"/>
                  </a:lnTo>
                  <a:lnTo>
                    <a:pt x="117" y="41"/>
                  </a:lnTo>
                  <a:lnTo>
                    <a:pt x="104" y="22"/>
                  </a:lnTo>
                  <a:lnTo>
                    <a:pt x="104" y="22"/>
                  </a:lnTo>
                  <a:lnTo>
                    <a:pt x="95" y="16"/>
                  </a:lnTo>
                  <a:lnTo>
                    <a:pt x="85" y="6"/>
                  </a:lnTo>
                  <a:lnTo>
                    <a:pt x="73" y="3"/>
                  </a:lnTo>
                  <a:lnTo>
                    <a:pt x="63" y="0"/>
                  </a:lnTo>
                  <a:lnTo>
                    <a:pt x="50" y="0"/>
                  </a:lnTo>
                  <a:lnTo>
                    <a:pt x="38" y="0"/>
                  </a:lnTo>
                  <a:lnTo>
                    <a:pt x="28" y="6"/>
                  </a:lnTo>
                  <a:lnTo>
                    <a:pt x="19" y="13"/>
                  </a:lnTo>
                  <a:lnTo>
                    <a:pt x="19" y="13"/>
                  </a:lnTo>
                  <a:lnTo>
                    <a:pt x="9" y="22"/>
                  </a:lnTo>
                  <a:lnTo>
                    <a:pt x="3" y="32"/>
                  </a:lnTo>
                  <a:lnTo>
                    <a:pt x="0" y="44"/>
                  </a:lnTo>
                  <a:lnTo>
                    <a:pt x="0" y="54"/>
                  </a:lnTo>
                  <a:lnTo>
                    <a:pt x="0" y="67"/>
                  </a:lnTo>
                  <a:lnTo>
                    <a:pt x="6" y="79"/>
                  </a:lnTo>
                  <a:lnTo>
                    <a:pt x="9" y="92"/>
                  </a:lnTo>
                  <a:lnTo>
                    <a:pt x="19" y="101"/>
                  </a:lnTo>
                  <a:lnTo>
                    <a:pt x="19" y="101"/>
                  </a:lnTo>
                  <a:lnTo>
                    <a:pt x="28" y="111"/>
                  </a:lnTo>
                  <a:lnTo>
                    <a:pt x="2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6"/>
            <p:cNvSpPr>
              <a:spLocks/>
            </p:cNvSpPr>
            <p:nvPr/>
          </p:nvSpPr>
          <p:spPr bwMode="auto">
            <a:xfrm>
              <a:off x="721" y="2696"/>
              <a:ext cx="117" cy="120"/>
            </a:xfrm>
            <a:custGeom>
              <a:avLst/>
              <a:gdLst>
                <a:gd name="T0" fmla="*/ 22 w 117"/>
                <a:gd name="T1" fmla="*/ 120 h 120"/>
                <a:gd name="T2" fmla="*/ 22 w 117"/>
                <a:gd name="T3" fmla="*/ 120 h 120"/>
                <a:gd name="T4" fmla="*/ 44 w 117"/>
                <a:gd name="T5" fmla="*/ 114 h 120"/>
                <a:gd name="T6" fmla="*/ 44 w 117"/>
                <a:gd name="T7" fmla="*/ 114 h 120"/>
                <a:gd name="T8" fmla="*/ 76 w 117"/>
                <a:gd name="T9" fmla="*/ 110 h 120"/>
                <a:gd name="T10" fmla="*/ 101 w 117"/>
                <a:gd name="T11" fmla="*/ 107 h 120"/>
                <a:gd name="T12" fmla="*/ 101 w 117"/>
                <a:gd name="T13" fmla="*/ 107 h 120"/>
                <a:gd name="T14" fmla="*/ 110 w 117"/>
                <a:gd name="T15" fmla="*/ 95 h 120"/>
                <a:gd name="T16" fmla="*/ 114 w 117"/>
                <a:gd name="T17" fmla="*/ 76 h 120"/>
                <a:gd name="T18" fmla="*/ 114 w 117"/>
                <a:gd name="T19" fmla="*/ 76 h 120"/>
                <a:gd name="T20" fmla="*/ 117 w 117"/>
                <a:gd name="T21" fmla="*/ 63 h 120"/>
                <a:gd name="T22" fmla="*/ 114 w 117"/>
                <a:gd name="T23" fmla="*/ 50 h 120"/>
                <a:gd name="T24" fmla="*/ 110 w 117"/>
                <a:gd name="T25" fmla="*/ 38 h 120"/>
                <a:gd name="T26" fmla="*/ 107 w 117"/>
                <a:gd name="T27" fmla="*/ 28 h 120"/>
                <a:gd name="T28" fmla="*/ 98 w 117"/>
                <a:gd name="T29" fmla="*/ 19 h 120"/>
                <a:gd name="T30" fmla="*/ 91 w 117"/>
                <a:gd name="T31" fmla="*/ 9 h 120"/>
                <a:gd name="T32" fmla="*/ 82 w 117"/>
                <a:gd name="T33" fmla="*/ 3 h 120"/>
                <a:gd name="T34" fmla="*/ 69 w 117"/>
                <a:gd name="T35" fmla="*/ 0 h 120"/>
                <a:gd name="T36" fmla="*/ 69 w 117"/>
                <a:gd name="T37" fmla="*/ 0 h 120"/>
                <a:gd name="T38" fmla="*/ 57 w 117"/>
                <a:gd name="T39" fmla="*/ 0 h 120"/>
                <a:gd name="T40" fmla="*/ 47 w 117"/>
                <a:gd name="T41" fmla="*/ 3 h 120"/>
                <a:gd name="T42" fmla="*/ 34 w 117"/>
                <a:gd name="T43" fmla="*/ 6 h 120"/>
                <a:gd name="T44" fmla="*/ 25 w 117"/>
                <a:gd name="T45" fmla="*/ 12 h 120"/>
                <a:gd name="T46" fmla="*/ 15 w 117"/>
                <a:gd name="T47" fmla="*/ 22 h 120"/>
                <a:gd name="T48" fmla="*/ 9 w 117"/>
                <a:gd name="T49" fmla="*/ 31 h 120"/>
                <a:gd name="T50" fmla="*/ 3 w 117"/>
                <a:gd name="T51" fmla="*/ 44 h 120"/>
                <a:gd name="T52" fmla="*/ 0 w 117"/>
                <a:gd name="T53" fmla="*/ 57 h 120"/>
                <a:gd name="T54" fmla="*/ 0 w 117"/>
                <a:gd name="T55" fmla="*/ 57 h 120"/>
                <a:gd name="T56" fmla="*/ 0 w 117"/>
                <a:gd name="T57" fmla="*/ 76 h 120"/>
                <a:gd name="T58" fmla="*/ 3 w 117"/>
                <a:gd name="T59" fmla="*/ 91 h 120"/>
                <a:gd name="T60" fmla="*/ 9 w 117"/>
                <a:gd name="T61" fmla="*/ 107 h 120"/>
                <a:gd name="T62" fmla="*/ 22 w 117"/>
                <a:gd name="T63" fmla="*/ 120 h 120"/>
                <a:gd name="T64" fmla="*/ 22 w 117"/>
                <a:gd name="T6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20">
                  <a:moveTo>
                    <a:pt x="22" y="120"/>
                  </a:moveTo>
                  <a:lnTo>
                    <a:pt x="22" y="120"/>
                  </a:lnTo>
                  <a:lnTo>
                    <a:pt x="44" y="114"/>
                  </a:lnTo>
                  <a:lnTo>
                    <a:pt x="44" y="114"/>
                  </a:lnTo>
                  <a:lnTo>
                    <a:pt x="76" y="110"/>
                  </a:lnTo>
                  <a:lnTo>
                    <a:pt x="101" y="107"/>
                  </a:lnTo>
                  <a:lnTo>
                    <a:pt x="101" y="107"/>
                  </a:lnTo>
                  <a:lnTo>
                    <a:pt x="110" y="95"/>
                  </a:lnTo>
                  <a:lnTo>
                    <a:pt x="114" y="76"/>
                  </a:lnTo>
                  <a:lnTo>
                    <a:pt x="114" y="76"/>
                  </a:lnTo>
                  <a:lnTo>
                    <a:pt x="117" y="63"/>
                  </a:lnTo>
                  <a:lnTo>
                    <a:pt x="114" y="50"/>
                  </a:lnTo>
                  <a:lnTo>
                    <a:pt x="110" y="38"/>
                  </a:lnTo>
                  <a:lnTo>
                    <a:pt x="107" y="28"/>
                  </a:lnTo>
                  <a:lnTo>
                    <a:pt x="98" y="19"/>
                  </a:lnTo>
                  <a:lnTo>
                    <a:pt x="91" y="9"/>
                  </a:lnTo>
                  <a:lnTo>
                    <a:pt x="82" y="3"/>
                  </a:lnTo>
                  <a:lnTo>
                    <a:pt x="69" y="0"/>
                  </a:lnTo>
                  <a:lnTo>
                    <a:pt x="69" y="0"/>
                  </a:lnTo>
                  <a:lnTo>
                    <a:pt x="57" y="0"/>
                  </a:lnTo>
                  <a:lnTo>
                    <a:pt x="47" y="3"/>
                  </a:lnTo>
                  <a:lnTo>
                    <a:pt x="34" y="6"/>
                  </a:lnTo>
                  <a:lnTo>
                    <a:pt x="25" y="12"/>
                  </a:lnTo>
                  <a:lnTo>
                    <a:pt x="15" y="22"/>
                  </a:lnTo>
                  <a:lnTo>
                    <a:pt x="9" y="31"/>
                  </a:lnTo>
                  <a:lnTo>
                    <a:pt x="3" y="44"/>
                  </a:lnTo>
                  <a:lnTo>
                    <a:pt x="0" y="57"/>
                  </a:lnTo>
                  <a:lnTo>
                    <a:pt x="0" y="57"/>
                  </a:lnTo>
                  <a:lnTo>
                    <a:pt x="0" y="76"/>
                  </a:lnTo>
                  <a:lnTo>
                    <a:pt x="3" y="91"/>
                  </a:lnTo>
                  <a:lnTo>
                    <a:pt x="9" y="107"/>
                  </a:lnTo>
                  <a:lnTo>
                    <a:pt x="22" y="120"/>
                  </a:lnTo>
                  <a:lnTo>
                    <a:pt x="22"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7"/>
            <p:cNvSpPr>
              <a:spLocks/>
            </p:cNvSpPr>
            <p:nvPr/>
          </p:nvSpPr>
          <p:spPr bwMode="auto">
            <a:xfrm>
              <a:off x="1110" y="2683"/>
              <a:ext cx="44" cy="63"/>
            </a:xfrm>
            <a:custGeom>
              <a:avLst/>
              <a:gdLst>
                <a:gd name="T0" fmla="*/ 0 w 44"/>
                <a:gd name="T1" fmla="*/ 35 h 63"/>
                <a:gd name="T2" fmla="*/ 0 w 44"/>
                <a:gd name="T3" fmla="*/ 35 h 63"/>
                <a:gd name="T4" fmla="*/ 0 w 44"/>
                <a:gd name="T5" fmla="*/ 22 h 63"/>
                <a:gd name="T6" fmla="*/ 3 w 44"/>
                <a:gd name="T7" fmla="*/ 13 h 63"/>
                <a:gd name="T8" fmla="*/ 6 w 44"/>
                <a:gd name="T9" fmla="*/ 3 h 63"/>
                <a:gd name="T10" fmla="*/ 16 w 44"/>
                <a:gd name="T11" fmla="*/ 0 h 63"/>
                <a:gd name="T12" fmla="*/ 16 w 44"/>
                <a:gd name="T13" fmla="*/ 0 h 63"/>
                <a:gd name="T14" fmla="*/ 25 w 44"/>
                <a:gd name="T15" fmla="*/ 0 h 63"/>
                <a:gd name="T16" fmla="*/ 32 w 44"/>
                <a:gd name="T17" fmla="*/ 6 h 63"/>
                <a:gd name="T18" fmla="*/ 38 w 44"/>
                <a:gd name="T19" fmla="*/ 13 h 63"/>
                <a:gd name="T20" fmla="*/ 44 w 44"/>
                <a:gd name="T21" fmla="*/ 25 h 63"/>
                <a:gd name="T22" fmla="*/ 44 w 44"/>
                <a:gd name="T23" fmla="*/ 25 h 63"/>
                <a:gd name="T24" fmla="*/ 44 w 44"/>
                <a:gd name="T25" fmla="*/ 38 h 63"/>
                <a:gd name="T26" fmla="*/ 41 w 44"/>
                <a:gd name="T27" fmla="*/ 51 h 63"/>
                <a:gd name="T28" fmla="*/ 38 w 44"/>
                <a:gd name="T29" fmla="*/ 57 h 63"/>
                <a:gd name="T30" fmla="*/ 28 w 44"/>
                <a:gd name="T31" fmla="*/ 63 h 63"/>
                <a:gd name="T32" fmla="*/ 28 w 44"/>
                <a:gd name="T33" fmla="*/ 63 h 63"/>
                <a:gd name="T34" fmla="*/ 19 w 44"/>
                <a:gd name="T35" fmla="*/ 63 h 63"/>
                <a:gd name="T36" fmla="*/ 13 w 44"/>
                <a:gd name="T37" fmla="*/ 57 h 63"/>
                <a:gd name="T38" fmla="*/ 6 w 44"/>
                <a:gd name="T39" fmla="*/ 47 h 63"/>
                <a:gd name="T40" fmla="*/ 0 w 44"/>
                <a:gd name="T41" fmla="*/ 35 h 63"/>
                <a:gd name="T42" fmla="*/ 0 w 44"/>
                <a:gd name="T43"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63">
                  <a:moveTo>
                    <a:pt x="0" y="35"/>
                  </a:moveTo>
                  <a:lnTo>
                    <a:pt x="0" y="35"/>
                  </a:lnTo>
                  <a:lnTo>
                    <a:pt x="0" y="22"/>
                  </a:lnTo>
                  <a:lnTo>
                    <a:pt x="3" y="13"/>
                  </a:lnTo>
                  <a:lnTo>
                    <a:pt x="6" y="3"/>
                  </a:lnTo>
                  <a:lnTo>
                    <a:pt x="16" y="0"/>
                  </a:lnTo>
                  <a:lnTo>
                    <a:pt x="16" y="0"/>
                  </a:lnTo>
                  <a:lnTo>
                    <a:pt x="25" y="0"/>
                  </a:lnTo>
                  <a:lnTo>
                    <a:pt x="32" y="6"/>
                  </a:lnTo>
                  <a:lnTo>
                    <a:pt x="38" y="13"/>
                  </a:lnTo>
                  <a:lnTo>
                    <a:pt x="44" y="25"/>
                  </a:lnTo>
                  <a:lnTo>
                    <a:pt x="44" y="25"/>
                  </a:lnTo>
                  <a:lnTo>
                    <a:pt x="44" y="38"/>
                  </a:lnTo>
                  <a:lnTo>
                    <a:pt x="41" y="51"/>
                  </a:lnTo>
                  <a:lnTo>
                    <a:pt x="38" y="57"/>
                  </a:lnTo>
                  <a:lnTo>
                    <a:pt x="28" y="63"/>
                  </a:lnTo>
                  <a:lnTo>
                    <a:pt x="28" y="63"/>
                  </a:lnTo>
                  <a:lnTo>
                    <a:pt x="19" y="63"/>
                  </a:lnTo>
                  <a:lnTo>
                    <a:pt x="13" y="57"/>
                  </a:lnTo>
                  <a:lnTo>
                    <a:pt x="6" y="47"/>
                  </a:lnTo>
                  <a:lnTo>
                    <a:pt x="0" y="35"/>
                  </a:lnTo>
                  <a:lnTo>
                    <a:pt x="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8"/>
            <p:cNvSpPr>
              <a:spLocks/>
            </p:cNvSpPr>
            <p:nvPr/>
          </p:nvSpPr>
          <p:spPr bwMode="auto">
            <a:xfrm>
              <a:off x="800" y="2759"/>
              <a:ext cx="44" cy="63"/>
            </a:xfrm>
            <a:custGeom>
              <a:avLst/>
              <a:gdLst>
                <a:gd name="T0" fmla="*/ 0 w 44"/>
                <a:gd name="T1" fmla="*/ 38 h 63"/>
                <a:gd name="T2" fmla="*/ 0 w 44"/>
                <a:gd name="T3" fmla="*/ 38 h 63"/>
                <a:gd name="T4" fmla="*/ 0 w 44"/>
                <a:gd name="T5" fmla="*/ 25 h 63"/>
                <a:gd name="T6" fmla="*/ 0 w 44"/>
                <a:gd name="T7" fmla="*/ 13 h 63"/>
                <a:gd name="T8" fmla="*/ 6 w 44"/>
                <a:gd name="T9" fmla="*/ 6 h 63"/>
                <a:gd name="T10" fmla="*/ 12 w 44"/>
                <a:gd name="T11" fmla="*/ 0 h 63"/>
                <a:gd name="T12" fmla="*/ 12 w 44"/>
                <a:gd name="T13" fmla="*/ 0 h 63"/>
                <a:gd name="T14" fmla="*/ 22 w 44"/>
                <a:gd name="T15" fmla="*/ 0 h 63"/>
                <a:gd name="T16" fmla="*/ 31 w 44"/>
                <a:gd name="T17" fmla="*/ 6 h 63"/>
                <a:gd name="T18" fmla="*/ 38 w 44"/>
                <a:gd name="T19" fmla="*/ 16 h 63"/>
                <a:gd name="T20" fmla="*/ 41 w 44"/>
                <a:gd name="T21" fmla="*/ 28 h 63"/>
                <a:gd name="T22" fmla="*/ 41 w 44"/>
                <a:gd name="T23" fmla="*/ 28 h 63"/>
                <a:gd name="T24" fmla="*/ 44 w 44"/>
                <a:gd name="T25" fmla="*/ 41 h 63"/>
                <a:gd name="T26" fmla="*/ 41 w 44"/>
                <a:gd name="T27" fmla="*/ 51 h 63"/>
                <a:gd name="T28" fmla="*/ 35 w 44"/>
                <a:gd name="T29" fmla="*/ 60 h 63"/>
                <a:gd name="T30" fmla="*/ 28 w 44"/>
                <a:gd name="T31" fmla="*/ 63 h 63"/>
                <a:gd name="T32" fmla="*/ 28 w 44"/>
                <a:gd name="T33" fmla="*/ 63 h 63"/>
                <a:gd name="T34" fmla="*/ 19 w 44"/>
                <a:gd name="T35" fmla="*/ 63 h 63"/>
                <a:gd name="T36" fmla="*/ 9 w 44"/>
                <a:gd name="T37" fmla="*/ 60 h 63"/>
                <a:gd name="T38" fmla="*/ 3 w 44"/>
                <a:gd name="T39" fmla="*/ 51 h 63"/>
                <a:gd name="T40" fmla="*/ 0 w 44"/>
                <a:gd name="T41" fmla="*/ 38 h 63"/>
                <a:gd name="T42" fmla="*/ 0 w 44"/>
                <a:gd name="T43"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63">
                  <a:moveTo>
                    <a:pt x="0" y="38"/>
                  </a:moveTo>
                  <a:lnTo>
                    <a:pt x="0" y="38"/>
                  </a:lnTo>
                  <a:lnTo>
                    <a:pt x="0" y="25"/>
                  </a:lnTo>
                  <a:lnTo>
                    <a:pt x="0" y="13"/>
                  </a:lnTo>
                  <a:lnTo>
                    <a:pt x="6" y="6"/>
                  </a:lnTo>
                  <a:lnTo>
                    <a:pt x="12" y="0"/>
                  </a:lnTo>
                  <a:lnTo>
                    <a:pt x="12" y="0"/>
                  </a:lnTo>
                  <a:lnTo>
                    <a:pt x="22" y="0"/>
                  </a:lnTo>
                  <a:lnTo>
                    <a:pt x="31" y="6"/>
                  </a:lnTo>
                  <a:lnTo>
                    <a:pt x="38" y="16"/>
                  </a:lnTo>
                  <a:lnTo>
                    <a:pt x="41" y="28"/>
                  </a:lnTo>
                  <a:lnTo>
                    <a:pt x="41" y="28"/>
                  </a:lnTo>
                  <a:lnTo>
                    <a:pt x="44" y="41"/>
                  </a:lnTo>
                  <a:lnTo>
                    <a:pt x="41" y="51"/>
                  </a:lnTo>
                  <a:lnTo>
                    <a:pt x="35" y="60"/>
                  </a:lnTo>
                  <a:lnTo>
                    <a:pt x="28" y="63"/>
                  </a:lnTo>
                  <a:lnTo>
                    <a:pt x="28" y="63"/>
                  </a:lnTo>
                  <a:lnTo>
                    <a:pt x="19" y="63"/>
                  </a:lnTo>
                  <a:lnTo>
                    <a:pt x="9" y="60"/>
                  </a:lnTo>
                  <a:lnTo>
                    <a:pt x="3" y="51"/>
                  </a:lnTo>
                  <a:lnTo>
                    <a:pt x="0" y="38"/>
                  </a:lnTo>
                  <a:lnTo>
                    <a:pt x="0"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9"/>
            <p:cNvSpPr>
              <a:spLocks/>
            </p:cNvSpPr>
            <p:nvPr/>
          </p:nvSpPr>
          <p:spPr bwMode="auto">
            <a:xfrm>
              <a:off x="825" y="2816"/>
              <a:ext cx="329" cy="161"/>
            </a:xfrm>
            <a:custGeom>
              <a:avLst/>
              <a:gdLst>
                <a:gd name="T0" fmla="*/ 329 w 329"/>
                <a:gd name="T1" fmla="*/ 0 h 161"/>
                <a:gd name="T2" fmla="*/ 329 w 329"/>
                <a:gd name="T3" fmla="*/ 0 h 161"/>
                <a:gd name="T4" fmla="*/ 323 w 329"/>
                <a:gd name="T5" fmla="*/ 9 h 161"/>
                <a:gd name="T6" fmla="*/ 304 w 329"/>
                <a:gd name="T7" fmla="*/ 41 h 161"/>
                <a:gd name="T8" fmla="*/ 272 w 329"/>
                <a:gd name="T9" fmla="*/ 79 h 161"/>
                <a:gd name="T10" fmla="*/ 253 w 329"/>
                <a:gd name="T11" fmla="*/ 98 h 161"/>
                <a:gd name="T12" fmla="*/ 231 w 329"/>
                <a:gd name="T13" fmla="*/ 117 h 161"/>
                <a:gd name="T14" fmla="*/ 209 w 329"/>
                <a:gd name="T15" fmla="*/ 133 h 161"/>
                <a:gd name="T16" fmla="*/ 184 w 329"/>
                <a:gd name="T17" fmla="*/ 146 h 161"/>
                <a:gd name="T18" fmla="*/ 155 w 329"/>
                <a:gd name="T19" fmla="*/ 155 h 161"/>
                <a:gd name="T20" fmla="*/ 127 w 329"/>
                <a:gd name="T21" fmla="*/ 161 h 161"/>
                <a:gd name="T22" fmla="*/ 95 w 329"/>
                <a:gd name="T23" fmla="*/ 158 h 161"/>
                <a:gd name="T24" fmla="*/ 63 w 329"/>
                <a:gd name="T25" fmla="*/ 149 h 161"/>
                <a:gd name="T26" fmla="*/ 48 w 329"/>
                <a:gd name="T27" fmla="*/ 139 h 161"/>
                <a:gd name="T28" fmla="*/ 32 w 329"/>
                <a:gd name="T29" fmla="*/ 130 h 161"/>
                <a:gd name="T30" fmla="*/ 0 w 329"/>
                <a:gd name="T31" fmla="*/ 101 h 161"/>
                <a:gd name="T32" fmla="*/ 0 w 329"/>
                <a:gd name="T33" fmla="*/ 101 h 161"/>
                <a:gd name="T34" fmla="*/ 25 w 329"/>
                <a:gd name="T35" fmla="*/ 104 h 161"/>
                <a:gd name="T36" fmla="*/ 57 w 329"/>
                <a:gd name="T37" fmla="*/ 108 h 161"/>
                <a:gd name="T38" fmla="*/ 95 w 329"/>
                <a:gd name="T39" fmla="*/ 104 h 161"/>
                <a:gd name="T40" fmla="*/ 146 w 329"/>
                <a:gd name="T41" fmla="*/ 95 h 161"/>
                <a:gd name="T42" fmla="*/ 174 w 329"/>
                <a:gd name="T43" fmla="*/ 89 h 161"/>
                <a:gd name="T44" fmla="*/ 203 w 329"/>
                <a:gd name="T45" fmla="*/ 76 h 161"/>
                <a:gd name="T46" fmla="*/ 231 w 329"/>
                <a:gd name="T47" fmla="*/ 63 h 161"/>
                <a:gd name="T48" fmla="*/ 263 w 329"/>
                <a:gd name="T49" fmla="*/ 44 h 161"/>
                <a:gd name="T50" fmla="*/ 298 w 329"/>
                <a:gd name="T51" fmla="*/ 25 h 161"/>
                <a:gd name="T52" fmla="*/ 329 w 329"/>
                <a:gd name="T53" fmla="*/ 0 h 161"/>
                <a:gd name="T54" fmla="*/ 329 w 329"/>
                <a:gd name="T55"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9" h="161">
                  <a:moveTo>
                    <a:pt x="329" y="0"/>
                  </a:moveTo>
                  <a:lnTo>
                    <a:pt x="329" y="0"/>
                  </a:lnTo>
                  <a:lnTo>
                    <a:pt x="323" y="9"/>
                  </a:lnTo>
                  <a:lnTo>
                    <a:pt x="304" y="41"/>
                  </a:lnTo>
                  <a:lnTo>
                    <a:pt x="272" y="79"/>
                  </a:lnTo>
                  <a:lnTo>
                    <a:pt x="253" y="98"/>
                  </a:lnTo>
                  <a:lnTo>
                    <a:pt x="231" y="117"/>
                  </a:lnTo>
                  <a:lnTo>
                    <a:pt x="209" y="133"/>
                  </a:lnTo>
                  <a:lnTo>
                    <a:pt x="184" y="146"/>
                  </a:lnTo>
                  <a:lnTo>
                    <a:pt x="155" y="155"/>
                  </a:lnTo>
                  <a:lnTo>
                    <a:pt x="127" y="161"/>
                  </a:lnTo>
                  <a:lnTo>
                    <a:pt x="95" y="158"/>
                  </a:lnTo>
                  <a:lnTo>
                    <a:pt x="63" y="149"/>
                  </a:lnTo>
                  <a:lnTo>
                    <a:pt x="48" y="139"/>
                  </a:lnTo>
                  <a:lnTo>
                    <a:pt x="32" y="130"/>
                  </a:lnTo>
                  <a:lnTo>
                    <a:pt x="0" y="101"/>
                  </a:lnTo>
                  <a:lnTo>
                    <a:pt x="0" y="101"/>
                  </a:lnTo>
                  <a:lnTo>
                    <a:pt x="25" y="104"/>
                  </a:lnTo>
                  <a:lnTo>
                    <a:pt x="57" y="108"/>
                  </a:lnTo>
                  <a:lnTo>
                    <a:pt x="95" y="104"/>
                  </a:lnTo>
                  <a:lnTo>
                    <a:pt x="146" y="95"/>
                  </a:lnTo>
                  <a:lnTo>
                    <a:pt x="174" y="89"/>
                  </a:lnTo>
                  <a:lnTo>
                    <a:pt x="203" y="76"/>
                  </a:lnTo>
                  <a:lnTo>
                    <a:pt x="231" y="63"/>
                  </a:lnTo>
                  <a:lnTo>
                    <a:pt x="263" y="44"/>
                  </a:lnTo>
                  <a:lnTo>
                    <a:pt x="298" y="25"/>
                  </a:lnTo>
                  <a:lnTo>
                    <a:pt x="329" y="0"/>
                  </a:lnTo>
                  <a:lnTo>
                    <a:pt x="3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0"/>
            <p:cNvSpPr>
              <a:spLocks/>
            </p:cNvSpPr>
            <p:nvPr/>
          </p:nvSpPr>
          <p:spPr bwMode="auto">
            <a:xfrm>
              <a:off x="556" y="3041"/>
              <a:ext cx="1203" cy="313"/>
            </a:xfrm>
            <a:custGeom>
              <a:avLst/>
              <a:gdLst>
                <a:gd name="T0" fmla="*/ 0 w 1203"/>
                <a:gd name="T1" fmla="*/ 161 h 313"/>
                <a:gd name="T2" fmla="*/ 931 w 1203"/>
                <a:gd name="T3" fmla="*/ 0 h 313"/>
                <a:gd name="T4" fmla="*/ 1203 w 1203"/>
                <a:gd name="T5" fmla="*/ 44 h 313"/>
                <a:gd name="T6" fmla="*/ 962 w 1203"/>
                <a:gd name="T7" fmla="*/ 152 h 313"/>
                <a:gd name="T8" fmla="*/ 29 w 1203"/>
                <a:gd name="T9" fmla="*/ 313 h 313"/>
                <a:gd name="T10" fmla="*/ 0 w 1203"/>
                <a:gd name="T11" fmla="*/ 161 h 313"/>
              </a:gdLst>
              <a:ahLst/>
              <a:cxnLst>
                <a:cxn ang="0">
                  <a:pos x="T0" y="T1"/>
                </a:cxn>
                <a:cxn ang="0">
                  <a:pos x="T2" y="T3"/>
                </a:cxn>
                <a:cxn ang="0">
                  <a:pos x="T4" y="T5"/>
                </a:cxn>
                <a:cxn ang="0">
                  <a:pos x="T6" y="T7"/>
                </a:cxn>
                <a:cxn ang="0">
                  <a:pos x="T8" y="T9"/>
                </a:cxn>
                <a:cxn ang="0">
                  <a:pos x="T10" y="T11"/>
                </a:cxn>
              </a:cxnLst>
              <a:rect l="0" t="0" r="r" b="b"/>
              <a:pathLst>
                <a:path w="1203" h="313">
                  <a:moveTo>
                    <a:pt x="0" y="161"/>
                  </a:moveTo>
                  <a:lnTo>
                    <a:pt x="931" y="0"/>
                  </a:lnTo>
                  <a:lnTo>
                    <a:pt x="1203" y="44"/>
                  </a:lnTo>
                  <a:lnTo>
                    <a:pt x="962" y="152"/>
                  </a:lnTo>
                  <a:lnTo>
                    <a:pt x="29" y="313"/>
                  </a:lnTo>
                  <a:lnTo>
                    <a:pt x="0" y="16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1"/>
            <p:cNvSpPr>
              <a:spLocks/>
            </p:cNvSpPr>
            <p:nvPr/>
          </p:nvSpPr>
          <p:spPr bwMode="auto">
            <a:xfrm>
              <a:off x="1506" y="3063"/>
              <a:ext cx="170" cy="104"/>
            </a:xfrm>
            <a:custGeom>
              <a:avLst/>
              <a:gdLst>
                <a:gd name="T0" fmla="*/ 9 w 170"/>
                <a:gd name="T1" fmla="*/ 0 h 104"/>
                <a:gd name="T2" fmla="*/ 0 w 170"/>
                <a:gd name="T3" fmla="*/ 32 h 104"/>
                <a:gd name="T4" fmla="*/ 22 w 170"/>
                <a:gd name="T5" fmla="*/ 66 h 104"/>
                <a:gd name="T6" fmla="*/ 19 w 170"/>
                <a:gd name="T7" fmla="*/ 104 h 104"/>
                <a:gd name="T8" fmla="*/ 170 w 170"/>
                <a:gd name="T9" fmla="*/ 38 h 104"/>
                <a:gd name="T10" fmla="*/ 161 w 170"/>
                <a:gd name="T11" fmla="*/ 22 h 104"/>
                <a:gd name="T12" fmla="*/ 9 w 170"/>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170" h="104">
                  <a:moveTo>
                    <a:pt x="9" y="0"/>
                  </a:moveTo>
                  <a:lnTo>
                    <a:pt x="0" y="32"/>
                  </a:lnTo>
                  <a:lnTo>
                    <a:pt x="22" y="66"/>
                  </a:lnTo>
                  <a:lnTo>
                    <a:pt x="19" y="104"/>
                  </a:lnTo>
                  <a:lnTo>
                    <a:pt x="170" y="38"/>
                  </a:lnTo>
                  <a:lnTo>
                    <a:pt x="161" y="22"/>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auto">
            <a:xfrm>
              <a:off x="347" y="3228"/>
              <a:ext cx="146" cy="158"/>
            </a:xfrm>
            <a:custGeom>
              <a:avLst/>
              <a:gdLst>
                <a:gd name="T0" fmla="*/ 10 w 146"/>
                <a:gd name="T1" fmla="*/ 123 h 158"/>
                <a:gd name="T2" fmla="*/ 10 w 146"/>
                <a:gd name="T3" fmla="*/ 123 h 158"/>
                <a:gd name="T4" fmla="*/ 16 w 146"/>
                <a:gd name="T5" fmla="*/ 139 h 158"/>
                <a:gd name="T6" fmla="*/ 29 w 146"/>
                <a:gd name="T7" fmla="*/ 152 h 158"/>
                <a:gd name="T8" fmla="*/ 44 w 146"/>
                <a:gd name="T9" fmla="*/ 158 h 158"/>
                <a:gd name="T10" fmla="*/ 60 w 146"/>
                <a:gd name="T11" fmla="*/ 158 h 158"/>
                <a:gd name="T12" fmla="*/ 111 w 146"/>
                <a:gd name="T13" fmla="*/ 148 h 158"/>
                <a:gd name="T14" fmla="*/ 111 w 146"/>
                <a:gd name="T15" fmla="*/ 148 h 158"/>
                <a:gd name="T16" fmla="*/ 127 w 146"/>
                <a:gd name="T17" fmla="*/ 142 h 158"/>
                <a:gd name="T18" fmla="*/ 139 w 146"/>
                <a:gd name="T19" fmla="*/ 129 h 158"/>
                <a:gd name="T20" fmla="*/ 146 w 146"/>
                <a:gd name="T21" fmla="*/ 117 h 158"/>
                <a:gd name="T22" fmla="*/ 146 w 146"/>
                <a:gd name="T23" fmla="*/ 98 h 158"/>
                <a:gd name="T24" fmla="*/ 136 w 146"/>
                <a:gd name="T25" fmla="*/ 34 h 158"/>
                <a:gd name="T26" fmla="*/ 136 w 146"/>
                <a:gd name="T27" fmla="*/ 34 h 158"/>
                <a:gd name="T28" fmla="*/ 130 w 146"/>
                <a:gd name="T29" fmla="*/ 19 h 158"/>
                <a:gd name="T30" fmla="*/ 117 w 146"/>
                <a:gd name="T31" fmla="*/ 6 h 158"/>
                <a:gd name="T32" fmla="*/ 101 w 146"/>
                <a:gd name="T33" fmla="*/ 0 h 158"/>
                <a:gd name="T34" fmla="*/ 86 w 146"/>
                <a:gd name="T35" fmla="*/ 0 h 158"/>
                <a:gd name="T36" fmla="*/ 35 w 146"/>
                <a:gd name="T37" fmla="*/ 9 h 158"/>
                <a:gd name="T38" fmla="*/ 35 w 146"/>
                <a:gd name="T39" fmla="*/ 9 h 158"/>
                <a:gd name="T40" fmla="*/ 19 w 146"/>
                <a:gd name="T41" fmla="*/ 15 h 158"/>
                <a:gd name="T42" fmla="*/ 6 w 146"/>
                <a:gd name="T43" fmla="*/ 28 h 158"/>
                <a:gd name="T44" fmla="*/ 0 w 146"/>
                <a:gd name="T45" fmla="*/ 41 h 158"/>
                <a:gd name="T46" fmla="*/ 0 w 146"/>
                <a:gd name="T47" fmla="*/ 60 h 158"/>
                <a:gd name="T48" fmla="*/ 10 w 146"/>
                <a:gd name="T49" fmla="*/ 12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6" h="158">
                  <a:moveTo>
                    <a:pt x="10" y="123"/>
                  </a:moveTo>
                  <a:lnTo>
                    <a:pt x="10" y="123"/>
                  </a:lnTo>
                  <a:lnTo>
                    <a:pt x="16" y="139"/>
                  </a:lnTo>
                  <a:lnTo>
                    <a:pt x="29" y="152"/>
                  </a:lnTo>
                  <a:lnTo>
                    <a:pt x="44" y="158"/>
                  </a:lnTo>
                  <a:lnTo>
                    <a:pt x="60" y="158"/>
                  </a:lnTo>
                  <a:lnTo>
                    <a:pt x="111" y="148"/>
                  </a:lnTo>
                  <a:lnTo>
                    <a:pt x="111" y="148"/>
                  </a:lnTo>
                  <a:lnTo>
                    <a:pt x="127" y="142"/>
                  </a:lnTo>
                  <a:lnTo>
                    <a:pt x="139" y="129"/>
                  </a:lnTo>
                  <a:lnTo>
                    <a:pt x="146" y="117"/>
                  </a:lnTo>
                  <a:lnTo>
                    <a:pt x="146" y="98"/>
                  </a:lnTo>
                  <a:lnTo>
                    <a:pt x="136" y="34"/>
                  </a:lnTo>
                  <a:lnTo>
                    <a:pt x="136" y="34"/>
                  </a:lnTo>
                  <a:lnTo>
                    <a:pt x="130" y="19"/>
                  </a:lnTo>
                  <a:lnTo>
                    <a:pt x="117" y="6"/>
                  </a:lnTo>
                  <a:lnTo>
                    <a:pt x="101" y="0"/>
                  </a:lnTo>
                  <a:lnTo>
                    <a:pt x="86" y="0"/>
                  </a:lnTo>
                  <a:lnTo>
                    <a:pt x="35" y="9"/>
                  </a:lnTo>
                  <a:lnTo>
                    <a:pt x="35" y="9"/>
                  </a:lnTo>
                  <a:lnTo>
                    <a:pt x="19" y="15"/>
                  </a:lnTo>
                  <a:lnTo>
                    <a:pt x="6" y="28"/>
                  </a:lnTo>
                  <a:lnTo>
                    <a:pt x="0" y="41"/>
                  </a:lnTo>
                  <a:lnTo>
                    <a:pt x="0" y="60"/>
                  </a:lnTo>
                  <a:lnTo>
                    <a:pt x="10" y="123"/>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3"/>
            <p:cNvSpPr>
              <a:spLocks/>
            </p:cNvSpPr>
            <p:nvPr/>
          </p:nvSpPr>
          <p:spPr bwMode="auto">
            <a:xfrm>
              <a:off x="363" y="3247"/>
              <a:ext cx="114" cy="120"/>
            </a:xfrm>
            <a:custGeom>
              <a:avLst/>
              <a:gdLst>
                <a:gd name="T0" fmla="*/ 9 w 114"/>
                <a:gd name="T1" fmla="*/ 91 h 120"/>
                <a:gd name="T2" fmla="*/ 9 w 114"/>
                <a:gd name="T3" fmla="*/ 91 h 120"/>
                <a:gd name="T4" fmla="*/ 13 w 114"/>
                <a:gd name="T5" fmla="*/ 104 h 120"/>
                <a:gd name="T6" fmla="*/ 22 w 114"/>
                <a:gd name="T7" fmla="*/ 114 h 120"/>
                <a:gd name="T8" fmla="*/ 35 w 114"/>
                <a:gd name="T9" fmla="*/ 120 h 120"/>
                <a:gd name="T10" fmla="*/ 47 w 114"/>
                <a:gd name="T11" fmla="*/ 120 h 120"/>
                <a:gd name="T12" fmla="*/ 85 w 114"/>
                <a:gd name="T13" fmla="*/ 114 h 120"/>
                <a:gd name="T14" fmla="*/ 85 w 114"/>
                <a:gd name="T15" fmla="*/ 114 h 120"/>
                <a:gd name="T16" fmla="*/ 98 w 114"/>
                <a:gd name="T17" fmla="*/ 107 h 120"/>
                <a:gd name="T18" fmla="*/ 108 w 114"/>
                <a:gd name="T19" fmla="*/ 101 h 120"/>
                <a:gd name="T20" fmla="*/ 111 w 114"/>
                <a:gd name="T21" fmla="*/ 88 h 120"/>
                <a:gd name="T22" fmla="*/ 114 w 114"/>
                <a:gd name="T23" fmla="*/ 76 h 120"/>
                <a:gd name="T24" fmla="*/ 104 w 114"/>
                <a:gd name="T25" fmla="*/ 28 h 120"/>
                <a:gd name="T26" fmla="*/ 104 w 114"/>
                <a:gd name="T27" fmla="*/ 28 h 120"/>
                <a:gd name="T28" fmla="*/ 98 w 114"/>
                <a:gd name="T29" fmla="*/ 15 h 120"/>
                <a:gd name="T30" fmla="*/ 92 w 114"/>
                <a:gd name="T31" fmla="*/ 6 h 120"/>
                <a:gd name="T32" fmla="*/ 79 w 114"/>
                <a:gd name="T33" fmla="*/ 0 h 120"/>
                <a:gd name="T34" fmla="*/ 66 w 114"/>
                <a:gd name="T35" fmla="*/ 0 h 120"/>
                <a:gd name="T36" fmla="*/ 28 w 114"/>
                <a:gd name="T37" fmla="*/ 6 h 120"/>
                <a:gd name="T38" fmla="*/ 28 w 114"/>
                <a:gd name="T39" fmla="*/ 6 h 120"/>
                <a:gd name="T40" fmla="*/ 16 w 114"/>
                <a:gd name="T41" fmla="*/ 12 h 120"/>
                <a:gd name="T42" fmla="*/ 6 w 114"/>
                <a:gd name="T43" fmla="*/ 22 h 120"/>
                <a:gd name="T44" fmla="*/ 0 w 114"/>
                <a:gd name="T45" fmla="*/ 31 h 120"/>
                <a:gd name="T46" fmla="*/ 0 w 114"/>
                <a:gd name="T47" fmla="*/ 44 h 120"/>
                <a:gd name="T48" fmla="*/ 9 w 114"/>
                <a:gd name="T49" fmla="*/ 9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20">
                  <a:moveTo>
                    <a:pt x="9" y="91"/>
                  </a:moveTo>
                  <a:lnTo>
                    <a:pt x="9" y="91"/>
                  </a:lnTo>
                  <a:lnTo>
                    <a:pt x="13" y="104"/>
                  </a:lnTo>
                  <a:lnTo>
                    <a:pt x="22" y="114"/>
                  </a:lnTo>
                  <a:lnTo>
                    <a:pt x="35" y="120"/>
                  </a:lnTo>
                  <a:lnTo>
                    <a:pt x="47" y="120"/>
                  </a:lnTo>
                  <a:lnTo>
                    <a:pt x="85" y="114"/>
                  </a:lnTo>
                  <a:lnTo>
                    <a:pt x="85" y="114"/>
                  </a:lnTo>
                  <a:lnTo>
                    <a:pt x="98" y="107"/>
                  </a:lnTo>
                  <a:lnTo>
                    <a:pt x="108" y="101"/>
                  </a:lnTo>
                  <a:lnTo>
                    <a:pt x="111" y="88"/>
                  </a:lnTo>
                  <a:lnTo>
                    <a:pt x="114" y="76"/>
                  </a:lnTo>
                  <a:lnTo>
                    <a:pt x="104" y="28"/>
                  </a:lnTo>
                  <a:lnTo>
                    <a:pt x="104" y="28"/>
                  </a:lnTo>
                  <a:lnTo>
                    <a:pt x="98" y="15"/>
                  </a:lnTo>
                  <a:lnTo>
                    <a:pt x="92" y="6"/>
                  </a:lnTo>
                  <a:lnTo>
                    <a:pt x="79" y="0"/>
                  </a:lnTo>
                  <a:lnTo>
                    <a:pt x="66" y="0"/>
                  </a:lnTo>
                  <a:lnTo>
                    <a:pt x="28" y="6"/>
                  </a:lnTo>
                  <a:lnTo>
                    <a:pt x="28" y="6"/>
                  </a:lnTo>
                  <a:lnTo>
                    <a:pt x="16" y="12"/>
                  </a:lnTo>
                  <a:lnTo>
                    <a:pt x="6" y="22"/>
                  </a:lnTo>
                  <a:lnTo>
                    <a:pt x="0" y="31"/>
                  </a:lnTo>
                  <a:lnTo>
                    <a:pt x="0" y="44"/>
                  </a:lnTo>
                  <a:lnTo>
                    <a:pt x="9"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4"/>
            <p:cNvSpPr>
              <a:spLocks/>
            </p:cNvSpPr>
            <p:nvPr/>
          </p:nvSpPr>
          <p:spPr bwMode="auto">
            <a:xfrm>
              <a:off x="420" y="3202"/>
              <a:ext cx="168" cy="178"/>
            </a:xfrm>
            <a:custGeom>
              <a:avLst/>
              <a:gdLst>
                <a:gd name="T0" fmla="*/ 28 w 168"/>
                <a:gd name="T1" fmla="*/ 178 h 178"/>
                <a:gd name="T2" fmla="*/ 168 w 168"/>
                <a:gd name="T3" fmla="*/ 152 h 178"/>
                <a:gd name="T4" fmla="*/ 142 w 168"/>
                <a:gd name="T5" fmla="*/ 0 h 178"/>
                <a:gd name="T6" fmla="*/ 0 w 168"/>
                <a:gd name="T7" fmla="*/ 26 h 178"/>
                <a:gd name="T8" fmla="*/ 28 w 168"/>
                <a:gd name="T9" fmla="*/ 178 h 178"/>
              </a:gdLst>
              <a:ahLst/>
              <a:cxnLst>
                <a:cxn ang="0">
                  <a:pos x="T0" y="T1"/>
                </a:cxn>
                <a:cxn ang="0">
                  <a:pos x="T2" y="T3"/>
                </a:cxn>
                <a:cxn ang="0">
                  <a:pos x="T4" y="T5"/>
                </a:cxn>
                <a:cxn ang="0">
                  <a:pos x="T6" y="T7"/>
                </a:cxn>
                <a:cxn ang="0">
                  <a:pos x="T8" y="T9"/>
                </a:cxn>
              </a:cxnLst>
              <a:rect l="0" t="0" r="r" b="b"/>
              <a:pathLst>
                <a:path w="168" h="178">
                  <a:moveTo>
                    <a:pt x="28" y="178"/>
                  </a:moveTo>
                  <a:lnTo>
                    <a:pt x="168" y="152"/>
                  </a:lnTo>
                  <a:lnTo>
                    <a:pt x="142" y="0"/>
                  </a:lnTo>
                  <a:lnTo>
                    <a:pt x="0" y="26"/>
                  </a:lnTo>
                  <a:lnTo>
                    <a:pt x="28" y="17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5"/>
            <p:cNvSpPr>
              <a:spLocks/>
            </p:cNvSpPr>
            <p:nvPr/>
          </p:nvSpPr>
          <p:spPr bwMode="auto">
            <a:xfrm>
              <a:off x="448" y="3231"/>
              <a:ext cx="118" cy="120"/>
            </a:xfrm>
            <a:custGeom>
              <a:avLst/>
              <a:gdLst>
                <a:gd name="T0" fmla="*/ 118 w 118"/>
                <a:gd name="T1" fmla="*/ 101 h 120"/>
                <a:gd name="T2" fmla="*/ 16 w 118"/>
                <a:gd name="T3" fmla="*/ 120 h 120"/>
                <a:gd name="T4" fmla="*/ 0 w 118"/>
                <a:gd name="T5" fmla="*/ 16 h 120"/>
                <a:gd name="T6" fmla="*/ 99 w 118"/>
                <a:gd name="T7" fmla="*/ 0 h 120"/>
                <a:gd name="T8" fmla="*/ 118 w 118"/>
                <a:gd name="T9" fmla="*/ 101 h 120"/>
              </a:gdLst>
              <a:ahLst/>
              <a:cxnLst>
                <a:cxn ang="0">
                  <a:pos x="T0" y="T1"/>
                </a:cxn>
                <a:cxn ang="0">
                  <a:pos x="T2" y="T3"/>
                </a:cxn>
                <a:cxn ang="0">
                  <a:pos x="T4" y="T5"/>
                </a:cxn>
                <a:cxn ang="0">
                  <a:pos x="T6" y="T7"/>
                </a:cxn>
                <a:cxn ang="0">
                  <a:pos x="T8" y="T9"/>
                </a:cxn>
              </a:cxnLst>
              <a:rect l="0" t="0" r="r" b="b"/>
              <a:pathLst>
                <a:path w="118" h="120">
                  <a:moveTo>
                    <a:pt x="118" y="101"/>
                  </a:moveTo>
                  <a:lnTo>
                    <a:pt x="16" y="120"/>
                  </a:lnTo>
                  <a:lnTo>
                    <a:pt x="0" y="16"/>
                  </a:lnTo>
                  <a:lnTo>
                    <a:pt x="99" y="0"/>
                  </a:lnTo>
                  <a:lnTo>
                    <a:pt x="118"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6"/>
            <p:cNvSpPr>
              <a:spLocks/>
            </p:cNvSpPr>
            <p:nvPr/>
          </p:nvSpPr>
          <p:spPr bwMode="auto">
            <a:xfrm>
              <a:off x="448" y="3332"/>
              <a:ext cx="95" cy="63"/>
            </a:xfrm>
            <a:custGeom>
              <a:avLst/>
              <a:gdLst>
                <a:gd name="T0" fmla="*/ 10 w 95"/>
                <a:gd name="T1" fmla="*/ 57 h 63"/>
                <a:gd name="T2" fmla="*/ 10 w 95"/>
                <a:gd name="T3" fmla="*/ 57 h 63"/>
                <a:gd name="T4" fmla="*/ 16 w 95"/>
                <a:gd name="T5" fmla="*/ 60 h 63"/>
                <a:gd name="T6" fmla="*/ 32 w 95"/>
                <a:gd name="T7" fmla="*/ 63 h 63"/>
                <a:gd name="T8" fmla="*/ 45 w 95"/>
                <a:gd name="T9" fmla="*/ 63 h 63"/>
                <a:gd name="T10" fmla="*/ 57 w 95"/>
                <a:gd name="T11" fmla="*/ 60 h 63"/>
                <a:gd name="T12" fmla="*/ 70 w 95"/>
                <a:gd name="T13" fmla="*/ 54 h 63"/>
                <a:gd name="T14" fmla="*/ 83 w 95"/>
                <a:gd name="T15" fmla="*/ 41 h 63"/>
                <a:gd name="T16" fmla="*/ 83 w 95"/>
                <a:gd name="T17" fmla="*/ 41 h 63"/>
                <a:gd name="T18" fmla="*/ 92 w 95"/>
                <a:gd name="T19" fmla="*/ 29 h 63"/>
                <a:gd name="T20" fmla="*/ 95 w 95"/>
                <a:gd name="T21" fmla="*/ 16 h 63"/>
                <a:gd name="T22" fmla="*/ 95 w 95"/>
                <a:gd name="T23" fmla="*/ 10 h 63"/>
                <a:gd name="T24" fmla="*/ 92 w 95"/>
                <a:gd name="T25" fmla="*/ 3 h 63"/>
                <a:gd name="T26" fmla="*/ 86 w 95"/>
                <a:gd name="T27" fmla="*/ 0 h 63"/>
                <a:gd name="T28" fmla="*/ 80 w 95"/>
                <a:gd name="T29" fmla="*/ 0 h 63"/>
                <a:gd name="T30" fmla="*/ 70 w 95"/>
                <a:gd name="T31" fmla="*/ 0 h 63"/>
                <a:gd name="T32" fmla="*/ 57 w 95"/>
                <a:gd name="T33" fmla="*/ 3 h 63"/>
                <a:gd name="T34" fmla="*/ 57 w 95"/>
                <a:gd name="T35" fmla="*/ 3 h 63"/>
                <a:gd name="T36" fmla="*/ 35 w 95"/>
                <a:gd name="T37" fmla="*/ 6 h 63"/>
                <a:gd name="T38" fmla="*/ 19 w 95"/>
                <a:gd name="T39" fmla="*/ 10 h 63"/>
                <a:gd name="T40" fmla="*/ 13 w 95"/>
                <a:gd name="T41" fmla="*/ 13 h 63"/>
                <a:gd name="T42" fmla="*/ 10 w 95"/>
                <a:gd name="T43" fmla="*/ 16 h 63"/>
                <a:gd name="T44" fmla="*/ 10 w 95"/>
                <a:gd name="T45" fmla="*/ 16 h 63"/>
                <a:gd name="T46" fmla="*/ 7 w 95"/>
                <a:gd name="T47" fmla="*/ 19 h 63"/>
                <a:gd name="T48" fmla="*/ 0 w 95"/>
                <a:gd name="T49" fmla="*/ 35 h 63"/>
                <a:gd name="T50" fmla="*/ 0 w 95"/>
                <a:gd name="T51" fmla="*/ 41 h 63"/>
                <a:gd name="T52" fmla="*/ 0 w 95"/>
                <a:gd name="T53" fmla="*/ 48 h 63"/>
                <a:gd name="T54" fmla="*/ 4 w 95"/>
                <a:gd name="T55" fmla="*/ 54 h 63"/>
                <a:gd name="T56" fmla="*/ 10 w 95"/>
                <a:gd name="T57" fmla="*/ 57 h 63"/>
                <a:gd name="T58" fmla="*/ 10 w 95"/>
                <a:gd name="T59" fmla="*/ 5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63">
                  <a:moveTo>
                    <a:pt x="10" y="57"/>
                  </a:moveTo>
                  <a:lnTo>
                    <a:pt x="10" y="57"/>
                  </a:lnTo>
                  <a:lnTo>
                    <a:pt x="16" y="60"/>
                  </a:lnTo>
                  <a:lnTo>
                    <a:pt x="32" y="63"/>
                  </a:lnTo>
                  <a:lnTo>
                    <a:pt x="45" y="63"/>
                  </a:lnTo>
                  <a:lnTo>
                    <a:pt x="57" y="60"/>
                  </a:lnTo>
                  <a:lnTo>
                    <a:pt x="70" y="54"/>
                  </a:lnTo>
                  <a:lnTo>
                    <a:pt x="83" y="41"/>
                  </a:lnTo>
                  <a:lnTo>
                    <a:pt x="83" y="41"/>
                  </a:lnTo>
                  <a:lnTo>
                    <a:pt x="92" y="29"/>
                  </a:lnTo>
                  <a:lnTo>
                    <a:pt x="95" y="16"/>
                  </a:lnTo>
                  <a:lnTo>
                    <a:pt x="95" y="10"/>
                  </a:lnTo>
                  <a:lnTo>
                    <a:pt x="92" y="3"/>
                  </a:lnTo>
                  <a:lnTo>
                    <a:pt x="86" y="0"/>
                  </a:lnTo>
                  <a:lnTo>
                    <a:pt x="80" y="0"/>
                  </a:lnTo>
                  <a:lnTo>
                    <a:pt x="70" y="0"/>
                  </a:lnTo>
                  <a:lnTo>
                    <a:pt x="57" y="3"/>
                  </a:lnTo>
                  <a:lnTo>
                    <a:pt x="57" y="3"/>
                  </a:lnTo>
                  <a:lnTo>
                    <a:pt x="35" y="6"/>
                  </a:lnTo>
                  <a:lnTo>
                    <a:pt x="19" y="10"/>
                  </a:lnTo>
                  <a:lnTo>
                    <a:pt x="13" y="13"/>
                  </a:lnTo>
                  <a:lnTo>
                    <a:pt x="10" y="16"/>
                  </a:lnTo>
                  <a:lnTo>
                    <a:pt x="10" y="16"/>
                  </a:lnTo>
                  <a:lnTo>
                    <a:pt x="7" y="19"/>
                  </a:lnTo>
                  <a:lnTo>
                    <a:pt x="0" y="35"/>
                  </a:lnTo>
                  <a:lnTo>
                    <a:pt x="0" y="41"/>
                  </a:lnTo>
                  <a:lnTo>
                    <a:pt x="0" y="48"/>
                  </a:lnTo>
                  <a:lnTo>
                    <a:pt x="4" y="54"/>
                  </a:lnTo>
                  <a:lnTo>
                    <a:pt x="10" y="57"/>
                  </a:lnTo>
                  <a:lnTo>
                    <a:pt x="10"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312" name="Freeform 27"/>
            <p:cNvSpPr>
              <a:spLocks/>
            </p:cNvSpPr>
            <p:nvPr/>
          </p:nvSpPr>
          <p:spPr bwMode="auto">
            <a:xfrm>
              <a:off x="1373" y="3180"/>
              <a:ext cx="95" cy="54"/>
            </a:xfrm>
            <a:custGeom>
              <a:avLst/>
              <a:gdLst>
                <a:gd name="T0" fmla="*/ 9 w 95"/>
                <a:gd name="T1" fmla="*/ 10 h 54"/>
                <a:gd name="T2" fmla="*/ 9 w 95"/>
                <a:gd name="T3" fmla="*/ 10 h 54"/>
                <a:gd name="T4" fmla="*/ 6 w 95"/>
                <a:gd name="T5" fmla="*/ 16 h 54"/>
                <a:gd name="T6" fmla="*/ 0 w 95"/>
                <a:gd name="T7" fmla="*/ 29 h 54"/>
                <a:gd name="T8" fmla="*/ 0 w 95"/>
                <a:gd name="T9" fmla="*/ 38 h 54"/>
                <a:gd name="T10" fmla="*/ 0 w 95"/>
                <a:gd name="T11" fmla="*/ 44 h 54"/>
                <a:gd name="T12" fmla="*/ 6 w 95"/>
                <a:gd name="T13" fmla="*/ 51 h 54"/>
                <a:gd name="T14" fmla="*/ 15 w 95"/>
                <a:gd name="T15" fmla="*/ 54 h 54"/>
                <a:gd name="T16" fmla="*/ 15 w 95"/>
                <a:gd name="T17" fmla="*/ 54 h 54"/>
                <a:gd name="T18" fmla="*/ 47 w 95"/>
                <a:gd name="T19" fmla="*/ 51 h 54"/>
                <a:gd name="T20" fmla="*/ 69 w 95"/>
                <a:gd name="T21" fmla="*/ 48 h 54"/>
                <a:gd name="T22" fmla="*/ 88 w 95"/>
                <a:gd name="T23" fmla="*/ 41 h 54"/>
                <a:gd name="T24" fmla="*/ 88 w 95"/>
                <a:gd name="T25" fmla="*/ 41 h 54"/>
                <a:gd name="T26" fmla="*/ 91 w 95"/>
                <a:gd name="T27" fmla="*/ 35 h 54"/>
                <a:gd name="T28" fmla="*/ 95 w 95"/>
                <a:gd name="T29" fmla="*/ 19 h 54"/>
                <a:gd name="T30" fmla="*/ 95 w 95"/>
                <a:gd name="T31" fmla="*/ 13 h 54"/>
                <a:gd name="T32" fmla="*/ 91 w 95"/>
                <a:gd name="T33" fmla="*/ 6 h 54"/>
                <a:gd name="T34" fmla="*/ 85 w 95"/>
                <a:gd name="T35" fmla="*/ 3 h 54"/>
                <a:gd name="T36" fmla="*/ 76 w 95"/>
                <a:gd name="T37" fmla="*/ 3 h 54"/>
                <a:gd name="T38" fmla="*/ 76 w 95"/>
                <a:gd name="T39" fmla="*/ 3 h 54"/>
                <a:gd name="T40" fmla="*/ 47 w 95"/>
                <a:gd name="T41" fmla="*/ 0 h 54"/>
                <a:gd name="T42" fmla="*/ 25 w 95"/>
                <a:gd name="T43" fmla="*/ 0 h 54"/>
                <a:gd name="T44" fmla="*/ 15 w 95"/>
                <a:gd name="T45" fmla="*/ 3 h 54"/>
                <a:gd name="T46" fmla="*/ 9 w 95"/>
                <a:gd name="T47" fmla="*/ 10 h 54"/>
                <a:gd name="T48" fmla="*/ 9 w 95"/>
                <a:gd name="T49"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54">
                  <a:moveTo>
                    <a:pt x="9" y="10"/>
                  </a:moveTo>
                  <a:lnTo>
                    <a:pt x="9" y="10"/>
                  </a:lnTo>
                  <a:lnTo>
                    <a:pt x="6" y="16"/>
                  </a:lnTo>
                  <a:lnTo>
                    <a:pt x="0" y="29"/>
                  </a:lnTo>
                  <a:lnTo>
                    <a:pt x="0" y="38"/>
                  </a:lnTo>
                  <a:lnTo>
                    <a:pt x="0" y="44"/>
                  </a:lnTo>
                  <a:lnTo>
                    <a:pt x="6" y="51"/>
                  </a:lnTo>
                  <a:lnTo>
                    <a:pt x="15" y="54"/>
                  </a:lnTo>
                  <a:lnTo>
                    <a:pt x="15" y="54"/>
                  </a:lnTo>
                  <a:lnTo>
                    <a:pt x="47" y="51"/>
                  </a:lnTo>
                  <a:lnTo>
                    <a:pt x="69" y="48"/>
                  </a:lnTo>
                  <a:lnTo>
                    <a:pt x="88" y="41"/>
                  </a:lnTo>
                  <a:lnTo>
                    <a:pt x="88" y="41"/>
                  </a:lnTo>
                  <a:lnTo>
                    <a:pt x="91" y="35"/>
                  </a:lnTo>
                  <a:lnTo>
                    <a:pt x="95" y="19"/>
                  </a:lnTo>
                  <a:lnTo>
                    <a:pt x="95" y="13"/>
                  </a:lnTo>
                  <a:lnTo>
                    <a:pt x="91" y="6"/>
                  </a:lnTo>
                  <a:lnTo>
                    <a:pt x="85" y="3"/>
                  </a:lnTo>
                  <a:lnTo>
                    <a:pt x="76" y="3"/>
                  </a:lnTo>
                  <a:lnTo>
                    <a:pt x="76" y="3"/>
                  </a:lnTo>
                  <a:lnTo>
                    <a:pt x="47" y="0"/>
                  </a:lnTo>
                  <a:lnTo>
                    <a:pt x="25" y="0"/>
                  </a:lnTo>
                  <a:lnTo>
                    <a:pt x="15" y="3"/>
                  </a:lnTo>
                  <a:lnTo>
                    <a:pt x="9" y="10"/>
                  </a:lnTo>
                  <a:lnTo>
                    <a:pt x="9"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319" name="Group 13318"/>
          <p:cNvGrpSpPr/>
          <p:nvPr/>
        </p:nvGrpSpPr>
        <p:grpSpPr>
          <a:xfrm>
            <a:off x="4580886" y="3284992"/>
            <a:ext cx="6942151" cy="3283111"/>
            <a:chOff x="5576888" y="2238374"/>
            <a:chExt cx="1858963" cy="1935163"/>
          </a:xfrm>
        </p:grpSpPr>
        <p:sp>
          <p:nvSpPr>
            <p:cNvPr id="39" name="Freeform 8"/>
            <p:cNvSpPr>
              <a:spLocks noEditPoints="1"/>
            </p:cNvSpPr>
            <p:nvPr/>
          </p:nvSpPr>
          <p:spPr bwMode="auto">
            <a:xfrm>
              <a:off x="5576888" y="2238374"/>
              <a:ext cx="1763713" cy="1935163"/>
            </a:xfrm>
            <a:custGeom>
              <a:avLst/>
              <a:gdLst>
                <a:gd name="T0" fmla="*/ 0 w 1111"/>
                <a:gd name="T1" fmla="*/ 1083 h 1219"/>
                <a:gd name="T2" fmla="*/ 0 w 1111"/>
                <a:gd name="T3" fmla="*/ 130 h 1219"/>
                <a:gd name="T4" fmla="*/ 1111 w 1111"/>
                <a:gd name="T5" fmla="*/ 0 h 1219"/>
                <a:gd name="T6" fmla="*/ 1101 w 1111"/>
                <a:gd name="T7" fmla="*/ 1200 h 1219"/>
                <a:gd name="T8" fmla="*/ 1101 w 1111"/>
                <a:gd name="T9" fmla="*/ 1219 h 1219"/>
                <a:gd name="T10" fmla="*/ 0 w 1111"/>
                <a:gd name="T11" fmla="*/ 1083 h 1219"/>
                <a:gd name="T12" fmla="*/ 0 w 1111"/>
                <a:gd name="T13" fmla="*/ 1083 h 1219"/>
                <a:gd name="T14" fmla="*/ 1089 w 1111"/>
                <a:gd name="T15" fmla="*/ 1197 h 1219"/>
                <a:gd name="T16" fmla="*/ 1089 w 1111"/>
                <a:gd name="T17" fmla="*/ 1178 h 1219"/>
                <a:gd name="T18" fmla="*/ 1089 w 1111"/>
                <a:gd name="T19" fmla="*/ 1197 h 1219"/>
                <a:gd name="T20" fmla="*/ 1089 w 1111"/>
                <a:gd name="T21" fmla="*/ 1197 h 1219"/>
                <a:gd name="T22" fmla="*/ 28 w 1111"/>
                <a:gd name="T23" fmla="*/ 1054 h 1219"/>
                <a:gd name="T24" fmla="*/ 1073 w 1111"/>
                <a:gd name="T25" fmla="*/ 1178 h 1219"/>
                <a:gd name="T26" fmla="*/ 1082 w 1111"/>
                <a:gd name="T27" fmla="*/ 41 h 1219"/>
                <a:gd name="T28" fmla="*/ 28 w 1111"/>
                <a:gd name="T29" fmla="*/ 155 h 1219"/>
                <a:gd name="T30" fmla="*/ 28 w 1111"/>
                <a:gd name="T31" fmla="*/ 1054 h 1219"/>
                <a:gd name="T32" fmla="*/ 28 w 1111"/>
                <a:gd name="T33" fmla="*/ 105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1" h="1219">
                  <a:moveTo>
                    <a:pt x="0" y="1083"/>
                  </a:moveTo>
                  <a:lnTo>
                    <a:pt x="0" y="130"/>
                  </a:lnTo>
                  <a:lnTo>
                    <a:pt x="1111" y="0"/>
                  </a:lnTo>
                  <a:lnTo>
                    <a:pt x="1101" y="1200"/>
                  </a:lnTo>
                  <a:lnTo>
                    <a:pt x="1101" y="1219"/>
                  </a:lnTo>
                  <a:lnTo>
                    <a:pt x="0" y="1083"/>
                  </a:lnTo>
                  <a:lnTo>
                    <a:pt x="0" y="1083"/>
                  </a:lnTo>
                  <a:close/>
                  <a:moveTo>
                    <a:pt x="1089" y="1197"/>
                  </a:moveTo>
                  <a:lnTo>
                    <a:pt x="1089" y="1178"/>
                  </a:lnTo>
                  <a:lnTo>
                    <a:pt x="1089" y="1197"/>
                  </a:lnTo>
                  <a:lnTo>
                    <a:pt x="1089" y="1197"/>
                  </a:lnTo>
                  <a:close/>
                  <a:moveTo>
                    <a:pt x="28" y="1054"/>
                  </a:moveTo>
                  <a:lnTo>
                    <a:pt x="1073" y="1178"/>
                  </a:lnTo>
                  <a:lnTo>
                    <a:pt x="1082" y="41"/>
                  </a:lnTo>
                  <a:lnTo>
                    <a:pt x="28" y="155"/>
                  </a:lnTo>
                  <a:lnTo>
                    <a:pt x="28" y="1054"/>
                  </a:lnTo>
                  <a:lnTo>
                    <a:pt x="28" y="1054"/>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28"/>
            <p:cNvSpPr>
              <a:spLocks noChangeArrowheads="1"/>
            </p:cNvSpPr>
            <p:nvPr/>
          </p:nvSpPr>
          <p:spPr bwMode="auto">
            <a:xfrm>
              <a:off x="7324726" y="2238374"/>
              <a:ext cx="111125" cy="1930400"/>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954712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4075" y="1287462"/>
            <a:ext cx="11712562" cy="4875969"/>
          </a:xfrm>
          <a:prstGeom prst="rect">
            <a:avLst/>
          </a:prstGeom>
        </p:spPr>
        <p:txBody>
          <a:bodyPr wrap="square" lIns="124358" tIns="62179" rIns="124358" bIns="62179">
            <a:spAutoFit/>
          </a:bodyPr>
          <a:lstStyle/>
          <a:p>
            <a:pPr lvl="1" indent="-621792">
              <a:spcAft>
                <a:spcPts val="816"/>
              </a:spcAft>
              <a:buFont typeface="Wingdings" pitchFamily="2" charset="2"/>
              <a:buChar char="§"/>
            </a:pPr>
            <a:r>
              <a:rPr lang="en-US" sz="3300" dirty="0">
                <a:solidFill>
                  <a:srgbClr val="000000"/>
                </a:solidFill>
              </a:rPr>
              <a:t>Objectives/Priorities</a:t>
            </a:r>
          </a:p>
          <a:p>
            <a:pPr lvl="1" indent="-621792">
              <a:spcAft>
                <a:spcPts val="816"/>
              </a:spcAft>
              <a:buFont typeface="Wingdings" pitchFamily="2" charset="2"/>
              <a:buChar char="§"/>
            </a:pPr>
            <a:r>
              <a:rPr lang="en-US" sz="3300" dirty="0">
                <a:solidFill>
                  <a:srgbClr val="000000"/>
                </a:solidFill>
              </a:rPr>
              <a:t>Disaster Recovery Plan</a:t>
            </a:r>
          </a:p>
          <a:p>
            <a:pPr lvl="1" indent="-621792">
              <a:spcAft>
                <a:spcPts val="816"/>
              </a:spcAft>
              <a:buFont typeface="Wingdings" pitchFamily="2" charset="2"/>
              <a:buChar char="§"/>
            </a:pPr>
            <a:r>
              <a:rPr lang="en-US" sz="3300" dirty="0">
                <a:solidFill>
                  <a:srgbClr val="000000"/>
                </a:solidFill>
              </a:rPr>
              <a:t>Storage and Quota Policies</a:t>
            </a:r>
          </a:p>
          <a:p>
            <a:pPr lvl="1" indent="-621792">
              <a:spcAft>
                <a:spcPts val="816"/>
              </a:spcAft>
              <a:buFont typeface="Wingdings" pitchFamily="2" charset="2"/>
              <a:buChar char="§"/>
            </a:pPr>
            <a:r>
              <a:rPr lang="en-US" sz="3300" dirty="0">
                <a:solidFill>
                  <a:srgbClr val="000000"/>
                </a:solidFill>
              </a:rPr>
              <a:t>Monitoring Plans</a:t>
            </a:r>
          </a:p>
          <a:p>
            <a:pPr lvl="1" indent="-621792">
              <a:spcAft>
                <a:spcPts val="816"/>
              </a:spcAft>
              <a:buFont typeface="Wingdings" pitchFamily="2" charset="2"/>
              <a:buChar char="§"/>
            </a:pPr>
            <a:r>
              <a:rPr lang="en-US" sz="3300" dirty="0">
                <a:solidFill>
                  <a:srgbClr val="000000"/>
                </a:solidFill>
              </a:rPr>
              <a:t>Maintenance Plans</a:t>
            </a:r>
          </a:p>
          <a:p>
            <a:pPr lvl="1" indent="-621792">
              <a:spcAft>
                <a:spcPts val="816"/>
              </a:spcAft>
              <a:buFont typeface="Wingdings" pitchFamily="2" charset="2"/>
              <a:buChar char="§"/>
            </a:pPr>
            <a:r>
              <a:rPr lang="en-US" sz="3300" dirty="0">
                <a:solidFill>
                  <a:srgbClr val="000000"/>
                </a:solidFill>
              </a:rPr>
              <a:t>Service Level Agreements</a:t>
            </a:r>
          </a:p>
          <a:p>
            <a:pPr lvl="1" indent="-621792">
              <a:spcAft>
                <a:spcPts val="816"/>
              </a:spcAft>
              <a:buFont typeface="Wingdings" pitchFamily="2" charset="2"/>
              <a:buChar char="§"/>
            </a:pPr>
            <a:r>
              <a:rPr lang="en-US" sz="3300" dirty="0">
                <a:solidFill>
                  <a:srgbClr val="000000"/>
                </a:solidFill>
              </a:rPr>
              <a:t>Security Policies</a:t>
            </a:r>
          </a:p>
          <a:p>
            <a:pPr lvl="1" indent="-621792">
              <a:spcAft>
                <a:spcPts val="816"/>
              </a:spcAft>
              <a:buFont typeface="Wingdings" pitchFamily="2" charset="2"/>
              <a:buChar char="§"/>
            </a:pPr>
            <a:r>
              <a:rPr lang="en-US" sz="3300" dirty="0">
                <a:solidFill>
                  <a:srgbClr val="000000"/>
                </a:solidFill>
              </a:rPr>
              <a:t>Deployment Process, Policies, and Schedule</a:t>
            </a:r>
          </a:p>
        </p:txBody>
      </p:sp>
      <p:sp>
        <p:nvSpPr>
          <p:cNvPr id="4" name="Title 1"/>
          <p:cNvSpPr>
            <a:spLocks noGrp="1"/>
          </p:cNvSpPr>
          <p:nvPr>
            <p:ph type="title" idx="4294967295"/>
          </p:nvPr>
        </p:nvSpPr>
        <p:spPr>
          <a:xfrm>
            <a:off x="731837" y="350837"/>
            <a:ext cx="9055100" cy="1165225"/>
          </a:xfrm>
        </p:spPr>
        <p:txBody>
          <a:bodyPr>
            <a:normAutofit/>
          </a:bodyPr>
          <a:lstStyle/>
          <a:p>
            <a:r>
              <a:rPr lang="en-US" sz="6000" b="1" dirty="0" smtClean="0">
                <a:solidFill>
                  <a:srgbClr val="000000"/>
                </a:solidFill>
                <a:latin typeface="+mn-lt"/>
              </a:rPr>
              <a:t>Operations </a:t>
            </a:r>
            <a:r>
              <a:rPr lang="en-US" sz="6000" dirty="0" smtClean="0">
                <a:solidFill>
                  <a:srgbClr val="000000"/>
                </a:solidFill>
                <a:latin typeface="+mn-lt"/>
              </a:rPr>
              <a:t>Outcomes</a:t>
            </a:r>
            <a:endParaRPr lang="en-US" sz="6000" dirty="0">
              <a:solidFill>
                <a:srgbClr val="000000"/>
              </a:solidFill>
              <a:latin typeface="+mn-lt"/>
            </a:endParaRPr>
          </a:p>
        </p:txBody>
      </p:sp>
      <p:pic>
        <p:nvPicPr>
          <p:cNvPr id="7" name="Picture 2" descr="C:\Documents and Settings\rharbridge\My Documents\My Pictures\Microsoft Clip Organizer\j0439824.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91517" y="1516062"/>
            <a:ext cx="4035270" cy="32429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723437" y="5132673"/>
            <a:ext cx="2590800" cy="1717389"/>
          </a:xfrm>
          <a:prstGeom prst="rect">
            <a:avLst/>
          </a:prstGeom>
          <a:solidFill>
            <a:schemeClr val="tx1">
              <a:lumMod val="20000"/>
              <a:lumOff val="80000"/>
            </a:schemeClr>
          </a:solidFill>
          <a:ln/>
        </p:spPr>
        <p:style>
          <a:lnRef idx="2">
            <a:schemeClr val="dk1"/>
          </a:lnRef>
          <a:fillRef idx="1">
            <a:schemeClr val="lt1"/>
          </a:fillRef>
          <a:effectRef idx="0">
            <a:schemeClr val="dk1"/>
          </a:effectRef>
          <a:fontRef idx="minor">
            <a:schemeClr val="dk1"/>
          </a:fontRef>
        </p:style>
        <p:txBody>
          <a:bodyPr lIns="124358" tIns="62179" rIns="124358" bIns="62179" rtlCol="0" anchor="ctr"/>
          <a:lstStyle/>
          <a:p>
            <a:r>
              <a:rPr lang="en-US" sz="3300" b="1" dirty="0">
                <a:solidFill>
                  <a:srgbClr val="000000"/>
                </a:solidFill>
                <a:hlinkClick r:id="rId3"/>
              </a:rPr>
              <a:t>SharePoint Governance Documents</a:t>
            </a:r>
            <a:endParaRPr lang="en-US" sz="3300" b="1" dirty="0">
              <a:solidFill>
                <a:srgbClr val="000000"/>
              </a:solidFill>
            </a:endParaRPr>
          </a:p>
        </p:txBody>
      </p:sp>
    </p:spTree>
    <p:extLst>
      <p:ext uri="{BB962C8B-B14F-4D97-AF65-F5344CB8AC3E}">
        <p14:creationId xmlns:p14="http://schemas.microsoft.com/office/powerpoint/2010/main" val="20873578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1837" y="1516893"/>
            <a:ext cx="11712562" cy="4875969"/>
          </a:xfrm>
          <a:prstGeom prst="rect">
            <a:avLst/>
          </a:prstGeom>
        </p:spPr>
        <p:txBody>
          <a:bodyPr wrap="square" lIns="124358" tIns="62179" rIns="124358" bIns="62179">
            <a:spAutoFit/>
          </a:bodyPr>
          <a:lstStyle/>
          <a:p>
            <a:pPr lvl="1" indent="-621792">
              <a:spcAft>
                <a:spcPts val="816"/>
              </a:spcAft>
              <a:buFont typeface="Wingdings" pitchFamily="2" charset="2"/>
              <a:buChar char="§"/>
            </a:pPr>
            <a:r>
              <a:rPr lang="en-US" sz="3200" dirty="0">
                <a:solidFill>
                  <a:srgbClr val="000000"/>
                </a:solidFill>
              </a:rPr>
              <a:t>Objectives/Priorities</a:t>
            </a:r>
          </a:p>
          <a:p>
            <a:pPr lvl="1" indent="-621792">
              <a:spcAft>
                <a:spcPts val="816"/>
              </a:spcAft>
              <a:buFont typeface="Wingdings" pitchFamily="2" charset="2"/>
              <a:buChar char="§"/>
            </a:pPr>
            <a:r>
              <a:rPr lang="en-US" sz="3200" dirty="0">
                <a:solidFill>
                  <a:srgbClr val="000000"/>
                </a:solidFill>
              </a:rPr>
              <a:t>Branding Guide</a:t>
            </a:r>
          </a:p>
          <a:p>
            <a:pPr lvl="1" indent="-621792">
              <a:spcAft>
                <a:spcPts val="816"/>
              </a:spcAft>
              <a:buFont typeface="Wingdings" pitchFamily="2" charset="2"/>
              <a:buChar char="§"/>
            </a:pPr>
            <a:r>
              <a:rPr lang="en-US" sz="3200" dirty="0">
                <a:solidFill>
                  <a:srgbClr val="000000"/>
                </a:solidFill>
              </a:rPr>
              <a:t>SharePoint Designer Policy</a:t>
            </a:r>
          </a:p>
          <a:p>
            <a:pPr lvl="1" indent="-621792">
              <a:spcAft>
                <a:spcPts val="816"/>
              </a:spcAft>
              <a:buFont typeface="Wingdings" pitchFamily="2" charset="2"/>
              <a:buChar char="§"/>
            </a:pPr>
            <a:r>
              <a:rPr lang="en-US" sz="3200" dirty="0">
                <a:solidFill>
                  <a:srgbClr val="000000"/>
                </a:solidFill>
              </a:rPr>
              <a:t>Workflow Policy</a:t>
            </a:r>
          </a:p>
          <a:p>
            <a:pPr lvl="1" indent="-621792">
              <a:spcAft>
                <a:spcPts val="816"/>
              </a:spcAft>
              <a:buFont typeface="Wingdings" pitchFamily="2" charset="2"/>
              <a:buChar char="§"/>
            </a:pPr>
            <a:r>
              <a:rPr lang="en-US" sz="3200" dirty="0">
                <a:solidFill>
                  <a:srgbClr val="000000"/>
                </a:solidFill>
              </a:rPr>
              <a:t>Development Standards (Including OOTB </a:t>
            </a:r>
            <a:r>
              <a:rPr lang="en-US" sz="3200" dirty="0" err="1">
                <a:solidFill>
                  <a:srgbClr val="000000"/>
                </a:solidFill>
              </a:rPr>
              <a:t>vs</a:t>
            </a:r>
            <a:r>
              <a:rPr lang="en-US" sz="3200" dirty="0">
                <a:solidFill>
                  <a:srgbClr val="000000"/>
                </a:solidFill>
              </a:rPr>
              <a:t> Custom)</a:t>
            </a:r>
          </a:p>
          <a:p>
            <a:pPr lvl="1" indent="-621792">
              <a:spcAft>
                <a:spcPts val="816"/>
              </a:spcAft>
              <a:buFont typeface="Wingdings" pitchFamily="2" charset="2"/>
              <a:buChar char="§"/>
            </a:pPr>
            <a:r>
              <a:rPr lang="en-US" sz="3200" dirty="0">
                <a:solidFill>
                  <a:srgbClr val="000000"/>
                </a:solidFill>
              </a:rPr>
              <a:t>Development Environment Policy</a:t>
            </a:r>
          </a:p>
          <a:p>
            <a:pPr lvl="1" indent="-621792">
              <a:spcAft>
                <a:spcPts val="816"/>
              </a:spcAft>
              <a:buFont typeface="Wingdings" pitchFamily="2" charset="2"/>
              <a:buChar char="§"/>
            </a:pPr>
            <a:r>
              <a:rPr lang="en-US" sz="3200" dirty="0">
                <a:solidFill>
                  <a:srgbClr val="000000"/>
                </a:solidFill>
              </a:rPr>
              <a:t>Testing Requirements</a:t>
            </a:r>
          </a:p>
          <a:p>
            <a:pPr lvl="1" indent="-621792">
              <a:spcAft>
                <a:spcPts val="816"/>
              </a:spcAft>
              <a:buFont typeface="Wingdings" pitchFamily="2" charset="2"/>
              <a:buChar char="§"/>
            </a:pPr>
            <a:r>
              <a:rPr lang="en-US" sz="3200" dirty="0">
                <a:solidFill>
                  <a:srgbClr val="000000"/>
                </a:solidFill>
              </a:rPr>
              <a:t>Deployment Process, Policies, and Schedule</a:t>
            </a:r>
          </a:p>
        </p:txBody>
      </p:sp>
      <p:sp>
        <p:nvSpPr>
          <p:cNvPr id="5" name="Title 1"/>
          <p:cNvSpPr>
            <a:spLocks noGrp="1"/>
          </p:cNvSpPr>
          <p:nvPr>
            <p:ph type="title" idx="4294967295"/>
          </p:nvPr>
        </p:nvSpPr>
        <p:spPr>
          <a:xfrm>
            <a:off x="749300" y="565149"/>
            <a:ext cx="10040937" cy="1408113"/>
          </a:xfrm>
        </p:spPr>
        <p:txBody>
          <a:bodyPr>
            <a:normAutofit/>
          </a:bodyPr>
          <a:lstStyle/>
          <a:p>
            <a:r>
              <a:rPr lang="en-US" sz="6000" b="1" dirty="0" smtClean="0">
                <a:solidFill>
                  <a:srgbClr val="000000"/>
                </a:solidFill>
                <a:latin typeface="+mn-lt"/>
              </a:rPr>
              <a:t>Development</a:t>
            </a:r>
            <a:r>
              <a:rPr lang="en-US" sz="6000" dirty="0" smtClean="0">
                <a:solidFill>
                  <a:srgbClr val="000000"/>
                </a:solidFill>
                <a:latin typeface="+mn-lt"/>
              </a:rPr>
              <a:t> Outcomes</a:t>
            </a:r>
            <a:endParaRPr lang="en-US" sz="6000" dirty="0">
              <a:solidFill>
                <a:srgbClr val="000000"/>
              </a:solidFill>
              <a:latin typeface="+mn-lt"/>
            </a:endParaRPr>
          </a:p>
        </p:txBody>
      </p:sp>
      <p:sp>
        <p:nvSpPr>
          <p:cNvPr id="6" name="TextBox 5"/>
          <p:cNvSpPr txBox="1"/>
          <p:nvPr/>
        </p:nvSpPr>
        <p:spPr>
          <a:xfrm>
            <a:off x="9859160" y="5233561"/>
            <a:ext cx="2424917" cy="1649066"/>
          </a:xfrm>
          <a:prstGeom prst="rect">
            <a:avLst/>
          </a:prstGeom>
          <a:solidFill>
            <a:schemeClr val="tx1">
              <a:lumMod val="20000"/>
              <a:lumOff val="80000"/>
            </a:schemeClr>
          </a:solidFill>
        </p:spPr>
        <p:style>
          <a:lnRef idx="2">
            <a:schemeClr val="dk1"/>
          </a:lnRef>
          <a:fillRef idx="1">
            <a:schemeClr val="lt1"/>
          </a:fillRef>
          <a:effectRef idx="0">
            <a:schemeClr val="dk1"/>
          </a:effectRef>
          <a:fontRef idx="minor">
            <a:schemeClr val="dk1"/>
          </a:fontRef>
        </p:style>
        <p:txBody>
          <a:bodyPr wrap="square" lIns="124358" tIns="62179" rIns="124358" bIns="62179" rtlCol="0">
            <a:spAutoFit/>
          </a:bodyPr>
          <a:lstStyle/>
          <a:p>
            <a:r>
              <a:rPr lang="en-US" sz="3300" b="1" dirty="0">
                <a:solidFill>
                  <a:srgbClr val="000000"/>
                </a:solidFill>
                <a:hlinkClick r:id="rId2"/>
              </a:rPr>
              <a:t>SharePoint Standards Online</a:t>
            </a:r>
            <a:endParaRPr lang="en-US" sz="3300" b="1" dirty="0">
              <a:solidFill>
                <a:srgbClr val="000000"/>
              </a:solidFill>
            </a:endParaRPr>
          </a:p>
        </p:txBody>
      </p:sp>
    </p:spTree>
    <p:extLst>
      <p:ext uri="{BB962C8B-B14F-4D97-AF65-F5344CB8AC3E}">
        <p14:creationId xmlns:p14="http://schemas.microsoft.com/office/powerpoint/2010/main" val="38743166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Documents and Settings\rharbridge\My Documents\My Pictures\Microsoft Clip Organizer\j0439824.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63648" y="2582862"/>
            <a:ext cx="4084640" cy="34935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54075" y="1365545"/>
            <a:ext cx="11712562" cy="5482850"/>
          </a:xfrm>
          <a:prstGeom prst="rect">
            <a:avLst/>
          </a:prstGeom>
        </p:spPr>
        <p:txBody>
          <a:bodyPr wrap="square" lIns="124358" tIns="62179" rIns="124358" bIns="62179">
            <a:spAutoFit/>
          </a:bodyPr>
          <a:lstStyle/>
          <a:p>
            <a:pPr lvl="1" indent="-621792">
              <a:spcAft>
                <a:spcPts val="816"/>
              </a:spcAft>
              <a:buFont typeface="Wingdings" pitchFamily="2" charset="2"/>
              <a:buChar char="§"/>
            </a:pPr>
            <a:r>
              <a:rPr lang="en-US" sz="3200" dirty="0">
                <a:solidFill>
                  <a:srgbClr val="000000"/>
                </a:solidFill>
              </a:rPr>
              <a:t>Objectives/Priorities</a:t>
            </a:r>
          </a:p>
          <a:p>
            <a:pPr lvl="1" indent="-621792">
              <a:spcAft>
                <a:spcPts val="816"/>
              </a:spcAft>
              <a:buFont typeface="Wingdings" pitchFamily="2" charset="2"/>
              <a:buChar char="§"/>
            </a:pPr>
            <a:r>
              <a:rPr lang="en-US" sz="3200" dirty="0">
                <a:solidFill>
                  <a:srgbClr val="000000"/>
                </a:solidFill>
              </a:rPr>
              <a:t>Site Classification and Platform Classification</a:t>
            </a:r>
          </a:p>
          <a:p>
            <a:pPr lvl="1" indent="-621792">
              <a:spcAft>
                <a:spcPts val="816"/>
              </a:spcAft>
              <a:buFont typeface="Wingdings" pitchFamily="2" charset="2"/>
              <a:buChar char="§"/>
            </a:pPr>
            <a:r>
              <a:rPr lang="en-US" sz="3200" dirty="0">
                <a:solidFill>
                  <a:srgbClr val="000000"/>
                </a:solidFill>
              </a:rPr>
              <a:t>Site Provisioning Process/Questionnaire</a:t>
            </a:r>
          </a:p>
          <a:p>
            <a:pPr lvl="1" indent="-621792">
              <a:spcAft>
                <a:spcPts val="816"/>
              </a:spcAft>
              <a:buFont typeface="Wingdings" pitchFamily="2" charset="2"/>
              <a:buChar char="§"/>
            </a:pPr>
            <a:r>
              <a:rPr lang="en-US" sz="3200" dirty="0">
                <a:solidFill>
                  <a:srgbClr val="000000"/>
                </a:solidFill>
              </a:rPr>
              <a:t>User Expectations Agreement</a:t>
            </a:r>
          </a:p>
          <a:p>
            <a:pPr lvl="1" indent="-621792">
              <a:spcAft>
                <a:spcPts val="816"/>
              </a:spcAft>
              <a:buFont typeface="Wingdings" pitchFamily="2" charset="2"/>
              <a:buChar char="§"/>
            </a:pPr>
            <a:r>
              <a:rPr lang="en-US" sz="3200" dirty="0">
                <a:solidFill>
                  <a:srgbClr val="000000"/>
                </a:solidFill>
              </a:rPr>
              <a:t>Roles and Responsibilities</a:t>
            </a:r>
          </a:p>
          <a:p>
            <a:pPr lvl="1" indent="-621792">
              <a:spcAft>
                <a:spcPts val="816"/>
              </a:spcAft>
              <a:buFont typeface="Wingdings" pitchFamily="2" charset="2"/>
              <a:buChar char="§"/>
            </a:pPr>
            <a:r>
              <a:rPr lang="en-US" sz="3200" dirty="0">
                <a:solidFill>
                  <a:srgbClr val="000000"/>
                </a:solidFill>
              </a:rPr>
              <a:t>Support Agreement(s)</a:t>
            </a:r>
          </a:p>
          <a:p>
            <a:pPr lvl="1" indent="-621792">
              <a:spcAft>
                <a:spcPts val="816"/>
              </a:spcAft>
              <a:buFont typeface="Wingdings" pitchFamily="2" charset="2"/>
              <a:buChar char="§"/>
            </a:pPr>
            <a:r>
              <a:rPr lang="en-US" sz="3200" dirty="0">
                <a:solidFill>
                  <a:srgbClr val="000000"/>
                </a:solidFill>
              </a:rPr>
              <a:t>Training and Communication Plans</a:t>
            </a:r>
          </a:p>
          <a:p>
            <a:pPr lvl="1" indent="-621792">
              <a:spcAft>
                <a:spcPts val="816"/>
              </a:spcAft>
              <a:buFont typeface="Wingdings" pitchFamily="2" charset="2"/>
              <a:buChar char="§"/>
            </a:pPr>
            <a:r>
              <a:rPr lang="en-US" sz="3200" dirty="0">
                <a:solidFill>
                  <a:srgbClr val="000000"/>
                </a:solidFill>
              </a:rPr>
              <a:t>MySite Policies (Pictures)…</a:t>
            </a:r>
          </a:p>
          <a:p>
            <a:pPr lvl="6" indent="-621792">
              <a:spcAft>
                <a:spcPts val="816"/>
              </a:spcAft>
              <a:buFont typeface="Wingdings" pitchFamily="2" charset="2"/>
              <a:buChar char="§"/>
            </a:pPr>
            <a:endParaRPr lang="en-US" sz="3200" dirty="0">
              <a:solidFill>
                <a:srgbClr val="000000"/>
              </a:solidFill>
            </a:endParaRPr>
          </a:p>
        </p:txBody>
      </p:sp>
      <p:sp>
        <p:nvSpPr>
          <p:cNvPr id="5" name="Title 1"/>
          <p:cNvSpPr>
            <a:spLocks noGrp="1"/>
          </p:cNvSpPr>
          <p:nvPr>
            <p:ph type="title" idx="4294967295"/>
          </p:nvPr>
        </p:nvSpPr>
        <p:spPr>
          <a:xfrm>
            <a:off x="719137" y="427037"/>
            <a:ext cx="8547100" cy="1165225"/>
          </a:xfrm>
        </p:spPr>
        <p:txBody>
          <a:bodyPr>
            <a:normAutofit/>
          </a:bodyPr>
          <a:lstStyle/>
          <a:p>
            <a:r>
              <a:rPr lang="en-US" sz="6000" b="1" dirty="0" smtClean="0">
                <a:solidFill>
                  <a:srgbClr val="000000"/>
                </a:solidFill>
                <a:latin typeface="+mn-lt"/>
              </a:rPr>
              <a:t>Support</a:t>
            </a:r>
            <a:r>
              <a:rPr lang="en-US" sz="6000" dirty="0" smtClean="0">
                <a:solidFill>
                  <a:srgbClr val="000000"/>
                </a:solidFill>
                <a:latin typeface="+mn-lt"/>
              </a:rPr>
              <a:t> Outcomes</a:t>
            </a:r>
            <a:endParaRPr lang="en-US" sz="6000" dirty="0">
              <a:solidFill>
                <a:srgbClr val="000000"/>
              </a:solidFill>
              <a:latin typeface="+mn-lt"/>
            </a:endParaRPr>
          </a:p>
        </p:txBody>
      </p:sp>
      <p:sp>
        <p:nvSpPr>
          <p:cNvPr id="8" name="Rectangle 7"/>
          <p:cNvSpPr/>
          <p:nvPr/>
        </p:nvSpPr>
        <p:spPr>
          <a:xfrm>
            <a:off x="9723437" y="5132673"/>
            <a:ext cx="2590800" cy="1717389"/>
          </a:xfrm>
          <a:prstGeom prst="rect">
            <a:avLst/>
          </a:prstGeom>
          <a:solidFill>
            <a:schemeClr val="tx1">
              <a:lumMod val="20000"/>
              <a:lumOff val="80000"/>
            </a:schemeClr>
          </a:solidFill>
          <a:ln/>
        </p:spPr>
        <p:style>
          <a:lnRef idx="2">
            <a:schemeClr val="dk1"/>
          </a:lnRef>
          <a:fillRef idx="1">
            <a:schemeClr val="lt1"/>
          </a:fillRef>
          <a:effectRef idx="0">
            <a:schemeClr val="dk1"/>
          </a:effectRef>
          <a:fontRef idx="minor">
            <a:schemeClr val="dk1"/>
          </a:fontRef>
        </p:style>
        <p:txBody>
          <a:bodyPr lIns="124358" tIns="62179" rIns="124358" bIns="62179" rtlCol="0" anchor="ctr"/>
          <a:lstStyle/>
          <a:p>
            <a:r>
              <a:rPr lang="en-US" sz="3300" b="1" dirty="0">
                <a:solidFill>
                  <a:srgbClr val="000000"/>
                </a:solidFill>
                <a:hlinkClick r:id="rId3"/>
              </a:rPr>
              <a:t>SharePoint Governance Documents</a:t>
            </a:r>
            <a:endParaRPr lang="en-US" sz="3300" b="1" dirty="0">
              <a:solidFill>
                <a:srgbClr val="000000"/>
              </a:solidFill>
            </a:endParaRPr>
          </a:p>
        </p:txBody>
      </p:sp>
    </p:spTree>
    <p:extLst>
      <p:ext uri="{BB962C8B-B14F-4D97-AF65-F5344CB8AC3E}">
        <p14:creationId xmlns:p14="http://schemas.microsoft.com/office/powerpoint/2010/main" val="31654560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Documents and Settings\rharbridge\My Documents\My Pictures\Microsoft Clip Organizer\j0439824.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96197" y="2594511"/>
            <a:ext cx="4008440" cy="34935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54075" y="1439862"/>
            <a:ext cx="11712562" cy="4269089"/>
          </a:xfrm>
          <a:prstGeom prst="rect">
            <a:avLst/>
          </a:prstGeom>
        </p:spPr>
        <p:txBody>
          <a:bodyPr wrap="square" lIns="124358" tIns="62179" rIns="124358" bIns="62179">
            <a:spAutoFit/>
          </a:bodyPr>
          <a:lstStyle/>
          <a:p>
            <a:pPr lvl="1" indent="-621792">
              <a:spcAft>
                <a:spcPts val="816"/>
              </a:spcAft>
              <a:buFont typeface="Wingdings" pitchFamily="2" charset="2"/>
              <a:buChar char="§"/>
            </a:pPr>
            <a:r>
              <a:rPr lang="en-US" sz="3300" dirty="0">
                <a:solidFill>
                  <a:srgbClr val="000000"/>
                </a:solidFill>
              </a:rPr>
              <a:t>User Lifecycle Policy</a:t>
            </a:r>
          </a:p>
          <a:p>
            <a:pPr lvl="1" indent="-621792">
              <a:spcAft>
                <a:spcPts val="816"/>
              </a:spcAft>
              <a:buFont typeface="Wingdings" pitchFamily="2" charset="2"/>
              <a:buChar char="§"/>
            </a:pPr>
            <a:r>
              <a:rPr lang="en-US" sz="3300" dirty="0">
                <a:solidFill>
                  <a:srgbClr val="000000"/>
                </a:solidFill>
              </a:rPr>
              <a:t>Taxonomy Management</a:t>
            </a:r>
          </a:p>
          <a:p>
            <a:pPr lvl="1" indent="-621792">
              <a:spcAft>
                <a:spcPts val="816"/>
              </a:spcAft>
              <a:buFont typeface="Wingdings" pitchFamily="2" charset="2"/>
              <a:buChar char="§"/>
            </a:pPr>
            <a:r>
              <a:rPr lang="en-US" sz="3300" dirty="0">
                <a:solidFill>
                  <a:srgbClr val="000000"/>
                </a:solidFill>
              </a:rPr>
              <a:t>Social Policies</a:t>
            </a:r>
          </a:p>
          <a:p>
            <a:pPr lvl="1" indent="-621792">
              <a:spcAft>
                <a:spcPts val="816"/>
              </a:spcAft>
              <a:buFont typeface="Wingdings" pitchFamily="2" charset="2"/>
              <a:buChar char="§"/>
            </a:pPr>
            <a:r>
              <a:rPr lang="en-US" sz="3300" dirty="0">
                <a:solidFill>
                  <a:srgbClr val="000000"/>
                </a:solidFill>
              </a:rPr>
              <a:t>Content Standards</a:t>
            </a:r>
          </a:p>
          <a:p>
            <a:pPr lvl="1" indent="-621792">
              <a:spcAft>
                <a:spcPts val="816"/>
              </a:spcAft>
              <a:buFont typeface="Wingdings" pitchFamily="2" charset="2"/>
              <a:buChar char="§"/>
            </a:pPr>
            <a:r>
              <a:rPr lang="en-US" sz="3300" dirty="0">
                <a:solidFill>
                  <a:srgbClr val="000000"/>
                </a:solidFill>
              </a:rPr>
              <a:t>Legal and Compliance Policy</a:t>
            </a:r>
          </a:p>
          <a:p>
            <a:pPr lvl="1" indent="-621792">
              <a:spcAft>
                <a:spcPts val="816"/>
              </a:spcAft>
              <a:buFont typeface="Wingdings" pitchFamily="2" charset="2"/>
              <a:buChar char="§"/>
            </a:pPr>
            <a:r>
              <a:rPr lang="en-US" sz="3300" dirty="0">
                <a:solidFill>
                  <a:srgbClr val="000000"/>
                </a:solidFill>
              </a:rPr>
              <a:t>Search Management</a:t>
            </a:r>
          </a:p>
          <a:p>
            <a:pPr lvl="6" indent="-621792">
              <a:spcAft>
                <a:spcPts val="816"/>
              </a:spcAft>
              <a:buFont typeface="Wingdings" pitchFamily="2" charset="2"/>
              <a:buChar char="§"/>
            </a:pPr>
            <a:endParaRPr lang="en-US" sz="3300" dirty="0">
              <a:solidFill>
                <a:srgbClr val="000000"/>
              </a:solidFill>
            </a:endParaRPr>
          </a:p>
        </p:txBody>
      </p:sp>
      <p:sp>
        <p:nvSpPr>
          <p:cNvPr id="5" name="Title 1"/>
          <p:cNvSpPr>
            <a:spLocks noGrp="1"/>
          </p:cNvSpPr>
          <p:nvPr>
            <p:ph type="title" idx="4294967295"/>
          </p:nvPr>
        </p:nvSpPr>
        <p:spPr>
          <a:xfrm>
            <a:off x="717549" y="449262"/>
            <a:ext cx="8548688" cy="1165225"/>
          </a:xfrm>
        </p:spPr>
        <p:txBody>
          <a:bodyPr>
            <a:normAutofit/>
          </a:bodyPr>
          <a:lstStyle/>
          <a:p>
            <a:r>
              <a:rPr lang="en-US" sz="6000" b="1" dirty="0" smtClean="0">
                <a:solidFill>
                  <a:srgbClr val="000000"/>
                </a:solidFill>
                <a:latin typeface="+mn-lt"/>
              </a:rPr>
              <a:t>Support</a:t>
            </a:r>
            <a:r>
              <a:rPr lang="en-US" sz="6000" dirty="0" smtClean="0">
                <a:solidFill>
                  <a:srgbClr val="000000"/>
                </a:solidFill>
                <a:latin typeface="+mn-lt"/>
              </a:rPr>
              <a:t> Outcomes</a:t>
            </a:r>
            <a:endParaRPr lang="en-US" sz="6000" dirty="0">
              <a:solidFill>
                <a:srgbClr val="000000"/>
              </a:solidFill>
              <a:latin typeface="+mn-lt"/>
            </a:endParaRPr>
          </a:p>
        </p:txBody>
      </p:sp>
      <p:sp>
        <p:nvSpPr>
          <p:cNvPr id="7" name="TextBox 6"/>
          <p:cNvSpPr txBox="1"/>
          <p:nvPr/>
        </p:nvSpPr>
        <p:spPr>
          <a:xfrm>
            <a:off x="9859160" y="5233561"/>
            <a:ext cx="2424917" cy="1649066"/>
          </a:xfrm>
          <a:prstGeom prst="rect">
            <a:avLst/>
          </a:prstGeom>
          <a:solidFill>
            <a:schemeClr val="tx1">
              <a:lumMod val="20000"/>
              <a:lumOff val="80000"/>
            </a:schemeClr>
          </a:solidFill>
        </p:spPr>
        <p:style>
          <a:lnRef idx="2">
            <a:schemeClr val="dk1"/>
          </a:lnRef>
          <a:fillRef idx="1">
            <a:schemeClr val="lt1"/>
          </a:fillRef>
          <a:effectRef idx="0">
            <a:schemeClr val="dk1"/>
          </a:effectRef>
          <a:fontRef idx="minor">
            <a:schemeClr val="dk1"/>
          </a:fontRef>
        </p:style>
        <p:txBody>
          <a:bodyPr wrap="square" lIns="124358" tIns="62179" rIns="124358" bIns="62179" rtlCol="0">
            <a:spAutoFit/>
          </a:bodyPr>
          <a:lstStyle/>
          <a:p>
            <a:r>
              <a:rPr lang="en-US" sz="3300" b="1" dirty="0">
                <a:solidFill>
                  <a:srgbClr val="000000"/>
                </a:solidFill>
                <a:hlinkClick r:id="rId3"/>
              </a:rPr>
              <a:t>SharePoint Standards Online</a:t>
            </a:r>
            <a:endParaRPr lang="en-US" sz="3300" b="1" dirty="0">
              <a:solidFill>
                <a:srgbClr val="000000"/>
              </a:solidFill>
            </a:endParaRPr>
          </a:p>
        </p:txBody>
      </p:sp>
    </p:spTree>
    <p:extLst>
      <p:ext uri="{BB962C8B-B14F-4D97-AF65-F5344CB8AC3E}">
        <p14:creationId xmlns:p14="http://schemas.microsoft.com/office/powerpoint/2010/main" val="3581229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4" name="Group 6"/>
          <p:cNvGrpSpPr>
            <a:grpSpLocks noChangeAspect="1"/>
          </p:cNvGrpSpPr>
          <p:nvPr/>
        </p:nvGrpSpPr>
        <p:grpSpPr bwMode="auto">
          <a:xfrm>
            <a:off x="4465637" y="2126355"/>
            <a:ext cx="2632488" cy="3110308"/>
            <a:chOff x="2400" y="2328"/>
            <a:chExt cx="883" cy="1124"/>
          </a:xfrm>
        </p:grpSpPr>
        <p:sp>
          <p:nvSpPr>
            <p:cNvPr id="2053"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5"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6"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7"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8"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9"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1"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2"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3"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4"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5"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6"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7"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8" name="Freeform 9"/>
          <p:cNvSpPr>
            <a:spLocks/>
          </p:cNvSpPr>
          <p:nvPr/>
        </p:nvSpPr>
        <p:spPr bwMode="auto">
          <a:xfrm flipH="1">
            <a:off x="4951131" y="3931520"/>
            <a:ext cx="518747" cy="603245"/>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sp>
        <p:nvSpPr>
          <p:cNvPr id="49" name="Freeform 9"/>
          <p:cNvSpPr>
            <a:spLocks/>
          </p:cNvSpPr>
          <p:nvPr/>
        </p:nvSpPr>
        <p:spPr bwMode="auto">
          <a:xfrm flipH="1" flipV="1">
            <a:off x="4884803" y="3446561"/>
            <a:ext cx="518747" cy="603245"/>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grpSp>
        <p:nvGrpSpPr>
          <p:cNvPr id="35" name="Group 6"/>
          <p:cNvGrpSpPr>
            <a:grpSpLocks noChangeAspect="1"/>
          </p:cNvGrpSpPr>
          <p:nvPr/>
        </p:nvGrpSpPr>
        <p:grpSpPr bwMode="auto">
          <a:xfrm>
            <a:off x="4465637" y="2126355"/>
            <a:ext cx="2632488" cy="3110308"/>
            <a:chOff x="2400" y="2328"/>
            <a:chExt cx="883" cy="1124"/>
          </a:xfrm>
        </p:grpSpPr>
        <p:sp>
          <p:nvSpPr>
            <p:cNvPr id="36"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2"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3"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7"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8"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52" name="Oval Callout 51"/>
          <p:cNvSpPr/>
          <p:nvPr/>
        </p:nvSpPr>
        <p:spPr>
          <a:xfrm flipH="1" flipV="1">
            <a:off x="6738459" y="2504284"/>
            <a:ext cx="1989836" cy="851552"/>
          </a:xfrm>
          <a:prstGeom prst="wedgeEllipseCallout">
            <a:avLst>
              <a:gd name="adj1" fmla="val 75000"/>
              <a:gd name="adj2" fmla="val -81320"/>
            </a:avLst>
          </a:prstGeom>
          <a:solidFill>
            <a:schemeClr val="tx1">
              <a:lumMod val="20000"/>
              <a:lumOff val="8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30" name="Title 1"/>
          <p:cNvSpPr txBox="1">
            <a:spLocks/>
          </p:cNvSpPr>
          <p:nvPr/>
        </p:nvSpPr>
        <p:spPr>
          <a:xfrm>
            <a:off x="731836" y="627065"/>
            <a:ext cx="10377123" cy="1499290"/>
          </a:xfrm>
          <a:prstGeom prst="rect">
            <a:avLst/>
          </a:prstGeom>
        </p:spPr>
        <p:txBody>
          <a:bodyPr lIns="124358" tIns="62179" rIns="124358" bIns="62179"/>
          <a:lstStyle/>
          <a:p>
            <a:pPr defTabSz="1243584">
              <a:spcBef>
                <a:spcPct val="0"/>
              </a:spcBef>
              <a:defRPr/>
            </a:pPr>
            <a:r>
              <a:rPr lang="en-US" sz="6000" dirty="0">
                <a:solidFill>
                  <a:srgbClr val="000000"/>
                </a:solidFill>
                <a:ea typeface="+mj-ea"/>
                <a:cs typeface="+mj-cs"/>
              </a:rPr>
              <a:t>Meet Joe</a:t>
            </a:r>
          </a:p>
        </p:txBody>
      </p:sp>
      <p:sp>
        <p:nvSpPr>
          <p:cNvPr id="50" name="TextBox 49"/>
          <p:cNvSpPr txBox="1"/>
          <p:nvPr/>
        </p:nvSpPr>
        <p:spPr>
          <a:xfrm>
            <a:off x="7186172" y="2504285"/>
            <a:ext cx="1774270" cy="795222"/>
          </a:xfrm>
          <a:prstGeom prst="rect">
            <a:avLst/>
          </a:prstGeom>
          <a:noFill/>
        </p:spPr>
        <p:txBody>
          <a:bodyPr wrap="square" lIns="124358" tIns="62179" rIns="124358" bIns="62179" rtlCol="0">
            <a:spAutoFit/>
          </a:bodyPr>
          <a:lstStyle/>
          <a:p>
            <a:r>
              <a:rPr lang="en-US" sz="4400" b="1" dirty="0">
                <a:solidFill>
                  <a:srgbClr val="000000"/>
                </a:solidFill>
              </a:rPr>
              <a:t>Hi!</a:t>
            </a:r>
          </a:p>
        </p:txBody>
      </p:sp>
    </p:spTree>
    <p:extLst>
      <p:ext uri="{BB962C8B-B14F-4D97-AF65-F5344CB8AC3E}">
        <p14:creationId xmlns:p14="http://schemas.microsoft.com/office/powerpoint/2010/main" val="1411075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05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9" grpId="0" animBg="1"/>
      <p:bldP spid="52" grpId="0" animBg="1"/>
      <p:bldP spid="50"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C:\Documents and Settings\rharbridge\Local Settings\Temporary Internet Files\Content.IE5\7TSLBMO1\MPj04305840000[1].jpg"/>
          <p:cNvPicPr>
            <a:picLocks noChangeAspect="1" noChangeArrowheads="1"/>
          </p:cNvPicPr>
          <p:nvPr/>
        </p:nvPicPr>
        <p:blipFill>
          <a:blip r:embed="rId2" cstate="email">
            <a:duotone>
              <a:prstClr val="black"/>
              <a:srgbClr val="92D050">
                <a:tint val="45000"/>
                <a:satMod val="400000"/>
              </a:srgbClr>
            </a:duotone>
            <a:extLst>
              <a:ext uri="{28A0092B-C50C-407E-A947-70E740481C1C}">
                <a14:useLocalDpi xmlns:a14="http://schemas.microsoft.com/office/drawing/2010/main"/>
              </a:ext>
            </a:extLst>
          </a:blip>
          <a:srcRect/>
          <a:stretch>
            <a:fillRect/>
          </a:stretch>
        </p:blipFill>
        <p:spPr bwMode="auto">
          <a:xfrm>
            <a:off x="1934508" y="1434723"/>
            <a:ext cx="7941329" cy="4397188"/>
          </a:xfrm>
          <a:prstGeom prst="rect">
            <a:avLst/>
          </a:prstGeom>
          <a:noFill/>
          <a:effectLst>
            <a:softEdge rad="317500"/>
          </a:effectLst>
        </p:spPr>
      </p:pic>
      <p:sp>
        <p:nvSpPr>
          <p:cNvPr id="4" name="Title 1"/>
          <p:cNvSpPr txBox="1">
            <a:spLocks/>
          </p:cNvSpPr>
          <p:nvPr/>
        </p:nvSpPr>
        <p:spPr>
          <a:xfrm>
            <a:off x="740409" y="502708"/>
            <a:ext cx="111928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b="1" dirty="0" smtClean="0">
                <a:solidFill>
                  <a:srgbClr val="5A8B25"/>
                </a:solidFill>
                <a:latin typeface="+mn-lt"/>
              </a:rPr>
              <a:t>With Governance</a:t>
            </a:r>
            <a:endParaRPr lang="en-US" sz="6000" b="1" dirty="0">
              <a:solidFill>
                <a:srgbClr val="5A8B25"/>
              </a:solidFill>
              <a:latin typeface="+mn-lt"/>
            </a:endParaRPr>
          </a:p>
        </p:txBody>
      </p:sp>
      <p:grpSp>
        <p:nvGrpSpPr>
          <p:cNvPr id="19" name="Group 4"/>
          <p:cNvGrpSpPr>
            <a:grpSpLocks noChangeAspect="1"/>
          </p:cNvGrpSpPr>
          <p:nvPr/>
        </p:nvGrpSpPr>
        <p:grpSpPr bwMode="auto">
          <a:xfrm>
            <a:off x="9473340" y="3984456"/>
            <a:ext cx="2155097" cy="1722606"/>
            <a:chOff x="4785" y="3095"/>
            <a:chExt cx="740" cy="634"/>
          </a:xfrm>
        </p:grpSpPr>
        <p:sp>
          <p:nvSpPr>
            <p:cNvPr id="23" name="Freeform 7"/>
            <p:cNvSpPr>
              <a:spLocks/>
            </p:cNvSpPr>
            <p:nvPr/>
          </p:nvSpPr>
          <p:spPr bwMode="auto">
            <a:xfrm>
              <a:off x="4785" y="3667"/>
              <a:ext cx="688" cy="62"/>
            </a:xfrm>
            <a:custGeom>
              <a:avLst/>
              <a:gdLst>
                <a:gd name="T0" fmla="*/ 688 w 688"/>
                <a:gd name="T1" fmla="*/ 30 h 62"/>
                <a:gd name="T2" fmla="*/ 688 w 688"/>
                <a:gd name="T3" fmla="*/ 30 h 62"/>
                <a:gd name="T4" fmla="*/ 686 w 688"/>
                <a:gd name="T5" fmla="*/ 28 h 62"/>
                <a:gd name="T6" fmla="*/ 680 w 688"/>
                <a:gd name="T7" fmla="*/ 24 h 62"/>
                <a:gd name="T8" fmla="*/ 660 w 688"/>
                <a:gd name="T9" fmla="*/ 18 h 62"/>
                <a:gd name="T10" fmla="*/ 628 w 688"/>
                <a:gd name="T11" fmla="*/ 14 h 62"/>
                <a:gd name="T12" fmla="*/ 586 w 688"/>
                <a:gd name="T13" fmla="*/ 8 h 62"/>
                <a:gd name="T14" fmla="*/ 536 w 688"/>
                <a:gd name="T15" fmla="*/ 4 h 62"/>
                <a:gd name="T16" fmla="*/ 478 w 688"/>
                <a:gd name="T17" fmla="*/ 2 h 62"/>
                <a:gd name="T18" fmla="*/ 412 w 688"/>
                <a:gd name="T19" fmla="*/ 0 h 62"/>
                <a:gd name="T20" fmla="*/ 344 w 688"/>
                <a:gd name="T21" fmla="*/ 0 h 62"/>
                <a:gd name="T22" fmla="*/ 344 w 688"/>
                <a:gd name="T23" fmla="*/ 0 h 62"/>
                <a:gd name="T24" fmla="*/ 274 w 688"/>
                <a:gd name="T25" fmla="*/ 0 h 62"/>
                <a:gd name="T26" fmla="*/ 210 w 688"/>
                <a:gd name="T27" fmla="*/ 2 h 62"/>
                <a:gd name="T28" fmla="*/ 150 w 688"/>
                <a:gd name="T29" fmla="*/ 4 h 62"/>
                <a:gd name="T30" fmla="*/ 100 w 688"/>
                <a:gd name="T31" fmla="*/ 8 h 62"/>
                <a:gd name="T32" fmla="*/ 58 w 688"/>
                <a:gd name="T33" fmla="*/ 14 h 62"/>
                <a:gd name="T34" fmla="*/ 26 w 688"/>
                <a:gd name="T35" fmla="*/ 18 h 62"/>
                <a:gd name="T36" fmla="*/ 6 w 688"/>
                <a:gd name="T37" fmla="*/ 24 h 62"/>
                <a:gd name="T38" fmla="*/ 0 w 688"/>
                <a:gd name="T39" fmla="*/ 28 h 62"/>
                <a:gd name="T40" fmla="*/ 0 w 688"/>
                <a:gd name="T41" fmla="*/ 30 h 62"/>
                <a:gd name="T42" fmla="*/ 0 w 688"/>
                <a:gd name="T43" fmla="*/ 30 h 62"/>
                <a:gd name="T44" fmla="*/ 0 w 688"/>
                <a:gd name="T45" fmla="*/ 34 h 62"/>
                <a:gd name="T46" fmla="*/ 6 w 688"/>
                <a:gd name="T47" fmla="*/ 38 h 62"/>
                <a:gd name="T48" fmla="*/ 26 w 688"/>
                <a:gd name="T49" fmla="*/ 42 h 62"/>
                <a:gd name="T50" fmla="*/ 58 w 688"/>
                <a:gd name="T51" fmla="*/ 48 h 62"/>
                <a:gd name="T52" fmla="*/ 100 w 688"/>
                <a:gd name="T53" fmla="*/ 52 h 62"/>
                <a:gd name="T54" fmla="*/ 150 w 688"/>
                <a:gd name="T55" fmla="*/ 56 h 62"/>
                <a:gd name="T56" fmla="*/ 210 w 688"/>
                <a:gd name="T57" fmla="*/ 60 h 62"/>
                <a:gd name="T58" fmla="*/ 274 w 688"/>
                <a:gd name="T59" fmla="*/ 62 h 62"/>
                <a:gd name="T60" fmla="*/ 344 w 688"/>
                <a:gd name="T61" fmla="*/ 62 h 62"/>
                <a:gd name="T62" fmla="*/ 344 w 688"/>
                <a:gd name="T63" fmla="*/ 62 h 62"/>
                <a:gd name="T64" fmla="*/ 412 w 688"/>
                <a:gd name="T65" fmla="*/ 62 h 62"/>
                <a:gd name="T66" fmla="*/ 478 w 688"/>
                <a:gd name="T67" fmla="*/ 60 h 62"/>
                <a:gd name="T68" fmla="*/ 536 w 688"/>
                <a:gd name="T69" fmla="*/ 56 h 62"/>
                <a:gd name="T70" fmla="*/ 586 w 688"/>
                <a:gd name="T71" fmla="*/ 52 h 62"/>
                <a:gd name="T72" fmla="*/ 628 w 688"/>
                <a:gd name="T73" fmla="*/ 48 h 62"/>
                <a:gd name="T74" fmla="*/ 660 w 688"/>
                <a:gd name="T75" fmla="*/ 42 h 62"/>
                <a:gd name="T76" fmla="*/ 680 w 688"/>
                <a:gd name="T77" fmla="*/ 38 h 62"/>
                <a:gd name="T78" fmla="*/ 686 w 688"/>
                <a:gd name="T79" fmla="*/ 34 h 62"/>
                <a:gd name="T80" fmla="*/ 688 w 688"/>
                <a:gd name="T81" fmla="*/ 30 h 62"/>
                <a:gd name="T82" fmla="*/ 688 w 688"/>
                <a:gd name="T83"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8" h="62">
                  <a:moveTo>
                    <a:pt x="688" y="30"/>
                  </a:moveTo>
                  <a:lnTo>
                    <a:pt x="688" y="30"/>
                  </a:lnTo>
                  <a:lnTo>
                    <a:pt x="686" y="28"/>
                  </a:lnTo>
                  <a:lnTo>
                    <a:pt x="680" y="24"/>
                  </a:lnTo>
                  <a:lnTo>
                    <a:pt x="660" y="18"/>
                  </a:lnTo>
                  <a:lnTo>
                    <a:pt x="628" y="14"/>
                  </a:lnTo>
                  <a:lnTo>
                    <a:pt x="586" y="8"/>
                  </a:lnTo>
                  <a:lnTo>
                    <a:pt x="536" y="4"/>
                  </a:lnTo>
                  <a:lnTo>
                    <a:pt x="478" y="2"/>
                  </a:lnTo>
                  <a:lnTo>
                    <a:pt x="412" y="0"/>
                  </a:lnTo>
                  <a:lnTo>
                    <a:pt x="344" y="0"/>
                  </a:lnTo>
                  <a:lnTo>
                    <a:pt x="344" y="0"/>
                  </a:lnTo>
                  <a:lnTo>
                    <a:pt x="274" y="0"/>
                  </a:lnTo>
                  <a:lnTo>
                    <a:pt x="210" y="2"/>
                  </a:lnTo>
                  <a:lnTo>
                    <a:pt x="150" y="4"/>
                  </a:lnTo>
                  <a:lnTo>
                    <a:pt x="100" y="8"/>
                  </a:lnTo>
                  <a:lnTo>
                    <a:pt x="58" y="14"/>
                  </a:lnTo>
                  <a:lnTo>
                    <a:pt x="26" y="18"/>
                  </a:lnTo>
                  <a:lnTo>
                    <a:pt x="6" y="24"/>
                  </a:lnTo>
                  <a:lnTo>
                    <a:pt x="0" y="28"/>
                  </a:lnTo>
                  <a:lnTo>
                    <a:pt x="0" y="30"/>
                  </a:lnTo>
                  <a:lnTo>
                    <a:pt x="0" y="30"/>
                  </a:lnTo>
                  <a:lnTo>
                    <a:pt x="0" y="34"/>
                  </a:lnTo>
                  <a:lnTo>
                    <a:pt x="6" y="38"/>
                  </a:lnTo>
                  <a:lnTo>
                    <a:pt x="26" y="42"/>
                  </a:lnTo>
                  <a:lnTo>
                    <a:pt x="58" y="48"/>
                  </a:lnTo>
                  <a:lnTo>
                    <a:pt x="100" y="52"/>
                  </a:lnTo>
                  <a:lnTo>
                    <a:pt x="150" y="56"/>
                  </a:lnTo>
                  <a:lnTo>
                    <a:pt x="210" y="60"/>
                  </a:lnTo>
                  <a:lnTo>
                    <a:pt x="274" y="62"/>
                  </a:lnTo>
                  <a:lnTo>
                    <a:pt x="344" y="62"/>
                  </a:lnTo>
                  <a:lnTo>
                    <a:pt x="344" y="62"/>
                  </a:lnTo>
                  <a:lnTo>
                    <a:pt x="412" y="62"/>
                  </a:lnTo>
                  <a:lnTo>
                    <a:pt x="478" y="60"/>
                  </a:lnTo>
                  <a:lnTo>
                    <a:pt x="536" y="56"/>
                  </a:lnTo>
                  <a:lnTo>
                    <a:pt x="586" y="52"/>
                  </a:lnTo>
                  <a:lnTo>
                    <a:pt x="628" y="48"/>
                  </a:lnTo>
                  <a:lnTo>
                    <a:pt x="660" y="42"/>
                  </a:lnTo>
                  <a:lnTo>
                    <a:pt x="680" y="38"/>
                  </a:lnTo>
                  <a:lnTo>
                    <a:pt x="686" y="34"/>
                  </a:lnTo>
                  <a:lnTo>
                    <a:pt x="688" y="30"/>
                  </a:lnTo>
                  <a:lnTo>
                    <a:pt x="688" y="3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1"/>
            <p:cNvSpPr>
              <a:spLocks/>
            </p:cNvSpPr>
            <p:nvPr/>
          </p:nvSpPr>
          <p:spPr bwMode="auto">
            <a:xfrm>
              <a:off x="5023" y="3349"/>
              <a:ext cx="356" cy="212"/>
            </a:xfrm>
            <a:custGeom>
              <a:avLst/>
              <a:gdLst>
                <a:gd name="T0" fmla="*/ 172 w 356"/>
                <a:gd name="T1" fmla="*/ 80 h 212"/>
                <a:gd name="T2" fmla="*/ 172 w 356"/>
                <a:gd name="T3" fmla="*/ 80 h 212"/>
                <a:gd name="T4" fmla="*/ 146 w 356"/>
                <a:gd name="T5" fmla="*/ 74 h 212"/>
                <a:gd name="T6" fmla="*/ 122 w 356"/>
                <a:gd name="T7" fmla="*/ 68 h 212"/>
                <a:gd name="T8" fmla="*/ 98 w 356"/>
                <a:gd name="T9" fmla="*/ 60 h 212"/>
                <a:gd name="T10" fmla="*/ 76 w 356"/>
                <a:gd name="T11" fmla="*/ 50 h 212"/>
                <a:gd name="T12" fmla="*/ 54 w 356"/>
                <a:gd name="T13" fmla="*/ 40 h 212"/>
                <a:gd name="T14" fmla="*/ 34 w 356"/>
                <a:gd name="T15" fmla="*/ 28 h 212"/>
                <a:gd name="T16" fmla="*/ 16 w 356"/>
                <a:gd name="T17" fmla="*/ 14 h 212"/>
                <a:gd name="T18" fmla="*/ 0 w 356"/>
                <a:gd name="T19" fmla="*/ 0 h 212"/>
                <a:gd name="T20" fmla="*/ 2 w 356"/>
                <a:gd name="T21" fmla="*/ 130 h 212"/>
                <a:gd name="T22" fmla="*/ 2 w 356"/>
                <a:gd name="T23" fmla="*/ 130 h 212"/>
                <a:gd name="T24" fmla="*/ 2 w 356"/>
                <a:gd name="T25" fmla="*/ 130 h 212"/>
                <a:gd name="T26" fmla="*/ 2 w 356"/>
                <a:gd name="T27" fmla="*/ 130 h 212"/>
                <a:gd name="T28" fmla="*/ 2 w 356"/>
                <a:gd name="T29" fmla="*/ 136 h 212"/>
                <a:gd name="T30" fmla="*/ 6 w 356"/>
                <a:gd name="T31" fmla="*/ 140 h 212"/>
                <a:gd name="T32" fmla="*/ 14 w 356"/>
                <a:gd name="T33" fmla="*/ 152 h 212"/>
                <a:gd name="T34" fmla="*/ 30 w 356"/>
                <a:gd name="T35" fmla="*/ 164 h 212"/>
                <a:gd name="T36" fmla="*/ 48 w 356"/>
                <a:gd name="T37" fmla="*/ 174 h 212"/>
                <a:gd name="T38" fmla="*/ 72 w 356"/>
                <a:gd name="T39" fmla="*/ 184 h 212"/>
                <a:gd name="T40" fmla="*/ 98 w 356"/>
                <a:gd name="T41" fmla="*/ 194 h 212"/>
                <a:gd name="T42" fmla="*/ 126 w 356"/>
                <a:gd name="T43" fmla="*/ 200 h 212"/>
                <a:gd name="T44" fmla="*/ 156 w 356"/>
                <a:gd name="T45" fmla="*/ 206 h 212"/>
                <a:gd name="T46" fmla="*/ 156 w 356"/>
                <a:gd name="T47" fmla="*/ 206 h 212"/>
                <a:gd name="T48" fmla="*/ 186 w 356"/>
                <a:gd name="T49" fmla="*/ 210 h 212"/>
                <a:gd name="T50" fmla="*/ 214 w 356"/>
                <a:gd name="T51" fmla="*/ 212 h 212"/>
                <a:gd name="T52" fmla="*/ 240 w 356"/>
                <a:gd name="T53" fmla="*/ 212 h 212"/>
                <a:gd name="T54" fmla="*/ 264 w 356"/>
                <a:gd name="T55" fmla="*/ 208 h 212"/>
                <a:gd name="T56" fmla="*/ 282 w 356"/>
                <a:gd name="T57" fmla="*/ 204 h 212"/>
                <a:gd name="T58" fmla="*/ 298 w 356"/>
                <a:gd name="T59" fmla="*/ 198 h 212"/>
                <a:gd name="T60" fmla="*/ 310 w 356"/>
                <a:gd name="T61" fmla="*/ 188 h 212"/>
                <a:gd name="T62" fmla="*/ 312 w 356"/>
                <a:gd name="T63" fmla="*/ 184 h 212"/>
                <a:gd name="T64" fmla="*/ 316 w 356"/>
                <a:gd name="T65" fmla="*/ 178 h 212"/>
                <a:gd name="T66" fmla="*/ 356 w 356"/>
                <a:gd name="T67" fmla="*/ 48 h 212"/>
                <a:gd name="T68" fmla="*/ 356 w 356"/>
                <a:gd name="T69" fmla="*/ 48 h 212"/>
                <a:gd name="T70" fmla="*/ 336 w 356"/>
                <a:gd name="T71" fmla="*/ 58 h 212"/>
                <a:gd name="T72" fmla="*/ 316 w 356"/>
                <a:gd name="T73" fmla="*/ 66 h 212"/>
                <a:gd name="T74" fmla="*/ 294 w 356"/>
                <a:gd name="T75" fmla="*/ 72 h 212"/>
                <a:gd name="T76" fmla="*/ 272 w 356"/>
                <a:gd name="T77" fmla="*/ 78 h 212"/>
                <a:gd name="T78" fmla="*/ 248 w 356"/>
                <a:gd name="T79" fmla="*/ 82 h 212"/>
                <a:gd name="T80" fmla="*/ 222 w 356"/>
                <a:gd name="T81" fmla="*/ 82 h 212"/>
                <a:gd name="T82" fmla="*/ 198 w 356"/>
                <a:gd name="T83" fmla="*/ 82 h 212"/>
                <a:gd name="T84" fmla="*/ 172 w 356"/>
                <a:gd name="T85" fmla="*/ 80 h 212"/>
                <a:gd name="T86" fmla="*/ 172 w 356"/>
                <a:gd name="T87"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6" h="212">
                  <a:moveTo>
                    <a:pt x="172" y="80"/>
                  </a:moveTo>
                  <a:lnTo>
                    <a:pt x="172" y="80"/>
                  </a:lnTo>
                  <a:lnTo>
                    <a:pt x="146" y="74"/>
                  </a:lnTo>
                  <a:lnTo>
                    <a:pt x="122" y="68"/>
                  </a:lnTo>
                  <a:lnTo>
                    <a:pt x="98" y="60"/>
                  </a:lnTo>
                  <a:lnTo>
                    <a:pt x="76" y="50"/>
                  </a:lnTo>
                  <a:lnTo>
                    <a:pt x="54" y="40"/>
                  </a:lnTo>
                  <a:lnTo>
                    <a:pt x="34" y="28"/>
                  </a:lnTo>
                  <a:lnTo>
                    <a:pt x="16" y="14"/>
                  </a:lnTo>
                  <a:lnTo>
                    <a:pt x="0" y="0"/>
                  </a:lnTo>
                  <a:lnTo>
                    <a:pt x="2" y="130"/>
                  </a:lnTo>
                  <a:lnTo>
                    <a:pt x="2" y="130"/>
                  </a:lnTo>
                  <a:lnTo>
                    <a:pt x="2" y="130"/>
                  </a:lnTo>
                  <a:lnTo>
                    <a:pt x="2" y="130"/>
                  </a:lnTo>
                  <a:lnTo>
                    <a:pt x="2" y="136"/>
                  </a:lnTo>
                  <a:lnTo>
                    <a:pt x="6" y="140"/>
                  </a:lnTo>
                  <a:lnTo>
                    <a:pt x="14" y="152"/>
                  </a:lnTo>
                  <a:lnTo>
                    <a:pt x="30" y="164"/>
                  </a:lnTo>
                  <a:lnTo>
                    <a:pt x="48" y="174"/>
                  </a:lnTo>
                  <a:lnTo>
                    <a:pt x="72" y="184"/>
                  </a:lnTo>
                  <a:lnTo>
                    <a:pt x="98" y="194"/>
                  </a:lnTo>
                  <a:lnTo>
                    <a:pt x="126" y="200"/>
                  </a:lnTo>
                  <a:lnTo>
                    <a:pt x="156" y="206"/>
                  </a:lnTo>
                  <a:lnTo>
                    <a:pt x="156" y="206"/>
                  </a:lnTo>
                  <a:lnTo>
                    <a:pt x="186" y="210"/>
                  </a:lnTo>
                  <a:lnTo>
                    <a:pt x="214" y="212"/>
                  </a:lnTo>
                  <a:lnTo>
                    <a:pt x="240" y="212"/>
                  </a:lnTo>
                  <a:lnTo>
                    <a:pt x="264" y="208"/>
                  </a:lnTo>
                  <a:lnTo>
                    <a:pt x="282" y="204"/>
                  </a:lnTo>
                  <a:lnTo>
                    <a:pt x="298" y="198"/>
                  </a:lnTo>
                  <a:lnTo>
                    <a:pt x="310" y="188"/>
                  </a:lnTo>
                  <a:lnTo>
                    <a:pt x="312" y="184"/>
                  </a:lnTo>
                  <a:lnTo>
                    <a:pt x="316" y="178"/>
                  </a:lnTo>
                  <a:lnTo>
                    <a:pt x="356" y="48"/>
                  </a:lnTo>
                  <a:lnTo>
                    <a:pt x="356" y="48"/>
                  </a:lnTo>
                  <a:lnTo>
                    <a:pt x="336" y="58"/>
                  </a:lnTo>
                  <a:lnTo>
                    <a:pt x="316" y="66"/>
                  </a:lnTo>
                  <a:lnTo>
                    <a:pt x="294" y="72"/>
                  </a:lnTo>
                  <a:lnTo>
                    <a:pt x="272" y="78"/>
                  </a:lnTo>
                  <a:lnTo>
                    <a:pt x="248" y="82"/>
                  </a:lnTo>
                  <a:lnTo>
                    <a:pt x="222" y="82"/>
                  </a:lnTo>
                  <a:lnTo>
                    <a:pt x="198" y="82"/>
                  </a:lnTo>
                  <a:lnTo>
                    <a:pt x="172" y="80"/>
                  </a:lnTo>
                  <a:lnTo>
                    <a:pt x="172"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2"/>
            <p:cNvSpPr>
              <a:spLocks/>
            </p:cNvSpPr>
            <p:nvPr/>
          </p:nvSpPr>
          <p:spPr bwMode="auto">
            <a:xfrm>
              <a:off x="5233" y="3493"/>
              <a:ext cx="134" cy="222"/>
            </a:xfrm>
            <a:custGeom>
              <a:avLst/>
              <a:gdLst>
                <a:gd name="T0" fmla="*/ 28 w 134"/>
                <a:gd name="T1" fmla="*/ 6 h 222"/>
                <a:gd name="T2" fmla="*/ 28 w 134"/>
                <a:gd name="T3" fmla="*/ 6 h 222"/>
                <a:gd name="T4" fmla="*/ 36 w 134"/>
                <a:gd name="T5" fmla="*/ 16 h 222"/>
                <a:gd name="T6" fmla="*/ 46 w 134"/>
                <a:gd name="T7" fmla="*/ 28 h 222"/>
                <a:gd name="T8" fmla="*/ 56 w 134"/>
                <a:gd name="T9" fmla="*/ 46 h 222"/>
                <a:gd name="T10" fmla="*/ 66 w 134"/>
                <a:gd name="T11" fmla="*/ 68 h 222"/>
                <a:gd name="T12" fmla="*/ 74 w 134"/>
                <a:gd name="T13" fmla="*/ 98 h 222"/>
                <a:gd name="T14" fmla="*/ 82 w 134"/>
                <a:gd name="T15" fmla="*/ 132 h 222"/>
                <a:gd name="T16" fmla="*/ 82 w 134"/>
                <a:gd name="T17" fmla="*/ 152 h 222"/>
                <a:gd name="T18" fmla="*/ 84 w 134"/>
                <a:gd name="T19" fmla="*/ 172 h 222"/>
                <a:gd name="T20" fmla="*/ 84 w 134"/>
                <a:gd name="T21" fmla="*/ 172 h 222"/>
                <a:gd name="T22" fmla="*/ 94 w 134"/>
                <a:gd name="T23" fmla="*/ 176 h 222"/>
                <a:gd name="T24" fmla="*/ 112 w 134"/>
                <a:gd name="T25" fmla="*/ 184 h 222"/>
                <a:gd name="T26" fmla="*/ 122 w 134"/>
                <a:gd name="T27" fmla="*/ 190 h 222"/>
                <a:gd name="T28" fmla="*/ 130 w 134"/>
                <a:gd name="T29" fmla="*/ 198 h 222"/>
                <a:gd name="T30" fmla="*/ 134 w 134"/>
                <a:gd name="T31" fmla="*/ 202 h 222"/>
                <a:gd name="T32" fmla="*/ 134 w 134"/>
                <a:gd name="T33" fmla="*/ 206 h 222"/>
                <a:gd name="T34" fmla="*/ 134 w 134"/>
                <a:gd name="T35" fmla="*/ 212 h 222"/>
                <a:gd name="T36" fmla="*/ 132 w 134"/>
                <a:gd name="T37" fmla="*/ 218 h 222"/>
                <a:gd name="T38" fmla="*/ 132 w 134"/>
                <a:gd name="T39" fmla="*/ 218 h 222"/>
                <a:gd name="T40" fmla="*/ 128 w 134"/>
                <a:gd name="T41" fmla="*/ 220 h 222"/>
                <a:gd name="T42" fmla="*/ 120 w 134"/>
                <a:gd name="T43" fmla="*/ 222 h 222"/>
                <a:gd name="T44" fmla="*/ 110 w 134"/>
                <a:gd name="T45" fmla="*/ 222 h 222"/>
                <a:gd name="T46" fmla="*/ 56 w 134"/>
                <a:gd name="T47" fmla="*/ 196 h 222"/>
                <a:gd name="T48" fmla="*/ 56 w 134"/>
                <a:gd name="T49" fmla="*/ 196 h 222"/>
                <a:gd name="T50" fmla="*/ 52 w 134"/>
                <a:gd name="T51" fmla="*/ 192 h 222"/>
                <a:gd name="T52" fmla="*/ 50 w 134"/>
                <a:gd name="T53" fmla="*/ 186 h 222"/>
                <a:gd name="T54" fmla="*/ 50 w 134"/>
                <a:gd name="T55" fmla="*/ 182 h 222"/>
                <a:gd name="T56" fmla="*/ 52 w 134"/>
                <a:gd name="T57" fmla="*/ 180 h 222"/>
                <a:gd name="T58" fmla="*/ 60 w 134"/>
                <a:gd name="T59" fmla="*/ 168 h 222"/>
                <a:gd name="T60" fmla="*/ 60 w 134"/>
                <a:gd name="T61" fmla="*/ 168 h 222"/>
                <a:gd name="T62" fmla="*/ 62 w 134"/>
                <a:gd name="T63" fmla="*/ 154 h 222"/>
                <a:gd name="T64" fmla="*/ 62 w 134"/>
                <a:gd name="T65" fmla="*/ 136 h 222"/>
                <a:gd name="T66" fmla="*/ 58 w 134"/>
                <a:gd name="T67" fmla="*/ 116 h 222"/>
                <a:gd name="T68" fmla="*/ 52 w 134"/>
                <a:gd name="T69" fmla="*/ 94 h 222"/>
                <a:gd name="T70" fmla="*/ 48 w 134"/>
                <a:gd name="T71" fmla="*/ 82 h 222"/>
                <a:gd name="T72" fmla="*/ 42 w 134"/>
                <a:gd name="T73" fmla="*/ 70 h 222"/>
                <a:gd name="T74" fmla="*/ 34 w 134"/>
                <a:gd name="T75" fmla="*/ 58 h 222"/>
                <a:gd name="T76" fmla="*/ 26 w 134"/>
                <a:gd name="T77" fmla="*/ 46 h 222"/>
                <a:gd name="T78" fmla="*/ 14 w 134"/>
                <a:gd name="T79" fmla="*/ 34 h 222"/>
                <a:gd name="T80" fmla="*/ 2 w 134"/>
                <a:gd name="T81" fmla="*/ 24 h 222"/>
                <a:gd name="T82" fmla="*/ 2 w 134"/>
                <a:gd name="T83" fmla="*/ 24 h 222"/>
                <a:gd name="T84" fmla="*/ 0 w 134"/>
                <a:gd name="T85" fmla="*/ 18 h 222"/>
                <a:gd name="T86" fmla="*/ 0 w 134"/>
                <a:gd name="T87" fmla="*/ 12 h 222"/>
                <a:gd name="T88" fmla="*/ 2 w 134"/>
                <a:gd name="T89" fmla="*/ 8 h 222"/>
                <a:gd name="T90" fmla="*/ 4 w 134"/>
                <a:gd name="T91" fmla="*/ 4 h 222"/>
                <a:gd name="T92" fmla="*/ 10 w 134"/>
                <a:gd name="T93" fmla="*/ 0 h 222"/>
                <a:gd name="T94" fmla="*/ 18 w 134"/>
                <a:gd name="T95" fmla="*/ 2 h 222"/>
                <a:gd name="T96" fmla="*/ 28 w 134"/>
                <a:gd name="T97" fmla="*/ 6 h 222"/>
                <a:gd name="T98" fmla="*/ 28 w 134"/>
                <a:gd name="T99" fmla="*/ 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2">
                  <a:moveTo>
                    <a:pt x="28" y="6"/>
                  </a:moveTo>
                  <a:lnTo>
                    <a:pt x="28" y="6"/>
                  </a:lnTo>
                  <a:lnTo>
                    <a:pt x="36" y="16"/>
                  </a:lnTo>
                  <a:lnTo>
                    <a:pt x="46" y="28"/>
                  </a:lnTo>
                  <a:lnTo>
                    <a:pt x="56" y="46"/>
                  </a:lnTo>
                  <a:lnTo>
                    <a:pt x="66" y="68"/>
                  </a:lnTo>
                  <a:lnTo>
                    <a:pt x="74" y="98"/>
                  </a:lnTo>
                  <a:lnTo>
                    <a:pt x="82" y="132"/>
                  </a:lnTo>
                  <a:lnTo>
                    <a:pt x="82" y="152"/>
                  </a:lnTo>
                  <a:lnTo>
                    <a:pt x="84" y="172"/>
                  </a:lnTo>
                  <a:lnTo>
                    <a:pt x="84" y="172"/>
                  </a:lnTo>
                  <a:lnTo>
                    <a:pt x="94" y="176"/>
                  </a:lnTo>
                  <a:lnTo>
                    <a:pt x="112" y="184"/>
                  </a:lnTo>
                  <a:lnTo>
                    <a:pt x="122" y="190"/>
                  </a:lnTo>
                  <a:lnTo>
                    <a:pt x="130" y="198"/>
                  </a:lnTo>
                  <a:lnTo>
                    <a:pt x="134" y="202"/>
                  </a:lnTo>
                  <a:lnTo>
                    <a:pt x="134" y="206"/>
                  </a:lnTo>
                  <a:lnTo>
                    <a:pt x="134" y="212"/>
                  </a:lnTo>
                  <a:lnTo>
                    <a:pt x="132" y="218"/>
                  </a:lnTo>
                  <a:lnTo>
                    <a:pt x="132" y="218"/>
                  </a:lnTo>
                  <a:lnTo>
                    <a:pt x="128" y="220"/>
                  </a:lnTo>
                  <a:lnTo>
                    <a:pt x="120" y="222"/>
                  </a:lnTo>
                  <a:lnTo>
                    <a:pt x="110" y="222"/>
                  </a:lnTo>
                  <a:lnTo>
                    <a:pt x="56" y="196"/>
                  </a:lnTo>
                  <a:lnTo>
                    <a:pt x="56" y="196"/>
                  </a:lnTo>
                  <a:lnTo>
                    <a:pt x="52" y="192"/>
                  </a:lnTo>
                  <a:lnTo>
                    <a:pt x="50" y="186"/>
                  </a:lnTo>
                  <a:lnTo>
                    <a:pt x="50" y="182"/>
                  </a:lnTo>
                  <a:lnTo>
                    <a:pt x="52" y="180"/>
                  </a:lnTo>
                  <a:lnTo>
                    <a:pt x="60" y="168"/>
                  </a:lnTo>
                  <a:lnTo>
                    <a:pt x="60" y="168"/>
                  </a:lnTo>
                  <a:lnTo>
                    <a:pt x="62" y="154"/>
                  </a:lnTo>
                  <a:lnTo>
                    <a:pt x="62" y="136"/>
                  </a:lnTo>
                  <a:lnTo>
                    <a:pt x="58" y="116"/>
                  </a:lnTo>
                  <a:lnTo>
                    <a:pt x="52" y="94"/>
                  </a:lnTo>
                  <a:lnTo>
                    <a:pt x="48" y="82"/>
                  </a:lnTo>
                  <a:lnTo>
                    <a:pt x="42" y="70"/>
                  </a:lnTo>
                  <a:lnTo>
                    <a:pt x="34" y="58"/>
                  </a:lnTo>
                  <a:lnTo>
                    <a:pt x="26" y="46"/>
                  </a:lnTo>
                  <a:lnTo>
                    <a:pt x="14" y="34"/>
                  </a:lnTo>
                  <a:lnTo>
                    <a:pt x="2" y="24"/>
                  </a:lnTo>
                  <a:lnTo>
                    <a:pt x="2" y="24"/>
                  </a:lnTo>
                  <a:lnTo>
                    <a:pt x="0" y="18"/>
                  </a:lnTo>
                  <a:lnTo>
                    <a:pt x="0" y="12"/>
                  </a:lnTo>
                  <a:lnTo>
                    <a:pt x="2" y="8"/>
                  </a:lnTo>
                  <a:lnTo>
                    <a:pt x="4" y="4"/>
                  </a:lnTo>
                  <a:lnTo>
                    <a:pt x="10" y="0"/>
                  </a:lnTo>
                  <a:lnTo>
                    <a:pt x="18" y="2"/>
                  </a:lnTo>
                  <a:lnTo>
                    <a:pt x="28" y="6"/>
                  </a:lnTo>
                  <a:lnTo>
                    <a:pt x="2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13"/>
            <p:cNvSpPr>
              <a:spLocks/>
            </p:cNvSpPr>
            <p:nvPr/>
          </p:nvSpPr>
          <p:spPr bwMode="auto">
            <a:xfrm>
              <a:off x="4961" y="3475"/>
              <a:ext cx="134" cy="220"/>
            </a:xfrm>
            <a:custGeom>
              <a:avLst/>
              <a:gdLst>
                <a:gd name="T0" fmla="*/ 106 w 134"/>
                <a:gd name="T1" fmla="*/ 4 h 220"/>
                <a:gd name="T2" fmla="*/ 106 w 134"/>
                <a:gd name="T3" fmla="*/ 4 h 220"/>
                <a:gd name="T4" fmla="*/ 98 w 134"/>
                <a:gd name="T5" fmla="*/ 14 h 220"/>
                <a:gd name="T6" fmla="*/ 88 w 134"/>
                <a:gd name="T7" fmla="*/ 26 h 220"/>
                <a:gd name="T8" fmla="*/ 78 w 134"/>
                <a:gd name="T9" fmla="*/ 44 h 220"/>
                <a:gd name="T10" fmla="*/ 68 w 134"/>
                <a:gd name="T11" fmla="*/ 68 h 220"/>
                <a:gd name="T12" fmla="*/ 60 w 134"/>
                <a:gd name="T13" fmla="*/ 96 h 220"/>
                <a:gd name="T14" fmla="*/ 54 w 134"/>
                <a:gd name="T15" fmla="*/ 130 h 220"/>
                <a:gd name="T16" fmla="*/ 52 w 134"/>
                <a:gd name="T17" fmla="*/ 150 h 220"/>
                <a:gd name="T18" fmla="*/ 52 w 134"/>
                <a:gd name="T19" fmla="*/ 172 h 220"/>
                <a:gd name="T20" fmla="*/ 52 w 134"/>
                <a:gd name="T21" fmla="*/ 172 h 220"/>
                <a:gd name="T22" fmla="*/ 42 w 134"/>
                <a:gd name="T23" fmla="*/ 174 h 220"/>
                <a:gd name="T24" fmla="*/ 22 w 134"/>
                <a:gd name="T25" fmla="*/ 182 h 220"/>
                <a:gd name="T26" fmla="*/ 12 w 134"/>
                <a:gd name="T27" fmla="*/ 188 h 220"/>
                <a:gd name="T28" fmla="*/ 4 w 134"/>
                <a:gd name="T29" fmla="*/ 196 h 220"/>
                <a:gd name="T30" fmla="*/ 2 w 134"/>
                <a:gd name="T31" fmla="*/ 200 h 220"/>
                <a:gd name="T32" fmla="*/ 0 w 134"/>
                <a:gd name="T33" fmla="*/ 204 h 220"/>
                <a:gd name="T34" fmla="*/ 0 w 134"/>
                <a:gd name="T35" fmla="*/ 210 h 220"/>
                <a:gd name="T36" fmla="*/ 2 w 134"/>
                <a:gd name="T37" fmla="*/ 216 h 220"/>
                <a:gd name="T38" fmla="*/ 2 w 134"/>
                <a:gd name="T39" fmla="*/ 216 h 220"/>
                <a:gd name="T40" fmla="*/ 8 w 134"/>
                <a:gd name="T41" fmla="*/ 218 h 220"/>
                <a:gd name="T42" fmla="*/ 14 w 134"/>
                <a:gd name="T43" fmla="*/ 220 h 220"/>
                <a:gd name="T44" fmla="*/ 26 w 134"/>
                <a:gd name="T45" fmla="*/ 220 h 220"/>
                <a:gd name="T46" fmla="*/ 78 w 134"/>
                <a:gd name="T47" fmla="*/ 196 h 220"/>
                <a:gd name="T48" fmla="*/ 78 w 134"/>
                <a:gd name="T49" fmla="*/ 196 h 220"/>
                <a:gd name="T50" fmla="*/ 84 w 134"/>
                <a:gd name="T51" fmla="*/ 190 h 220"/>
                <a:gd name="T52" fmla="*/ 86 w 134"/>
                <a:gd name="T53" fmla="*/ 184 h 220"/>
                <a:gd name="T54" fmla="*/ 84 w 134"/>
                <a:gd name="T55" fmla="*/ 182 h 220"/>
                <a:gd name="T56" fmla="*/ 84 w 134"/>
                <a:gd name="T57" fmla="*/ 178 h 220"/>
                <a:gd name="T58" fmla="*/ 74 w 134"/>
                <a:gd name="T59" fmla="*/ 166 h 220"/>
                <a:gd name="T60" fmla="*/ 74 w 134"/>
                <a:gd name="T61" fmla="*/ 166 h 220"/>
                <a:gd name="T62" fmla="*/ 72 w 134"/>
                <a:gd name="T63" fmla="*/ 152 h 220"/>
                <a:gd name="T64" fmla="*/ 74 w 134"/>
                <a:gd name="T65" fmla="*/ 136 h 220"/>
                <a:gd name="T66" fmla="*/ 76 w 134"/>
                <a:gd name="T67" fmla="*/ 114 h 220"/>
                <a:gd name="T68" fmla="*/ 82 w 134"/>
                <a:gd name="T69" fmla="*/ 92 h 220"/>
                <a:gd name="T70" fmla="*/ 86 w 134"/>
                <a:gd name="T71" fmla="*/ 80 h 220"/>
                <a:gd name="T72" fmla="*/ 92 w 134"/>
                <a:gd name="T73" fmla="*/ 68 h 220"/>
                <a:gd name="T74" fmla="*/ 100 w 134"/>
                <a:gd name="T75" fmla="*/ 56 h 220"/>
                <a:gd name="T76" fmla="*/ 110 w 134"/>
                <a:gd name="T77" fmla="*/ 44 h 220"/>
                <a:gd name="T78" fmla="*/ 120 w 134"/>
                <a:gd name="T79" fmla="*/ 32 h 220"/>
                <a:gd name="T80" fmla="*/ 134 w 134"/>
                <a:gd name="T81" fmla="*/ 22 h 220"/>
                <a:gd name="T82" fmla="*/ 134 w 134"/>
                <a:gd name="T83" fmla="*/ 22 h 220"/>
                <a:gd name="T84" fmla="*/ 134 w 134"/>
                <a:gd name="T85" fmla="*/ 16 h 220"/>
                <a:gd name="T86" fmla="*/ 134 w 134"/>
                <a:gd name="T87" fmla="*/ 12 h 220"/>
                <a:gd name="T88" fmla="*/ 132 w 134"/>
                <a:gd name="T89" fmla="*/ 6 h 220"/>
                <a:gd name="T90" fmla="*/ 130 w 134"/>
                <a:gd name="T91" fmla="*/ 2 h 220"/>
                <a:gd name="T92" fmla="*/ 124 w 134"/>
                <a:gd name="T93" fmla="*/ 0 h 220"/>
                <a:gd name="T94" fmla="*/ 118 w 134"/>
                <a:gd name="T95" fmla="*/ 0 h 220"/>
                <a:gd name="T96" fmla="*/ 106 w 134"/>
                <a:gd name="T97" fmla="*/ 4 h 220"/>
                <a:gd name="T98" fmla="*/ 106 w 134"/>
                <a:gd name="T99" fmla="*/ 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0">
                  <a:moveTo>
                    <a:pt x="106" y="4"/>
                  </a:moveTo>
                  <a:lnTo>
                    <a:pt x="106" y="4"/>
                  </a:lnTo>
                  <a:lnTo>
                    <a:pt x="98" y="14"/>
                  </a:lnTo>
                  <a:lnTo>
                    <a:pt x="88" y="26"/>
                  </a:lnTo>
                  <a:lnTo>
                    <a:pt x="78" y="44"/>
                  </a:lnTo>
                  <a:lnTo>
                    <a:pt x="68" y="68"/>
                  </a:lnTo>
                  <a:lnTo>
                    <a:pt x="60" y="96"/>
                  </a:lnTo>
                  <a:lnTo>
                    <a:pt x="54" y="130"/>
                  </a:lnTo>
                  <a:lnTo>
                    <a:pt x="52" y="150"/>
                  </a:lnTo>
                  <a:lnTo>
                    <a:pt x="52" y="172"/>
                  </a:lnTo>
                  <a:lnTo>
                    <a:pt x="52" y="172"/>
                  </a:lnTo>
                  <a:lnTo>
                    <a:pt x="42" y="174"/>
                  </a:lnTo>
                  <a:lnTo>
                    <a:pt x="22" y="182"/>
                  </a:lnTo>
                  <a:lnTo>
                    <a:pt x="12" y="188"/>
                  </a:lnTo>
                  <a:lnTo>
                    <a:pt x="4" y="196"/>
                  </a:lnTo>
                  <a:lnTo>
                    <a:pt x="2" y="200"/>
                  </a:lnTo>
                  <a:lnTo>
                    <a:pt x="0" y="204"/>
                  </a:lnTo>
                  <a:lnTo>
                    <a:pt x="0" y="210"/>
                  </a:lnTo>
                  <a:lnTo>
                    <a:pt x="2" y="216"/>
                  </a:lnTo>
                  <a:lnTo>
                    <a:pt x="2" y="216"/>
                  </a:lnTo>
                  <a:lnTo>
                    <a:pt x="8" y="218"/>
                  </a:lnTo>
                  <a:lnTo>
                    <a:pt x="14" y="220"/>
                  </a:lnTo>
                  <a:lnTo>
                    <a:pt x="26" y="220"/>
                  </a:lnTo>
                  <a:lnTo>
                    <a:pt x="78" y="196"/>
                  </a:lnTo>
                  <a:lnTo>
                    <a:pt x="78" y="196"/>
                  </a:lnTo>
                  <a:lnTo>
                    <a:pt x="84" y="190"/>
                  </a:lnTo>
                  <a:lnTo>
                    <a:pt x="86" y="184"/>
                  </a:lnTo>
                  <a:lnTo>
                    <a:pt x="84" y="182"/>
                  </a:lnTo>
                  <a:lnTo>
                    <a:pt x="84" y="178"/>
                  </a:lnTo>
                  <a:lnTo>
                    <a:pt x="74" y="166"/>
                  </a:lnTo>
                  <a:lnTo>
                    <a:pt x="74" y="166"/>
                  </a:lnTo>
                  <a:lnTo>
                    <a:pt x="72" y="152"/>
                  </a:lnTo>
                  <a:lnTo>
                    <a:pt x="74" y="136"/>
                  </a:lnTo>
                  <a:lnTo>
                    <a:pt x="76" y="114"/>
                  </a:lnTo>
                  <a:lnTo>
                    <a:pt x="82" y="92"/>
                  </a:lnTo>
                  <a:lnTo>
                    <a:pt x="86" y="80"/>
                  </a:lnTo>
                  <a:lnTo>
                    <a:pt x="92" y="68"/>
                  </a:lnTo>
                  <a:lnTo>
                    <a:pt x="100" y="56"/>
                  </a:lnTo>
                  <a:lnTo>
                    <a:pt x="110" y="44"/>
                  </a:lnTo>
                  <a:lnTo>
                    <a:pt x="120" y="32"/>
                  </a:lnTo>
                  <a:lnTo>
                    <a:pt x="134" y="22"/>
                  </a:lnTo>
                  <a:lnTo>
                    <a:pt x="134" y="22"/>
                  </a:lnTo>
                  <a:lnTo>
                    <a:pt x="134" y="16"/>
                  </a:lnTo>
                  <a:lnTo>
                    <a:pt x="134" y="12"/>
                  </a:lnTo>
                  <a:lnTo>
                    <a:pt x="132" y="6"/>
                  </a:lnTo>
                  <a:lnTo>
                    <a:pt x="130" y="2"/>
                  </a:lnTo>
                  <a:lnTo>
                    <a:pt x="124" y="0"/>
                  </a:lnTo>
                  <a:lnTo>
                    <a:pt x="118" y="0"/>
                  </a:lnTo>
                  <a:lnTo>
                    <a:pt x="106" y="4"/>
                  </a:lnTo>
                  <a:lnTo>
                    <a:pt x="10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14"/>
            <p:cNvSpPr>
              <a:spLocks/>
            </p:cNvSpPr>
            <p:nvPr/>
          </p:nvSpPr>
          <p:spPr bwMode="auto">
            <a:xfrm>
              <a:off x="4979" y="3121"/>
              <a:ext cx="456" cy="294"/>
            </a:xfrm>
            <a:custGeom>
              <a:avLst/>
              <a:gdLst>
                <a:gd name="T0" fmla="*/ 454 w 456"/>
                <a:gd name="T1" fmla="*/ 196 h 294"/>
                <a:gd name="T2" fmla="*/ 454 w 456"/>
                <a:gd name="T3" fmla="*/ 168 h 294"/>
                <a:gd name="T4" fmla="*/ 448 w 456"/>
                <a:gd name="T5" fmla="*/ 138 h 294"/>
                <a:gd name="T6" fmla="*/ 432 w 456"/>
                <a:gd name="T7" fmla="*/ 110 h 294"/>
                <a:gd name="T8" fmla="*/ 408 w 456"/>
                <a:gd name="T9" fmla="*/ 84 h 294"/>
                <a:gd name="T10" fmla="*/ 380 w 456"/>
                <a:gd name="T11" fmla="*/ 60 h 294"/>
                <a:gd name="T12" fmla="*/ 344 w 456"/>
                <a:gd name="T13" fmla="*/ 38 h 294"/>
                <a:gd name="T14" fmla="*/ 304 w 456"/>
                <a:gd name="T15" fmla="*/ 22 h 294"/>
                <a:gd name="T16" fmla="*/ 258 w 456"/>
                <a:gd name="T17" fmla="*/ 8 h 294"/>
                <a:gd name="T18" fmla="*/ 236 w 456"/>
                <a:gd name="T19" fmla="*/ 4 h 294"/>
                <a:gd name="T20" fmla="*/ 190 w 456"/>
                <a:gd name="T21" fmla="*/ 0 h 294"/>
                <a:gd name="T22" fmla="*/ 148 w 456"/>
                <a:gd name="T23" fmla="*/ 2 h 294"/>
                <a:gd name="T24" fmla="*/ 108 w 456"/>
                <a:gd name="T25" fmla="*/ 8 h 294"/>
                <a:gd name="T26" fmla="*/ 74 w 456"/>
                <a:gd name="T27" fmla="*/ 20 h 294"/>
                <a:gd name="T28" fmla="*/ 44 w 456"/>
                <a:gd name="T29" fmla="*/ 38 h 294"/>
                <a:gd name="T30" fmla="*/ 22 w 456"/>
                <a:gd name="T31" fmla="*/ 58 h 294"/>
                <a:gd name="T32" fmla="*/ 6 w 456"/>
                <a:gd name="T33" fmla="*/ 84 h 294"/>
                <a:gd name="T34" fmla="*/ 2 w 456"/>
                <a:gd name="T35" fmla="*/ 96 h 294"/>
                <a:gd name="T36" fmla="*/ 0 w 456"/>
                <a:gd name="T37" fmla="*/ 126 h 294"/>
                <a:gd name="T38" fmla="*/ 8 w 456"/>
                <a:gd name="T39" fmla="*/ 154 h 294"/>
                <a:gd name="T40" fmla="*/ 24 w 456"/>
                <a:gd name="T41" fmla="*/ 182 h 294"/>
                <a:gd name="T42" fmla="*/ 46 w 456"/>
                <a:gd name="T43" fmla="*/ 210 h 294"/>
                <a:gd name="T44" fmla="*/ 76 w 456"/>
                <a:gd name="T45" fmla="*/ 234 h 294"/>
                <a:gd name="T46" fmla="*/ 112 w 456"/>
                <a:gd name="T47" fmla="*/ 254 h 294"/>
                <a:gd name="T48" fmla="*/ 152 w 456"/>
                <a:gd name="T49" fmla="*/ 272 h 294"/>
                <a:gd name="T50" fmla="*/ 198 w 456"/>
                <a:gd name="T51" fmla="*/ 284 h 294"/>
                <a:gd name="T52" fmla="*/ 220 w 456"/>
                <a:gd name="T53" fmla="*/ 290 h 294"/>
                <a:gd name="T54" fmla="*/ 266 w 456"/>
                <a:gd name="T55" fmla="*/ 294 h 294"/>
                <a:gd name="T56" fmla="*/ 308 w 456"/>
                <a:gd name="T57" fmla="*/ 292 h 294"/>
                <a:gd name="T58" fmla="*/ 348 w 456"/>
                <a:gd name="T59" fmla="*/ 284 h 294"/>
                <a:gd name="T60" fmla="*/ 382 w 456"/>
                <a:gd name="T61" fmla="*/ 272 h 294"/>
                <a:gd name="T62" fmla="*/ 412 w 456"/>
                <a:gd name="T63" fmla="*/ 256 h 294"/>
                <a:gd name="T64" fmla="*/ 434 w 456"/>
                <a:gd name="T65" fmla="*/ 236 h 294"/>
                <a:gd name="T66" fmla="*/ 450 w 456"/>
                <a:gd name="T67" fmla="*/ 210 h 294"/>
                <a:gd name="T68" fmla="*/ 454 w 456"/>
                <a:gd name="T69" fmla="*/ 19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294">
                  <a:moveTo>
                    <a:pt x="454" y="196"/>
                  </a:moveTo>
                  <a:lnTo>
                    <a:pt x="454" y="196"/>
                  </a:lnTo>
                  <a:lnTo>
                    <a:pt x="456" y="182"/>
                  </a:lnTo>
                  <a:lnTo>
                    <a:pt x="454" y="168"/>
                  </a:lnTo>
                  <a:lnTo>
                    <a:pt x="452" y="152"/>
                  </a:lnTo>
                  <a:lnTo>
                    <a:pt x="448" y="138"/>
                  </a:lnTo>
                  <a:lnTo>
                    <a:pt x="440" y="124"/>
                  </a:lnTo>
                  <a:lnTo>
                    <a:pt x="432" y="110"/>
                  </a:lnTo>
                  <a:lnTo>
                    <a:pt x="422" y="96"/>
                  </a:lnTo>
                  <a:lnTo>
                    <a:pt x="408" y="84"/>
                  </a:lnTo>
                  <a:lnTo>
                    <a:pt x="394" y="72"/>
                  </a:lnTo>
                  <a:lnTo>
                    <a:pt x="380" y="60"/>
                  </a:lnTo>
                  <a:lnTo>
                    <a:pt x="362" y="48"/>
                  </a:lnTo>
                  <a:lnTo>
                    <a:pt x="344" y="38"/>
                  </a:lnTo>
                  <a:lnTo>
                    <a:pt x="324" y="30"/>
                  </a:lnTo>
                  <a:lnTo>
                    <a:pt x="304" y="22"/>
                  </a:lnTo>
                  <a:lnTo>
                    <a:pt x="282" y="14"/>
                  </a:lnTo>
                  <a:lnTo>
                    <a:pt x="258" y="8"/>
                  </a:lnTo>
                  <a:lnTo>
                    <a:pt x="258" y="8"/>
                  </a:lnTo>
                  <a:lnTo>
                    <a:pt x="236" y="4"/>
                  </a:lnTo>
                  <a:lnTo>
                    <a:pt x="212" y="2"/>
                  </a:lnTo>
                  <a:lnTo>
                    <a:pt x="190" y="0"/>
                  </a:lnTo>
                  <a:lnTo>
                    <a:pt x="168" y="0"/>
                  </a:lnTo>
                  <a:lnTo>
                    <a:pt x="148" y="2"/>
                  </a:lnTo>
                  <a:lnTo>
                    <a:pt x="128" y="4"/>
                  </a:lnTo>
                  <a:lnTo>
                    <a:pt x="108" y="8"/>
                  </a:lnTo>
                  <a:lnTo>
                    <a:pt x="90" y="14"/>
                  </a:lnTo>
                  <a:lnTo>
                    <a:pt x="74" y="20"/>
                  </a:lnTo>
                  <a:lnTo>
                    <a:pt x="58" y="28"/>
                  </a:lnTo>
                  <a:lnTo>
                    <a:pt x="44" y="38"/>
                  </a:lnTo>
                  <a:lnTo>
                    <a:pt x="32" y="48"/>
                  </a:lnTo>
                  <a:lnTo>
                    <a:pt x="22" y="58"/>
                  </a:lnTo>
                  <a:lnTo>
                    <a:pt x="14" y="70"/>
                  </a:lnTo>
                  <a:lnTo>
                    <a:pt x="6" y="84"/>
                  </a:lnTo>
                  <a:lnTo>
                    <a:pt x="2" y="96"/>
                  </a:lnTo>
                  <a:lnTo>
                    <a:pt x="2" y="96"/>
                  </a:lnTo>
                  <a:lnTo>
                    <a:pt x="0" y="112"/>
                  </a:lnTo>
                  <a:lnTo>
                    <a:pt x="0" y="126"/>
                  </a:lnTo>
                  <a:lnTo>
                    <a:pt x="4" y="140"/>
                  </a:lnTo>
                  <a:lnTo>
                    <a:pt x="8" y="154"/>
                  </a:lnTo>
                  <a:lnTo>
                    <a:pt x="16" y="168"/>
                  </a:lnTo>
                  <a:lnTo>
                    <a:pt x="24" y="182"/>
                  </a:lnTo>
                  <a:lnTo>
                    <a:pt x="34" y="196"/>
                  </a:lnTo>
                  <a:lnTo>
                    <a:pt x="46" y="210"/>
                  </a:lnTo>
                  <a:lnTo>
                    <a:pt x="62" y="222"/>
                  </a:lnTo>
                  <a:lnTo>
                    <a:pt x="76" y="234"/>
                  </a:lnTo>
                  <a:lnTo>
                    <a:pt x="94" y="244"/>
                  </a:lnTo>
                  <a:lnTo>
                    <a:pt x="112" y="254"/>
                  </a:lnTo>
                  <a:lnTo>
                    <a:pt x="132" y="264"/>
                  </a:lnTo>
                  <a:lnTo>
                    <a:pt x="152" y="272"/>
                  </a:lnTo>
                  <a:lnTo>
                    <a:pt x="174" y="280"/>
                  </a:lnTo>
                  <a:lnTo>
                    <a:pt x="198" y="284"/>
                  </a:lnTo>
                  <a:lnTo>
                    <a:pt x="198" y="284"/>
                  </a:lnTo>
                  <a:lnTo>
                    <a:pt x="220" y="290"/>
                  </a:lnTo>
                  <a:lnTo>
                    <a:pt x="244" y="292"/>
                  </a:lnTo>
                  <a:lnTo>
                    <a:pt x="266" y="294"/>
                  </a:lnTo>
                  <a:lnTo>
                    <a:pt x="288" y="294"/>
                  </a:lnTo>
                  <a:lnTo>
                    <a:pt x="308" y="292"/>
                  </a:lnTo>
                  <a:lnTo>
                    <a:pt x="328" y="288"/>
                  </a:lnTo>
                  <a:lnTo>
                    <a:pt x="348" y="284"/>
                  </a:lnTo>
                  <a:lnTo>
                    <a:pt x="366" y="280"/>
                  </a:lnTo>
                  <a:lnTo>
                    <a:pt x="382" y="272"/>
                  </a:lnTo>
                  <a:lnTo>
                    <a:pt x="398" y="266"/>
                  </a:lnTo>
                  <a:lnTo>
                    <a:pt x="412" y="256"/>
                  </a:lnTo>
                  <a:lnTo>
                    <a:pt x="424" y="246"/>
                  </a:lnTo>
                  <a:lnTo>
                    <a:pt x="434" y="236"/>
                  </a:lnTo>
                  <a:lnTo>
                    <a:pt x="442" y="224"/>
                  </a:lnTo>
                  <a:lnTo>
                    <a:pt x="450" y="210"/>
                  </a:lnTo>
                  <a:lnTo>
                    <a:pt x="454" y="196"/>
                  </a:lnTo>
                  <a:lnTo>
                    <a:pt x="454" y="1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5"/>
            <p:cNvSpPr>
              <a:spLocks/>
            </p:cNvSpPr>
            <p:nvPr/>
          </p:nvSpPr>
          <p:spPr bwMode="auto">
            <a:xfrm>
              <a:off x="5073" y="3177"/>
              <a:ext cx="66" cy="58"/>
            </a:xfrm>
            <a:custGeom>
              <a:avLst/>
              <a:gdLst>
                <a:gd name="T0" fmla="*/ 30 w 66"/>
                <a:gd name="T1" fmla="*/ 52 h 58"/>
                <a:gd name="T2" fmla="*/ 30 w 66"/>
                <a:gd name="T3" fmla="*/ 52 h 58"/>
                <a:gd name="T4" fmla="*/ 50 w 66"/>
                <a:gd name="T5" fmla="*/ 58 h 58"/>
                <a:gd name="T6" fmla="*/ 50 w 66"/>
                <a:gd name="T7" fmla="*/ 58 h 58"/>
                <a:gd name="T8" fmla="*/ 56 w 66"/>
                <a:gd name="T9" fmla="*/ 54 h 58"/>
                <a:gd name="T10" fmla="*/ 56 w 66"/>
                <a:gd name="T11" fmla="*/ 54 h 58"/>
                <a:gd name="T12" fmla="*/ 60 w 66"/>
                <a:gd name="T13" fmla="*/ 48 h 58"/>
                <a:gd name="T14" fmla="*/ 62 w 66"/>
                <a:gd name="T15" fmla="*/ 42 h 58"/>
                <a:gd name="T16" fmla="*/ 66 w 66"/>
                <a:gd name="T17" fmla="*/ 28 h 58"/>
                <a:gd name="T18" fmla="*/ 64 w 66"/>
                <a:gd name="T19" fmla="*/ 22 h 58"/>
                <a:gd name="T20" fmla="*/ 62 w 66"/>
                <a:gd name="T21" fmla="*/ 16 h 58"/>
                <a:gd name="T22" fmla="*/ 60 w 66"/>
                <a:gd name="T23" fmla="*/ 12 h 58"/>
                <a:gd name="T24" fmla="*/ 56 w 66"/>
                <a:gd name="T25" fmla="*/ 6 h 58"/>
                <a:gd name="T26" fmla="*/ 56 w 66"/>
                <a:gd name="T27" fmla="*/ 6 h 58"/>
                <a:gd name="T28" fmla="*/ 50 w 66"/>
                <a:gd name="T29" fmla="*/ 4 h 58"/>
                <a:gd name="T30" fmla="*/ 46 w 66"/>
                <a:gd name="T31" fmla="*/ 0 h 58"/>
                <a:gd name="T32" fmla="*/ 38 w 66"/>
                <a:gd name="T33" fmla="*/ 0 h 58"/>
                <a:gd name="T34" fmla="*/ 32 w 66"/>
                <a:gd name="T35" fmla="*/ 0 h 58"/>
                <a:gd name="T36" fmla="*/ 20 w 66"/>
                <a:gd name="T37" fmla="*/ 4 h 58"/>
                <a:gd name="T38" fmla="*/ 14 w 66"/>
                <a:gd name="T39" fmla="*/ 8 h 58"/>
                <a:gd name="T40" fmla="*/ 10 w 66"/>
                <a:gd name="T41" fmla="*/ 12 h 58"/>
                <a:gd name="T42" fmla="*/ 10 w 66"/>
                <a:gd name="T43" fmla="*/ 12 h 58"/>
                <a:gd name="T44" fmla="*/ 4 w 66"/>
                <a:gd name="T45" fmla="*/ 20 h 58"/>
                <a:gd name="T46" fmla="*/ 0 w 66"/>
                <a:gd name="T47" fmla="*/ 30 h 58"/>
                <a:gd name="T48" fmla="*/ 0 w 66"/>
                <a:gd name="T49" fmla="*/ 40 h 58"/>
                <a:gd name="T50" fmla="*/ 2 w 66"/>
                <a:gd name="T51" fmla="*/ 48 h 58"/>
                <a:gd name="T52" fmla="*/ 2 w 66"/>
                <a:gd name="T53" fmla="*/ 48 h 58"/>
                <a:gd name="T54" fmla="*/ 16 w 66"/>
                <a:gd name="T55" fmla="*/ 48 h 58"/>
                <a:gd name="T56" fmla="*/ 30 w 66"/>
                <a:gd name="T57" fmla="*/ 52 h 58"/>
                <a:gd name="T58" fmla="*/ 30 w 66"/>
                <a:gd name="T59"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58">
                  <a:moveTo>
                    <a:pt x="30" y="52"/>
                  </a:moveTo>
                  <a:lnTo>
                    <a:pt x="30" y="52"/>
                  </a:lnTo>
                  <a:lnTo>
                    <a:pt x="50" y="58"/>
                  </a:lnTo>
                  <a:lnTo>
                    <a:pt x="50" y="58"/>
                  </a:lnTo>
                  <a:lnTo>
                    <a:pt x="56" y="54"/>
                  </a:lnTo>
                  <a:lnTo>
                    <a:pt x="56" y="54"/>
                  </a:lnTo>
                  <a:lnTo>
                    <a:pt x="60" y="48"/>
                  </a:lnTo>
                  <a:lnTo>
                    <a:pt x="62" y="42"/>
                  </a:lnTo>
                  <a:lnTo>
                    <a:pt x="66" y="28"/>
                  </a:lnTo>
                  <a:lnTo>
                    <a:pt x="64" y="22"/>
                  </a:lnTo>
                  <a:lnTo>
                    <a:pt x="62" y="16"/>
                  </a:lnTo>
                  <a:lnTo>
                    <a:pt x="60" y="12"/>
                  </a:lnTo>
                  <a:lnTo>
                    <a:pt x="56" y="6"/>
                  </a:lnTo>
                  <a:lnTo>
                    <a:pt x="56" y="6"/>
                  </a:lnTo>
                  <a:lnTo>
                    <a:pt x="50" y="4"/>
                  </a:lnTo>
                  <a:lnTo>
                    <a:pt x="46" y="0"/>
                  </a:lnTo>
                  <a:lnTo>
                    <a:pt x="38" y="0"/>
                  </a:lnTo>
                  <a:lnTo>
                    <a:pt x="32" y="0"/>
                  </a:lnTo>
                  <a:lnTo>
                    <a:pt x="20" y="4"/>
                  </a:lnTo>
                  <a:lnTo>
                    <a:pt x="14" y="8"/>
                  </a:lnTo>
                  <a:lnTo>
                    <a:pt x="10" y="12"/>
                  </a:lnTo>
                  <a:lnTo>
                    <a:pt x="10" y="12"/>
                  </a:lnTo>
                  <a:lnTo>
                    <a:pt x="4" y="20"/>
                  </a:lnTo>
                  <a:lnTo>
                    <a:pt x="0" y="30"/>
                  </a:lnTo>
                  <a:lnTo>
                    <a:pt x="0" y="40"/>
                  </a:lnTo>
                  <a:lnTo>
                    <a:pt x="2" y="48"/>
                  </a:lnTo>
                  <a:lnTo>
                    <a:pt x="2" y="48"/>
                  </a:lnTo>
                  <a:lnTo>
                    <a:pt x="16" y="48"/>
                  </a:lnTo>
                  <a:lnTo>
                    <a:pt x="30" y="52"/>
                  </a:lnTo>
                  <a:lnTo>
                    <a:pt x="30"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6"/>
            <p:cNvSpPr>
              <a:spLocks/>
            </p:cNvSpPr>
            <p:nvPr/>
          </p:nvSpPr>
          <p:spPr bwMode="auto">
            <a:xfrm>
              <a:off x="5241" y="3213"/>
              <a:ext cx="62" cy="62"/>
            </a:xfrm>
            <a:custGeom>
              <a:avLst/>
              <a:gdLst>
                <a:gd name="T0" fmla="*/ 8 w 62"/>
                <a:gd name="T1" fmla="*/ 56 h 62"/>
                <a:gd name="T2" fmla="*/ 8 w 62"/>
                <a:gd name="T3" fmla="*/ 56 h 62"/>
                <a:gd name="T4" fmla="*/ 22 w 62"/>
                <a:gd name="T5" fmla="*/ 56 h 62"/>
                <a:gd name="T6" fmla="*/ 38 w 62"/>
                <a:gd name="T7" fmla="*/ 60 h 62"/>
                <a:gd name="T8" fmla="*/ 38 w 62"/>
                <a:gd name="T9" fmla="*/ 60 h 62"/>
                <a:gd name="T10" fmla="*/ 50 w 62"/>
                <a:gd name="T11" fmla="*/ 62 h 62"/>
                <a:gd name="T12" fmla="*/ 50 w 62"/>
                <a:gd name="T13" fmla="*/ 62 h 62"/>
                <a:gd name="T14" fmla="*/ 56 w 62"/>
                <a:gd name="T15" fmla="*/ 56 h 62"/>
                <a:gd name="T16" fmla="*/ 60 w 62"/>
                <a:gd name="T17" fmla="*/ 48 h 62"/>
                <a:gd name="T18" fmla="*/ 62 w 62"/>
                <a:gd name="T19" fmla="*/ 38 h 62"/>
                <a:gd name="T20" fmla="*/ 60 w 62"/>
                <a:gd name="T21" fmla="*/ 28 h 62"/>
                <a:gd name="T22" fmla="*/ 60 w 62"/>
                <a:gd name="T23" fmla="*/ 28 h 62"/>
                <a:gd name="T24" fmla="*/ 58 w 62"/>
                <a:gd name="T25" fmla="*/ 22 h 62"/>
                <a:gd name="T26" fmla="*/ 56 w 62"/>
                <a:gd name="T27" fmla="*/ 16 h 62"/>
                <a:gd name="T28" fmla="*/ 48 w 62"/>
                <a:gd name="T29" fmla="*/ 6 h 62"/>
                <a:gd name="T30" fmla="*/ 42 w 62"/>
                <a:gd name="T31" fmla="*/ 2 h 62"/>
                <a:gd name="T32" fmla="*/ 36 w 62"/>
                <a:gd name="T33" fmla="*/ 0 h 62"/>
                <a:gd name="T34" fmla="*/ 30 w 62"/>
                <a:gd name="T35" fmla="*/ 0 h 62"/>
                <a:gd name="T36" fmla="*/ 24 w 62"/>
                <a:gd name="T37" fmla="*/ 0 h 62"/>
                <a:gd name="T38" fmla="*/ 24 w 62"/>
                <a:gd name="T39" fmla="*/ 0 h 62"/>
                <a:gd name="T40" fmla="*/ 18 w 62"/>
                <a:gd name="T41" fmla="*/ 2 h 62"/>
                <a:gd name="T42" fmla="*/ 14 w 62"/>
                <a:gd name="T43" fmla="*/ 4 h 62"/>
                <a:gd name="T44" fmla="*/ 8 w 62"/>
                <a:gd name="T45" fmla="*/ 8 h 62"/>
                <a:gd name="T46" fmla="*/ 4 w 62"/>
                <a:gd name="T47" fmla="*/ 14 h 62"/>
                <a:gd name="T48" fmla="*/ 0 w 62"/>
                <a:gd name="T49" fmla="*/ 26 h 62"/>
                <a:gd name="T50" fmla="*/ 0 w 62"/>
                <a:gd name="T51" fmla="*/ 32 h 62"/>
                <a:gd name="T52" fmla="*/ 0 w 62"/>
                <a:gd name="T53" fmla="*/ 40 h 62"/>
                <a:gd name="T54" fmla="*/ 0 w 62"/>
                <a:gd name="T55" fmla="*/ 40 h 62"/>
                <a:gd name="T56" fmla="*/ 2 w 62"/>
                <a:gd name="T57" fmla="*/ 48 h 62"/>
                <a:gd name="T58" fmla="*/ 8 w 62"/>
                <a:gd name="T59" fmla="*/ 56 h 62"/>
                <a:gd name="T60" fmla="*/ 8 w 62"/>
                <a:gd name="T61"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 h="62">
                  <a:moveTo>
                    <a:pt x="8" y="56"/>
                  </a:moveTo>
                  <a:lnTo>
                    <a:pt x="8" y="56"/>
                  </a:lnTo>
                  <a:lnTo>
                    <a:pt x="22" y="56"/>
                  </a:lnTo>
                  <a:lnTo>
                    <a:pt x="38" y="60"/>
                  </a:lnTo>
                  <a:lnTo>
                    <a:pt x="38" y="60"/>
                  </a:lnTo>
                  <a:lnTo>
                    <a:pt x="50" y="62"/>
                  </a:lnTo>
                  <a:lnTo>
                    <a:pt x="50" y="62"/>
                  </a:lnTo>
                  <a:lnTo>
                    <a:pt x="56" y="56"/>
                  </a:lnTo>
                  <a:lnTo>
                    <a:pt x="60" y="48"/>
                  </a:lnTo>
                  <a:lnTo>
                    <a:pt x="62" y="38"/>
                  </a:lnTo>
                  <a:lnTo>
                    <a:pt x="60" y="28"/>
                  </a:lnTo>
                  <a:lnTo>
                    <a:pt x="60" y="28"/>
                  </a:lnTo>
                  <a:lnTo>
                    <a:pt x="58" y="22"/>
                  </a:lnTo>
                  <a:lnTo>
                    <a:pt x="56" y="16"/>
                  </a:lnTo>
                  <a:lnTo>
                    <a:pt x="48" y="6"/>
                  </a:lnTo>
                  <a:lnTo>
                    <a:pt x="42" y="2"/>
                  </a:lnTo>
                  <a:lnTo>
                    <a:pt x="36" y="0"/>
                  </a:lnTo>
                  <a:lnTo>
                    <a:pt x="30" y="0"/>
                  </a:lnTo>
                  <a:lnTo>
                    <a:pt x="24" y="0"/>
                  </a:lnTo>
                  <a:lnTo>
                    <a:pt x="24" y="0"/>
                  </a:lnTo>
                  <a:lnTo>
                    <a:pt x="18" y="2"/>
                  </a:lnTo>
                  <a:lnTo>
                    <a:pt x="14" y="4"/>
                  </a:lnTo>
                  <a:lnTo>
                    <a:pt x="8" y="8"/>
                  </a:lnTo>
                  <a:lnTo>
                    <a:pt x="4" y="14"/>
                  </a:lnTo>
                  <a:lnTo>
                    <a:pt x="0" y="26"/>
                  </a:lnTo>
                  <a:lnTo>
                    <a:pt x="0" y="32"/>
                  </a:lnTo>
                  <a:lnTo>
                    <a:pt x="0" y="40"/>
                  </a:lnTo>
                  <a:lnTo>
                    <a:pt x="0" y="40"/>
                  </a:lnTo>
                  <a:lnTo>
                    <a:pt x="2" y="48"/>
                  </a:lnTo>
                  <a:lnTo>
                    <a:pt x="8" y="56"/>
                  </a:lnTo>
                  <a:lnTo>
                    <a:pt x="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17"/>
            <p:cNvSpPr>
              <a:spLocks/>
            </p:cNvSpPr>
            <p:nvPr/>
          </p:nvSpPr>
          <p:spPr bwMode="auto">
            <a:xfrm>
              <a:off x="5093" y="3205"/>
              <a:ext cx="24" cy="34"/>
            </a:xfrm>
            <a:custGeom>
              <a:avLst/>
              <a:gdLst>
                <a:gd name="T0" fmla="*/ 24 w 24"/>
                <a:gd name="T1" fmla="*/ 20 h 34"/>
                <a:gd name="T2" fmla="*/ 24 w 24"/>
                <a:gd name="T3" fmla="*/ 20 h 34"/>
                <a:gd name="T4" fmla="*/ 24 w 24"/>
                <a:gd name="T5" fmla="*/ 12 h 34"/>
                <a:gd name="T6" fmla="*/ 24 w 24"/>
                <a:gd name="T7" fmla="*/ 6 h 34"/>
                <a:gd name="T8" fmla="*/ 20 w 24"/>
                <a:gd name="T9" fmla="*/ 2 h 34"/>
                <a:gd name="T10" fmla="*/ 16 w 24"/>
                <a:gd name="T11" fmla="*/ 0 h 34"/>
                <a:gd name="T12" fmla="*/ 16 w 24"/>
                <a:gd name="T13" fmla="*/ 0 h 34"/>
                <a:gd name="T14" fmla="*/ 12 w 24"/>
                <a:gd name="T15" fmla="*/ 0 h 34"/>
                <a:gd name="T16" fmla="*/ 8 w 24"/>
                <a:gd name="T17" fmla="*/ 2 h 34"/>
                <a:gd name="T18" fmla="*/ 4 w 24"/>
                <a:gd name="T19" fmla="*/ 8 h 34"/>
                <a:gd name="T20" fmla="*/ 2 w 24"/>
                <a:gd name="T21" fmla="*/ 14 h 34"/>
                <a:gd name="T22" fmla="*/ 2 w 24"/>
                <a:gd name="T23" fmla="*/ 14 h 34"/>
                <a:gd name="T24" fmla="*/ 0 w 24"/>
                <a:gd name="T25" fmla="*/ 20 h 34"/>
                <a:gd name="T26" fmla="*/ 2 w 24"/>
                <a:gd name="T27" fmla="*/ 26 h 34"/>
                <a:gd name="T28" fmla="*/ 4 w 24"/>
                <a:gd name="T29" fmla="*/ 32 h 34"/>
                <a:gd name="T30" fmla="*/ 8 w 24"/>
                <a:gd name="T31" fmla="*/ 34 h 34"/>
                <a:gd name="T32" fmla="*/ 8 w 24"/>
                <a:gd name="T33" fmla="*/ 34 h 34"/>
                <a:gd name="T34" fmla="*/ 14 w 24"/>
                <a:gd name="T35" fmla="*/ 34 h 34"/>
                <a:gd name="T36" fmla="*/ 18 w 24"/>
                <a:gd name="T37" fmla="*/ 30 h 34"/>
                <a:gd name="T38" fmla="*/ 22 w 24"/>
                <a:gd name="T39" fmla="*/ 26 h 34"/>
                <a:gd name="T40" fmla="*/ 24 w 24"/>
                <a:gd name="T41" fmla="*/ 20 h 34"/>
                <a:gd name="T42" fmla="*/ 24 w 24"/>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4">
                  <a:moveTo>
                    <a:pt x="24" y="20"/>
                  </a:moveTo>
                  <a:lnTo>
                    <a:pt x="24" y="20"/>
                  </a:lnTo>
                  <a:lnTo>
                    <a:pt x="24" y="12"/>
                  </a:lnTo>
                  <a:lnTo>
                    <a:pt x="24" y="6"/>
                  </a:lnTo>
                  <a:lnTo>
                    <a:pt x="20" y="2"/>
                  </a:lnTo>
                  <a:lnTo>
                    <a:pt x="16" y="0"/>
                  </a:lnTo>
                  <a:lnTo>
                    <a:pt x="16" y="0"/>
                  </a:lnTo>
                  <a:lnTo>
                    <a:pt x="12" y="0"/>
                  </a:lnTo>
                  <a:lnTo>
                    <a:pt x="8" y="2"/>
                  </a:lnTo>
                  <a:lnTo>
                    <a:pt x="4" y="8"/>
                  </a:lnTo>
                  <a:lnTo>
                    <a:pt x="2" y="14"/>
                  </a:lnTo>
                  <a:lnTo>
                    <a:pt x="2" y="14"/>
                  </a:lnTo>
                  <a:lnTo>
                    <a:pt x="0" y="20"/>
                  </a:lnTo>
                  <a:lnTo>
                    <a:pt x="2" y="26"/>
                  </a:lnTo>
                  <a:lnTo>
                    <a:pt x="4" y="32"/>
                  </a:lnTo>
                  <a:lnTo>
                    <a:pt x="8" y="34"/>
                  </a:lnTo>
                  <a:lnTo>
                    <a:pt x="8" y="34"/>
                  </a:lnTo>
                  <a:lnTo>
                    <a:pt x="14" y="34"/>
                  </a:lnTo>
                  <a:lnTo>
                    <a:pt x="18" y="30"/>
                  </a:lnTo>
                  <a:lnTo>
                    <a:pt x="22" y="26"/>
                  </a:lnTo>
                  <a:lnTo>
                    <a:pt x="24" y="20"/>
                  </a:lnTo>
                  <a:lnTo>
                    <a:pt x="2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18"/>
            <p:cNvSpPr>
              <a:spLocks/>
            </p:cNvSpPr>
            <p:nvPr/>
          </p:nvSpPr>
          <p:spPr bwMode="auto">
            <a:xfrm>
              <a:off x="5259" y="3245"/>
              <a:ext cx="22" cy="34"/>
            </a:xfrm>
            <a:custGeom>
              <a:avLst/>
              <a:gdLst>
                <a:gd name="T0" fmla="*/ 22 w 22"/>
                <a:gd name="T1" fmla="*/ 20 h 34"/>
                <a:gd name="T2" fmla="*/ 22 w 22"/>
                <a:gd name="T3" fmla="*/ 20 h 34"/>
                <a:gd name="T4" fmla="*/ 22 w 22"/>
                <a:gd name="T5" fmla="*/ 14 h 34"/>
                <a:gd name="T6" fmla="*/ 22 w 22"/>
                <a:gd name="T7" fmla="*/ 8 h 34"/>
                <a:gd name="T8" fmla="*/ 18 w 22"/>
                <a:gd name="T9" fmla="*/ 4 h 34"/>
                <a:gd name="T10" fmla="*/ 14 w 22"/>
                <a:gd name="T11" fmla="*/ 0 h 34"/>
                <a:gd name="T12" fmla="*/ 14 w 22"/>
                <a:gd name="T13" fmla="*/ 0 h 34"/>
                <a:gd name="T14" fmla="*/ 10 w 22"/>
                <a:gd name="T15" fmla="*/ 2 h 34"/>
                <a:gd name="T16" fmla="*/ 6 w 22"/>
                <a:gd name="T17" fmla="*/ 4 h 34"/>
                <a:gd name="T18" fmla="*/ 2 w 22"/>
                <a:gd name="T19" fmla="*/ 8 h 34"/>
                <a:gd name="T20" fmla="*/ 0 w 22"/>
                <a:gd name="T21" fmla="*/ 16 h 34"/>
                <a:gd name="T22" fmla="*/ 0 w 22"/>
                <a:gd name="T23" fmla="*/ 16 h 34"/>
                <a:gd name="T24" fmla="*/ 0 w 22"/>
                <a:gd name="T25" fmla="*/ 22 h 34"/>
                <a:gd name="T26" fmla="*/ 0 w 22"/>
                <a:gd name="T27" fmla="*/ 28 h 34"/>
                <a:gd name="T28" fmla="*/ 4 w 22"/>
                <a:gd name="T29" fmla="*/ 32 h 34"/>
                <a:gd name="T30" fmla="*/ 8 w 22"/>
                <a:gd name="T31" fmla="*/ 34 h 34"/>
                <a:gd name="T32" fmla="*/ 8 w 22"/>
                <a:gd name="T33" fmla="*/ 34 h 34"/>
                <a:gd name="T34" fmla="*/ 12 w 22"/>
                <a:gd name="T35" fmla="*/ 34 h 34"/>
                <a:gd name="T36" fmla="*/ 16 w 22"/>
                <a:gd name="T37" fmla="*/ 32 h 34"/>
                <a:gd name="T38" fmla="*/ 20 w 22"/>
                <a:gd name="T39" fmla="*/ 26 h 34"/>
                <a:gd name="T40" fmla="*/ 22 w 22"/>
                <a:gd name="T41" fmla="*/ 20 h 34"/>
                <a:gd name="T42" fmla="*/ 22 w 22"/>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34">
                  <a:moveTo>
                    <a:pt x="22" y="20"/>
                  </a:moveTo>
                  <a:lnTo>
                    <a:pt x="22" y="20"/>
                  </a:lnTo>
                  <a:lnTo>
                    <a:pt x="22" y="14"/>
                  </a:lnTo>
                  <a:lnTo>
                    <a:pt x="22" y="8"/>
                  </a:lnTo>
                  <a:lnTo>
                    <a:pt x="18" y="4"/>
                  </a:lnTo>
                  <a:lnTo>
                    <a:pt x="14" y="0"/>
                  </a:lnTo>
                  <a:lnTo>
                    <a:pt x="14" y="0"/>
                  </a:lnTo>
                  <a:lnTo>
                    <a:pt x="10" y="2"/>
                  </a:lnTo>
                  <a:lnTo>
                    <a:pt x="6" y="4"/>
                  </a:lnTo>
                  <a:lnTo>
                    <a:pt x="2" y="8"/>
                  </a:lnTo>
                  <a:lnTo>
                    <a:pt x="0" y="16"/>
                  </a:lnTo>
                  <a:lnTo>
                    <a:pt x="0" y="16"/>
                  </a:lnTo>
                  <a:lnTo>
                    <a:pt x="0" y="22"/>
                  </a:lnTo>
                  <a:lnTo>
                    <a:pt x="0" y="28"/>
                  </a:lnTo>
                  <a:lnTo>
                    <a:pt x="4" y="32"/>
                  </a:lnTo>
                  <a:lnTo>
                    <a:pt x="8" y="34"/>
                  </a:lnTo>
                  <a:lnTo>
                    <a:pt x="8" y="34"/>
                  </a:lnTo>
                  <a:lnTo>
                    <a:pt x="12" y="34"/>
                  </a:lnTo>
                  <a:lnTo>
                    <a:pt x="16" y="32"/>
                  </a:lnTo>
                  <a:lnTo>
                    <a:pt x="20" y="26"/>
                  </a:lnTo>
                  <a:lnTo>
                    <a:pt x="22" y="20"/>
                  </a:lnTo>
                  <a:lnTo>
                    <a:pt x="22"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19"/>
            <p:cNvSpPr>
              <a:spLocks/>
            </p:cNvSpPr>
            <p:nvPr/>
          </p:nvSpPr>
          <p:spPr bwMode="auto">
            <a:xfrm>
              <a:off x="5067" y="3275"/>
              <a:ext cx="222" cy="86"/>
            </a:xfrm>
            <a:custGeom>
              <a:avLst/>
              <a:gdLst>
                <a:gd name="T0" fmla="*/ 0 w 222"/>
                <a:gd name="T1" fmla="*/ 0 h 86"/>
                <a:gd name="T2" fmla="*/ 0 w 222"/>
                <a:gd name="T3" fmla="*/ 0 h 86"/>
                <a:gd name="T4" fmla="*/ 4 w 222"/>
                <a:gd name="T5" fmla="*/ 6 h 86"/>
                <a:gd name="T6" fmla="*/ 16 w 222"/>
                <a:gd name="T7" fmla="*/ 22 h 86"/>
                <a:gd name="T8" fmla="*/ 36 w 222"/>
                <a:gd name="T9" fmla="*/ 44 h 86"/>
                <a:gd name="T10" fmla="*/ 48 w 222"/>
                <a:gd name="T11" fmla="*/ 54 h 86"/>
                <a:gd name="T12" fmla="*/ 62 w 222"/>
                <a:gd name="T13" fmla="*/ 64 h 86"/>
                <a:gd name="T14" fmla="*/ 78 w 222"/>
                <a:gd name="T15" fmla="*/ 74 h 86"/>
                <a:gd name="T16" fmla="*/ 96 w 222"/>
                <a:gd name="T17" fmla="*/ 80 h 86"/>
                <a:gd name="T18" fmla="*/ 114 w 222"/>
                <a:gd name="T19" fmla="*/ 84 h 86"/>
                <a:gd name="T20" fmla="*/ 134 w 222"/>
                <a:gd name="T21" fmla="*/ 86 h 86"/>
                <a:gd name="T22" fmla="*/ 154 w 222"/>
                <a:gd name="T23" fmla="*/ 84 h 86"/>
                <a:gd name="T24" fmla="*/ 176 w 222"/>
                <a:gd name="T25" fmla="*/ 78 h 86"/>
                <a:gd name="T26" fmla="*/ 198 w 222"/>
                <a:gd name="T27" fmla="*/ 66 h 86"/>
                <a:gd name="T28" fmla="*/ 222 w 222"/>
                <a:gd name="T29" fmla="*/ 50 h 86"/>
                <a:gd name="T30" fmla="*/ 222 w 222"/>
                <a:gd name="T31" fmla="*/ 50 h 86"/>
                <a:gd name="T32" fmla="*/ 204 w 222"/>
                <a:gd name="T33" fmla="*/ 52 h 86"/>
                <a:gd name="T34" fmla="*/ 184 w 222"/>
                <a:gd name="T35" fmla="*/ 54 h 86"/>
                <a:gd name="T36" fmla="*/ 156 w 222"/>
                <a:gd name="T37" fmla="*/ 54 h 86"/>
                <a:gd name="T38" fmla="*/ 122 w 222"/>
                <a:gd name="T39" fmla="*/ 50 h 86"/>
                <a:gd name="T40" fmla="*/ 104 w 222"/>
                <a:gd name="T41" fmla="*/ 46 h 86"/>
                <a:gd name="T42" fmla="*/ 84 w 222"/>
                <a:gd name="T43" fmla="*/ 40 h 86"/>
                <a:gd name="T44" fmla="*/ 64 w 222"/>
                <a:gd name="T45" fmla="*/ 34 h 86"/>
                <a:gd name="T46" fmla="*/ 42 w 222"/>
                <a:gd name="T47" fmla="*/ 24 h 86"/>
                <a:gd name="T48" fmla="*/ 22 w 222"/>
                <a:gd name="T49" fmla="*/ 14 h 86"/>
                <a:gd name="T50" fmla="*/ 0 w 222"/>
                <a:gd name="T51" fmla="*/ 0 h 86"/>
                <a:gd name="T52" fmla="*/ 0 w 222"/>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2" h="86">
                  <a:moveTo>
                    <a:pt x="0" y="0"/>
                  </a:moveTo>
                  <a:lnTo>
                    <a:pt x="0" y="0"/>
                  </a:lnTo>
                  <a:lnTo>
                    <a:pt x="4" y="6"/>
                  </a:lnTo>
                  <a:lnTo>
                    <a:pt x="16" y="22"/>
                  </a:lnTo>
                  <a:lnTo>
                    <a:pt x="36" y="44"/>
                  </a:lnTo>
                  <a:lnTo>
                    <a:pt x="48" y="54"/>
                  </a:lnTo>
                  <a:lnTo>
                    <a:pt x="62" y="64"/>
                  </a:lnTo>
                  <a:lnTo>
                    <a:pt x="78" y="74"/>
                  </a:lnTo>
                  <a:lnTo>
                    <a:pt x="96" y="80"/>
                  </a:lnTo>
                  <a:lnTo>
                    <a:pt x="114" y="84"/>
                  </a:lnTo>
                  <a:lnTo>
                    <a:pt x="134" y="86"/>
                  </a:lnTo>
                  <a:lnTo>
                    <a:pt x="154" y="84"/>
                  </a:lnTo>
                  <a:lnTo>
                    <a:pt x="176" y="78"/>
                  </a:lnTo>
                  <a:lnTo>
                    <a:pt x="198" y="66"/>
                  </a:lnTo>
                  <a:lnTo>
                    <a:pt x="222" y="50"/>
                  </a:lnTo>
                  <a:lnTo>
                    <a:pt x="222" y="50"/>
                  </a:lnTo>
                  <a:lnTo>
                    <a:pt x="204" y="52"/>
                  </a:lnTo>
                  <a:lnTo>
                    <a:pt x="184" y="54"/>
                  </a:lnTo>
                  <a:lnTo>
                    <a:pt x="156" y="54"/>
                  </a:lnTo>
                  <a:lnTo>
                    <a:pt x="122" y="50"/>
                  </a:lnTo>
                  <a:lnTo>
                    <a:pt x="104" y="46"/>
                  </a:lnTo>
                  <a:lnTo>
                    <a:pt x="84" y="40"/>
                  </a:lnTo>
                  <a:lnTo>
                    <a:pt x="64" y="34"/>
                  </a:lnTo>
                  <a:lnTo>
                    <a:pt x="42" y="24"/>
                  </a:lnTo>
                  <a:lnTo>
                    <a:pt x="22" y="14"/>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0"/>
            <p:cNvSpPr>
              <a:spLocks/>
            </p:cNvSpPr>
            <p:nvPr/>
          </p:nvSpPr>
          <p:spPr bwMode="auto">
            <a:xfrm>
              <a:off x="4895" y="3197"/>
              <a:ext cx="26" cy="34"/>
            </a:xfrm>
            <a:custGeom>
              <a:avLst/>
              <a:gdLst>
                <a:gd name="T0" fmla="*/ 0 w 26"/>
                <a:gd name="T1" fmla="*/ 20 h 34"/>
                <a:gd name="T2" fmla="*/ 0 w 26"/>
                <a:gd name="T3" fmla="*/ 20 h 34"/>
                <a:gd name="T4" fmla="*/ 8 w 26"/>
                <a:gd name="T5" fmla="*/ 16 h 34"/>
                <a:gd name="T6" fmla="*/ 14 w 26"/>
                <a:gd name="T7" fmla="*/ 12 h 34"/>
                <a:gd name="T8" fmla="*/ 20 w 26"/>
                <a:gd name="T9" fmla="*/ 2 h 34"/>
                <a:gd name="T10" fmla="*/ 20 w 26"/>
                <a:gd name="T11" fmla="*/ 2 h 34"/>
                <a:gd name="T12" fmla="*/ 22 w 26"/>
                <a:gd name="T13" fmla="*/ 0 h 34"/>
                <a:gd name="T14" fmla="*/ 26 w 26"/>
                <a:gd name="T15" fmla="*/ 0 h 34"/>
                <a:gd name="T16" fmla="*/ 26 w 26"/>
                <a:gd name="T17" fmla="*/ 2 h 34"/>
                <a:gd name="T18" fmla="*/ 26 w 26"/>
                <a:gd name="T19" fmla="*/ 6 h 34"/>
                <a:gd name="T20" fmla="*/ 22 w 26"/>
                <a:gd name="T21" fmla="*/ 20 h 34"/>
                <a:gd name="T22" fmla="*/ 16 w 26"/>
                <a:gd name="T23" fmla="*/ 34 h 34"/>
                <a:gd name="T24" fmla="*/ 0 w 26"/>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4">
                  <a:moveTo>
                    <a:pt x="0" y="20"/>
                  </a:moveTo>
                  <a:lnTo>
                    <a:pt x="0" y="20"/>
                  </a:lnTo>
                  <a:lnTo>
                    <a:pt x="8" y="16"/>
                  </a:lnTo>
                  <a:lnTo>
                    <a:pt x="14" y="12"/>
                  </a:lnTo>
                  <a:lnTo>
                    <a:pt x="20" y="2"/>
                  </a:lnTo>
                  <a:lnTo>
                    <a:pt x="20" y="2"/>
                  </a:lnTo>
                  <a:lnTo>
                    <a:pt x="22" y="0"/>
                  </a:lnTo>
                  <a:lnTo>
                    <a:pt x="26" y="0"/>
                  </a:lnTo>
                  <a:lnTo>
                    <a:pt x="26" y="2"/>
                  </a:lnTo>
                  <a:lnTo>
                    <a:pt x="26" y="6"/>
                  </a:lnTo>
                  <a:lnTo>
                    <a:pt x="22" y="20"/>
                  </a:lnTo>
                  <a:lnTo>
                    <a:pt x="16" y="34"/>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1"/>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 name="T90" fmla="*/ 140 w 182"/>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lnTo>
                    <a:pt x="14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22"/>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30"/>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 name="T90" fmla="*/ 42 w 180"/>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lnTo>
                    <a:pt x="4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31"/>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32"/>
            <p:cNvSpPr>
              <a:spLocks/>
            </p:cNvSpPr>
            <p:nvPr/>
          </p:nvSpPr>
          <p:spPr bwMode="auto">
            <a:xfrm>
              <a:off x="5095" y="3391"/>
              <a:ext cx="56" cy="16"/>
            </a:xfrm>
            <a:custGeom>
              <a:avLst/>
              <a:gdLst>
                <a:gd name="T0" fmla="*/ 32 w 56"/>
                <a:gd name="T1" fmla="*/ 0 h 16"/>
                <a:gd name="T2" fmla="*/ 56 w 56"/>
                <a:gd name="T3" fmla="*/ 8 h 16"/>
                <a:gd name="T4" fmla="*/ 22 w 56"/>
                <a:gd name="T5" fmla="*/ 16 h 16"/>
                <a:gd name="T6" fmla="*/ 0 w 56"/>
                <a:gd name="T7" fmla="*/ 8 h 16"/>
                <a:gd name="T8" fmla="*/ 30 w 56"/>
                <a:gd name="T9" fmla="*/ 0 h 16"/>
                <a:gd name="T10" fmla="*/ 32 w 56"/>
                <a:gd name="T11" fmla="*/ 0 h 16"/>
              </a:gdLst>
              <a:ahLst/>
              <a:cxnLst>
                <a:cxn ang="0">
                  <a:pos x="T0" y="T1"/>
                </a:cxn>
                <a:cxn ang="0">
                  <a:pos x="T2" y="T3"/>
                </a:cxn>
                <a:cxn ang="0">
                  <a:pos x="T4" y="T5"/>
                </a:cxn>
                <a:cxn ang="0">
                  <a:pos x="T6" y="T7"/>
                </a:cxn>
                <a:cxn ang="0">
                  <a:pos x="T8" y="T9"/>
                </a:cxn>
                <a:cxn ang="0">
                  <a:pos x="T10" y="T11"/>
                </a:cxn>
              </a:cxnLst>
              <a:rect l="0" t="0" r="r" b="b"/>
              <a:pathLst>
                <a:path w="56" h="16">
                  <a:moveTo>
                    <a:pt x="32" y="0"/>
                  </a:moveTo>
                  <a:lnTo>
                    <a:pt x="56" y="8"/>
                  </a:lnTo>
                  <a:lnTo>
                    <a:pt x="22" y="16"/>
                  </a:lnTo>
                  <a:lnTo>
                    <a:pt x="0" y="8"/>
                  </a:lnTo>
                  <a:lnTo>
                    <a:pt x="30" y="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35"/>
            <p:cNvSpPr>
              <a:spLocks/>
            </p:cNvSpPr>
            <p:nvPr/>
          </p:nvSpPr>
          <p:spPr bwMode="auto">
            <a:xfrm>
              <a:off x="5373" y="3095"/>
              <a:ext cx="24" cy="52"/>
            </a:xfrm>
            <a:custGeom>
              <a:avLst/>
              <a:gdLst>
                <a:gd name="T0" fmla="*/ 0 w 24"/>
                <a:gd name="T1" fmla="*/ 48 h 52"/>
                <a:gd name="T2" fmla="*/ 0 w 24"/>
                <a:gd name="T3" fmla="*/ 48 h 52"/>
                <a:gd name="T4" fmla="*/ 4 w 24"/>
                <a:gd name="T5" fmla="*/ 38 h 52"/>
                <a:gd name="T6" fmla="*/ 8 w 24"/>
                <a:gd name="T7" fmla="*/ 26 h 52"/>
                <a:gd name="T8" fmla="*/ 12 w 24"/>
                <a:gd name="T9" fmla="*/ 14 h 52"/>
                <a:gd name="T10" fmla="*/ 18 w 24"/>
                <a:gd name="T11" fmla="*/ 0 h 52"/>
                <a:gd name="T12" fmla="*/ 18 w 24"/>
                <a:gd name="T13" fmla="*/ 0 h 52"/>
                <a:gd name="T14" fmla="*/ 24 w 24"/>
                <a:gd name="T15" fmla="*/ 4 h 52"/>
                <a:gd name="T16" fmla="*/ 24 w 24"/>
                <a:gd name="T17" fmla="*/ 4 h 52"/>
                <a:gd name="T18" fmla="*/ 18 w 24"/>
                <a:gd name="T19" fmla="*/ 16 h 52"/>
                <a:gd name="T20" fmla="*/ 14 w 24"/>
                <a:gd name="T21" fmla="*/ 28 h 52"/>
                <a:gd name="T22" fmla="*/ 10 w 24"/>
                <a:gd name="T23" fmla="*/ 40 h 52"/>
                <a:gd name="T24" fmla="*/ 6 w 24"/>
                <a:gd name="T25" fmla="*/ 52 h 52"/>
                <a:gd name="T26" fmla="*/ 6 w 24"/>
                <a:gd name="T27" fmla="*/ 52 h 52"/>
                <a:gd name="T28" fmla="*/ 0 w 24"/>
                <a:gd name="T29" fmla="*/ 48 h 52"/>
                <a:gd name="T30" fmla="*/ 0 w 24"/>
                <a:gd name="T31"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52">
                  <a:moveTo>
                    <a:pt x="0" y="48"/>
                  </a:moveTo>
                  <a:lnTo>
                    <a:pt x="0" y="48"/>
                  </a:lnTo>
                  <a:lnTo>
                    <a:pt x="4" y="38"/>
                  </a:lnTo>
                  <a:lnTo>
                    <a:pt x="8" y="26"/>
                  </a:lnTo>
                  <a:lnTo>
                    <a:pt x="12" y="14"/>
                  </a:lnTo>
                  <a:lnTo>
                    <a:pt x="18" y="0"/>
                  </a:lnTo>
                  <a:lnTo>
                    <a:pt x="18" y="0"/>
                  </a:lnTo>
                  <a:lnTo>
                    <a:pt x="24" y="4"/>
                  </a:lnTo>
                  <a:lnTo>
                    <a:pt x="24" y="4"/>
                  </a:lnTo>
                  <a:lnTo>
                    <a:pt x="18" y="16"/>
                  </a:lnTo>
                  <a:lnTo>
                    <a:pt x="14" y="28"/>
                  </a:lnTo>
                  <a:lnTo>
                    <a:pt x="10" y="40"/>
                  </a:lnTo>
                  <a:lnTo>
                    <a:pt x="6" y="52"/>
                  </a:lnTo>
                  <a:lnTo>
                    <a:pt x="6" y="52"/>
                  </a:lnTo>
                  <a:lnTo>
                    <a:pt x="0" y="48"/>
                  </a:lnTo>
                  <a:lnTo>
                    <a:pt x="0" y="4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36"/>
            <p:cNvSpPr>
              <a:spLocks/>
            </p:cNvSpPr>
            <p:nvPr/>
          </p:nvSpPr>
          <p:spPr bwMode="auto">
            <a:xfrm>
              <a:off x="5417" y="3131"/>
              <a:ext cx="40" cy="46"/>
            </a:xfrm>
            <a:custGeom>
              <a:avLst/>
              <a:gdLst>
                <a:gd name="T0" fmla="*/ 6 w 40"/>
                <a:gd name="T1" fmla="*/ 46 h 46"/>
                <a:gd name="T2" fmla="*/ 0 w 40"/>
                <a:gd name="T3" fmla="*/ 42 h 46"/>
                <a:gd name="T4" fmla="*/ 0 w 40"/>
                <a:gd name="T5" fmla="*/ 42 h 46"/>
                <a:gd name="T6" fmla="*/ 18 w 40"/>
                <a:gd name="T7" fmla="*/ 20 h 46"/>
                <a:gd name="T8" fmla="*/ 36 w 40"/>
                <a:gd name="T9" fmla="*/ 0 h 46"/>
                <a:gd name="T10" fmla="*/ 36 w 40"/>
                <a:gd name="T11" fmla="*/ 0 h 46"/>
                <a:gd name="T12" fmla="*/ 40 w 40"/>
                <a:gd name="T13" fmla="*/ 6 h 46"/>
                <a:gd name="T14" fmla="*/ 40 w 40"/>
                <a:gd name="T15" fmla="*/ 6 h 46"/>
                <a:gd name="T16" fmla="*/ 22 w 40"/>
                <a:gd name="T17" fmla="*/ 26 h 46"/>
                <a:gd name="T18" fmla="*/ 6 w 40"/>
                <a:gd name="T19" fmla="*/ 46 h 46"/>
                <a:gd name="T20" fmla="*/ 6 w 40"/>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6">
                  <a:moveTo>
                    <a:pt x="6" y="46"/>
                  </a:moveTo>
                  <a:lnTo>
                    <a:pt x="0" y="42"/>
                  </a:lnTo>
                  <a:lnTo>
                    <a:pt x="0" y="42"/>
                  </a:lnTo>
                  <a:lnTo>
                    <a:pt x="18" y="20"/>
                  </a:lnTo>
                  <a:lnTo>
                    <a:pt x="36" y="0"/>
                  </a:lnTo>
                  <a:lnTo>
                    <a:pt x="36" y="0"/>
                  </a:lnTo>
                  <a:lnTo>
                    <a:pt x="40" y="6"/>
                  </a:lnTo>
                  <a:lnTo>
                    <a:pt x="40" y="6"/>
                  </a:lnTo>
                  <a:lnTo>
                    <a:pt x="22" y="26"/>
                  </a:lnTo>
                  <a:lnTo>
                    <a:pt x="6" y="46"/>
                  </a:lnTo>
                  <a:lnTo>
                    <a:pt x="6" y="4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50292076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p:cNvSpPr txBox="1">
            <a:spLocks/>
          </p:cNvSpPr>
          <p:nvPr/>
        </p:nvSpPr>
        <p:spPr>
          <a:xfrm>
            <a:off x="731837" y="525462"/>
            <a:ext cx="11823932" cy="1499290"/>
          </a:xfrm>
          <a:prstGeom prst="rect">
            <a:avLst/>
          </a:prstGeom>
        </p:spPr>
        <p:txBody>
          <a:bodyPr lIns="124358" tIns="62179" rIns="124358" bIns="62179"/>
          <a:lstStyle/>
          <a:p>
            <a:pPr defTabSz="1243584">
              <a:spcAft>
                <a:spcPts val="1632"/>
              </a:spcAft>
              <a:defRPr/>
            </a:pPr>
            <a:r>
              <a:rPr lang="en-US" sz="6000" b="1" dirty="0">
                <a:solidFill>
                  <a:srgbClr val="000000"/>
                </a:solidFill>
              </a:rPr>
              <a:t>The Outcome</a:t>
            </a:r>
          </a:p>
          <a:p>
            <a:pPr defTabSz="1243584">
              <a:defRPr/>
            </a:pPr>
            <a:r>
              <a:rPr lang="en-US" sz="4600" dirty="0">
                <a:solidFill>
                  <a:srgbClr val="000000"/>
                </a:solidFill>
              </a:rPr>
              <a:t>Everyone Achieves a Shared Understanding of </a:t>
            </a:r>
            <a:r>
              <a:rPr lang="en-US" sz="4600" b="1" dirty="0">
                <a:solidFill>
                  <a:srgbClr val="000000"/>
                </a:solidFill>
              </a:rPr>
              <a:t>SharePoint Related </a:t>
            </a:r>
            <a:r>
              <a:rPr lang="en-US" sz="4600" dirty="0">
                <a:solidFill>
                  <a:srgbClr val="000000"/>
                </a:solidFill>
              </a:rPr>
              <a:t>Processes</a:t>
            </a:r>
          </a:p>
        </p:txBody>
      </p:sp>
      <p:sp>
        <p:nvSpPr>
          <p:cNvPr id="72"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solidFill>
                <a:prstClr val="black"/>
              </a:solidFill>
            </a:endParaRPr>
          </a:p>
        </p:txBody>
      </p:sp>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sp>
        <p:nvSpPr>
          <p:cNvPr id="37" name="Rectangle 36"/>
          <p:cNvSpPr/>
          <p:nvPr/>
        </p:nvSpPr>
        <p:spPr>
          <a:xfrm>
            <a:off x="5995223"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grpSp>
        <p:nvGrpSpPr>
          <p:cNvPr id="38" name="Group 4"/>
          <p:cNvGrpSpPr>
            <a:grpSpLocks noChangeAspect="1"/>
          </p:cNvGrpSpPr>
          <p:nvPr/>
        </p:nvGrpSpPr>
        <p:grpSpPr bwMode="auto">
          <a:xfrm>
            <a:off x="1802571" y="4359748"/>
            <a:ext cx="1062866" cy="1269377"/>
            <a:chOff x="530" y="1856"/>
            <a:chExt cx="587" cy="784"/>
          </a:xfrm>
        </p:grpSpPr>
        <p:sp>
          <p:nvSpPr>
            <p:cNvPr id="4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27"/>
          <p:cNvGrpSpPr>
            <a:grpSpLocks noChangeAspect="1"/>
          </p:cNvGrpSpPr>
          <p:nvPr/>
        </p:nvGrpSpPr>
        <p:grpSpPr bwMode="auto">
          <a:xfrm>
            <a:off x="9337467" y="4288420"/>
            <a:ext cx="1605170" cy="1190042"/>
            <a:chOff x="4366" y="1912"/>
            <a:chExt cx="838" cy="735"/>
          </a:xfrm>
        </p:grpSpPr>
        <p:sp>
          <p:nvSpPr>
            <p:cNvPr id="49"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7174537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a:spLocks/>
          </p:cNvSpPr>
          <p:nvPr/>
        </p:nvSpPr>
        <p:spPr>
          <a:xfrm>
            <a:off x="731837" y="525462"/>
            <a:ext cx="10075488" cy="1499290"/>
          </a:xfrm>
          <a:prstGeom prst="rect">
            <a:avLst/>
          </a:prstGeom>
        </p:spPr>
        <p:txBody>
          <a:bodyPr lIns="124358" tIns="62179" rIns="124358" bIns="62179"/>
          <a:lstStyle/>
          <a:p>
            <a:pPr defTabSz="1243584">
              <a:spcBef>
                <a:spcPct val="0"/>
              </a:spcBef>
              <a:spcAft>
                <a:spcPts val="1632"/>
              </a:spcAft>
              <a:defRPr/>
            </a:pPr>
            <a:r>
              <a:rPr lang="en-US" sz="6000" b="1" dirty="0">
                <a:solidFill>
                  <a:prstClr val="black"/>
                </a:solidFill>
              </a:rPr>
              <a:t>What to watch out for…</a:t>
            </a:r>
          </a:p>
          <a:p>
            <a:pPr defTabSz="1243584">
              <a:defRPr/>
            </a:pPr>
            <a:r>
              <a:rPr lang="en-US" sz="4600" dirty="0">
                <a:solidFill>
                  <a:prstClr val="black"/>
                </a:solidFill>
              </a:rPr>
              <a:t>Not just documents, policies, and procedures. It is an </a:t>
            </a:r>
            <a:r>
              <a:rPr lang="en-US" sz="4600" b="1" dirty="0">
                <a:solidFill>
                  <a:prstClr val="black"/>
                </a:solidFill>
              </a:rPr>
              <a:t>active</a:t>
            </a:r>
            <a:r>
              <a:rPr lang="en-US" sz="4600" dirty="0">
                <a:solidFill>
                  <a:prstClr val="black"/>
                </a:solidFill>
              </a:rPr>
              <a:t> and </a:t>
            </a:r>
            <a:r>
              <a:rPr lang="en-US" sz="4600" b="1" dirty="0">
                <a:solidFill>
                  <a:prstClr val="black"/>
                </a:solidFill>
              </a:rPr>
              <a:t>ongoing</a:t>
            </a:r>
            <a:r>
              <a:rPr lang="en-US" sz="4600" dirty="0">
                <a:solidFill>
                  <a:prstClr val="black"/>
                </a:solidFill>
              </a:rPr>
              <a:t> process.</a:t>
            </a:r>
          </a:p>
        </p:txBody>
      </p:sp>
      <p:sp>
        <p:nvSpPr>
          <p:cNvPr id="37" name="Title 1"/>
          <p:cNvSpPr txBox="1">
            <a:spLocks/>
          </p:cNvSpPr>
          <p:nvPr/>
        </p:nvSpPr>
        <p:spPr>
          <a:xfrm>
            <a:off x="850307" y="2261067"/>
            <a:ext cx="10824435" cy="1499290"/>
          </a:xfrm>
          <a:prstGeom prst="rect">
            <a:avLst/>
          </a:prstGeom>
        </p:spPr>
        <p:txBody>
          <a:bodyPr lIns="124358" tIns="62179" rIns="124358" bIns="62179"/>
          <a:lstStyle/>
          <a:p>
            <a:pPr defTabSz="1243584">
              <a:spcBef>
                <a:spcPct val="0"/>
              </a:spcBef>
              <a:defRPr/>
            </a:pPr>
            <a:endParaRPr lang="en-US" sz="4900" dirty="0">
              <a:solidFill>
                <a:prstClr val="black"/>
              </a:solidFill>
            </a:endParaRPr>
          </a:p>
        </p:txBody>
      </p:sp>
      <p:sp>
        <p:nvSpPr>
          <p:cNvPr id="34" name="Freeform 29"/>
          <p:cNvSpPr>
            <a:spLocks/>
          </p:cNvSpPr>
          <p:nvPr/>
        </p:nvSpPr>
        <p:spPr bwMode="auto">
          <a:xfrm>
            <a:off x="1684898" y="4335462"/>
            <a:ext cx="487072"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5" name="Freeform 39"/>
          <p:cNvSpPr>
            <a:spLocks/>
          </p:cNvSpPr>
          <p:nvPr/>
        </p:nvSpPr>
        <p:spPr bwMode="auto">
          <a:xfrm>
            <a:off x="1344157" y="4429369"/>
            <a:ext cx="454480"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36" name="Right Arrow 35"/>
          <p:cNvSpPr/>
          <p:nvPr/>
        </p:nvSpPr>
        <p:spPr>
          <a:xfrm>
            <a:off x="3389509" y="4650180"/>
            <a:ext cx="5693807" cy="447282"/>
          </a:xfrm>
          <a:prstGeom prst="rightArrow">
            <a:avLst/>
          </a:prstGeom>
        </p:spPr>
        <p:style>
          <a:lnRef idx="1">
            <a:schemeClr val="dk1"/>
          </a:lnRef>
          <a:fillRef idx="2">
            <a:schemeClr val="dk1"/>
          </a:fillRef>
          <a:effectRef idx="1">
            <a:schemeClr val="dk1"/>
          </a:effectRef>
          <a:fontRef idx="minor">
            <a:schemeClr val="dk1"/>
          </a:fontRef>
        </p:style>
        <p:txBody>
          <a:bodyPr lIns="124358" tIns="62179" rIns="124358" bIns="62179" rtlCol="0" anchor="ctr"/>
          <a:lstStyle/>
          <a:p>
            <a:pPr algn="ctr"/>
            <a:endParaRPr lang="en-US" dirty="0"/>
          </a:p>
        </p:txBody>
      </p:sp>
      <p:grpSp>
        <p:nvGrpSpPr>
          <p:cNvPr id="69" name="Group 4"/>
          <p:cNvGrpSpPr>
            <a:grpSpLocks noChangeAspect="1"/>
          </p:cNvGrpSpPr>
          <p:nvPr/>
        </p:nvGrpSpPr>
        <p:grpSpPr bwMode="auto">
          <a:xfrm>
            <a:off x="1802571" y="4359748"/>
            <a:ext cx="1062866" cy="1269377"/>
            <a:chOff x="530" y="1856"/>
            <a:chExt cx="587" cy="784"/>
          </a:xfrm>
        </p:grpSpPr>
        <p:sp>
          <p:nvSpPr>
            <p:cNvPr id="70"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8" name="Group 27"/>
          <p:cNvGrpSpPr>
            <a:grpSpLocks noChangeAspect="1"/>
          </p:cNvGrpSpPr>
          <p:nvPr/>
        </p:nvGrpSpPr>
        <p:grpSpPr bwMode="auto">
          <a:xfrm>
            <a:off x="9337467" y="4288420"/>
            <a:ext cx="1605170" cy="1190042"/>
            <a:chOff x="4366" y="1912"/>
            <a:chExt cx="838" cy="735"/>
          </a:xfrm>
        </p:grpSpPr>
        <p:sp>
          <p:nvSpPr>
            <p:cNvPr id="79"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5" name="Rectangle 94"/>
          <p:cNvSpPr/>
          <p:nvPr/>
        </p:nvSpPr>
        <p:spPr>
          <a:xfrm>
            <a:off x="5995223" y="4758280"/>
            <a:ext cx="1366014" cy="242941"/>
          </a:xfrm>
          <a:prstGeom prst="rect">
            <a:avLst/>
          </a:prstGeom>
          <a:solidFill>
            <a:srgbClr val="92D050"/>
          </a:solidFill>
          <a:ln w="19050">
            <a:solidFill>
              <a:srgbClr val="000000"/>
            </a:solidFill>
          </a:ln>
        </p:spPr>
        <p:style>
          <a:lnRef idx="1">
            <a:schemeClr val="accent2"/>
          </a:lnRef>
          <a:fillRef idx="3">
            <a:schemeClr val="accent2"/>
          </a:fillRef>
          <a:effectRef idx="2">
            <a:schemeClr val="accent2"/>
          </a:effectRef>
          <a:fontRef idx="minor">
            <a:schemeClr val="lt1"/>
          </a:fontRef>
        </p:style>
        <p:txBody>
          <a:bodyPr lIns="124358" tIns="62179" rIns="124358" bIns="62179" rtlCol="0" anchor="ctr"/>
          <a:lstStyle/>
          <a:p>
            <a:pPr algn="ctr"/>
            <a:endParaRPr lang="en-US" dirty="0"/>
          </a:p>
        </p:txBody>
      </p:sp>
    </p:spTree>
    <p:extLst>
      <p:ext uri="{BB962C8B-B14F-4D97-AF65-F5344CB8AC3E}">
        <p14:creationId xmlns:p14="http://schemas.microsoft.com/office/powerpoint/2010/main" val="204276119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4"/>
          <p:cNvGrpSpPr>
            <a:grpSpLocks noChangeAspect="1"/>
          </p:cNvGrpSpPr>
          <p:nvPr/>
        </p:nvGrpSpPr>
        <p:grpSpPr bwMode="auto">
          <a:xfrm>
            <a:off x="6184368" y="2885542"/>
            <a:ext cx="2696293" cy="2807525"/>
            <a:chOff x="2090" y="2043"/>
            <a:chExt cx="1554" cy="1734"/>
          </a:xfrm>
        </p:grpSpPr>
        <p:sp>
          <p:nvSpPr>
            <p:cNvPr id="52" name="Freeform 5"/>
            <p:cNvSpPr>
              <a:spLocks/>
            </p:cNvSpPr>
            <p:nvPr/>
          </p:nvSpPr>
          <p:spPr bwMode="auto">
            <a:xfrm>
              <a:off x="2090" y="3624"/>
              <a:ext cx="1554" cy="153"/>
            </a:xfrm>
            <a:custGeom>
              <a:avLst/>
              <a:gdLst>
                <a:gd name="T0" fmla="*/ 1554 w 1554"/>
                <a:gd name="T1" fmla="*/ 78 h 153"/>
                <a:gd name="T2" fmla="*/ 1554 w 1554"/>
                <a:gd name="T3" fmla="*/ 78 h 153"/>
                <a:gd name="T4" fmla="*/ 1550 w 1554"/>
                <a:gd name="T5" fmla="*/ 71 h 153"/>
                <a:gd name="T6" fmla="*/ 1538 w 1554"/>
                <a:gd name="T7" fmla="*/ 63 h 153"/>
                <a:gd name="T8" fmla="*/ 1518 w 1554"/>
                <a:gd name="T9" fmla="*/ 55 h 153"/>
                <a:gd name="T10" fmla="*/ 1491 w 1554"/>
                <a:gd name="T11" fmla="*/ 47 h 153"/>
                <a:gd name="T12" fmla="*/ 1420 w 1554"/>
                <a:gd name="T13" fmla="*/ 35 h 153"/>
                <a:gd name="T14" fmla="*/ 1326 w 1554"/>
                <a:gd name="T15" fmla="*/ 24 h 153"/>
                <a:gd name="T16" fmla="*/ 1212 w 1554"/>
                <a:gd name="T17" fmla="*/ 12 h 153"/>
                <a:gd name="T18" fmla="*/ 1079 w 1554"/>
                <a:gd name="T19" fmla="*/ 8 h 153"/>
                <a:gd name="T20" fmla="*/ 934 w 1554"/>
                <a:gd name="T21" fmla="*/ 4 h 153"/>
                <a:gd name="T22" fmla="*/ 777 w 1554"/>
                <a:gd name="T23" fmla="*/ 0 h 153"/>
                <a:gd name="T24" fmla="*/ 777 w 1554"/>
                <a:gd name="T25" fmla="*/ 0 h 153"/>
                <a:gd name="T26" fmla="*/ 620 w 1554"/>
                <a:gd name="T27" fmla="*/ 4 h 153"/>
                <a:gd name="T28" fmla="*/ 475 w 1554"/>
                <a:gd name="T29" fmla="*/ 8 h 153"/>
                <a:gd name="T30" fmla="*/ 341 w 1554"/>
                <a:gd name="T31" fmla="*/ 12 h 153"/>
                <a:gd name="T32" fmla="*/ 228 w 1554"/>
                <a:gd name="T33" fmla="*/ 24 h 153"/>
                <a:gd name="T34" fmla="*/ 133 w 1554"/>
                <a:gd name="T35" fmla="*/ 35 h 153"/>
                <a:gd name="T36" fmla="*/ 63 w 1554"/>
                <a:gd name="T37" fmla="*/ 47 h 153"/>
                <a:gd name="T38" fmla="*/ 35 w 1554"/>
                <a:gd name="T39" fmla="*/ 55 h 153"/>
                <a:gd name="T40" fmla="*/ 16 w 1554"/>
                <a:gd name="T41" fmla="*/ 63 h 153"/>
                <a:gd name="T42" fmla="*/ 4 w 1554"/>
                <a:gd name="T43" fmla="*/ 71 h 153"/>
                <a:gd name="T44" fmla="*/ 0 w 1554"/>
                <a:gd name="T45" fmla="*/ 78 h 153"/>
                <a:gd name="T46" fmla="*/ 0 w 1554"/>
                <a:gd name="T47" fmla="*/ 78 h 153"/>
                <a:gd name="T48" fmla="*/ 4 w 1554"/>
                <a:gd name="T49" fmla="*/ 86 h 153"/>
                <a:gd name="T50" fmla="*/ 16 w 1554"/>
                <a:gd name="T51" fmla="*/ 94 h 153"/>
                <a:gd name="T52" fmla="*/ 35 w 1554"/>
                <a:gd name="T53" fmla="*/ 102 h 153"/>
                <a:gd name="T54" fmla="*/ 63 w 1554"/>
                <a:gd name="T55" fmla="*/ 106 h 153"/>
                <a:gd name="T56" fmla="*/ 133 w 1554"/>
                <a:gd name="T57" fmla="*/ 122 h 153"/>
                <a:gd name="T58" fmla="*/ 228 w 1554"/>
                <a:gd name="T59" fmla="*/ 133 h 153"/>
                <a:gd name="T60" fmla="*/ 341 w 1554"/>
                <a:gd name="T61" fmla="*/ 141 h 153"/>
                <a:gd name="T62" fmla="*/ 475 w 1554"/>
                <a:gd name="T63" fmla="*/ 149 h 153"/>
                <a:gd name="T64" fmla="*/ 620 w 1554"/>
                <a:gd name="T65" fmla="*/ 153 h 153"/>
                <a:gd name="T66" fmla="*/ 777 w 1554"/>
                <a:gd name="T67" fmla="*/ 153 h 153"/>
                <a:gd name="T68" fmla="*/ 777 w 1554"/>
                <a:gd name="T69" fmla="*/ 153 h 153"/>
                <a:gd name="T70" fmla="*/ 934 w 1554"/>
                <a:gd name="T71" fmla="*/ 153 h 153"/>
                <a:gd name="T72" fmla="*/ 1079 w 1554"/>
                <a:gd name="T73" fmla="*/ 149 h 153"/>
                <a:gd name="T74" fmla="*/ 1212 w 1554"/>
                <a:gd name="T75" fmla="*/ 141 h 153"/>
                <a:gd name="T76" fmla="*/ 1326 w 1554"/>
                <a:gd name="T77" fmla="*/ 133 h 153"/>
                <a:gd name="T78" fmla="*/ 1420 w 1554"/>
                <a:gd name="T79" fmla="*/ 122 h 153"/>
                <a:gd name="T80" fmla="*/ 1491 w 1554"/>
                <a:gd name="T81" fmla="*/ 106 h 153"/>
                <a:gd name="T82" fmla="*/ 1518 w 1554"/>
                <a:gd name="T83" fmla="*/ 102 h 153"/>
                <a:gd name="T84" fmla="*/ 1538 w 1554"/>
                <a:gd name="T85" fmla="*/ 94 h 153"/>
                <a:gd name="T86" fmla="*/ 1550 w 1554"/>
                <a:gd name="T87" fmla="*/ 86 h 153"/>
                <a:gd name="T88" fmla="*/ 1554 w 1554"/>
                <a:gd name="T89" fmla="*/ 78 h 153"/>
                <a:gd name="T90" fmla="*/ 1554 w 1554"/>
                <a:gd name="T91" fmla="*/ 7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54" h="153">
                  <a:moveTo>
                    <a:pt x="1554" y="78"/>
                  </a:moveTo>
                  <a:lnTo>
                    <a:pt x="1554" y="78"/>
                  </a:lnTo>
                  <a:lnTo>
                    <a:pt x="1550" y="71"/>
                  </a:lnTo>
                  <a:lnTo>
                    <a:pt x="1538" y="63"/>
                  </a:lnTo>
                  <a:lnTo>
                    <a:pt x="1518" y="55"/>
                  </a:lnTo>
                  <a:lnTo>
                    <a:pt x="1491" y="47"/>
                  </a:lnTo>
                  <a:lnTo>
                    <a:pt x="1420" y="35"/>
                  </a:lnTo>
                  <a:lnTo>
                    <a:pt x="1326" y="24"/>
                  </a:lnTo>
                  <a:lnTo>
                    <a:pt x="1212" y="12"/>
                  </a:lnTo>
                  <a:lnTo>
                    <a:pt x="1079" y="8"/>
                  </a:lnTo>
                  <a:lnTo>
                    <a:pt x="934" y="4"/>
                  </a:lnTo>
                  <a:lnTo>
                    <a:pt x="777" y="0"/>
                  </a:lnTo>
                  <a:lnTo>
                    <a:pt x="777" y="0"/>
                  </a:lnTo>
                  <a:lnTo>
                    <a:pt x="620" y="4"/>
                  </a:lnTo>
                  <a:lnTo>
                    <a:pt x="475" y="8"/>
                  </a:lnTo>
                  <a:lnTo>
                    <a:pt x="341" y="12"/>
                  </a:lnTo>
                  <a:lnTo>
                    <a:pt x="228" y="24"/>
                  </a:lnTo>
                  <a:lnTo>
                    <a:pt x="133" y="35"/>
                  </a:lnTo>
                  <a:lnTo>
                    <a:pt x="63" y="47"/>
                  </a:lnTo>
                  <a:lnTo>
                    <a:pt x="35" y="55"/>
                  </a:lnTo>
                  <a:lnTo>
                    <a:pt x="16" y="63"/>
                  </a:lnTo>
                  <a:lnTo>
                    <a:pt x="4" y="71"/>
                  </a:lnTo>
                  <a:lnTo>
                    <a:pt x="0" y="78"/>
                  </a:lnTo>
                  <a:lnTo>
                    <a:pt x="0" y="78"/>
                  </a:lnTo>
                  <a:lnTo>
                    <a:pt x="4" y="86"/>
                  </a:lnTo>
                  <a:lnTo>
                    <a:pt x="16" y="94"/>
                  </a:lnTo>
                  <a:lnTo>
                    <a:pt x="35" y="102"/>
                  </a:lnTo>
                  <a:lnTo>
                    <a:pt x="63" y="106"/>
                  </a:lnTo>
                  <a:lnTo>
                    <a:pt x="133" y="122"/>
                  </a:lnTo>
                  <a:lnTo>
                    <a:pt x="228" y="133"/>
                  </a:lnTo>
                  <a:lnTo>
                    <a:pt x="341" y="141"/>
                  </a:lnTo>
                  <a:lnTo>
                    <a:pt x="475" y="149"/>
                  </a:lnTo>
                  <a:lnTo>
                    <a:pt x="620" y="153"/>
                  </a:lnTo>
                  <a:lnTo>
                    <a:pt x="777" y="153"/>
                  </a:lnTo>
                  <a:lnTo>
                    <a:pt x="777" y="153"/>
                  </a:lnTo>
                  <a:lnTo>
                    <a:pt x="934" y="153"/>
                  </a:lnTo>
                  <a:lnTo>
                    <a:pt x="1079" y="149"/>
                  </a:lnTo>
                  <a:lnTo>
                    <a:pt x="1212" y="141"/>
                  </a:lnTo>
                  <a:lnTo>
                    <a:pt x="1326" y="133"/>
                  </a:lnTo>
                  <a:lnTo>
                    <a:pt x="1420" y="122"/>
                  </a:lnTo>
                  <a:lnTo>
                    <a:pt x="1491" y="106"/>
                  </a:lnTo>
                  <a:lnTo>
                    <a:pt x="1518" y="102"/>
                  </a:lnTo>
                  <a:lnTo>
                    <a:pt x="1538" y="94"/>
                  </a:lnTo>
                  <a:lnTo>
                    <a:pt x="1550" y="86"/>
                  </a:lnTo>
                  <a:lnTo>
                    <a:pt x="1554" y="78"/>
                  </a:lnTo>
                  <a:lnTo>
                    <a:pt x="1554" y="78"/>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6"/>
            <p:cNvSpPr>
              <a:spLocks/>
            </p:cNvSpPr>
            <p:nvPr/>
          </p:nvSpPr>
          <p:spPr bwMode="auto">
            <a:xfrm>
              <a:off x="2306" y="2761"/>
              <a:ext cx="1094" cy="553"/>
            </a:xfrm>
            <a:custGeom>
              <a:avLst/>
              <a:gdLst>
                <a:gd name="T0" fmla="*/ 541 w 1094"/>
                <a:gd name="T1" fmla="*/ 169 h 553"/>
                <a:gd name="T2" fmla="*/ 541 w 1094"/>
                <a:gd name="T3" fmla="*/ 169 h 553"/>
                <a:gd name="T4" fmla="*/ 463 w 1094"/>
                <a:gd name="T5" fmla="*/ 169 h 553"/>
                <a:gd name="T6" fmla="*/ 388 w 1094"/>
                <a:gd name="T7" fmla="*/ 157 h 553"/>
                <a:gd name="T8" fmla="*/ 314 w 1094"/>
                <a:gd name="T9" fmla="*/ 145 h 553"/>
                <a:gd name="T10" fmla="*/ 243 w 1094"/>
                <a:gd name="T11" fmla="*/ 125 h 553"/>
                <a:gd name="T12" fmla="*/ 176 w 1094"/>
                <a:gd name="T13" fmla="*/ 102 h 553"/>
                <a:gd name="T14" fmla="*/ 114 w 1094"/>
                <a:gd name="T15" fmla="*/ 74 h 553"/>
                <a:gd name="T16" fmla="*/ 55 w 1094"/>
                <a:gd name="T17" fmla="*/ 39 h 553"/>
                <a:gd name="T18" fmla="*/ 0 w 1094"/>
                <a:gd name="T19" fmla="*/ 4 h 553"/>
                <a:gd name="T20" fmla="*/ 66 w 1094"/>
                <a:gd name="T21" fmla="*/ 396 h 553"/>
                <a:gd name="T22" fmla="*/ 66 w 1094"/>
                <a:gd name="T23" fmla="*/ 396 h 553"/>
                <a:gd name="T24" fmla="*/ 66 w 1094"/>
                <a:gd name="T25" fmla="*/ 396 h 553"/>
                <a:gd name="T26" fmla="*/ 70 w 1094"/>
                <a:gd name="T27" fmla="*/ 412 h 553"/>
                <a:gd name="T28" fmla="*/ 78 w 1094"/>
                <a:gd name="T29" fmla="*/ 428 h 553"/>
                <a:gd name="T30" fmla="*/ 94 w 1094"/>
                <a:gd name="T31" fmla="*/ 443 h 553"/>
                <a:gd name="T32" fmla="*/ 110 w 1094"/>
                <a:gd name="T33" fmla="*/ 455 h 553"/>
                <a:gd name="T34" fmla="*/ 133 w 1094"/>
                <a:gd name="T35" fmla="*/ 471 h 553"/>
                <a:gd name="T36" fmla="*/ 157 w 1094"/>
                <a:gd name="T37" fmla="*/ 482 h 553"/>
                <a:gd name="T38" fmla="*/ 216 w 1094"/>
                <a:gd name="T39" fmla="*/ 506 h 553"/>
                <a:gd name="T40" fmla="*/ 282 w 1094"/>
                <a:gd name="T41" fmla="*/ 526 h 553"/>
                <a:gd name="T42" fmla="*/ 361 w 1094"/>
                <a:gd name="T43" fmla="*/ 541 h 553"/>
                <a:gd name="T44" fmla="*/ 447 w 1094"/>
                <a:gd name="T45" fmla="*/ 549 h 553"/>
                <a:gd name="T46" fmla="*/ 537 w 1094"/>
                <a:gd name="T47" fmla="*/ 553 h 553"/>
                <a:gd name="T48" fmla="*/ 537 w 1094"/>
                <a:gd name="T49" fmla="*/ 553 h 553"/>
                <a:gd name="T50" fmla="*/ 627 w 1094"/>
                <a:gd name="T51" fmla="*/ 549 h 553"/>
                <a:gd name="T52" fmla="*/ 710 w 1094"/>
                <a:gd name="T53" fmla="*/ 541 h 553"/>
                <a:gd name="T54" fmla="*/ 788 w 1094"/>
                <a:gd name="T55" fmla="*/ 526 h 553"/>
                <a:gd name="T56" fmla="*/ 859 w 1094"/>
                <a:gd name="T57" fmla="*/ 506 h 553"/>
                <a:gd name="T58" fmla="*/ 918 w 1094"/>
                <a:gd name="T59" fmla="*/ 482 h 553"/>
                <a:gd name="T60" fmla="*/ 941 w 1094"/>
                <a:gd name="T61" fmla="*/ 471 h 553"/>
                <a:gd name="T62" fmla="*/ 961 w 1094"/>
                <a:gd name="T63" fmla="*/ 455 h 553"/>
                <a:gd name="T64" fmla="*/ 981 w 1094"/>
                <a:gd name="T65" fmla="*/ 443 h 553"/>
                <a:gd name="T66" fmla="*/ 992 w 1094"/>
                <a:gd name="T67" fmla="*/ 428 h 553"/>
                <a:gd name="T68" fmla="*/ 1004 w 1094"/>
                <a:gd name="T69" fmla="*/ 412 h 553"/>
                <a:gd name="T70" fmla="*/ 1008 w 1094"/>
                <a:gd name="T71" fmla="*/ 396 h 553"/>
                <a:gd name="T72" fmla="*/ 1094 w 1094"/>
                <a:gd name="T73" fmla="*/ 0 h 553"/>
                <a:gd name="T74" fmla="*/ 1094 w 1094"/>
                <a:gd name="T75" fmla="*/ 0 h 553"/>
                <a:gd name="T76" fmla="*/ 1035 w 1094"/>
                <a:gd name="T77" fmla="*/ 39 h 553"/>
                <a:gd name="T78" fmla="*/ 977 w 1094"/>
                <a:gd name="T79" fmla="*/ 71 h 553"/>
                <a:gd name="T80" fmla="*/ 910 w 1094"/>
                <a:gd name="T81" fmla="*/ 98 h 553"/>
                <a:gd name="T82" fmla="*/ 843 w 1094"/>
                <a:gd name="T83" fmla="*/ 125 h 553"/>
                <a:gd name="T84" fmla="*/ 769 w 1094"/>
                <a:gd name="T85" fmla="*/ 145 h 553"/>
                <a:gd name="T86" fmla="*/ 694 w 1094"/>
                <a:gd name="T87" fmla="*/ 157 h 553"/>
                <a:gd name="T88" fmla="*/ 620 w 1094"/>
                <a:gd name="T89" fmla="*/ 169 h 553"/>
                <a:gd name="T90" fmla="*/ 541 w 1094"/>
                <a:gd name="T91" fmla="*/ 169 h 553"/>
                <a:gd name="T92" fmla="*/ 541 w 1094"/>
                <a:gd name="T93" fmla="*/ 169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4" h="553">
                  <a:moveTo>
                    <a:pt x="541" y="169"/>
                  </a:moveTo>
                  <a:lnTo>
                    <a:pt x="541" y="169"/>
                  </a:lnTo>
                  <a:lnTo>
                    <a:pt x="463" y="169"/>
                  </a:lnTo>
                  <a:lnTo>
                    <a:pt x="388" y="157"/>
                  </a:lnTo>
                  <a:lnTo>
                    <a:pt x="314" y="145"/>
                  </a:lnTo>
                  <a:lnTo>
                    <a:pt x="243" y="125"/>
                  </a:lnTo>
                  <a:lnTo>
                    <a:pt x="176" y="102"/>
                  </a:lnTo>
                  <a:lnTo>
                    <a:pt x="114" y="74"/>
                  </a:lnTo>
                  <a:lnTo>
                    <a:pt x="55" y="39"/>
                  </a:lnTo>
                  <a:lnTo>
                    <a:pt x="0" y="4"/>
                  </a:lnTo>
                  <a:lnTo>
                    <a:pt x="66" y="396"/>
                  </a:lnTo>
                  <a:lnTo>
                    <a:pt x="66" y="396"/>
                  </a:lnTo>
                  <a:lnTo>
                    <a:pt x="66" y="396"/>
                  </a:lnTo>
                  <a:lnTo>
                    <a:pt x="70" y="412"/>
                  </a:lnTo>
                  <a:lnTo>
                    <a:pt x="78" y="428"/>
                  </a:lnTo>
                  <a:lnTo>
                    <a:pt x="94" y="443"/>
                  </a:lnTo>
                  <a:lnTo>
                    <a:pt x="110" y="455"/>
                  </a:lnTo>
                  <a:lnTo>
                    <a:pt x="133" y="471"/>
                  </a:lnTo>
                  <a:lnTo>
                    <a:pt x="157" y="482"/>
                  </a:lnTo>
                  <a:lnTo>
                    <a:pt x="216" y="506"/>
                  </a:lnTo>
                  <a:lnTo>
                    <a:pt x="282" y="526"/>
                  </a:lnTo>
                  <a:lnTo>
                    <a:pt x="361" y="541"/>
                  </a:lnTo>
                  <a:lnTo>
                    <a:pt x="447" y="549"/>
                  </a:lnTo>
                  <a:lnTo>
                    <a:pt x="537" y="553"/>
                  </a:lnTo>
                  <a:lnTo>
                    <a:pt x="537" y="553"/>
                  </a:lnTo>
                  <a:lnTo>
                    <a:pt x="627" y="549"/>
                  </a:lnTo>
                  <a:lnTo>
                    <a:pt x="710" y="541"/>
                  </a:lnTo>
                  <a:lnTo>
                    <a:pt x="788" y="526"/>
                  </a:lnTo>
                  <a:lnTo>
                    <a:pt x="859" y="506"/>
                  </a:lnTo>
                  <a:lnTo>
                    <a:pt x="918" y="482"/>
                  </a:lnTo>
                  <a:lnTo>
                    <a:pt x="941" y="471"/>
                  </a:lnTo>
                  <a:lnTo>
                    <a:pt x="961" y="455"/>
                  </a:lnTo>
                  <a:lnTo>
                    <a:pt x="981" y="443"/>
                  </a:lnTo>
                  <a:lnTo>
                    <a:pt x="992" y="428"/>
                  </a:lnTo>
                  <a:lnTo>
                    <a:pt x="1004" y="412"/>
                  </a:lnTo>
                  <a:lnTo>
                    <a:pt x="1008" y="396"/>
                  </a:lnTo>
                  <a:lnTo>
                    <a:pt x="1094" y="0"/>
                  </a:lnTo>
                  <a:lnTo>
                    <a:pt x="1094" y="0"/>
                  </a:lnTo>
                  <a:lnTo>
                    <a:pt x="1035" y="39"/>
                  </a:lnTo>
                  <a:lnTo>
                    <a:pt x="977" y="71"/>
                  </a:lnTo>
                  <a:lnTo>
                    <a:pt x="910" y="98"/>
                  </a:lnTo>
                  <a:lnTo>
                    <a:pt x="843" y="125"/>
                  </a:lnTo>
                  <a:lnTo>
                    <a:pt x="769" y="145"/>
                  </a:lnTo>
                  <a:lnTo>
                    <a:pt x="694" y="157"/>
                  </a:lnTo>
                  <a:lnTo>
                    <a:pt x="620" y="169"/>
                  </a:lnTo>
                  <a:lnTo>
                    <a:pt x="541" y="169"/>
                  </a:lnTo>
                  <a:lnTo>
                    <a:pt x="541" y="1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7"/>
            <p:cNvSpPr>
              <a:spLocks/>
            </p:cNvSpPr>
            <p:nvPr/>
          </p:nvSpPr>
          <p:spPr bwMode="auto">
            <a:xfrm>
              <a:off x="3083" y="3094"/>
              <a:ext cx="396" cy="659"/>
            </a:xfrm>
            <a:custGeom>
              <a:avLst/>
              <a:gdLst>
                <a:gd name="T0" fmla="*/ 78 w 396"/>
                <a:gd name="T1" fmla="*/ 20 h 659"/>
                <a:gd name="T2" fmla="*/ 78 w 396"/>
                <a:gd name="T3" fmla="*/ 20 h 659"/>
                <a:gd name="T4" fmla="*/ 105 w 396"/>
                <a:gd name="T5" fmla="*/ 47 h 659"/>
                <a:gd name="T6" fmla="*/ 133 w 396"/>
                <a:gd name="T7" fmla="*/ 83 h 659"/>
                <a:gd name="T8" fmla="*/ 160 w 396"/>
                <a:gd name="T9" fmla="*/ 134 h 659"/>
                <a:gd name="T10" fmla="*/ 192 w 396"/>
                <a:gd name="T11" fmla="*/ 204 h 659"/>
                <a:gd name="T12" fmla="*/ 207 w 396"/>
                <a:gd name="T13" fmla="*/ 244 h 659"/>
                <a:gd name="T14" fmla="*/ 219 w 396"/>
                <a:gd name="T15" fmla="*/ 287 h 659"/>
                <a:gd name="T16" fmla="*/ 231 w 396"/>
                <a:gd name="T17" fmla="*/ 338 h 659"/>
                <a:gd name="T18" fmla="*/ 239 w 396"/>
                <a:gd name="T19" fmla="*/ 393 h 659"/>
                <a:gd name="T20" fmla="*/ 243 w 396"/>
                <a:gd name="T21" fmla="*/ 452 h 659"/>
                <a:gd name="T22" fmla="*/ 243 w 396"/>
                <a:gd name="T23" fmla="*/ 514 h 659"/>
                <a:gd name="T24" fmla="*/ 243 w 396"/>
                <a:gd name="T25" fmla="*/ 514 h 659"/>
                <a:gd name="T26" fmla="*/ 274 w 396"/>
                <a:gd name="T27" fmla="*/ 522 h 659"/>
                <a:gd name="T28" fmla="*/ 302 w 396"/>
                <a:gd name="T29" fmla="*/ 530 h 659"/>
                <a:gd name="T30" fmla="*/ 333 w 396"/>
                <a:gd name="T31" fmla="*/ 546 h 659"/>
                <a:gd name="T32" fmla="*/ 361 w 396"/>
                <a:gd name="T33" fmla="*/ 561 h 659"/>
                <a:gd name="T34" fmla="*/ 372 w 396"/>
                <a:gd name="T35" fmla="*/ 573 h 659"/>
                <a:gd name="T36" fmla="*/ 384 w 396"/>
                <a:gd name="T37" fmla="*/ 585 h 659"/>
                <a:gd name="T38" fmla="*/ 392 w 396"/>
                <a:gd name="T39" fmla="*/ 597 h 659"/>
                <a:gd name="T40" fmla="*/ 396 w 396"/>
                <a:gd name="T41" fmla="*/ 612 h 659"/>
                <a:gd name="T42" fmla="*/ 396 w 396"/>
                <a:gd name="T43" fmla="*/ 628 h 659"/>
                <a:gd name="T44" fmla="*/ 392 w 396"/>
                <a:gd name="T45" fmla="*/ 644 h 659"/>
                <a:gd name="T46" fmla="*/ 392 w 396"/>
                <a:gd name="T47" fmla="*/ 644 h 659"/>
                <a:gd name="T48" fmla="*/ 388 w 396"/>
                <a:gd name="T49" fmla="*/ 648 h 659"/>
                <a:gd name="T50" fmla="*/ 372 w 396"/>
                <a:gd name="T51" fmla="*/ 656 h 659"/>
                <a:gd name="T52" fmla="*/ 353 w 396"/>
                <a:gd name="T53" fmla="*/ 659 h 659"/>
                <a:gd name="T54" fmla="*/ 321 w 396"/>
                <a:gd name="T55" fmla="*/ 659 h 659"/>
                <a:gd name="T56" fmla="*/ 160 w 396"/>
                <a:gd name="T57" fmla="*/ 585 h 659"/>
                <a:gd name="T58" fmla="*/ 160 w 396"/>
                <a:gd name="T59" fmla="*/ 585 h 659"/>
                <a:gd name="T60" fmla="*/ 156 w 396"/>
                <a:gd name="T61" fmla="*/ 581 h 659"/>
                <a:gd name="T62" fmla="*/ 149 w 396"/>
                <a:gd name="T63" fmla="*/ 569 h 659"/>
                <a:gd name="T64" fmla="*/ 145 w 396"/>
                <a:gd name="T65" fmla="*/ 554 h 659"/>
                <a:gd name="T66" fmla="*/ 145 w 396"/>
                <a:gd name="T67" fmla="*/ 542 h 659"/>
                <a:gd name="T68" fmla="*/ 149 w 396"/>
                <a:gd name="T69" fmla="*/ 530 h 659"/>
                <a:gd name="T70" fmla="*/ 176 w 396"/>
                <a:gd name="T71" fmla="*/ 499 h 659"/>
                <a:gd name="T72" fmla="*/ 176 w 396"/>
                <a:gd name="T73" fmla="*/ 499 h 659"/>
                <a:gd name="T74" fmla="*/ 180 w 396"/>
                <a:gd name="T75" fmla="*/ 455 h 659"/>
                <a:gd name="T76" fmla="*/ 180 w 396"/>
                <a:gd name="T77" fmla="*/ 404 h 659"/>
                <a:gd name="T78" fmla="*/ 172 w 396"/>
                <a:gd name="T79" fmla="*/ 346 h 659"/>
                <a:gd name="T80" fmla="*/ 164 w 396"/>
                <a:gd name="T81" fmla="*/ 310 h 659"/>
                <a:gd name="T82" fmla="*/ 153 w 396"/>
                <a:gd name="T83" fmla="*/ 275 h 659"/>
                <a:gd name="T84" fmla="*/ 137 w 396"/>
                <a:gd name="T85" fmla="*/ 240 h 659"/>
                <a:gd name="T86" fmla="*/ 121 w 396"/>
                <a:gd name="T87" fmla="*/ 204 h 659"/>
                <a:gd name="T88" fmla="*/ 98 w 396"/>
                <a:gd name="T89" fmla="*/ 169 h 659"/>
                <a:gd name="T90" fmla="*/ 70 w 396"/>
                <a:gd name="T91" fmla="*/ 134 h 659"/>
                <a:gd name="T92" fmla="*/ 39 w 396"/>
                <a:gd name="T93" fmla="*/ 98 h 659"/>
                <a:gd name="T94" fmla="*/ 0 w 396"/>
                <a:gd name="T95" fmla="*/ 67 h 659"/>
                <a:gd name="T96" fmla="*/ 0 w 396"/>
                <a:gd name="T97" fmla="*/ 67 h 659"/>
                <a:gd name="T98" fmla="*/ 0 w 396"/>
                <a:gd name="T99" fmla="*/ 51 h 659"/>
                <a:gd name="T100" fmla="*/ 0 w 396"/>
                <a:gd name="T101" fmla="*/ 36 h 659"/>
                <a:gd name="T102" fmla="*/ 3 w 396"/>
                <a:gd name="T103" fmla="*/ 20 h 659"/>
                <a:gd name="T104" fmla="*/ 11 w 396"/>
                <a:gd name="T105" fmla="*/ 8 h 659"/>
                <a:gd name="T106" fmla="*/ 15 w 396"/>
                <a:gd name="T107" fmla="*/ 4 h 659"/>
                <a:gd name="T108" fmla="*/ 23 w 396"/>
                <a:gd name="T109" fmla="*/ 0 h 659"/>
                <a:gd name="T110" fmla="*/ 35 w 396"/>
                <a:gd name="T111" fmla="*/ 0 h 659"/>
                <a:gd name="T112" fmla="*/ 47 w 396"/>
                <a:gd name="T113" fmla="*/ 4 h 659"/>
                <a:gd name="T114" fmla="*/ 78 w 396"/>
                <a:gd name="T115" fmla="*/ 20 h 659"/>
                <a:gd name="T116" fmla="*/ 78 w 396"/>
                <a:gd name="T117" fmla="*/ 2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659">
                  <a:moveTo>
                    <a:pt x="78" y="20"/>
                  </a:moveTo>
                  <a:lnTo>
                    <a:pt x="78" y="20"/>
                  </a:lnTo>
                  <a:lnTo>
                    <a:pt x="105" y="47"/>
                  </a:lnTo>
                  <a:lnTo>
                    <a:pt x="133" y="83"/>
                  </a:lnTo>
                  <a:lnTo>
                    <a:pt x="160" y="134"/>
                  </a:lnTo>
                  <a:lnTo>
                    <a:pt x="192" y="204"/>
                  </a:lnTo>
                  <a:lnTo>
                    <a:pt x="207" y="244"/>
                  </a:lnTo>
                  <a:lnTo>
                    <a:pt x="219" y="287"/>
                  </a:lnTo>
                  <a:lnTo>
                    <a:pt x="231" y="338"/>
                  </a:lnTo>
                  <a:lnTo>
                    <a:pt x="239" y="393"/>
                  </a:lnTo>
                  <a:lnTo>
                    <a:pt x="243" y="452"/>
                  </a:lnTo>
                  <a:lnTo>
                    <a:pt x="243" y="514"/>
                  </a:lnTo>
                  <a:lnTo>
                    <a:pt x="243" y="514"/>
                  </a:lnTo>
                  <a:lnTo>
                    <a:pt x="274" y="522"/>
                  </a:lnTo>
                  <a:lnTo>
                    <a:pt x="302" y="530"/>
                  </a:lnTo>
                  <a:lnTo>
                    <a:pt x="333" y="546"/>
                  </a:lnTo>
                  <a:lnTo>
                    <a:pt x="361" y="561"/>
                  </a:lnTo>
                  <a:lnTo>
                    <a:pt x="372" y="573"/>
                  </a:lnTo>
                  <a:lnTo>
                    <a:pt x="384" y="585"/>
                  </a:lnTo>
                  <a:lnTo>
                    <a:pt x="392" y="597"/>
                  </a:lnTo>
                  <a:lnTo>
                    <a:pt x="396" y="612"/>
                  </a:lnTo>
                  <a:lnTo>
                    <a:pt x="396" y="628"/>
                  </a:lnTo>
                  <a:lnTo>
                    <a:pt x="392" y="644"/>
                  </a:lnTo>
                  <a:lnTo>
                    <a:pt x="392" y="644"/>
                  </a:lnTo>
                  <a:lnTo>
                    <a:pt x="388" y="648"/>
                  </a:lnTo>
                  <a:lnTo>
                    <a:pt x="372" y="656"/>
                  </a:lnTo>
                  <a:lnTo>
                    <a:pt x="353" y="659"/>
                  </a:lnTo>
                  <a:lnTo>
                    <a:pt x="321" y="659"/>
                  </a:lnTo>
                  <a:lnTo>
                    <a:pt x="160" y="585"/>
                  </a:lnTo>
                  <a:lnTo>
                    <a:pt x="160" y="585"/>
                  </a:lnTo>
                  <a:lnTo>
                    <a:pt x="156" y="581"/>
                  </a:lnTo>
                  <a:lnTo>
                    <a:pt x="149" y="569"/>
                  </a:lnTo>
                  <a:lnTo>
                    <a:pt x="145" y="554"/>
                  </a:lnTo>
                  <a:lnTo>
                    <a:pt x="145" y="542"/>
                  </a:lnTo>
                  <a:lnTo>
                    <a:pt x="149" y="530"/>
                  </a:lnTo>
                  <a:lnTo>
                    <a:pt x="176" y="499"/>
                  </a:lnTo>
                  <a:lnTo>
                    <a:pt x="176" y="499"/>
                  </a:lnTo>
                  <a:lnTo>
                    <a:pt x="180" y="455"/>
                  </a:lnTo>
                  <a:lnTo>
                    <a:pt x="180" y="404"/>
                  </a:lnTo>
                  <a:lnTo>
                    <a:pt x="172" y="346"/>
                  </a:lnTo>
                  <a:lnTo>
                    <a:pt x="164" y="310"/>
                  </a:lnTo>
                  <a:lnTo>
                    <a:pt x="153" y="275"/>
                  </a:lnTo>
                  <a:lnTo>
                    <a:pt x="137" y="240"/>
                  </a:lnTo>
                  <a:lnTo>
                    <a:pt x="121" y="204"/>
                  </a:lnTo>
                  <a:lnTo>
                    <a:pt x="98" y="169"/>
                  </a:lnTo>
                  <a:lnTo>
                    <a:pt x="70" y="134"/>
                  </a:lnTo>
                  <a:lnTo>
                    <a:pt x="39" y="98"/>
                  </a:lnTo>
                  <a:lnTo>
                    <a:pt x="0" y="67"/>
                  </a:lnTo>
                  <a:lnTo>
                    <a:pt x="0" y="67"/>
                  </a:lnTo>
                  <a:lnTo>
                    <a:pt x="0" y="51"/>
                  </a:lnTo>
                  <a:lnTo>
                    <a:pt x="0" y="36"/>
                  </a:lnTo>
                  <a:lnTo>
                    <a:pt x="3" y="20"/>
                  </a:lnTo>
                  <a:lnTo>
                    <a:pt x="11" y="8"/>
                  </a:lnTo>
                  <a:lnTo>
                    <a:pt x="15" y="4"/>
                  </a:lnTo>
                  <a:lnTo>
                    <a:pt x="23" y="0"/>
                  </a:lnTo>
                  <a:lnTo>
                    <a:pt x="35" y="0"/>
                  </a:lnTo>
                  <a:lnTo>
                    <a:pt x="47" y="4"/>
                  </a:lnTo>
                  <a:lnTo>
                    <a:pt x="78" y="20"/>
                  </a:lnTo>
                  <a:lnTo>
                    <a:pt x="7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8"/>
            <p:cNvSpPr>
              <a:spLocks/>
            </p:cNvSpPr>
            <p:nvPr/>
          </p:nvSpPr>
          <p:spPr bwMode="auto">
            <a:xfrm>
              <a:off x="2247" y="3094"/>
              <a:ext cx="396" cy="659"/>
            </a:xfrm>
            <a:custGeom>
              <a:avLst/>
              <a:gdLst>
                <a:gd name="T0" fmla="*/ 318 w 396"/>
                <a:gd name="T1" fmla="*/ 20 h 659"/>
                <a:gd name="T2" fmla="*/ 318 w 396"/>
                <a:gd name="T3" fmla="*/ 20 h 659"/>
                <a:gd name="T4" fmla="*/ 290 w 396"/>
                <a:gd name="T5" fmla="*/ 47 h 659"/>
                <a:gd name="T6" fmla="*/ 263 w 396"/>
                <a:gd name="T7" fmla="*/ 83 h 659"/>
                <a:gd name="T8" fmla="*/ 235 w 396"/>
                <a:gd name="T9" fmla="*/ 134 h 659"/>
                <a:gd name="T10" fmla="*/ 204 w 396"/>
                <a:gd name="T11" fmla="*/ 204 h 659"/>
                <a:gd name="T12" fmla="*/ 188 w 396"/>
                <a:gd name="T13" fmla="*/ 244 h 659"/>
                <a:gd name="T14" fmla="*/ 176 w 396"/>
                <a:gd name="T15" fmla="*/ 287 h 659"/>
                <a:gd name="T16" fmla="*/ 169 w 396"/>
                <a:gd name="T17" fmla="*/ 338 h 659"/>
                <a:gd name="T18" fmla="*/ 157 w 396"/>
                <a:gd name="T19" fmla="*/ 393 h 659"/>
                <a:gd name="T20" fmla="*/ 153 w 396"/>
                <a:gd name="T21" fmla="*/ 452 h 659"/>
                <a:gd name="T22" fmla="*/ 153 w 396"/>
                <a:gd name="T23" fmla="*/ 514 h 659"/>
                <a:gd name="T24" fmla="*/ 153 w 396"/>
                <a:gd name="T25" fmla="*/ 514 h 659"/>
                <a:gd name="T26" fmla="*/ 122 w 396"/>
                <a:gd name="T27" fmla="*/ 522 h 659"/>
                <a:gd name="T28" fmla="*/ 94 w 396"/>
                <a:gd name="T29" fmla="*/ 530 h 659"/>
                <a:gd name="T30" fmla="*/ 63 w 396"/>
                <a:gd name="T31" fmla="*/ 546 h 659"/>
                <a:gd name="T32" fmla="*/ 35 w 396"/>
                <a:gd name="T33" fmla="*/ 561 h 659"/>
                <a:gd name="T34" fmla="*/ 23 w 396"/>
                <a:gd name="T35" fmla="*/ 573 h 659"/>
                <a:gd name="T36" fmla="*/ 12 w 396"/>
                <a:gd name="T37" fmla="*/ 585 h 659"/>
                <a:gd name="T38" fmla="*/ 4 w 396"/>
                <a:gd name="T39" fmla="*/ 597 h 659"/>
                <a:gd name="T40" fmla="*/ 0 w 396"/>
                <a:gd name="T41" fmla="*/ 612 h 659"/>
                <a:gd name="T42" fmla="*/ 0 w 396"/>
                <a:gd name="T43" fmla="*/ 628 h 659"/>
                <a:gd name="T44" fmla="*/ 4 w 396"/>
                <a:gd name="T45" fmla="*/ 644 h 659"/>
                <a:gd name="T46" fmla="*/ 4 w 396"/>
                <a:gd name="T47" fmla="*/ 644 h 659"/>
                <a:gd name="T48" fmla="*/ 8 w 396"/>
                <a:gd name="T49" fmla="*/ 648 h 659"/>
                <a:gd name="T50" fmla="*/ 23 w 396"/>
                <a:gd name="T51" fmla="*/ 656 h 659"/>
                <a:gd name="T52" fmla="*/ 43 w 396"/>
                <a:gd name="T53" fmla="*/ 659 h 659"/>
                <a:gd name="T54" fmla="*/ 74 w 396"/>
                <a:gd name="T55" fmla="*/ 659 h 659"/>
                <a:gd name="T56" fmla="*/ 235 w 396"/>
                <a:gd name="T57" fmla="*/ 585 h 659"/>
                <a:gd name="T58" fmla="*/ 235 w 396"/>
                <a:gd name="T59" fmla="*/ 585 h 659"/>
                <a:gd name="T60" fmla="*/ 239 w 396"/>
                <a:gd name="T61" fmla="*/ 581 h 659"/>
                <a:gd name="T62" fmla="*/ 247 w 396"/>
                <a:gd name="T63" fmla="*/ 569 h 659"/>
                <a:gd name="T64" fmla="*/ 255 w 396"/>
                <a:gd name="T65" fmla="*/ 554 h 659"/>
                <a:gd name="T66" fmla="*/ 251 w 396"/>
                <a:gd name="T67" fmla="*/ 542 h 659"/>
                <a:gd name="T68" fmla="*/ 247 w 396"/>
                <a:gd name="T69" fmla="*/ 530 h 659"/>
                <a:gd name="T70" fmla="*/ 220 w 396"/>
                <a:gd name="T71" fmla="*/ 499 h 659"/>
                <a:gd name="T72" fmla="*/ 220 w 396"/>
                <a:gd name="T73" fmla="*/ 499 h 659"/>
                <a:gd name="T74" fmla="*/ 216 w 396"/>
                <a:gd name="T75" fmla="*/ 455 h 659"/>
                <a:gd name="T76" fmla="*/ 216 w 396"/>
                <a:gd name="T77" fmla="*/ 404 h 659"/>
                <a:gd name="T78" fmla="*/ 224 w 396"/>
                <a:gd name="T79" fmla="*/ 346 h 659"/>
                <a:gd name="T80" fmla="*/ 231 w 396"/>
                <a:gd name="T81" fmla="*/ 310 h 659"/>
                <a:gd name="T82" fmla="*/ 243 w 396"/>
                <a:gd name="T83" fmla="*/ 275 h 659"/>
                <a:gd name="T84" fmla="*/ 259 w 396"/>
                <a:gd name="T85" fmla="*/ 240 h 659"/>
                <a:gd name="T86" fmla="*/ 275 w 396"/>
                <a:gd name="T87" fmla="*/ 204 h 659"/>
                <a:gd name="T88" fmla="*/ 298 w 396"/>
                <a:gd name="T89" fmla="*/ 169 h 659"/>
                <a:gd name="T90" fmla="*/ 326 w 396"/>
                <a:gd name="T91" fmla="*/ 134 h 659"/>
                <a:gd name="T92" fmla="*/ 357 w 396"/>
                <a:gd name="T93" fmla="*/ 98 h 659"/>
                <a:gd name="T94" fmla="*/ 396 w 396"/>
                <a:gd name="T95" fmla="*/ 67 h 659"/>
                <a:gd name="T96" fmla="*/ 396 w 396"/>
                <a:gd name="T97" fmla="*/ 67 h 659"/>
                <a:gd name="T98" fmla="*/ 396 w 396"/>
                <a:gd name="T99" fmla="*/ 51 h 659"/>
                <a:gd name="T100" fmla="*/ 396 w 396"/>
                <a:gd name="T101" fmla="*/ 36 h 659"/>
                <a:gd name="T102" fmla="*/ 392 w 396"/>
                <a:gd name="T103" fmla="*/ 20 h 659"/>
                <a:gd name="T104" fmla="*/ 384 w 396"/>
                <a:gd name="T105" fmla="*/ 8 h 659"/>
                <a:gd name="T106" fmla="*/ 380 w 396"/>
                <a:gd name="T107" fmla="*/ 4 h 659"/>
                <a:gd name="T108" fmla="*/ 373 w 396"/>
                <a:gd name="T109" fmla="*/ 0 h 659"/>
                <a:gd name="T110" fmla="*/ 361 w 396"/>
                <a:gd name="T111" fmla="*/ 0 h 659"/>
                <a:gd name="T112" fmla="*/ 349 w 396"/>
                <a:gd name="T113" fmla="*/ 4 h 659"/>
                <a:gd name="T114" fmla="*/ 318 w 396"/>
                <a:gd name="T115" fmla="*/ 20 h 659"/>
                <a:gd name="T116" fmla="*/ 318 w 396"/>
                <a:gd name="T117" fmla="*/ 2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659">
                  <a:moveTo>
                    <a:pt x="318" y="20"/>
                  </a:moveTo>
                  <a:lnTo>
                    <a:pt x="318" y="20"/>
                  </a:lnTo>
                  <a:lnTo>
                    <a:pt x="290" y="47"/>
                  </a:lnTo>
                  <a:lnTo>
                    <a:pt x="263" y="83"/>
                  </a:lnTo>
                  <a:lnTo>
                    <a:pt x="235" y="134"/>
                  </a:lnTo>
                  <a:lnTo>
                    <a:pt x="204" y="204"/>
                  </a:lnTo>
                  <a:lnTo>
                    <a:pt x="188" y="244"/>
                  </a:lnTo>
                  <a:lnTo>
                    <a:pt x="176" y="287"/>
                  </a:lnTo>
                  <a:lnTo>
                    <a:pt x="169" y="338"/>
                  </a:lnTo>
                  <a:lnTo>
                    <a:pt x="157" y="393"/>
                  </a:lnTo>
                  <a:lnTo>
                    <a:pt x="153" y="452"/>
                  </a:lnTo>
                  <a:lnTo>
                    <a:pt x="153" y="514"/>
                  </a:lnTo>
                  <a:lnTo>
                    <a:pt x="153" y="514"/>
                  </a:lnTo>
                  <a:lnTo>
                    <a:pt x="122" y="522"/>
                  </a:lnTo>
                  <a:lnTo>
                    <a:pt x="94" y="530"/>
                  </a:lnTo>
                  <a:lnTo>
                    <a:pt x="63" y="546"/>
                  </a:lnTo>
                  <a:lnTo>
                    <a:pt x="35" y="561"/>
                  </a:lnTo>
                  <a:lnTo>
                    <a:pt x="23" y="573"/>
                  </a:lnTo>
                  <a:lnTo>
                    <a:pt x="12" y="585"/>
                  </a:lnTo>
                  <a:lnTo>
                    <a:pt x="4" y="597"/>
                  </a:lnTo>
                  <a:lnTo>
                    <a:pt x="0" y="612"/>
                  </a:lnTo>
                  <a:lnTo>
                    <a:pt x="0" y="628"/>
                  </a:lnTo>
                  <a:lnTo>
                    <a:pt x="4" y="644"/>
                  </a:lnTo>
                  <a:lnTo>
                    <a:pt x="4" y="644"/>
                  </a:lnTo>
                  <a:lnTo>
                    <a:pt x="8" y="648"/>
                  </a:lnTo>
                  <a:lnTo>
                    <a:pt x="23" y="656"/>
                  </a:lnTo>
                  <a:lnTo>
                    <a:pt x="43" y="659"/>
                  </a:lnTo>
                  <a:lnTo>
                    <a:pt x="74" y="659"/>
                  </a:lnTo>
                  <a:lnTo>
                    <a:pt x="235" y="585"/>
                  </a:lnTo>
                  <a:lnTo>
                    <a:pt x="235" y="585"/>
                  </a:lnTo>
                  <a:lnTo>
                    <a:pt x="239" y="581"/>
                  </a:lnTo>
                  <a:lnTo>
                    <a:pt x="247" y="569"/>
                  </a:lnTo>
                  <a:lnTo>
                    <a:pt x="255" y="554"/>
                  </a:lnTo>
                  <a:lnTo>
                    <a:pt x="251" y="542"/>
                  </a:lnTo>
                  <a:lnTo>
                    <a:pt x="247" y="530"/>
                  </a:lnTo>
                  <a:lnTo>
                    <a:pt x="220" y="499"/>
                  </a:lnTo>
                  <a:lnTo>
                    <a:pt x="220" y="499"/>
                  </a:lnTo>
                  <a:lnTo>
                    <a:pt x="216" y="455"/>
                  </a:lnTo>
                  <a:lnTo>
                    <a:pt x="216" y="404"/>
                  </a:lnTo>
                  <a:lnTo>
                    <a:pt x="224" y="346"/>
                  </a:lnTo>
                  <a:lnTo>
                    <a:pt x="231" y="310"/>
                  </a:lnTo>
                  <a:lnTo>
                    <a:pt x="243" y="275"/>
                  </a:lnTo>
                  <a:lnTo>
                    <a:pt x="259" y="240"/>
                  </a:lnTo>
                  <a:lnTo>
                    <a:pt x="275" y="204"/>
                  </a:lnTo>
                  <a:lnTo>
                    <a:pt x="298" y="169"/>
                  </a:lnTo>
                  <a:lnTo>
                    <a:pt x="326" y="134"/>
                  </a:lnTo>
                  <a:lnTo>
                    <a:pt x="357" y="98"/>
                  </a:lnTo>
                  <a:lnTo>
                    <a:pt x="396" y="67"/>
                  </a:lnTo>
                  <a:lnTo>
                    <a:pt x="396" y="67"/>
                  </a:lnTo>
                  <a:lnTo>
                    <a:pt x="396" y="51"/>
                  </a:lnTo>
                  <a:lnTo>
                    <a:pt x="396" y="36"/>
                  </a:lnTo>
                  <a:lnTo>
                    <a:pt x="392" y="20"/>
                  </a:lnTo>
                  <a:lnTo>
                    <a:pt x="384" y="8"/>
                  </a:lnTo>
                  <a:lnTo>
                    <a:pt x="380" y="4"/>
                  </a:lnTo>
                  <a:lnTo>
                    <a:pt x="373" y="0"/>
                  </a:lnTo>
                  <a:lnTo>
                    <a:pt x="361" y="0"/>
                  </a:lnTo>
                  <a:lnTo>
                    <a:pt x="349" y="4"/>
                  </a:lnTo>
                  <a:lnTo>
                    <a:pt x="318" y="20"/>
                  </a:lnTo>
                  <a:lnTo>
                    <a:pt x="31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p:nvSpPr>
          <p:spPr bwMode="auto">
            <a:xfrm>
              <a:off x="2164" y="2043"/>
              <a:ext cx="1370" cy="843"/>
            </a:xfrm>
            <a:custGeom>
              <a:avLst/>
              <a:gdLst>
                <a:gd name="T0" fmla="*/ 1370 w 1370"/>
                <a:gd name="T1" fmla="*/ 424 h 843"/>
                <a:gd name="T2" fmla="*/ 1358 w 1370"/>
                <a:gd name="T3" fmla="*/ 337 h 843"/>
                <a:gd name="T4" fmla="*/ 1319 w 1370"/>
                <a:gd name="T5" fmla="*/ 259 h 843"/>
                <a:gd name="T6" fmla="*/ 1256 w 1370"/>
                <a:gd name="T7" fmla="*/ 188 h 843"/>
                <a:gd name="T8" fmla="*/ 1170 w 1370"/>
                <a:gd name="T9" fmla="*/ 125 h 843"/>
                <a:gd name="T10" fmla="*/ 1068 w 1370"/>
                <a:gd name="T11" fmla="*/ 74 h 843"/>
                <a:gd name="T12" fmla="*/ 954 w 1370"/>
                <a:gd name="T13" fmla="*/ 35 h 843"/>
                <a:gd name="T14" fmla="*/ 824 w 1370"/>
                <a:gd name="T15" fmla="*/ 12 h 843"/>
                <a:gd name="T16" fmla="*/ 687 w 1370"/>
                <a:gd name="T17" fmla="*/ 0 h 843"/>
                <a:gd name="T18" fmla="*/ 616 w 1370"/>
                <a:gd name="T19" fmla="*/ 4 h 843"/>
                <a:gd name="T20" fmla="*/ 483 w 1370"/>
                <a:gd name="T21" fmla="*/ 20 h 843"/>
                <a:gd name="T22" fmla="*/ 358 w 1370"/>
                <a:gd name="T23" fmla="*/ 51 h 843"/>
                <a:gd name="T24" fmla="*/ 248 w 1370"/>
                <a:gd name="T25" fmla="*/ 98 h 843"/>
                <a:gd name="T26" fmla="*/ 157 w 1370"/>
                <a:gd name="T27" fmla="*/ 157 h 843"/>
                <a:gd name="T28" fmla="*/ 83 w 1370"/>
                <a:gd name="T29" fmla="*/ 224 h 843"/>
                <a:gd name="T30" fmla="*/ 32 w 1370"/>
                <a:gd name="T31" fmla="*/ 298 h 843"/>
                <a:gd name="T32" fmla="*/ 4 w 1370"/>
                <a:gd name="T33" fmla="*/ 380 h 843"/>
                <a:gd name="T34" fmla="*/ 0 w 1370"/>
                <a:gd name="T35" fmla="*/ 424 h 843"/>
                <a:gd name="T36" fmla="*/ 12 w 1370"/>
                <a:gd name="T37" fmla="*/ 506 h 843"/>
                <a:gd name="T38" fmla="*/ 51 w 1370"/>
                <a:gd name="T39" fmla="*/ 584 h 843"/>
                <a:gd name="T40" fmla="*/ 118 w 1370"/>
                <a:gd name="T41" fmla="*/ 659 h 843"/>
                <a:gd name="T42" fmla="*/ 201 w 1370"/>
                <a:gd name="T43" fmla="*/ 722 h 843"/>
                <a:gd name="T44" fmla="*/ 303 w 1370"/>
                <a:gd name="T45" fmla="*/ 773 h 843"/>
                <a:gd name="T46" fmla="*/ 420 w 1370"/>
                <a:gd name="T47" fmla="*/ 812 h 843"/>
                <a:gd name="T48" fmla="*/ 546 w 1370"/>
                <a:gd name="T49" fmla="*/ 836 h 843"/>
                <a:gd name="T50" fmla="*/ 687 w 1370"/>
                <a:gd name="T51" fmla="*/ 843 h 843"/>
                <a:gd name="T52" fmla="*/ 754 w 1370"/>
                <a:gd name="T53" fmla="*/ 840 h 843"/>
                <a:gd name="T54" fmla="*/ 891 w 1370"/>
                <a:gd name="T55" fmla="*/ 824 h 843"/>
                <a:gd name="T56" fmla="*/ 1013 w 1370"/>
                <a:gd name="T57" fmla="*/ 792 h 843"/>
                <a:gd name="T58" fmla="*/ 1123 w 1370"/>
                <a:gd name="T59" fmla="*/ 745 h 843"/>
                <a:gd name="T60" fmla="*/ 1217 w 1370"/>
                <a:gd name="T61" fmla="*/ 690 h 843"/>
                <a:gd name="T62" fmla="*/ 1287 w 1370"/>
                <a:gd name="T63" fmla="*/ 624 h 843"/>
                <a:gd name="T64" fmla="*/ 1342 w 1370"/>
                <a:gd name="T65" fmla="*/ 549 h 843"/>
                <a:gd name="T66" fmla="*/ 1370 w 1370"/>
                <a:gd name="T67" fmla="*/ 467 h 843"/>
                <a:gd name="T68" fmla="*/ 1370 w 1370"/>
                <a:gd name="T69" fmla="*/ 42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0" h="843">
                  <a:moveTo>
                    <a:pt x="1370" y="424"/>
                  </a:moveTo>
                  <a:lnTo>
                    <a:pt x="1370" y="424"/>
                  </a:lnTo>
                  <a:lnTo>
                    <a:pt x="1370" y="380"/>
                  </a:lnTo>
                  <a:lnTo>
                    <a:pt x="1358" y="337"/>
                  </a:lnTo>
                  <a:lnTo>
                    <a:pt x="1342" y="298"/>
                  </a:lnTo>
                  <a:lnTo>
                    <a:pt x="1319" y="259"/>
                  </a:lnTo>
                  <a:lnTo>
                    <a:pt x="1287" y="224"/>
                  </a:lnTo>
                  <a:lnTo>
                    <a:pt x="1256" y="188"/>
                  </a:lnTo>
                  <a:lnTo>
                    <a:pt x="1217" y="157"/>
                  </a:lnTo>
                  <a:lnTo>
                    <a:pt x="1170" y="125"/>
                  </a:lnTo>
                  <a:lnTo>
                    <a:pt x="1123" y="98"/>
                  </a:lnTo>
                  <a:lnTo>
                    <a:pt x="1068" y="74"/>
                  </a:lnTo>
                  <a:lnTo>
                    <a:pt x="1013" y="51"/>
                  </a:lnTo>
                  <a:lnTo>
                    <a:pt x="954" y="35"/>
                  </a:lnTo>
                  <a:lnTo>
                    <a:pt x="891" y="20"/>
                  </a:lnTo>
                  <a:lnTo>
                    <a:pt x="824" y="12"/>
                  </a:lnTo>
                  <a:lnTo>
                    <a:pt x="754" y="4"/>
                  </a:lnTo>
                  <a:lnTo>
                    <a:pt x="687" y="0"/>
                  </a:lnTo>
                  <a:lnTo>
                    <a:pt x="687" y="0"/>
                  </a:lnTo>
                  <a:lnTo>
                    <a:pt x="616" y="4"/>
                  </a:lnTo>
                  <a:lnTo>
                    <a:pt x="546" y="12"/>
                  </a:lnTo>
                  <a:lnTo>
                    <a:pt x="483" y="20"/>
                  </a:lnTo>
                  <a:lnTo>
                    <a:pt x="420" y="35"/>
                  </a:lnTo>
                  <a:lnTo>
                    <a:pt x="358" y="51"/>
                  </a:lnTo>
                  <a:lnTo>
                    <a:pt x="303" y="74"/>
                  </a:lnTo>
                  <a:lnTo>
                    <a:pt x="248" y="98"/>
                  </a:lnTo>
                  <a:lnTo>
                    <a:pt x="201" y="125"/>
                  </a:lnTo>
                  <a:lnTo>
                    <a:pt x="157" y="157"/>
                  </a:lnTo>
                  <a:lnTo>
                    <a:pt x="118" y="188"/>
                  </a:lnTo>
                  <a:lnTo>
                    <a:pt x="83" y="224"/>
                  </a:lnTo>
                  <a:lnTo>
                    <a:pt x="51" y="259"/>
                  </a:lnTo>
                  <a:lnTo>
                    <a:pt x="32" y="298"/>
                  </a:lnTo>
                  <a:lnTo>
                    <a:pt x="12" y="337"/>
                  </a:lnTo>
                  <a:lnTo>
                    <a:pt x="4" y="380"/>
                  </a:lnTo>
                  <a:lnTo>
                    <a:pt x="0" y="424"/>
                  </a:lnTo>
                  <a:lnTo>
                    <a:pt x="0" y="424"/>
                  </a:lnTo>
                  <a:lnTo>
                    <a:pt x="4" y="467"/>
                  </a:lnTo>
                  <a:lnTo>
                    <a:pt x="12" y="506"/>
                  </a:lnTo>
                  <a:lnTo>
                    <a:pt x="32" y="549"/>
                  </a:lnTo>
                  <a:lnTo>
                    <a:pt x="51" y="584"/>
                  </a:lnTo>
                  <a:lnTo>
                    <a:pt x="83" y="624"/>
                  </a:lnTo>
                  <a:lnTo>
                    <a:pt x="118" y="659"/>
                  </a:lnTo>
                  <a:lnTo>
                    <a:pt x="157" y="690"/>
                  </a:lnTo>
                  <a:lnTo>
                    <a:pt x="201" y="722"/>
                  </a:lnTo>
                  <a:lnTo>
                    <a:pt x="248" y="745"/>
                  </a:lnTo>
                  <a:lnTo>
                    <a:pt x="303" y="773"/>
                  </a:lnTo>
                  <a:lnTo>
                    <a:pt x="358" y="792"/>
                  </a:lnTo>
                  <a:lnTo>
                    <a:pt x="420" y="812"/>
                  </a:lnTo>
                  <a:lnTo>
                    <a:pt x="483" y="824"/>
                  </a:lnTo>
                  <a:lnTo>
                    <a:pt x="546" y="836"/>
                  </a:lnTo>
                  <a:lnTo>
                    <a:pt x="616" y="840"/>
                  </a:lnTo>
                  <a:lnTo>
                    <a:pt x="687" y="843"/>
                  </a:lnTo>
                  <a:lnTo>
                    <a:pt x="687" y="843"/>
                  </a:lnTo>
                  <a:lnTo>
                    <a:pt x="754" y="840"/>
                  </a:lnTo>
                  <a:lnTo>
                    <a:pt x="824" y="836"/>
                  </a:lnTo>
                  <a:lnTo>
                    <a:pt x="891" y="824"/>
                  </a:lnTo>
                  <a:lnTo>
                    <a:pt x="954" y="812"/>
                  </a:lnTo>
                  <a:lnTo>
                    <a:pt x="1013" y="792"/>
                  </a:lnTo>
                  <a:lnTo>
                    <a:pt x="1068" y="773"/>
                  </a:lnTo>
                  <a:lnTo>
                    <a:pt x="1123" y="745"/>
                  </a:lnTo>
                  <a:lnTo>
                    <a:pt x="1170" y="722"/>
                  </a:lnTo>
                  <a:lnTo>
                    <a:pt x="1217" y="690"/>
                  </a:lnTo>
                  <a:lnTo>
                    <a:pt x="1256" y="659"/>
                  </a:lnTo>
                  <a:lnTo>
                    <a:pt x="1287" y="624"/>
                  </a:lnTo>
                  <a:lnTo>
                    <a:pt x="1319" y="584"/>
                  </a:lnTo>
                  <a:lnTo>
                    <a:pt x="1342" y="549"/>
                  </a:lnTo>
                  <a:lnTo>
                    <a:pt x="1358" y="506"/>
                  </a:lnTo>
                  <a:lnTo>
                    <a:pt x="1370" y="467"/>
                  </a:lnTo>
                  <a:lnTo>
                    <a:pt x="1370" y="424"/>
                  </a:lnTo>
                  <a:lnTo>
                    <a:pt x="1370" y="4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p:nvSpPr>
          <p:spPr bwMode="auto">
            <a:xfrm>
              <a:off x="2474" y="2263"/>
              <a:ext cx="189" cy="164"/>
            </a:xfrm>
            <a:custGeom>
              <a:avLst/>
              <a:gdLst>
                <a:gd name="T0" fmla="*/ 99 w 189"/>
                <a:gd name="T1" fmla="*/ 157 h 164"/>
                <a:gd name="T2" fmla="*/ 99 w 189"/>
                <a:gd name="T3" fmla="*/ 157 h 164"/>
                <a:gd name="T4" fmla="*/ 130 w 189"/>
                <a:gd name="T5" fmla="*/ 157 h 164"/>
                <a:gd name="T6" fmla="*/ 161 w 189"/>
                <a:gd name="T7" fmla="*/ 160 h 164"/>
                <a:gd name="T8" fmla="*/ 161 w 189"/>
                <a:gd name="T9" fmla="*/ 160 h 164"/>
                <a:gd name="T10" fmla="*/ 173 w 189"/>
                <a:gd name="T11" fmla="*/ 145 h 164"/>
                <a:gd name="T12" fmla="*/ 173 w 189"/>
                <a:gd name="T13" fmla="*/ 145 h 164"/>
                <a:gd name="T14" fmla="*/ 181 w 189"/>
                <a:gd name="T15" fmla="*/ 125 h 164"/>
                <a:gd name="T16" fmla="*/ 185 w 189"/>
                <a:gd name="T17" fmla="*/ 106 h 164"/>
                <a:gd name="T18" fmla="*/ 189 w 189"/>
                <a:gd name="T19" fmla="*/ 86 h 164"/>
                <a:gd name="T20" fmla="*/ 185 w 189"/>
                <a:gd name="T21" fmla="*/ 66 h 164"/>
                <a:gd name="T22" fmla="*/ 181 w 189"/>
                <a:gd name="T23" fmla="*/ 51 h 164"/>
                <a:gd name="T24" fmla="*/ 173 w 189"/>
                <a:gd name="T25" fmla="*/ 35 h 164"/>
                <a:gd name="T26" fmla="*/ 157 w 189"/>
                <a:gd name="T27" fmla="*/ 19 h 164"/>
                <a:gd name="T28" fmla="*/ 146 w 189"/>
                <a:gd name="T29" fmla="*/ 7 h 164"/>
                <a:gd name="T30" fmla="*/ 146 w 189"/>
                <a:gd name="T31" fmla="*/ 7 h 164"/>
                <a:gd name="T32" fmla="*/ 126 w 189"/>
                <a:gd name="T33" fmla="*/ 4 h 164"/>
                <a:gd name="T34" fmla="*/ 110 w 189"/>
                <a:gd name="T35" fmla="*/ 0 h 164"/>
                <a:gd name="T36" fmla="*/ 91 w 189"/>
                <a:gd name="T37" fmla="*/ 0 h 164"/>
                <a:gd name="T38" fmla="*/ 71 w 189"/>
                <a:gd name="T39" fmla="*/ 4 h 164"/>
                <a:gd name="T40" fmla="*/ 55 w 189"/>
                <a:gd name="T41" fmla="*/ 11 h 164"/>
                <a:gd name="T42" fmla="*/ 40 w 189"/>
                <a:gd name="T43" fmla="*/ 23 h 164"/>
                <a:gd name="T44" fmla="*/ 24 w 189"/>
                <a:gd name="T45" fmla="*/ 39 h 164"/>
                <a:gd name="T46" fmla="*/ 12 w 189"/>
                <a:gd name="T47" fmla="*/ 55 h 164"/>
                <a:gd name="T48" fmla="*/ 12 w 189"/>
                <a:gd name="T49" fmla="*/ 55 h 164"/>
                <a:gd name="T50" fmla="*/ 0 w 189"/>
                <a:gd name="T51" fmla="*/ 82 h 164"/>
                <a:gd name="T52" fmla="*/ 0 w 189"/>
                <a:gd name="T53" fmla="*/ 113 h 164"/>
                <a:gd name="T54" fmla="*/ 4 w 189"/>
                <a:gd name="T55" fmla="*/ 141 h 164"/>
                <a:gd name="T56" fmla="*/ 12 w 189"/>
                <a:gd name="T57" fmla="*/ 164 h 164"/>
                <a:gd name="T58" fmla="*/ 12 w 189"/>
                <a:gd name="T59" fmla="*/ 164 h 164"/>
                <a:gd name="T60" fmla="*/ 51 w 189"/>
                <a:gd name="T61" fmla="*/ 157 h 164"/>
                <a:gd name="T62" fmla="*/ 99 w 189"/>
                <a:gd name="T63" fmla="*/ 157 h 164"/>
                <a:gd name="T64" fmla="*/ 99 w 189"/>
                <a:gd name="T65" fmla="*/ 15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64">
                  <a:moveTo>
                    <a:pt x="99" y="157"/>
                  </a:moveTo>
                  <a:lnTo>
                    <a:pt x="99" y="157"/>
                  </a:lnTo>
                  <a:lnTo>
                    <a:pt x="130" y="157"/>
                  </a:lnTo>
                  <a:lnTo>
                    <a:pt x="161" y="160"/>
                  </a:lnTo>
                  <a:lnTo>
                    <a:pt x="161" y="160"/>
                  </a:lnTo>
                  <a:lnTo>
                    <a:pt x="173" y="145"/>
                  </a:lnTo>
                  <a:lnTo>
                    <a:pt x="173" y="145"/>
                  </a:lnTo>
                  <a:lnTo>
                    <a:pt x="181" y="125"/>
                  </a:lnTo>
                  <a:lnTo>
                    <a:pt x="185" y="106"/>
                  </a:lnTo>
                  <a:lnTo>
                    <a:pt x="189" y="86"/>
                  </a:lnTo>
                  <a:lnTo>
                    <a:pt x="185" y="66"/>
                  </a:lnTo>
                  <a:lnTo>
                    <a:pt x="181" y="51"/>
                  </a:lnTo>
                  <a:lnTo>
                    <a:pt x="173" y="35"/>
                  </a:lnTo>
                  <a:lnTo>
                    <a:pt x="157" y="19"/>
                  </a:lnTo>
                  <a:lnTo>
                    <a:pt x="146" y="7"/>
                  </a:lnTo>
                  <a:lnTo>
                    <a:pt x="146" y="7"/>
                  </a:lnTo>
                  <a:lnTo>
                    <a:pt x="126" y="4"/>
                  </a:lnTo>
                  <a:lnTo>
                    <a:pt x="110" y="0"/>
                  </a:lnTo>
                  <a:lnTo>
                    <a:pt x="91" y="0"/>
                  </a:lnTo>
                  <a:lnTo>
                    <a:pt x="71" y="4"/>
                  </a:lnTo>
                  <a:lnTo>
                    <a:pt x="55" y="11"/>
                  </a:lnTo>
                  <a:lnTo>
                    <a:pt x="40" y="23"/>
                  </a:lnTo>
                  <a:lnTo>
                    <a:pt x="24" y="39"/>
                  </a:lnTo>
                  <a:lnTo>
                    <a:pt x="12" y="55"/>
                  </a:lnTo>
                  <a:lnTo>
                    <a:pt x="12" y="55"/>
                  </a:lnTo>
                  <a:lnTo>
                    <a:pt x="0" y="82"/>
                  </a:lnTo>
                  <a:lnTo>
                    <a:pt x="0" y="113"/>
                  </a:lnTo>
                  <a:lnTo>
                    <a:pt x="4" y="141"/>
                  </a:lnTo>
                  <a:lnTo>
                    <a:pt x="12" y="164"/>
                  </a:lnTo>
                  <a:lnTo>
                    <a:pt x="12" y="164"/>
                  </a:lnTo>
                  <a:lnTo>
                    <a:pt x="51" y="157"/>
                  </a:lnTo>
                  <a:lnTo>
                    <a:pt x="99" y="157"/>
                  </a:lnTo>
                  <a:lnTo>
                    <a:pt x="99" y="1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p:nvSpPr>
          <p:spPr bwMode="auto">
            <a:xfrm>
              <a:off x="2981" y="2263"/>
              <a:ext cx="184" cy="180"/>
            </a:xfrm>
            <a:custGeom>
              <a:avLst/>
              <a:gdLst>
                <a:gd name="T0" fmla="*/ 39 w 184"/>
                <a:gd name="T1" fmla="*/ 180 h 180"/>
                <a:gd name="T2" fmla="*/ 39 w 184"/>
                <a:gd name="T3" fmla="*/ 180 h 180"/>
                <a:gd name="T4" fmla="*/ 82 w 184"/>
                <a:gd name="T5" fmla="*/ 172 h 180"/>
                <a:gd name="T6" fmla="*/ 129 w 184"/>
                <a:gd name="T7" fmla="*/ 172 h 180"/>
                <a:gd name="T8" fmla="*/ 129 w 184"/>
                <a:gd name="T9" fmla="*/ 172 h 180"/>
                <a:gd name="T10" fmla="*/ 164 w 184"/>
                <a:gd name="T11" fmla="*/ 172 h 180"/>
                <a:gd name="T12" fmla="*/ 164 w 184"/>
                <a:gd name="T13" fmla="*/ 172 h 180"/>
                <a:gd name="T14" fmla="*/ 180 w 184"/>
                <a:gd name="T15" fmla="*/ 149 h 180"/>
                <a:gd name="T16" fmla="*/ 184 w 184"/>
                <a:gd name="T17" fmla="*/ 125 h 180"/>
                <a:gd name="T18" fmla="*/ 184 w 184"/>
                <a:gd name="T19" fmla="*/ 94 h 180"/>
                <a:gd name="T20" fmla="*/ 176 w 184"/>
                <a:gd name="T21" fmla="*/ 66 h 180"/>
                <a:gd name="T22" fmla="*/ 176 w 184"/>
                <a:gd name="T23" fmla="*/ 66 h 180"/>
                <a:gd name="T24" fmla="*/ 168 w 184"/>
                <a:gd name="T25" fmla="*/ 47 h 180"/>
                <a:gd name="T26" fmla="*/ 153 w 184"/>
                <a:gd name="T27" fmla="*/ 31 h 180"/>
                <a:gd name="T28" fmla="*/ 141 w 184"/>
                <a:gd name="T29" fmla="*/ 19 h 180"/>
                <a:gd name="T30" fmla="*/ 125 w 184"/>
                <a:gd name="T31" fmla="*/ 7 h 180"/>
                <a:gd name="T32" fmla="*/ 105 w 184"/>
                <a:gd name="T33" fmla="*/ 4 h 180"/>
                <a:gd name="T34" fmla="*/ 90 w 184"/>
                <a:gd name="T35" fmla="*/ 0 h 180"/>
                <a:gd name="T36" fmla="*/ 70 w 184"/>
                <a:gd name="T37" fmla="*/ 0 h 180"/>
                <a:gd name="T38" fmla="*/ 51 w 184"/>
                <a:gd name="T39" fmla="*/ 7 h 180"/>
                <a:gd name="T40" fmla="*/ 51 w 184"/>
                <a:gd name="T41" fmla="*/ 7 h 180"/>
                <a:gd name="T42" fmla="*/ 35 w 184"/>
                <a:gd name="T43" fmla="*/ 15 h 180"/>
                <a:gd name="T44" fmla="*/ 23 w 184"/>
                <a:gd name="T45" fmla="*/ 27 h 180"/>
                <a:gd name="T46" fmla="*/ 11 w 184"/>
                <a:gd name="T47" fmla="*/ 43 h 180"/>
                <a:gd name="T48" fmla="*/ 3 w 184"/>
                <a:gd name="T49" fmla="*/ 58 h 180"/>
                <a:gd name="T50" fmla="*/ 0 w 184"/>
                <a:gd name="T51" fmla="*/ 78 h 180"/>
                <a:gd name="T52" fmla="*/ 0 w 184"/>
                <a:gd name="T53" fmla="*/ 98 h 180"/>
                <a:gd name="T54" fmla="*/ 3 w 184"/>
                <a:gd name="T55" fmla="*/ 117 h 180"/>
                <a:gd name="T56" fmla="*/ 7 w 184"/>
                <a:gd name="T57" fmla="*/ 137 h 180"/>
                <a:gd name="T58" fmla="*/ 7 w 184"/>
                <a:gd name="T59" fmla="*/ 137 h 180"/>
                <a:gd name="T60" fmla="*/ 19 w 184"/>
                <a:gd name="T61" fmla="*/ 160 h 180"/>
                <a:gd name="T62" fmla="*/ 39 w 184"/>
                <a:gd name="T63" fmla="*/ 180 h 180"/>
                <a:gd name="T64" fmla="*/ 39 w 184"/>
                <a:gd name="T6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80">
                  <a:moveTo>
                    <a:pt x="39" y="180"/>
                  </a:moveTo>
                  <a:lnTo>
                    <a:pt x="39" y="180"/>
                  </a:lnTo>
                  <a:lnTo>
                    <a:pt x="82" y="172"/>
                  </a:lnTo>
                  <a:lnTo>
                    <a:pt x="129" y="172"/>
                  </a:lnTo>
                  <a:lnTo>
                    <a:pt x="129" y="172"/>
                  </a:lnTo>
                  <a:lnTo>
                    <a:pt x="164" y="172"/>
                  </a:lnTo>
                  <a:lnTo>
                    <a:pt x="164" y="172"/>
                  </a:lnTo>
                  <a:lnTo>
                    <a:pt x="180" y="149"/>
                  </a:lnTo>
                  <a:lnTo>
                    <a:pt x="184" y="125"/>
                  </a:lnTo>
                  <a:lnTo>
                    <a:pt x="184" y="94"/>
                  </a:lnTo>
                  <a:lnTo>
                    <a:pt x="176" y="66"/>
                  </a:lnTo>
                  <a:lnTo>
                    <a:pt x="176" y="66"/>
                  </a:lnTo>
                  <a:lnTo>
                    <a:pt x="168" y="47"/>
                  </a:lnTo>
                  <a:lnTo>
                    <a:pt x="153" y="31"/>
                  </a:lnTo>
                  <a:lnTo>
                    <a:pt x="141" y="19"/>
                  </a:lnTo>
                  <a:lnTo>
                    <a:pt x="125" y="7"/>
                  </a:lnTo>
                  <a:lnTo>
                    <a:pt x="105" y="4"/>
                  </a:lnTo>
                  <a:lnTo>
                    <a:pt x="90" y="0"/>
                  </a:lnTo>
                  <a:lnTo>
                    <a:pt x="70" y="0"/>
                  </a:lnTo>
                  <a:lnTo>
                    <a:pt x="51" y="7"/>
                  </a:lnTo>
                  <a:lnTo>
                    <a:pt x="51" y="7"/>
                  </a:lnTo>
                  <a:lnTo>
                    <a:pt x="35" y="15"/>
                  </a:lnTo>
                  <a:lnTo>
                    <a:pt x="23" y="27"/>
                  </a:lnTo>
                  <a:lnTo>
                    <a:pt x="11" y="43"/>
                  </a:lnTo>
                  <a:lnTo>
                    <a:pt x="3" y="58"/>
                  </a:lnTo>
                  <a:lnTo>
                    <a:pt x="0" y="78"/>
                  </a:lnTo>
                  <a:lnTo>
                    <a:pt x="0" y="98"/>
                  </a:lnTo>
                  <a:lnTo>
                    <a:pt x="3" y="117"/>
                  </a:lnTo>
                  <a:lnTo>
                    <a:pt x="7" y="137"/>
                  </a:lnTo>
                  <a:lnTo>
                    <a:pt x="7" y="137"/>
                  </a:lnTo>
                  <a:lnTo>
                    <a:pt x="19" y="160"/>
                  </a:lnTo>
                  <a:lnTo>
                    <a:pt x="39" y="180"/>
                  </a:lnTo>
                  <a:lnTo>
                    <a:pt x="39" y="1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12"/>
            <p:cNvSpPr>
              <a:spLocks/>
            </p:cNvSpPr>
            <p:nvPr/>
          </p:nvSpPr>
          <p:spPr bwMode="auto">
            <a:xfrm>
              <a:off x="2541" y="2298"/>
              <a:ext cx="67" cy="102"/>
            </a:xfrm>
            <a:custGeom>
              <a:avLst/>
              <a:gdLst>
                <a:gd name="T0" fmla="*/ 67 w 67"/>
                <a:gd name="T1" fmla="*/ 51 h 102"/>
                <a:gd name="T2" fmla="*/ 67 w 67"/>
                <a:gd name="T3" fmla="*/ 51 h 102"/>
                <a:gd name="T4" fmla="*/ 67 w 67"/>
                <a:gd name="T5" fmla="*/ 31 h 102"/>
                <a:gd name="T6" fmla="*/ 59 w 67"/>
                <a:gd name="T7" fmla="*/ 16 h 102"/>
                <a:gd name="T8" fmla="*/ 47 w 67"/>
                <a:gd name="T9" fmla="*/ 4 h 102"/>
                <a:gd name="T10" fmla="*/ 35 w 67"/>
                <a:gd name="T11" fmla="*/ 0 h 102"/>
                <a:gd name="T12" fmla="*/ 35 w 67"/>
                <a:gd name="T13" fmla="*/ 0 h 102"/>
                <a:gd name="T14" fmla="*/ 20 w 67"/>
                <a:gd name="T15" fmla="*/ 4 h 102"/>
                <a:gd name="T16" fmla="*/ 12 w 67"/>
                <a:gd name="T17" fmla="*/ 16 h 102"/>
                <a:gd name="T18" fmla="*/ 4 w 67"/>
                <a:gd name="T19" fmla="*/ 31 h 102"/>
                <a:gd name="T20" fmla="*/ 0 w 67"/>
                <a:gd name="T21" fmla="*/ 51 h 102"/>
                <a:gd name="T22" fmla="*/ 0 w 67"/>
                <a:gd name="T23" fmla="*/ 51 h 102"/>
                <a:gd name="T24" fmla="*/ 4 w 67"/>
                <a:gd name="T25" fmla="*/ 71 h 102"/>
                <a:gd name="T26" fmla="*/ 12 w 67"/>
                <a:gd name="T27" fmla="*/ 86 h 102"/>
                <a:gd name="T28" fmla="*/ 20 w 67"/>
                <a:gd name="T29" fmla="*/ 98 h 102"/>
                <a:gd name="T30" fmla="*/ 35 w 67"/>
                <a:gd name="T31" fmla="*/ 102 h 102"/>
                <a:gd name="T32" fmla="*/ 35 w 67"/>
                <a:gd name="T33" fmla="*/ 102 h 102"/>
                <a:gd name="T34" fmla="*/ 47 w 67"/>
                <a:gd name="T35" fmla="*/ 98 h 102"/>
                <a:gd name="T36" fmla="*/ 59 w 67"/>
                <a:gd name="T37" fmla="*/ 86 h 102"/>
                <a:gd name="T38" fmla="*/ 67 w 67"/>
                <a:gd name="T39" fmla="*/ 71 h 102"/>
                <a:gd name="T40" fmla="*/ 67 w 67"/>
                <a:gd name="T41" fmla="*/ 51 h 102"/>
                <a:gd name="T42" fmla="*/ 67 w 67"/>
                <a:gd name="T43"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102">
                  <a:moveTo>
                    <a:pt x="67" y="51"/>
                  </a:moveTo>
                  <a:lnTo>
                    <a:pt x="67" y="51"/>
                  </a:lnTo>
                  <a:lnTo>
                    <a:pt x="67" y="31"/>
                  </a:lnTo>
                  <a:lnTo>
                    <a:pt x="59" y="16"/>
                  </a:lnTo>
                  <a:lnTo>
                    <a:pt x="47" y="4"/>
                  </a:lnTo>
                  <a:lnTo>
                    <a:pt x="35" y="0"/>
                  </a:lnTo>
                  <a:lnTo>
                    <a:pt x="35" y="0"/>
                  </a:lnTo>
                  <a:lnTo>
                    <a:pt x="20" y="4"/>
                  </a:lnTo>
                  <a:lnTo>
                    <a:pt x="12" y="16"/>
                  </a:lnTo>
                  <a:lnTo>
                    <a:pt x="4" y="31"/>
                  </a:lnTo>
                  <a:lnTo>
                    <a:pt x="0" y="51"/>
                  </a:lnTo>
                  <a:lnTo>
                    <a:pt x="0" y="51"/>
                  </a:lnTo>
                  <a:lnTo>
                    <a:pt x="4" y="71"/>
                  </a:lnTo>
                  <a:lnTo>
                    <a:pt x="12" y="86"/>
                  </a:lnTo>
                  <a:lnTo>
                    <a:pt x="20" y="98"/>
                  </a:lnTo>
                  <a:lnTo>
                    <a:pt x="35" y="102"/>
                  </a:lnTo>
                  <a:lnTo>
                    <a:pt x="35" y="102"/>
                  </a:lnTo>
                  <a:lnTo>
                    <a:pt x="47" y="98"/>
                  </a:lnTo>
                  <a:lnTo>
                    <a:pt x="59" y="86"/>
                  </a:lnTo>
                  <a:lnTo>
                    <a:pt x="67" y="71"/>
                  </a:lnTo>
                  <a:lnTo>
                    <a:pt x="67" y="51"/>
                  </a:lnTo>
                  <a:lnTo>
                    <a:pt x="67"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13"/>
            <p:cNvSpPr>
              <a:spLocks/>
            </p:cNvSpPr>
            <p:nvPr/>
          </p:nvSpPr>
          <p:spPr bwMode="auto">
            <a:xfrm>
              <a:off x="3043" y="2314"/>
              <a:ext cx="71" cy="102"/>
            </a:xfrm>
            <a:custGeom>
              <a:avLst/>
              <a:gdLst>
                <a:gd name="T0" fmla="*/ 71 w 71"/>
                <a:gd name="T1" fmla="*/ 51 h 102"/>
                <a:gd name="T2" fmla="*/ 71 w 71"/>
                <a:gd name="T3" fmla="*/ 51 h 102"/>
                <a:gd name="T4" fmla="*/ 67 w 71"/>
                <a:gd name="T5" fmla="*/ 31 h 102"/>
                <a:gd name="T6" fmla="*/ 59 w 71"/>
                <a:gd name="T7" fmla="*/ 11 h 102"/>
                <a:gd name="T8" fmla="*/ 51 w 71"/>
                <a:gd name="T9" fmla="*/ 4 h 102"/>
                <a:gd name="T10" fmla="*/ 36 w 71"/>
                <a:gd name="T11" fmla="*/ 0 h 102"/>
                <a:gd name="T12" fmla="*/ 36 w 71"/>
                <a:gd name="T13" fmla="*/ 0 h 102"/>
                <a:gd name="T14" fmla="*/ 24 w 71"/>
                <a:gd name="T15" fmla="*/ 4 h 102"/>
                <a:gd name="T16" fmla="*/ 12 w 71"/>
                <a:gd name="T17" fmla="*/ 11 h 102"/>
                <a:gd name="T18" fmla="*/ 4 w 71"/>
                <a:gd name="T19" fmla="*/ 31 h 102"/>
                <a:gd name="T20" fmla="*/ 0 w 71"/>
                <a:gd name="T21" fmla="*/ 51 h 102"/>
                <a:gd name="T22" fmla="*/ 0 w 71"/>
                <a:gd name="T23" fmla="*/ 51 h 102"/>
                <a:gd name="T24" fmla="*/ 4 w 71"/>
                <a:gd name="T25" fmla="*/ 70 h 102"/>
                <a:gd name="T26" fmla="*/ 12 w 71"/>
                <a:gd name="T27" fmla="*/ 86 h 102"/>
                <a:gd name="T28" fmla="*/ 24 w 71"/>
                <a:gd name="T29" fmla="*/ 98 h 102"/>
                <a:gd name="T30" fmla="*/ 36 w 71"/>
                <a:gd name="T31" fmla="*/ 102 h 102"/>
                <a:gd name="T32" fmla="*/ 36 w 71"/>
                <a:gd name="T33" fmla="*/ 102 h 102"/>
                <a:gd name="T34" fmla="*/ 51 w 71"/>
                <a:gd name="T35" fmla="*/ 98 h 102"/>
                <a:gd name="T36" fmla="*/ 59 w 71"/>
                <a:gd name="T37" fmla="*/ 86 h 102"/>
                <a:gd name="T38" fmla="*/ 67 w 71"/>
                <a:gd name="T39" fmla="*/ 70 h 102"/>
                <a:gd name="T40" fmla="*/ 71 w 71"/>
                <a:gd name="T41" fmla="*/ 51 h 102"/>
                <a:gd name="T42" fmla="*/ 71 w 71"/>
                <a:gd name="T43"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102">
                  <a:moveTo>
                    <a:pt x="71" y="51"/>
                  </a:moveTo>
                  <a:lnTo>
                    <a:pt x="71" y="51"/>
                  </a:lnTo>
                  <a:lnTo>
                    <a:pt x="67" y="31"/>
                  </a:lnTo>
                  <a:lnTo>
                    <a:pt x="59" y="11"/>
                  </a:lnTo>
                  <a:lnTo>
                    <a:pt x="51" y="4"/>
                  </a:lnTo>
                  <a:lnTo>
                    <a:pt x="36" y="0"/>
                  </a:lnTo>
                  <a:lnTo>
                    <a:pt x="36" y="0"/>
                  </a:lnTo>
                  <a:lnTo>
                    <a:pt x="24" y="4"/>
                  </a:lnTo>
                  <a:lnTo>
                    <a:pt x="12" y="11"/>
                  </a:lnTo>
                  <a:lnTo>
                    <a:pt x="4" y="31"/>
                  </a:lnTo>
                  <a:lnTo>
                    <a:pt x="0" y="51"/>
                  </a:lnTo>
                  <a:lnTo>
                    <a:pt x="0" y="51"/>
                  </a:lnTo>
                  <a:lnTo>
                    <a:pt x="4" y="70"/>
                  </a:lnTo>
                  <a:lnTo>
                    <a:pt x="12" y="86"/>
                  </a:lnTo>
                  <a:lnTo>
                    <a:pt x="24" y="98"/>
                  </a:lnTo>
                  <a:lnTo>
                    <a:pt x="36" y="102"/>
                  </a:lnTo>
                  <a:lnTo>
                    <a:pt x="36" y="102"/>
                  </a:lnTo>
                  <a:lnTo>
                    <a:pt x="51" y="98"/>
                  </a:lnTo>
                  <a:lnTo>
                    <a:pt x="59" y="86"/>
                  </a:lnTo>
                  <a:lnTo>
                    <a:pt x="67" y="70"/>
                  </a:lnTo>
                  <a:lnTo>
                    <a:pt x="71" y="51"/>
                  </a:lnTo>
                  <a:lnTo>
                    <a:pt x="71"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14"/>
            <p:cNvSpPr>
              <a:spLocks/>
            </p:cNvSpPr>
            <p:nvPr/>
          </p:nvSpPr>
          <p:spPr bwMode="auto">
            <a:xfrm>
              <a:off x="2392" y="2537"/>
              <a:ext cx="883" cy="255"/>
            </a:xfrm>
            <a:custGeom>
              <a:avLst/>
              <a:gdLst>
                <a:gd name="T0" fmla="*/ 0 w 883"/>
                <a:gd name="T1" fmla="*/ 0 h 255"/>
                <a:gd name="T2" fmla="*/ 0 w 883"/>
                <a:gd name="T3" fmla="*/ 0 h 255"/>
                <a:gd name="T4" fmla="*/ 24 w 883"/>
                <a:gd name="T5" fmla="*/ 24 h 255"/>
                <a:gd name="T6" fmla="*/ 82 w 883"/>
                <a:gd name="T7" fmla="*/ 79 h 255"/>
                <a:gd name="T8" fmla="*/ 126 w 883"/>
                <a:gd name="T9" fmla="*/ 114 h 255"/>
                <a:gd name="T10" fmla="*/ 177 w 883"/>
                <a:gd name="T11" fmla="*/ 149 h 255"/>
                <a:gd name="T12" fmla="*/ 235 w 883"/>
                <a:gd name="T13" fmla="*/ 185 h 255"/>
                <a:gd name="T14" fmla="*/ 294 w 883"/>
                <a:gd name="T15" fmla="*/ 216 h 255"/>
                <a:gd name="T16" fmla="*/ 361 w 883"/>
                <a:gd name="T17" fmla="*/ 236 h 255"/>
                <a:gd name="T18" fmla="*/ 396 w 883"/>
                <a:gd name="T19" fmla="*/ 247 h 255"/>
                <a:gd name="T20" fmla="*/ 432 w 883"/>
                <a:gd name="T21" fmla="*/ 251 h 255"/>
                <a:gd name="T22" fmla="*/ 467 w 883"/>
                <a:gd name="T23" fmla="*/ 255 h 255"/>
                <a:gd name="T24" fmla="*/ 506 w 883"/>
                <a:gd name="T25" fmla="*/ 251 h 255"/>
                <a:gd name="T26" fmla="*/ 541 w 883"/>
                <a:gd name="T27" fmla="*/ 247 h 255"/>
                <a:gd name="T28" fmla="*/ 581 w 883"/>
                <a:gd name="T29" fmla="*/ 240 h 255"/>
                <a:gd name="T30" fmla="*/ 616 w 883"/>
                <a:gd name="T31" fmla="*/ 228 h 255"/>
                <a:gd name="T32" fmla="*/ 655 w 883"/>
                <a:gd name="T33" fmla="*/ 212 h 255"/>
                <a:gd name="T34" fmla="*/ 694 w 883"/>
                <a:gd name="T35" fmla="*/ 192 h 255"/>
                <a:gd name="T36" fmla="*/ 734 w 883"/>
                <a:gd name="T37" fmla="*/ 165 h 255"/>
                <a:gd name="T38" fmla="*/ 769 w 883"/>
                <a:gd name="T39" fmla="*/ 130 h 255"/>
                <a:gd name="T40" fmla="*/ 808 w 883"/>
                <a:gd name="T41" fmla="*/ 94 h 255"/>
                <a:gd name="T42" fmla="*/ 847 w 883"/>
                <a:gd name="T43" fmla="*/ 51 h 255"/>
                <a:gd name="T44" fmla="*/ 883 w 883"/>
                <a:gd name="T45" fmla="*/ 0 h 255"/>
                <a:gd name="T46" fmla="*/ 883 w 883"/>
                <a:gd name="T47" fmla="*/ 0 h 255"/>
                <a:gd name="T48" fmla="*/ 867 w 883"/>
                <a:gd name="T49" fmla="*/ 8 h 255"/>
                <a:gd name="T50" fmla="*/ 816 w 883"/>
                <a:gd name="T51" fmla="*/ 32 h 255"/>
                <a:gd name="T52" fmla="*/ 742 w 883"/>
                <a:gd name="T53" fmla="*/ 59 h 255"/>
                <a:gd name="T54" fmla="*/ 691 w 883"/>
                <a:gd name="T55" fmla="*/ 71 h 255"/>
                <a:gd name="T56" fmla="*/ 636 w 883"/>
                <a:gd name="T57" fmla="*/ 83 h 255"/>
                <a:gd name="T58" fmla="*/ 573 w 883"/>
                <a:gd name="T59" fmla="*/ 90 h 255"/>
                <a:gd name="T60" fmla="*/ 506 w 883"/>
                <a:gd name="T61" fmla="*/ 98 h 255"/>
                <a:gd name="T62" fmla="*/ 436 w 883"/>
                <a:gd name="T63" fmla="*/ 98 h 255"/>
                <a:gd name="T64" fmla="*/ 357 w 883"/>
                <a:gd name="T65" fmla="*/ 94 h 255"/>
                <a:gd name="T66" fmla="*/ 275 w 883"/>
                <a:gd name="T67" fmla="*/ 83 h 255"/>
                <a:gd name="T68" fmla="*/ 188 w 883"/>
                <a:gd name="T69" fmla="*/ 63 h 255"/>
                <a:gd name="T70" fmla="*/ 98 w 883"/>
                <a:gd name="T71" fmla="*/ 36 h 255"/>
                <a:gd name="T72" fmla="*/ 0 w 883"/>
                <a:gd name="T73" fmla="*/ 0 h 255"/>
                <a:gd name="T74" fmla="*/ 0 w 883"/>
                <a:gd name="T75"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3" h="255">
                  <a:moveTo>
                    <a:pt x="0" y="0"/>
                  </a:moveTo>
                  <a:lnTo>
                    <a:pt x="0" y="0"/>
                  </a:lnTo>
                  <a:lnTo>
                    <a:pt x="24" y="24"/>
                  </a:lnTo>
                  <a:lnTo>
                    <a:pt x="82" y="79"/>
                  </a:lnTo>
                  <a:lnTo>
                    <a:pt x="126" y="114"/>
                  </a:lnTo>
                  <a:lnTo>
                    <a:pt x="177" y="149"/>
                  </a:lnTo>
                  <a:lnTo>
                    <a:pt x="235" y="185"/>
                  </a:lnTo>
                  <a:lnTo>
                    <a:pt x="294" y="216"/>
                  </a:lnTo>
                  <a:lnTo>
                    <a:pt x="361" y="236"/>
                  </a:lnTo>
                  <a:lnTo>
                    <a:pt x="396" y="247"/>
                  </a:lnTo>
                  <a:lnTo>
                    <a:pt x="432" y="251"/>
                  </a:lnTo>
                  <a:lnTo>
                    <a:pt x="467" y="255"/>
                  </a:lnTo>
                  <a:lnTo>
                    <a:pt x="506" y="251"/>
                  </a:lnTo>
                  <a:lnTo>
                    <a:pt x="541" y="247"/>
                  </a:lnTo>
                  <a:lnTo>
                    <a:pt x="581" y="240"/>
                  </a:lnTo>
                  <a:lnTo>
                    <a:pt x="616" y="228"/>
                  </a:lnTo>
                  <a:lnTo>
                    <a:pt x="655" y="212"/>
                  </a:lnTo>
                  <a:lnTo>
                    <a:pt x="694" y="192"/>
                  </a:lnTo>
                  <a:lnTo>
                    <a:pt x="734" y="165"/>
                  </a:lnTo>
                  <a:lnTo>
                    <a:pt x="769" y="130"/>
                  </a:lnTo>
                  <a:lnTo>
                    <a:pt x="808" y="94"/>
                  </a:lnTo>
                  <a:lnTo>
                    <a:pt x="847" y="51"/>
                  </a:lnTo>
                  <a:lnTo>
                    <a:pt x="883" y="0"/>
                  </a:lnTo>
                  <a:lnTo>
                    <a:pt x="883" y="0"/>
                  </a:lnTo>
                  <a:lnTo>
                    <a:pt x="867" y="8"/>
                  </a:lnTo>
                  <a:lnTo>
                    <a:pt x="816" y="32"/>
                  </a:lnTo>
                  <a:lnTo>
                    <a:pt x="742" y="59"/>
                  </a:lnTo>
                  <a:lnTo>
                    <a:pt x="691" y="71"/>
                  </a:lnTo>
                  <a:lnTo>
                    <a:pt x="636" y="83"/>
                  </a:lnTo>
                  <a:lnTo>
                    <a:pt x="573" y="90"/>
                  </a:lnTo>
                  <a:lnTo>
                    <a:pt x="506" y="98"/>
                  </a:lnTo>
                  <a:lnTo>
                    <a:pt x="436" y="98"/>
                  </a:lnTo>
                  <a:lnTo>
                    <a:pt x="357" y="94"/>
                  </a:lnTo>
                  <a:lnTo>
                    <a:pt x="275" y="83"/>
                  </a:lnTo>
                  <a:lnTo>
                    <a:pt x="188" y="63"/>
                  </a:lnTo>
                  <a:lnTo>
                    <a:pt x="98" y="36"/>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5"/>
            <p:cNvSpPr>
              <a:spLocks/>
            </p:cNvSpPr>
            <p:nvPr/>
          </p:nvSpPr>
          <p:spPr bwMode="auto">
            <a:xfrm>
              <a:off x="2129" y="2816"/>
              <a:ext cx="310" cy="396"/>
            </a:xfrm>
            <a:custGeom>
              <a:avLst/>
              <a:gdLst>
                <a:gd name="T0" fmla="*/ 181 w 310"/>
                <a:gd name="T1" fmla="*/ 0 h 396"/>
                <a:gd name="T2" fmla="*/ 98 w 310"/>
                <a:gd name="T3" fmla="*/ 31 h 396"/>
                <a:gd name="T4" fmla="*/ 35 w 310"/>
                <a:gd name="T5" fmla="*/ 67 h 396"/>
                <a:gd name="T6" fmla="*/ 8 w 310"/>
                <a:gd name="T7" fmla="*/ 94 h 396"/>
                <a:gd name="T8" fmla="*/ 0 w 310"/>
                <a:gd name="T9" fmla="*/ 129 h 396"/>
                <a:gd name="T10" fmla="*/ 20 w 310"/>
                <a:gd name="T11" fmla="*/ 169 h 396"/>
                <a:gd name="T12" fmla="*/ 43 w 310"/>
                <a:gd name="T13" fmla="*/ 192 h 396"/>
                <a:gd name="T14" fmla="*/ 102 w 310"/>
                <a:gd name="T15" fmla="*/ 208 h 396"/>
                <a:gd name="T16" fmla="*/ 145 w 310"/>
                <a:gd name="T17" fmla="*/ 231 h 396"/>
                <a:gd name="T18" fmla="*/ 157 w 310"/>
                <a:gd name="T19" fmla="*/ 259 h 396"/>
                <a:gd name="T20" fmla="*/ 157 w 310"/>
                <a:gd name="T21" fmla="*/ 267 h 396"/>
                <a:gd name="T22" fmla="*/ 130 w 310"/>
                <a:gd name="T23" fmla="*/ 286 h 396"/>
                <a:gd name="T24" fmla="*/ 110 w 310"/>
                <a:gd name="T25" fmla="*/ 310 h 396"/>
                <a:gd name="T26" fmla="*/ 106 w 310"/>
                <a:gd name="T27" fmla="*/ 345 h 396"/>
                <a:gd name="T28" fmla="*/ 110 w 310"/>
                <a:gd name="T29" fmla="*/ 365 h 396"/>
                <a:gd name="T30" fmla="*/ 130 w 310"/>
                <a:gd name="T31" fmla="*/ 392 h 396"/>
                <a:gd name="T32" fmla="*/ 149 w 310"/>
                <a:gd name="T33" fmla="*/ 396 h 396"/>
                <a:gd name="T34" fmla="*/ 173 w 310"/>
                <a:gd name="T35" fmla="*/ 392 h 396"/>
                <a:gd name="T36" fmla="*/ 208 w 310"/>
                <a:gd name="T37" fmla="*/ 369 h 396"/>
                <a:gd name="T38" fmla="*/ 251 w 310"/>
                <a:gd name="T39" fmla="*/ 322 h 396"/>
                <a:gd name="T40" fmla="*/ 291 w 310"/>
                <a:gd name="T41" fmla="*/ 278 h 396"/>
                <a:gd name="T42" fmla="*/ 310 w 310"/>
                <a:gd name="T43" fmla="*/ 243 h 396"/>
                <a:gd name="T44" fmla="*/ 271 w 310"/>
                <a:gd name="T45" fmla="*/ 274 h 396"/>
                <a:gd name="T46" fmla="*/ 251 w 310"/>
                <a:gd name="T47" fmla="*/ 290 h 396"/>
                <a:gd name="T48" fmla="*/ 240 w 310"/>
                <a:gd name="T49" fmla="*/ 239 h 396"/>
                <a:gd name="T50" fmla="*/ 212 w 310"/>
                <a:gd name="T51" fmla="*/ 184 h 396"/>
                <a:gd name="T52" fmla="*/ 181 w 310"/>
                <a:gd name="T53" fmla="*/ 153 h 396"/>
                <a:gd name="T54" fmla="*/ 153 w 310"/>
                <a:gd name="T55" fmla="*/ 145 h 396"/>
                <a:gd name="T56" fmla="*/ 137 w 310"/>
                <a:gd name="T57" fmla="*/ 145 h 396"/>
                <a:gd name="T58" fmla="*/ 137 w 310"/>
                <a:gd name="T59" fmla="*/ 129 h 396"/>
                <a:gd name="T60" fmla="*/ 153 w 310"/>
                <a:gd name="T61" fmla="*/ 106 h 396"/>
                <a:gd name="T62" fmla="*/ 200 w 310"/>
                <a:gd name="T63" fmla="*/ 82 h 396"/>
                <a:gd name="T64" fmla="*/ 236 w 310"/>
                <a:gd name="T65" fmla="*/ 67 h 396"/>
                <a:gd name="T66" fmla="*/ 275 w 310"/>
                <a:gd name="T67" fmla="*/ 51 h 396"/>
                <a:gd name="T68" fmla="*/ 275 w 310"/>
                <a:gd name="T69" fmla="*/ 39 h 396"/>
                <a:gd name="T70" fmla="*/ 251 w 310"/>
                <a:gd name="T71" fmla="*/ 23 h 396"/>
                <a:gd name="T72" fmla="*/ 181 w 310"/>
                <a:gd name="T73"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0" h="396">
                  <a:moveTo>
                    <a:pt x="181" y="0"/>
                  </a:moveTo>
                  <a:lnTo>
                    <a:pt x="181" y="0"/>
                  </a:lnTo>
                  <a:lnTo>
                    <a:pt x="137" y="12"/>
                  </a:lnTo>
                  <a:lnTo>
                    <a:pt x="98" y="31"/>
                  </a:lnTo>
                  <a:lnTo>
                    <a:pt x="55" y="51"/>
                  </a:lnTo>
                  <a:lnTo>
                    <a:pt x="35" y="67"/>
                  </a:lnTo>
                  <a:lnTo>
                    <a:pt x="20" y="78"/>
                  </a:lnTo>
                  <a:lnTo>
                    <a:pt x="8" y="94"/>
                  </a:lnTo>
                  <a:lnTo>
                    <a:pt x="0" y="114"/>
                  </a:lnTo>
                  <a:lnTo>
                    <a:pt x="0" y="129"/>
                  </a:lnTo>
                  <a:lnTo>
                    <a:pt x="4" y="149"/>
                  </a:lnTo>
                  <a:lnTo>
                    <a:pt x="20" y="169"/>
                  </a:lnTo>
                  <a:lnTo>
                    <a:pt x="43" y="192"/>
                  </a:lnTo>
                  <a:lnTo>
                    <a:pt x="43" y="192"/>
                  </a:lnTo>
                  <a:lnTo>
                    <a:pt x="63" y="196"/>
                  </a:lnTo>
                  <a:lnTo>
                    <a:pt x="102" y="208"/>
                  </a:lnTo>
                  <a:lnTo>
                    <a:pt x="126" y="220"/>
                  </a:lnTo>
                  <a:lnTo>
                    <a:pt x="145" y="231"/>
                  </a:lnTo>
                  <a:lnTo>
                    <a:pt x="157" y="247"/>
                  </a:lnTo>
                  <a:lnTo>
                    <a:pt x="157" y="259"/>
                  </a:lnTo>
                  <a:lnTo>
                    <a:pt x="157" y="267"/>
                  </a:lnTo>
                  <a:lnTo>
                    <a:pt x="157" y="267"/>
                  </a:lnTo>
                  <a:lnTo>
                    <a:pt x="149" y="274"/>
                  </a:lnTo>
                  <a:lnTo>
                    <a:pt x="130" y="286"/>
                  </a:lnTo>
                  <a:lnTo>
                    <a:pt x="118" y="298"/>
                  </a:lnTo>
                  <a:lnTo>
                    <a:pt x="110" y="310"/>
                  </a:lnTo>
                  <a:lnTo>
                    <a:pt x="106" y="325"/>
                  </a:lnTo>
                  <a:lnTo>
                    <a:pt x="106" y="345"/>
                  </a:lnTo>
                  <a:lnTo>
                    <a:pt x="106" y="345"/>
                  </a:lnTo>
                  <a:lnTo>
                    <a:pt x="110" y="365"/>
                  </a:lnTo>
                  <a:lnTo>
                    <a:pt x="118" y="376"/>
                  </a:lnTo>
                  <a:lnTo>
                    <a:pt x="130" y="392"/>
                  </a:lnTo>
                  <a:lnTo>
                    <a:pt x="137" y="396"/>
                  </a:lnTo>
                  <a:lnTo>
                    <a:pt x="149" y="396"/>
                  </a:lnTo>
                  <a:lnTo>
                    <a:pt x="161" y="396"/>
                  </a:lnTo>
                  <a:lnTo>
                    <a:pt x="173" y="392"/>
                  </a:lnTo>
                  <a:lnTo>
                    <a:pt x="189" y="380"/>
                  </a:lnTo>
                  <a:lnTo>
                    <a:pt x="208" y="369"/>
                  </a:lnTo>
                  <a:lnTo>
                    <a:pt x="228" y="349"/>
                  </a:lnTo>
                  <a:lnTo>
                    <a:pt x="251" y="322"/>
                  </a:lnTo>
                  <a:lnTo>
                    <a:pt x="251" y="322"/>
                  </a:lnTo>
                  <a:lnTo>
                    <a:pt x="291" y="278"/>
                  </a:lnTo>
                  <a:lnTo>
                    <a:pt x="306" y="251"/>
                  </a:lnTo>
                  <a:lnTo>
                    <a:pt x="310" y="243"/>
                  </a:lnTo>
                  <a:lnTo>
                    <a:pt x="298" y="251"/>
                  </a:lnTo>
                  <a:lnTo>
                    <a:pt x="271" y="274"/>
                  </a:lnTo>
                  <a:lnTo>
                    <a:pt x="251" y="290"/>
                  </a:lnTo>
                  <a:lnTo>
                    <a:pt x="251" y="290"/>
                  </a:lnTo>
                  <a:lnTo>
                    <a:pt x="247" y="267"/>
                  </a:lnTo>
                  <a:lnTo>
                    <a:pt x="240" y="239"/>
                  </a:lnTo>
                  <a:lnTo>
                    <a:pt x="228" y="212"/>
                  </a:lnTo>
                  <a:lnTo>
                    <a:pt x="212" y="184"/>
                  </a:lnTo>
                  <a:lnTo>
                    <a:pt x="192" y="161"/>
                  </a:lnTo>
                  <a:lnTo>
                    <a:pt x="181" y="153"/>
                  </a:lnTo>
                  <a:lnTo>
                    <a:pt x="169" y="149"/>
                  </a:lnTo>
                  <a:lnTo>
                    <a:pt x="153" y="145"/>
                  </a:lnTo>
                  <a:lnTo>
                    <a:pt x="137" y="145"/>
                  </a:lnTo>
                  <a:lnTo>
                    <a:pt x="137" y="145"/>
                  </a:lnTo>
                  <a:lnTo>
                    <a:pt x="134" y="137"/>
                  </a:lnTo>
                  <a:lnTo>
                    <a:pt x="137" y="129"/>
                  </a:lnTo>
                  <a:lnTo>
                    <a:pt x="141" y="118"/>
                  </a:lnTo>
                  <a:lnTo>
                    <a:pt x="153" y="106"/>
                  </a:lnTo>
                  <a:lnTo>
                    <a:pt x="173" y="94"/>
                  </a:lnTo>
                  <a:lnTo>
                    <a:pt x="200" y="82"/>
                  </a:lnTo>
                  <a:lnTo>
                    <a:pt x="236" y="67"/>
                  </a:lnTo>
                  <a:lnTo>
                    <a:pt x="236" y="67"/>
                  </a:lnTo>
                  <a:lnTo>
                    <a:pt x="267" y="55"/>
                  </a:lnTo>
                  <a:lnTo>
                    <a:pt x="275" y="51"/>
                  </a:lnTo>
                  <a:lnTo>
                    <a:pt x="275" y="43"/>
                  </a:lnTo>
                  <a:lnTo>
                    <a:pt x="275" y="39"/>
                  </a:lnTo>
                  <a:lnTo>
                    <a:pt x="271" y="31"/>
                  </a:lnTo>
                  <a:lnTo>
                    <a:pt x="251" y="23"/>
                  </a:lnTo>
                  <a:lnTo>
                    <a:pt x="208" y="8"/>
                  </a:lnTo>
                  <a:lnTo>
                    <a:pt x="181" y="0"/>
                  </a:lnTo>
                  <a:lnTo>
                    <a:pt x="1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6"/>
            <p:cNvSpPr>
              <a:spLocks/>
            </p:cNvSpPr>
            <p:nvPr/>
          </p:nvSpPr>
          <p:spPr bwMode="auto">
            <a:xfrm>
              <a:off x="3243" y="2832"/>
              <a:ext cx="310" cy="396"/>
            </a:xfrm>
            <a:custGeom>
              <a:avLst/>
              <a:gdLst>
                <a:gd name="T0" fmla="*/ 126 w 310"/>
                <a:gd name="T1" fmla="*/ 0 h 396"/>
                <a:gd name="T2" fmla="*/ 212 w 310"/>
                <a:gd name="T3" fmla="*/ 31 h 396"/>
                <a:gd name="T4" fmla="*/ 271 w 310"/>
                <a:gd name="T5" fmla="*/ 66 h 396"/>
                <a:gd name="T6" fmla="*/ 299 w 310"/>
                <a:gd name="T7" fmla="*/ 94 h 396"/>
                <a:gd name="T8" fmla="*/ 310 w 310"/>
                <a:gd name="T9" fmla="*/ 129 h 396"/>
                <a:gd name="T10" fmla="*/ 287 w 310"/>
                <a:gd name="T11" fmla="*/ 168 h 396"/>
                <a:gd name="T12" fmla="*/ 263 w 310"/>
                <a:gd name="T13" fmla="*/ 192 h 396"/>
                <a:gd name="T14" fmla="*/ 204 w 310"/>
                <a:gd name="T15" fmla="*/ 207 h 396"/>
                <a:gd name="T16" fmla="*/ 165 w 310"/>
                <a:gd name="T17" fmla="*/ 231 h 396"/>
                <a:gd name="T18" fmla="*/ 150 w 310"/>
                <a:gd name="T19" fmla="*/ 258 h 396"/>
                <a:gd name="T20" fmla="*/ 150 w 310"/>
                <a:gd name="T21" fmla="*/ 266 h 396"/>
                <a:gd name="T22" fmla="*/ 181 w 310"/>
                <a:gd name="T23" fmla="*/ 286 h 396"/>
                <a:gd name="T24" fmla="*/ 197 w 310"/>
                <a:gd name="T25" fmla="*/ 309 h 396"/>
                <a:gd name="T26" fmla="*/ 204 w 310"/>
                <a:gd name="T27" fmla="*/ 345 h 396"/>
                <a:gd name="T28" fmla="*/ 201 w 310"/>
                <a:gd name="T29" fmla="*/ 360 h 396"/>
                <a:gd name="T30" fmla="*/ 181 w 310"/>
                <a:gd name="T31" fmla="*/ 392 h 396"/>
                <a:gd name="T32" fmla="*/ 161 w 310"/>
                <a:gd name="T33" fmla="*/ 396 h 396"/>
                <a:gd name="T34" fmla="*/ 134 w 310"/>
                <a:gd name="T35" fmla="*/ 388 h 396"/>
                <a:gd name="T36" fmla="*/ 102 w 310"/>
                <a:gd name="T37" fmla="*/ 368 h 396"/>
                <a:gd name="T38" fmla="*/ 55 w 310"/>
                <a:gd name="T39" fmla="*/ 321 h 396"/>
                <a:gd name="T40" fmla="*/ 20 w 310"/>
                <a:gd name="T41" fmla="*/ 274 h 396"/>
                <a:gd name="T42" fmla="*/ 0 w 310"/>
                <a:gd name="T43" fmla="*/ 243 h 396"/>
                <a:gd name="T44" fmla="*/ 40 w 310"/>
                <a:gd name="T45" fmla="*/ 274 h 396"/>
                <a:gd name="T46" fmla="*/ 55 w 310"/>
                <a:gd name="T47" fmla="*/ 290 h 396"/>
                <a:gd name="T48" fmla="*/ 71 w 310"/>
                <a:gd name="T49" fmla="*/ 239 h 396"/>
                <a:gd name="T50" fmla="*/ 95 w 310"/>
                <a:gd name="T51" fmla="*/ 184 h 396"/>
                <a:gd name="T52" fmla="*/ 126 w 310"/>
                <a:gd name="T53" fmla="*/ 153 h 396"/>
                <a:gd name="T54" fmla="*/ 157 w 310"/>
                <a:gd name="T55" fmla="*/ 145 h 396"/>
                <a:gd name="T56" fmla="*/ 173 w 310"/>
                <a:gd name="T57" fmla="*/ 145 h 396"/>
                <a:gd name="T58" fmla="*/ 169 w 310"/>
                <a:gd name="T59" fmla="*/ 129 h 396"/>
                <a:gd name="T60" fmla="*/ 153 w 310"/>
                <a:gd name="T61" fmla="*/ 105 h 396"/>
                <a:gd name="T62" fmla="*/ 110 w 310"/>
                <a:gd name="T63" fmla="*/ 82 h 396"/>
                <a:gd name="T64" fmla="*/ 71 w 310"/>
                <a:gd name="T65" fmla="*/ 66 h 396"/>
                <a:gd name="T66" fmla="*/ 36 w 310"/>
                <a:gd name="T67" fmla="*/ 51 h 396"/>
                <a:gd name="T68" fmla="*/ 36 w 310"/>
                <a:gd name="T69" fmla="*/ 39 h 396"/>
                <a:gd name="T70" fmla="*/ 55 w 310"/>
                <a:gd name="T71" fmla="*/ 23 h 396"/>
                <a:gd name="T72" fmla="*/ 126 w 310"/>
                <a:gd name="T73"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0" h="396">
                  <a:moveTo>
                    <a:pt x="126" y="0"/>
                  </a:moveTo>
                  <a:lnTo>
                    <a:pt x="126" y="0"/>
                  </a:lnTo>
                  <a:lnTo>
                    <a:pt x="169" y="11"/>
                  </a:lnTo>
                  <a:lnTo>
                    <a:pt x="212" y="31"/>
                  </a:lnTo>
                  <a:lnTo>
                    <a:pt x="252" y="51"/>
                  </a:lnTo>
                  <a:lnTo>
                    <a:pt x="271" y="66"/>
                  </a:lnTo>
                  <a:lnTo>
                    <a:pt x="287" y="78"/>
                  </a:lnTo>
                  <a:lnTo>
                    <a:pt x="299" y="94"/>
                  </a:lnTo>
                  <a:lnTo>
                    <a:pt x="306" y="113"/>
                  </a:lnTo>
                  <a:lnTo>
                    <a:pt x="310" y="129"/>
                  </a:lnTo>
                  <a:lnTo>
                    <a:pt x="303" y="149"/>
                  </a:lnTo>
                  <a:lnTo>
                    <a:pt x="287" y="168"/>
                  </a:lnTo>
                  <a:lnTo>
                    <a:pt x="263" y="192"/>
                  </a:lnTo>
                  <a:lnTo>
                    <a:pt x="263" y="192"/>
                  </a:lnTo>
                  <a:lnTo>
                    <a:pt x="244" y="196"/>
                  </a:lnTo>
                  <a:lnTo>
                    <a:pt x="204" y="207"/>
                  </a:lnTo>
                  <a:lnTo>
                    <a:pt x="181" y="219"/>
                  </a:lnTo>
                  <a:lnTo>
                    <a:pt x="165" y="231"/>
                  </a:lnTo>
                  <a:lnTo>
                    <a:pt x="153" y="247"/>
                  </a:lnTo>
                  <a:lnTo>
                    <a:pt x="150" y="258"/>
                  </a:lnTo>
                  <a:lnTo>
                    <a:pt x="150" y="266"/>
                  </a:lnTo>
                  <a:lnTo>
                    <a:pt x="150" y="266"/>
                  </a:lnTo>
                  <a:lnTo>
                    <a:pt x="157" y="270"/>
                  </a:lnTo>
                  <a:lnTo>
                    <a:pt x="181" y="286"/>
                  </a:lnTo>
                  <a:lnTo>
                    <a:pt x="189" y="298"/>
                  </a:lnTo>
                  <a:lnTo>
                    <a:pt x="197" y="309"/>
                  </a:lnTo>
                  <a:lnTo>
                    <a:pt x="204" y="325"/>
                  </a:lnTo>
                  <a:lnTo>
                    <a:pt x="204" y="345"/>
                  </a:lnTo>
                  <a:lnTo>
                    <a:pt x="204" y="345"/>
                  </a:lnTo>
                  <a:lnTo>
                    <a:pt x="201" y="360"/>
                  </a:lnTo>
                  <a:lnTo>
                    <a:pt x="193" y="376"/>
                  </a:lnTo>
                  <a:lnTo>
                    <a:pt x="181" y="392"/>
                  </a:lnTo>
                  <a:lnTo>
                    <a:pt x="169" y="396"/>
                  </a:lnTo>
                  <a:lnTo>
                    <a:pt x="161" y="396"/>
                  </a:lnTo>
                  <a:lnTo>
                    <a:pt x="150" y="396"/>
                  </a:lnTo>
                  <a:lnTo>
                    <a:pt x="134" y="388"/>
                  </a:lnTo>
                  <a:lnTo>
                    <a:pt x="118" y="380"/>
                  </a:lnTo>
                  <a:lnTo>
                    <a:pt x="102" y="368"/>
                  </a:lnTo>
                  <a:lnTo>
                    <a:pt x="79" y="349"/>
                  </a:lnTo>
                  <a:lnTo>
                    <a:pt x="55" y="321"/>
                  </a:lnTo>
                  <a:lnTo>
                    <a:pt x="55" y="321"/>
                  </a:lnTo>
                  <a:lnTo>
                    <a:pt x="20" y="274"/>
                  </a:lnTo>
                  <a:lnTo>
                    <a:pt x="0" y="251"/>
                  </a:lnTo>
                  <a:lnTo>
                    <a:pt x="0" y="243"/>
                  </a:lnTo>
                  <a:lnTo>
                    <a:pt x="8" y="247"/>
                  </a:lnTo>
                  <a:lnTo>
                    <a:pt x="40" y="274"/>
                  </a:lnTo>
                  <a:lnTo>
                    <a:pt x="55" y="290"/>
                  </a:lnTo>
                  <a:lnTo>
                    <a:pt x="55" y="290"/>
                  </a:lnTo>
                  <a:lnTo>
                    <a:pt x="63" y="266"/>
                  </a:lnTo>
                  <a:lnTo>
                    <a:pt x="71" y="239"/>
                  </a:lnTo>
                  <a:lnTo>
                    <a:pt x="79" y="211"/>
                  </a:lnTo>
                  <a:lnTo>
                    <a:pt x="95" y="184"/>
                  </a:lnTo>
                  <a:lnTo>
                    <a:pt x="114" y="160"/>
                  </a:lnTo>
                  <a:lnTo>
                    <a:pt x="126" y="153"/>
                  </a:lnTo>
                  <a:lnTo>
                    <a:pt x="142" y="145"/>
                  </a:lnTo>
                  <a:lnTo>
                    <a:pt x="157" y="145"/>
                  </a:lnTo>
                  <a:lnTo>
                    <a:pt x="173" y="145"/>
                  </a:lnTo>
                  <a:lnTo>
                    <a:pt x="173" y="145"/>
                  </a:lnTo>
                  <a:lnTo>
                    <a:pt x="173" y="137"/>
                  </a:lnTo>
                  <a:lnTo>
                    <a:pt x="169" y="129"/>
                  </a:lnTo>
                  <a:lnTo>
                    <a:pt x="165" y="117"/>
                  </a:lnTo>
                  <a:lnTo>
                    <a:pt x="153" y="105"/>
                  </a:lnTo>
                  <a:lnTo>
                    <a:pt x="138" y="94"/>
                  </a:lnTo>
                  <a:lnTo>
                    <a:pt x="110" y="82"/>
                  </a:lnTo>
                  <a:lnTo>
                    <a:pt x="71" y="66"/>
                  </a:lnTo>
                  <a:lnTo>
                    <a:pt x="71" y="66"/>
                  </a:lnTo>
                  <a:lnTo>
                    <a:pt x="44" y="54"/>
                  </a:lnTo>
                  <a:lnTo>
                    <a:pt x="36" y="51"/>
                  </a:lnTo>
                  <a:lnTo>
                    <a:pt x="32" y="43"/>
                  </a:lnTo>
                  <a:lnTo>
                    <a:pt x="36" y="39"/>
                  </a:lnTo>
                  <a:lnTo>
                    <a:pt x="40" y="31"/>
                  </a:lnTo>
                  <a:lnTo>
                    <a:pt x="55" y="23"/>
                  </a:lnTo>
                  <a:lnTo>
                    <a:pt x="102" y="3"/>
                  </a:lnTo>
                  <a:lnTo>
                    <a:pt x="126" y="0"/>
                  </a:lnTo>
                  <a:lnTo>
                    <a:pt x="1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5" name="Group 31"/>
          <p:cNvGrpSpPr>
            <a:grpSpLocks noChangeAspect="1"/>
          </p:cNvGrpSpPr>
          <p:nvPr/>
        </p:nvGrpSpPr>
        <p:grpSpPr bwMode="auto">
          <a:xfrm>
            <a:off x="7421781" y="3213543"/>
            <a:ext cx="1382680" cy="781896"/>
            <a:chOff x="816" y="2038"/>
            <a:chExt cx="631" cy="396"/>
          </a:xfrm>
          <a:solidFill>
            <a:srgbClr val="F57D05"/>
          </a:solidFill>
        </p:grpSpPr>
        <p:sp>
          <p:nvSpPr>
            <p:cNvPr id="86" name="Freeform 35"/>
            <p:cNvSpPr>
              <a:spLocks/>
            </p:cNvSpPr>
            <p:nvPr/>
          </p:nvSpPr>
          <p:spPr bwMode="auto">
            <a:xfrm>
              <a:off x="989" y="2260"/>
              <a:ext cx="299" cy="140"/>
            </a:xfrm>
            <a:custGeom>
              <a:avLst/>
              <a:gdLst>
                <a:gd name="T0" fmla="*/ 0 w 299"/>
                <a:gd name="T1" fmla="*/ 115 h 140"/>
                <a:gd name="T2" fmla="*/ 1 w 299"/>
                <a:gd name="T3" fmla="*/ 118 h 140"/>
                <a:gd name="T4" fmla="*/ 1 w 299"/>
                <a:gd name="T5" fmla="*/ 119 h 140"/>
                <a:gd name="T6" fmla="*/ 1 w 299"/>
                <a:gd name="T7" fmla="*/ 122 h 140"/>
                <a:gd name="T8" fmla="*/ 1 w 299"/>
                <a:gd name="T9" fmla="*/ 125 h 140"/>
                <a:gd name="T10" fmla="*/ 1 w 299"/>
                <a:gd name="T11" fmla="*/ 128 h 140"/>
                <a:gd name="T12" fmla="*/ 1 w 299"/>
                <a:gd name="T13" fmla="*/ 133 h 140"/>
                <a:gd name="T14" fmla="*/ 0 w 299"/>
                <a:gd name="T15" fmla="*/ 136 h 140"/>
                <a:gd name="T16" fmla="*/ 0 w 299"/>
                <a:gd name="T17" fmla="*/ 140 h 140"/>
                <a:gd name="T18" fmla="*/ 10 w 299"/>
                <a:gd name="T19" fmla="*/ 140 h 140"/>
                <a:gd name="T20" fmla="*/ 22 w 299"/>
                <a:gd name="T21" fmla="*/ 140 h 140"/>
                <a:gd name="T22" fmla="*/ 34 w 299"/>
                <a:gd name="T23" fmla="*/ 140 h 140"/>
                <a:gd name="T24" fmla="*/ 49 w 299"/>
                <a:gd name="T25" fmla="*/ 139 h 140"/>
                <a:gd name="T26" fmla="*/ 64 w 299"/>
                <a:gd name="T27" fmla="*/ 137 h 140"/>
                <a:gd name="T28" fmla="*/ 79 w 299"/>
                <a:gd name="T29" fmla="*/ 136 h 140"/>
                <a:gd name="T30" fmla="*/ 97 w 299"/>
                <a:gd name="T31" fmla="*/ 133 h 140"/>
                <a:gd name="T32" fmla="*/ 114 w 299"/>
                <a:gd name="T33" fmla="*/ 128 h 140"/>
                <a:gd name="T34" fmla="*/ 134 w 299"/>
                <a:gd name="T35" fmla="*/ 124 h 140"/>
                <a:gd name="T36" fmla="*/ 155 w 299"/>
                <a:gd name="T37" fmla="*/ 119 h 140"/>
                <a:gd name="T38" fmla="*/ 176 w 299"/>
                <a:gd name="T39" fmla="*/ 113 h 140"/>
                <a:gd name="T40" fmla="*/ 199 w 299"/>
                <a:gd name="T41" fmla="*/ 106 h 140"/>
                <a:gd name="T42" fmla="*/ 222 w 299"/>
                <a:gd name="T43" fmla="*/ 97 h 140"/>
                <a:gd name="T44" fmla="*/ 247 w 299"/>
                <a:gd name="T45" fmla="*/ 87 h 140"/>
                <a:gd name="T46" fmla="*/ 273 w 299"/>
                <a:gd name="T47" fmla="*/ 76 h 140"/>
                <a:gd name="T48" fmla="*/ 299 w 299"/>
                <a:gd name="T49" fmla="*/ 63 h 140"/>
                <a:gd name="T50" fmla="*/ 290 w 299"/>
                <a:gd name="T51" fmla="*/ 49 h 140"/>
                <a:gd name="T52" fmla="*/ 285 w 299"/>
                <a:gd name="T53" fmla="*/ 34 h 140"/>
                <a:gd name="T54" fmla="*/ 279 w 299"/>
                <a:gd name="T55" fmla="*/ 18 h 140"/>
                <a:gd name="T56" fmla="*/ 274 w 299"/>
                <a:gd name="T57" fmla="*/ 0 h 140"/>
                <a:gd name="T58" fmla="*/ 264 w 299"/>
                <a:gd name="T59" fmla="*/ 9 h 140"/>
                <a:gd name="T60" fmla="*/ 253 w 299"/>
                <a:gd name="T61" fmla="*/ 18 h 140"/>
                <a:gd name="T62" fmla="*/ 241 w 299"/>
                <a:gd name="T63" fmla="*/ 28 h 140"/>
                <a:gd name="T64" fmla="*/ 229 w 299"/>
                <a:gd name="T65" fmla="*/ 37 h 140"/>
                <a:gd name="T66" fmla="*/ 216 w 299"/>
                <a:gd name="T67" fmla="*/ 46 h 140"/>
                <a:gd name="T68" fmla="*/ 201 w 299"/>
                <a:gd name="T69" fmla="*/ 55 h 140"/>
                <a:gd name="T70" fmla="*/ 185 w 299"/>
                <a:gd name="T71" fmla="*/ 63 h 140"/>
                <a:gd name="T72" fmla="*/ 168 w 299"/>
                <a:gd name="T73" fmla="*/ 72 h 140"/>
                <a:gd name="T74" fmla="*/ 152 w 299"/>
                <a:gd name="T75" fmla="*/ 79 h 140"/>
                <a:gd name="T76" fmla="*/ 132 w 299"/>
                <a:gd name="T77" fmla="*/ 87 h 140"/>
                <a:gd name="T78" fmla="*/ 113 w 299"/>
                <a:gd name="T79" fmla="*/ 92 h 140"/>
                <a:gd name="T80" fmla="*/ 92 w 299"/>
                <a:gd name="T81" fmla="*/ 98 h 140"/>
                <a:gd name="T82" fmla="*/ 71 w 299"/>
                <a:gd name="T83" fmla="*/ 104 h 140"/>
                <a:gd name="T84" fmla="*/ 49 w 299"/>
                <a:gd name="T85" fmla="*/ 109 h 140"/>
                <a:gd name="T86" fmla="*/ 25 w 299"/>
                <a:gd name="T87" fmla="*/ 112 h 140"/>
                <a:gd name="T88" fmla="*/ 0 w 299"/>
                <a:gd name="T89"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9" h="140">
                  <a:moveTo>
                    <a:pt x="0" y="115"/>
                  </a:moveTo>
                  <a:lnTo>
                    <a:pt x="1" y="118"/>
                  </a:lnTo>
                  <a:lnTo>
                    <a:pt x="1" y="119"/>
                  </a:lnTo>
                  <a:lnTo>
                    <a:pt x="1" y="122"/>
                  </a:lnTo>
                  <a:lnTo>
                    <a:pt x="1" y="125"/>
                  </a:lnTo>
                  <a:lnTo>
                    <a:pt x="1" y="128"/>
                  </a:lnTo>
                  <a:lnTo>
                    <a:pt x="1" y="133"/>
                  </a:lnTo>
                  <a:lnTo>
                    <a:pt x="0" y="136"/>
                  </a:lnTo>
                  <a:lnTo>
                    <a:pt x="0" y="140"/>
                  </a:lnTo>
                  <a:lnTo>
                    <a:pt x="10" y="140"/>
                  </a:lnTo>
                  <a:lnTo>
                    <a:pt x="22" y="140"/>
                  </a:lnTo>
                  <a:lnTo>
                    <a:pt x="34" y="140"/>
                  </a:lnTo>
                  <a:lnTo>
                    <a:pt x="49" y="139"/>
                  </a:lnTo>
                  <a:lnTo>
                    <a:pt x="64" y="137"/>
                  </a:lnTo>
                  <a:lnTo>
                    <a:pt x="79" y="136"/>
                  </a:lnTo>
                  <a:lnTo>
                    <a:pt x="97" y="133"/>
                  </a:lnTo>
                  <a:lnTo>
                    <a:pt x="114" y="128"/>
                  </a:lnTo>
                  <a:lnTo>
                    <a:pt x="134" y="124"/>
                  </a:lnTo>
                  <a:lnTo>
                    <a:pt x="155" y="119"/>
                  </a:lnTo>
                  <a:lnTo>
                    <a:pt x="176" y="113"/>
                  </a:lnTo>
                  <a:lnTo>
                    <a:pt x="199" y="106"/>
                  </a:lnTo>
                  <a:lnTo>
                    <a:pt x="222" y="97"/>
                  </a:lnTo>
                  <a:lnTo>
                    <a:pt x="247" y="87"/>
                  </a:lnTo>
                  <a:lnTo>
                    <a:pt x="273" y="76"/>
                  </a:lnTo>
                  <a:lnTo>
                    <a:pt x="299" y="63"/>
                  </a:lnTo>
                  <a:lnTo>
                    <a:pt x="290" y="49"/>
                  </a:lnTo>
                  <a:lnTo>
                    <a:pt x="285" y="34"/>
                  </a:lnTo>
                  <a:lnTo>
                    <a:pt x="279" y="18"/>
                  </a:lnTo>
                  <a:lnTo>
                    <a:pt x="274" y="0"/>
                  </a:lnTo>
                  <a:lnTo>
                    <a:pt x="264" y="9"/>
                  </a:lnTo>
                  <a:lnTo>
                    <a:pt x="253" y="18"/>
                  </a:lnTo>
                  <a:lnTo>
                    <a:pt x="241" y="28"/>
                  </a:lnTo>
                  <a:lnTo>
                    <a:pt x="229" y="37"/>
                  </a:lnTo>
                  <a:lnTo>
                    <a:pt x="216" y="46"/>
                  </a:lnTo>
                  <a:lnTo>
                    <a:pt x="201" y="55"/>
                  </a:lnTo>
                  <a:lnTo>
                    <a:pt x="185" y="63"/>
                  </a:lnTo>
                  <a:lnTo>
                    <a:pt x="168" y="72"/>
                  </a:lnTo>
                  <a:lnTo>
                    <a:pt x="152" y="79"/>
                  </a:lnTo>
                  <a:lnTo>
                    <a:pt x="132" y="87"/>
                  </a:lnTo>
                  <a:lnTo>
                    <a:pt x="113" y="92"/>
                  </a:lnTo>
                  <a:lnTo>
                    <a:pt x="92" y="98"/>
                  </a:lnTo>
                  <a:lnTo>
                    <a:pt x="71" y="104"/>
                  </a:lnTo>
                  <a:lnTo>
                    <a:pt x="49" y="109"/>
                  </a:lnTo>
                  <a:lnTo>
                    <a:pt x="25" y="112"/>
                  </a:ln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7" name="Freeform 36"/>
            <p:cNvSpPr>
              <a:spLocks/>
            </p:cNvSpPr>
            <p:nvPr/>
          </p:nvSpPr>
          <p:spPr bwMode="auto">
            <a:xfrm>
              <a:off x="1350" y="2126"/>
              <a:ext cx="97" cy="198"/>
            </a:xfrm>
            <a:custGeom>
              <a:avLst/>
              <a:gdLst>
                <a:gd name="T0" fmla="*/ 53 w 97"/>
                <a:gd name="T1" fmla="*/ 0 h 198"/>
                <a:gd name="T2" fmla="*/ 43 w 97"/>
                <a:gd name="T3" fmla="*/ 3 h 198"/>
                <a:gd name="T4" fmla="*/ 32 w 97"/>
                <a:gd name="T5" fmla="*/ 9 h 198"/>
                <a:gd name="T6" fmla="*/ 23 w 97"/>
                <a:gd name="T7" fmla="*/ 18 h 198"/>
                <a:gd name="T8" fmla="*/ 16 w 97"/>
                <a:gd name="T9" fmla="*/ 30 h 198"/>
                <a:gd name="T10" fmla="*/ 9 w 97"/>
                <a:gd name="T11" fmla="*/ 45 h 198"/>
                <a:gd name="T12" fmla="*/ 4 w 97"/>
                <a:gd name="T13" fmla="*/ 61 h 198"/>
                <a:gd name="T14" fmla="*/ 1 w 97"/>
                <a:gd name="T15" fmla="*/ 79 h 198"/>
                <a:gd name="T16" fmla="*/ 0 w 97"/>
                <a:gd name="T17" fmla="*/ 98 h 198"/>
                <a:gd name="T18" fmla="*/ 1 w 97"/>
                <a:gd name="T19" fmla="*/ 118 h 198"/>
                <a:gd name="T20" fmla="*/ 4 w 97"/>
                <a:gd name="T21" fmla="*/ 136 h 198"/>
                <a:gd name="T22" fmla="*/ 9 w 97"/>
                <a:gd name="T23" fmla="*/ 152 h 198"/>
                <a:gd name="T24" fmla="*/ 14 w 97"/>
                <a:gd name="T25" fmla="*/ 167 h 198"/>
                <a:gd name="T26" fmla="*/ 23 w 97"/>
                <a:gd name="T27" fmla="*/ 179 h 198"/>
                <a:gd name="T28" fmla="*/ 32 w 97"/>
                <a:gd name="T29" fmla="*/ 189 h 198"/>
                <a:gd name="T30" fmla="*/ 41 w 97"/>
                <a:gd name="T31" fmla="*/ 195 h 198"/>
                <a:gd name="T32" fmla="*/ 52 w 97"/>
                <a:gd name="T33" fmla="*/ 198 h 198"/>
                <a:gd name="T34" fmla="*/ 61 w 97"/>
                <a:gd name="T35" fmla="*/ 194 h 198"/>
                <a:gd name="T36" fmla="*/ 68 w 97"/>
                <a:gd name="T37" fmla="*/ 186 h 198"/>
                <a:gd name="T38" fmla="*/ 76 w 97"/>
                <a:gd name="T39" fmla="*/ 177 h 198"/>
                <a:gd name="T40" fmla="*/ 83 w 97"/>
                <a:gd name="T41" fmla="*/ 165 h 198"/>
                <a:gd name="T42" fmla="*/ 88 w 97"/>
                <a:gd name="T43" fmla="*/ 150 h 198"/>
                <a:gd name="T44" fmla="*/ 92 w 97"/>
                <a:gd name="T45" fmla="*/ 136 h 198"/>
                <a:gd name="T46" fmla="*/ 95 w 97"/>
                <a:gd name="T47" fmla="*/ 118 h 198"/>
                <a:gd name="T48" fmla="*/ 97 w 97"/>
                <a:gd name="T49" fmla="*/ 98 h 198"/>
                <a:gd name="T50" fmla="*/ 94 w 97"/>
                <a:gd name="T51" fmla="*/ 62 h 198"/>
                <a:gd name="T52" fmla="*/ 83 w 97"/>
                <a:gd name="T53" fmla="*/ 33 h 198"/>
                <a:gd name="T54" fmla="*/ 70 w 97"/>
                <a:gd name="T55" fmla="*/ 12 h 198"/>
                <a:gd name="T56" fmla="*/ 53 w 97"/>
                <a:gd name="T57"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198">
                  <a:moveTo>
                    <a:pt x="53" y="0"/>
                  </a:moveTo>
                  <a:lnTo>
                    <a:pt x="43" y="3"/>
                  </a:lnTo>
                  <a:lnTo>
                    <a:pt x="32" y="9"/>
                  </a:lnTo>
                  <a:lnTo>
                    <a:pt x="23" y="18"/>
                  </a:lnTo>
                  <a:lnTo>
                    <a:pt x="16" y="30"/>
                  </a:lnTo>
                  <a:lnTo>
                    <a:pt x="9" y="45"/>
                  </a:lnTo>
                  <a:lnTo>
                    <a:pt x="4" y="61"/>
                  </a:lnTo>
                  <a:lnTo>
                    <a:pt x="1" y="79"/>
                  </a:lnTo>
                  <a:lnTo>
                    <a:pt x="0" y="98"/>
                  </a:lnTo>
                  <a:lnTo>
                    <a:pt x="1" y="118"/>
                  </a:lnTo>
                  <a:lnTo>
                    <a:pt x="4" y="136"/>
                  </a:lnTo>
                  <a:lnTo>
                    <a:pt x="9" y="152"/>
                  </a:lnTo>
                  <a:lnTo>
                    <a:pt x="14" y="167"/>
                  </a:lnTo>
                  <a:lnTo>
                    <a:pt x="23" y="179"/>
                  </a:lnTo>
                  <a:lnTo>
                    <a:pt x="32" y="189"/>
                  </a:lnTo>
                  <a:lnTo>
                    <a:pt x="41" y="195"/>
                  </a:lnTo>
                  <a:lnTo>
                    <a:pt x="52" y="198"/>
                  </a:lnTo>
                  <a:lnTo>
                    <a:pt x="61" y="194"/>
                  </a:lnTo>
                  <a:lnTo>
                    <a:pt x="68" y="186"/>
                  </a:lnTo>
                  <a:lnTo>
                    <a:pt x="76" y="177"/>
                  </a:lnTo>
                  <a:lnTo>
                    <a:pt x="83" y="165"/>
                  </a:lnTo>
                  <a:lnTo>
                    <a:pt x="88" y="150"/>
                  </a:lnTo>
                  <a:lnTo>
                    <a:pt x="92" y="136"/>
                  </a:lnTo>
                  <a:lnTo>
                    <a:pt x="95" y="118"/>
                  </a:lnTo>
                  <a:lnTo>
                    <a:pt x="97" y="98"/>
                  </a:lnTo>
                  <a:lnTo>
                    <a:pt x="94" y="62"/>
                  </a:lnTo>
                  <a:lnTo>
                    <a:pt x="83" y="33"/>
                  </a:lnTo>
                  <a:lnTo>
                    <a:pt x="70" y="12"/>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8" name="Freeform 37"/>
            <p:cNvSpPr>
              <a:spLocks/>
            </p:cNvSpPr>
            <p:nvPr/>
          </p:nvSpPr>
          <p:spPr bwMode="auto">
            <a:xfrm>
              <a:off x="1291" y="2123"/>
              <a:ext cx="72" cy="203"/>
            </a:xfrm>
            <a:custGeom>
              <a:avLst/>
              <a:gdLst>
                <a:gd name="T0" fmla="*/ 72 w 72"/>
                <a:gd name="T1" fmla="*/ 0 h 203"/>
                <a:gd name="T2" fmla="*/ 54 w 72"/>
                <a:gd name="T3" fmla="*/ 0 h 203"/>
                <a:gd name="T4" fmla="*/ 48 w 72"/>
                <a:gd name="T5" fmla="*/ 1 h 203"/>
                <a:gd name="T6" fmla="*/ 42 w 72"/>
                <a:gd name="T7" fmla="*/ 3 h 203"/>
                <a:gd name="T8" fmla="*/ 36 w 72"/>
                <a:gd name="T9" fmla="*/ 7 h 203"/>
                <a:gd name="T10" fmla="*/ 30 w 72"/>
                <a:gd name="T11" fmla="*/ 12 h 203"/>
                <a:gd name="T12" fmla="*/ 24 w 72"/>
                <a:gd name="T13" fmla="*/ 19 h 203"/>
                <a:gd name="T14" fmla="*/ 18 w 72"/>
                <a:gd name="T15" fmla="*/ 27 h 203"/>
                <a:gd name="T16" fmla="*/ 14 w 72"/>
                <a:gd name="T17" fmla="*/ 36 h 203"/>
                <a:gd name="T18" fmla="*/ 9 w 72"/>
                <a:gd name="T19" fmla="*/ 46 h 203"/>
                <a:gd name="T20" fmla="*/ 5 w 72"/>
                <a:gd name="T21" fmla="*/ 58 h 203"/>
                <a:gd name="T22" fmla="*/ 3 w 72"/>
                <a:gd name="T23" fmla="*/ 71 h 203"/>
                <a:gd name="T24" fmla="*/ 0 w 72"/>
                <a:gd name="T25" fmla="*/ 86 h 203"/>
                <a:gd name="T26" fmla="*/ 0 w 72"/>
                <a:gd name="T27" fmla="*/ 101 h 203"/>
                <a:gd name="T28" fmla="*/ 0 w 72"/>
                <a:gd name="T29" fmla="*/ 103 h 203"/>
                <a:gd name="T30" fmla="*/ 0 w 72"/>
                <a:gd name="T31" fmla="*/ 104 h 203"/>
                <a:gd name="T32" fmla="*/ 0 w 72"/>
                <a:gd name="T33" fmla="*/ 107 h 203"/>
                <a:gd name="T34" fmla="*/ 0 w 72"/>
                <a:gd name="T35" fmla="*/ 109 h 203"/>
                <a:gd name="T36" fmla="*/ 3 w 72"/>
                <a:gd name="T37" fmla="*/ 133 h 203"/>
                <a:gd name="T38" fmla="*/ 9 w 72"/>
                <a:gd name="T39" fmla="*/ 153 h 203"/>
                <a:gd name="T40" fmla="*/ 17 w 72"/>
                <a:gd name="T41" fmla="*/ 171 h 203"/>
                <a:gd name="T42" fmla="*/ 26 w 72"/>
                <a:gd name="T43" fmla="*/ 186 h 203"/>
                <a:gd name="T44" fmla="*/ 32 w 72"/>
                <a:gd name="T45" fmla="*/ 192 h 203"/>
                <a:gd name="T46" fmla="*/ 39 w 72"/>
                <a:gd name="T47" fmla="*/ 197 h 203"/>
                <a:gd name="T48" fmla="*/ 45 w 72"/>
                <a:gd name="T49" fmla="*/ 201 h 203"/>
                <a:gd name="T50" fmla="*/ 53 w 72"/>
                <a:gd name="T51" fmla="*/ 203 h 203"/>
                <a:gd name="T52" fmla="*/ 53 w 72"/>
                <a:gd name="T53" fmla="*/ 203 h 203"/>
                <a:gd name="T54" fmla="*/ 54 w 72"/>
                <a:gd name="T55" fmla="*/ 203 h 203"/>
                <a:gd name="T56" fmla="*/ 54 w 72"/>
                <a:gd name="T57" fmla="*/ 203 h 203"/>
                <a:gd name="T58" fmla="*/ 54 w 72"/>
                <a:gd name="T59" fmla="*/ 203 h 203"/>
                <a:gd name="T60" fmla="*/ 72 w 72"/>
                <a:gd name="T61" fmla="*/ 203 h 203"/>
                <a:gd name="T62" fmla="*/ 59 w 72"/>
                <a:gd name="T63" fmla="*/ 185 h 203"/>
                <a:gd name="T64" fmla="*/ 47 w 72"/>
                <a:gd name="T65" fmla="*/ 161 h 203"/>
                <a:gd name="T66" fmla="*/ 41 w 72"/>
                <a:gd name="T67" fmla="*/ 133 h 203"/>
                <a:gd name="T68" fmla="*/ 38 w 72"/>
                <a:gd name="T69" fmla="*/ 101 h 203"/>
                <a:gd name="T70" fmla="*/ 41 w 72"/>
                <a:gd name="T71" fmla="*/ 70 h 203"/>
                <a:gd name="T72" fmla="*/ 47 w 72"/>
                <a:gd name="T73" fmla="*/ 43 h 203"/>
                <a:gd name="T74" fmla="*/ 59 w 72"/>
                <a:gd name="T75" fmla="*/ 19 h 203"/>
                <a:gd name="T76" fmla="*/ 72 w 72"/>
                <a:gd name="T7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 h="203">
                  <a:moveTo>
                    <a:pt x="72" y="0"/>
                  </a:moveTo>
                  <a:lnTo>
                    <a:pt x="54" y="0"/>
                  </a:lnTo>
                  <a:lnTo>
                    <a:pt x="48" y="1"/>
                  </a:lnTo>
                  <a:lnTo>
                    <a:pt x="42" y="3"/>
                  </a:lnTo>
                  <a:lnTo>
                    <a:pt x="36" y="7"/>
                  </a:lnTo>
                  <a:lnTo>
                    <a:pt x="30" y="12"/>
                  </a:lnTo>
                  <a:lnTo>
                    <a:pt x="24" y="19"/>
                  </a:lnTo>
                  <a:lnTo>
                    <a:pt x="18" y="27"/>
                  </a:lnTo>
                  <a:lnTo>
                    <a:pt x="14" y="36"/>
                  </a:lnTo>
                  <a:lnTo>
                    <a:pt x="9" y="46"/>
                  </a:lnTo>
                  <a:lnTo>
                    <a:pt x="5" y="58"/>
                  </a:lnTo>
                  <a:lnTo>
                    <a:pt x="3" y="71"/>
                  </a:lnTo>
                  <a:lnTo>
                    <a:pt x="0" y="86"/>
                  </a:lnTo>
                  <a:lnTo>
                    <a:pt x="0" y="101"/>
                  </a:lnTo>
                  <a:lnTo>
                    <a:pt x="0" y="103"/>
                  </a:lnTo>
                  <a:lnTo>
                    <a:pt x="0" y="104"/>
                  </a:lnTo>
                  <a:lnTo>
                    <a:pt x="0" y="107"/>
                  </a:lnTo>
                  <a:lnTo>
                    <a:pt x="0" y="109"/>
                  </a:lnTo>
                  <a:lnTo>
                    <a:pt x="3" y="133"/>
                  </a:lnTo>
                  <a:lnTo>
                    <a:pt x="9" y="153"/>
                  </a:lnTo>
                  <a:lnTo>
                    <a:pt x="17" y="171"/>
                  </a:lnTo>
                  <a:lnTo>
                    <a:pt x="26" y="186"/>
                  </a:lnTo>
                  <a:lnTo>
                    <a:pt x="32" y="192"/>
                  </a:lnTo>
                  <a:lnTo>
                    <a:pt x="39" y="197"/>
                  </a:lnTo>
                  <a:lnTo>
                    <a:pt x="45" y="201"/>
                  </a:lnTo>
                  <a:lnTo>
                    <a:pt x="53" y="203"/>
                  </a:lnTo>
                  <a:lnTo>
                    <a:pt x="53" y="203"/>
                  </a:lnTo>
                  <a:lnTo>
                    <a:pt x="54" y="203"/>
                  </a:lnTo>
                  <a:lnTo>
                    <a:pt x="54" y="203"/>
                  </a:lnTo>
                  <a:lnTo>
                    <a:pt x="54" y="203"/>
                  </a:lnTo>
                  <a:lnTo>
                    <a:pt x="72" y="203"/>
                  </a:lnTo>
                  <a:lnTo>
                    <a:pt x="59" y="185"/>
                  </a:lnTo>
                  <a:lnTo>
                    <a:pt x="47" y="161"/>
                  </a:lnTo>
                  <a:lnTo>
                    <a:pt x="41" y="133"/>
                  </a:lnTo>
                  <a:lnTo>
                    <a:pt x="38" y="101"/>
                  </a:lnTo>
                  <a:lnTo>
                    <a:pt x="41" y="70"/>
                  </a:lnTo>
                  <a:lnTo>
                    <a:pt x="47" y="43"/>
                  </a:lnTo>
                  <a:lnTo>
                    <a:pt x="59" y="19"/>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89" name="Freeform 40"/>
            <p:cNvSpPr>
              <a:spLocks/>
            </p:cNvSpPr>
            <p:nvPr/>
          </p:nvSpPr>
          <p:spPr bwMode="auto">
            <a:xfrm>
              <a:off x="816" y="2357"/>
              <a:ext cx="143" cy="77"/>
            </a:xfrm>
            <a:custGeom>
              <a:avLst/>
              <a:gdLst>
                <a:gd name="T0" fmla="*/ 71 w 143"/>
                <a:gd name="T1" fmla="*/ 77 h 77"/>
                <a:gd name="T2" fmla="*/ 77 w 143"/>
                <a:gd name="T3" fmla="*/ 77 h 77"/>
                <a:gd name="T4" fmla="*/ 85 w 143"/>
                <a:gd name="T5" fmla="*/ 76 h 77"/>
                <a:gd name="T6" fmla="*/ 91 w 143"/>
                <a:gd name="T7" fmla="*/ 76 h 77"/>
                <a:gd name="T8" fmla="*/ 97 w 143"/>
                <a:gd name="T9" fmla="*/ 74 h 77"/>
                <a:gd name="T10" fmla="*/ 103 w 143"/>
                <a:gd name="T11" fmla="*/ 73 h 77"/>
                <a:gd name="T12" fmla="*/ 107 w 143"/>
                <a:gd name="T13" fmla="*/ 70 h 77"/>
                <a:gd name="T14" fmla="*/ 113 w 143"/>
                <a:gd name="T15" fmla="*/ 69 h 77"/>
                <a:gd name="T16" fmla="*/ 117 w 143"/>
                <a:gd name="T17" fmla="*/ 66 h 77"/>
                <a:gd name="T18" fmla="*/ 126 w 143"/>
                <a:gd name="T19" fmla="*/ 61 h 77"/>
                <a:gd name="T20" fmla="*/ 134 w 143"/>
                <a:gd name="T21" fmla="*/ 55 h 77"/>
                <a:gd name="T22" fmla="*/ 138 w 143"/>
                <a:gd name="T23" fmla="*/ 48 h 77"/>
                <a:gd name="T24" fmla="*/ 143 w 143"/>
                <a:gd name="T25" fmla="*/ 40 h 77"/>
                <a:gd name="T26" fmla="*/ 143 w 143"/>
                <a:gd name="T27" fmla="*/ 39 h 77"/>
                <a:gd name="T28" fmla="*/ 143 w 143"/>
                <a:gd name="T29" fmla="*/ 39 h 77"/>
                <a:gd name="T30" fmla="*/ 143 w 143"/>
                <a:gd name="T31" fmla="*/ 39 h 77"/>
                <a:gd name="T32" fmla="*/ 143 w 143"/>
                <a:gd name="T33" fmla="*/ 39 h 77"/>
                <a:gd name="T34" fmla="*/ 140 w 143"/>
                <a:gd name="T35" fmla="*/ 30 h 77"/>
                <a:gd name="T36" fmla="*/ 134 w 143"/>
                <a:gd name="T37" fmla="*/ 22 h 77"/>
                <a:gd name="T38" fmla="*/ 125 w 143"/>
                <a:gd name="T39" fmla="*/ 16 h 77"/>
                <a:gd name="T40" fmla="*/ 116 w 143"/>
                <a:gd name="T41" fmla="*/ 10 h 77"/>
                <a:gd name="T42" fmla="*/ 111 w 143"/>
                <a:gd name="T43" fmla="*/ 7 h 77"/>
                <a:gd name="T44" fmla="*/ 105 w 143"/>
                <a:gd name="T45" fmla="*/ 6 h 77"/>
                <a:gd name="T46" fmla="*/ 101 w 143"/>
                <a:gd name="T47" fmla="*/ 4 h 77"/>
                <a:gd name="T48" fmla="*/ 95 w 143"/>
                <a:gd name="T49" fmla="*/ 3 h 77"/>
                <a:gd name="T50" fmla="*/ 89 w 143"/>
                <a:gd name="T51" fmla="*/ 1 h 77"/>
                <a:gd name="T52" fmla="*/ 83 w 143"/>
                <a:gd name="T53" fmla="*/ 0 h 77"/>
                <a:gd name="T54" fmla="*/ 77 w 143"/>
                <a:gd name="T55" fmla="*/ 0 h 77"/>
                <a:gd name="T56" fmla="*/ 71 w 143"/>
                <a:gd name="T57" fmla="*/ 0 h 77"/>
                <a:gd name="T58" fmla="*/ 59 w 143"/>
                <a:gd name="T59" fmla="*/ 1 h 77"/>
                <a:gd name="T60" fmla="*/ 47 w 143"/>
                <a:gd name="T61" fmla="*/ 3 h 77"/>
                <a:gd name="T62" fmla="*/ 35 w 143"/>
                <a:gd name="T63" fmla="*/ 6 h 77"/>
                <a:gd name="T64" fmla="*/ 25 w 143"/>
                <a:gd name="T65" fmla="*/ 10 h 77"/>
                <a:gd name="T66" fmla="*/ 16 w 143"/>
                <a:gd name="T67" fmla="*/ 16 h 77"/>
                <a:gd name="T68" fmla="*/ 9 w 143"/>
                <a:gd name="T69" fmla="*/ 24 h 77"/>
                <a:gd name="T70" fmla="*/ 4 w 143"/>
                <a:gd name="T71" fmla="*/ 31 h 77"/>
                <a:gd name="T72" fmla="*/ 0 w 143"/>
                <a:gd name="T73" fmla="*/ 39 h 77"/>
                <a:gd name="T74" fmla="*/ 4 w 143"/>
                <a:gd name="T75" fmla="*/ 46 h 77"/>
                <a:gd name="T76" fmla="*/ 9 w 143"/>
                <a:gd name="T77" fmla="*/ 54 h 77"/>
                <a:gd name="T78" fmla="*/ 16 w 143"/>
                <a:gd name="T79" fmla="*/ 60 h 77"/>
                <a:gd name="T80" fmla="*/ 25 w 143"/>
                <a:gd name="T81" fmla="*/ 66 h 77"/>
                <a:gd name="T82" fmla="*/ 35 w 143"/>
                <a:gd name="T83" fmla="*/ 70 h 77"/>
                <a:gd name="T84" fmla="*/ 47 w 143"/>
                <a:gd name="T85" fmla="*/ 74 h 77"/>
                <a:gd name="T86" fmla="*/ 59 w 143"/>
                <a:gd name="T87" fmla="*/ 76 h 77"/>
                <a:gd name="T88" fmla="*/ 71 w 143"/>
                <a:gd name="T8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 h="77">
                  <a:moveTo>
                    <a:pt x="71" y="77"/>
                  </a:moveTo>
                  <a:lnTo>
                    <a:pt x="77" y="77"/>
                  </a:lnTo>
                  <a:lnTo>
                    <a:pt x="85" y="76"/>
                  </a:lnTo>
                  <a:lnTo>
                    <a:pt x="91" y="76"/>
                  </a:lnTo>
                  <a:lnTo>
                    <a:pt x="97" y="74"/>
                  </a:lnTo>
                  <a:lnTo>
                    <a:pt x="103" y="73"/>
                  </a:lnTo>
                  <a:lnTo>
                    <a:pt x="107" y="70"/>
                  </a:lnTo>
                  <a:lnTo>
                    <a:pt x="113" y="69"/>
                  </a:lnTo>
                  <a:lnTo>
                    <a:pt x="117" y="66"/>
                  </a:lnTo>
                  <a:lnTo>
                    <a:pt x="126" y="61"/>
                  </a:lnTo>
                  <a:lnTo>
                    <a:pt x="134" y="55"/>
                  </a:lnTo>
                  <a:lnTo>
                    <a:pt x="138" y="48"/>
                  </a:lnTo>
                  <a:lnTo>
                    <a:pt x="143" y="40"/>
                  </a:lnTo>
                  <a:lnTo>
                    <a:pt x="143" y="39"/>
                  </a:lnTo>
                  <a:lnTo>
                    <a:pt x="143" y="39"/>
                  </a:lnTo>
                  <a:lnTo>
                    <a:pt x="143" y="39"/>
                  </a:lnTo>
                  <a:lnTo>
                    <a:pt x="143" y="39"/>
                  </a:lnTo>
                  <a:lnTo>
                    <a:pt x="140" y="30"/>
                  </a:lnTo>
                  <a:lnTo>
                    <a:pt x="134" y="22"/>
                  </a:lnTo>
                  <a:lnTo>
                    <a:pt x="125" y="16"/>
                  </a:lnTo>
                  <a:lnTo>
                    <a:pt x="116" y="10"/>
                  </a:lnTo>
                  <a:lnTo>
                    <a:pt x="111" y="7"/>
                  </a:lnTo>
                  <a:lnTo>
                    <a:pt x="105" y="6"/>
                  </a:lnTo>
                  <a:lnTo>
                    <a:pt x="101" y="4"/>
                  </a:lnTo>
                  <a:lnTo>
                    <a:pt x="95" y="3"/>
                  </a:lnTo>
                  <a:lnTo>
                    <a:pt x="89" y="1"/>
                  </a:lnTo>
                  <a:lnTo>
                    <a:pt x="83" y="0"/>
                  </a:lnTo>
                  <a:lnTo>
                    <a:pt x="77" y="0"/>
                  </a:lnTo>
                  <a:lnTo>
                    <a:pt x="71" y="0"/>
                  </a:lnTo>
                  <a:lnTo>
                    <a:pt x="59" y="1"/>
                  </a:lnTo>
                  <a:lnTo>
                    <a:pt x="47" y="3"/>
                  </a:lnTo>
                  <a:lnTo>
                    <a:pt x="35" y="6"/>
                  </a:lnTo>
                  <a:lnTo>
                    <a:pt x="25" y="10"/>
                  </a:lnTo>
                  <a:lnTo>
                    <a:pt x="16" y="16"/>
                  </a:lnTo>
                  <a:lnTo>
                    <a:pt x="9" y="24"/>
                  </a:lnTo>
                  <a:lnTo>
                    <a:pt x="4" y="31"/>
                  </a:lnTo>
                  <a:lnTo>
                    <a:pt x="0" y="39"/>
                  </a:lnTo>
                  <a:lnTo>
                    <a:pt x="4" y="46"/>
                  </a:lnTo>
                  <a:lnTo>
                    <a:pt x="9" y="54"/>
                  </a:lnTo>
                  <a:lnTo>
                    <a:pt x="16" y="60"/>
                  </a:lnTo>
                  <a:lnTo>
                    <a:pt x="25" y="66"/>
                  </a:lnTo>
                  <a:lnTo>
                    <a:pt x="35" y="70"/>
                  </a:lnTo>
                  <a:lnTo>
                    <a:pt x="47" y="74"/>
                  </a:lnTo>
                  <a:lnTo>
                    <a:pt x="59" y="76"/>
                  </a:lnTo>
                  <a:lnTo>
                    <a:pt x="71"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90" name="Freeform 41"/>
            <p:cNvSpPr>
              <a:spLocks/>
            </p:cNvSpPr>
            <p:nvPr/>
          </p:nvSpPr>
          <p:spPr bwMode="auto">
            <a:xfrm>
              <a:off x="1235" y="2347"/>
              <a:ext cx="156" cy="68"/>
            </a:xfrm>
            <a:custGeom>
              <a:avLst/>
              <a:gdLst>
                <a:gd name="T0" fmla="*/ 110 w 156"/>
                <a:gd name="T1" fmla="*/ 10 h 68"/>
                <a:gd name="T2" fmla="*/ 101 w 156"/>
                <a:gd name="T3" fmla="*/ 8 h 68"/>
                <a:gd name="T4" fmla="*/ 94 w 156"/>
                <a:gd name="T5" fmla="*/ 7 h 68"/>
                <a:gd name="T6" fmla="*/ 85 w 156"/>
                <a:gd name="T7" fmla="*/ 4 h 68"/>
                <a:gd name="T8" fmla="*/ 77 w 156"/>
                <a:gd name="T9" fmla="*/ 0 h 68"/>
                <a:gd name="T10" fmla="*/ 70 w 156"/>
                <a:gd name="T11" fmla="*/ 2 h 68"/>
                <a:gd name="T12" fmla="*/ 59 w 156"/>
                <a:gd name="T13" fmla="*/ 7 h 68"/>
                <a:gd name="T14" fmla="*/ 47 w 156"/>
                <a:gd name="T15" fmla="*/ 13 h 68"/>
                <a:gd name="T16" fmla="*/ 36 w 156"/>
                <a:gd name="T17" fmla="*/ 19 h 68"/>
                <a:gd name="T18" fmla="*/ 24 w 156"/>
                <a:gd name="T19" fmla="*/ 23 h 68"/>
                <a:gd name="T20" fmla="*/ 13 w 156"/>
                <a:gd name="T21" fmla="*/ 28 h 68"/>
                <a:gd name="T22" fmla="*/ 4 w 156"/>
                <a:gd name="T23" fmla="*/ 32 h 68"/>
                <a:gd name="T24" fmla="*/ 0 w 156"/>
                <a:gd name="T25" fmla="*/ 34 h 68"/>
                <a:gd name="T26" fmla="*/ 7 w 156"/>
                <a:gd name="T27" fmla="*/ 41 h 68"/>
                <a:gd name="T28" fmla="*/ 15 w 156"/>
                <a:gd name="T29" fmla="*/ 47 h 68"/>
                <a:gd name="T30" fmla="*/ 24 w 156"/>
                <a:gd name="T31" fmla="*/ 53 h 68"/>
                <a:gd name="T32" fmla="*/ 33 w 156"/>
                <a:gd name="T33" fmla="*/ 59 h 68"/>
                <a:gd name="T34" fmla="*/ 41 w 156"/>
                <a:gd name="T35" fmla="*/ 62 h 68"/>
                <a:gd name="T36" fmla="*/ 50 w 156"/>
                <a:gd name="T37" fmla="*/ 65 h 68"/>
                <a:gd name="T38" fmla="*/ 59 w 156"/>
                <a:gd name="T39" fmla="*/ 68 h 68"/>
                <a:gd name="T40" fmla="*/ 70 w 156"/>
                <a:gd name="T41" fmla="*/ 68 h 68"/>
                <a:gd name="T42" fmla="*/ 82 w 156"/>
                <a:gd name="T43" fmla="*/ 67 h 68"/>
                <a:gd name="T44" fmla="*/ 95 w 156"/>
                <a:gd name="T45" fmla="*/ 64 h 68"/>
                <a:gd name="T46" fmla="*/ 107 w 156"/>
                <a:gd name="T47" fmla="*/ 59 h 68"/>
                <a:gd name="T48" fmla="*/ 118 w 156"/>
                <a:gd name="T49" fmla="*/ 52 h 68"/>
                <a:gd name="T50" fmla="*/ 128 w 156"/>
                <a:gd name="T51" fmla="*/ 44 h 68"/>
                <a:gd name="T52" fmla="*/ 138 w 156"/>
                <a:gd name="T53" fmla="*/ 34 h 68"/>
                <a:gd name="T54" fmla="*/ 147 w 156"/>
                <a:gd name="T55" fmla="*/ 23 h 68"/>
                <a:gd name="T56" fmla="*/ 156 w 156"/>
                <a:gd name="T57" fmla="*/ 10 h 68"/>
                <a:gd name="T58" fmla="*/ 110 w 156"/>
                <a:gd name="T59"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68">
                  <a:moveTo>
                    <a:pt x="110" y="10"/>
                  </a:moveTo>
                  <a:lnTo>
                    <a:pt x="101" y="8"/>
                  </a:lnTo>
                  <a:lnTo>
                    <a:pt x="94" y="7"/>
                  </a:lnTo>
                  <a:lnTo>
                    <a:pt x="85" y="4"/>
                  </a:lnTo>
                  <a:lnTo>
                    <a:pt x="77" y="0"/>
                  </a:lnTo>
                  <a:lnTo>
                    <a:pt x="70" y="2"/>
                  </a:lnTo>
                  <a:lnTo>
                    <a:pt x="59" y="7"/>
                  </a:lnTo>
                  <a:lnTo>
                    <a:pt x="47" y="13"/>
                  </a:lnTo>
                  <a:lnTo>
                    <a:pt x="36" y="19"/>
                  </a:lnTo>
                  <a:lnTo>
                    <a:pt x="24" y="23"/>
                  </a:lnTo>
                  <a:lnTo>
                    <a:pt x="13" y="28"/>
                  </a:lnTo>
                  <a:lnTo>
                    <a:pt x="4" y="32"/>
                  </a:lnTo>
                  <a:lnTo>
                    <a:pt x="0" y="34"/>
                  </a:lnTo>
                  <a:lnTo>
                    <a:pt x="7" y="41"/>
                  </a:lnTo>
                  <a:lnTo>
                    <a:pt x="15" y="47"/>
                  </a:lnTo>
                  <a:lnTo>
                    <a:pt x="24" y="53"/>
                  </a:lnTo>
                  <a:lnTo>
                    <a:pt x="33" y="59"/>
                  </a:lnTo>
                  <a:lnTo>
                    <a:pt x="41" y="62"/>
                  </a:lnTo>
                  <a:lnTo>
                    <a:pt x="50" y="65"/>
                  </a:lnTo>
                  <a:lnTo>
                    <a:pt x="59" y="68"/>
                  </a:lnTo>
                  <a:lnTo>
                    <a:pt x="70" y="68"/>
                  </a:lnTo>
                  <a:lnTo>
                    <a:pt x="82" y="67"/>
                  </a:lnTo>
                  <a:lnTo>
                    <a:pt x="95" y="64"/>
                  </a:lnTo>
                  <a:lnTo>
                    <a:pt x="107" y="59"/>
                  </a:lnTo>
                  <a:lnTo>
                    <a:pt x="118" y="52"/>
                  </a:lnTo>
                  <a:lnTo>
                    <a:pt x="128" y="44"/>
                  </a:lnTo>
                  <a:lnTo>
                    <a:pt x="138" y="34"/>
                  </a:lnTo>
                  <a:lnTo>
                    <a:pt x="147" y="23"/>
                  </a:lnTo>
                  <a:lnTo>
                    <a:pt x="156" y="10"/>
                  </a:lnTo>
                  <a:lnTo>
                    <a:pt x="1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91" name="Freeform 42"/>
            <p:cNvSpPr>
              <a:spLocks/>
            </p:cNvSpPr>
            <p:nvPr/>
          </p:nvSpPr>
          <p:spPr bwMode="auto">
            <a:xfrm>
              <a:off x="1183" y="2038"/>
              <a:ext cx="134" cy="241"/>
            </a:xfrm>
            <a:custGeom>
              <a:avLst/>
              <a:gdLst>
                <a:gd name="T0" fmla="*/ 123 w 134"/>
                <a:gd name="T1" fmla="*/ 22 h 241"/>
                <a:gd name="T2" fmla="*/ 126 w 134"/>
                <a:gd name="T3" fmla="*/ 22 h 241"/>
                <a:gd name="T4" fmla="*/ 128 w 134"/>
                <a:gd name="T5" fmla="*/ 22 h 241"/>
                <a:gd name="T6" fmla="*/ 131 w 134"/>
                <a:gd name="T7" fmla="*/ 22 h 241"/>
                <a:gd name="T8" fmla="*/ 132 w 134"/>
                <a:gd name="T9" fmla="*/ 22 h 241"/>
                <a:gd name="T10" fmla="*/ 113 w 134"/>
                <a:gd name="T11" fmla="*/ 28 h 241"/>
                <a:gd name="T12" fmla="*/ 95 w 134"/>
                <a:gd name="T13" fmla="*/ 39 h 241"/>
                <a:gd name="T14" fmla="*/ 80 w 134"/>
                <a:gd name="T15" fmla="*/ 55 h 241"/>
                <a:gd name="T16" fmla="*/ 65 w 134"/>
                <a:gd name="T17" fmla="*/ 76 h 241"/>
                <a:gd name="T18" fmla="*/ 55 w 134"/>
                <a:gd name="T19" fmla="*/ 100 h 241"/>
                <a:gd name="T20" fmla="*/ 46 w 134"/>
                <a:gd name="T21" fmla="*/ 127 h 241"/>
                <a:gd name="T22" fmla="*/ 40 w 134"/>
                <a:gd name="T23" fmla="*/ 156 h 241"/>
                <a:gd name="T24" fmla="*/ 38 w 134"/>
                <a:gd name="T25" fmla="*/ 189 h 241"/>
                <a:gd name="T26" fmla="*/ 38 w 134"/>
                <a:gd name="T27" fmla="*/ 197 h 241"/>
                <a:gd name="T28" fmla="*/ 40 w 134"/>
                <a:gd name="T29" fmla="*/ 203 h 241"/>
                <a:gd name="T30" fmla="*/ 40 w 134"/>
                <a:gd name="T31" fmla="*/ 210 h 241"/>
                <a:gd name="T32" fmla="*/ 40 w 134"/>
                <a:gd name="T33" fmla="*/ 218 h 241"/>
                <a:gd name="T34" fmla="*/ 50 w 134"/>
                <a:gd name="T35" fmla="*/ 209 h 241"/>
                <a:gd name="T36" fmla="*/ 61 w 134"/>
                <a:gd name="T37" fmla="*/ 200 h 241"/>
                <a:gd name="T38" fmla="*/ 70 w 134"/>
                <a:gd name="T39" fmla="*/ 191 h 241"/>
                <a:gd name="T40" fmla="*/ 77 w 134"/>
                <a:gd name="T41" fmla="*/ 182 h 241"/>
                <a:gd name="T42" fmla="*/ 79 w 134"/>
                <a:gd name="T43" fmla="*/ 161 h 241"/>
                <a:gd name="T44" fmla="*/ 82 w 134"/>
                <a:gd name="T45" fmla="*/ 142 h 241"/>
                <a:gd name="T46" fmla="*/ 88 w 134"/>
                <a:gd name="T47" fmla="*/ 124 h 241"/>
                <a:gd name="T48" fmla="*/ 93 w 134"/>
                <a:gd name="T49" fmla="*/ 107 h 241"/>
                <a:gd name="T50" fmla="*/ 102 w 134"/>
                <a:gd name="T51" fmla="*/ 92 h 241"/>
                <a:gd name="T52" fmla="*/ 111 w 134"/>
                <a:gd name="T53" fmla="*/ 80 h 241"/>
                <a:gd name="T54" fmla="*/ 122 w 134"/>
                <a:gd name="T55" fmla="*/ 70 h 241"/>
                <a:gd name="T56" fmla="*/ 134 w 134"/>
                <a:gd name="T57" fmla="*/ 63 h 241"/>
                <a:gd name="T58" fmla="*/ 134 w 134"/>
                <a:gd name="T59" fmla="*/ 0 h 241"/>
                <a:gd name="T60" fmla="*/ 131 w 134"/>
                <a:gd name="T61" fmla="*/ 0 h 241"/>
                <a:gd name="T62" fmla="*/ 128 w 134"/>
                <a:gd name="T63" fmla="*/ 0 h 241"/>
                <a:gd name="T64" fmla="*/ 125 w 134"/>
                <a:gd name="T65" fmla="*/ 0 h 241"/>
                <a:gd name="T66" fmla="*/ 122 w 134"/>
                <a:gd name="T67" fmla="*/ 0 h 241"/>
                <a:gd name="T68" fmla="*/ 98 w 134"/>
                <a:gd name="T69" fmla="*/ 4 h 241"/>
                <a:gd name="T70" fmla="*/ 74 w 134"/>
                <a:gd name="T71" fmla="*/ 15 h 241"/>
                <a:gd name="T72" fmla="*/ 53 w 134"/>
                <a:gd name="T73" fmla="*/ 31 h 241"/>
                <a:gd name="T74" fmla="*/ 35 w 134"/>
                <a:gd name="T75" fmla="*/ 55 h 241"/>
                <a:gd name="T76" fmla="*/ 20 w 134"/>
                <a:gd name="T77" fmla="*/ 82 h 241"/>
                <a:gd name="T78" fmla="*/ 8 w 134"/>
                <a:gd name="T79" fmla="*/ 115 h 241"/>
                <a:gd name="T80" fmla="*/ 3 w 134"/>
                <a:gd name="T81" fmla="*/ 149 h 241"/>
                <a:gd name="T82" fmla="*/ 0 w 134"/>
                <a:gd name="T83" fmla="*/ 188 h 241"/>
                <a:gd name="T84" fmla="*/ 0 w 134"/>
                <a:gd name="T85" fmla="*/ 203 h 241"/>
                <a:gd name="T86" fmla="*/ 1 w 134"/>
                <a:gd name="T87" fmla="*/ 216 h 241"/>
                <a:gd name="T88" fmla="*/ 4 w 134"/>
                <a:gd name="T89" fmla="*/ 229 h 241"/>
                <a:gd name="T90" fmla="*/ 5 w 134"/>
                <a:gd name="T91" fmla="*/ 241 h 241"/>
                <a:gd name="T92" fmla="*/ 10 w 134"/>
                <a:gd name="T93" fmla="*/ 238 h 241"/>
                <a:gd name="T94" fmla="*/ 16 w 134"/>
                <a:gd name="T95" fmla="*/ 235 h 241"/>
                <a:gd name="T96" fmla="*/ 20 w 134"/>
                <a:gd name="T97" fmla="*/ 232 h 241"/>
                <a:gd name="T98" fmla="*/ 25 w 134"/>
                <a:gd name="T99" fmla="*/ 229 h 241"/>
                <a:gd name="T100" fmla="*/ 23 w 134"/>
                <a:gd name="T101" fmla="*/ 219 h 241"/>
                <a:gd name="T102" fmla="*/ 22 w 134"/>
                <a:gd name="T103" fmla="*/ 209 h 241"/>
                <a:gd name="T104" fmla="*/ 20 w 134"/>
                <a:gd name="T105" fmla="*/ 200 h 241"/>
                <a:gd name="T106" fmla="*/ 20 w 134"/>
                <a:gd name="T107" fmla="*/ 189 h 241"/>
                <a:gd name="T108" fmla="*/ 22 w 134"/>
                <a:gd name="T109" fmla="*/ 155 h 241"/>
                <a:gd name="T110" fmla="*/ 28 w 134"/>
                <a:gd name="T111" fmla="*/ 124 h 241"/>
                <a:gd name="T112" fmla="*/ 38 w 134"/>
                <a:gd name="T113" fmla="*/ 95 h 241"/>
                <a:gd name="T114" fmla="*/ 50 w 134"/>
                <a:gd name="T115" fmla="*/ 71 h 241"/>
                <a:gd name="T116" fmla="*/ 65 w 134"/>
                <a:gd name="T117" fmla="*/ 51 h 241"/>
                <a:gd name="T118" fmla="*/ 83 w 134"/>
                <a:gd name="T119" fmla="*/ 36 h 241"/>
                <a:gd name="T120" fmla="*/ 102 w 134"/>
                <a:gd name="T121" fmla="*/ 25 h 241"/>
                <a:gd name="T122" fmla="*/ 123 w 134"/>
                <a:gd name="T123" fmla="*/ 2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241">
                  <a:moveTo>
                    <a:pt x="123" y="22"/>
                  </a:moveTo>
                  <a:lnTo>
                    <a:pt x="126" y="22"/>
                  </a:lnTo>
                  <a:lnTo>
                    <a:pt x="128" y="22"/>
                  </a:lnTo>
                  <a:lnTo>
                    <a:pt x="131" y="22"/>
                  </a:lnTo>
                  <a:lnTo>
                    <a:pt x="132" y="22"/>
                  </a:lnTo>
                  <a:lnTo>
                    <a:pt x="113" y="28"/>
                  </a:lnTo>
                  <a:lnTo>
                    <a:pt x="95" y="39"/>
                  </a:lnTo>
                  <a:lnTo>
                    <a:pt x="80" y="55"/>
                  </a:lnTo>
                  <a:lnTo>
                    <a:pt x="65" y="76"/>
                  </a:lnTo>
                  <a:lnTo>
                    <a:pt x="55" y="100"/>
                  </a:lnTo>
                  <a:lnTo>
                    <a:pt x="46" y="127"/>
                  </a:lnTo>
                  <a:lnTo>
                    <a:pt x="40" y="156"/>
                  </a:lnTo>
                  <a:lnTo>
                    <a:pt x="38" y="189"/>
                  </a:lnTo>
                  <a:lnTo>
                    <a:pt x="38" y="197"/>
                  </a:lnTo>
                  <a:lnTo>
                    <a:pt x="40" y="203"/>
                  </a:lnTo>
                  <a:lnTo>
                    <a:pt x="40" y="210"/>
                  </a:lnTo>
                  <a:lnTo>
                    <a:pt x="40" y="218"/>
                  </a:lnTo>
                  <a:lnTo>
                    <a:pt x="50" y="209"/>
                  </a:lnTo>
                  <a:lnTo>
                    <a:pt x="61" y="200"/>
                  </a:lnTo>
                  <a:lnTo>
                    <a:pt x="70" y="191"/>
                  </a:lnTo>
                  <a:lnTo>
                    <a:pt x="77" y="182"/>
                  </a:lnTo>
                  <a:lnTo>
                    <a:pt x="79" y="161"/>
                  </a:lnTo>
                  <a:lnTo>
                    <a:pt x="82" y="142"/>
                  </a:lnTo>
                  <a:lnTo>
                    <a:pt x="88" y="124"/>
                  </a:lnTo>
                  <a:lnTo>
                    <a:pt x="93" y="107"/>
                  </a:lnTo>
                  <a:lnTo>
                    <a:pt x="102" y="92"/>
                  </a:lnTo>
                  <a:lnTo>
                    <a:pt x="111" y="80"/>
                  </a:lnTo>
                  <a:lnTo>
                    <a:pt x="122" y="70"/>
                  </a:lnTo>
                  <a:lnTo>
                    <a:pt x="134" y="63"/>
                  </a:lnTo>
                  <a:lnTo>
                    <a:pt x="134" y="0"/>
                  </a:lnTo>
                  <a:lnTo>
                    <a:pt x="131" y="0"/>
                  </a:lnTo>
                  <a:lnTo>
                    <a:pt x="128" y="0"/>
                  </a:lnTo>
                  <a:lnTo>
                    <a:pt x="125" y="0"/>
                  </a:lnTo>
                  <a:lnTo>
                    <a:pt x="122" y="0"/>
                  </a:lnTo>
                  <a:lnTo>
                    <a:pt x="98" y="4"/>
                  </a:lnTo>
                  <a:lnTo>
                    <a:pt x="74" y="15"/>
                  </a:lnTo>
                  <a:lnTo>
                    <a:pt x="53" y="31"/>
                  </a:lnTo>
                  <a:lnTo>
                    <a:pt x="35" y="55"/>
                  </a:lnTo>
                  <a:lnTo>
                    <a:pt x="20" y="82"/>
                  </a:lnTo>
                  <a:lnTo>
                    <a:pt x="8" y="115"/>
                  </a:lnTo>
                  <a:lnTo>
                    <a:pt x="3" y="149"/>
                  </a:lnTo>
                  <a:lnTo>
                    <a:pt x="0" y="188"/>
                  </a:lnTo>
                  <a:lnTo>
                    <a:pt x="0" y="203"/>
                  </a:lnTo>
                  <a:lnTo>
                    <a:pt x="1" y="216"/>
                  </a:lnTo>
                  <a:lnTo>
                    <a:pt x="4" y="229"/>
                  </a:lnTo>
                  <a:lnTo>
                    <a:pt x="5" y="241"/>
                  </a:lnTo>
                  <a:lnTo>
                    <a:pt x="10" y="238"/>
                  </a:lnTo>
                  <a:lnTo>
                    <a:pt x="16" y="235"/>
                  </a:lnTo>
                  <a:lnTo>
                    <a:pt x="20" y="232"/>
                  </a:lnTo>
                  <a:lnTo>
                    <a:pt x="25" y="229"/>
                  </a:lnTo>
                  <a:lnTo>
                    <a:pt x="23" y="219"/>
                  </a:lnTo>
                  <a:lnTo>
                    <a:pt x="22" y="209"/>
                  </a:lnTo>
                  <a:lnTo>
                    <a:pt x="20" y="200"/>
                  </a:lnTo>
                  <a:lnTo>
                    <a:pt x="20" y="189"/>
                  </a:lnTo>
                  <a:lnTo>
                    <a:pt x="22" y="155"/>
                  </a:lnTo>
                  <a:lnTo>
                    <a:pt x="28" y="124"/>
                  </a:lnTo>
                  <a:lnTo>
                    <a:pt x="38" y="95"/>
                  </a:lnTo>
                  <a:lnTo>
                    <a:pt x="50" y="71"/>
                  </a:lnTo>
                  <a:lnTo>
                    <a:pt x="65" y="51"/>
                  </a:lnTo>
                  <a:lnTo>
                    <a:pt x="83" y="36"/>
                  </a:lnTo>
                  <a:lnTo>
                    <a:pt x="102" y="25"/>
                  </a:lnTo>
                  <a:lnTo>
                    <a:pt x="12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92" name="Freeform 43"/>
            <p:cNvSpPr>
              <a:spLocks/>
            </p:cNvSpPr>
            <p:nvPr/>
          </p:nvSpPr>
          <p:spPr bwMode="auto">
            <a:xfrm>
              <a:off x="1203" y="2060"/>
              <a:ext cx="112" cy="207"/>
            </a:xfrm>
            <a:custGeom>
              <a:avLst/>
              <a:gdLst>
                <a:gd name="T0" fmla="*/ 18 w 112"/>
                <a:gd name="T1" fmla="*/ 167 h 207"/>
                <a:gd name="T2" fmla="*/ 20 w 112"/>
                <a:gd name="T3" fmla="*/ 134 h 207"/>
                <a:gd name="T4" fmla="*/ 26 w 112"/>
                <a:gd name="T5" fmla="*/ 105 h 207"/>
                <a:gd name="T6" fmla="*/ 35 w 112"/>
                <a:gd name="T7" fmla="*/ 78 h 207"/>
                <a:gd name="T8" fmla="*/ 45 w 112"/>
                <a:gd name="T9" fmla="*/ 54 h 207"/>
                <a:gd name="T10" fmla="*/ 60 w 112"/>
                <a:gd name="T11" fmla="*/ 33 h 207"/>
                <a:gd name="T12" fmla="*/ 75 w 112"/>
                <a:gd name="T13" fmla="*/ 17 h 207"/>
                <a:gd name="T14" fmla="*/ 93 w 112"/>
                <a:gd name="T15" fmla="*/ 6 h 207"/>
                <a:gd name="T16" fmla="*/ 112 w 112"/>
                <a:gd name="T17" fmla="*/ 0 h 207"/>
                <a:gd name="T18" fmla="*/ 111 w 112"/>
                <a:gd name="T19" fmla="*/ 0 h 207"/>
                <a:gd name="T20" fmla="*/ 108 w 112"/>
                <a:gd name="T21" fmla="*/ 0 h 207"/>
                <a:gd name="T22" fmla="*/ 106 w 112"/>
                <a:gd name="T23" fmla="*/ 0 h 207"/>
                <a:gd name="T24" fmla="*/ 103 w 112"/>
                <a:gd name="T25" fmla="*/ 0 h 207"/>
                <a:gd name="T26" fmla="*/ 82 w 112"/>
                <a:gd name="T27" fmla="*/ 3 h 207"/>
                <a:gd name="T28" fmla="*/ 63 w 112"/>
                <a:gd name="T29" fmla="*/ 14 h 207"/>
                <a:gd name="T30" fmla="*/ 45 w 112"/>
                <a:gd name="T31" fmla="*/ 29 h 207"/>
                <a:gd name="T32" fmla="*/ 30 w 112"/>
                <a:gd name="T33" fmla="*/ 49 h 207"/>
                <a:gd name="T34" fmla="*/ 18 w 112"/>
                <a:gd name="T35" fmla="*/ 73 h 207"/>
                <a:gd name="T36" fmla="*/ 8 w 112"/>
                <a:gd name="T37" fmla="*/ 102 h 207"/>
                <a:gd name="T38" fmla="*/ 2 w 112"/>
                <a:gd name="T39" fmla="*/ 133 h 207"/>
                <a:gd name="T40" fmla="*/ 0 w 112"/>
                <a:gd name="T41" fmla="*/ 167 h 207"/>
                <a:gd name="T42" fmla="*/ 0 w 112"/>
                <a:gd name="T43" fmla="*/ 178 h 207"/>
                <a:gd name="T44" fmla="*/ 2 w 112"/>
                <a:gd name="T45" fmla="*/ 187 h 207"/>
                <a:gd name="T46" fmla="*/ 3 w 112"/>
                <a:gd name="T47" fmla="*/ 197 h 207"/>
                <a:gd name="T48" fmla="*/ 5 w 112"/>
                <a:gd name="T49" fmla="*/ 207 h 207"/>
                <a:gd name="T50" fmla="*/ 8 w 112"/>
                <a:gd name="T51" fmla="*/ 205 h 207"/>
                <a:gd name="T52" fmla="*/ 12 w 112"/>
                <a:gd name="T53" fmla="*/ 202 h 207"/>
                <a:gd name="T54" fmla="*/ 17 w 112"/>
                <a:gd name="T55" fmla="*/ 199 h 207"/>
                <a:gd name="T56" fmla="*/ 20 w 112"/>
                <a:gd name="T57" fmla="*/ 196 h 207"/>
                <a:gd name="T58" fmla="*/ 20 w 112"/>
                <a:gd name="T59" fmla="*/ 188 h 207"/>
                <a:gd name="T60" fmla="*/ 20 w 112"/>
                <a:gd name="T61" fmla="*/ 181 h 207"/>
                <a:gd name="T62" fmla="*/ 18 w 112"/>
                <a:gd name="T63" fmla="*/ 175 h 207"/>
                <a:gd name="T64" fmla="*/ 18 w 112"/>
                <a:gd name="T65" fmla="*/ 16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207">
                  <a:moveTo>
                    <a:pt x="18" y="167"/>
                  </a:moveTo>
                  <a:lnTo>
                    <a:pt x="20" y="134"/>
                  </a:lnTo>
                  <a:lnTo>
                    <a:pt x="26" y="105"/>
                  </a:lnTo>
                  <a:lnTo>
                    <a:pt x="35" y="78"/>
                  </a:lnTo>
                  <a:lnTo>
                    <a:pt x="45" y="54"/>
                  </a:lnTo>
                  <a:lnTo>
                    <a:pt x="60" y="33"/>
                  </a:lnTo>
                  <a:lnTo>
                    <a:pt x="75" y="17"/>
                  </a:lnTo>
                  <a:lnTo>
                    <a:pt x="93" y="6"/>
                  </a:lnTo>
                  <a:lnTo>
                    <a:pt x="112" y="0"/>
                  </a:lnTo>
                  <a:lnTo>
                    <a:pt x="111" y="0"/>
                  </a:lnTo>
                  <a:lnTo>
                    <a:pt x="108" y="0"/>
                  </a:lnTo>
                  <a:lnTo>
                    <a:pt x="106" y="0"/>
                  </a:lnTo>
                  <a:lnTo>
                    <a:pt x="103" y="0"/>
                  </a:lnTo>
                  <a:lnTo>
                    <a:pt x="82" y="3"/>
                  </a:lnTo>
                  <a:lnTo>
                    <a:pt x="63" y="14"/>
                  </a:lnTo>
                  <a:lnTo>
                    <a:pt x="45" y="29"/>
                  </a:lnTo>
                  <a:lnTo>
                    <a:pt x="30" y="49"/>
                  </a:lnTo>
                  <a:lnTo>
                    <a:pt x="18" y="73"/>
                  </a:lnTo>
                  <a:lnTo>
                    <a:pt x="8" y="102"/>
                  </a:lnTo>
                  <a:lnTo>
                    <a:pt x="2" y="133"/>
                  </a:lnTo>
                  <a:lnTo>
                    <a:pt x="0" y="167"/>
                  </a:lnTo>
                  <a:lnTo>
                    <a:pt x="0" y="178"/>
                  </a:lnTo>
                  <a:lnTo>
                    <a:pt x="2" y="187"/>
                  </a:lnTo>
                  <a:lnTo>
                    <a:pt x="3" y="197"/>
                  </a:lnTo>
                  <a:lnTo>
                    <a:pt x="5" y="207"/>
                  </a:lnTo>
                  <a:lnTo>
                    <a:pt x="8" y="205"/>
                  </a:lnTo>
                  <a:lnTo>
                    <a:pt x="12" y="202"/>
                  </a:lnTo>
                  <a:lnTo>
                    <a:pt x="17" y="199"/>
                  </a:lnTo>
                  <a:lnTo>
                    <a:pt x="20" y="196"/>
                  </a:lnTo>
                  <a:lnTo>
                    <a:pt x="20" y="188"/>
                  </a:lnTo>
                  <a:lnTo>
                    <a:pt x="20" y="181"/>
                  </a:lnTo>
                  <a:lnTo>
                    <a:pt x="18" y="175"/>
                  </a:lnTo>
                  <a:lnTo>
                    <a:pt x="18" y="167"/>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grpSp>
      <p:sp>
        <p:nvSpPr>
          <p:cNvPr id="93" name="Freeform 38"/>
          <p:cNvSpPr>
            <a:spLocks/>
          </p:cNvSpPr>
          <p:nvPr/>
        </p:nvSpPr>
        <p:spPr bwMode="auto">
          <a:xfrm rot="16200000">
            <a:off x="6082392" y="3412862"/>
            <a:ext cx="543019" cy="166910"/>
          </a:xfrm>
          <a:custGeom>
            <a:avLst/>
            <a:gdLst>
              <a:gd name="T0" fmla="*/ 114 w 212"/>
              <a:gd name="T1" fmla="*/ 0 h 95"/>
              <a:gd name="T2" fmla="*/ 118 w 212"/>
              <a:gd name="T3" fmla="*/ 2 h 95"/>
              <a:gd name="T4" fmla="*/ 129 w 212"/>
              <a:gd name="T5" fmla="*/ 6 h 95"/>
              <a:gd name="T6" fmla="*/ 142 w 212"/>
              <a:gd name="T7" fmla="*/ 10 h 95"/>
              <a:gd name="T8" fmla="*/ 156 w 212"/>
              <a:gd name="T9" fmla="*/ 16 h 95"/>
              <a:gd name="T10" fmla="*/ 169 w 212"/>
              <a:gd name="T11" fmla="*/ 22 h 95"/>
              <a:gd name="T12" fmla="*/ 181 w 212"/>
              <a:gd name="T13" fmla="*/ 27 h 95"/>
              <a:gd name="T14" fmla="*/ 190 w 212"/>
              <a:gd name="T15" fmla="*/ 30 h 95"/>
              <a:gd name="T16" fmla="*/ 193 w 212"/>
              <a:gd name="T17" fmla="*/ 31 h 95"/>
              <a:gd name="T18" fmla="*/ 196 w 212"/>
              <a:gd name="T19" fmla="*/ 34 h 95"/>
              <a:gd name="T20" fmla="*/ 203 w 212"/>
              <a:gd name="T21" fmla="*/ 40 h 95"/>
              <a:gd name="T22" fmla="*/ 209 w 212"/>
              <a:gd name="T23" fmla="*/ 52 h 95"/>
              <a:gd name="T24" fmla="*/ 212 w 212"/>
              <a:gd name="T25" fmla="*/ 70 h 95"/>
              <a:gd name="T26" fmla="*/ 212 w 212"/>
              <a:gd name="T27" fmla="*/ 72 h 95"/>
              <a:gd name="T28" fmla="*/ 212 w 212"/>
              <a:gd name="T29" fmla="*/ 78 h 95"/>
              <a:gd name="T30" fmla="*/ 212 w 212"/>
              <a:gd name="T31" fmla="*/ 87 h 95"/>
              <a:gd name="T32" fmla="*/ 212 w 212"/>
              <a:gd name="T33" fmla="*/ 95 h 95"/>
              <a:gd name="T34" fmla="*/ 176 w 212"/>
              <a:gd name="T35" fmla="*/ 82 h 95"/>
              <a:gd name="T36" fmla="*/ 142 w 212"/>
              <a:gd name="T37" fmla="*/ 73 h 95"/>
              <a:gd name="T38" fmla="*/ 112 w 212"/>
              <a:gd name="T39" fmla="*/ 70 h 95"/>
              <a:gd name="T40" fmla="*/ 84 w 212"/>
              <a:gd name="T41" fmla="*/ 70 h 95"/>
              <a:gd name="T42" fmla="*/ 59 w 212"/>
              <a:gd name="T43" fmla="*/ 73 h 95"/>
              <a:gd name="T44" fmla="*/ 35 w 212"/>
              <a:gd name="T45" fmla="*/ 79 h 95"/>
              <a:gd name="T46" fmla="*/ 17 w 212"/>
              <a:gd name="T47" fmla="*/ 85 h 95"/>
              <a:gd name="T48" fmla="*/ 0 w 212"/>
              <a:gd name="T49" fmla="*/ 92 h 95"/>
              <a:gd name="T50" fmla="*/ 0 w 212"/>
              <a:gd name="T51" fmla="*/ 84 h 95"/>
              <a:gd name="T52" fmla="*/ 0 w 212"/>
              <a:gd name="T53" fmla="*/ 76 h 95"/>
              <a:gd name="T54" fmla="*/ 0 w 212"/>
              <a:gd name="T55" fmla="*/ 70 h 95"/>
              <a:gd name="T56" fmla="*/ 0 w 212"/>
              <a:gd name="T57" fmla="*/ 69 h 95"/>
              <a:gd name="T58" fmla="*/ 0 w 212"/>
              <a:gd name="T59" fmla="*/ 69 h 95"/>
              <a:gd name="T60" fmla="*/ 0 w 212"/>
              <a:gd name="T61" fmla="*/ 67 h 95"/>
              <a:gd name="T62" fmla="*/ 0 w 212"/>
              <a:gd name="T63" fmla="*/ 67 h 95"/>
              <a:gd name="T64" fmla="*/ 0 w 212"/>
              <a:gd name="T65" fmla="*/ 67 h 95"/>
              <a:gd name="T66" fmla="*/ 0 w 212"/>
              <a:gd name="T67" fmla="*/ 67 h 95"/>
              <a:gd name="T68" fmla="*/ 0 w 212"/>
              <a:gd name="T69" fmla="*/ 66 h 95"/>
              <a:gd name="T70" fmla="*/ 0 w 212"/>
              <a:gd name="T71" fmla="*/ 66 h 95"/>
              <a:gd name="T72" fmla="*/ 0 w 212"/>
              <a:gd name="T73" fmla="*/ 64 h 95"/>
              <a:gd name="T74" fmla="*/ 0 w 212"/>
              <a:gd name="T75" fmla="*/ 55 h 95"/>
              <a:gd name="T76" fmla="*/ 3 w 212"/>
              <a:gd name="T77" fmla="*/ 45 h 95"/>
              <a:gd name="T78" fmla="*/ 9 w 212"/>
              <a:gd name="T79" fmla="*/ 31 h 95"/>
              <a:gd name="T80" fmla="*/ 21 w 212"/>
              <a:gd name="T81" fmla="*/ 21 h 95"/>
              <a:gd name="T82" fmla="*/ 24 w 212"/>
              <a:gd name="T83" fmla="*/ 18 h 95"/>
              <a:gd name="T84" fmla="*/ 33 w 212"/>
              <a:gd name="T85" fmla="*/ 12 h 95"/>
              <a:gd name="T86" fmla="*/ 42 w 212"/>
              <a:gd name="T87" fmla="*/ 6 h 95"/>
              <a:gd name="T88" fmla="*/ 51 w 212"/>
              <a:gd name="T89" fmla="*/ 0 h 95"/>
              <a:gd name="T90" fmla="*/ 56 w 212"/>
              <a:gd name="T91" fmla="*/ 0 h 95"/>
              <a:gd name="T92" fmla="*/ 65 w 212"/>
              <a:gd name="T93" fmla="*/ 0 h 95"/>
              <a:gd name="T94" fmla="*/ 74 w 212"/>
              <a:gd name="T95" fmla="*/ 0 h 95"/>
              <a:gd name="T96" fmla="*/ 84 w 212"/>
              <a:gd name="T97" fmla="*/ 0 h 95"/>
              <a:gd name="T98" fmla="*/ 94 w 212"/>
              <a:gd name="T99" fmla="*/ 0 h 95"/>
              <a:gd name="T100" fmla="*/ 103 w 212"/>
              <a:gd name="T101" fmla="*/ 0 h 95"/>
              <a:gd name="T102" fmla="*/ 111 w 212"/>
              <a:gd name="T103" fmla="*/ 0 h 95"/>
              <a:gd name="T104" fmla="*/ 114 w 212"/>
              <a:gd name="T10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95">
                <a:moveTo>
                  <a:pt x="114" y="0"/>
                </a:moveTo>
                <a:lnTo>
                  <a:pt x="118" y="2"/>
                </a:lnTo>
                <a:lnTo>
                  <a:pt x="129" y="6"/>
                </a:lnTo>
                <a:lnTo>
                  <a:pt x="142" y="10"/>
                </a:lnTo>
                <a:lnTo>
                  <a:pt x="156" y="16"/>
                </a:lnTo>
                <a:lnTo>
                  <a:pt x="169" y="22"/>
                </a:lnTo>
                <a:lnTo>
                  <a:pt x="181" y="27"/>
                </a:lnTo>
                <a:lnTo>
                  <a:pt x="190" y="30"/>
                </a:lnTo>
                <a:lnTo>
                  <a:pt x="193" y="31"/>
                </a:lnTo>
                <a:lnTo>
                  <a:pt x="196" y="34"/>
                </a:lnTo>
                <a:lnTo>
                  <a:pt x="203" y="40"/>
                </a:lnTo>
                <a:lnTo>
                  <a:pt x="209" y="52"/>
                </a:lnTo>
                <a:lnTo>
                  <a:pt x="212" y="70"/>
                </a:lnTo>
                <a:lnTo>
                  <a:pt x="212" y="72"/>
                </a:lnTo>
                <a:lnTo>
                  <a:pt x="212" y="78"/>
                </a:lnTo>
                <a:lnTo>
                  <a:pt x="212" y="87"/>
                </a:lnTo>
                <a:lnTo>
                  <a:pt x="212" y="95"/>
                </a:lnTo>
                <a:lnTo>
                  <a:pt x="176" y="82"/>
                </a:lnTo>
                <a:lnTo>
                  <a:pt x="142" y="73"/>
                </a:lnTo>
                <a:lnTo>
                  <a:pt x="112" y="70"/>
                </a:lnTo>
                <a:lnTo>
                  <a:pt x="84" y="70"/>
                </a:lnTo>
                <a:lnTo>
                  <a:pt x="59" y="73"/>
                </a:lnTo>
                <a:lnTo>
                  <a:pt x="35" y="79"/>
                </a:lnTo>
                <a:lnTo>
                  <a:pt x="17" y="85"/>
                </a:lnTo>
                <a:lnTo>
                  <a:pt x="0" y="92"/>
                </a:lnTo>
                <a:lnTo>
                  <a:pt x="0" y="84"/>
                </a:lnTo>
                <a:lnTo>
                  <a:pt x="0" y="76"/>
                </a:lnTo>
                <a:lnTo>
                  <a:pt x="0" y="70"/>
                </a:lnTo>
                <a:lnTo>
                  <a:pt x="0" y="69"/>
                </a:lnTo>
                <a:lnTo>
                  <a:pt x="0" y="69"/>
                </a:lnTo>
                <a:lnTo>
                  <a:pt x="0" y="67"/>
                </a:lnTo>
                <a:lnTo>
                  <a:pt x="0" y="67"/>
                </a:lnTo>
                <a:lnTo>
                  <a:pt x="0" y="67"/>
                </a:lnTo>
                <a:lnTo>
                  <a:pt x="0" y="67"/>
                </a:lnTo>
                <a:lnTo>
                  <a:pt x="0" y="66"/>
                </a:lnTo>
                <a:lnTo>
                  <a:pt x="0" y="66"/>
                </a:lnTo>
                <a:lnTo>
                  <a:pt x="0" y="64"/>
                </a:lnTo>
                <a:lnTo>
                  <a:pt x="0" y="55"/>
                </a:lnTo>
                <a:lnTo>
                  <a:pt x="3" y="45"/>
                </a:lnTo>
                <a:lnTo>
                  <a:pt x="9" y="31"/>
                </a:lnTo>
                <a:lnTo>
                  <a:pt x="21" y="21"/>
                </a:lnTo>
                <a:lnTo>
                  <a:pt x="24" y="18"/>
                </a:lnTo>
                <a:lnTo>
                  <a:pt x="33" y="12"/>
                </a:lnTo>
                <a:lnTo>
                  <a:pt x="42" y="6"/>
                </a:lnTo>
                <a:lnTo>
                  <a:pt x="51" y="0"/>
                </a:lnTo>
                <a:lnTo>
                  <a:pt x="56" y="0"/>
                </a:lnTo>
                <a:lnTo>
                  <a:pt x="65" y="0"/>
                </a:lnTo>
                <a:lnTo>
                  <a:pt x="74" y="0"/>
                </a:lnTo>
                <a:lnTo>
                  <a:pt x="84" y="0"/>
                </a:lnTo>
                <a:lnTo>
                  <a:pt x="94" y="0"/>
                </a:lnTo>
                <a:lnTo>
                  <a:pt x="103" y="0"/>
                </a:lnTo>
                <a:lnTo>
                  <a:pt x="111" y="0"/>
                </a:lnTo>
                <a:lnTo>
                  <a:pt x="114" y="0"/>
                </a:lnTo>
                <a:close/>
              </a:path>
            </a:pathLst>
          </a:custGeom>
          <a:solidFill>
            <a:srgbClr val="F57D05"/>
          </a:solidFill>
          <a:ln>
            <a:noFill/>
          </a:ln>
        </p:spPr>
        <p:txBody>
          <a:bodyPr vert="horz" wrap="square" lIns="124358" tIns="62179" rIns="124358" bIns="62179" numCol="1" anchor="t" anchorCtr="0" compatLnSpc="1">
            <a:prstTxWarp prst="textNoShape">
              <a:avLst/>
            </a:prstTxWarp>
          </a:bodyPr>
          <a:lstStyle/>
          <a:p>
            <a:endParaRPr lang="en-US" dirty="0">
              <a:solidFill>
                <a:srgbClr val="CC6600"/>
              </a:solidFill>
            </a:endParaRPr>
          </a:p>
        </p:txBody>
      </p:sp>
      <p:grpSp>
        <p:nvGrpSpPr>
          <p:cNvPr id="4" name="Group 3"/>
          <p:cNvGrpSpPr/>
          <p:nvPr/>
        </p:nvGrpSpPr>
        <p:grpSpPr>
          <a:xfrm>
            <a:off x="503237" y="1820862"/>
            <a:ext cx="4572000" cy="4171880"/>
            <a:chOff x="503237" y="1820862"/>
            <a:chExt cx="4572000" cy="4171880"/>
          </a:xfrm>
        </p:grpSpPr>
        <p:pic>
          <p:nvPicPr>
            <p:cNvPr id="20" name="Picture 6" descr="http://venturebeat.files.wordpress.com/2009/05/ibm-logojpg.png"/>
            <p:cNvPicPr>
              <a:picLocks noChangeAspect="1" noChangeArrowheads="1"/>
            </p:cNvPicPr>
            <p:nvPr/>
          </p:nvPicPr>
          <p:blipFill rotWithShape="1">
            <a:blip r:embed="rId3">
              <a:extLst>
                <a:ext uri="{28A0092B-C50C-407E-A947-70E740481C1C}">
                  <a14:useLocalDpi xmlns:a14="http://schemas.microsoft.com/office/drawing/2010/main" val="0"/>
                </a:ext>
              </a:extLst>
            </a:blip>
            <a:srcRect t="28166" b="23202"/>
            <a:stretch/>
          </p:blipFill>
          <p:spPr bwMode="auto">
            <a:xfrm>
              <a:off x="664866" y="4640262"/>
              <a:ext cx="1286171" cy="6254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nfrastructure.com/images/partners/EMC-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7" y="3897092"/>
              <a:ext cx="1867918" cy="6669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http://www.verney.ca/assets/image/Opentext%20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237" y="2506662"/>
              <a:ext cx="2871928" cy="8659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1.findthebest.com/sites/default/files/1020/media/images/CRM_OnDemand_Customer_Relationship_Management.jpg"/>
            <p:cNvPicPr>
              <a:picLocks noChangeAspect="1" noChangeArrowheads="1"/>
            </p:cNvPicPr>
            <p:nvPr/>
          </p:nvPicPr>
          <p:blipFill rotWithShape="1">
            <a:blip r:embed="rId6">
              <a:extLst>
                <a:ext uri="{28A0092B-C50C-407E-A947-70E740481C1C}">
                  <a14:useLocalDpi xmlns:a14="http://schemas.microsoft.com/office/drawing/2010/main" val="0"/>
                </a:ext>
              </a:extLst>
            </a:blip>
            <a:srcRect l="6773" t="34444" r="4682" b="38889"/>
            <a:stretch/>
          </p:blipFill>
          <p:spPr bwMode="auto">
            <a:xfrm>
              <a:off x="557245" y="3268662"/>
              <a:ext cx="2689192" cy="60742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http://ecmplus.files.wordpress.com/2011/04/huddle-logo-rgb.png?w=500&amp;h=3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6967" y="3243384"/>
              <a:ext cx="2858270" cy="20179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0" descr="http://www.cloudave.com/wordpress/wp-content/uploads/2012/05/box-logo.png?37e08b"/>
            <p:cNvPicPr>
              <a:picLocks noChangeAspect="1" noChangeArrowheads="1"/>
            </p:cNvPicPr>
            <p:nvPr/>
          </p:nvPicPr>
          <p:blipFill rotWithShape="1">
            <a:blip r:embed="rId8">
              <a:extLst>
                <a:ext uri="{28A0092B-C50C-407E-A947-70E740481C1C}">
                  <a14:useLocalDpi xmlns:a14="http://schemas.microsoft.com/office/drawing/2010/main" val="0"/>
                </a:ext>
              </a:extLst>
            </a:blip>
            <a:srcRect t="13144" b="16286"/>
            <a:stretch/>
          </p:blipFill>
          <p:spPr bwMode="auto">
            <a:xfrm>
              <a:off x="3398837" y="2582862"/>
              <a:ext cx="977263" cy="6896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http://www.dailypolitical.com/logos/jive-software-inc-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46437" y="3388637"/>
              <a:ext cx="1200438" cy="57765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descr="http://cdn4.steadfast.net/images/alfresc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2509" y="5326062"/>
              <a:ext cx="1903128" cy="54717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http://s1.cdn.memeburn.com/wp-content/uploads/googl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637" y="5326062"/>
              <a:ext cx="1602271" cy="66668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http://upload.wikimedia.org/wikipedia/en/0/09/Sitecore_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55837" y="4640262"/>
              <a:ext cx="2187946" cy="5688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9"/>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t="34924" b="38077"/>
            <a:stretch/>
          </p:blipFill>
          <p:spPr bwMode="auto">
            <a:xfrm>
              <a:off x="665206" y="1820862"/>
              <a:ext cx="3756030" cy="6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29"/>
          <p:cNvGrpSpPr/>
          <p:nvPr/>
        </p:nvGrpSpPr>
        <p:grpSpPr>
          <a:xfrm>
            <a:off x="1189037" y="1678447"/>
            <a:ext cx="4363642" cy="4343400"/>
            <a:chOff x="3116125" y="3116262"/>
            <a:chExt cx="4363642" cy="4343400"/>
          </a:xfrm>
        </p:grpSpPr>
        <p:sp>
          <p:nvSpPr>
            <p:cNvPr id="36" name="Rectangle 35"/>
            <p:cNvSpPr/>
            <p:nvPr/>
          </p:nvSpPr>
          <p:spPr bwMode="auto">
            <a:xfrm>
              <a:off x="3116125" y="3116262"/>
              <a:ext cx="4343400" cy="4343400"/>
            </a:xfrm>
            <a:prstGeom prst="rect">
              <a:avLst/>
            </a:prstGeom>
            <a:solidFill>
              <a:schemeClr val="bg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1" name="Picture 3" descr="C:\Documents and Settings\rharbridge\My Documents\My Pictures\Microsoft Clip Organizer\j0149419.wmf"/>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152117" y="4098248"/>
              <a:ext cx="4327650" cy="3056614"/>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ctrTitle" idx="4294967295"/>
          </p:nvPr>
        </p:nvSpPr>
        <p:spPr>
          <a:xfrm>
            <a:off x="731837" y="550862"/>
            <a:ext cx="10972800" cy="1498600"/>
          </a:xfrm>
        </p:spPr>
        <p:txBody>
          <a:bodyPr>
            <a:noAutofit/>
          </a:bodyPr>
          <a:lstStyle/>
          <a:p>
            <a:pPr algn="l"/>
            <a:r>
              <a:rPr lang="en-US" sz="6000" b="1" dirty="0" smtClean="0">
                <a:solidFill>
                  <a:srgbClr val="000000"/>
                </a:solidFill>
                <a:latin typeface="+mn-lt"/>
              </a:rPr>
              <a:t>Seven Steps </a:t>
            </a:r>
            <a:r>
              <a:rPr lang="en-US" sz="6000" dirty="0" smtClean="0">
                <a:solidFill>
                  <a:srgbClr val="000000"/>
                </a:solidFill>
                <a:latin typeface="+mn-lt"/>
              </a:rPr>
              <a:t>For Success…</a:t>
            </a:r>
            <a:endParaRPr lang="en-US" sz="6000" dirty="0">
              <a:solidFill>
                <a:srgbClr val="000000"/>
              </a:solidFill>
              <a:latin typeface="+mn-lt"/>
            </a:endParaRPr>
          </a:p>
        </p:txBody>
      </p:sp>
      <p:sp>
        <p:nvSpPr>
          <p:cNvPr id="9" name="Rectangle 8"/>
          <p:cNvSpPr/>
          <p:nvPr/>
        </p:nvSpPr>
        <p:spPr bwMode="auto">
          <a:xfrm>
            <a:off x="350837" y="1668462"/>
            <a:ext cx="1234440" cy="4343400"/>
          </a:xfrm>
          <a:prstGeom prst="rect">
            <a:avLst/>
          </a:prstGeom>
          <a:gradFill flip="none" rotWithShape="1">
            <a:gsLst>
              <a:gs pos="0">
                <a:schemeClr val="accent1">
                  <a:shade val="30000"/>
                  <a:satMod val="115000"/>
                </a:schemeClr>
              </a:gs>
              <a:gs pos="50000">
                <a:schemeClr val="accent1">
                  <a:shade val="67500"/>
                  <a:satMod val="115000"/>
                  <a:alpha val="90000"/>
                </a:schemeClr>
              </a:gs>
              <a:gs pos="100000">
                <a:schemeClr val="accent1">
                  <a:shade val="100000"/>
                  <a:satMod val="115000"/>
                  <a:alpha val="70000"/>
                </a:schemeClr>
              </a:gs>
            </a:gsLst>
            <a:lin ang="5400000" scaled="1"/>
            <a:tileRect/>
          </a:gra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ts val="600"/>
              </a:spcBef>
              <a:spcAft>
                <a:spcPts val="600"/>
              </a:spcAft>
            </a:pPr>
            <a:endParaRPr lang="en-US" sz="2800" b="1" dirty="0">
              <a:gradFill>
                <a:gsLst>
                  <a:gs pos="0">
                    <a:srgbClr val="FFFFFF"/>
                  </a:gs>
                  <a:gs pos="100000">
                    <a:srgbClr val="FFFFFF"/>
                  </a:gs>
                </a:gsLst>
                <a:lin ang="5400000" scaled="0"/>
              </a:gradFill>
            </a:endParaRPr>
          </a:p>
        </p:txBody>
      </p:sp>
      <p:pic>
        <p:nvPicPr>
          <p:cNvPr id="37" name="Picture 2"/>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r="80452"/>
          <a:stretch/>
        </p:blipFill>
        <p:spPr bwMode="auto">
          <a:xfrm>
            <a:off x="1585278" y="1678459"/>
            <a:ext cx="1219200" cy="4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1570037" y="1668462"/>
            <a:ext cx="1234440" cy="4343400"/>
          </a:xfrm>
          <a:prstGeom prst="rect">
            <a:avLst/>
          </a:prstGeom>
          <a:gradFill>
            <a:gsLst>
              <a:gs pos="0">
                <a:schemeClr val="tx2"/>
              </a:gs>
              <a:gs pos="50000">
                <a:schemeClr val="tx2">
                  <a:alpha val="90000"/>
                </a:schemeClr>
              </a:gs>
              <a:gs pos="100000">
                <a:schemeClr val="tx2">
                  <a:alpha val="70000"/>
                </a:schemeClr>
              </a:gs>
            </a:gsLst>
            <a:lin ang="5400000" scaled="1"/>
          </a:gradFill>
          <a:ln>
            <a:solidFill>
              <a:srgbClr val="000000"/>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2818946" y="1668462"/>
            <a:ext cx="1234440" cy="4343400"/>
          </a:xfrm>
          <a:prstGeom prst="rect">
            <a:avLst/>
          </a:prstGeom>
          <a:gradFill>
            <a:gsLst>
              <a:gs pos="0">
                <a:schemeClr val="accent4">
                  <a:lumMod val="75000"/>
                </a:schemeClr>
              </a:gs>
              <a:gs pos="50000">
                <a:schemeClr val="accent4">
                  <a:alpha val="90000"/>
                </a:schemeClr>
              </a:gs>
              <a:gs pos="100000">
                <a:schemeClr val="accent4">
                  <a:alpha val="70000"/>
                </a:schemeClr>
              </a:gs>
            </a:gsLst>
            <a:lin ang="5400000" scaled="1"/>
          </a:gradFill>
          <a:ln>
            <a:solidFill>
              <a:srgbClr val="000000"/>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9" name="Picture 6" descr="C:\Documents and Settings\rharbridge\Local Settings\Temporary Internet Files\Content.IE5\7TSLBMO1\MPj04305840000[1].jpg"/>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l="45598" r="38858" b="1235"/>
          <a:stretch/>
        </p:blipFill>
        <p:spPr bwMode="auto">
          <a:xfrm>
            <a:off x="4056060" y="1668463"/>
            <a:ext cx="1234440" cy="4343399"/>
          </a:xfrm>
          <a:prstGeom prst="rect">
            <a:avLst/>
          </a:prstGeom>
          <a:noFill/>
          <a:effectLst/>
        </p:spPr>
      </p:pic>
      <p:sp>
        <p:nvSpPr>
          <p:cNvPr id="50" name="Rectangle 49"/>
          <p:cNvSpPr/>
          <p:nvPr/>
        </p:nvSpPr>
        <p:spPr bwMode="auto">
          <a:xfrm>
            <a:off x="4056060" y="1668462"/>
            <a:ext cx="1234440" cy="4343400"/>
          </a:xfrm>
          <a:prstGeom prst="rect">
            <a:avLst/>
          </a:prstGeom>
          <a:gradFill>
            <a:gsLst>
              <a:gs pos="0">
                <a:schemeClr val="tx1">
                  <a:lumMod val="50000"/>
                </a:schemeClr>
              </a:gs>
              <a:gs pos="50000">
                <a:schemeClr val="tx1">
                  <a:lumMod val="50000"/>
                  <a:alpha val="90000"/>
                </a:schemeClr>
              </a:gs>
              <a:gs pos="100000">
                <a:schemeClr val="tx1">
                  <a:lumMod val="50000"/>
                  <a:alpha val="70000"/>
                </a:schemeClr>
              </a:gs>
            </a:gsLst>
            <a:lin ang="5400000" scaled="1"/>
          </a:gradFill>
          <a:ln>
            <a:solidFill>
              <a:srgbClr val="0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 name="Picture 6"/>
          <p:cNvPicPr>
            <a:picLocks noChangeAspect="1"/>
          </p:cNvPicPr>
          <p:nvPr/>
        </p:nvPicPr>
        <p:blipFill rotWithShape="1">
          <a:blip r:embed="rId17"/>
          <a:srcRect l="20522" r="27875"/>
          <a:stretch/>
        </p:blipFill>
        <p:spPr>
          <a:xfrm>
            <a:off x="5303837" y="1678447"/>
            <a:ext cx="4343400" cy="4333415"/>
          </a:xfrm>
          <a:prstGeom prst="rect">
            <a:avLst/>
          </a:prstGeom>
        </p:spPr>
      </p:pic>
      <p:sp>
        <p:nvSpPr>
          <p:cNvPr id="33" name="Rectangle 32"/>
          <p:cNvSpPr/>
          <p:nvPr/>
        </p:nvSpPr>
        <p:spPr bwMode="auto">
          <a:xfrm>
            <a:off x="5304610" y="1668462"/>
            <a:ext cx="4342627" cy="4343400"/>
          </a:xfrm>
          <a:prstGeom prst="rect">
            <a:avLst/>
          </a:prstGeom>
          <a:gradFill>
            <a:gsLst>
              <a:gs pos="0">
                <a:schemeClr val="accent3">
                  <a:lumMod val="75000"/>
                </a:schemeClr>
              </a:gs>
              <a:gs pos="50000">
                <a:schemeClr val="accent3">
                  <a:alpha val="90000"/>
                </a:schemeClr>
              </a:gs>
              <a:gs pos="100000">
                <a:schemeClr val="accent3">
                  <a:alpha val="70000"/>
                </a:schemeClr>
              </a:gs>
            </a:gsLst>
            <a:lin ang="5400000" scaled="1"/>
          </a:gradFill>
          <a:ln>
            <a:solidFill>
              <a:srgbClr val="000000"/>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t" anchorCtr="0" compatLnSpc="1">
            <a:prstTxWarp prst="textNoShape">
              <a:avLst/>
            </a:prstTxWarp>
          </a:bodyPr>
          <a:lstStyle/>
          <a:p>
            <a:pPr marL="182880" defTabSz="932472" fontAlgn="base">
              <a:spcBef>
                <a:spcPct val="0"/>
              </a:spcBef>
              <a:spcAft>
                <a:spcPct val="0"/>
              </a:spcAft>
            </a:pPr>
            <a:r>
              <a:rPr lang="en-US" sz="3600" dirty="0" smtClean="0">
                <a:gradFill>
                  <a:gsLst>
                    <a:gs pos="0">
                      <a:srgbClr val="FFFFFF"/>
                    </a:gs>
                    <a:gs pos="100000">
                      <a:srgbClr val="FFFFFF"/>
                    </a:gs>
                  </a:gsLst>
                  <a:lin ang="5400000" scaled="0"/>
                </a:gradFill>
              </a:rPr>
              <a:t>5. Approaching And </a:t>
            </a:r>
            <a:r>
              <a:rPr lang="en-US" sz="3600" b="1" dirty="0" smtClean="0">
                <a:gradFill>
                  <a:gsLst>
                    <a:gs pos="0">
                      <a:srgbClr val="FFFFFF"/>
                    </a:gs>
                    <a:gs pos="100000">
                      <a:srgbClr val="FFFFFF"/>
                    </a:gs>
                  </a:gsLst>
                  <a:lin ang="5400000" scaled="0"/>
                </a:gradFill>
              </a:rPr>
              <a:t>Supporting</a:t>
            </a:r>
            <a:r>
              <a:rPr lang="en-US" sz="3600" dirty="0" smtClean="0">
                <a:gradFill>
                  <a:gsLst>
                    <a:gs pos="0">
                      <a:srgbClr val="FFFFFF"/>
                    </a:gs>
                    <a:gs pos="100000">
                      <a:srgbClr val="FFFFFF"/>
                    </a:gs>
                  </a:gsLst>
                  <a:lin ang="5400000" scaled="0"/>
                </a:gradFill>
              </a:rPr>
              <a:t> SharePoint</a:t>
            </a:r>
            <a:endParaRPr lang="en-US" sz="3600" b="1" dirty="0">
              <a:gradFill>
                <a:gsLst>
                  <a:gs pos="0">
                    <a:srgbClr val="FFFFFF"/>
                  </a:gs>
                  <a:gs pos="100000">
                    <a:srgbClr val="FFFFFF"/>
                  </a:gs>
                </a:gsLst>
                <a:lin ang="5400000" scaled="0"/>
              </a:gradFill>
            </a:endParaRPr>
          </a:p>
        </p:txBody>
      </p:sp>
      <p:pic>
        <p:nvPicPr>
          <p:cNvPr id="101" name="Picture 100"/>
          <p:cNvPicPr>
            <a:picLocks noChangeAspect="1"/>
          </p:cNvPicPr>
          <p:nvPr/>
        </p:nvPicPr>
        <p:blipFill rotWithShape="1">
          <a:blip r:embed="rId18">
            <a:extLst>
              <a:ext uri="{28A0092B-C50C-407E-A947-70E740481C1C}">
                <a14:useLocalDpi xmlns:a14="http://schemas.microsoft.com/office/drawing/2010/main" val="0"/>
              </a:ext>
            </a:extLst>
          </a:blip>
          <a:srcRect l="10556" r="61295" b="13166"/>
          <a:stretch/>
        </p:blipFill>
        <p:spPr>
          <a:xfrm>
            <a:off x="9647237" y="1678484"/>
            <a:ext cx="1219200" cy="4333378"/>
          </a:xfrm>
          <a:prstGeom prst="rect">
            <a:avLst/>
          </a:prstGeom>
        </p:spPr>
      </p:pic>
      <p:sp>
        <p:nvSpPr>
          <p:cNvPr id="102" name="Rectangle 101"/>
          <p:cNvSpPr/>
          <p:nvPr/>
        </p:nvSpPr>
        <p:spPr bwMode="auto">
          <a:xfrm>
            <a:off x="9631997" y="1668462"/>
            <a:ext cx="1234440" cy="4343400"/>
          </a:xfrm>
          <a:prstGeom prst="rect">
            <a:avLst/>
          </a:prstGeom>
          <a:gradFill>
            <a:gsLst>
              <a:gs pos="0">
                <a:schemeClr val="bg2">
                  <a:lumMod val="75000"/>
                </a:schemeClr>
              </a:gs>
              <a:gs pos="50000">
                <a:schemeClr val="bg2">
                  <a:alpha val="90000"/>
                </a:schemeClr>
              </a:gs>
              <a:gs pos="100000">
                <a:schemeClr val="bg2">
                  <a:alpha val="70000"/>
                </a:schemeClr>
              </a:gs>
            </a:gsLst>
            <a:lin ang="5400000" scaled="1"/>
          </a:gradFill>
          <a:ln>
            <a:solidFill>
              <a:srgbClr val="00000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3" name="Picture 2"/>
          <p:cNvPicPr>
            <a:picLocks noChangeAspect="1" noChangeArrowheads="1"/>
          </p:cNvPicPr>
          <p:nvPr/>
        </p:nvPicPr>
        <p:blipFill rotWithShape="1">
          <a:blip r:embed="rId19">
            <a:extLst>
              <a:ext uri="{28A0092B-C50C-407E-A947-70E740481C1C}">
                <a14:useLocalDpi xmlns:a14="http://schemas.microsoft.com/office/drawing/2010/main" val="0"/>
              </a:ext>
            </a:extLst>
          </a:blip>
          <a:srcRect l="22827" r="61750" b="494"/>
          <a:stretch/>
        </p:blipFill>
        <p:spPr bwMode="auto">
          <a:xfrm>
            <a:off x="10887658" y="1677396"/>
            <a:ext cx="1197979" cy="4334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104" name="Rectangle 103"/>
          <p:cNvSpPr/>
          <p:nvPr/>
        </p:nvSpPr>
        <p:spPr bwMode="auto">
          <a:xfrm>
            <a:off x="10866437" y="1668462"/>
            <a:ext cx="1234440" cy="4343400"/>
          </a:xfrm>
          <a:prstGeom prst="rect">
            <a:avLst/>
          </a:prstGeom>
          <a:gradFill>
            <a:gsLst>
              <a:gs pos="0">
                <a:schemeClr val="accent2">
                  <a:lumMod val="50000"/>
                </a:schemeClr>
              </a:gs>
              <a:gs pos="50000">
                <a:schemeClr val="accent2">
                  <a:alpha val="90000"/>
                </a:schemeClr>
              </a:gs>
              <a:gs pos="100000">
                <a:schemeClr val="accent2">
                  <a:alpha val="70000"/>
                </a:schemeClr>
              </a:gs>
            </a:gsLst>
            <a:lin ang="5400000" scaled="1"/>
          </a:gradFill>
          <a:ln>
            <a:solidFill>
              <a:srgbClr val="0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37092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40409" y="502708"/>
            <a:ext cx="111928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What is the best </a:t>
            </a:r>
            <a:r>
              <a:rPr lang="en-US" sz="6000" b="1" dirty="0" smtClean="0">
                <a:solidFill>
                  <a:srgbClr val="000000"/>
                </a:solidFill>
                <a:latin typeface="+mn-lt"/>
              </a:rPr>
              <a:t>approach</a:t>
            </a:r>
            <a:r>
              <a:rPr lang="en-US" sz="6000" dirty="0" smtClean="0">
                <a:solidFill>
                  <a:srgbClr val="000000"/>
                </a:solidFill>
                <a:latin typeface="+mn-lt"/>
              </a:rPr>
              <a:t> for SharePoint Implementations?</a:t>
            </a:r>
            <a:endParaRPr lang="en-US" sz="6000" dirty="0">
              <a:solidFill>
                <a:srgbClr val="000000"/>
              </a:solidFill>
              <a:latin typeface="+mn-lt"/>
            </a:endParaRPr>
          </a:p>
        </p:txBody>
      </p:sp>
      <p:pic>
        <p:nvPicPr>
          <p:cNvPr id="22" name="Picture 5" descr="C:\Documents and Settings\rharbridge\Local Settings\Temporary Internet Files\Content.IE5\2RQKXNLD\MCj0441890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89238" y="2949595"/>
            <a:ext cx="2818216" cy="2750304"/>
          </a:xfrm>
          <a:prstGeom prst="rect">
            <a:avLst/>
          </a:prstGeom>
          <a:noFill/>
        </p:spPr>
      </p:pic>
      <p:pic>
        <p:nvPicPr>
          <p:cNvPr id="23" name="Picture 6" descr="C:\Documents and Settings\rharbridge\Local Settings\Temporary Internet Files\Content.IE5\YN41EVNZ\MCj04418920000[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5571012" y="3150267"/>
            <a:ext cx="3009425" cy="2547375"/>
          </a:xfrm>
          <a:prstGeom prst="rect">
            <a:avLst/>
          </a:prstGeom>
          <a:noFill/>
        </p:spPr>
      </p:pic>
    </p:spTree>
    <p:extLst>
      <p:ext uri="{BB962C8B-B14F-4D97-AF65-F5344CB8AC3E}">
        <p14:creationId xmlns:p14="http://schemas.microsoft.com/office/powerpoint/2010/main" val="309415856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94735" y="1693172"/>
            <a:ext cx="10626277" cy="1499290"/>
          </a:xfrm>
          <a:prstGeom prst="rect">
            <a:avLst/>
          </a:prstGeom>
        </p:spPr>
        <p:txBody>
          <a:bodyPr lIns="124358" tIns="62179" rIns="124358" bIns="62179"/>
          <a:lstStyle/>
          <a:p>
            <a:pPr algn="ctr" defTabSz="1243584">
              <a:spcBef>
                <a:spcPct val="0"/>
              </a:spcBef>
              <a:defRPr/>
            </a:pPr>
            <a:r>
              <a:rPr lang="en-US" sz="11500" b="1" dirty="0">
                <a:ea typeface="+mj-ea"/>
                <a:cs typeface="+mj-cs"/>
              </a:rPr>
              <a:t>ITERATIVE APPROACH</a:t>
            </a:r>
          </a:p>
        </p:txBody>
      </p:sp>
    </p:spTree>
    <p:extLst>
      <p:ext uri="{BB962C8B-B14F-4D97-AF65-F5344CB8AC3E}">
        <p14:creationId xmlns:p14="http://schemas.microsoft.com/office/powerpoint/2010/main" val="24219396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40409" y="502708"/>
            <a:ext cx="11192828"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Why </a:t>
            </a:r>
            <a:r>
              <a:rPr lang="en-US" sz="6000" b="1" dirty="0" smtClean="0">
                <a:solidFill>
                  <a:srgbClr val="000000"/>
                </a:solidFill>
                <a:latin typeface="+mn-lt"/>
              </a:rPr>
              <a:t>Iterative</a:t>
            </a:r>
            <a:r>
              <a:rPr lang="en-US" sz="6000" dirty="0" smtClean="0">
                <a:solidFill>
                  <a:srgbClr val="000000"/>
                </a:solidFill>
                <a:latin typeface="+mn-lt"/>
              </a:rPr>
              <a:t>?</a:t>
            </a:r>
            <a:endParaRPr lang="en-US" sz="6000" dirty="0">
              <a:solidFill>
                <a:srgbClr val="000000"/>
              </a:solidFill>
              <a:latin typeface="+mn-lt"/>
            </a:endParaRPr>
          </a:p>
        </p:txBody>
      </p:sp>
      <p:sp>
        <p:nvSpPr>
          <p:cNvPr id="3" name="Rectangle 2"/>
          <p:cNvSpPr/>
          <p:nvPr/>
        </p:nvSpPr>
        <p:spPr>
          <a:xfrm>
            <a:off x="741513" y="1568726"/>
            <a:ext cx="11420324" cy="3757336"/>
          </a:xfrm>
          <a:prstGeom prst="rect">
            <a:avLst/>
          </a:prstGeom>
        </p:spPr>
        <p:txBody>
          <a:bodyPr wrap="square" lIns="124358" tIns="62179" rIns="124358" bIns="62179">
            <a:spAutoFit/>
          </a:bodyPr>
          <a:lstStyle/>
          <a:p>
            <a:pPr marL="621792" indent="-621792">
              <a:spcBef>
                <a:spcPts val="816"/>
              </a:spcBef>
              <a:buFont typeface="Wingdings" pitchFamily="2" charset="2"/>
              <a:buChar char="§"/>
              <a:tabLst>
                <a:tab pos="621792" algn="l"/>
              </a:tabLst>
            </a:pPr>
            <a:r>
              <a:rPr lang="en-US" sz="3600" dirty="0">
                <a:solidFill>
                  <a:srgbClr val="000000"/>
                </a:solidFill>
              </a:rPr>
              <a:t>SharePoint is a very </a:t>
            </a:r>
            <a:r>
              <a:rPr lang="en-US" sz="3600" b="1" dirty="0">
                <a:solidFill>
                  <a:srgbClr val="000000"/>
                </a:solidFill>
              </a:rPr>
              <a:t>large</a:t>
            </a:r>
            <a:r>
              <a:rPr lang="en-US" sz="3600" dirty="0">
                <a:solidFill>
                  <a:srgbClr val="000000"/>
                </a:solidFill>
              </a:rPr>
              <a:t> platform.</a:t>
            </a:r>
          </a:p>
          <a:p>
            <a:pPr marL="621792" indent="-621792">
              <a:spcBef>
                <a:spcPts val="816"/>
              </a:spcBef>
              <a:buFont typeface="Wingdings" pitchFamily="2" charset="2"/>
              <a:buChar char="§"/>
              <a:tabLst>
                <a:tab pos="621792" algn="l"/>
              </a:tabLst>
            </a:pPr>
            <a:r>
              <a:rPr lang="en-US" sz="3600" dirty="0">
                <a:solidFill>
                  <a:srgbClr val="000000"/>
                </a:solidFill>
              </a:rPr>
              <a:t>It takes time to </a:t>
            </a:r>
            <a:r>
              <a:rPr lang="en-US" sz="3600" b="1" dirty="0">
                <a:solidFill>
                  <a:srgbClr val="000000"/>
                </a:solidFill>
              </a:rPr>
              <a:t>understand</a:t>
            </a:r>
            <a:r>
              <a:rPr lang="en-US" sz="3600" dirty="0">
                <a:solidFill>
                  <a:srgbClr val="000000"/>
                </a:solidFill>
              </a:rPr>
              <a:t> SharePoint. </a:t>
            </a:r>
          </a:p>
          <a:p>
            <a:pPr marL="621792" indent="-621792">
              <a:spcBef>
                <a:spcPts val="816"/>
              </a:spcBef>
              <a:buFont typeface="Wingdings" pitchFamily="2" charset="2"/>
              <a:buChar char="§"/>
              <a:tabLst>
                <a:tab pos="621792" algn="l"/>
              </a:tabLst>
            </a:pPr>
            <a:r>
              <a:rPr lang="en-US" sz="3600" dirty="0">
                <a:solidFill>
                  <a:srgbClr val="000000"/>
                </a:solidFill>
              </a:rPr>
              <a:t>SharePoint is great for rapid </a:t>
            </a:r>
            <a:r>
              <a:rPr lang="en-US" sz="3600" b="1" dirty="0">
                <a:solidFill>
                  <a:srgbClr val="000000"/>
                </a:solidFill>
              </a:rPr>
              <a:t>prototyping</a:t>
            </a:r>
            <a:r>
              <a:rPr lang="en-US" sz="3600" dirty="0">
                <a:solidFill>
                  <a:srgbClr val="000000"/>
                </a:solidFill>
              </a:rPr>
              <a:t>, </a:t>
            </a:r>
            <a:br>
              <a:rPr lang="en-US" sz="3600" dirty="0">
                <a:solidFill>
                  <a:srgbClr val="000000"/>
                </a:solidFill>
              </a:rPr>
            </a:br>
            <a:r>
              <a:rPr lang="en-US" sz="3600" dirty="0">
                <a:solidFill>
                  <a:srgbClr val="000000"/>
                </a:solidFill>
              </a:rPr>
              <a:t>and for </a:t>
            </a:r>
            <a:r>
              <a:rPr lang="en-US" sz="3600" b="1" dirty="0">
                <a:solidFill>
                  <a:srgbClr val="000000"/>
                </a:solidFill>
              </a:rPr>
              <a:t>proof of concept</a:t>
            </a:r>
            <a:r>
              <a:rPr lang="en-US" sz="3600" dirty="0">
                <a:solidFill>
                  <a:srgbClr val="000000"/>
                </a:solidFill>
              </a:rPr>
              <a:t> work. </a:t>
            </a:r>
          </a:p>
          <a:p>
            <a:pPr marL="621792" indent="-621792">
              <a:spcBef>
                <a:spcPts val="816"/>
              </a:spcBef>
              <a:buFont typeface="Wingdings" pitchFamily="2" charset="2"/>
              <a:buChar char="§"/>
              <a:tabLst>
                <a:tab pos="621792" algn="l"/>
              </a:tabLst>
            </a:pPr>
            <a:r>
              <a:rPr lang="en-US" sz="3600" dirty="0">
                <a:solidFill>
                  <a:srgbClr val="000000"/>
                </a:solidFill>
              </a:rPr>
              <a:t>It ensures there is enough time to</a:t>
            </a:r>
            <a:br>
              <a:rPr lang="en-US" sz="3600" dirty="0">
                <a:solidFill>
                  <a:srgbClr val="000000"/>
                </a:solidFill>
              </a:rPr>
            </a:br>
            <a:r>
              <a:rPr lang="en-US" sz="3600" dirty="0" smtClean="0">
                <a:solidFill>
                  <a:srgbClr val="000000"/>
                </a:solidFill>
              </a:rPr>
              <a:t>review</a:t>
            </a:r>
            <a:r>
              <a:rPr lang="en-US" sz="3600" dirty="0">
                <a:solidFill>
                  <a:srgbClr val="000000"/>
                </a:solidFill>
              </a:rPr>
              <a:t>, adjust, and communicate.</a:t>
            </a:r>
          </a:p>
        </p:txBody>
      </p:sp>
      <p:grpSp>
        <p:nvGrpSpPr>
          <p:cNvPr id="40" name="Group 4"/>
          <p:cNvGrpSpPr>
            <a:grpSpLocks noChangeAspect="1"/>
          </p:cNvGrpSpPr>
          <p:nvPr/>
        </p:nvGrpSpPr>
        <p:grpSpPr bwMode="auto">
          <a:xfrm>
            <a:off x="5643980" y="5482283"/>
            <a:ext cx="1170238" cy="971462"/>
            <a:chOff x="2609" y="3374"/>
            <a:chExt cx="542" cy="600"/>
          </a:xfrm>
        </p:grpSpPr>
        <p:sp>
          <p:nvSpPr>
            <p:cNvPr id="41" name="AutoShape 3"/>
            <p:cNvSpPr>
              <a:spLocks noChangeAspect="1" noChangeArrowheads="1" noTextEdit="1"/>
            </p:cNvSpPr>
            <p:nvPr/>
          </p:nvSpPr>
          <p:spPr bwMode="auto">
            <a:xfrm>
              <a:off x="2609" y="3374"/>
              <a:ext cx="542" cy="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5"/>
            <p:cNvSpPr>
              <a:spLocks/>
            </p:cNvSpPr>
            <p:nvPr/>
          </p:nvSpPr>
          <p:spPr bwMode="auto">
            <a:xfrm>
              <a:off x="2659" y="3374"/>
              <a:ext cx="273" cy="235"/>
            </a:xfrm>
            <a:custGeom>
              <a:avLst/>
              <a:gdLst>
                <a:gd name="T0" fmla="*/ 205 w 273"/>
                <a:gd name="T1" fmla="*/ 111 h 235"/>
                <a:gd name="T2" fmla="*/ 225 w 273"/>
                <a:gd name="T3" fmla="*/ 112 h 235"/>
                <a:gd name="T4" fmla="*/ 244 w 273"/>
                <a:gd name="T5" fmla="*/ 110 h 235"/>
                <a:gd name="T6" fmla="*/ 273 w 273"/>
                <a:gd name="T7" fmla="*/ 99 h 235"/>
                <a:gd name="T8" fmla="*/ 272 w 273"/>
                <a:gd name="T9" fmla="*/ 91 h 235"/>
                <a:gd name="T10" fmla="*/ 271 w 273"/>
                <a:gd name="T11" fmla="*/ 82 h 235"/>
                <a:gd name="T12" fmla="*/ 263 w 273"/>
                <a:gd name="T13" fmla="*/ 61 h 235"/>
                <a:gd name="T14" fmla="*/ 249 w 273"/>
                <a:gd name="T15" fmla="*/ 42 h 235"/>
                <a:gd name="T16" fmla="*/ 232 w 273"/>
                <a:gd name="T17" fmla="*/ 26 h 235"/>
                <a:gd name="T18" fmla="*/ 211 w 273"/>
                <a:gd name="T19" fmla="*/ 14 h 235"/>
                <a:gd name="T20" fmla="*/ 188 w 273"/>
                <a:gd name="T21" fmla="*/ 5 h 235"/>
                <a:gd name="T22" fmla="*/ 162 w 273"/>
                <a:gd name="T23" fmla="*/ 1 h 235"/>
                <a:gd name="T24" fmla="*/ 136 w 273"/>
                <a:gd name="T25" fmla="*/ 1 h 235"/>
                <a:gd name="T26" fmla="*/ 108 w 273"/>
                <a:gd name="T27" fmla="*/ 5 h 235"/>
                <a:gd name="T28" fmla="*/ 94 w 273"/>
                <a:gd name="T29" fmla="*/ 10 h 235"/>
                <a:gd name="T30" fmla="*/ 69 w 273"/>
                <a:gd name="T31" fmla="*/ 21 h 235"/>
                <a:gd name="T32" fmla="*/ 48 w 273"/>
                <a:gd name="T33" fmla="*/ 35 h 235"/>
                <a:gd name="T34" fmla="*/ 30 w 273"/>
                <a:gd name="T35" fmla="*/ 53 h 235"/>
                <a:gd name="T36" fmla="*/ 16 w 273"/>
                <a:gd name="T37" fmla="*/ 74 h 235"/>
                <a:gd name="T38" fmla="*/ 5 w 273"/>
                <a:gd name="T39" fmla="*/ 95 h 235"/>
                <a:gd name="T40" fmla="*/ 1 w 273"/>
                <a:gd name="T41" fmla="*/ 117 h 235"/>
                <a:gd name="T42" fmla="*/ 1 w 273"/>
                <a:gd name="T43" fmla="*/ 141 h 235"/>
                <a:gd name="T44" fmla="*/ 3 w 273"/>
                <a:gd name="T45" fmla="*/ 153 h 235"/>
                <a:gd name="T46" fmla="*/ 12 w 273"/>
                <a:gd name="T47" fmla="*/ 174 h 235"/>
                <a:gd name="T48" fmla="*/ 26 w 273"/>
                <a:gd name="T49" fmla="*/ 193 h 235"/>
                <a:gd name="T50" fmla="*/ 43 w 273"/>
                <a:gd name="T51" fmla="*/ 209 h 235"/>
                <a:gd name="T52" fmla="*/ 63 w 273"/>
                <a:gd name="T53" fmla="*/ 221 h 235"/>
                <a:gd name="T54" fmla="*/ 87 w 273"/>
                <a:gd name="T55" fmla="*/ 230 h 235"/>
                <a:gd name="T56" fmla="*/ 112 w 273"/>
                <a:gd name="T57" fmla="*/ 234 h 235"/>
                <a:gd name="T58" fmla="*/ 139 w 273"/>
                <a:gd name="T59" fmla="*/ 234 h 235"/>
                <a:gd name="T60" fmla="*/ 167 w 273"/>
                <a:gd name="T61" fmla="*/ 230 h 235"/>
                <a:gd name="T62" fmla="*/ 177 w 273"/>
                <a:gd name="T63" fmla="*/ 226 h 235"/>
                <a:gd name="T64" fmla="*/ 196 w 273"/>
                <a:gd name="T65" fmla="*/ 219 h 235"/>
                <a:gd name="T66" fmla="*/ 214 w 273"/>
                <a:gd name="T67" fmla="*/ 208 h 235"/>
                <a:gd name="T68" fmla="*/ 230 w 273"/>
                <a:gd name="T69" fmla="*/ 196 h 235"/>
                <a:gd name="T70" fmla="*/ 243 w 273"/>
                <a:gd name="T71" fmla="*/ 183 h 235"/>
                <a:gd name="T72" fmla="*/ 255 w 273"/>
                <a:gd name="T73" fmla="*/ 169 h 235"/>
                <a:gd name="T74" fmla="*/ 264 w 273"/>
                <a:gd name="T75" fmla="*/ 153 h 235"/>
                <a:gd name="T76" fmla="*/ 270 w 273"/>
                <a:gd name="T77" fmla="*/ 136 h 235"/>
                <a:gd name="T78" fmla="*/ 272 w 273"/>
                <a:gd name="T79" fmla="*/ 127 h 235"/>
                <a:gd name="T80" fmla="*/ 255 w 273"/>
                <a:gd name="T81" fmla="*/ 131 h 235"/>
                <a:gd name="T82" fmla="*/ 241 w 273"/>
                <a:gd name="T83" fmla="*/ 131 h 235"/>
                <a:gd name="T84" fmla="*/ 231 w 273"/>
                <a:gd name="T85" fmla="*/ 129 h 235"/>
                <a:gd name="T86" fmla="*/ 214 w 273"/>
                <a:gd name="T87" fmla="*/ 121 h 235"/>
                <a:gd name="T88" fmla="*/ 205 w 273"/>
                <a:gd name="T89" fmla="*/ 11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3" h="235">
                  <a:moveTo>
                    <a:pt x="205" y="111"/>
                  </a:moveTo>
                  <a:lnTo>
                    <a:pt x="205" y="111"/>
                  </a:lnTo>
                  <a:lnTo>
                    <a:pt x="215" y="112"/>
                  </a:lnTo>
                  <a:lnTo>
                    <a:pt x="225" y="112"/>
                  </a:lnTo>
                  <a:lnTo>
                    <a:pt x="235" y="111"/>
                  </a:lnTo>
                  <a:lnTo>
                    <a:pt x="244" y="110"/>
                  </a:lnTo>
                  <a:lnTo>
                    <a:pt x="260" y="105"/>
                  </a:lnTo>
                  <a:lnTo>
                    <a:pt x="273" y="99"/>
                  </a:lnTo>
                  <a:lnTo>
                    <a:pt x="273" y="99"/>
                  </a:lnTo>
                  <a:lnTo>
                    <a:pt x="272" y="91"/>
                  </a:lnTo>
                  <a:lnTo>
                    <a:pt x="271" y="82"/>
                  </a:lnTo>
                  <a:lnTo>
                    <a:pt x="271" y="82"/>
                  </a:lnTo>
                  <a:lnTo>
                    <a:pt x="267" y="72"/>
                  </a:lnTo>
                  <a:lnTo>
                    <a:pt x="263" y="61"/>
                  </a:lnTo>
                  <a:lnTo>
                    <a:pt x="256" y="51"/>
                  </a:lnTo>
                  <a:lnTo>
                    <a:pt x="249" y="42"/>
                  </a:lnTo>
                  <a:lnTo>
                    <a:pt x="240" y="33"/>
                  </a:lnTo>
                  <a:lnTo>
                    <a:pt x="232" y="26"/>
                  </a:lnTo>
                  <a:lnTo>
                    <a:pt x="222" y="19"/>
                  </a:lnTo>
                  <a:lnTo>
                    <a:pt x="211" y="14"/>
                  </a:lnTo>
                  <a:lnTo>
                    <a:pt x="200" y="9"/>
                  </a:lnTo>
                  <a:lnTo>
                    <a:pt x="188" y="5"/>
                  </a:lnTo>
                  <a:lnTo>
                    <a:pt x="175" y="2"/>
                  </a:lnTo>
                  <a:lnTo>
                    <a:pt x="162" y="1"/>
                  </a:lnTo>
                  <a:lnTo>
                    <a:pt x="150" y="0"/>
                  </a:lnTo>
                  <a:lnTo>
                    <a:pt x="136" y="1"/>
                  </a:lnTo>
                  <a:lnTo>
                    <a:pt x="122" y="2"/>
                  </a:lnTo>
                  <a:lnTo>
                    <a:pt x="108" y="5"/>
                  </a:lnTo>
                  <a:lnTo>
                    <a:pt x="108" y="5"/>
                  </a:lnTo>
                  <a:lnTo>
                    <a:pt x="94" y="10"/>
                  </a:lnTo>
                  <a:lnTo>
                    <a:pt x="81" y="15"/>
                  </a:lnTo>
                  <a:lnTo>
                    <a:pt x="69" y="21"/>
                  </a:lnTo>
                  <a:lnTo>
                    <a:pt x="59" y="28"/>
                  </a:lnTo>
                  <a:lnTo>
                    <a:pt x="48" y="35"/>
                  </a:lnTo>
                  <a:lnTo>
                    <a:pt x="39" y="44"/>
                  </a:lnTo>
                  <a:lnTo>
                    <a:pt x="30" y="53"/>
                  </a:lnTo>
                  <a:lnTo>
                    <a:pt x="23" y="63"/>
                  </a:lnTo>
                  <a:lnTo>
                    <a:pt x="16" y="74"/>
                  </a:lnTo>
                  <a:lnTo>
                    <a:pt x="10" y="83"/>
                  </a:lnTo>
                  <a:lnTo>
                    <a:pt x="5" y="95"/>
                  </a:lnTo>
                  <a:lnTo>
                    <a:pt x="3" y="106"/>
                  </a:lnTo>
                  <a:lnTo>
                    <a:pt x="1" y="117"/>
                  </a:lnTo>
                  <a:lnTo>
                    <a:pt x="0" y="129"/>
                  </a:lnTo>
                  <a:lnTo>
                    <a:pt x="1" y="141"/>
                  </a:lnTo>
                  <a:lnTo>
                    <a:pt x="3" y="153"/>
                  </a:lnTo>
                  <a:lnTo>
                    <a:pt x="3" y="153"/>
                  </a:lnTo>
                  <a:lnTo>
                    <a:pt x="8" y="163"/>
                  </a:lnTo>
                  <a:lnTo>
                    <a:pt x="12" y="174"/>
                  </a:lnTo>
                  <a:lnTo>
                    <a:pt x="18" y="184"/>
                  </a:lnTo>
                  <a:lnTo>
                    <a:pt x="26" y="193"/>
                  </a:lnTo>
                  <a:lnTo>
                    <a:pt x="34" y="202"/>
                  </a:lnTo>
                  <a:lnTo>
                    <a:pt x="43" y="209"/>
                  </a:lnTo>
                  <a:lnTo>
                    <a:pt x="52" y="216"/>
                  </a:lnTo>
                  <a:lnTo>
                    <a:pt x="63" y="221"/>
                  </a:lnTo>
                  <a:lnTo>
                    <a:pt x="75" y="226"/>
                  </a:lnTo>
                  <a:lnTo>
                    <a:pt x="87" y="230"/>
                  </a:lnTo>
                  <a:lnTo>
                    <a:pt x="99" y="233"/>
                  </a:lnTo>
                  <a:lnTo>
                    <a:pt x="112" y="234"/>
                  </a:lnTo>
                  <a:lnTo>
                    <a:pt x="125" y="235"/>
                  </a:lnTo>
                  <a:lnTo>
                    <a:pt x="139" y="234"/>
                  </a:lnTo>
                  <a:lnTo>
                    <a:pt x="153" y="233"/>
                  </a:lnTo>
                  <a:lnTo>
                    <a:pt x="167" y="230"/>
                  </a:lnTo>
                  <a:lnTo>
                    <a:pt x="167" y="230"/>
                  </a:lnTo>
                  <a:lnTo>
                    <a:pt x="177" y="226"/>
                  </a:lnTo>
                  <a:lnTo>
                    <a:pt x="187" y="223"/>
                  </a:lnTo>
                  <a:lnTo>
                    <a:pt x="196" y="219"/>
                  </a:lnTo>
                  <a:lnTo>
                    <a:pt x="205" y="214"/>
                  </a:lnTo>
                  <a:lnTo>
                    <a:pt x="214" y="208"/>
                  </a:lnTo>
                  <a:lnTo>
                    <a:pt x="222" y="203"/>
                  </a:lnTo>
                  <a:lnTo>
                    <a:pt x="230" y="196"/>
                  </a:lnTo>
                  <a:lnTo>
                    <a:pt x="237" y="190"/>
                  </a:lnTo>
                  <a:lnTo>
                    <a:pt x="243" y="183"/>
                  </a:lnTo>
                  <a:lnTo>
                    <a:pt x="250" y="176"/>
                  </a:lnTo>
                  <a:lnTo>
                    <a:pt x="255" y="169"/>
                  </a:lnTo>
                  <a:lnTo>
                    <a:pt x="259" y="160"/>
                  </a:lnTo>
                  <a:lnTo>
                    <a:pt x="264" y="153"/>
                  </a:lnTo>
                  <a:lnTo>
                    <a:pt x="267" y="144"/>
                  </a:lnTo>
                  <a:lnTo>
                    <a:pt x="270" y="136"/>
                  </a:lnTo>
                  <a:lnTo>
                    <a:pt x="272" y="127"/>
                  </a:lnTo>
                  <a:lnTo>
                    <a:pt x="272" y="127"/>
                  </a:lnTo>
                  <a:lnTo>
                    <a:pt x="264" y="129"/>
                  </a:lnTo>
                  <a:lnTo>
                    <a:pt x="255" y="131"/>
                  </a:lnTo>
                  <a:lnTo>
                    <a:pt x="249" y="131"/>
                  </a:lnTo>
                  <a:lnTo>
                    <a:pt x="241" y="131"/>
                  </a:lnTo>
                  <a:lnTo>
                    <a:pt x="236" y="130"/>
                  </a:lnTo>
                  <a:lnTo>
                    <a:pt x="231" y="129"/>
                  </a:lnTo>
                  <a:lnTo>
                    <a:pt x="221" y="125"/>
                  </a:lnTo>
                  <a:lnTo>
                    <a:pt x="214" y="121"/>
                  </a:lnTo>
                  <a:lnTo>
                    <a:pt x="209" y="115"/>
                  </a:lnTo>
                  <a:lnTo>
                    <a:pt x="205" y="111"/>
                  </a:lnTo>
                  <a:lnTo>
                    <a:pt x="205" y="1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6"/>
            <p:cNvSpPr>
              <a:spLocks/>
            </p:cNvSpPr>
            <p:nvPr/>
          </p:nvSpPr>
          <p:spPr bwMode="auto">
            <a:xfrm>
              <a:off x="2874" y="3411"/>
              <a:ext cx="34" cy="48"/>
            </a:xfrm>
            <a:custGeom>
              <a:avLst/>
              <a:gdLst>
                <a:gd name="T0" fmla="*/ 18 w 34"/>
                <a:gd name="T1" fmla="*/ 48 h 48"/>
                <a:gd name="T2" fmla="*/ 18 w 34"/>
                <a:gd name="T3" fmla="*/ 48 h 48"/>
                <a:gd name="T4" fmla="*/ 22 w 34"/>
                <a:gd name="T5" fmla="*/ 45 h 48"/>
                <a:gd name="T6" fmla="*/ 22 w 34"/>
                <a:gd name="T7" fmla="*/ 45 h 48"/>
                <a:gd name="T8" fmla="*/ 27 w 34"/>
                <a:gd name="T9" fmla="*/ 43 h 48"/>
                <a:gd name="T10" fmla="*/ 34 w 34"/>
                <a:gd name="T11" fmla="*/ 41 h 48"/>
                <a:gd name="T12" fmla="*/ 34 w 34"/>
                <a:gd name="T13" fmla="*/ 41 h 48"/>
                <a:gd name="T14" fmla="*/ 33 w 34"/>
                <a:gd name="T15" fmla="*/ 36 h 48"/>
                <a:gd name="T16" fmla="*/ 32 w 34"/>
                <a:gd name="T17" fmla="*/ 29 h 48"/>
                <a:gd name="T18" fmla="*/ 32 w 34"/>
                <a:gd name="T19" fmla="*/ 29 h 48"/>
                <a:gd name="T20" fmla="*/ 27 w 34"/>
                <a:gd name="T21" fmla="*/ 19 h 48"/>
                <a:gd name="T22" fmla="*/ 22 w 34"/>
                <a:gd name="T23" fmla="*/ 10 h 48"/>
                <a:gd name="T24" fmla="*/ 16 w 34"/>
                <a:gd name="T25" fmla="*/ 4 h 48"/>
                <a:gd name="T26" fmla="*/ 12 w 34"/>
                <a:gd name="T27" fmla="*/ 1 h 48"/>
                <a:gd name="T28" fmla="*/ 9 w 34"/>
                <a:gd name="T29" fmla="*/ 0 h 48"/>
                <a:gd name="T30" fmla="*/ 9 w 34"/>
                <a:gd name="T31" fmla="*/ 0 h 48"/>
                <a:gd name="T32" fmla="*/ 6 w 34"/>
                <a:gd name="T33" fmla="*/ 0 h 48"/>
                <a:gd name="T34" fmla="*/ 4 w 34"/>
                <a:gd name="T35" fmla="*/ 1 h 48"/>
                <a:gd name="T36" fmla="*/ 2 w 34"/>
                <a:gd name="T37" fmla="*/ 4 h 48"/>
                <a:gd name="T38" fmla="*/ 1 w 34"/>
                <a:gd name="T39" fmla="*/ 6 h 48"/>
                <a:gd name="T40" fmla="*/ 0 w 34"/>
                <a:gd name="T41" fmla="*/ 9 h 48"/>
                <a:gd name="T42" fmla="*/ 0 w 34"/>
                <a:gd name="T43" fmla="*/ 13 h 48"/>
                <a:gd name="T44" fmla="*/ 2 w 34"/>
                <a:gd name="T45" fmla="*/ 23 h 48"/>
                <a:gd name="T46" fmla="*/ 2 w 34"/>
                <a:gd name="T47" fmla="*/ 23 h 48"/>
                <a:gd name="T48" fmla="*/ 5 w 34"/>
                <a:gd name="T49" fmla="*/ 30 h 48"/>
                <a:gd name="T50" fmla="*/ 8 w 34"/>
                <a:gd name="T51" fmla="*/ 38 h 48"/>
                <a:gd name="T52" fmla="*/ 12 w 34"/>
                <a:gd name="T53" fmla="*/ 43 h 48"/>
                <a:gd name="T54" fmla="*/ 18 w 34"/>
                <a:gd name="T55" fmla="*/ 48 h 48"/>
                <a:gd name="T56" fmla="*/ 18 w 34"/>
                <a:gd name="T5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48">
                  <a:moveTo>
                    <a:pt x="18" y="48"/>
                  </a:moveTo>
                  <a:lnTo>
                    <a:pt x="18" y="48"/>
                  </a:lnTo>
                  <a:lnTo>
                    <a:pt x="22" y="45"/>
                  </a:lnTo>
                  <a:lnTo>
                    <a:pt x="22" y="45"/>
                  </a:lnTo>
                  <a:lnTo>
                    <a:pt x="27" y="43"/>
                  </a:lnTo>
                  <a:lnTo>
                    <a:pt x="34" y="41"/>
                  </a:lnTo>
                  <a:lnTo>
                    <a:pt x="34" y="41"/>
                  </a:lnTo>
                  <a:lnTo>
                    <a:pt x="33" y="36"/>
                  </a:lnTo>
                  <a:lnTo>
                    <a:pt x="32" y="29"/>
                  </a:lnTo>
                  <a:lnTo>
                    <a:pt x="32" y="29"/>
                  </a:lnTo>
                  <a:lnTo>
                    <a:pt x="27" y="19"/>
                  </a:lnTo>
                  <a:lnTo>
                    <a:pt x="22" y="10"/>
                  </a:lnTo>
                  <a:lnTo>
                    <a:pt x="16" y="4"/>
                  </a:lnTo>
                  <a:lnTo>
                    <a:pt x="12" y="1"/>
                  </a:lnTo>
                  <a:lnTo>
                    <a:pt x="9" y="0"/>
                  </a:lnTo>
                  <a:lnTo>
                    <a:pt x="9" y="0"/>
                  </a:lnTo>
                  <a:lnTo>
                    <a:pt x="6" y="0"/>
                  </a:lnTo>
                  <a:lnTo>
                    <a:pt x="4" y="1"/>
                  </a:lnTo>
                  <a:lnTo>
                    <a:pt x="2" y="4"/>
                  </a:lnTo>
                  <a:lnTo>
                    <a:pt x="1" y="6"/>
                  </a:lnTo>
                  <a:lnTo>
                    <a:pt x="0" y="9"/>
                  </a:lnTo>
                  <a:lnTo>
                    <a:pt x="0" y="13"/>
                  </a:lnTo>
                  <a:lnTo>
                    <a:pt x="2" y="23"/>
                  </a:lnTo>
                  <a:lnTo>
                    <a:pt x="2" y="23"/>
                  </a:lnTo>
                  <a:lnTo>
                    <a:pt x="5" y="30"/>
                  </a:lnTo>
                  <a:lnTo>
                    <a:pt x="8" y="38"/>
                  </a:lnTo>
                  <a:lnTo>
                    <a:pt x="12" y="43"/>
                  </a:lnTo>
                  <a:lnTo>
                    <a:pt x="18" y="48"/>
                  </a:lnTo>
                  <a:lnTo>
                    <a:pt x="18"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7"/>
            <p:cNvSpPr>
              <a:spLocks/>
            </p:cNvSpPr>
            <p:nvPr/>
          </p:nvSpPr>
          <p:spPr bwMode="auto">
            <a:xfrm>
              <a:off x="2889" y="3432"/>
              <a:ext cx="20" cy="31"/>
            </a:xfrm>
            <a:custGeom>
              <a:avLst/>
              <a:gdLst>
                <a:gd name="T0" fmla="*/ 4 w 20"/>
                <a:gd name="T1" fmla="*/ 18 h 31"/>
                <a:gd name="T2" fmla="*/ 4 w 20"/>
                <a:gd name="T3" fmla="*/ 18 h 31"/>
                <a:gd name="T4" fmla="*/ 1 w 20"/>
                <a:gd name="T5" fmla="*/ 11 h 31"/>
                <a:gd name="T6" fmla="*/ 0 w 20"/>
                <a:gd name="T7" fmla="*/ 6 h 31"/>
                <a:gd name="T8" fmla="*/ 0 w 20"/>
                <a:gd name="T9" fmla="*/ 2 h 31"/>
                <a:gd name="T10" fmla="*/ 0 w 20"/>
                <a:gd name="T11" fmla="*/ 1 h 31"/>
                <a:gd name="T12" fmla="*/ 1 w 20"/>
                <a:gd name="T13" fmla="*/ 0 h 31"/>
                <a:gd name="T14" fmla="*/ 1 w 20"/>
                <a:gd name="T15" fmla="*/ 0 h 31"/>
                <a:gd name="T16" fmla="*/ 4 w 20"/>
                <a:gd name="T17" fmla="*/ 0 h 31"/>
                <a:gd name="T18" fmla="*/ 7 w 20"/>
                <a:gd name="T19" fmla="*/ 2 h 31"/>
                <a:gd name="T20" fmla="*/ 11 w 20"/>
                <a:gd name="T21" fmla="*/ 6 h 31"/>
                <a:gd name="T22" fmla="*/ 14 w 20"/>
                <a:gd name="T23" fmla="*/ 12 h 31"/>
                <a:gd name="T24" fmla="*/ 14 w 20"/>
                <a:gd name="T25" fmla="*/ 12 h 31"/>
                <a:gd name="T26" fmla="*/ 18 w 20"/>
                <a:gd name="T27" fmla="*/ 19 h 31"/>
                <a:gd name="T28" fmla="*/ 20 w 20"/>
                <a:gd name="T29" fmla="*/ 24 h 31"/>
                <a:gd name="T30" fmla="*/ 20 w 20"/>
                <a:gd name="T31" fmla="*/ 28 h 31"/>
                <a:gd name="T32" fmla="*/ 20 w 20"/>
                <a:gd name="T33" fmla="*/ 30 h 31"/>
                <a:gd name="T34" fmla="*/ 19 w 20"/>
                <a:gd name="T35" fmla="*/ 31 h 31"/>
                <a:gd name="T36" fmla="*/ 19 w 20"/>
                <a:gd name="T37" fmla="*/ 31 h 31"/>
                <a:gd name="T38" fmla="*/ 16 w 20"/>
                <a:gd name="T39" fmla="*/ 31 h 31"/>
                <a:gd name="T40" fmla="*/ 12 w 20"/>
                <a:gd name="T41" fmla="*/ 28 h 31"/>
                <a:gd name="T42" fmla="*/ 8 w 20"/>
                <a:gd name="T43" fmla="*/ 24 h 31"/>
                <a:gd name="T44" fmla="*/ 4 w 20"/>
                <a:gd name="T45" fmla="*/ 18 h 31"/>
                <a:gd name="T46" fmla="*/ 4 w 20"/>
                <a:gd name="T47"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31">
                  <a:moveTo>
                    <a:pt x="4" y="18"/>
                  </a:moveTo>
                  <a:lnTo>
                    <a:pt x="4" y="18"/>
                  </a:lnTo>
                  <a:lnTo>
                    <a:pt x="1" y="11"/>
                  </a:lnTo>
                  <a:lnTo>
                    <a:pt x="0" y="6"/>
                  </a:lnTo>
                  <a:lnTo>
                    <a:pt x="0" y="2"/>
                  </a:lnTo>
                  <a:lnTo>
                    <a:pt x="0" y="1"/>
                  </a:lnTo>
                  <a:lnTo>
                    <a:pt x="1" y="0"/>
                  </a:lnTo>
                  <a:lnTo>
                    <a:pt x="1" y="0"/>
                  </a:lnTo>
                  <a:lnTo>
                    <a:pt x="4" y="0"/>
                  </a:lnTo>
                  <a:lnTo>
                    <a:pt x="7" y="2"/>
                  </a:lnTo>
                  <a:lnTo>
                    <a:pt x="11" y="6"/>
                  </a:lnTo>
                  <a:lnTo>
                    <a:pt x="14" y="12"/>
                  </a:lnTo>
                  <a:lnTo>
                    <a:pt x="14" y="12"/>
                  </a:lnTo>
                  <a:lnTo>
                    <a:pt x="18" y="19"/>
                  </a:lnTo>
                  <a:lnTo>
                    <a:pt x="20" y="24"/>
                  </a:lnTo>
                  <a:lnTo>
                    <a:pt x="20" y="28"/>
                  </a:lnTo>
                  <a:lnTo>
                    <a:pt x="20" y="30"/>
                  </a:lnTo>
                  <a:lnTo>
                    <a:pt x="19" y="31"/>
                  </a:lnTo>
                  <a:lnTo>
                    <a:pt x="19" y="31"/>
                  </a:lnTo>
                  <a:lnTo>
                    <a:pt x="16" y="31"/>
                  </a:lnTo>
                  <a:lnTo>
                    <a:pt x="12" y="28"/>
                  </a:lnTo>
                  <a:lnTo>
                    <a:pt x="8" y="24"/>
                  </a:lnTo>
                  <a:lnTo>
                    <a:pt x="4" y="18"/>
                  </a:lnTo>
                  <a:lnTo>
                    <a:pt x="4"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8"/>
            <p:cNvSpPr>
              <a:spLocks/>
            </p:cNvSpPr>
            <p:nvPr/>
          </p:nvSpPr>
          <p:spPr bwMode="auto">
            <a:xfrm>
              <a:off x="2740" y="3554"/>
              <a:ext cx="188" cy="314"/>
            </a:xfrm>
            <a:custGeom>
              <a:avLst/>
              <a:gdLst>
                <a:gd name="T0" fmla="*/ 0 w 188"/>
                <a:gd name="T1" fmla="*/ 60 h 314"/>
                <a:gd name="T2" fmla="*/ 19 w 188"/>
                <a:gd name="T3" fmla="*/ 64 h 314"/>
                <a:gd name="T4" fmla="*/ 53 w 188"/>
                <a:gd name="T5" fmla="*/ 67 h 314"/>
                <a:gd name="T6" fmla="*/ 80 w 188"/>
                <a:gd name="T7" fmla="*/ 63 h 314"/>
                <a:gd name="T8" fmla="*/ 109 w 188"/>
                <a:gd name="T9" fmla="*/ 56 h 314"/>
                <a:gd name="T10" fmla="*/ 137 w 188"/>
                <a:gd name="T11" fmla="*/ 41 h 314"/>
                <a:gd name="T12" fmla="*/ 157 w 188"/>
                <a:gd name="T13" fmla="*/ 23 h 314"/>
                <a:gd name="T14" fmla="*/ 169 w 188"/>
                <a:gd name="T15" fmla="*/ 9 h 314"/>
                <a:gd name="T16" fmla="*/ 174 w 188"/>
                <a:gd name="T17" fmla="*/ 0 h 314"/>
                <a:gd name="T18" fmla="*/ 182 w 188"/>
                <a:gd name="T19" fmla="*/ 21 h 314"/>
                <a:gd name="T20" fmla="*/ 187 w 188"/>
                <a:gd name="T21" fmla="*/ 44 h 314"/>
                <a:gd name="T22" fmla="*/ 187 w 188"/>
                <a:gd name="T23" fmla="*/ 75 h 314"/>
                <a:gd name="T24" fmla="*/ 181 w 188"/>
                <a:gd name="T25" fmla="*/ 111 h 314"/>
                <a:gd name="T26" fmla="*/ 168 w 188"/>
                <a:gd name="T27" fmla="*/ 142 h 314"/>
                <a:gd name="T28" fmla="*/ 156 w 188"/>
                <a:gd name="T29" fmla="*/ 165 h 314"/>
                <a:gd name="T30" fmla="*/ 140 w 188"/>
                <a:gd name="T31" fmla="*/ 187 h 314"/>
                <a:gd name="T32" fmla="*/ 119 w 188"/>
                <a:gd name="T33" fmla="*/ 211 h 314"/>
                <a:gd name="T34" fmla="*/ 94 w 188"/>
                <a:gd name="T35" fmla="*/ 234 h 314"/>
                <a:gd name="T36" fmla="*/ 79 w 188"/>
                <a:gd name="T37" fmla="*/ 247 h 314"/>
                <a:gd name="T38" fmla="*/ 69 w 188"/>
                <a:gd name="T39" fmla="*/ 252 h 314"/>
                <a:gd name="T40" fmla="*/ 44 w 188"/>
                <a:gd name="T41" fmla="*/ 261 h 314"/>
                <a:gd name="T42" fmla="*/ 32 w 188"/>
                <a:gd name="T43" fmla="*/ 267 h 314"/>
                <a:gd name="T44" fmla="*/ 23 w 188"/>
                <a:gd name="T45" fmla="*/ 301 h 314"/>
                <a:gd name="T46" fmla="*/ 14 w 188"/>
                <a:gd name="T47" fmla="*/ 311 h 314"/>
                <a:gd name="T48" fmla="*/ 8 w 188"/>
                <a:gd name="T49" fmla="*/ 314 h 314"/>
                <a:gd name="T50" fmla="*/ 5 w 188"/>
                <a:gd name="T51" fmla="*/ 313 h 314"/>
                <a:gd name="T52" fmla="*/ 3 w 188"/>
                <a:gd name="T53" fmla="*/ 310 h 314"/>
                <a:gd name="T54" fmla="*/ 2 w 188"/>
                <a:gd name="T55" fmla="*/ 283 h 314"/>
                <a:gd name="T56" fmla="*/ 5 w 188"/>
                <a:gd name="T57" fmla="*/ 265 h 314"/>
                <a:gd name="T58" fmla="*/ 7 w 188"/>
                <a:gd name="T59" fmla="*/ 256 h 314"/>
                <a:gd name="T60" fmla="*/ 9 w 188"/>
                <a:gd name="T61" fmla="*/ 253 h 314"/>
                <a:gd name="T62" fmla="*/ 31 w 188"/>
                <a:gd name="T63" fmla="*/ 248 h 314"/>
                <a:gd name="T64" fmla="*/ 51 w 188"/>
                <a:gd name="T65" fmla="*/ 240 h 314"/>
                <a:gd name="T66" fmla="*/ 72 w 188"/>
                <a:gd name="T67" fmla="*/ 228 h 314"/>
                <a:gd name="T68" fmla="*/ 77 w 188"/>
                <a:gd name="T69" fmla="*/ 222 h 314"/>
                <a:gd name="T70" fmla="*/ 85 w 188"/>
                <a:gd name="T71" fmla="*/ 209 h 314"/>
                <a:gd name="T72" fmla="*/ 89 w 188"/>
                <a:gd name="T73" fmla="*/ 196 h 314"/>
                <a:gd name="T74" fmla="*/ 90 w 188"/>
                <a:gd name="T75" fmla="*/ 185 h 314"/>
                <a:gd name="T76" fmla="*/ 88 w 188"/>
                <a:gd name="T77" fmla="*/ 182 h 314"/>
                <a:gd name="T78" fmla="*/ 76 w 188"/>
                <a:gd name="T79" fmla="*/ 171 h 314"/>
                <a:gd name="T80" fmla="*/ 64 w 188"/>
                <a:gd name="T81" fmla="*/ 164 h 314"/>
                <a:gd name="T82" fmla="*/ 49 w 188"/>
                <a:gd name="T83" fmla="*/ 161 h 314"/>
                <a:gd name="T84" fmla="*/ 48 w 188"/>
                <a:gd name="T85" fmla="*/ 161 h 314"/>
                <a:gd name="T86" fmla="*/ 35 w 188"/>
                <a:gd name="T87" fmla="*/ 155 h 314"/>
                <a:gd name="T88" fmla="*/ 27 w 188"/>
                <a:gd name="T89" fmla="*/ 149 h 314"/>
                <a:gd name="T90" fmla="*/ 18 w 188"/>
                <a:gd name="T91" fmla="*/ 136 h 314"/>
                <a:gd name="T92" fmla="*/ 10 w 188"/>
                <a:gd name="T93" fmla="*/ 119 h 314"/>
                <a:gd name="T94" fmla="*/ 3 w 188"/>
                <a:gd name="T95" fmla="*/ 93 h 314"/>
                <a:gd name="T96" fmla="*/ 0 w 188"/>
                <a:gd name="T97" fmla="*/ 6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8" h="314">
                  <a:moveTo>
                    <a:pt x="0" y="60"/>
                  </a:moveTo>
                  <a:lnTo>
                    <a:pt x="0" y="60"/>
                  </a:lnTo>
                  <a:lnTo>
                    <a:pt x="6" y="61"/>
                  </a:lnTo>
                  <a:lnTo>
                    <a:pt x="19" y="64"/>
                  </a:lnTo>
                  <a:lnTo>
                    <a:pt x="40" y="66"/>
                  </a:lnTo>
                  <a:lnTo>
                    <a:pt x="53" y="67"/>
                  </a:lnTo>
                  <a:lnTo>
                    <a:pt x="66" y="66"/>
                  </a:lnTo>
                  <a:lnTo>
                    <a:pt x="80" y="63"/>
                  </a:lnTo>
                  <a:lnTo>
                    <a:pt x="94" y="60"/>
                  </a:lnTo>
                  <a:lnTo>
                    <a:pt x="109" y="56"/>
                  </a:lnTo>
                  <a:lnTo>
                    <a:pt x="123" y="50"/>
                  </a:lnTo>
                  <a:lnTo>
                    <a:pt x="137" y="41"/>
                  </a:lnTo>
                  <a:lnTo>
                    <a:pt x="151" y="29"/>
                  </a:lnTo>
                  <a:lnTo>
                    <a:pt x="157" y="23"/>
                  </a:lnTo>
                  <a:lnTo>
                    <a:pt x="162" y="16"/>
                  </a:lnTo>
                  <a:lnTo>
                    <a:pt x="169" y="9"/>
                  </a:lnTo>
                  <a:lnTo>
                    <a:pt x="174" y="0"/>
                  </a:lnTo>
                  <a:lnTo>
                    <a:pt x="174" y="0"/>
                  </a:lnTo>
                  <a:lnTo>
                    <a:pt x="176" y="6"/>
                  </a:lnTo>
                  <a:lnTo>
                    <a:pt x="182" y="21"/>
                  </a:lnTo>
                  <a:lnTo>
                    <a:pt x="185" y="31"/>
                  </a:lnTo>
                  <a:lnTo>
                    <a:pt x="187" y="44"/>
                  </a:lnTo>
                  <a:lnTo>
                    <a:pt x="188" y="58"/>
                  </a:lnTo>
                  <a:lnTo>
                    <a:pt x="187" y="75"/>
                  </a:lnTo>
                  <a:lnTo>
                    <a:pt x="185" y="92"/>
                  </a:lnTo>
                  <a:lnTo>
                    <a:pt x="181" y="111"/>
                  </a:lnTo>
                  <a:lnTo>
                    <a:pt x="173" y="132"/>
                  </a:lnTo>
                  <a:lnTo>
                    <a:pt x="168" y="142"/>
                  </a:lnTo>
                  <a:lnTo>
                    <a:pt x="162" y="153"/>
                  </a:lnTo>
                  <a:lnTo>
                    <a:pt x="156" y="165"/>
                  </a:lnTo>
                  <a:lnTo>
                    <a:pt x="149" y="176"/>
                  </a:lnTo>
                  <a:lnTo>
                    <a:pt x="140" y="187"/>
                  </a:lnTo>
                  <a:lnTo>
                    <a:pt x="130" y="199"/>
                  </a:lnTo>
                  <a:lnTo>
                    <a:pt x="119" y="211"/>
                  </a:lnTo>
                  <a:lnTo>
                    <a:pt x="107" y="222"/>
                  </a:lnTo>
                  <a:lnTo>
                    <a:pt x="94" y="234"/>
                  </a:lnTo>
                  <a:lnTo>
                    <a:pt x="79" y="247"/>
                  </a:lnTo>
                  <a:lnTo>
                    <a:pt x="79" y="247"/>
                  </a:lnTo>
                  <a:lnTo>
                    <a:pt x="74" y="250"/>
                  </a:lnTo>
                  <a:lnTo>
                    <a:pt x="69" y="252"/>
                  </a:lnTo>
                  <a:lnTo>
                    <a:pt x="57" y="257"/>
                  </a:lnTo>
                  <a:lnTo>
                    <a:pt x="44" y="261"/>
                  </a:lnTo>
                  <a:lnTo>
                    <a:pt x="39" y="264"/>
                  </a:lnTo>
                  <a:lnTo>
                    <a:pt x="32" y="267"/>
                  </a:lnTo>
                  <a:lnTo>
                    <a:pt x="23" y="301"/>
                  </a:lnTo>
                  <a:lnTo>
                    <a:pt x="23" y="301"/>
                  </a:lnTo>
                  <a:lnTo>
                    <a:pt x="21" y="305"/>
                  </a:lnTo>
                  <a:lnTo>
                    <a:pt x="14" y="311"/>
                  </a:lnTo>
                  <a:lnTo>
                    <a:pt x="11" y="313"/>
                  </a:lnTo>
                  <a:lnTo>
                    <a:pt x="8" y="314"/>
                  </a:lnTo>
                  <a:lnTo>
                    <a:pt x="6" y="314"/>
                  </a:lnTo>
                  <a:lnTo>
                    <a:pt x="5" y="313"/>
                  </a:lnTo>
                  <a:lnTo>
                    <a:pt x="3" y="310"/>
                  </a:lnTo>
                  <a:lnTo>
                    <a:pt x="3" y="310"/>
                  </a:lnTo>
                  <a:lnTo>
                    <a:pt x="2" y="301"/>
                  </a:lnTo>
                  <a:lnTo>
                    <a:pt x="2" y="283"/>
                  </a:lnTo>
                  <a:lnTo>
                    <a:pt x="3" y="274"/>
                  </a:lnTo>
                  <a:lnTo>
                    <a:pt x="5" y="265"/>
                  </a:lnTo>
                  <a:lnTo>
                    <a:pt x="6" y="258"/>
                  </a:lnTo>
                  <a:lnTo>
                    <a:pt x="7" y="256"/>
                  </a:lnTo>
                  <a:lnTo>
                    <a:pt x="9" y="253"/>
                  </a:lnTo>
                  <a:lnTo>
                    <a:pt x="9" y="253"/>
                  </a:lnTo>
                  <a:lnTo>
                    <a:pt x="15" y="252"/>
                  </a:lnTo>
                  <a:lnTo>
                    <a:pt x="31" y="248"/>
                  </a:lnTo>
                  <a:lnTo>
                    <a:pt x="41" y="244"/>
                  </a:lnTo>
                  <a:lnTo>
                    <a:pt x="51" y="240"/>
                  </a:lnTo>
                  <a:lnTo>
                    <a:pt x="62" y="234"/>
                  </a:lnTo>
                  <a:lnTo>
                    <a:pt x="72" y="228"/>
                  </a:lnTo>
                  <a:lnTo>
                    <a:pt x="72" y="228"/>
                  </a:lnTo>
                  <a:lnTo>
                    <a:pt x="77" y="222"/>
                  </a:lnTo>
                  <a:lnTo>
                    <a:pt x="81" y="216"/>
                  </a:lnTo>
                  <a:lnTo>
                    <a:pt x="85" y="209"/>
                  </a:lnTo>
                  <a:lnTo>
                    <a:pt x="88" y="202"/>
                  </a:lnTo>
                  <a:lnTo>
                    <a:pt x="89" y="196"/>
                  </a:lnTo>
                  <a:lnTo>
                    <a:pt x="90" y="189"/>
                  </a:lnTo>
                  <a:lnTo>
                    <a:pt x="90" y="185"/>
                  </a:lnTo>
                  <a:lnTo>
                    <a:pt x="88" y="182"/>
                  </a:lnTo>
                  <a:lnTo>
                    <a:pt x="88" y="182"/>
                  </a:lnTo>
                  <a:lnTo>
                    <a:pt x="85" y="179"/>
                  </a:lnTo>
                  <a:lnTo>
                    <a:pt x="76" y="171"/>
                  </a:lnTo>
                  <a:lnTo>
                    <a:pt x="71" y="167"/>
                  </a:lnTo>
                  <a:lnTo>
                    <a:pt x="64" y="164"/>
                  </a:lnTo>
                  <a:lnTo>
                    <a:pt x="57" y="162"/>
                  </a:lnTo>
                  <a:lnTo>
                    <a:pt x="49" y="161"/>
                  </a:lnTo>
                  <a:lnTo>
                    <a:pt x="49" y="161"/>
                  </a:lnTo>
                  <a:lnTo>
                    <a:pt x="48" y="161"/>
                  </a:lnTo>
                  <a:lnTo>
                    <a:pt x="43" y="160"/>
                  </a:lnTo>
                  <a:lnTo>
                    <a:pt x="35" y="155"/>
                  </a:lnTo>
                  <a:lnTo>
                    <a:pt x="31" y="152"/>
                  </a:lnTo>
                  <a:lnTo>
                    <a:pt x="27" y="149"/>
                  </a:lnTo>
                  <a:lnTo>
                    <a:pt x="23" y="143"/>
                  </a:lnTo>
                  <a:lnTo>
                    <a:pt x="18" y="136"/>
                  </a:lnTo>
                  <a:lnTo>
                    <a:pt x="14" y="129"/>
                  </a:lnTo>
                  <a:lnTo>
                    <a:pt x="10" y="119"/>
                  </a:lnTo>
                  <a:lnTo>
                    <a:pt x="7" y="107"/>
                  </a:lnTo>
                  <a:lnTo>
                    <a:pt x="3" y="93"/>
                  </a:lnTo>
                  <a:lnTo>
                    <a:pt x="1" y="78"/>
                  </a:lnTo>
                  <a:lnTo>
                    <a:pt x="0" y="60"/>
                  </a:lnTo>
                  <a:lnTo>
                    <a:pt x="0" y="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9"/>
            <p:cNvSpPr>
              <a:spLocks/>
            </p:cNvSpPr>
            <p:nvPr/>
          </p:nvSpPr>
          <p:spPr bwMode="auto">
            <a:xfrm>
              <a:off x="2876" y="3674"/>
              <a:ext cx="178" cy="64"/>
            </a:xfrm>
            <a:custGeom>
              <a:avLst/>
              <a:gdLst>
                <a:gd name="T0" fmla="*/ 0 w 178"/>
                <a:gd name="T1" fmla="*/ 10 h 64"/>
                <a:gd name="T2" fmla="*/ 0 w 178"/>
                <a:gd name="T3" fmla="*/ 10 h 64"/>
                <a:gd name="T4" fmla="*/ 15 w 178"/>
                <a:gd name="T5" fmla="*/ 6 h 64"/>
                <a:gd name="T6" fmla="*/ 32 w 178"/>
                <a:gd name="T7" fmla="*/ 4 h 64"/>
                <a:gd name="T8" fmla="*/ 51 w 178"/>
                <a:gd name="T9" fmla="*/ 1 h 64"/>
                <a:gd name="T10" fmla="*/ 70 w 178"/>
                <a:gd name="T11" fmla="*/ 0 h 64"/>
                <a:gd name="T12" fmla="*/ 89 w 178"/>
                <a:gd name="T13" fmla="*/ 0 h 64"/>
                <a:gd name="T14" fmla="*/ 97 w 178"/>
                <a:gd name="T15" fmla="*/ 1 h 64"/>
                <a:gd name="T16" fmla="*/ 103 w 178"/>
                <a:gd name="T17" fmla="*/ 2 h 64"/>
                <a:gd name="T18" fmla="*/ 110 w 178"/>
                <a:gd name="T19" fmla="*/ 4 h 64"/>
                <a:gd name="T20" fmla="*/ 113 w 178"/>
                <a:gd name="T21" fmla="*/ 7 h 64"/>
                <a:gd name="T22" fmla="*/ 138 w 178"/>
                <a:gd name="T23" fmla="*/ 43 h 64"/>
                <a:gd name="T24" fmla="*/ 138 w 178"/>
                <a:gd name="T25" fmla="*/ 43 h 64"/>
                <a:gd name="T26" fmla="*/ 149 w 178"/>
                <a:gd name="T27" fmla="*/ 37 h 64"/>
                <a:gd name="T28" fmla="*/ 159 w 178"/>
                <a:gd name="T29" fmla="*/ 34 h 64"/>
                <a:gd name="T30" fmla="*/ 164 w 178"/>
                <a:gd name="T31" fmla="*/ 33 h 64"/>
                <a:gd name="T32" fmla="*/ 169 w 178"/>
                <a:gd name="T33" fmla="*/ 33 h 64"/>
                <a:gd name="T34" fmla="*/ 169 w 178"/>
                <a:gd name="T35" fmla="*/ 33 h 64"/>
                <a:gd name="T36" fmla="*/ 174 w 178"/>
                <a:gd name="T37" fmla="*/ 34 h 64"/>
                <a:gd name="T38" fmla="*/ 177 w 178"/>
                <a:gd name="T39" fmla="*/ 36 h 64"/>
                <a:gd name="T40" fmla="*/ 178 w 178"/>
                <a:gd name="T41" fmla="*/ 37 h 64"/>
                <a:gd name="T42" fmla="*/ 178 w 178"/>
                <a:gd name="T43" fmla="*/ 40 h 64"/>
                <a:gd name="T44" fmla="*/ 178 w 178"/>
                <a:gd name="T45" fmla="*/ 42 h 64"/>
                <a:gd name="T46" fmla="*/ 176 w 178"/>
                <a:gd name="T47" fmla="*/ 44 h 64"/>
                <a:gd name="T48" fmla="*/ 174 w 178"/>
                <a:gd name="T49" fmla="*/ 46 h 64"/>
                <a:gd name="T50" fmla="*/ 169 w 178"/>
                <a:gd name="T51" fmla="*/ 49 h 64"/>
                <a:gd name="T52" fmla="*/ 157 w 178"/>
                <a:gd name="T53" fmla="*/ 57 h 64"/>
                <a:gd name="T54" fmla="*/ 136 w 178"/>
                <a:gd name="T55" fmla="*/ 64 h 64"/>
                <a:gd name="T56" fmla="*/ 87 w 178"/>
                <a:gd name="T57" fmla="*/ 28 h 64"/>
                <a:gd name="T58" fmla="*/ 5 w 178"/>
                <a:gd name="T59" fmla="*/ 31 h 64"/>
                <a:gd name="T60" fmla="*/ 0 w 178"/>
                <a:gd name="T61" fmla="*/ 1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8" h="64">
                  <a:moveTo>
                    <a:pt x="0" y="10"/>
                  </a:moveTo>
                  <a:lnTo>
                    <a:pt x="0" y="10"/>
                  </a:lnTo>
                  <a:lnTo>
                    <a:pt x="15" y="6"/>
                  </a:lnTo>
                  <a:lnTo>
                    <a:pt x="32" y="4"/>
                  </a:lnTo>
                  <a:lnTo>
                    <a:pt x="51" y="1"/>
                  </a:lnTo>
                  <a:lnTo>
                    <a:pt x="70" y="0"/>
                  </a:lnTo>
                  <a:lnTo>
                    <a:pt x="89" y="0"/>
                  </a:lnTo>
                  <a:lnTo>
                    <a:pt x="97" y="1"/>
                  </a:lnTo>
                  <a:lnTo>
                    <a:pt x="103" y="2"/>
                  </a:lnTo>
                  <a:lnTo>
                    <a:pt x="110" y="4"/>
                  </a:lnTo>
                  <a:lnTo>
                    <a:pt x="113" y="7"/>
                  </a:lnTo>
                  <a:lnTo>
                    <a:pt x="138" y="43"/>
                  </a:lnTo>
                  <a:lnTo>
                    <a:pt x="138" y="43"/>
                  </a:lnTo>
                  <a:lnTo>
                    <a:pt x="149" y="37"/>
                  </a:lnTo>
                  <a:lnTo>
                    <a:pt x="159" y="34"/>
                  </a:lnTo>
                  <a:lnTo>
                    <a:pt x="164" y="33"/>
                  </a:lnTo>
                  <a:lnTo>
                    <a:pt x="169" y="33"/>
                  </a:lnTo>
                  <a:lnTo>
                    <a:pt x="169" y="33"/>
                  </a:lnTo>
                  <a:lnTo>
                    <a:pt x="174" y="34"/>
                  </a:lnTo>
                  <a:lnTo>
                    <a:pt x="177" y="36"/>
                  </a:lnTo>
                  <a:lnTo>
                    <a:pt x="178" y="37"/>
                  </a:lnTo>
                  <a:lnTo>
                    <a:pt x="178" y="40"/>
                  </a:lnTo>
                  <a:lnTo>
                    <a:pt x="178" y="42"/>
                  </a:lnTo>
                  <a:lnTo>
                    <a:pt x="176" y="44"/>
                  </a:lnTo>
                  <a:lnTo>
                    <a:pt x="174" y="46"/>
                  </a:lnTo>
                  <a:lnTo>
                    <a:pt x="169" y="49"/>
                  </a:lnTo>
                  <a:lnTo>
                    <a:pt x="157" y="57"/>
                  </a:lnTo>
                  <a:lnTo>
                    <a:pt x="136" y="64"/>
                  </a:lnTo>
                  <a:lnTo>
                    <a:pt x="87" y="28"/>
                  </a:lnTo>
                  <a:lnTo>
                    <a:pt x="5" y="31"/>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10"/>
            <p:cNvSpPr>
              <a:spLocks/>
            </p:cNvSpPr>
            <p:nvPr/>
          </p:nvSpPr>
          <p:spPr bwMode="auto">
            <a:xfrm>
              <a:off x="2874" y="3488"/>
              <a:ext cx="119" cy="129"/>
            </a:xfrm>
            <a:custGeom>
              <a:avLst/>
              <a:gdLst>
                <a:gd name="T0" fmla="*/ 0 w 119"/>
                <a:gd name="T1" fmla="*/ 128 h 129"/>
                <a:gd name="T2" fmla="*/ 82 w 119"/>
                <a:gd name="T3" fmla="*/ 81 h 129"/>
                <a:gd name="T4" fmla="*/ 82 w 119"/>
                <a:gd name="T5" fmla="*/ 81 h 129"/>
                <a:gd name="T6" fmla="*/ 84 w 119"/>
                <a:gd name="T7" fmla="*/ 76 h 129"/>
                <a:gd name="T8" fmla="*/ 89 w 119"/>
                <a:gd name="T9" fmla="*/ 64 h 129"/>
                <a:gd name="T10" fmla="*/ 91 w 119"/>
                <a:gd name="T11" fmla="*/ 57 h 129"/>
                <a:gd name="T12" fmla="*/ 92 w 119"/>
                <a:gd name="T13" fmla="*/ 50 h 129"/>
                <a:gd name="T14" fmla="*/ 92 w 119"/>
                <a:gd name="T15" fmla="*/ 45 h 129"/>
                <a:gd name="T16" fmla="*/ 92 w 119"/>
                <a:gd name="T17" fmla="*/ 43 h 129"/>
                <a:gd name="T18" fmla="*/ 91 w 119"/>
                <a:gd name="T19" fmla="*/ 41 h 129"/>
                <a:gd name="T20" fmla="*/ 91 w 119"/>
                <a:gd name="T21" fmla="*/ 41 h 129"/>
                <a:gd name="T22" fmla="*/ 87 w 119"/>
                <a:gd name="T23" fmla="*/ 38 h 129"/>
                <a:gd name="T24" fmla="*/ 85 w 119"/>
                <a:gd name="T25" fmla="*/ 33 h 129"/>
                <a:gd name="T26" fmla="*/ 82 w 119"/>
                <a:gd name="T27" fmla="*/ 29 h 129"/>
                <a:gd name="T28" fmla="*/ 80 w 119"/>
                <a:gd name="T29" fmla="*/ 24 h 129"/>
                <a:gd name="T30" fmla="*/ 79 w 119"/>
                <a:gd name="T31" fmla="*/ 19 h 129"/>
                <a:gd name="T32" fmla="*/ 79 w 119"/>
                <a:gd name="T33" fmla="*/ 16 h 129"/>
                <a:gd name="T34" fmla="*/ 81 w 119"/>
                <a:gd name="T35" fmla="*/ 14 h 129"/>
                <a:gd name="T36" fmla="*/ 82 w 119"/>
                <a:gd name="T37" fmla="*/ 12 h 129"/>
                <a:gd name="T38" fmla="*/ 85 w 119"/>
                <a:gd name="T39" fmla="*/ 11 h 129"/>
                <a:gd name="T40" fmla="*/ 85 w 119"/>
                <a:gd name="T41" fmla="*/ 11 h 129"/>
                <a:gd name="T42" fmla="*/ 86 w 119"/>
                <a:gd name="T43" fmla="*/ 8 h 129"/>
                <a:gd name="T44" fmla="*/ 88 w 119"/>
                <a:gd name="T45" fmla="*/ 6 h 129"/>
                <a:gd name="T46" fmla="*/ 91 w 119"/>
                <a:gd name="T47" fmla="*/ 3 h 129"/>
                <a:gd name="T48" fmla="*/ 95 w 119"/>
                <a:gd name="T49" fmla="*/ 1 h 129"/>
                <a:gd name="T50" fmla="*/ 100 w 119"/>
                <a:gd name="T51" fmla="*/ 0 h 129"/>
                <a:gd name="T52" fmla="*/ 107 w 119"/>
                <a:gd name="T53" fmla="*/ 1 h 129"/>
                <a:gd name="T54" fmla="*/ 116 w 119"/>
                <a:gd name="T55" fmla="*/ 5 h 129"/>
                <a:gd name="T56" fmla="*/ 116 w 119"/>
                <a:gd name="T57" fmla="*/ 5 h 129"/>
                <a:gd name="T58" fmla="*/ 117 w 119"/>
                <a:gd name="T59" fmla="*/ 9 h 129"/>
                <a:gd name="T60" fmla="*/ 118 w 119"/>
                <a:gd name="T61" fmla="*/ 12 h 129"/>
                <a:gd name="T62" fmla="*/ 119 w 119"/>
                <a:gd name="T63" fmla="*/ 17 h 129"/>
                <a:gd name="T64" fmla="*/ 119 w 119"/>
                <a:gd name="T65" fmla="*/ 22 h 129"/>
                <a:gd name="T66" fmla="*/ 118 w 119"/>
                <a:gd name="T67" fmla="*/ 27 h 129"/>
                <a:gd name="T68" fmla="*/ 115 w 119"/>
                <a:gd name="T69" fmla="*/ 31 h 129"/>
                <a:gd name="T70" fmla="*/ 109 w 119"/>
                <a:gd name="T71" fmla="*/ 34 h 129"/>
                <a:gd name="T72" fmla="*/ 109 w 119"/>
                <a:gd name="T73" fmla="*/ 34 h 129"/>
                <a:gd name="T74" fmla="*/ 107 w 119"/>
                <a:gd name="T75" fmla="*/ 42 h 129"/>
                <a:gd name="T76" fmla="*/ 104 w 119"/>
                <a:gd name="T77" fmla="*/ 60 h 129"/>
                <a:gd name="T78" fmla="*/ 101 w 119"/>
                <a:gd name="T79" fmla="*/ 70 h 129"/>
                <a:gd name="T80" fmla="*/ 98 w 119"/>
                <a:gd name="T81" fmla="*/ 78 h 129"/>
                <a:gd name="T82" fmla="*/ 95 w 119"/>
                <a:gd name="T83" fmla="*/ 86 h 129"/>
                <a:gd name="T84" fmla="*/ 93 w 119"/>
                <a:gd name="T85" fmla="*/ 88 h 129"/>
                <a:gd name="T86" fmla="*/ 91 w 119"/>
                <a:gd name="T87" fmla="*/ 89 h 129"/>
                <a:gd name="T88" fmla="*/ 91 w 119"/>
                <a:gd name="T89" fmla="*/ 89 h 129"/>
                <a:gd name="T90" fmla="*/ 84 w 119"/>
                <a:gd name="T91" fmla="*/ 95 h 129"/>
                <a:gd name="T92" fmla="*/ 65 w 119"/>
                <a:gd name="T93" fmla="*/ 109 h 129"/>
                <a:gd name="T94" fmla="*/ 54 w 119"/>
                <a:gd name="T95" fmla="*/ 117 h 129"/>
                <a:gd name="T96" fmla="*/ 42 w 119"/>
                <a:gd name="T97" fmla="*/ 123 h 129"/>
                <a:gd name="T98" fmla="*/ 32 w 119"/>
                <a:gd name="T99" fmla="*/ 127 h 129"/>
                <a:gd name="T100" fmla="*/ 26 w 119"/>
                <a:gd name="T101" fmla="*/ 128 h 129"/>
                <a:gd name="T102" fmla="*/ 22 w 119"/>
                <a:gd name="T103" fmla="*/ 129 h 129"/>
                <a:gd name="T104" fmla="*/ 0 w 119"/>
                <a:gd name="T105" fmla="*/ 12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9" h="129">
                  <a:moveTo>
                    <a:pt x="0" y="128"/>
                  </a:moveTo>
                  <a:lnTo>
                    <a:pt x="82" y="81"/>
                  </a:lnTo>
                  <a:lnTo>
                    <a:pt x="82" y="81"/>
                  </a:lnTo>
                  <a:lnTo>
                    <a:pt x="84" y="76"/>
                  </a:lnTo>
                  <a:lnTo>
                    <a:pt x="89" y="64"/>
                  </a:lnTo>
                  <a:lnTo>
                    <a:pt x="91" y="57"/>
                  </a:lnTo>
                  <a:lnTo>
                    <a:pt x="92" y="50"/>
                  </a:lnTo>
                  <a:lnTo>
                    <a:pt x="92" y="45"/>
                  </a:lnTo>
                  <a:lnTo>
                    <a:pt x="92" y="43"/>
                  </a:lnTo>
                  <a:lnTo>
                    <a:pt x="91" y="41"/>
                  </a:lnTo>
                  <a:lnTo>
                    <a:pt x="91" y="41"/>
                  </a:lnTo>
                  <a:lnTo>
                    <a:pt x="87" y="38"/>
                  </a:lnTo>
                  <a:lnTo>
                    <a:pt x="85" y="33"/>
                  </a:lnTo>
                  <a:lnTo>
                    <a:pt x="82" y="29"/>
                  </a:lnTo>
                  <a:lnTo>
                    <a:pt x="80" y="24"/>
                  </a:lnTo>
                  <a:lnTo>
                    <a:pt x="79" y="19"/>
                  </a:lnTo>
                  <a:lnTo>
                    <a:pt x="79" y="16"/>
                  </a:lnTo>
                  <a:lnTo>
                    <a:pt x="81" y="14"/>
                  </a:lnTo>
                  <a:lnTo>
                    <a:pt x="82" y="12"/>
                  </a:lnTo>
                  <a:lnTo>
                    <a:pt x="85" y="11"/>
                  </a:lnTo>
                  <a:lnTo>
                    <a:pt x="85" y="11"/>
                  </a:lnTo>
                  <a:lnTo>
                    <a:pt x="86" y="8"/>
                  </a:lnTo>
                  <a:lnTo>
                    <a:pt x="88" y="6"/>
                  </a:lnTo>
                  <a:lnTo>
                    <a:pt x="91" y="3"/>
                  </a:lnTo>
                  <a:lnTo>
                    <a:pt x="95" y="1"/>
                  </a:lnTo>
                  <a:lnTo>
                    <a:pt x="100" y="0"/>
                  </a:lnTo>
                  <a:lnTo>
                    <a:pt x="107" y="1"/>
                  </a:lnTo>
                  <a:lnTo>
                    <a:pt x="116" y="5"/>
                  </a:lnTo>
                  <a:lnTo>
                    <a:pt x="116" y="5"/>
                  </a:lnTo>
                  <a:lnTo>
                    <a:pt x="117" y="9"/>
                  </a:lnTo>
                  <a:lnTo>
                    <a:pt x="118" y="12"/>
                  </a:lnTo>
                  <a:lnTo>
                    <a:pt x="119" y="17"/>
                  </a:lnTo>
                  <a:lnTo>
                    <a:pt x="119" y="22"/>
                  </a:lnTo>
                  <a:lnTo>
                    <a:pt x="118" y="27"/>
                  </a:lnTo>
                  <a:lnTo>
                    <a:pt x="115" y="31"/>
                  </a:lnTo>
                  <a:lnTo>
                    <a:pt x="109" y="34"/>
                  </a:lnTo>
                  <a:lnTo>
                    <a:pt x="109" y="34"/>
                  </a:lnTo>
                  <a:lnTo>
                    <a:pt x="107" y="42"/>
                  </a:lnTo>
                  <a:lnTo>
                    <a:pt x="104" y="60"/>
                  </a:lnTo>
                  <a:lnTo>
                    <a:pt x="101" y="70"/>
                  </a:lnTo>
                  <a:lnTo>
                    <a:pt x="98" y="78"/>
                  </a:lnTo>
                  <a:lnTo>
                    <a:pt x="95" y="86"/>
                  </a:lnTo>
                  <a:lnTo>
                    <a:pt x="93" y="88"/>
                  </a:lnTo>
                  <a:lnTo>
                    <a:pt x="91" y="89"/>
                  </a:lnTo>
                  <a:lnTo>
                    <a:pt x="91" y="89"/>
                  </a:lnTo>
                  <a:lnTo>
                    <a:pt x="84" y="95"/>
                  </a:lnTo>
                  <a:lnTo>
                    <a:pt x="65" y="109"/>
                  </a:lnTo>
                  <a:lnTo>
                    <a:pt x="54" y="117"/>
                  </a:lnTo>
                  <a:lnTo>
                    <a:pt x="42" y="123"/>
                  </a:lnTo>
                  <a:lnTo>
                    <a:pt x="32" y="127"/>
                  </a:lnTo>
                  <a:lnTo>
                    <a:pt x="26" y="128"/>
                  </a:lnTo>
                  <a:lnTo>
                    <a:pt x="22" y="129"/>
                  </a:lnTo>
                  <a:lnTo>
                    <a:pt x="0" y="1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11"/>
            <p:cNvSpPr>
              <a:spLocks/>
            </p:cNvSpPr>
            <p:nvPr/>
          </p:nvSpPr>
          <p:spPr bwMode="auto">
            <a:xfrm>
              <a:off x="2660" y="3631"/>
              <a:ext cx="131" cy="110"/>
            </a:xfrm>
            <a:custGeom>
              <a:avLst/>
              <a:gdLst>
                <a:gd name="T0" fmla="*/ 131 w 131"/>
                <a:gd name="T1" fmla="*/ 5 h 110"/>
                <a:gd name="T2" fmla="*/ 44 w 131"/>
                <a:gd name="T3" fmla="*/ 38 h 110"/>
                <a:gd name="T4" fmla="*/ 44 w 131"/>
                <a:gd name="T5" fmla="*/ 38 h 110"/>
                <a:gd name="T6" fmla="*/ 40 w 131"/>
                <a:gd name="T7" fmla="*/ 43 h 110"/>
                <a:gd name="T8" fmla="*/ 32 w 131"/>
                <a:gd name="T9" fmla="*/ 56 h 110"/>
                <a:gd name="T10" fmla="*/ 29 w 131"/>
                <a:gd name="T11" fmla="*/ 63 h 110"/>
                <a:gd name="T12" fmla="*/ 26 w 131"/>
                <a:gd name="T13" fmla="*/ 71 h 110"/>
                <a:gd name="T14" fmla="*/ 25 w 131"/>
                <a:gd name="T15" fmla="*/ 76 h 110"/>
                <a:gd name="T16" fmla="*/ 25 w 131"/>
                <a:gd name="T17" fmla="*/ 78 h 110"/>
                <a:gd name="T18" fmla="*/ 26 w 131"/>
                <a:gd name="T19" fmla="*/ 80 h 110"/>
                <a:gd name="T20" fmla="*/ 26 w 131"/>
                <a:gd name="T21" fmla="*/ 80 h 110"/>
                <a:gd name="T22" fmla="*/ 28 w 131"/>
                <a:gd name="T23" fmla="*/ 84 h 110"/>
                <a:gd name="T24" fmla="*/ 31 w 131"/>
                <a:gd name="T25" fmla="*/ 91 h 110"/>
                <a:gd name="T26" fmla="*/ 32 w 131"/>
                <a:gd name="T27" fmla="*/ 94 h 110"/>
                <a:gd name="T28" fmla="*/ 32 w 131"/>
                <a:gd name="T29" fmla="*/ 99 h 110"/>
                <a:gd name="T30" fmla="*/ 30 w 131"/>
                <a:gd name="T31" fmla="*/ 102 h 110"/>
                <a:gd name="T32" fmla="*/ 26 w 131"/>
                <a:gd name="T33" fmla="*/ 104 h 110"/>
                <a:gd name="T34" fmla="*/ 26 w 131"/>
                <a:gd name="T35" fmla="*/ 104 h 110"/>
                <a:gd name="T36" fmla="*/ 25 w 131"/>
                <a:gd name="T37" fmla="*/ 106 h 110"/>
                <a:gd name="T38" fmla="*/ 23 w 131"/>
                <a:gd name="T39" fmla="*/ 107 h 110"/>
                <a:gd name="T40" fmla="*/ 20 w 131"/>
                <a:gd name="T41" fmla="*/ 109 h 110"/>
                <a:gd name="T42" fmla="*/ 17 w 131"/>
                <a:gd name="T43" fmla="*/ 110 h 110"/>
                <a:gd name="T44" fmla="*/ 13 w 131"/>
                <a:gd name="T45" fmla="*/ 110 h 110"/>
                <a:gd name="T46" fmla="*/ 8 w 131"/>
                <a:gd name="T47" fmla="*/ 108 h 110"/>
                <a:gd name="T48" fmla="*/ 1 w 131"/>
                <a:gd name="T49" fmla="*/ 105 h 110"/>
                <a:gd name="T50" fmla="*/ 1 w 131"/>
                <a:gd name="T51" fmla="*/ 105 h 110"/>
                <a:gd name="T52" fmla="*/ 0 w 131"/>
                <a:gd name="T53" fmla="*/ 102 h 110"/>
                <a:gd name="T54" fmla="*/ 0 w 131"/>
                <a:gd name="T55" fmla="*/ 95 h 110"/>
                <a:gd name="T56" fmla="*/ 0 w 131"/>
                <a:gd name="T57" fmla="*/ 91 h 110"/>
                <a:gd name="T58" fmla="*/ 2 w 131"/>
                <a:gd name="T59" fmla="*/ 88 h 110"/>
                <a:gd name="T60" fmla="*/ 6 w 131"/>
                <a:gd name="T61" fmla="*/ 85 h 110"/>
                <a:gd name="T62" fmla="*/ 10 w 131"/>
                <a:gd name="T63" fmla="*/ 84 h 110"/>
                <a:gd name="T64" fmla="*/ 10 w 131"/>
                <a:gd name="T65" fmla="*/ 84 h 110"/>
                <a:gd name="T66" fmla="*/ 13 w 131"/>
                <a:gd name="T67" fmla="*/ 75 h 110"/>
                <a:gd name="T68" fmla="*/ 19 w 131"/>
                <a:gd name="T69" fmla="*/ 57 h 110"/>
                <a:gd name="T70" fmla="*/ 23 w 131"/>
                <a:gd name="T71" fmla="*/ 47 h 110"/>
                <a:gd name="T72" fmla="*/ 27 w 131"/>
                <a:gd name="T73" fmla="*/ 39 h 110"/>
                <a:gd name="T74" fmla="*/ 31 w 131"/>
                <a:gd name="T75" fmla="*/ 31 h 110"/>
                <a:gd name="T76" fmla="*/ 33 w 131"/>
                <a:gd name="T77" fmla="*/ 29 h 110"/>
                <a:gd name="T78" fmla="*/ 35 w 131"/>
                <a:gd name="T79" fmla="*/ 28 h 110"/>
                <a:gd name="T80" fmla="*/ 35 w 131"/>
                <a:gd name="T81" fmla="*/ 28 h 110"/>
                <a:gd name="T82" fmla="*/ 44 w 131"/>
                <a:gd name="T83" fmla="*/ 24 h 110"/>
                <a:gd name="T84" fmla="*/ 64 w 131"/>
                <a:gd name="T85" fmla="*/ 13 h 110"/>
                <a:gd name="T86" fmla="*/ 77 w 131"/>
                <a:gd name="T87" fmla="*/ 8 h 110"/>
                <a:gd name="T88" fmla="*/ 90 w 131"/>
                <a:gd name="T89" fmla="*/ 3 h 110"/>
                <a:gd name="T90" fmla="*/ 101 w 131"/>
                <a:gd name="T91" fmla="*/ 0 h 110"/>
                <a:gd name="T92" fmla="*/ 106 w 131"/>
                <a:gd name="T93" fmla="*/ 0 h 110"/>
                <a:gd name="T94" fmla="*/ 110 w 131"/>
                <a:gd name="T95" fmla="*/ 0 h 110"/>
                <a:gd name="T96" fmla="*/ 131 w 131"/>
                <a:gd name="T97" fmla="*/ 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10">
                  <a:moveTo>
                    <a:pt x="131" y="5"/>
                  </a:moveTo>
                  <a:lnTo>
                    <a:pt x="44" y="38"/>
                  </a:lnTo>
                  <a:lnTo>
                    <a:pt x="44" y="38"/>
                  </a:lnTo>
                  <a:lnTo>
                    <a:pt x="40" y="43"/>
                  </a:lnTo>
                  <a:lnTo>
                    <a:pt x="32" y="56"/>
                  </a:lnTo>
                  <a:lnTo>
                    <a:pt x="29" y="63"/>
                  </a:lnTo>
                  <a:lnTo>
                    <a:pt x="26" y="71"/>
                  </a:lnTo>
                  <a:lnTo>
                    <a:pt x="25" y="76"/>
                  </a:lnTo>
                  <a:lnTo>
                    <a:pt x="25" y="78"/>
                  </a:lnTo>
                  <a:lnTo>
                    <a:pt x="26" y="80"/>
                  </a:lnTo>
                  <a:lnTo>
                    <a:pt x="26" y="80"/>
                  </a:lnTo>
                  <a:lnTo>
                    <a:pt x="28" y="84"/>
                  </a:lnTo>
                  <a:lnTo>
                    <a:pt x="31" y="91"/>
                  </a:lnTo>
                  <a:lnTo>
                    <a:pt x="32" y="94"/>
                  </a:lnTo>
                  <a:lnTo>
                    <a:pt x="32" y="99"/>
                  </a:lnTo>
                  <a:lnTo>
                    <a:pt x="30" y="102"/>
                  </a:lnTo>
                  <a:lnTo>
                    <a:pt x="26" y="104"/>
                  </a:lnTo>
                  <a:lnTo>
                    <a:pt x="26" y="104"/>
                  </a:lnTo>
                  <a:lnTo>
                    <a:pt x="25" y="106"/>
                  </a:lnTo>
                  <a:lnTo>
                    <a:pt x="23" y="107"/>
                  </a:lnTo>
                  <a:lnTo>
                    <a:pt x="20" y="109"/>
                  </a:lnTo>
                  <a:lnTo>
                    <a:pt x="17" y="110"/>
                  </a:lnTo>
                  <a:lnTo>
                    <a:pt x="13" y="110"/>
                  </a:lnTo>
                  <a:lnTo>
                    <a:pt x="8" y="108"/>
                  </a:lnTo>
                  <a:lnTo>
                    <a:pt x="1" y="105"/>
                  </a:lnTo>
                  <a:lnTo>
                    <a:pt x="1" y="105"/>
                  </a:lnTo>
                  <a:lnTo>
                    <a:pt x="0" y="102"/>
                  </a:lnTo>
                  <a:lnTo>
                    <a:pt x="0" y="95"/>
                  </a:lnTo>
                  <a:lnTo>
                    <a:pt x="0" y="91"/>
                  </a:lnTo>
                  <a:lnTo>
                    <a:pt x="2" y="88"/>
                  </a:lnTo>
                  <a:lnTo>
                    <a:pt x="6" y="85"/>
                  </a:lnTo>
                  <a:lnTo>
                    <a:pt x="10" y="84"/>
                  </a:lnTo>
                  <a:lnTo>
                    <a:pt x="10" y="84"/>
                  </a:lnTo>
                  <a:lnTo>
                    <a:pt x="13" y="75"/>
                  </a:lnTo>
                  <a:lnTo>
                    <a:pt x="19" y="57"/>
                  </a:lnTo>
                  <a:lnTo>
                    <a:pt x="23" y="47"/>
                  </a:lnTo>
                  <a:lnTo>
                    <a:pt x="27" y="39"/>
                  </a:lnTo>
                  <a:lnTo>
                    <a:pt x="31" y="31"/>
                  </a:lnTo>
                  <a:lnTo>
                    <a:pt x="33" y="29"/>
                  </a:lnTo>
                  <a:lnTo>
                    <a:pt x="35" y="28"/>
                  </a:lnTo>
                  <a:lnTo>
                    <a:pt x="35" y="28"/>
                  </a:lnTo>
                  <a:lnTo>
                    <a:pt x="44" y="24"/>
                  </a:lnTo>
                  <a:lnTo>
                    <a:pt x="64" y="13"/>
                  </a:lnTo>
                  <a:lnTo>
                    <a:pt x="77" y="8"/>
                  </a:lnTo>
                  <a:lnTo>
                    <a:pt x="90" y="3"/>
                  </a:lnTo>
                  <a:lnTo>
                    <a:pt x="101" y="0"/>
                  </a:lnTo>
                  <a:lnTo>
                    <a:pt x="106" y="0"/>
                  </a:lnTo>
                  <a:lnTo>
                    <a:pt x="110" y="0"/>
                  </a:lnTo>
                  <a:lnTo>
                    <a:pt x="131"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12"/>
            <p:cNvSpPr>
              <a:spLocks/>
            </p:cNvSpPr>
            <p:nvPr/>
          </p:nvSpPr>
          <p:spPr bwMode="auto">
            <a:xfrm>
              <a:off x="2650" y="3696"/>
              <a:ext cx="501" cy="278"/>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13"/>
            <p:cNvSpPr>
              <a:spLocks/>
            </p:cNvSpPr>
            <p:nvPr/>
          </p:nvSpPr>
          <p:spPr bwMode="auto">
            <a:xfrm>
              <a:off x="2609" y="3823"/>
              <a:ext cx="116" cy="67"/>
            </a:xfrm>
            <a:custGeom>
              <a:avLst/>
              <a:gdLst>
                <a:gd name="T0" fmla="*/ 0 w 116"/>
                <a:gd name="T1" fmla="*/ 41 h 67"/>
                <a:gd name="T2" fmla="*/ 0 w 116"/>
                <a:gd name="T3" fmla="*/ 41 h 67"/>
                <a:gd name="T4" fmla="*/ 9 w 116"/>
                <a:gd name="T5" fmla="*/ 39 h 67"/>
                <a:gd name="T6" fmla="*/ 19 w 116"/>
                <a:gd name="T7" fmla="*/ 38 h 67"/>
                <a:gd name="T8" fmla="*/ 32 w 116"/>
                <a:gd name="T9" fmla="*/ 37 h 67"/>
                <a:gd name="T10" fmla="*/ 38 w 116"/>
                <a:gd name="T11" fmla="*/ 38 h 67"/>
                <a:gd name="T12" fmla="*/ 46 w 116"/>
                <a:gd name="T13" fmla="*/ 39 h 67"/>
                <a:gd name="T14" fmla="*/ 53 w 116"/>
                <a:gd name="T15" fmla="*/ 41 h 67"/>
                <a:gd name="T16" fmla="*/ 61 w 116"/>
                <a:gd name="T17" fmla="*/ 44 h 67"/>
                <a:gd name="T18" fmla="*/ 67 w 116"/>
                <a:gd name="T19" fmla="*/ 47 h 67"/>
                <a:gd name="T20" fmla="*/ 75 w 116"/>
                <a:gd name="T21" fmla="*/ 53 h 67"/>
                <a:gd name="T22" fmla="*/ 82 w 116"/>
                <a:gd name="T23" fmla="*/ 59 h 67"/>
                <a:gd name="T24" fmla="*/ 89 w 116"/>
                <a:gd name="T25" fmla="*/ 67 h 67"/>
                <a:gd name="T26" fmla="*/ 89 w 116"/>
                <a:gd name="T27" fmla="*/ 67 h 67"/>
                <a:gd name="T28" fmla="*/ 87 w 116"/>
                <a:gd name="T29" fmla="*/ 57 h 67"/>
                <a:gd name="T30" fmla="*/ 87 w 116"/>
                <a:gd name="T31" fmla="*/ 47 h 67"/>
                <a:gd name="T32" fmla="*/ 89 w 116"/>
                <a:gd name="T33" fmla="*/ 37 h 67"/>
                <a:gd name="T34" fmla="*/ 91 w 116"/>
                <a:gd name="T35" fmla="*/ 25 h 67"/>
                <a:gd name="T36" fmla="*/ 93 w 116"/>
                <a:gd name="T37" fmla="*/ 20 h 67"/>
                <a:gd name="T38" fmla="*/ 96 w 116"/>
                <a:gd name="T39" fmla="*/ 14 h 67"/>
                <a:gd name="T40" fmla="*/ 99 w 116"/>
                <a:gd name="T41" fmla="*/ 10 h 67"/>
                <a:gd name="T42" fmla="*/ 105 w 116"/>
                <a:gd name="T43" fmla="*/ 6 h 67"/>
                <a:gd name="T44" fmla="*/ 110 w 116"/>
                <a:gd name="T45" fmla="*/ 3 h 67"/>
                <a:gd name="T46" fmla="*/ 116 w 116"/>
                <a:gd name="T47" fmla="*/ 0 h 67"/>
                <a:gd name="T48" fmla="*/ 116 w 116"/>
                <a:gd name="T49" fmla="*/ 0 h 67"/>
                <a:gd name="T50" fmla="*/ 111 w 116"/>
                <a:gd name="T51" fmla="*/ 0 h 67"/>
                <a:gd name="T52" fmla="*/ 106 w 116"/>
                <a:gd name="T53" fmla="*/ 3 h 67"/>
                <a:gd name="T54" fmla="*/ 99 w 116"/>
                <a:gd name="T55" fmla="*/ 6 h 67"/>
                <a:gd name="T56" fmla="*/ 93 w 116"/>
                <a:gd name="T57" fmla="*/ 11 h 67"/>
                <a:gd name="T58" fmla="*/ 91 w 116"/>
                <a:gd name="T59" fmla="*/ 14 h 67"/>
                <a:gd name="T60" fmla="*/ 87 w 116"/>
                <a:gd name="T61" fmla="*/ 20 h 67"/>
                <a:gd name="T62" fmla="*/ 85 w 116"/>
                <a:gd name="T63" fmla="*/ 25 h 67"/>
                <a:gd name="T64" fmla="*/ 83 w 116"/>
                <a:gd name="T65" fmla="*/ 31 h 67"/>
                <a:gd name="T66" fmla="*/ 82 w 116"/>
                <a:gd name="T67" fmla="*/ 39 h 67"/>
                <a:gd name="T68" fmla="*/ 81 w 116"/>
                <a:gd name="T69" fmla="*/ 47 h 67"/>
                <a:gd name="T70" fmla="*/ 81 w 116"/>
                <a:gd name="T71" fmla="*/ 47 h 67"/>
                <a:gd name="T72" fmla="*/ 73 w 116"/>
                <a:gd name="T73" fmla="*/ 43 h 67"/>
                <a:gd name="T74" fmla="*/ 64 w 116"/>
                <a:gd name="T75" fmla="*/ 39 h 67"/>
                <a:gd name="T76" fmla="*/ 52 w 116"/>
                <a:gd name="T77" fmla="*/ 35 h 67"/>
                <a:gd name="T78" fmla="*/ 39 w 116"/>
                <a:gd name="T79" fmla="*/ 31 h 67"/>
                <a:gd name="T80" fmla="*/ 32 w 116"/>
                <a:gd name="T81" fmla="*/ 31 h 67"/>
                <a:gd name="T82" fmla="*/ 26 w 116"/>
                <a:gd name="T83" fmla="*/ 31 h 67"/>
                <a:gd name="T84" fmla="*/ 19 w 116"/>
                <a:gd name="T85" fmla="*/ 32 h 67"/>
                <a:gd name="T86" fmla="*/ 13 w 116"/>
                <a:gd name="T87" fmla="*/ 34 h 67"/>
                <a:gd name="T88" fmla="*/ 6 w 116"/>
                <a:gd name="T89" fmla="*/ 37 h 67"/>
                <a:gd name="T90" fmla="*/ 0 w 116"/>
                <a:gd name="T91" fmla="*/ 41 h 67"/>
                <a:gd name="T92" fmla="*/ 0 w 116"/>
                <a:gd name="T93" fmla="*/ 4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6" h="67">
                  <a:moveTo>
                    <a:pt x="0" y="41"/>
                  </a:moveTo>
                  <a:lnTo>
                    <a:pt x="0" y="41"/>
                  </a:lnTo>
                  <a:lnTo>
                    <a:pt x="9" y="39"/>
                  </a:lnTo>
                  <a:lnTo>
                    <a:pt x="19" y="38"/>
                  </a:lnTo>
                  <a:lnTo>
                    <a:pt x="32" y="37"/>
                  </a:lnTo>
                  <a:lnTo>
                    <a:pt x="38" y="38"/>
                  </a:lnTo>
                  <a:lnTo>
                    <a:pt x="46" y="39"/>
                  </a:lnTo>
                  <a:lnTo>
                    <a:pt x="53" y="41"/>
                  </a:lnTo>
                  <a:lnTo>
                    <a:pt x="61" y="44"/>
                  </a:lnTo>
                  <a:lnTo>
                    <a:pt x="67" y="47"/>
                  </a:lnTo>
                  <a:lnTo>
                    <a:pt x="75" y="53"/>
                  </a:lnTo>
                  <a:lnTo>
                    <a:pt x="82" y="59"/>
                  </a:lnTo>
                  <a:lnTo>
                    <a:pt x="89" y="67"/>
                  </a:lnTo>
                  <a:lnTo>
                    <a:pt x="89" y="67"/>
                  </a:lnTo>
                  <a:lnTo>
                    <a:pt x="87" y="57"/>
                  </a:lnTo>
                  <a:lnTo>
                    <a:pt x="87" y="47"/>
                  </a:lnTo>
                  <a:lnTo>
                    <a:pt x="89" y="37"/>
                  </a:lnTo>
                  <a:lnTo>
                    <a:pt x="91" y="25"/>
                  </a:lnTo>
                  <a:lnTo>
                    <a:pt x="93" y="20"/>
                  </a:lnTo>
                  <a:lnTo>
                    <a:pt x="96" y="14"/>
                  </a:lnTo>
                  <a:lnTo>
                    <a:pt x="99" y="10"/>
                  </a:lnTo>
                  <a:lnTo>
                    <a:pt x="105" y="6"/>
                  </a:lnTo>
                  <a:lnTo>
                    <a:pt x="110" y="3"/>
                  </a:lnTo>
                  <a:lnTo>
                    <a:pt x="116" y="0"/>
                  </a:lnTo>
                  <a:lnTo>
                    <a:pt x="116" y="0"/>
                  </a:lnTo>
                  <a:lnTo>
                    <a:pt x="111" y="0"/>
                  </a:lnTo>
                  <a:lnTo>
                    <a:pt x="106" y="3"/>
                  </a:lnTo>
                  <a:lnTo>
                    <a:pt x="99" y="6"/>
                  </a:lnTo>
                  <a:lnTo>
                    <a:pt x="93" y="11"/>
                  </a:lnTo>
                  <a:lnTo>
                    <a:pt x="91" y="14"/>
                  </a:lnTo>
                  <a:lnTo>
                    <a:pt x="87" y="20"/>
                  </a:lnTo>
                  <a:lnTo>
                    <a:pt x="85" y="25"/>
                  </a:lnTo>
                  <a:lnTo>
                    <a:pt x="83" y="31"/>
                  </a:lnTo>
                  <a:lnTo>
                    <a:pt x="82" y="39"/>
                  </a:lnTo>
                  <a:lnTo>
                    <a:pt x="81" y="47"/>
                  </a:lnTo>
                  <a:lnTo>
                    <a:pt x="81" y="47"/>
                  </a:lnTo>
                  <a:lnTo>
                    <a:pt x="73" y="43"/>
                  </a:lnTo>
                  <a:lnTo>
                    <a:pt x="64" y="39"/>
                  </a:lnTo>
                  <a:lnTo>
                    <a:pt x="52" y="35"/>
                  </a:lnTo>
                  <a:lnTo>
                    <a:pt x="39" y="31"/>
                  </a:lnTo>
                  <a:lnTo>
                    <a:pt x="32" y="31"/>
                  </a:lnTo>
                  <a:lnTo>
                    <a:pt x="26" y="31"/>
                  </a:lnTo>
                  <a:lnTo>
                    <a:pt x="19" y="32"/>
                  </a:lnTo>
                  <a:lnTo>
                    <a:pt x="13" y="34"/>
                  </a:lnTo>
                  <a:lnTo>
                    <a:pt x="6" y="37"/>
                  </a:lnTo>
                  <a:lnTo>
                    <a:pt x="0" y="41"/>
                  </a:lnTo>
                  <a:lnTo>
                    <a:pt x="0" y="4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51" name="Freeform 12"/>
          <p:cNvSpPr>
            <a:spLocks/>
          </p:cNvSpPr>
          <p:nvPr/>
        </p:nvSpPr>
        <p:spPr bwMode="auto">
          <a:xfrm>
            <a:off x="6803357" y="5550286"/>
            <a:ext cx="1081715" cy="450111"/>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p:spPr>
        <p:txBody>
          <a:bodyPr vert="horz" wrap="square" lIns="124358" tIns="62179" rIns="124358" bIns="62179" numCol="1" anchor="t" anchorCtr="0" compatLnSpc="1">
            <a:prstTxWarp prst="textNoShape">
              <a:avLst/>
            </a:prstTxWarp>
          </a:bodyPr>
          <a:lstStyle/>
          <a:p>
            <a:endParaRPr lang="en-US" dirty="0"/>
          </a:p>
        </p:txBody>
      </p:sp>
      <p:sp>
        <p:nvSpPr>
          <p:cNvPr id="52" name="Freeform 12"/>
          <p:cNvSpPr>
            <a:spLocks/>
          </p:cNvSpPr>
          <p:nvPr/>
        </p:nvSpPr>
        <p:spPr bwMode="auto">
          <a:xfrm>
            <a:off x="7894637" y="5106652"/>
            <a:ext cx="1081715" cy="450111"/>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53" name="Freeform 12"/>
          <p:cNvSpPr>
            <a:spLocks/>
          </p:cNvSpPr>
          <p:nvPr/>
        </p:nvSpPr>
        <p:spPr bwMode="auto">
          <a:xfrm>
            <a:off x="8956794" y="4656541"/>
            <a:ext cx="1081715" cy="450111"/>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54" name="Freeform 12"/>
          <p:cNvSpPr>
            <a:spLocks/>
          </p:cNvSpPr>
          <p:nvPr/>
        </p:nvSpPr>
        <p:spPr bwMode="auto">
          <a:xfrm>
            <a:off x="10038509" y="4206430"/>
            <a:ext cx="1081715" cy="450111"/>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56" name="Freeform 12"/>
          <p:cNvSpPr>
            <a:spLocks/>
          </p:cNvSpPr>
          <p:nvPr/>
        </p:nvSpPr>
        <p:spPr bwMode="auto">
          <a:xfrm>
            <a:off x="11125777" y="3756319"/>
            <a:ext cx="1081715" cy="450111"/>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58" tIns="62179" rIns="124358" bIns="62179" numCol="1" anchor="t" anchorCtr="0" compatLnSpc="1">
            <a:prstTxWarp prst="textNoShape">
              <a:avLst/>
            </a:prstTxWarp>
          </a:bodyPr>
          <a:lstStyle/>
          <a:p>
            <a:endParaRPr lang="en-US" dirty="0"/>
          </a:p>
        </p:txBody>
      </p:sp>
      <p:sp>
        <p:nvSpPr>
          <p:cNvPr id="57" name="Rectangle 56"/>
          <p:cNvSpPr/>
          <p:nvPr/>
        </p:nvSpPr>
        <p:spPr>
          <a:xfrm>
            <a:off x="6804652" y="5956681"/>
            <a:ext cx="5404135" cy="466302"/>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58" name="Rectangle 57"/>
          <p:cNvSpPr/>
          <p:nvPr/>
        </p:nvSpPr>
        <p:spPr>
          <a:xfrm>
            <a:off x="7876437" y="5501712"/>
            <a:ext cx="4329452" cy="466302"/>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59" name="Rectangle 58"/>
          <p:cNvSpPr/>
          <p:nvPr/>
        </p:nvSpPr>
        <p:spPr>
          <a:xfrm>
            <a:off x="8969751" y="5035411"/>
            <a:ext cx="3239037" cy="466302"/>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60" name="Rectangle 59"/>
          <p:cNvSpPr/>
          <p:nvPr/>
        </p:nvSpPr>
        <p:spPr>
          <a:xfrm>
            <a:off x="10038511" y="4575355"/>
            <a:ext cx="2170276" cy="466302"/>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61" name="Rectangle 60"/>
          <p:cNvSpPr/>
          <p:nvPr/>
        </p:nvSpPr>
        <p:spPr>
          <a:xfrm>
            <a:off x="11112825" y="4198333"/>
            <a:ext cx="1095964" cy="466302"/>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27" name="Rectangle 26"/>
          <p:cNvSpPr/>
          <p:nvPr/>
        </p:nvSpPr>
        <p:spPr>
          <a:xfrm>
            <a:off x="5724233" y="6422657"/>
            <a:ext cx="5404135" cy="466302"/>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
        <p:nvSpPr>
          <p:cNvPr id="28" name="Rectangle 27"/>
          <p:cNvSpPr/>
          <p:nvPr/>
        </p:nvSpPr>
        <p:spPr>
          <a:xfrm>
            <a:off x="6804652" y="6422657"/>
            <a:ext cx="5404135" cy="466302"/>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spTree>
    <p:extLst>
      <p:ext uri="{BB962C8B-B14F-4D97-AF65-F5344CB8AC3E}">
        <p14:creationId xmlns:p14="http://schemas.microsoft.com/office/powerpoint/2010/main" val="36614908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Documents and Settings\rharbridge\Local Settings\Temporary Internet Files\Content.IE5\ZBJJ78U2\00438702[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260287" y="1246229"/>
            <a:ext cx="3176190" cy="1934203"/>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768793" y="502708"/>
            <a:ext cx="12002644"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b="1" dirty="0">
                <a:solidFill>
                  <a:srgbClr val="CC6600"/>
                </a:solidFill>
                <a:latin typeface="+mn-lt"/>
              </a:rPr>
              <a:t>Support</a:t>
            </a:r>
            <a:r>
              <a:rPr lang="en-US" sz="6000" b="1" dirty="0" smtClean="0">
                <a:solidFill>
                  <a:srgbClr val="FFC000"/>
                </a:solidFill>
                <a:latin typeface="+mn-lt"/>
              </a:rPr>
              <a:t> </a:t>
            </a:r>
            <a:r>
              <a:rPr lang="en-US" sz="6000" dirty="0" smtClean="0">
                <a:latin typeface="+mn-lt"/>
              </a:rPr>
              <a:t>Planning</a:t>
            </a:r>
            <a:endParaRPr lang="en-US" sz="6000" dirty="0">
              <a:latin typeface="+mn-lt"/>
            </a:endParaRPr>
          </a:p>
        </p:txBody>
      </p:sp>
      <p:grpSp>
        <p:nvGrpSpPr>
          <p:cNvPr id="9" name="Group 4"/>
          <p:cNvGrpSpPr>
            <a:grpSpLocks noChangeAspect="1"/>
          </p:cNvGrpSpPr>
          <p:nvPr/>
        </p:nvGrpSpPr>
        <p:grpSpPr bwMode="auto">
          <a:xfrm>
            <a:off x="4512544" y="2615965"/>
            <a:ext cx="2696293" cy="2807525"/>
            <a:chOff x="2090" y="2043"/>
            <a:chExt cx="1554" cy="1734"/>
          </a:xfrm>
        </p:grpSpPr>
        <p:sp>
          <p:nvSpPr>
            <p:cNvPr id="11" name="Freeform 5"/>
            <p:cNvSpPr>
              <a:spLocks/>
            </p:cNvSpPr>
            <p:nvPr/>
          </p:nvSpPr>
          <p:spPr bwMode="auto">
            <a:xfrm>
              <a:off x="2090" y="3624"/>
              <a:ext cx="1554" cy="153"/>
            </a:xfrm>
            <a:custGeom>
              <a:avLst/>
              <a:gdLst>
                <a:gd name="T0" fmla="*/ 1554 w 1554"/>
                <a:gd name="T1" fmla="*/ 78 h 153"/>
                <a:gd name="T2" fmla="*/ 1554 w 1554"/>
                <a:gd name="T3" fmla="*/ 78 h 153"/>
                <a:gd name="T4" fmla="*/ 1550 w 1554"/>
                <a:gd name="T5" fmla="*/ 71 h 153"/>
                <a:gd name="T6" fmla="*/ 1538 w 1554"/>
                <a:gd name="T7" fmla="*/ 63 h 153"/>
                <a:gd name="T8" fmla="*/ 1518 w 1554"/>
                <a:gd name="T9" fmla="*/ 55 h 153"/>
                <a:gd name="T10" fmla="*/ 1491 w 1554"/>
                <a:gd name="T11" fmla="*/ 47 h 153"/>
                <a:gd name="T12" fmla="*/ 1420 w 1554"/>
                <a:gd name="T13" fmla="*/ 35 h 153"/>
                <a:gd name="T14" fmla="*/ 1326 w 1554"/>
                <a:gd name="T15" fmla="*/ 24 h 153"/>
                <a:gd name="T16" fmla="*/ 1212 w 1554"/>
                <a:gd name="T17" fmla="*/ 12 h 153"/>
                <a:gd name="T18" fmla="*/ 1079 w 1554"/>
                <a:gd name="T19" fmla="*/ 8 h 153"/>
                <a:gd name="T20" fmla="*/ 934 w 1554"/>
                <a:gd name="T21" fmla="*/ 4 h 153"/>
                <a:gd name="T22" fmla="*/ 777 w 1554"/>
                <a:gd name="T23" fmla="*/ 0 h 153"/>
                <a:gd name="T24" fmla="*/ 777 w 1554"/>
                <a:gd name="T25" fmla="*/ 0 h 153"/>
                <a:gd name="T26" fmla="*/ 620 w 1554"/>
                <a:gd name="T27" fmla="*/ 4 h 153"/>
                <a:gd name="T28" fmla="*/ 475 w 1554"/>
                <a:gd name="T29" fmla="*/ 8 h 153"/>
                <a:gd name="T30" fmla="*/ 341 w 1554"/>
                <a:gd name="T31" fmla="*/ 12 h 153"/>
                <a:gd name="T32" fmla="*/ 228 w 1554"/>
                <a:gd name="T33" fmla="*/ 24 h 153"/>
                <a:gd name="T34" fmla="*/ 133 w 1554"/>
                <a:gd name="T35" fmla="*/ 35 h 153"/>
                <a:gd name="T36" fmla="*/ 63 w 1554"/>
                <a:gd name="T37" fmla="*/ 47 h 153"/>
                <a:gd name="T38" fmla="*/ 35 w 1554"/>
                <a:gd name="T39" fmla="*/ 55 h 153"/>
                <a:gd name="T40" fmla="*/ 16 w 1554"/>
                <a:gd name="T41" fmla="*/ 63 h 153"/>
                <a:gd name="T42" fmla="*/ 4 w 1554"/>
                <a:gd name="T43" fmla="*/ 71 h 153"/>
                <a:gd name="T44" fmla="*/ 0 w 1554"/>
                <a:gd name="T45" fmla="*/ 78 h 153"/>
                <a:gd name="T46" fmla="*/ 0 w 1554"/>
                <a:gd name="T47" fmla="*/ 78 h 153"/>
                <a:gd name="T48" fmla="*/ 4 w 1554"/>
                <a:gd name="T49" fmla="*/ 86 h 153"/>
                <a:gd name="T50" fmla="*/ 16 w 1554"/>
                <a:gd name="T51" fmla="*/ 94 h 153"/>
                <a:gd name="T52" fmla="*/ 35 w 1554"/>
                <a:gd name="T53" fmla="*/ 102 h 153"/>
                <a:gd name="T54" fmla="*/ 63 w 1554"/>
                <a:gd name="T55" fmla="*/ 106 h 153"/>
                <a:gd name="T56" fmla="*/ 133 w 1554"/>
                <a:gd name="T57" fmla="*/ 122 h 153"/>
                <a:gd name="T58" fmla="*/ 228 w 1554"/>
                <a:gd name="T59" fmla="*/ 133 h 153"/>
                <a:gd name="T60" fmla="*/ 341 w 1554"/>
                <a:gd name="T61" fmla="*/ 141 h 153"/>
                <a:gd name="T62" fmla="*/ 475 w 1554"/>
                <a:gd name="T63" fmla="*/ 149 h 153"/>
                <a:gd name="T64" fmla="*/ 620 w 1554"/>
                <a:gd name="T65" fmla="*/ 153 h 153"/>
                <a:gd name="T66" fmla="*/ 777 w 1554"/>
                <a:gd name="T67" fmla="*/ 153 h 153"/>
                <a:gd name="T68" fmla="*/ 777 w 1554"/>
                <a:gd name="T69" fmla="*/ 153 h 153"/>
                <a:gd name="T70" fmla="*/ 934 w 1554"/>
                <a:gd name="T71" fmla="*/ 153 h 153"/>
                <a:gd name="T72" fmla="*/ 1079 w 1554"/>
                <a:gd name="T73" fmla="*/ 149 h 153"/>
                <a:gd name="T74" fmla="*/ 1212 w 1554"/>
                <a:gd name="T75" fmla="*/ 141 h 153"/>
                <a:gd name="T76" fmla="*/ 1326 w 1554"/>
                <a:gd name="T77" fmla="*/ 133 h 153"/>
                <a:gd name="T78" fmla="*/ 1420 w 1554"/>
                <a:gd name="T79" fmla="*/ 122 h 153"/>
                <a:gd name="T80" fmla="*/ 1491 w 1554"/>
                <a:gd name="T81" fmla="*/ 106 h 153"/>
                <a:gd name="T82" fmla="*/ 1518 w 1554"/>
                <a:gd name="T83" fmla="*/ 102 h 153"/>
                <a:gd name="T84" fmla="*/ 1538 w 1554"/>
                <a:gd name="T85" fmla="*/ 94 h 153"/>
                <a:gd name="T86" fmla="*/ 1550 w 1554"/>
                <a:gd name="T87" fmla="*/ 86 h 153"/>
                <a:gd name="T88" fmla="*/ 1554 w 1554"/>
                <a:gd name="T89" fmla="*/ 78 h 153"/>
                <a:gd name="T90" fmla="*/ 1554 w 1554"/>
                <a:gd name="T91" fmla="*/ 7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54" h="153">
                  <a:moveTo>
                    <a:pt x="1554" y="78"/>
                  </a:moveTo>
                  <a:lnTo>
                    <a:pt x="1554" y="78"/>
                  </a:lnTo>
                  <a:lnTo>
                    <a:pt x="1550" y="71"/>
                  </a:lnTo>
                  <a:lnTo>
                    <a:pt x="1538" y="63"/>
                  </a:lnTo>
                  <a:lnTo>
                    <a:pt x="1518" y="55"/>
                  </a:lnTo>
                  <a:lnTo>
                    <a:pt x="1491" y="47"/>
                  </a:lnTo>
                  <a:lnTo>
                    <a:pt x="1420" y="35"/>
                  </a:lnTo>
                  <a:lnTo>
                    <a:pt x="1326" y="24"/>
                  </a:lnTo>
                  <a:lnTo>
                    <a:pt x="1212" y="12"/>
                  </a:lnTo>
                  <a:lnTo>
                    <a:pt x="1079" y="8"/>
                  </a:lnTo>
                  <a:lnTo>
                    <a:pt x="934" y="4"/>
                  </a:lnTo>
                  <a:lnTo>
                    <a:pt x="777" y="0"/>
                  </a:lnTo>
                  <a:lnTo>
                    <a:pt x="777" y="0"/>
                  </a:lnTo>
                  <a:lnTo>
                    <a:pt x="620" y="4"/>
                  </a:lnTo>
                  <a:lnTo>
                    <a:pt x="475" y="8"/>
                  </a:lnTo>
                  <a:lnTo>
                    <a:pt x="341" y="12"/>
                  </a:lnTo>
                  <a:lnTo>
                    <a:pt x="228" y="24"/>
                  </a:lnTo>
                  <a:lnTo>
                    <a:pt x="133" y="35"/>
                  </a:lnTo>
                  <a:lnTo>
                    <a:pt x="63" y="47"/>
                  </a:lnTo>
                  <a:lnTo>
                    <a:pt x="35" y="55"/>
                  </a:lnTo>
                  <a:lnTo>
                    <a:pt x="16" y="63"/>
                  </a:lnTo>
                  <a:lnTo>
                    <a:pt x="4" y="71"/>
                  </a:lnTo>
                  <a:lnTo>
                    <a:pt x="0" y="78"/>
                  </a:lnTo>
                  <a:lnTo>
                    <a:pt x="0" y="78"/>
                  </a:lnTo>
                  <a:lnTo>
                    <a:pt x="4" y="86"/>
                  </a:lnTo>
                  <a:lnTo>
                    <a:pt x="16" y="94"/>
                  </a:lnTo>
                  <a:lnTo>
                    <a:pt x="35" y="102"/>
                  </a:lnTo>
                  <a:lnTo>
                    <a:pt x="63" y="106"/>
                  </a:lnTo>
                  <a:lnTo>
                    <a:pt x="133" y="122"/>
                  </a:lnTo>
                  <a:lnTo>
                    <a:pt x="228" y="133"/>
                  </a:lnTo>
                  <a:lnTo>
                    <a:pt x="341" y="141"/>
                  </a:lnTo>
                  <a:lnTo>
                    <a:pt x="475" y="149"/>
                  </a:lnTo>
                  <a:lnTo>
                    <a:pt x="620" y="153"/>
                  </a:lnTo>
                  <a:lnTo>
                    <a:pt x="777" y="153"/>
                  </a:lnTo>
                  <a:lnTo>
                    <a:pt x="777" y="153"/>
                  </a:lnTo>
                  <a:lnTo>
                    <a:pt x="934" y="153"/>
                  </a:lnTo>
                  <a:lnTo>
                    <a:pt x="1079" y="149"/>
                  </a:lnTo>
                  <a:lnTo>
                    <a:pt x="1212" y="141"/>
                  </a:lnTo>
                  <a:lnTo>
                    <a:pt x="1326" y="133"/>
                  </a:lnTo>
                  <a:lnTo>
                    <a:pt x="1420" y="122"/>
                  </a:lnTo>
                  <a:lnTo>
                    <a:pt x="1491" y="106"/>
                  </a:lnTo>
                  <a:lnTo>
                    <a:pt x="1518" y="102"/>
                  </a:lnTo>
                  <a:lnTo>
                    <a:pt x="1538" y="94"/>
                  </a:lnTo>
                  <a:lnTo>
                    <a:pt x="1550" y="86"/>
                  </a:lnTo>
                  <a:lnTo>
                    <a:pt x="1554" y="78"/>
                  </a:lnTo>
                  <a:lnTo>
                    <a:pt x="1554" y="78"/>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2306" y="2761"/>
              <a:ext cx="1094" cy="553"/>
            </a:xfrm>
            <a:custGeom>
              <a:avLst/>
              <a:gdLst>
                <a:gd name="T0" fmla="*/ 541 w 1094"/>
                <a:gd name="T1" fmla="*/ 169 h 553"/>
                <a:gd name="T2" fmla="*/ 541 w 1094"/>
                <a:gd name="T3" fmla="*/ 169 h 553"/>
                <a:gd name="T4" fmla="*/ 463 w 1094"/>
                <a:gd name="T5" fmla="*/ 169 h 553"/>
                <a:gd name="T6" fmla="*/ 388 w 1094"/>
                <a:gd name="T7" fmla="*/ 157 h 553"/>
                <a:gd name="T8" fmla="*/ 314 w 1094"/>
                <a:gd name="T9" fmla="*/ 145 h 553"/>
                <a:gd name="T10" fmla="*/ 243 w 1094"/>
                <a:gd name="T11" fmla="*/ 125 h 553"/>
                <a:gd name="T12" fmla="*/ 176 w 1094"/>
                <a:gd name="T13" fmla="*/ 102 h 553"/>
                <a:gd name="T14" fmla="*/ 114 w 1094"/>
                <a:gd name="T15" fmla="*/ 74 h 553"/>
                <a:gd name="T16" fmla="*/ 55 w 1094"/>
                <a:gd name="T17" fmla="*/ 39 h 553"/>
                <a:gd name="T18" fmla="*/ 0 w 1094"/>
                <a:gd name="T19" fmla="*/ 4 h 553"/>
                <a:gd name="T20" fmla="*/ 66 w 1094"/>
                <a:gd name="T21" fmla="*/ 396 h 553"/>
                <a:gd name="T22" fmla="*/ 66 w 1094"/>
                <a:gd name="T23" fmla="*/ 396 h 553"/>
                <a:gd name="T24" fmla="*/ 66 w 1094"/>
                <a:gd name="T25" fmla="*/ 396 h 553"/>
                <a:gd name="T26" fmla="*/ 70 w 1094"/>
                <a:gd name="T27" fmla="*/ 412 h 553"/>
                <a:gd name="T28" fmla="*/ 78 w 1094"/>
                <a:gd name="T29" fmla="*/ 428 h 553"/>
                <a:gd name="T30" fmla="*/ 94 w 1094"/>
                <a:gd name="T31" fmla="*/ 443 h 553"/>
                <a:gd name="T32" fmla="*/ 110 w 1094"/>
                <a:gd name="T33" fmla="*/ 455 h 553"/>
                <a:gd name="T34" fmla="*/ 133 w 1094"/>
                <a:gd name="T35" fmla="*/ 471 h 553"/>
                <a:gd name="T36" fmla="*/ 157 w 1094"/>
                <a:gd name="T37" fmla="*/ 482 h 553"/>
                <a:gd name="T38" fmla="*/ 216 w 1094"/>
                <a:gd name="T39" fmla="*/ 506 h 553"/>
                <a:gd name="T40" fmla="*/ 282 w 1094"/>
                <a:gd name="T41" fmla="*/ 526 h 553"/>
                <a:gd name="T42" fmla="*/ 361 w 1094"/>
                <a:gd name="T43" fmla="*/ 541 h 553"/>
                <a:gd name="T44" fmla="*/ 447 w 1094"/>
                <a:gd name="T45" fmla="*/ 549 h 553"/>
                <a:gd name="T46" fmla="*/ 537 w 1094"/>
                <a:gd name="T47" fmla="*/ 553 h 553"/>
                <a:gd name="T48" fmla="*/ 537 w 1094"/>
                <a:gd name="T49" fmla="*/ 553 h 553"/>
                <a:gd name="T50" fmla="*/ 627 w 1094"/>
                <a:gd name="T51" fmla="*/ 549 h 553"/>
                <a:gd name="T52" fmla="*/ 710 w 1094"/>
                <a:gd name="T53" fmla="*/ 541 h 553"/>
                <a:gd name="T54" fmla="*/ 788 w 1094"/>
                <a:gd name="T55" fmla="*/ 526 h 553"/>
                <a:gd name="T56" fmla="*/ 859 w 1094"/>
                <a:gd name="T57" fmla="*/ 506 h 553"/>
                <a:gd name="T58" fmla="*/ 918 w 1094"/>
                <a:gd name="T59" fmla="*/ 482 h 553"/>
                <a:gd name="T60" fmla="*/ 941 w 1094"/>
                <a:gd name="T61" fmla="*/ 471 h 553"/>
                <a:gd name="T62" fmla="*/ 961 w 1094"/>
                <a:gd name="T63" fmla="*/ 455 h 553"/>
                <a:gd name="T64" fmla="*/ 981 w 1094"/>
                <a:gd name="T65" fmla="*/ 443 h 553"/>
                <a:gd name="T66" fmla="*/ 992 w 1094"/>
                <a:gd name="T67" fmla="*/ 428 h 553"/>
                <a:gd name="T68" fmla="*/ 1004 w 1094"/>
                <a:gd name="T69" fmla="*/ 412 h 553"/>
                <a:gd name="T70" fmla="*/ 1008 w 1094"/>
                <a:gd name="T71" fmla="*/ 396 h 553"/>
                <a:gd name="T72" fmla="*/ 1094 w 1094"/>
                <a:gd name="T73" fmla="*/ 0 h 553"/>
                <a:gd name="T74" fmla="*/ 1094 w 1094"/>
                <a:gd name="T75" fmla="*/ 0 h 553"/>
                <a:gd name="T76" fmla="*/ 1035 w 1094"/>
                <a:gd name="T77" fmla="*/ 39 h 553"/>
                <a:gd name="T78" fmla="*/ 977 w 1094"/>
                <a:gd name="T79" fmla="*/ 71 h 553"/>
                <a:gd name="T80" fmla="*/ 910 w 1094"/>
                <a:gd name="T81" fmla="*/ 98 h 553"/>
                <a:gd name="T82" fmla="*/ 843 w 1094"/>
                <a:gd name="T83" fmla="*/ 125 h 553"/>
                <a:gd name="T84" fmla="*/ 769 w 1094"/>
                <a:gd name="T85" fmla="*/ 145 h 553"/>
                <a:gd name="T86" fmla="*/ 694 w 1094"/>
                <a:gd name="T87" fmla="*/ 157 h 553"/>
                <a:gd name="T88" fmla="*/ 620 w 1094"/>
                <a:gd name="T89" fmla="*/ 169 h 553"/>
                <a:gd name="T90" fmla="*/ 541 w 1094"/>
                <a:gd name="T91" fmla="*/ 169 h 553"/>
                <a:gd name="T92" fmla="*/ 541 w 1094"/>
                <a:gd name="T93" fmla="*/ 169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4" h="553">
                  <a:moveTo>
                    <a:pt x="541" y="169"/>
                  </a:moveTo>
                  <a:lnTo>
                    <a:pt x="541" y="169"/>
                  </a:lnTo>
                  <a:lnTo>
                    <a:pt x="463" y="169"/>
                  </a:lnTo>
                  <a:lnTo>
                    <a:pt x="388" y="157"/>
                  </a:lnTo>
                  <a:lnTo>
                    <a:pt x="314" y="145"/>
                  </a:lnTo>
                  <a:lnTo>
                    <a:pt x="243" y="125"/>
                  </a:lnTo>
                  <a:lnTo>
                    <a:pt x="176" y="102"/>
                  </a:lnTo>
                  <a:lnTo>
                    <a:pt x="114" y="74"/>
                  </a:lnTo>
                  <a:lnTo>
                    <a:pt x="55" y="39"/>
                  </a:lnTo>
                  <a:lnTo>
                    <a:pt x="0" y="4"/>
                  </a:lnTo>
                  <a:lnTo>
                    <a:pt x="66" y="396"/>
                  </a:lnTo>
                  <a:lnTo>
                    <a:pt x="66" y="396"/>
                  </a:lnTo>
                  <a:lnTo>
                    <a:pt x="66" y="396"/>
                  </a:lnTo>
                  <a:lnTo>
                    <a:pt x="70" y="412"/>
                  </a:lnTo>
                  <a:lnTo>
                    <a:pt x="78" y="428"/>
                  </a:lnTo>
                  <a:lnTo>
                    <a:pt x="94" y="443"/>
                  </a:lnTo>
                  <a:lnTo>
                    <a:pt x="110" y="455"/>
                  </a:lnTo>
                  <a:lnTo>
                    <a:pt x="133" y="471"/>
                  </a:lnTo>
                  <a:lnTo>
                    <a:pt x="157" y="482"/>
                  </a:lnTo>
                  <a:lnTo>
                    <a:pt x="216" y="506"/>
                  </a:lnTo>
                  <a:lnTo>
                    <a:pt x="282" y="526"/>
                  </a:lnTo>
                  <a:lnTo>
                    <a:pt x="361" y="541"/>
                  </a:lnTo>
                  <a:lnTo>
                    <a:pt x="447" y="549"/>
                  </a:lnTo>
                  <a:lnTo>
                    <a:pt x="537" y="553"/>
                  </a:lnTo>
                  <a:lnTo>
                    <a:pt x="537" y="553"/>
                  </a:lnTo>
                  <a:lnTo>
                    <a:pt x="627" y="549"/>
                  </a:lnTo>
                  <a:lnTo>
                    <a:pt x="710" y="541"/>
                  </a:lnTo>
                  <a:lnTo>
                    <a:pt x="788" y="526"/>
                  </a:lnTo>
                  <a:lnTo>
                    <a:pt x="859" y="506"/>
                  </a:lnTo>
                  <a:lnTo>
                    <a:pt x="918" y="482"/>
                  </a:lnTo>
                  <a:lnTo>
                    <a:pt x="941" y="471"/>
                  </a:lnTo>
                  <a:lnTo>
                    <a:pt x="961" y="455"/>
                  </a:lnTo>
                  <a:lnTo>
                    <a:pt x="981" y="443"/>
                  </a:lnTo>
                  <a:lnTo>
                    <a:pt x="992" y="428"/>
                  </a:lnTo>
                  <a:lnTo>
                    <a:pt x="1004" y="412"/>
                  </a:lnTo>
                  <a:lnTo>
                    <a:pt x="1008" y="396"/>
                  </a:lnTo>
                  <a:lnTo>
                    <a:pt x="1094" y="0"/>
                  </a:lnTo>
                  <a:lnTo>
                    <a:pt x="1094" y="0"/>
                  </a:lnTo>
                  <a:lnTo>
                    <a:pt x="1035" y="39"/>
                  </a:lnTo>
                  <a:lnTo>
                    <a:pt x="977" y="71"/>
                  </a:lnTo>
                  <a:lnTo>
                    <a:pt x="910" y="98"/>
                  </a:lnTo>
                  <a:lnTo>
                    <a:pt x="843" y="125"/>
                  </a:lnTo>
                  <a:lnTo>
                    <a:pt x="769" y="145"/>
                  </a:lnTo>
                  <a:lnTo>
                    <a:pt x="694" y="157"/>
                  </a:lnTo>
                  <a:lnTo>
                    <a:pt x="620" y="169"/>
                  </a:lnTo>
                  <a:lnTo>
                    <a:pt x="541" y="169"/>
                  </a:lnTo>
                  <a:lnTo>
                    <a:pt x="541" y="1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3083" y="3094"/>
              <a:ext cx="396" cy="659"/>
            </a:xfrm>
            <a:custGeom>
              <a:avLst/>
              <a:gdLst>
                <a:gd name="T0" fmla="*/ 78 w 396"/>
                <a:gd name="T1" fmla="*/ 20 h 659"/>
                <a:gd name="T2" fmla="*/ 78 w 396"/>
                <a:gd name="T3" fmla="*/ 20 h 659"/>
                <a:gd name="T4" fmla="*/ 105 w 396"/>
                <a:gd name="T5" fmla="*/ 47 h 659"/>
                <a:gd name="T6" fmla="*/ 133 w 396"/>
                <a:gd name="T7" fmla="*/ 83 h 659"/>
                <a:gd name="T8" fmla="*/ 160 w 396"/>
                <a:gd name="T9" fmla="*/ 134 h 659"/>
                <a:gd name="T10" fmla="*/ 192 w 396"/>
                <a:gd name="T11" fmla="*/ 204 h 659"/>
                <a:gd name="T12" fmla="*/ 207 w 396"/>
                <a:gd name="T13" fmla="*/ 244 h 659"/>
                <a:gd name="T14" fmla="*/ 219 w 396"/>
                <a:gd name="T15" fmla="*/ 287 h 659"/>
                <a:gd name="T16" fmla="*/ 231 w 396"/>
                <a:gd name="T17" fmla="*/ 338 h 659"/>
                <a:gd name="T18" fmla="*/ 239 w 396"/>
                <a:gd name="T19" fmla="*/ 393 h 659"/>
                <a:gd name="T20" fmla="*/ 243 w 396"/>
                <a:gd name="T21" fmla="*/ 452 h 659"/>
                <a:gd name="T22" fmla="*/ 243 w 396"/>
                <a:gd name="T23" fmla="*/ 514 h 659"/>
                <a:gd name="T24" fmla="*/ 243 w 396"/>
                <a:gd name="T25" fmla="*/ 514 h 659"/>
                <a:gd name="T26" fmla="*/ 274 w 396"/>
                <a:gd name="T27" fmla="*/ 522 h 659"/>
                <a:gd name="T28" fmla="*/ 302 w 396"/>
                <a:gd name="T29" fmla="*/ 530 h 659"/>
                <a:gd name="T30" fmla="*/ 333 w 396"/>
                <a:gd name="T31" fmla="*/ 546 h 659"/>
                <a:gd name="T32" fmla="*/ 361 w 396"/>
                <a:gd name="T33" fmla="*/ 561 h 659"/>
                <a:gd name="T34" fmla="*/ 372 w 396"/>
                <a:gd name="T35" fmla="*/ 573 h 659"/>
                <a:gd name="T36" fmla="*/ 384 w 396"/>
                <a:gd name="T37" fmla="*/ 585 h 659"/>
                <a:gd name="T38" fmla="*/ 392 w 396"/>
                <a:gd name="T39" fmla="*/ 597 h 659"/>
                <a:gd name="T40" fmla="*/ 396 w 396"/>
                <a:gd name="T41" fmla="*/ 612 h 659"/>
                <a:gd name="T42" fmla="*/ 396 w 396"/>
                <a:gd name="T43" fmla="*/ 628 h 659"/>
                <a:gd name="T44" fmla="*/ 392 w 396"/>
                <a:gd name="T45" fmla="*/ 644 h 659"/>
                <a:gd name="T46" fmla="*/ 392 w 396"/>
                <a:gd name="T47" fmla="*/ 644 h 659"/>
                <a:gd name="T48" fmla="*/ 388 w 396"/>
                <a:gd name="T49" fmla="*/ 648 h 659"/>
                <a:gd name="T50" fmla="*/ 372 w 396"/>
                <a:gd name="T51" fmla="*/ 656 h 659"/>
                <a:gd name="T52" fmla="*/ 353 w 396"/>
                <a:gd name="T53" fmla="*/ 659 h 659"/>
                <a:gd name="T54" fmla="*/ 321 w 396"/>
                <a:gd name="T55" fmla="*/ 659 h 659"/>
                <a:gd name="T56" fmla="*/ 160 w 396"/>
                <a:gd name="T57" fmla="*/ 585 h 659"/>
                <a:gd name="T58" fmla="*/ 160 w 396"/>
                <a:gd name="T59" fmla="*/ 585 h 659"/>
                <a:gd name="T60" fmla="*/ 156 w 396"/>
                <a:gd name="T61" fmla="*/ 581 h 659"/>
                <a:gd name="T62" fmla="*/ 149 w 396"/>
                <a:gd name="T63" fmla="*/ 569 h 659"/>
                <a:gd name="T64" fmla="*/ 145 w 396"/>
                <a:gd name="T65" fmla="*/ 554 h 659"/>
                <a:gd name="T66" fmla="*/ 145 w 396"/>
                <a:gd name="T67" fmla="*/ 542 h 659"/>
                <a:gd name="T68" fmla="*/ 149 w 396"/>
                <a:gd name="T69" fmla="*/ 530 h 659"/>
                <a:gd name="T70" fmla="*/ 176 w 396"/>
                <a:gd name="T71" fmla="*/ 499 h 659"/>
                <a:gd name="T72" fmla="*/ 176 w 396"/>
                <a:gd name="T73" fmla="*/ 499 h 659"/>
                <a:gd name="T74" fmla="*/ 180 w 396"/>
                <a:gd name="T75" fmla="*/ 455 h 659"/>
                <a:gd name="T76" fmla="*/ 180 w 396"/>
                <a:gd name="T77" fmla="*/ 404 h 659"/>
                <a:gd name="T78" fmla="*/ 172 w 396"/>
                <a:gd name="T79" fmla="*/ 346 h 659"/>
                <a:gd name="T80" fmla="*/ 164 w 396"/>
                <a:gd name="T81" fmla="*/ 310 h 659"/>
                <a:gd name="T82" fmla="*/ 153 w 396"/>
                <a:gd name="T83" fmla="*/ 275 h 659"/>
                <a:gd name="T84" fmla="*/ 137 w 396"/>
                <a:gd name="T85" fmla="*/ 240 h 659"/>
                <a:gd name="T86" fmla="*/ 121 w 396"/>
                <a:gd name="T87" fmla="*/ 204 h 659"/>
                <a:gd name="T88" fmla="*/ 98 w 396"/>
                <a:gd name="T89" fmla="*/ 169 h 659"/>
                <a:gd name="T90" fmla="*/ 70 w 396"/>
                <a:gd name="T91" fmla="*/ 134 h 659"/>
                <a:gd name="T92" fmla="*/ 39 w 396"/>
                <a:gd name="T93" fmla="*/ 98 h 659"/>
                <a:gd name="T94" fmla="*/ 0 w 396"/>
                <a:gd name="T95" fmla="*/ 67 h 659"/>
                <a:gd name="T96" fmla="*/ 0 w 396"/>
                <a:gd name="T97" fmla="*/ 67 h 659"/>
                <a:gd name="T98" fmla="*/ 0 w 396"/>
                <a:gd name="T99" fmla="*/ 51 h 659"/>
                <a:gd name="T100" fmla="*/ 0 w 396"/>
                <a:gd name="T101" fmla="*/ 36 h 659"/>
                <a:gd name="T102" fmla="*/ 3 w 396"/>
                <a:gd name="T103" fmla="*/ 20 h 659"/>
                <a:gd name="T104" fmla="*/ 11 w 396"/>
                <a:gd name="T105" fmla="*/ 8 h 659"/>
                <a:gd name="T106" fmla="*/ 15 w 396"/>
                <a:gd name="T107" fmla="*/ 4 h 659"/>
                <a:gd name="T108" fmla="*/ 23 w 396"/>
                <a:gd name="T109" fmla="*/ 0 h 659"/>
                <a:gd name="T110" fmla="*/ 35 w 396"/>
                <a:gd name="T111" fmla="*/ 0 h 659"/>
                <a:gd name="T112" fmla="*/ 47 w 396"/>
                <a:gd name="T113" fmla="*/ 4 h 659"/>
                <a:gd name="T114" fmla="*/ 78 w 396"/>
                <a:gd name="T115" fmla="*/ 20 h 659"/>
                <a:gd name="T116" fmla="*/ 78 w 396"/>
                <a:gd name="T117" fmla="*/ 2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659">
                  <a:moveTo>
                    <a:pt x="78" y="20"/>
                  </a:moveTo>
                  <a:lnTo>
                    <a:pt x="78" y="20"/>
                  </a:lnTo>
                  <a:lnTo>
                    <a:pt x="105" y="47"/>
                  </a:lnTo>
                  <a:lnTo>
                    <a:pt x="133" y="83"/>
                  </a:lnTo>
                  <a:lnTo>
                    <a:pt x="160" y="134"/>
                  </a:lnTo>
                  <a:lnTo>
                    <a:pt x="192" y="204"/>
                  </a:lnTo>
                  <a:lnTo>
                    <a:pt x="207" y="244"/>
                  </a:lnTo>
                  <a:lnTo>
                    <a:pt x="219" y="287"/>
                  </a:lnTo>
                  <a:lnTo>
                    <a:pt x="231" y="338"/>
                  </a:lnTo>
                  <a:lnTo>
                    <a:pt x="239" y="393"/>
                  </a:lnTo>
                  <a:lnTo>
                    <a:pt x="243" y="452"/>
                  </a:lnTo>
                  <a:lnTo>
                    <a:pt x="243" y="514"/>
                  </a:lnTo>
                  <a:lnTo>
                    <a:pt x="243" y="514"/>
                  </a:lnTo>
                  <a:lnTo>
                    <a:pt x="274" y="522"/>
                  </a:lnTo>
                  <a:lnTo>
                    <a:pt x="302" y="530"/>
                  </a:lnTo>
                  <a:lnTo>
                    <a:pt x="333" y="546"/>
                  </a:lnTo>
                  <a:lnTo>
                    <a:pt x="361" y="561"/>
                  </a:lnTo>
                  <a:lnTo>
                    <a:pt x="372" y="573"/>
                  </a:lnTo>
                  <a:lnTo>
                    <a:pt x="384" y="585"/>
                  </a:lnTo>
                  <a:lnTo>
                    <a:pt x="392" y="597"/>
                  </a:lnTo>
                  <a:lnTo>
                    <a:pt x="396" y="612"/>
                  </a:lnTo>
                  <a:lnTo>
                    <a:pt x="396" y="628"/>
                  </a:lnTo>
                  <a:lnTo>
                    <a:pt x="392" y="644"/>
                  </a:lnTo>
                  <a:lnTo>
                    <a:pt x="392" y="644"/>
                  </a:lnTo>
                  <a:lnTo>
                    <a:pt x="388" y="648"/>
                  </a:lnTo>
                  <a:lnTo>
                    <a:pt x="372" y="656"/>
                  </a:lnTo>
                  <a:lnTo>
                    <a:pt x="353" y="659"/>
                  </a:lnTo>
                  <a:lnTo>
                    <a:pt x="321" y="659"/>
                  </a:lnTo>
                  <a:lnTo>
                    <a:pt x="160" y="585"/>
                  </a:lnTo>
                  <a:lnTo>
                    <a:pt x="160" y="585"/>
                  </a:lnTo>
                  <a:lnTo>
                    <a:pt x="156" y="581"/>
                  </a:lnTo>
                  <a:lnTo>
                    <a:pt x="149" y="569"/>
                  </a:lnTo>
                  <a:lnTo>
                    <a:pt x="145" y="554"/>
                  </a:lnTo>
                  <a:lnTo>
                    <a:pt x="145" y="542"/>
                  </a:lnTo>
                  <a:lnTo>
                    <a:pt x="149" y="530"/>
                  </a:lnTo>
                  <a:lnTo>
                    <a:pt x="176" y="499"/>
                  </a:lnTo>
                  <a:lnTo>
                    <a:pt x="176" y="499"/>
                  </a:lnTo>
                  <a:lnTo>
                    <a:pt x="180" y="455"/>
                  </a:lnTo>
                  <a:lnTo>
                    <a:pt x="180" y="404"/>
                  </a:lnTo>
                  <a:lnTo>
                    <a:pt x="172" y="346"/>
                  </a:lnTo>
                  <a:lnTo>
                    <a:pt x="164" y="310"/>
                  </a:lnTo>
                  <a:lnTo>
                    <a:pt x="153" y="275"/>
                  </a:lnTo>
                  <a:lnTo>
                    <a:pt x="137" y="240"/>
                  </a:lnTo>
                  <a:lnTo>
                    <a:pt x="121" y="204"/>
                  </a:lnTo>
                  <a:lnTo>
                    <a:pt x="98" y="169"/>
                  </a:lnTo>
                  <a:lnTo>
                    <a:pt x="70" y="134"/>
                  </a:lnTo>
                  <a:lnTo>
                    <a:pt x="39" y="98"/>
                  </a:lnTo>
                  <a:lnTo>
                    <a:pt x="0" y="67"/>
                  </a:lnTo>
                  <a:lnTo>
                    <a:pt x="0" y="67"/>
                  </a:lnTo>
                  <a:lnTo>
                    <a:pt x="0" y="51"/>
                  </a:lnTo>
                  <a:lnTo>
                    <a:pt x="0" y="36"/>
                  </a:lnTo>
                  <a:lnTo>
                    <a:pt x="3" y="20"/>
                  </a:lnTo>
                  <a:lnTo>
                    <a:pt x="11" y="8"/>
                  </a:lnTo>
                  <a:lnTo>
                    <a:pt x="15" y="4"/>
                  </a:lnTo>
                  <a:lnTo>
                    <a:pt x="23" y="0"/>
                  </a:lnTo>
                  <a:lnTo>
                    <a:pt x="35" y="0"/>
                  </a:lnTo>
                  <a:lnTo>
                    <a:pt x="47" y="4"/>
                  </a:lnTo>
                  <a:lnTo>
                    <a:pt x="78" y="20"/>
                  </a:lnTo>
                  <a:lnTo>
                    <a:pt x="7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247" y="3094"/>
              <a:ext cx="396" cy="659"/>
            </a:xfrm>
            <a:custGeom>
              <a:avLst/>
              <a:gdLst>
                <a:gd name="T0" fmla="*/ 318 w 396"/>
                <a:gd name="T1" fmla="*/ 20 h 659"/>
                <a:gd name="T2" fmla="*/ 318 w 396"/>
                <a:gd name="T3" fmla="*/ 20 h 659"/>
                <a:gd name="T4" fmla="*/ 290 w 396"/>
                <a:gd name="T5" fmla="*/ 47 h 659"/>
                <a:gd name="T6" fmla="*/ 263 w 396"/>
                <a:gd name="T7" fmla="*/ 83 h 659"/>
                <a:gd name="T8" fmla="*/ 235 w 396"/>
                <a:gd name="T9" fmla="*/ 134 h 659"/>
                <a:gd name="T10" fmla="*/ 204 w 396"/>
                <a:gd name="T11" fmla="*/ 204 h 659"/>
                <a:gd name="T12" fmla="*/ 188 w 396"/>
                <a:gd name="T13" fmla="*/ 244 h 659"/>
                <a:gd name="T14" fmla="*/ 176 w 396"/>
                <a:gd name="T15" fmla="*/ 287 h 659"/>
                <a:gd name="T16" fmla="*/ 169 w 396"/>
                <a:gd name="T17" fmla="*/ 338 h 659"/>
                <a:gd name="T18" fmla="*/ 157 w 396"/>
                <a:gd name="T19" fmla="*/ 393 h 659"/>
                <a:gd name="T20" fmla="*/ 153 w 396"/>
                <a:gd name="T21" fmla="*/ 452 h 659"/>
                <a:gd name="T22" fmla="*/ 153 w 396"/>
                <a:gd name="T23" fmla="*/ 514 h 659"/>
                <a:gd name="T24" fmla="*/ 153 w 396"/>
                <a:gd name="T25" fmla="*/ 514 h 659"/>
                <a:gd name="T26" fmla="*/ 122 w 396"/>
                <a:gd name="T27" fmla="*/ 522 h 659"/>
                <a:gd name="T28" fmla="*/ 94 w 396"/>
                <a:gd name="T29" fmla="*/ 530 h 659"/>
                <a:gd name="T30" fmla="*/ 63 w 396"/>
                <a:gd name="T31" fmla="*/ 546 h 659"/>
                <a:gd name="T32" fmla="*/ 35 w 396"/>
                <a:gd name="T33" fmla="*/ 561 h 659"/>
                <a:gd name="T34" fmla="*/ 23 w 396"/>
                <a:gd name="T35" fmla="*/ 573 h 659"/>
                <a:gd name="T36" fmla="*/ 12 w 396"/>
                <a:gd name="T37" fmla="*/ 585 h 659"/>
                <a:gd name="T38" fmla="*/ 4 w 396"/>
                <a:gd name="T39" fmla="*/ 597 h 659"/>
                <a:gd name="T40" fmla="*/ 0 w 396"/>
                <a:gd name="T41" fmla="*/ 612 h 659"/>
                <a:gd name="T42" fmla="*/ 0 w 396"/>
                <a:gd name="T43" fmla="*/ 628 h 659"/>
                <a:gd name="T44" fmla="*/ 4 w 396"/>
                <a:gd name="T45" fmla="*/ 644 h 659"/>
                <a:gd name="T46" fmla="*/ 4 w 396"/>
                <a:gd name="T47" fmla="*/ 644 h 659"/>
                <a:gd name="T48" fmla="*/ 8 w 396"/>
                <a:gd name="T49" fmla="*/ 648 h 659"/>
                <a:gd name="T50" fmla="*/ 23 w 396"/>
                <a:gd name="T51" fmla="*/ 656 h 659"/>
                <a:gd name="T52" fmla="*/ 43 w 396"/>
                <a:gd name="T53" fmla="*/ 659 h 659"/>
                <a:gd name="T54" fmla="*/ 74 w 396"/>
                <a:gd name="T55" fmla="*/ 659 h 659"/>
                <a:gd name="T56" fmla="*/ 235 w 396"/>
                <a:gd name="T57" fmla="*/ 585 h 659"/>
                <a:gd name="T58" fmla="*/ 235 w 396"/>
                <a:gd name="T59" fmla="*/ 585 h 659"/>
                <a:gd name="T60" fmla="*/ 239 w 396"/>
                <a:gd name="T61" fmla="*/ 581 h 659"/>
                <a:gd name="T62" fmla="*/ 247 w 396"/>
                <a:gd name="T63" fmla="*/ 569 h 659"/>
                <a:gd name="T64" fmla="*/ 255 w 396"/>
                <a:gd name="T65" fmla="*/ 554 h 659"/>
                <a:gd name="T66" fmla="*/ 251 w 396"/>
                <a:gd name="T67" fmla="*/ 542 h 659"/>
                <a:gd name="T68" fmla="*/ 247 w 396"/>
                <a:gd name="T69" fmla="*/ 530 h 659"/>
                <a:gd name="T70" fmla="*/ 220 w 396"/>
                <a:gd name="T71" fmla="*/ 499 h 659"/>
                <a:gd name="T72" fmla="*/ 220 w 396"/>
                <a:gd name="T73" fmla="*/ 499 h 659"/>
                <a:gd name="T74" fmla="*/ 216 w 396"/>
                <a:gd name="T75" fmla="*/ 455 h 659"/>
                <a:gd name="T76" fmla="*/ 216 w 396"/>
                <a:gd name="T77" fmla="*/ 404 h 659"/>
                <a:gd name="T78" fmla="*/ 224 w 396"/>
                <a:gd name="T79" fmla="*/ 346 h 659"/>
                <a:gd name="T80" fmla="*/ 231 w 396"/>
                <a:gd name="T81" fmla="*/ 310 h 659"/>
                <a:gd name="T82" fmla="*/ 243 w 396"/>
                <a:gd name="T83" fmla="*/ 275 h 659"/>
                <a:gd name="T84" fmla="*/ 259 w 396"/>
                <a:gd name="T85" fmla="*/ 240 h 659"/>
                <a:gd name="T86" fmla="*/ 275 w 396"/>
                <a:gd name="T87" fmla="*/ 204 h 659"/>
                <a:gd name="T88" fmla="*/ 298 w 396"/>
                <a:gd name="T89" fmla="*/ 169 h 659"/>
                <a:gd name="T90" fmla="*/ 326 w 396"/>
                <a:gd name="T91" fmla="*/ 134 h 659"/>
                <a:gd name="T92" fmla="*/ 357 w 396"/>
                <a:gd name="T93" fmla="*/ 98 h 659"/>
                <a:gd name="T94" fmla="*/ 396 w 396"/>
                <a:gd name="T95" fmla="*/ 67 h 659"/>
                <a:gd name="T96" fmla="*/ 396 w 396"/>
                <a:gd name="T97" fmla="*/ 67 h 659"/>
                <a:gd name="T98" fmla="*/ 396 w 396"/>
                <a:gd name="T99" fmla="*/ 51 h 659"/>
                <a:gd name="T100" fmla="*/ 396 w 396"/>
                <a:gd name="T101" fmla="*/ 36 h 659"/>
                <a:gd name="T102" fmla="*/ 392 w 396"/>
                <a:gd name="T103" fmla="*/ 20 h 659"/>
                <a:gd name="T104" fmla="*/ 384 w 396"/>
                <a:gd name="T105" fmla="*/ 8 h 659"/>
                <a:gd name="T106" fmla="*/ 380 w 396"/>
                <a:gd name="T107" fmla="*/ 4 h 659"/>
                <a:gd name="T108" fmla="*/ 373 w 396"/>
                <a:gd name="T109" fmla="*/ 0 h 659"/>
                <a:gd name="T110" fmla="*/ 361 w 396"/>
                <a:gd name="T111" fmla="*/ 0 h 659"/>
                <a:gd name="T112" fmla="*/ 349 w 396"/>
                <a:gd name="T113" fmla="*/ 4 h 659"/>
                <a:gd name="T114" fmla="*/ 318 w 396"/>
                <a:gd name="T115" fmla="*/ 20 h 659"/>
                <a:gd name="T116" fmla="*/ 318 w 396"/>
                <a:gd name="T117" fmla="*/ 2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659">
                  <a:moveTo>
                    <a:pt x="318" y="20"/>
                  </a:moveTo>
                  <a:lnTo>
                    <a:pt x="318" y="20"/>
                  </a:lnTo>
                  <a:lnTo>
                    <a:pt x="290" y="47"/>
                  </a:lnTo>
                  <a:lnTo>
                    <a:pt x="263" y="83"/>
                  </a:lnTo>
                  <a:lnTo>
                    <a:pt x="235" y="134"/>
                  </a:lnTo>
                  <a:lnTo>
                    <a:pt x="204" y="204"/>
                  </a:lnTo>
                  <a:lnTo>
                    <a:pt x="188" y="244"/>
                  </a:lnTo>
                  <a:lnTo>
                    <a:pt x="176" y="287"/>
                  </a:lnTo>
                  <a:lnTo>
                    <a:pt x="169" y="338"/>
                  </a:lnTo>
                  <a:lnTo>
                    <a:pt x="157" y="393"/>
                  </a:lnTo>
                  <a:lnTo>
                    <a:pt x="153" y="452"/>
                  </a:lnTo>
                  <a:lnTo>
                    <a:pt x="153" y="514"/>
                  </a:lnTo>
                  <a:lnTo>
                    <a:pt x="153" y="514"/>
                  </a:lnTo>
                  <a:lnTo>
                    <a:pt x="122" y="522"/>
                  </a:lnTo>
                  <a:lnTo>
                    <a:pt x="94" y="530"/>
                  </a:lnTo>
                  <a:lnTo>
                    <a:pt x="63" y="546"/>
                  </a:lnTo>
                  <a:lnTo>
                    <a:pt x="35" y="561"/>
                  </a:lnTo>
                  <a:lnTo>
                    <a:pt x="23" y="573"/>
                  </a:lnTo>
                  <a:lnTo>
                    <a:pt x="12" y="585"/>
                  </a:lnTo>
                  <a:lnTo>
                    <a:pt x="4" y="597"/>
                  </a:lnTo>
                  <a:lnTo>
                    <a:pt x="0" y="612"/>
                  </a:lnTo>
                  <a:lnTo>
                    <a:pt x="0" y="628"/>
                  </a:lnTo>
                  <a:lnTo>
                    <a:pt x="4" y="644"/>
                  </a:lnTo>
                  <a:lnTo>
                    <a:pt x="4" y="644"/>
                  </a:lnTo>
                  <a:lnTo>
                    <a:pt x="8" y="648"/>
                  </a:lnTo>
                  <a:lnTo>
                    <a:pt x="23" y="656"/>
                  </a:lnTo>
                  <a:lnTo>
                    <a:pt x="43" y="659"/>
                  </a:lnTo>
                  <a:lnTo>
                    <a:pt x="74" y="659"/>
                  </a:lnTo>
                  <a:lnTo>
                    <a:pt x="235" y="585"/>
                  </a:lnTo>
                  <a:lnTo>
                    <a:pt x="235" y="585"/>
                  </a:lnTo>
                  <a:lnTo>
                    <a:pt x="239" y="581"/>
                  </a:lnTo>
                  <a:lnTo>
                    <a:pt x="247" y="569"/>
                  </a:lnTo>
                  <a:lnTo>
                    <a:pt x="255" y="554"/>
                  </a:lnTo>
                  <a:lnTo>
                    <a:pt x="251" y="542"/>
                  </a:lnTo>
                  <a:lnTo>
                    <a:pt x="247" y="530"/>
                  </a:lnTo>
                  <a:lnTo>
                    <a:pt x="220" y="499"/>
                  </a:lnTo>
                  <a:lnTo>
                    <a:pt x="220" y="499"/>
                  </a:lnTo>
                  <a:lnTo>
                    <a:pt x="216" y="455"/>
                  </a:lnTo>
                  <a:lnTo>
                    <a:pt x="216" y="404"/>
                  </a:lnTo>
                  <a:lnTo>
                    <a:pt x="224" y="346"/>
                  </a:lnTo>
                  <a:lnTo>
                    <a:pt x="231" y="310"/>
                  </a:lnTo>
                  <a:lnTo>
                    <a:pt x="243" y="275"/>
                  </a:lnTo>
                  <a:lnTo>
                    <a:pt x="259" y="240"/>
                  </a:lnTo>
                  <a:lnTo>
                    <a:pt x="275" y="204"/>
                  </a:lnTo>
                  <a:lnTo>
                    <a:pt x="298" y="169"/>
                  </a:lnTo>
                  <a:lnTo>
                    <a:pt x="326" y="134"/>
                  </a:lnTo>
                  <a:lnTo>
                    <a:pt x="357" y="98"/>
                  </a:lnTo>
                  <a:lnTo>
                    <a:pt x="396" y="67"/>
                  </a:lnTo>
                  <a:lnTo>
                    <a:pt x="396" y="67"/>
                  </a:lnTo>
                  <a:lnTo>
                    <a:pt x="396" y="51"/>
                  </a:lnTo>
                  <a:lnTo>
                    <a:pt x="396" y="36"/>
                  </a:lnTo>
                  <a:lnTo>
                    <a:pt x="392" y="20"/>
                  </a:lnTo>
                  <a:lnTo>
                    <a:pt x="384" y="8"/>
                  </a:lnTo>
                  <a:lnTo>
                    <a:pt x="380" y="4"/>
                  </a:lnTo>
                  <a:lnTo>
                    <a:pt x="373" y="0"/>
                  </a:lnTo>
                  <a:lnTo>
                    <a:pt x="361" y="0"/>
                  </a:lnTo>
                  <a:lnTo>
                    <a:pt x="349" y="4"/>
                  </a:lnTo>
                  <a:lnTo>
                    <a:pt x="318" y="20"/>
                  </a:lnTo>
                  <a:lnTo>
                    <a:pt x="31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p:cNvSpPr>
            <p:nvPr/>
          </p:nvSpPr>
          <p:spPr bwMode="auto">
            <a:xfrm>
              <a:off x="2164" y="2043"/>
              <a:ext cx="1370" cy="843"/>
            </a:xfrm>
            <a:custGeom>
              <a:avLst/>
              <a:gdLst>
                <a:gd name="T0" fmla="*/ 1370 w 1370"/>
                <a:gd name="T1" fmla="*/ 424 h 843"/>
                <a:gd name="T2" fmla="*/ 1358 w 1370"/>
                <a:gd name="T3" fmla="*/ 337 h 843"/>
                <a:gd name="T4" fmla="*/ 1319 w 1370"/>
                <a:gd name="T5" fmla="*/ 259 h 843"/>
                <a:gd name="T6" fmla="*/ 1256 w 1370"/>
                <a:gd name="T7" fmla="*/ 188 h 843"/>
                <a:gd name="T8" fmla="*/ 1170 w 1370"/>
                <a:gd name="T9" fmla="*/ 125 h 843"/>
                <a:gd name="T10" fmla="*/ 1068 w 1370"/>
                <a:gd name="T11" fmla="*/ 74 h 843"/>
                <a:gd name="T12" fmla="*/ 954 w 1370"/>
                <a:gd name="T13" fmla="*/ 35 h 843"/>
                <a:gd name="T14" fmla="*/ 824 w 1370"/>
                <a:gd name="T15" fmla="*/ 12 h 843"/>
                <a:gd name="T16" fmla="*/ 687 w 1370"/>
                <a:gd name="T17" fmla="*/ 0 h 843"/>
                <a:gd name="T18" fmla="*/ 616 w 1370"/>
                <a:gd name="T19" fmla="*/ 4 h 843"/>
                <a:gd name="T20" fmla="*/ 483 w 1370"/>
                <a:gd name="T21" fmla="*/ 20 h 843"/>
                <a:gd name="T22" fmla="*/ 358 w 1370"/>
                <a:gd name="T23" fmla="*/ 51 h 843"/>
                <a:gd name="T24" fmla="*/ 248 w 1370"/>
                <a:gd name="T25" fmla="*/ 98 h 843"/>
                <a:gd name="T26" fmla="*/ 157 w 1370"/>
                <a:gd name="T27" fmla="*/ 157 h 843"/>
                <a:gd name="T28" fmla="*/ 83 w 1370"/>
                <a:gd name="T29" fmla="*/ 224 h 843"/>
                <a:gd name="T30" fmla="*/ 32 w 1370"/>
                <a:gd name="T31" fmla="*/ 298 h 843"/>
                <a:gd name="T32" fmla="*/ 4 w 1370"/>
                <a:gd name="T33" fmla="*/ 380 h 843"/>
                <a:gd name="T34" fmla="*/ 0 w 1370"/>
                <a:gd name="T35" fmla="*/ 424 h 843"/>
                <a:gd name="T36" fmla="*/ 12 w 1370"/>
                <a:gd name="T37" fmla="*/ 506 h 843"/>
                <a:gd name="T38" fmla="*/ 51 w 1370"/>
                <a:gd name="T39" fmla="*/ 584 h 843"/>
                <a:gd name="T40" fmla="*/ 118 w 1370"/>
                <a:gd name="T41" fmla="*/ 659 h 843"/>
                <a:gd name="T42" fmla="*/ 201 w 1370"/>
                <a:gd name="T43" fmla="*/ 722 h 843"/>
                <a:gd name="T44" fmla="*/ 303 w 1370"/>
                <a:gd name="T45" fmla="*/ 773 h 843"/>
                <a:gd name="T46" fmla="*/ 420 w 1370"/>
                <a:gd name="T47" fmla="*/ 812 h 843"/>
                <a:gd name="T48" fmla="*/ 546 w 1370"/>
                <a:gd name="T49" fmla="*/ 836 h 843"/>
                <a:gd name="T50" fmla="*/ 687 w 1370"/>
                <a:gd name="T51" fmla="*/ 843 h 843"/>
                <a:gd name="T52" fmla="*/ 754 w 1370"/>
                <a:gd name="T53" fmla="*/ 840 h 843"/>
                <a:gd name="T54" fmla="*/ 891 w 1370"/>
                <a:gd name="T55" fmla="*/ 824 h 843"/>
                <a:gd name="T56" fmla="*/ 1013 w 1370"/>
                <a:gd name="T57" fmla="*/ 792 h 843"/>
                <a:gd name="T58" fmla="*/ 1123 w 1370"/>
                <a:gd name="T59" fmla="*/ 745 h 843"/>
                <a:gd name="T60" fmla="*/ 1217 w 1370"/>
                <a:gd name="T61" fmla="*/ 690 h 843"/>
                <a:gd name="T62" fmla="*/ 1287 w 1370"/>
                <a:gd name="T63" fmla="*/ 624 h 843"/>
                <a:gd name="T64" fmla="*/ 1342 w 1370"/>
                <a:gd name="T65" fmla="*/ 549 h 843"/>
                <a:gd name="T66" fmla="*/ 1370 w 1370"/>
                <a:gd name="T67" fmla="*/ 467 h 843"/>
                <a:gd name="T68" fmla="*/ 1370 w 1370"/>
                <a:gd name="T69" fmla="*/ 42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0" h="843">
                  <a:moveTo>
                    <a:pt x="1370" y="424"/>
                  </a:moveTo>
                  <a:lnTo>
                    <a:pt x="1370" y="424"/>
                  </a:lnTo>
                  <a:lnTo>
                    <a:pt x="1370" y="380"/>
                  </a:lnTo>
                  <a:lnTo>
                    <a:pt x="1358" y="337"/>
                  </a:lnTo>
                  <a:lnTo>
                    <a:pt x="1342" y="298"/>
                  </a:lnTo>
                  <a:lnTo>
                    <a:pt x="1319" y="259"/>
                  </a:lnTo>
                  <a:lnTo>
                    <a:pt x="1287" y="224"/>
                  </a:lnTo>
                  <a:lnTo>
                    <a:pt x="1256" y="188"/>
                  </a:lnTo>
                  <a:lnTo>
                    <a:pt x="1217" y="157"/>
                  </a:lnTo>
                  <a:lnTo>
                    <a:pt x="1170" y="125"/>
                  </a:lnTo>
                  <a:lnTo>
                    <a:pt x="1123" y="98"/>
                  </a:lnTo>
                  <a:lnTo>
                    <a:pt x="1068" y="74"/>
                  </a:lnTo>
                  <a:lnTo>
                    <a:pt x="1013" y="51"/>
                  </a:lnTo>
                  <a:lnTo>
                    <a:pt x="954" y="35"/>
                  </a:lnTo>
                  <a:lnTo>
                    <a:pt x="891" y="20"/>
                  </a:lnTo>
                  <a:lnTo>
                    <a:pt x="824" y="12"/>
                  </a:lnTo>
                  <a:lnTo>
                    <a:pt x="754" y="4"/>
                  </a:lnTo>
                  <a:lnTo>
                    <a:pt x="687" y="0"/>
                  </a:lnTo>
                  <a:lnTo>
                    <a:pt x="687" y="0"/>
                  </a:lnTo>
                  <a:lnTo>
                    <a:pt x="616" y="4"/>
                  </a:lnTo>
                  <a:lnTo>
                    <a:pt x="546" y="12"/>
                  </a:lnTo>
                  <a:lnTo>
                    <a:pt x="483" y="20"/>
                  </a:lnTo>
                  <a:lnTo>
                    <a:pt x="420" y="35"/>
                  </a:lnTo>
                  <a:lnTo>
                    <a:pt x="358" y="51"/>
                  </a:lnTo>
                  <a:lnTo>
                    <a:pt x="303" y="74"/>
                  </a:lnTo>
                  <a:lnTo>
                    <a:pt x="248" y="98"/>
                  </a:lnTo>
                  <a:lnTo>
                    <a:pt x="201" y="125"/>
                  </a:lnTo>
                  <a:lnTo>
                    <a:pt x="157" y="157"/>
                  </a:lnTo>
                  <a:lnTo>
                    <a:pt x="118" y="188"/>
                  </a:lnTo>
                  <a:lnTo>
                    <a:pt x="83" y="224"/>
                  </a:lnTo>
                  <a:lnTo>
                    <a:pt x="51" y="259"/>
                  </a:lnTo>
                  <a:lnTo>
                    <a:pt x="32" y="298"/>
                  </a:lnTo>
                  <a:lnTo>
                    <a:pt x="12" y="337"/>
                  </a:lnTo>
                  <a:lnTo>
                    <a:pt x="4" y="380"/>
                  </a:lnTo>
                  <a:lnTo>
                    <a:pt x="0" y="424"/>
                  </a:lnTo>
                  <a:lnTo>
                    <a:pt x="0" y="424"/>
                  </a:lnTo>
                  <a:lnTo>
                    <a:pt x="4" y="467"/>
                  </a:lnTo>
                  <a:lnTo>
                    <a:pt x="12" y="506"/>
                  </a:lnTo>
                  <a:lnTo>
                    <a:pt x="32" y="549"/>
                  </a:lnTo>
                  <a:lnTo>
                    <a:pt x="51" y="584"/>
                  </a:lnTo>
                  <a:lnTo>
                    <a:pt x="83" y="624"/>
                  </a:lnTo>
                  <a:lnTo>
                    <a:pt x="118" y="659"/>
                  </a:lnTo>
                  <a:lnTo>
                    <a:pt x="157" y="690"/>
                  </a:lnTo>
                  <a:lnTo>
                    <a:pt x="201" y="722"/>
                  </a:lnTo>
                  <a:lnTo>
                    <a:pt x="248" y="745"/>
                  </a:lnTo>
                  <a:lnTo>
                    <a:pt x="303" y="773"/>
                  </a:lnTo>
                  <a:lnTo>
                    <a:pt x="358" y="792"/>
                  </a:lnTo>
                  <a:lnTo>
                    <a:pt x="420" y="812"/>
                  </a:lnTo>
                  <a:lnTo>
                    <a:pt x="483" y="824"/>
                  </a:lnTo>
                  <a:lnTo>
                    <a:pt x="546" y="836"/>
                  </a:lnTo>
                  <a:lnTo>
                    <a:pt x="616" y="840"/>
                  </a:lnTo>
                  <a:lnTo>
                    <a:pt x="687" y="843"/>
                  </a:lnTo>
                  <a:lnTo>
                    <a:pt x="687" y="843"/>
                  </a:lnTo>
                  <a:lnTo>
                    <a:pt x="754" y="840"/>
                  </a:lnTo>
                  <a:lnTo>
                    <a:pt x="824" y="836"/>
                  </a:lnTo>
                  <a:lnTo>
                    <a:pt x="891" y="824"/>
                  </a:lnTo>
                  <a:lnTo>
                    <a:pt x="954" y="812"/>
                  </a:lnTo>
                  <a:lnTo>
                    <a:pt x="1013" y="792"/>
                  </a:lnTo>
                  <a:lnTo>
                    <a:pt x="1068" y="773"/>
                  </a:lnTo>
                  <a:lnTo>
                    <a:pt x="1123" y="745"/>
                  </a:lnTo>
                  <a:lnTo>
                    <a:pt x="1170" y="722"/>
                  </a:lnTo>
                  <a:lnTo>
                    <a:pt x="1217" y="690"/>
                  </a:lnTo>
                  <a:lnTo>
                    <a:pt x="1256" y="659"/>
                  </a:lnTo>
                  <a:lnTo>
                    <a:pt x="1287" y="624"/>
                  </a:lnTo>
                  <a:lnTo>
                    <a:pt x="1319" y="584"/>
                  </a:lnTo>
                  <a:lnTo>
                    <a:pt x="1342" y="549"/>
                  </a:lnTo>
                  <a:lnTo>
                    <a:pt x="1358" y="506"/>
                  </a:lnTo>
                  <a:lnTo>
                    <a:pt x="1370" y="467"/>
                  </a:lnTo>
                  <a:lnTo>
                    <a:pt x="1370" y="424"/>
                  </a:lnTo>
                  <a:lnTo>
                    <a:pt x="1370" y="4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0"/>
            <p:cNvSpPr>
              <a:spLocks/>
            </p:cNvSpPr>
            <p:nvPr/>
          </p:nvSpPr>
          <p:spPr bwMode="auto">
            <a:xfrm>
              <a:off x="2474" y="2263"/>
              <a:ext cx="189" cy="164"/>
            </a:xfrm>
            <a:custGeom>
              <a:avLst/>
              <a:gdLst>
                <a:gd name="T0" fmla="*/ 99 w 189"/>
                <a:gd name="T1" fmla="*/ 157 h 164"/>
                <a:gd name="T2" fmla="*/ 99 w 189"/>
                <a:gd name="T3" fmla="*/ 157 h 164"/>
                <a:gd name="T4" fmla="*/ 130 w 189"/>
                <a:gd name="T5" fmla="*/ 157 h 164"/>
                <a:gd name="T6" fmla="*/ 161 w 189"/>
                <a:gd name="T7" fmla="*/ 160 h 164"/>
                <a:gd name="T8" fmla="*/ 161 w 189"/>
                <a:gd name="T9" fmla="*/ 160 h 164"/>
                <a:gd name="T10" fmla="*/ 173 w 189"/>
                <a:gd name="T11" fmla="*/ 145 h 164"/>
                <a:gd name="T12" fmla="*/ 173 w 189"/>
                <a:gd name="T13" fmla="*/ 145 h 164"/>
                <a:gd name="T14" fmla="*/ 181 w 189"/>
                <a:gd name="T15" fmla="*/ 125 h 164"/>
                <a:gd name="T16" fmla="*/ 185 w 189"/>
                <a:gd name="T17" fmla="*/ 106 h 164"/>
                <a:gd name="T18" fmla="*/ 189 w 189"/>
                <a:gd name="T19" fmla="*/ 86 h 164"/>
                <a:gd name="T20" fmla="*/ 185 w 189"/>
                <a:gd name="T21" fmla="*/ 66 h 164"/>
                <a:gd name="T22" fmla="*/ 181 w 189"/>
                <a:gd name="T23" fmla="*/ 51 h 164"/>
                <a:gd name="T24" fmla="*/ 173 w 189"/>
                <a:gd name="T25" fmla="*/ 35 h 164"/>
                <a:gd name="T26" fmla="*/ 157 w 189"/>
                <a:gd name="T27" fmla="*/ 19 h 164"/>
                <a:gd name="T28" fmla="*/ 146 w 189"/>
                <a:gd name="T29" fmla="*/ 7 h 164"/>
                <a:gd name="T30" fmla="*/ 146 w 189"/>
                <a:gd name="T31" fmla="*/ 7 h 164"/>
                <a:gd name="T32" fmla="*/ 126 w 189"/>
                <a:gd name="T33" fmla="*/ 4 h 164"/>
                <a:gd name="T34" fmla="*/ 110 w 189"/>
                <a:gd name="T35" fmla="*/ 0 h 164"/>
                <a:gd name="T36" fmla="*/ 91 w 189"/>
                <a:gd name="T37" fmla="*/ 0 h 164"/>
                <a:gd name="T38" fmla="*/ 71 w 189"/>
                <a:gd name="T39" fmla="*/ 4 h 164"/>
                <a:gd name="T40" fmla="*/ 55 w 189"/>
                <a:gd name="T41" fmla="*/ 11 h 164"/>
                <a:gd name="T42" fmla="*/ 40 w 189"/>
                <a:gd name="T43" fmla="*/ 23 h 164"/>
                <a:gd name="T44" fmla="*/ 24 w 189"/>
                <a:gd name="T45" fmla="*/ 39 h 164"/>
                <a:gd name="T46" fmla="*/ 12 w 189"/>
                <a:gd name="T47" fmla="*/ 55 h 164"/>
                <a:gd name="T48" fmla="*/ 12 w 189"/>
                <a:gd name="T49" fmla="*/ 55 h 164"/>
                <a:gd name="T50" fmla="*/ 0 w 189"/>
                <a:gd name="T51" fmla="*/ 82 h 164"/>
                <a:gd name="T52" fmla="*/ 0 w 189"/>
                <a:gd name="T53" fmla="*/ 113 h 164"/>
                <a:gd name="T54" fmla="*/ 4 w 189"/>
                <a:gd name="T55" fmla="*/ 141 h 164"/>
                <a:gd name="T56" fmla="*/ 12 w 189"/>
                <a:gd name="T57" fmla="*/ 164 h 164"/>
                <a:gd name="T58" fmla="*/ 12 w 189"/>
                <a:gd name="T59" fmla="*/ 164 h 164"/>
                <a:gd name="T60" fmla="*/ 51 w 189"/>
                <a:gd name="T61" fmla="*/ 157 h 164"/>
                <a:gd name="T62" fmla="*/ 99 w 189"/>
                <a:gd name="T63" fmla="*/ 157 h 164"/>
                <a:gd name="T64" fmla="*/ 99 w 189"/>
                <a:gd name="T65" fmla="*/ 15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64">
                  <a:moveTo>
                    <a:pt x="99" y="157"/>
                  </a:moveTo>
                  <a:lnTo>
                    <a:pt x="99" y="157"/>
                  </a:lnTo>
                  <a:lnTo>
                    <a:pt x="130" y="157"/>
                  </a:lnTo>
                  <a:lnTo>
                    <a:pt x="161" y="160"/>
                  </a:lnTo>
                  <a:lnTo>
                    <a:pt x="161" y="160"/>
                  </a:lnTo>
                  <a:lnTo>
                    <a:pt x="173" y="145"/>
                  </a:lnTo>
                  <a:lnTo>
                    <a:pt x="173" y="145"/>
                  </a:lnTo>
                  <a:lnTo>
                    <a:pt x="181" y="125"/>
                  </a:lnTo>
                  <a:lnTo>
                    <a:pt x="185" y="106"/>
                  </a:lnTo>
                  <a:lnTo>
                    <a:pt x="189" y="86"/>
                  </a:lnTo>
                  <a:lnTo>
                    <a:pt x="185" y="66"/>
                  </a:lnTo>
                  <a:lnTo>
                    <a:pt x="181" y="51"/>
                  </a:lnTo>
                  <a:lnTo>
                    <a:pt x="173" y="35"/>
                  </a:lnTo>
                  <a:lnTo>
                    <a:pt x="157" y="19"/>
                  </a:lnTo>
                  <a:lnTo>
                    <a:pt x="146" y="7"/>
                  </a:lnTo>
                  <a:lnTo>
                    <a:pt x="146" y="7"/>
                  </a:lnTo>
                  <a:lnTo>
                    <a:pt x="126" y="4"/>
                  </a:lnTo>
                  <a:lnTo>
                    <a:pt x="110" y="0"/>
                  </a:lnTo>
                  <a:lnTo>
                    <a:pt x="91" y="0"/>
                  </a:lnTo>
                  <a:lnTo>
                    <a:pt x="71" y="4"/>
                  </a:lnTo>
                  <a:lnTo>
                    <a:pt x="55" y="11"/>
                  </a:lnTo>
                  <a:lnTo>
                    <a:pt x="40" y="23"/>
                  </a:lnTo>
                  <a:lnTo>
                    <a:pt x="24" y="39"/>
                  </a:lnTo>
                  <a:lnTo>
                    <a:pt x="12" y="55"/>
                  </a:lnTo>
                  <a:lnTo>
                    <a:pt x="12" y="55"/>
                  </a:lnTo>
                  <a:lnTo>
                    <a:pt x="0" y="82"/>
                  </a:lnTo>
                  <a:lnTo>
                    <a:pt x="0" y="113"/>
                  </a:lnTo>
                  <a:lnTo>
                    <a:pt x="4" y="141"/>
                  </a:lnTo>
                  <a:lnTo>
                    <a:pt x="12" y="164"/>
                  </a:lnTo>
                  <a:lnTo>
                    <a:pt x="12" y="164"/>
                  </a:lnTo>
                  <a:lnTo>
                    <a:pt x="51" y="157"/>
                  </a:lnTo>
                  <a:lnTo>
                    <a:pt x="99" y="157"/>
                  </a:lnTo>
                  <a:lnTo>
                    <a:pt x="99" y="1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2981" y="2263"/>
              <a:ext cx="184" cy="180"/>
            </a:xfrm>
            <a:custGeom>
              <a:avLst/>
              <a:gdLst>
                <a:gd name="T0" fmla="*/ 39 w 184"/>
                <a:gd name="T1" fmla="*/ 180 h 180"/>
                <a:gd name="T2" fmla="*/ 39 w 184"/>
                <a:gd name="T3" fmla="*/ 180 h 180"/>
                <a:gd name="T4" fmla="*/ 82 w 184"/>
                <a:gd name="T5" fmla="*/ 172 h 180"/>
                <a:gd name="T6" fmla="*/ 129 w 184"/>
                <a:gd name="T7" fmla="*/ 172 h 180"/>
                <a:gd name="T8" fmla="*/ 129 w 184"/>
                <a:gd name="T9" fmla="*/ 172 h 180"/>
                <a:gd name="T10" fmla="*/ 164 w 184"/>
                <a:gd name="T11" fmla="*/ 172 h 180"/>
                <a:gd name="T12" fmla="*/ 164 w 184"/>
                <a:gd name="T13" fmla="*/ 172 h 180"/>
                <a:gd name="T14" fmla="*/ 180 w 184"/>
                <a:gd name="T15" fmla="*/ 149 h 180"/>
                <a:gd name="T16" fmla="*/ 184 w 184"/>
                <a:gd name="T17" fmla="*/ 125 h 180"/>
                <a:gd name="T18" fmla="*/ 184 w 184"/>
                <a:gd name="T19" fmla="*/ 94 h 180"/>
                <a:gd name="T20" fmla="*/ 176 w 184"/>
                <a:gd name="T21" fmla="*/ 66 h 180"/>
                <a:gd name="T22" fmla="*/ 176 w 184"/>
                <a:gd name="T23" fmla="*/ 66 h 180"/>
                <a:gd name="T24" fmla="*/ 168 w 184"/>
                <a:gd name="T25" fmla="*/ 47 h 180"/>
                <a:gd name="T26" fmla="*/ 153 w 184"/>
                <a:gd name="T27" fmla="*/ 31 h 180"/>
                <a:gd name="T28" fmla="*/ 141 w 184"/>
                <a:gd name="T29" fmla="*/ 19 h 180"/>
                <a:gd name="T30" fmla="*/ 125 w 184"/>
                <a:gd name="T31" fmla="*/ 7 h 180"/>
                <a:gd name="T32" fmla="*/ 105 w 184"/>
                <a:gd name="T33" fmla="*/ 4 h 180"/>
                <a:gd name="T34" fmla="*/ 90 w 184"/>
                <a:gd name="T35" fmla="*/ 0 h 180"/>
                <a:gd name="T36" fmla="*/ 70 w 184"/>
                <a:gd name="T37" fmla="*/ 0 h 180"/>
                <a:gd name="T38" fmla="*/ 51 w 184"/>
                <a:gd name="T39" fmla="*/ 7 h 180"/>
                <a:gd name="T40" fmla="*/ 51 w 184"/>
                <a:gd name="T41" fmla="*/ 7 h 180"/>
                <a:gd name="T42" fmla="*/ 35 w 184"/>
                <a:gd name="T43" fmla="*/ 15 h 180"/>
                <a:gd name="T44" fmla="*/ 23 w 184"/>
                <a:gd name="T45" fmla="*/ 27 h 180"/>
                <a:gd name="T46" fmla="*/ 11 w 184"/>
                <a:gd name="T47" fmla="*/ 43 h 180"/>
                <a:gd name="T48" fmla="*/ 3 w 184"/>
                <a:gd name="T49" fmla="*/ 58 h 180"/>
                <a:gd name="T50" fmla="*/ 0 w 184"/>
                <a:gd name="T51" fmla="*/ 78 h 180"/>
                <a:gd name="T52" fmla="*/ 0 w 184"/>
                <a:gd name="T53" fmla="*/ 98 h 180"/>
                <a:gd name="T54" fmla="*/ 3 w 184"/>
                <a:gd name="T55" fmla="*/ 117 h 180"/>
                <a:gd name="T56" fmla="*/ 7 w 184"/>
                <a:gd name="T57" fmla="*/ 137 h 180"/>
                <a:gd name="T58" fmla="*/ 7 w 184"/>
                <a:gd name="T59" fmla="*/ 137 h 180"/>
                <a:gd name="T60" fmla="*/ 19 w 184"/>
                <a:gd name="T61" fmla="*/ 160 h 180"/>
                <a:gd name="T62" fmla="*/ 39 w 184"/>
                <a:gd name="T63" fmla="*/ 180 h 180"/>
                <a:gd name="T64" fmla="*/ 39 w 184"/>
                <a:gd name="T6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80">
                  <a:moveTo>
                    <a:pt x="39" y="180"/>
                  </a:moveTo>
                  <a:lnTo>
                    <a:pt x="39" y="180"/>
                  </a:lnTo>
                  <a:lnTo>
                    <a:pt x="82" y="172"/>
                  </a:lnTo>
                  <a:lnTo>
                    <a:pt x="129" y="172"/>
                  </a:lnTo>
                  <a:lnTo>
                    <a:pt x="129" y="172"/>
                  </a:lnTo>
                  <a:lnTo>
                    <a:pt x="164" y="172"/>
                  </a:lnTo>
                  <a:lnTo>
                    <a:pt x="164" y="172"/>
                  </a:lnTo>
                  <a:lnTo>
                    <a:pt x="180" y="149"/>
                  </a:lnTo>
                  <a:lnTo>
                    <a:pt x="184" y="125"/>
                  </a:lnTo>
                  <a:lnTo>
                    <a:pt x="184" y="94"/>
                  </a:lnTo>
                  <a:lnTo>
                    <a:pt x="176" y="66"/>
                  </a:lnTo>
                  <a:lnTo>
                    <a:pt x="176" y="66"/>
                  </a:lnTo>
                  <a:lnTo>
                    <a:pt x="168" y="47"/>
                  </a:lnTo>
                  <a:lnTo>
                    <a:pt x="153" y="31"/>
                  </a:lnTo>
                  <a:lnTo>
                    <a:pt x="141" y="19"/>
                  </a:lnTo>
                  <a:lnTo>
                    <a:pt x="125" y="7"/>
                  </a:lnTo>
                  <a:lnTo>
                    <a:pt x="105" y="4"/>
                  </a:lnTo>
                  <a:lnTo>
                    <a:pt x="90" y="0"/>
                  </a:lnTo>
                  <a:lnTo>
                    <a:pt x="70" y="0"/>
                  </a:lnTo>
                  <a:lnTo>
                    <a:pt x="51" y="7"/>
                  </a:lnTo>
                  <a:lnTo>
                    <a:pt x="51" y="7"/>
                  </a:lnTo>
                  <a:lnTo>
                    <a:pt x="35" y="15"/>
                  </a:lnTo>
                  <a:lnTo>
                    <a:pt x="23" y="27"/>
                  </a:lnTo>
                  <a:lnTo>
                    <a:pt x="11" y="43"/>
                  </a:lnTo>
                  <a:lnTo>
                    <a:pt x="3" y="58"/>
                  </a:lnTo>
                  <a:lnTo>
                    <a:pt x="0" y="78"/>
                  </a:lnTo>
                  <a:lnTo>
                    <a:pt x="0" y="98"/>
                  </a:lnTo>
                  <a:lnTo>
                    <a:pt x="3" y="117"/>
                  </a:lnTo>
                  <a:lnTo>
                    <a:pt x="7" y="137"/>
                  </a:lnTo>
                  <a:lnTo>
                    <a:pt x="7" y="137"/>
                  </a:lnTo>
                  <a:lnTo>
                    <a:pt x="19" y="160"/>
                  </a:lnTo>
                  <a:lnTo>
                    <a:pt x="39" y="180"/>
                  </a:lnTo>
                  <a:lnTo>
                    <a:pt x="39" y="1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2541" y="2298"/>
              <a:ext cx="67" cy="102"/>
            </a:xfrm>
            <a:custGeom>
              <a:avLst/>
              <a:gdLst>
                <a:gd name="T0" fmla="*/ 67 w 67"/>
                <a:gd name="T1" fmla="*/ 51 h 102"/>
                <a:gd name="T2" fmla="*/ 67 w 67"/>
                <a:gd name="T3" fmla="*/ 51 h 102"/>
                <a:gd name="T4" fmla="*/ 67 w 67"/>
                <a:gd name="T5" fmla="*/ 31 h 102"/>
                <a:gd name="T6" fmla="*/ 59 w 67"/>
                <a:gd name="T7" fmla="*/ 16 h 102"/>
                <a:gd name="T8" fmla="*/ 47 w 67"/>
                <a:gd name="T9" fmla="*/ 4 h 102"/>
                <a:gd name="T10" fmla="*/ 35 w 67"/>
                <a:gd name="T11" fmla="*/ 0 h 102"/>
                <a:gd name="T12" fmla="*/ 35 w 67"/>
                <a:gd name="T13" fmla="*/ 0 h 102"/>
                <a:gd name="T14" fmla="*/ 20 w 67"/>
                <a:gd name="T15" fmla="*/ 4 h 102"/>
                <a:gd name="T16" fmla="*/ 12 w 67"/>
                <a:gd name="T17" fmla="*/ 16 h 102"/>
                <a:gd name="T18" fmla="*/ 4 w 67"/>
                <a:gd name="T19" fmla="*/ 31 h 102"/>
                <a:gd name="T20" fmla="*/ 0 w 67"/>
                <a:gd name="T21" fmla="*/ 51 h 102"/>
                <a:gd name="T22" fmla="*/ 0 w 67"/>
                <a:gd name="T23" fmla="*/ 51 h 102"/>
                <a:gd name="T24" fmla="*/ 4 w 67"/>
                <a:gd name="T25" fmla="*/ 71 h 102"/>
                <a:gd name="T26" fmla="*/ 12 w 67"/>
                <a:gd name="T27" fmla="*/ 86 h 102"/>
                <a:gd name="T28" fmla="*/ 20 w 67"/>
                <a:gd name="T29" fmla="*/ 98 h 102"/>
                <a:gd name="T30" fmla="*/ 35 w 67"/>
                <a:gd name="T31" fmla="*/ 102 h 102"/>
                <a:gd name="T32" fmla="*/ 35 w 67"/>
                <a:gd name="T33" fmla="*/ 102 h 102"/>
                <a:gd name="T34" fmla="*/ 47 w 67"/>
                <a:gd name="T35" fmla="*/ 98 h 102"/>
                <a:gd name="T36" fmla="*/ 59 w 67"/>
                <a:gd name="T37" fmla="*/ 86 h 102"/>
                <a:gd name="T38" fmla="*/ 67 w 67"/>
                <a:gd name="T39" fmla="*/ 71 h 102"/>
                <a:gd name="T40" fmla="*/ 67 w 67"/>
                <a:gd name="T41" fmla="*/ 51 h 102"/>
                <a:gd name="T42" fmla="*/ 67 w 67"/>
                <a:gd name="T43"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102">
                  <a:moveTo>
                    <a:pt x="67" y="51"/>
                  </a:moveTo>
                  <a:lnTo>
                    <a:pt x="67" y="51"/>
                  </a:lnTo>
                  <a:lnTo>
                    <a:pt x="67" y="31"/>
                  </a:lnTo>
                  <a:lnTo>
                    <a:pt x="59" y="16"/>
                  </a:lnTo>
                  <a:lnTo>
                    <a:pt x="47" y="4"/>
                  </a:lnTo>
                  <a:lnTo>
                    <a:pt x="35" y="0"/>
                  </a:lnTo>
                  <a:lnTo>
                    <a:pt x="35" y="0"/>
                  </a:lnTo>
                  <a:lnTo>
                    <a:pt x="20" y="4"/>
                  </a:lnTo>
                  <a:lnTo>
                    <a:pt x="12" y="16"/>
                  </a:lnTo>
                  <a:lnTo>
                    <a:pt x="4" y="31"/>
                  </a:lnTo>
                  <a:lnTo>
                    <a:pt x="0" y="51"/>
                  </a:lnTo>
                  <a:lnTo>
                    <a:pt x="0" y="51"/>
                  </a:lnTo>
                  <a:lnTo>
                    <a:pt x="4" y="71"/>
                  </a:lnTo>
                  <a:lnTo>
                    <a:pt x="12" y="86"/>
                  </a:lnTo>
                  <a:lnTo>
                    <a:pt x="20" y="98"/>
                  </a:lnTo>
                  <a:lnTo>
                    <a:pt x="35" y="102"/>
                  </a:lnTo>
                  <a:lnTo>
                    <a:pt x="35" y="102"/>
                  </a:lnTo>
                  <a:lnTo>
                    <a:pt x="47" y="98"/>
                  </a:lnTo>
                  <a:lnTo>
                    <a:pt x="59" y="86"/>
                  </a:lnTo>
                  <a:lnTo>
                    <a:pt x="67" y="71"/>
                  </a:lnTo>
                  <a:lnTo>
                    <a:pt x="67" y="51"/>
                  </a:lnTo>
                  <a:lnTo>
                    <a:pt x="67"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3043" y="2314"/>
              <a:ext cx="71" cy="102"/>
            </a:xfrm>
            <a:custGeom>
              <a:avLst/>
              <a:gdLst>
                <a:gd name="T0" fmla="*/ 71 w 71"/>
                <a:gd name="T1" fmla="*/ 51 h 102"/>
                <a:gd name="T2" fmla="*/ 71 w 71"/>
                <a:gd name="T3" fmla="*/ 51 h 102"/>
                <a:gd name="T4" fmla="*/ 67 w 71"/>
                <a:gd name="T5" fmla="*/ 31 h 102"/>
                <a:gd name="T6" fmla="*/ 59 w 71"/>
                <a:gd name="T7" fmla="*/ 11 h 102"/>
                <a:gd name="T8" fmla="*/ 51 w 71"/>
                <a:gd name="T9" fmla="*/ 4 h 102"/>
                <a:gd name="T10" fmla="*/ 36 w 71"/>
                <a:gd name="T11" fmla="*/ 0 h 102"/>
                <a:gd name="T12" fmla="*/ 36 w 71"/>
                <a:gd name="T13" fmla="*/ 0 h 102"/>
                <a:gd name="T14" fmla="*/ 24 w 71"/>
                <a:gd name="T15" fmla="*/ 4 h 102"/>
                <a:gd name="T16" fmla="*/ 12 w 71"/>
                <a:gd name="T17" fmla="*/ 11 h 102"/>
                <a:gd name="T18" fmla="*/ 4 w 71"/>
                <a:gd name="T19" fmla="*/ 31 h 102"/>
                <a:gd name="T20" fmla="*/ 0 w 71"/>
                <a:gd name="T21" fmla="*/ 51 h 102"/>
                <a:gd name="T22" fmla="*/ 0 w 71"/>
                <a:gd name="T23" fmla="*/ 51 h 102"/>
                <a:gd name="T24" fmla="*/ 4 w 71"/>
                <a:gd name="T25" fmla="*/ 70 h 102"/>
                <a:gd name="T26" fmla="*/ 12 w 71"/>
                <a:gd name="T27" fmla="*/ 86 h 102"/>
                <a:gd name="T28" fmla="*/ 24 w 71"/>
                <a:gd name="T29" fmla="*/ 98 h 102"/>
                <a:gd name="T30" fmla="*/ 36 w 71"/>
                <a:gd name="T31" fmla="*/ 102 h 102"/>
                <a:gd name="T32" fmla="*/ 36 w 71"/>
                <a:gd name="T33" fmla="*/ 102 h 102"/>
                <a:gd name="T34" fmla="*/ 51 w 71"/>
                <a:gd name="T35" fmla="*/ 98 h 102"/>
                <a:gd name="T36" fmla="*/ 59 w 71"/>
                <a:gd name="T37" fmla="*/ 86 h 102"/>
                <a:gd name="T38" fmla="*/ 67 w 71"/>
                <a:gd name="T39" fmla="*/ 70 h 102"/>
                <a:gd name="T40" fmla="*/ 71 w 71"/>
                <a:gd name="T41" fmla="*/ 51 h 102"/>
                <a:gd name="T42" fmla="*/ 71 w 71"/>
                <a:gd name="T43"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102">
                  <a:moveTo>
                    <a:pt x="71" y="51"/>
                  </a:moveTo>
                  <a:lnTo>
                    <a:pt x="71" y="51"/>
                  </a:lnTo>
                  <a:lnTo>
                    <a:pt x="67" y="31"/>
                  </a:lnTo>
                  <a:lnTo>
                    <a:pt x="59" y="11"/>
                  </a:lnTo>
                  <a:lnTo>
                    <a:pt x="51" y="4"/>
                  </a:lnTo>
                  <a:lnTo>
                    <a:pt x="36" y="0"/>
                  </a:lnTo>
                  <a:lnTo>
                    <a:pt x="36" y="0"/>
                  </a:lnTo>
                  <a:lnTo>
                    <a:pt x="24" y="4"/>
                  </a:lnTo>
                  <a:lnTo>
                    <a:pt x="12" y="11"/>
                  </a:lnTo>
                  <a:lnTo>
                    <a:pt x="4" y="31"/>
                  </a:lnTo>
                  <a:lnTo>
                    <a:pt x="0" y="51"/>
                  </a:lnTo>
                  <a:lnTo>
                    <a:pt x="0" y="51"/>
                  </a:lnTo>
                  <a:lnTo>
                    <a:pt x="4" y="70"/>
                  </a:lnTo>
                  <a:lnTo>
                    <a:pt x="12" y="86"/>
                  </a:lnTo>
                  <a:lnTo>
                    <a:pt x="24" y="98"/>
                  </a:lnTo>
                  <a:lnTo>
                    <a:pt x="36" y="102"/>
                  </a:lnTo>
                  <a:lnTo>
                    <a:pt x="36" y="102"/>
                  </a:lnTo>
                  <a:lnTo>
                    <a:pt x="51" y="98"/>
                  </a:lnTo>
                  <a:lnTo>
                    <a:pt x="59" y="86"/>
                  </a:lnTo>
                  <a:lnTo>
                    <a:pt x="67" y="70"/>
                  </a:lnTo>
                  <a:lnTo>
                    <a:pt x="71" y="51"/>
                  </a:lnTo>
                  <a:lnTo>
                    <a:pt x="71"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2392" y="2537"/>
              <a:ext cx="883" cy="255"/>
            </a:xfrm>
            <a:custGeom>
              <a:avLst/>
              <a:gdLst>
                <a:gd name="T0" fmla="*/ 0 w 883"/>
                <a:gd name="T1" fmla="*/ 0 h 255"/>
                <a:gd name="T2" fmla="*/ 0 w 883"/>
                <a:gd name="T3" fmla="*/ 0 h 255"/>
                <a:gd name="T4" fmla="*/ 24 w 883"/>
                <a:gd name="T5" fmla="*/ 24 h 255"/>
                <a:gd name="T6" fmla="*/ 82 w 883"/>
                <a:gd name="T7" fmla="*/ 79 h 255"/>
                <a:gd name="T8" fmla="*/ 126 w 883"/>
                <a:gd name="T9" fmla="*/ 114 h 255"/>
                <a:gd name="T10" fmla="*/ 177 w 883"/>
                <a:gd name="T11" fmla="*/ 149 h 255"/>
                <a:gd name="T12" fmla="*/ 235 w 883"/>
                <a:gd name="T13" fmla="*/ 185 h 255"/>
                <a:gd name="T14" fmla="*/ 294 w 883"/>
                <a:gd name="T15" fmla="*/ 216 h 255"/>
                <a:gd name="T16" fmla="*/ 361 w 883"/>
                <a:gd name="T17" fmla="*/ 236 h 255"/>
                <a:gd name="T18" fmla="*/ 396 w 883"/>
                <a:gd name="T19" fmla="*/ 247 h 255"/>
                <a:gd name="T20" fmla="*/ 432 w 883"/>
                <a:gd name="T21" fmla="*/ 251 h 255"/>
                <a:gd name="T22" fmla="*/ 467 w 883"/>
                <a:gd name="T23" fmla="*/ 255 h 255"/>
                <a:gd name="T24" fmla="*/ 506 w 883"/>
                <a:gd name="T25" fmla="*/ 251 h 255"/>
                <a:gd name="T26" fmla="*/ 541 w 883"/>
                <a:gd name="T27" fmla="*/ 247 h 255"/>
                <a:gd name="T28" fmla="*/ 581 w 883"/>
                <a:gd name="T29" fmla="*/ 240 h 255"/>
                <a:gd name="T30" fmla="*/ 616 w 883"/>
                <a:gd name="T31" fmla="*/ 228 h 255"/>
                <a:gd name="T32" fmla="*/ 655 w 883"/>
                <a:gd name="T33" fmla="*/ 212 h 255"/>
                <a:gd name="T34" fmla="*/ 694 w 883"/>
                <a:gd name="T35" fmla="*/ 192 h 255"/>
                <a:gd name="T36" fmla="*/ 734 w 883"/>
                <a:gd name="T37" fmla="*/ 165 h 255"/>
                <a:gd name="T38" fmla="*/ 769 w 883"/>
                <a:gd name="T39" fmla="*/ 130 h 255"/>
                <a:gd name="T40" fmla="*/ 808 w 883"/>
                <a:gd name="T41" fmla="*/ 94 h 255"/>
                <a:gd name="T42" fmla="*/ 847 w 883"/>
                <a:gd name="T43" fmla="*/ 51 h 255"/>
                <a:gd name="T44" fmla="*/ 883 w 883"/>
                <a:gd name="T45" fmla="*/ 0 h 255"/>
                <a:gd name="T46" fmla="*/ 883 w 883"/>
                <a:gd name="T47" fmla="*/ 0 h 255"/>
                <a:gd name="T48" fmla="*/ 867 w 883"/>
                <a:gd name="T49" fmla="*/ 8 h 255"/>
                <a:gd name="T50" fmla="*/ 816 w 883"/>
                <a:gd name="T51" fmla="*/ 32 h 255"/>
                <a:gd name="T52" fmla="*/ 742 w 883"/>
                <a:gd name="T53" fmla="*/ 59 h 255"/>
                <a:gd name="T54" fmla="*/ 691 w 883"/>
                <a:gd name="T55" fmla="*/ 71 h 255"/>
                <a:gd name="T56" fmla="*/ 636 w 883"/>
                <a:gd name="T57" fmla="*/ 83 h 255"/>
                <a:gd name="T58" fmla="*/ 573 w 883"/>
                <a:gd name="T59" fmla="*/ 90 h 255"/>
                <a:gd name="T60" fmla="*/ 506 w 883"/>
                <a:gd name="T61" fmla="*/ 98 h 255"/>
                <a:gd name="T62" fmla="*/ 436 w 883"/>
                <a:gd name="T63" fmla="*/ 98 h 255"/>
                <a:gd name="T64" fmla="*/ 357 w 883"/>
                <a:gd name="T65" fmla="*/ 94 h 255"/>
                <a:gd name="T66" fmla="*/ 275 w 883"/>
                <a:gd name="T67" fmla="*/ 83 h 255"/>
                <a:gd name="T68" fmla="*/ 188 w 883"/>
                <a:gd name="T69" fmla="*/ 63 h 255"/>
                <a:gd name="T70" fmla="*/ 98 w 883"/>
                <a:gd name="T71" fmla="*/ 36 h 255"/>
                <a:gd name="T72" fmla="*/ 0 w 883"/>
                <a:gd name="T73" fmla="*/ 0 h 255"/>
                <a:gd name="T74" fmla="*/ 0 w 883"/>
                <a:gd name="T75"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3" h="255">
                  <a:moveTo>
                    <a:pt x="0" y="0"/>
                  </a:moveTo>
                  <a:lnTo>
                    <a:pt x="0" y="0"/>
                  </a:lnTo>
                  <a:lnTo>
                    <a:pt x="24" y="24"/>
                  </a:lnTo>
                  <a:lnTo>
                    <a:pt x="82" y="79"/>
                  </a:lnTo>
                  <a:lnTo>
                    <a:pt x="126" y="114"/>
                  </a:lnTo>
                  <a:lnTo>
                    <a:pt x="177" y="149"/>
                  </a:lnTo>
                  <a:lnTo>
                    <a:pt x="235" y="185"/>
                  </a:lnTo>
                  <a:lnTo>
                    <a:pt x="294" y="216"/>
                  </a:lnTo>
                  <a:lnTo>
                    <a:pt x="361" y="236"/>
                  </a:lnTo>
                  <a:lnTo>
                    <a:pt x="396" y="247"/>
                  </a:lnTo>
                  <a:lnTo>
                    <a:pt x="432" y="251"/>
                  </a:lnTo>
                  <a:lnTo>
                    <a:pt x="467" y="255"/>
                  </a:lnTo>
                  <a:lnTo>
                    <a:pt x="506" y="251"/>
                  </a:lnTo>
                  <a:lnTo>
                    <a:pt x="541" y="247"/>
                  </a:lnTo>
                  <a:lnTo>
                    <a:pt x="581" y="240"/>
                  </a:lnTo>
                  <a:lnTo>
                    <a:pt x="616" y="228"/>
                  </a:lnTo>
                  <a:lnTo>
                    <a:pt x="655" y="212"/>
                  </a:lnTo>
                  <a:lnTo>
                    <a:pt x="694" y="192"/>
                  </a:lnTo>
                  <a:lnTo>
                    <a:pt x="734" y="165"/>
                  </a:lnTo>
                  <a:lnTo>
                    <a:pt x="769" y="130"/>
                  </a:lnTo>
                  <a:lnTo>
                    <a:pt x="808" y="94"/>
                  </a:lnTo>
                  <a:lnTo>
                    <a:pt x="847" y="51"/>
                  </a:lnTo>
                  <a:lnTo>
                    <a:pt x="883" y="0"/>
                  </a:lnTo>
                  <a:lnTo>
                    <a:pt x="883" y="0"/>
                  </a:lnTo>
                  <a:lnTo>
                    <a:pt x="867" y="8"/>
                  </a:lnTo>
                  <a:lnTo>
                    <a:pt x="816" y="32"/>
                  </a:lnTo>
                  <a:lnTo>
                    <a:pt x="742" y="59"/>
                  </a:lnTo>
                  <a:lnTo>
                    <a:pt x="691" y="71"/>
                  </a:lnTo>
                  <a:lnTo>
                    <a:pt x="636" y="83"/>
                  </a:lnTo>
                  <a:lnTo>
                    <a:pt x="573" y="90"/>
                  </a:lnTo>
                  <a:lnTo>
                    <a:pt x="506" y="98"/>
                  </a:lnTo>
                  <a:lnTo>
                    <a:pt x="436" y="98"/>
                  </a:lnTo>
                  <a:lnTo>
                    <a:pt x="357" y="94"/>
                  </a:lnTo>
                  <a:lnTo>
                    <a:pt x="275" y="83"/>
                  </a:lnTo>
                  <a:lnTo>
                    <a:pt x="188" y="63"/>
                  </a:lnTo>
                  <a:lnTo>
                    <a:pt x="98" y="36"/>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p:cNvSpPr>
            <p:nvPr/>
          </p:nvSpPr>
          <p:spPr bwMode="auto">
            <a:xfrm>
              <a:off x="2129" y="2816"/>
              <a:ext cx="310" cy="396"/>
            </a:xfrm>
            <a:custGeom>
              <a:avLst/>
              <a:gdLst>
                <a:gd name="T0" fmla="*/ 181 w 310"/>
                <a:gd name="T1" fmla="*/ 0 h 396"/>
                <a:gd name="T2" fmla="*/ 98 w 310"/>
                <a:gd name="T3" fmla="*/ 31 h 396"/>
                <a:gd name="T4" fmla="*/ 35 w 310"/>
                <a:gd name="T5" fmla="*/ 67 h 396"/>
                <a:gd name="T6" fmla="*/ 8 w 310"/>
                <a:gd name="T7" fmla="*/ 94 h 396"/>
                <a:gd name="T8" fmla="*/ 0 w 310"/>
                <a:gd name="T9" fmla="*/ 129 h 396"/>
                <a:gd name="T10" fmla="*/ 20 w 310"/>
                <a:gd name="T11" fmla="*/ 169 h 396"/>
                <a:gd name="T12" fmla="*/ 43 w 310"/>
                <a:gd name="T13" fmla="*/ 192 h 396"/>
                <a:gd name="T14" fmla="*/ 102 w 310"/>
                <a:gd name="T15" fmla="*/ 208 h 396"/>
                <a:gd name="T16" fmla="*/ 145 w 310"/>
                <a:gd name="T17" fmla="*/ 231 h 396"/>
                <a:gd name="T18" fmla="*/ 157 w 310"/>
                <a:gd name="T19" fmla="*/ 259 h 396"/>
                <a:gd name="T20" fmla="*/ 157 w 310"/>
                <a:gd name="T21" fmla="*/ 267 h 396"/>
                <a:gd name="T22" fmla="*/ 130 w 310"/>
                <a:gd name="T23" fmla="*/ 286 h 396"/>
                <a:gd name="T24" fmla="*/ 110 w 310"/>
                <a:gd name="T25" fmla="*/ 310 h 396"/>
                <a:gd name="T26" fmla="*/ 106 w 310"/>
                <a:gd name="T27" fmla="*/ 345 h 396"/>
                <a:gd name="T28" fmla="*/ 110 w 310"/>
                <a:gd name="T29" fmla="*/ 365 h 396"/>
                <a:gd name="T30" fmla="*/ 130 w 310"/>
                <a:gd name="T31" fmla="*/ 392 h 396"/>
                <a:gd name="T32" fmla="*/ 149 w 310"/>
                <a:gd name="T33" fmla="*/ 396 h 396"/>
                <a:gd name="T34" fmla="*/ 173 w 310"/>
                <a:gd name="T35" fmla="*/ 392 h 396"/>
                <a:gd name="T36" fmla="*/ 208 w 310"/>
                <a:gd name="T37" fmla="*/ 369 h 396"/>
                <a:gd name="T38" fmla="*/ 251 w 310"/>
                <a:gd name="T39" fmla="*/ 322 h 396"/>
                <a:gd name="T40" fmla="*/ 291 w 310"/>
                <a:gd name="T41" fmla="*/ 278 h 396"/>
                <a:gd name="T42" fmla="*/ 310 w 310"/>
                <a:gd name="T43" fmla="*/ 243 h 396"/>
                <a:gd name="T44" fmla="*/ 271 w 310"/>
                <a:gd name="T45" fmla="*/ 274 h 396"/>
                <a:gd name="T46" fmla="*/ 251 w 310"/>
                <a:gd name="T47" fmla="*/ 290 h 396"/>
                <a:gd name="T48" fmla="*/ 240 w 310"/>
                <a:gd name="T49" fmla="*/ 239 h 396"/>
                <a:gd name="T50" fmla="*/ 212 w 310"/>
                <a:gd name="T51" fmla="*/ 184 h 396"/>
                <a:gd name="T52" fmla="*/ 181 w 310"/>
                <a:gd name="T53" fmla="*/ 153 h 396"/>
                <a:gd name="T54" fmla="*/ 153 w 310"/>
                <a:gd name="T55" fmla="*/ 145 h 396"/>
                <a:gd name="T56" fmla="*/ 137 w 310"/>
                <a:gd name="T57" fmla="*/ 145 h 396"/>
                <a:gd name="T58" fmla="*/ 137 w 310"/>
                <a:gd name="T59" fmla="*/ 129 h 396"/>
                <a:gd name="T60" fmla="*/ 153 w 310"/>
                <a:gd name="T61" fmla="*/ 106 h 396"/>
                <a:gd name="T62" fmla="*/ 200 w 310"/>
                <a:gd name="T63" fmla="*/ 82 h 396"/>
                <a:gd name="T64" fmla="*/ 236 w 310"/>
                <a:gd name="T65" fmla="*/ 67 h 396"/>
                <a:gd name="T66" fmla="*/ 275 w 310"/>
                <a:gd name="T67" fmla="*/ 51 h 396"/>
                <a:gd name="T68" fmla="*/ 275 w 310"/>
                <a:gd name="T69" fmla="*/ 39 h 396"/>
                <a:gd name="T70" fmla="*/ 251 w 310"/>
                <a:gd name="T71" fmla="*/ 23 h 396"/>
                <a:gd name="T72" fmla="*/ 181 w 310"/>
                <a:gd name="T73"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0" h="396">
                  <a:moveTo>
                    <a:pt x="181" y="0"/>
                  </a:moveTo>
                  <a:lnTo>
                    <a:pt x="181" y="0"/>
                  </a:lnTo>
                  <a:lnTo>
                    <a:pt x="137" y="12"/>
                  </a:lnTo>
                  <a:lnTo>
                    <a:pt x="98" y="31"/>
                  </a:lnTo>
                  <a:lnTo>
                    <a:pt x="55" y="51"/>
                  </a:lnTo>
                  <a:lnTo>
                    <a:pt x="35" y="67"/>
                  </a:lnTo>
                  <a:lnTo>
                    <a:pt x="20" y="78"/>
                  </a:lnTo>
                  <a:lnTo>
                    <a:pt x="8" y="94"/>
                  </a:lnTo>
                  <a:lnTo>
                    <a:pt x="0" y="114"/>
                  </a:lnTo>
                  <a:lnTo>
                    <a:pt x="0" y="129"/>
                  </a:lnTo>
                  <a:lnTo>
                    <a:pt x="4" y="149"/>
                  </a:lnTo>
                  <a:lnTo>
                    <a:pt x="20" y="169"/>
                  </a:lnTo>
                  <a:lnTo>
                    <a:pt x="43" y="192"/>
                  </a:lnTo>
                  <a:lnTo>
                    <a:pt x="43" y="192"/>
                  </a:lnTo>
                  <a:lnTo>
                    <a:pt x="63" y="196"/>
                  </a:lnTo>
                  <a:lnTo>
                    <a:pt x="102" y="208"/>
                  </a:lnTo>
                  <a:lnTo>
                    <a:pt x="126" y="220"/>
                  </a:lnTo>
                  <a:lnTo>
                    <a:pt x="145" y="231"/>
                  </a:lnTo>
                  <a:lnTo>
                    <a:pt x="157" y="247"/>
                  </a:lnTo>
                  <a:lnTo>
                    <a:pt x="157" y="259"/>
                  </a:lnTo>
                  <a:lnTo>
                    <a:pt x="157" y="267"/>
                  </a:lnTo>
                  <a:lnTo>
                    <a:pt x="157" y="267"/>
                  </a:lnTo>
                  <a:lnTo>
                    <a:pt x="149" y="274"/>
                  </a:lnTo>
                  <a:lnTo>
                    <a:pt x="130" y="286"/>
                  </a:lnTo>
                  <a:lnTo>
                    <a:pt x="118" y="298"/>
                  </a:lnTo>
                  <a:lnTo>
                    <a:pt x="110" y="310"/>
                  </a:lnTo>
                  <a:lnTo>
                    <a:pt x="106" y="325"/>
                  </a:lnTo>
                  <a:lnTo>
                    <a:pt x="106" y="345"/>
                  </a:lnTo>
                  <a:lnTo>
                    <a:pt x="106" y="345"/>
                  </a:lnTo>
                  <a:lnTo>
                    <a:pt x="110" y="365"/>
                  </a:lnTo>
                  <a:lnTo>
                    <a:pt x="118" y="376"/>
                  </a:lnTo>
                  <a:lnTo>
                    <a:pt x="130" y="392"/>
                  </a:lnTo>
                  <a:lnTo>
                    <a:pt x="137" y="396"/>
                  </a:lnTo>
                  <a:lnTo>
                    <a:pt x="149" y="396"/>
                  </a:lnTo>
                  <a:lnTo>
                    <a:pt x="161" y="396"/>
                  </a:lnTo>
                  <a:lnTo>
                    <a:pt x="173" y="392"/>
                  </a:lnTo>
                  <a:lnTo>
                    <a:pt x="189" y="380"/>
                  </a:lnTo>
                  <a:lnTo>
                    <a:pt x="208" y="369"/>
                  </a:lnTo>
                  <a:lnTo>
                    <a:pt x="228" y="349"/>
                  </a:lnTo>
                  <a:lnTo>
                    <a:pt x="251" y="322"/>
                  </a:lnTo>
                  <a:lnTo>
                    <a:pt x="251" y="322"/>
                  </a:lnTo>
                  <a:lnTo>
                    <a:pt x="291" y="278"/>
                  </a:lnTo>
                  <a:lnTo>
                    <a:pt x="306" y="251"/>
                  </a:lnTo>
                  <a:lnTo>
                    <a:pt x="310" y="243"/>
                  </a:lnTo>
                  <a:lnTo>
                    <a:pt x="298" y="251"/>
                  </a:lnTo>
                  <a:lnTo>
                    <a:pt x="271" y="274"/>
                  </a:lnTo>
                  <a:lnTo>
                    <a:pt x="251" y="290"/>
                  </a:lnTo>
                  <a:lnTo>
                    <a:pt x="251" y="290"/>
                  </a:lnTo>
                  <a:lnTo>
                    <a:pt x="247" y="267"/>
                  </a:lnTo>
                  <a:lnTo>
                    <a:pt x="240" y="239"/>
                  </a:lnTo>
                  <a:lnTo>
                    <a:pt x="228" y="212"/>
                  </a:lnTo>
                  <a:lnTo>
                    <a:pt x="212" y="184"/>
                  </a:lnTo>
                  <a:lnTo>
                    <a:pt x="192" y="161"/>
                  </a:lnTo>
                  <a:lnTo>
                    <a:pt x="181" y="153"/>
                  </a:lnTo>
                  <a:lnTo>
                    <a:pt x="169" y="149"/>
                  </a:lnTo>
                  <a:lnTo>
                    <a:pt x="153" y="145"/>
                  </a:lnTo>
                  <a:lnTo>
                    <a:pt x="137" y="145"/>
                  </a:lnTo>
                  <a:lnTo>
                    <a:pt x="137" y="145"/>
                  </a:lnTo>
                  <a:lnTo>
                    <a:pt x="134" y="137"/>
                  </a:lnTo>
                  <a:lnTo>
                    <a:pt x="137" y="129"/>
                  </a:lnTo>
                  <a:lnTo>
                    <a:pt x="141" y="118"/>
                  </a:lnTo>
                  <a:lnTo>
                    <a:pt x="153" y="106"/>
                  </a:lnTo>
                  <a:lnTo>
                    <a:pt x="173" y="94"/>
                  </a:lnTo>
                  <a:lnTo>
                    <a:pt x="200" y="82"/>
                  </a:lnTo>
                  <a:lnTo>
                    <a:pt x="236" y="67"/>
                  </a:lnTo>
                  <a:lnTo>
                    <a:pt x="236" y="67"/>
                  </a:lnTo>
                  <a:lnTo>
                    <a:pt x="267" y="55"/>
                  </a:lnTo>
                  <a:lnTo>
                    <a:pt x="275" y="51"/>
                  </a:lnTo>
                  <a:lnTo>
                    <a:pt x="275" y="43"/>
                  </a:lnTo>
                  <a:lnTo>
                    <a:pt x="275" y="39"/>
                  </a:lnTo>
                  <a:lnTo>
                    <a:pt x="271" y="31"/>
                  </a:lnTo>
                  <a:lnTo>
                    <a:pt x="251" y="23"/>
                  </a:lnTo>
                  <a:lnTo>
                    <a:pt x="208" y="8"/>
                  </a:lnTo>
                  <a:lnTo>
                    <a:pt x="181" y="0"/>
                  </a:lnTo>
                  <a:lnTo>
                    <a:pt x="1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p:cNvSpPr>
            <p:nvPr/>
          </p:nvSpPr>
          <p:spPr bwMode="auto">
            <a:xfrm>
              <a:off x="3243" y="2832"/>
              <a:ext cx="310" cy="396"/>
            </a:xfrm>
            <a:custGeom>
              <a:avLst/>
              <a:gdLst>
                <a:gd name="T0" fmla="*/ 126 w 310"/>
                <a:gd name="T1" fmla="*/ 0 h 396"/>
                <a:gd name="T2" fmla="*/ 212 w 310"/>
                <a:gd name="T3" fmla="*/ 31 h 396"/>
                <a:gd name="T4" fmla="*/ 271 w 310"/>
                <a:gd name="T5" fmla="*/ 66 h 396"/>
                <a:gd name="T6" fmla="*/ 299 w 310"/>
                <a:gd name="T7" fmla="*/ 94 h 396"/>
                <a:gd name="T8" fmla="*/ 310 w 310"/>
                <a:gd name="T9" fmla="*/ 129 h 396"/>
                <a:gd name="T10" fmla="*/ 287 w 310"/>
                <a:gd name="T11" fmla="*/ 168 h 396"/>
                <a:gd name="T12" fmla="*/ 263 w 310"/>
                <a:gd name="T13" fmla="*/ 192 h 396"/>
                <a:gd name="T14" fmla="*/ 204 w 310"/>
                <a:gd name="T15" fmla="*/ 207 h 396"/>
                <a:gd name="T16" fmla="*/ 165 w 310"/>
                <a:gd name="T17" fmla="*/ 231 h 396"/>
                <a:gd name="T18" fmla="*/ 150 w 310"/>
                <a:gd name="T19" fmla="*/ 258 h 396"/>
                <a:gd name="T20" fmla="*/ 150 w 310"/>
                <a:gd name="T21" fmla="*/ 266 h 396"/>
                <a:gd name="T22" fmla="*/ 181 w 310"/>
                <a:gd name="T23" fmla="*/ 286 h 396"/>
                <a:gd name="T24" fmla="*/ 197 w 310"/>
                <a:gd name="T25" fmla="*/ 309 h 396"/>
                <a:gd name="T26" fmla="*/ 204 w 310"/>
                <a:gd name="T27" fmla="*/ 345 h 396"/>
                <a:gd name="T28" fmla="*/ 201 w 310"/>
                <a:gd name="T29" fmla="*/ 360 h 396"/>
                <a:gd name="T30" fmla="*/ 181 w 310"/>
                <a:gd name="T31" fmla="*/ 392 h 396"/>
                <a:gd name="T32" fmla="*/ 161 w 310"/>
                <a:gd name="T33" fmla="*/ 396 h 396"/>
                <a:gd name="T34" fmla="*/ 134 w 310"/>
                <a:gd name="T35" fmla="*/ 388 h 396"/>
                <a:gd name="T36" fmla="*/ 102 w 310"/>
                <a:gd name="T37" fmla="*/ 368 h 396"/>
                <a:gd name="T38" fmla="*/ 55 w 310"/>
                <a:gd name="T39" fmla="*/ 321 h 396"/>
                <a:gd name="T40" fmla="*/ 20 w 310"/>
                <a:gd name="T41" fmla="*/ 274 h 396"/>
                <a:gd name="T42" fmla="*/ 0 w 310"/>
                <a:gd name="T43" fmla="*/ 243 h 396"/>
                <a:gd name="T44" fmla="*/ 40 w 310"/>
                <a:gd name="T45" fmla="*/ 274 h 396"/>
                <a:gd name="T46" fmla="*/ 55 w 310"/>
                <a:gd name="T47" fmla="*/ 290 h 396"/>
                <a:gd name="T48" fmla="*/ 71 w 310"/>
                <a:gd name="T49" fmla="*/ 239 h 396"/>
                <a:gd name="T50" fmla="*/ 95 w 310"/>
                <a:gd name="T51" fmla="*/ 184 h 396"/>
                <a:gd name="T52" fmla="*/ 126 w 310"/>
                <a:gd name="T53" fmla="*/ 153 h 396"/>
                <a:gd name="T54" fmla="*/ 157 w 310"/>
                <a:gd name="T55" fmla="*/ 145 h 396"/>
                <a:gd name="T56" fmla="*/ 173 w 310"/>
                <a:gd name="T57" fmla="*/ 145 h 396"/>
                <a:gd name="T58" fmla="*/ 169 w 310"/>
                <a:gd name="T59" fmla="*/ 129 h 396"/>
                <a:gd name="T60" fmla="*/ 153 w 310"/>
                <a:gd name="T61" fmla="*/ 105 h 396"/>
                <a:gd name="T62" fmla="*/ 110 w 310"/>
                <a:gd name="T63" fmla="*/ 82 h 396"/>
                <a:gd name="T64" fmla="*/ 71 w 310"/>
                <a:gd name="T65" fmla="*/ 66 h 396"/>
                <a:gd name="T66" fmla="*/ 36 w 310"/>
                <a:gd name="T67" fmla="*/ 51 h 396"/>
                <a:gd name="T68" fmla="*/ 36 w 310"/>
                <a:gd name="T69" fmla="*/ 39 h 396"/>
                <a:gd name="T70" fmla="*/ 55 w 310"/>
                <a:gd name="T71" fmla="*/ 23 h 396"/>
                <a:gd name="T72" fmla="*/ 126 w 310"/>
                <a:gd name="T73"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0" h="396">
                  <a:moveTo>
                    <a:pt x="126" y="0"/>
                  </a:moveTo>
                  <a:lnTo>
                    <a:pt x="126" y="0"/>
                  </a:lnTo>
                  <a:lnTo>
                    <a:pt x="169" y="11"/>
                  </a:lnTo>
                  <a:lnTo>
                    <a:pt x="212" y="31"/>
                  </a:lnTo>
                  <a:lnTo>
                    <a:pt x="252" y="51"/>
                  </a:lnTo>
                  <a:lnTo>
                    <a:pt x="271" y="66"/>
                  </a:lnTo>
                  <a:lnTo>
                    <a:pt x="287" y="78"/>
                  </a:lnTo>
                  <a:lnTo>
                    <a:pt x="299" y="94"/>
                  </a:lnTo>
                  <a:lnTo>
                    <a:pt x="306" y="113"/>
                  </a:lnTo>
                  <a:lnTo>
                    <a:pt x="310" y="129"/>
                  </a:lnTo>
                  <a:lnTo>
                    <a:pt x="303" y="149"/>
                  </a:lnTo>
                  <a:lnTo>
                    <a:pt x="287" y="168"/>
                  </a:lnTo>
                  <a:lnTo>
                    <a:pt x="263" y="192"/>
                  </a:lnTo>
                  <a:lnTo>
                    <a:pt x="263" y="192"/>
                  </a:lnTo>
                  <a:lnTo>
                    <a:pt x="244" y="196"/>
                  </a:lnTo>
                  <a:lnTo>
                    <a:pt x="204" y="207"/>
                  </a:lnTo>
                  <a:lnTo>
                    <a:pt x="181" y="219"/>
                  </a:lnTo>
                  <a:lnTo>
                    <a:pt x="165" y="231"/>
                  </a:lnTo>
                  <a:lnTo>
                    <a:pt x="153" y="247"/>
                  </a:lnTo>
                  <a:lnTo>
                    <a:pt x="150" y="258"/>
                  </a:lnTo>
                  <a:lnTo>
                    <a:pt x="150" y="266"/>
                  </a:lnTo>
                  <a:lnTo>
                    <a:pt x="150" y="266"/>
                  </a:lnTo>
                  <a:lnTo>
                    <a:pt x="157" y="270"/>
                  </a:lnTo>
                  <a:lnTo>
                    <a:pt x="181" y="286"/>
                  </a:lnTo>
                  <a:lnTo>
                    <a:pt x="189" y="298"/>
                  </a:lnTo>
                  <a:lnTo>
                    <a:pt x="197" y="309"/>
                  </a:lnTo>
                  <a:lnTo>
                    <a:pt x="204" y="325"/>
                  </a:lnTo>
                  <a:lnTo>
                    <a:pt x="204" y="345"/>
                  </a:lnTo>
                  <a:lnTo>
                    <a:pt x="204" y="345"/>
                  </a:lnTo>
                  <a:lnTo>
                    <a:pt x="201" y="360"/>
                  </a:lnTo>
                  <a:lnTo>
                    <a:pt x="193" y="376"/>
                  </a:lnTo>
                  <a:lnTo>
                    <a:pt x="181" y="392"/>
                  </a:lnTo>
                  <a:lnTo>
                    <a:pt x="169" y="396"/>
                  </a:lnTo>
                  <a:lnTo>
                    <a:pt x="161" y="396"/>
                  </a:lnTo>
                  <a:lnTo>
                    <a:pt x="150" y="396"/>
                  </a:lnTo>
                  <a:lnTo>
                    <a:pt x="134" y="388"/>
                  </a:lnTo>
                  <a:lnTo>
                    <a:pt x="118" y="380"/>
                  </a:lnTo>
                  <a:lnTo>
                    <a:pt x="102" y="368"/>
                  </a:lnTo>
                  <a:lnTo>
                    <a:pt x="79" y="349"/>
                  </a:lnTo>
                  <a:lnTo>
                    <a:pt x="55" y="321"/>
                  </a:lnTo>
                  <a:lnTo>
                    <a:pt x="55" y="321"/>
                  </a:lnTo>
                  <a:lnTo>
                    <a:pt x="20" y="274"/>
                  </a:lnTo>
                  <a:lnTo>
                    <a:pt x="0" y="251"/>
                  </a:lnTo>
                  <a:lnTo>
                    <a:pt x="0" y="243"/>
                  </a:lnTo>
                  <a:lnTo>
                    <a:pt x="8" y="247"/>
                  </a:lnTo>
                  <a:lnTo>
                    <a:pt x="40" y="274"/>
                  </a:lnTo>
                  <a:lnTo>
                    <a:pt x="55" y="290"/>
                  </a:lnTo>
                  <a:lnTo>
                    <a:pt x="55" y="290"/>
                  </a:lnTo>
                  <a:lnTo>
                    <a:pt x="63" y="266"/>
                  </a:lnTo>
                  <a:lnTo>
                    <a:pt x="71" y="239"/>
                  </a:lnTo>
                  <a:lnTo>
                    <a:pt x="79" y="211"/>
                  </a:lnTo>
                  <a:lnTo>
                    <a:pt x="95" y="184"/>
                  </a:lnTo>
                  <a:lnTo>
                    <a:pt x="114" y="160"/>
                  </a:lnTo>
                  <a:lnTo>
                    <a:pt x="126" y="153"/>
                  </a:lnTo>
                  <a:lnTo>
                    <a:pt x="142" y="145"/>
                  </a:lnTo>
                  <a:lnTo>
                    <a:pt x="157" y="145"/>
                  </a:lnTo>
                  <a:lnTo>
                    <a:pt x="173" y="145"/>
                  </a:lnTo>
                  <a:lnTo>
                    <a:pt x="173" y="145"/>
                  </a:lnTo>
                  <a:lnTo>
                    <a:pt x="173" y="137"/>
                  </a:lnTo>
                  <a:lnTo>
                    <a:pt x="169" y="129"/>
                  </a:lnTo>
                  <a:lnTo>
                    <a:pt x="165" y="117"/>
                  </a:lnTo>
                  <a:lnTo>
                    <a:pt x="153" y="105"/>
                  </a:lnTo>
                  <a:lnTo>
                    <a:pt x="138" y="94"/>
                  </a:lnTo>
                  <a:lnTo>
                    <a:pt x="110" y="82"/>
                  </a:lnTo>
                  <a:lnTo>
                    <a:pt x="71" y="66"/>
                  </a:lnTo>
                  <a:lnTo>
                    <a:pt x="71" y="66"/>
                  </a:lnTo>
                  <a:lnTo>
                    <a:pt x="44" y="54"/>
                  </a:lnTo>
                  <a:lnTo>
                    <a:pt x="36" y="51"/>
                  </a:lnTo>
                  <a:lnTo>
                    <a:pt x="32" y="43"/>
                  </a:lnTo>
                  <a:lnTo>
                    <a:pt x="36" y="39"/>
                  </a:lnTo>
                  <a:lnTo>
                    <a:pt x="40" y="31"/>
                  </a:lnTo>
                  <a:lnTo>
                    <a:pt x="55" y="23"/>
                  </a:lnTo>
                  <a:lnTo>
                    <a:pt x="102" y="3"/>
                  </a:lnTo>
                  <a:lnTo>
                    <a:pt x="126" y="0"/>
                  </a:lnTo>
                  <a:lnTo>
                    <a:pt x="1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4" name="Group 31"/>
          <p:cNvGrpSpPr>
            <a:grpSpLocks noChangeAspect="1"/>
          </p:cNvGrpSpPr>
          <p:nvPr/>
        </p:nvGrpSpPr>
        <p:grpSpPr bwMode="auto">
          <a:xfrm>
            <a:off x="5749957" y="2943966"/>
            <a:ext cx="1382680" cy="781896"/>
            <a:chOff x="816" y="2038"/>
            <a:chExt cx="631" cy="396"/>
          </a:xfrm>
          <a:solidFill>
            <a:srgbClr val="F57D05"/>
          </a:solidFill>
        </p:grpSpPr>
        <p:sp>
          <p:nvSpPr>
            <p:cNvPr id="39" name="Freeform 35"/>
            <p:cNvSpPr>
              <a:spLocks/>
            </p:cNvSpPr>
            <p:nvPr/>
          </p:nvSpPr>
          <p:spPr bwMode="auto">
            <a:xfrm>
              <a:off x="989" y="2260"/>
              <a:ext cx="299" cy="140"/>
            </a:xfrm>
            <a:custGeom>
              <a:avLst/>
              <a:gdLst>
                <a:gd name="T0" fmla="*/ 0 w 299"/>
                <a:gd name="T1" fmla="*/ 115 h 140"/>
                <a:gd name="T2" fmla="*/ 1 w 299"/>
                <a:gd name="T3" fmla="*/ 118 h 140"/>
                <a:gd name="T4" fmla="*/ 1 w 299"/>
                <a:gd name="T5" fmla="*/ 119 h 140"/>
                <a:gd name="T6" fmla="*/ 1 w 299"/>
                <a:gd name="T7" fmla="*/ 122 h 140"/>
                <a:gd name="T8" fmla="*/ 1 w 299"/>
                <a:gd name="T9" fmla="*/ 125 h 140"/>
                <a:gd name="T10" fmla="*/ 1 w 299"/>
                <a:gd name="T11" fmla="*/ 128 h 140"/>
                <a:gd name="T12" fmla="*/ 1 w 299"/>
                <a:gd name="T13" fmla="*/ 133 h 140"/>
                <a:gd name="T14" fmla="*/ 0 w 299"/>
                <a:gd name="T15" fmla="*/ 136 h 140"/>
                <a:gd name="T16" fmla="*/ 0 w 299"/>
                <a:gd name="T17" fmla="*/ 140 h 140"/>
                <a:gd name="T18" fmla="*/ 10 w 299"/>
                <a:gd name="T19" fmla="*/ 140 h 140"/>
                <a:gd name="T20" fmla="*/ 22 w 299"/>
                <a:gd name="T21" fmla="*/ 140 h 140"/>
                <a:gd name="T22" fmla="*/ 34 w 299"/>
                <a:gd name="T23" fmla="*/ 140 h 140"/>
                <a:gd name="T24" fmla="*/ 49 w 299"/>
                <a:gd name="T25" fmla="*/ 139 h 140"/>
                <a:gd name="T26" fmla="*/ 64 w 299"/>
                <a:gd name="T27" fmla="*/ 137 h 140"/>
                <a:gd name="T28" fmla="*/ 79 w 299"/>
                <a:gd name="T29" fmla="*/ 136 h 140"/>
                <a:gd name="T30" fmla="*/ 97 w 299"/>
                <a:gd name="T31" fmla="*/ 133 h 140"/>
                <a:gd name="T32" fmla="*/ 114 w 299"/>
                <a:gd name="T33" fmla="*/ 128 h 140"/>
                <a:gd name="T34" fmla="*/ 134 w 299"/>
                <a:gd name="T35" fmla="*/ 124 h 140"/>
                <a:gd name="T36" fmla="*/ 155 w 299"/>
                <a:gd name="T37" fmla="*/ 119 h 140"/>
                <a:gd name="T38" fmla="*/ 176 w 299"/>
                <a:gd name="T39" fmla="*/ 113 h 140"/>
                <a:gd name="T40" fmla="*/ 199 w 299"/>
                <a:gd name="T41" fmla="*/ 106 h 140"/>
                <a:gd name="T42" fmla="*/ 222 w 299"/>
                <a:gd name="T43" fmla="*/ 97 h 140"/>
                <a:gd name="T44" fmla="*/ 247 w 299"/>
                <a:gd name="T45" fmla="*/ 87 h 140"/>
                <a:gd name="T46" fmla="*/ 273 w 299"/>
                <a:gd name="T47" fmla="*/ 76 h 140"/>
                <a:gd name="T48" fmla="*/ 299 w 299"/>
                <a:gd name="T49" fmla="*/ 63 h 140"/>
                <a:gd name="T50" fmla="*/ 290 w 299"/>
                <a:gd name="T51" fmla="*/ 49 h 140"/>
                <a:gd name="T52" fmla="*/ 285 w 299"/>
                <a:gd name="T53" fmla="*/ 34 h 140"/>
                <a:gd name="T54" fmla="*/ 279 w 299"/>
                <a:gd name="T55" fmla="*/ 18 h 140"/>
                <a:gd name="T56" fmla="*/ 274 w 299"/>
                <a:gd name="T57" fmla="*/ 0 h 140"/>
                <a:gd name="T58" fmla="*/ 264 w 299"/>
                <a:gd name="T59" fmla="*/ 9 h 140"/>
                <a:gd name="T60" fmla="*/ 253 w 299"/>
                <a:gd name="T61" fmla="*/ 18 h 140"/>
                <a:gd name="T62" fmla="*/ 241 w 299"/>
                <a:gd name="T63" fmla="*/ 28 h 140"/>
                <a:gd name="T64" fmla="*/ 229 w 299"/>
                <a:gd name="T65" fmla="*/ 37 h 140"/>
                <a:gd name="T66" fmla="*/ 216 w 299"/>
                <a:gd name="T67" fmla="*/ 46 h 140"/>
                <a:gd name="T68" fmla="*/ 201 w 299"/>
                <a:gd name="T69" fmla="*/ 55 h 140"/>
                <a:gd name="T70" fmla="*/ 185 w 299"/>
                <a:gd name="T71" fmla="*/ 63 h 140"/>
                <a:gd name="T72" fmla="*/ 168 w 299"/>
                <a:gd name="T73" fmla="*/ 72 h 140"/>
                <a:gd name="T74" fmla="*/ 152 w 299"/>
                <a:gd name="T75" fmla="*/ 79 h 140"/>
                <a:gd name="T76" fmla="*/ 132 w 299"/>
                <a:gd name="T77" fmla="*/ 87 h 140"/>
                <a:gd name="T78" fmla="*/ 113 w 299"/>
                <a:gd name="T79" fmla="*/ 92 h 140"/>
                <a:gd name="T80" fmla="*/ 92 w 299"/>
                <a:gd name="T81" fmla="*/ 98 h 140"/>
                <a:gd name="T82" fmla="*/ 71 w 299"/>
                <a:gd name="T83" fmla="*/ 104 h 140"/>
                <a:gd name="T84" fmla="*/ 49 w 299"/>
                <a:gd name="T85" fmla="*/ 109 h 140"/>
                <a:gd name="T86" fmla="*/ 25 w 299"/>
                <a:gd name="T87" fmla="*/ 112 h 140"/>
                <a:gd name="T88" fmla="*/ 0 w 299"/>
                <a:gd name="T89"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9" h="140">
                  <a:moveTo>
                    <a:pt x="0" y="115"/>
                  </a:moveTo>
                  <a:lnTo>
                    <a:pt x="1" y="118"/>
                  </a:lnTo>
                  <a:lnTo>
                    <a:pt x="1" y="119"/>
                  </a:lnTo>
                  <a:lnTo>
                    <a:pt x="1" y="122"/>
                  </a:lnTo>
                  <a:lnTo>
                    <a:pt x="1" y="125"/>
                  </a:lnTo>
                  <a:lnTo>
                    <a:pt x="1" y="128"/>
                  </a:lnTo>
                  <a:lnTo>
                    <a:pt x="1" y="133"/>
                  </a:lnTo>
                  <a:lnTo>
                    <a:pt x="0" y="136"/>
                  </a:lnTo>
                  <a:lnTo>
                    <a:pt x="0" y="140"/>
                  </a:lnTo>
                  <a:lnTo>
                    <a:pt x="10" y="140"/>
                  </a:lnTo>
                  <a:lnTo>
                    <a:pt x="22" y="140"/>
                  </a:lnTo>
                  <a:lnTo>
                    <a:pt x="34" y="140"/>
                  </a:lnTo>
                  <a:lnTo>
                    <a:pt x="49" y="139"/>
                  </a:lnTo>
                  <a:lnTo>
                    <a:pt x="64" y="137"/>
                  </a:lnTo>
                  <a:lnTo>
                    <a:pt x="79" y="136"/>
                  </a:lnTo>
                  <a:lnTo>
                    <a:pt x="97" y="133"/>
                  </a:lnTo>
                  <a:lnTo>
                    <a:pt x="114" y="128"/>
                  </a:lnTo>
                  <a:lnTo>
                    <a:pt x="134" y="124"/>
                  </a:lnTo>
                  <a:lnTo>
                    <a:pt x="155" y="119"/>
                  </a:lnTo>
                  <a:lnTo>
                    <a:pt x="176" y="113"/>
                  </a:lnTo>
                  <a:lnTo>
                    <a:pt x="199" y="106"/>
                  </a:lnTo>
                  <a:lnTo>
                    <a:pt x="222" y="97"/>
                  </a:lnTo>
                  <a:lnTo>
                    <a:pt x="247" y="87"/>
                  </a:lnTo>
                  <a:lnTo>
                    <a:pt x="273" y="76"/>
                  </a:lnTo>
                  <a:lnTo>
                    <a:pt x="299" y="63"/>
                  </a:lnTo>
                  <a:lnTo>
                    <a:pt x="290" y="49"/>
                  </a:lnTo>
                  <a:lnTo>
                    <a:pt x="285" y="34"/>
                  </a:lnTo>
                  <a:lnTo>
                    <a:pt x="279" y="18"/>
                  </a:lnTo>
                  <a:lnTo>
                    <a:pt x="274" y="0"/>
                  </a:lnTo>
                  <a:lnTo>
                    <a:pt x="264" y="9"/>
                  </a:lnTo>
                  <a:lnTo>
                    <a:pt x="253" y="18"/>
                  </a:lnTo>
                  <a:lnTo>
                    <a:pt x="241" y="28"/>
                  </a:lnTo>
                  <a:lnTo>
                    <a:pt x="229" y="37"/>
                  </a:lnTo>
                  <a:lnTo>
                    <a:pt x="216" y="46"/>
                  </a:lnTo>
                  <a:lnTo>
                    <a:pt x="201" y="55"/>
                  </a:lnTo>
                  <a:lnTo>
                    <a:pt x="185" y="63"/>
                  </a:lnTo>
                  <a:lnTo>
                    <a:pt x="168" y="72"/>
                  </a:lnTo>
                  <a:lnTo>
                    <a:pt x="152" y="79"/>
                  </a:lnTo>
                  <a:lnTo>
                    <a:pt x="132" y="87"/>
                  </a:lnTo>
                  <a:lnTo>
                    <a:pt x="113" y="92"/>
                  </a:lnTo>
                  <a:lnTo>
                    <a:pt x="92" y="98"/>
                  </a:lnTo>
                  <a:lnTo>
                    <a:pt x="71" y="104"/>
                  </a:lnTo>
                  <a:lnTo>
                    <a:pt x="49" y="109"/>
                  </a:lnTo>
                  <a:lnTo>
                    <a:pt x="25" y="112"/>
                  </a:ln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40" name="Freeform 36"/>
            <p:cNvSpPr>
              <a:spLocks/>
            </p:cNvSpPr>
            <p:nvPr/>
          </p:nvSpPr>
          <p:spPr bwMode="auto">
            <a:xfrm>
              <a:off x="1350" y="2126"/>
              <a:ext cx="97" cy="198"/>
            </a:xfrm>
            <a:custGeom>
              <a:avLst/>
              <a:gdLst>
                <a:gd name="T0" fmla="*/ 53 w 97"/>
                <a:gd name="T1" fmla="*/ 0 h 198"/>
                <a:gd name="T2" fmla="*/ 43 w 97"/>
                <a:gd name="T3" fmla="*/ 3 h 198"/>
                <a:gd name="T4" fmla="*/ 32 w 97"/>
                <a:gd name="T5" fmla="*/ 9 h 198"/>
                <a:gd name="T6" fmla="*/ 23 w 97"/>
                <a:gd name="T7" fmla="*/ 18 h 198"/>
                <a:gd name="T8" fmla="*/ 16 w 97"/>
                <a:gd name="T9" fmla="*/ 30 h 198"/>
                <a:gd name="T10" fmla="*/ 9 w 97"/>
                <a:gd name="T11" fmla="*/ 45 h 198"/>
                <a:gd name="T12" fmla="*/ 4 w 97"/>
                <a:gd name="T13" fmla="*/ 61 h 198"/>
                <a:gd name="T14" fmla="*/ 1 w 97"/>
                <a:gd name="T15" fmla="*/ 79 h 198"/>
                <a:gd name="T16" fmla="*/ 0 w 97"/>
                <a:gd name="T17" fmla="*/ 98 h 198"/>
                <a:gd name="T18" fmla="*/ 1 w 97"/>
                <a:gd name="T19" fmla="*/ 118 h 198"/>
                <a:gd name="T20" fmla="*/ 4 w 97"/>
                <a:gd name="T21" fmla="*/ 136 h 198"/>
                <a:gd name="T22" fmla="*/ 9 w 97"/>
                <a:gd name="T23" fmla="*/ 152 h 198"/>
                <a:gd name="T24" fmla="*/ 14 w 97"/>
                <a:gd name="T25" fmla="*/ 167 h 198"/>
                <a:gd name="T26" fmla="*/ 23 w 97"/>
                <a:gd name="T27" fmla="*/ 179 h 198"/>
                <a:gd name="T28" fmla="*/ 32 w 97"/>
                <a:gd name="T29" fmla="*/ 189 h 198"/>
                <a:gd name="T30" fmla="*/ 41 w 97"/>
                <a:gd name="T31" fmla="*/ 195 h 198"/>
                <a:gd name="T32" fmla="*/ 52 w 97"/>
                <a:gd name="T33" fmla="*/ 198 h 198"/>
                <a:gd name="T34" fmla="*/ 61 w 97"/>
                <a:gd name="T35" fmla="*/ 194 h 198"/>
                <a:gd name="T36" fmla="*/ 68 w 97"/>
                <a:gd name="T37" fmla="*/ 186 h 198"/>
                <a:gd name="T38" fmla="*/ 76 w 97"/>
                <a:gd name="T39" fmla="*/ 177 h 198"/>
                <a:gd name="T40" fmla="*/ 83 w 97"/>
                <a:gd name="T41" fmla="*/ 165 h 198"/>
                <a:gd name="T42" fmla="*/ 88 w 97"/>
                <a:gd name="T43" fmla="*/ 150 h 198"/>
                <a:gd name="T44" fmla="*/ 92 w 97"/>
                <a:gd name="T45" fmla="*/ 136 h 198"/>
                <a:gd name="T46" fmla="*/ 95 w 97"/>
                <a:gd name="T47" fmla="*/ 118 h 198"/>
                <a:gd name="T48" fmla="*/ 97 w 97"/>
                <a:gd name="T49" fmla="*/ 98 h 198"/>
                <a:gd name="T50" fmla="*/ 94 w 97"/>
                <a:gd name="T51" fmla="*/ 62 h 198"/>
                <a:gd name="T52" fmla="*/ 83 w 97"/>
                <a:gd name="T53" fmla="*/ 33 h 198"/>
                <a:gd name="T54" fmla="*/ 70 w 97"/>
                <a:gd name="T55" fmla="*/ 12 h 198"/>
                <a:gd name="T56" fmla="*/ 53 w 97"/>
                <a:gd name="T57"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198">
                  <a:moveTo>
                    <a:pt x="53" y="0"/>
                  </a:moveTo>
                  <a:lnTo>
                    <a:pt x="43" y="3"/>
                  </a:lnTo>
                  <a:lnTo>
                    <a:pt x="32" y="9"/>
                  </a:lnTo>
                  <a:lnTo>
                    <a:pt x="23" y="18"/>
                  </a:lnTo>
                  <a:lnTo>
                    <a:pt x="16" y="30"/>
                  </a:lnTo>
                  <a:lnTo>
                    <a:pt x="9" y="45"/>
                  </a:lnTo>
                  <a:lnTo>
                    <a:pt x="4" y="61"/>
                  </a:lnTo>
                  <a:lnTo>
                    <a:pt x="1" y="79"/>
                  </a:lnTo>
                  <a:lnTo>
                    <a:pt x="0" y="98"/>
                  </a:lnTo>
                  <a:lnTo>
                    <a:pt x="1" y="118"/>
                  </a:lnTo>
                  <a:lnTo>
                    <a:pt x="4" y="136"/>
                  </a:lnTo>
                  <a:lnTo>
                    <a:pt x="9" y="152"/>
                  </a:lnTo>
                  <a:lnTo>
                    <a:pt x="14" y="167"/>
                  </a:lnTo>
                  <a:lnTo>
                    <a:pt x="23" y="179"/>
                  </a:lnTo>
                  <a:lnTo>
                    <a:pt x="32" y="189"/>
                  </a:lnTo>
                  <a:lnTo>
                    <a:pt x="41" y="195"/>
                  </a:lnTo>
                  <a:lnTo>
                    <a:pt x="52" y="198"/>
                  </a:lnTo>
                  <a:lnTo>
                    <a:pt x="61" y="194"/>
                  </a:lnTo>
                  <a:lnTo>
                    <a:pt x="68" y="186"/>
                  </a:lnTo>
                  <a:lnTo>
                    <a:pt x="76" y="177"/>
                  </a:lnTo>
                  <a:lnTo>
                    <a:pt x="83" y="165"/>
                  </a:lnTo>
                  <a:lnTo>
                    <a:pt x="88" y="150"/>
                  </a:lnTo>
                  <a:lnTo>
                    <a:pt x="92" y="136"/>
                  </a:lnTo>
                  <a:lnTo>
                    <a:pt x="95" y="118"/>
                  </a:lnTo>
                  <a:lnTo>
                    <a:pt x="97" y="98"/>
                  </a:lnTo>
                  <a:lnTo>
                    <a:pt x="94" y="62"/>
                  </a:lnTo>
                  <a:lnTo>
                    <a:pt x="83" y="33"/>
                  </a:lnTo>
                  <a:lnTo>
                    <a:pt x="70" y="12"/>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41" name="Freeform 37"/>
            <p:cNvSpPr>
              <a:spLocks/>
            </p:cNvSpPr>
            <p:nvPr/>
          </p:nvSpPr>
          <p:spPr bwMode="auto">
            <a:xfrm>
              <a:off x="1291" y="2123"/>
              <a:ext cx="72" cy="203"/>
            </a:xfrm>
            <a:custGeom>
              <a:avLst/>
              <a:gdLst>
                <a:gd name="T0" fmla="*/ 72 w 72"/>
                <a:gd name="T1" fmla="*/ 0 h 203"/>
                <a:gd name="T2" fmla="*/ 54 w 72"/>
                <a:gd name="T3" fmla="*/ 0 h 203"/>
                <a:gd name="T4" fmla="*/ 48 w 72"/>
                <a:gd name="T5" fmla="*/ 1 h 203"/>
                <a:gd name="T6" fmla="*/ 42 w 72"/>
                <a:gd name="T7" fmla="*/ 3 h 203"/>
                <a:gd name="T8" fmla="*/ 36 w 72"/>
                <a:gd name="T9" fmla="*/ 7 h 203"/>
                <a:gd name="T10" fmla="*/ 30 w 72"/>
                <a:gd name="T11" fmla="*/ 12 h 203"/>
                <a:gd name="T12" fmla="*/ 24 w 72"/>
                <a:gd name="T13" fmla="*/ 19 h 203"/>
                <a:gd name="T14" fmla="*/ 18 w 72"/>
                <a:gd name="T15" fmla="*/ 27 h 203"/>
                <a:gd name="T16" fmla="*/ 14 w 72"/>
                <a:gd name="T17" fmla="*/ 36 h 203"/>
                <a:gd name="T18" fmla="*/ 9 w 72"/>
                <a:gd name="T19" fmla="*/ 46 h 203"/>
                <a:gd name="T20" fmla="*/ 5 w 72"/>
                <a:gd name="T21" fmla="*/ 58 h 203"/>
                <a:gd name="T22" fmla="*/ 3 w 72"/>
                <a:gd name="T23" fmla="*/ 71 h 203"/>
                <a:gd name="T24" fmla="*/ 0 w 72"/>
                <a:gd name="T25" fmla="*/ 86 h 203"/>
                <a:gd name="T26" fmla="*/ 0 w 72"/>
                <a:gd name="T27" fmla="*/ 101 h 203"/>
                <a:gd name="T28" fmla="*/ 0 w 72"/>
                <a:gd name="T29" fmla="*/ 103 h 203"/>
                <a:gd name="T30" fmla="*/ 0 w 72"/>
                <a:gd name="T31" fmla="*/ 104 h 203"/>
                <a:gd name="T32" fmla="*/ 0 w 72"/>
                <a:gd name="T33" fmla="*/ 107 h 203"/>
                <a:gd name="T34" fmla="*/ 0 w 72"/>
                <a:gd name="T35" fmla="*/ 109 h 203"/>
                <a:gd name="T36" fmla="*/ 3 w 72"/>
                <a:gd name="T37" fmla="*/ 133 h 203"/>
                <a:gd name="T38" fmla="*/ 9 w 72"/>
                <a:gd name="T39" fmla="*/ 153 h 203"/>
                <a:gd name="T40" fmla="*/ 17 w 72"/>
                <a:gd name="T41" fmla="*/ 171 h 203"/>
                <a:gd name="T42" fmla="*/ 26 w 72"/>
                <a:gd name="T43" fmla="*/ 186 h 203"/>
                <a:gd name="T44" fmla="*/ 32 w 72"/>
                <a:gd name="T45" fmla="*/ 192 h 203"/>
                <a:gd name="T46" fmla="*/ 39 w 72"/>
                <a:gd name="T47" fmla="*/ 197 h 203"/>
                <a:gd name="T48" fmla="*/ 45 w 72"/>
                <a:gd name="T49" fmla="*/ 201 h 203"/>
                <a:gd name="T50" fmla="*/ 53 w 72"/>
                <a:gd name="T51" fmla="*/ 203 h 203"/>
                <a:gd name="T52" fmla="*/ 53 w 72"/>
                <a:gd name="T53" fmla="*/ 203 h 203"/>
                <a:gd name="T54" fmla="*/ 54 w 72"/>
                <a:gd name="T55" fmla="*/ 203 h 203"/>
                <a:gd name="T56" fmla="*/ 54 w 72"/>
                <a:gd name="T57" fmla="*/ 203 h 203"/>
                <a:gd name="T58" fmla="*/ 54 w 72"/>
                <a:gd name="T59" fmla="*/ 203 h 203"/>
                <a:gd name="T60" fmla="*/ 72 w 72"/>
                <a:gd name="T61" fmla="*/ 203 h 203"/>
                <a:gd name="T62" fmla="*/ 59 w 72"/>
                <a:gd name="T63" fmla="*/ 185 h 203"/>
                <a:gd name="T64" fmla="*/ 47 w 72"/>
                <a:gd name="T65" fmla="*/ 161 h 203"/>
                <a:gd name="T66" fmla="*/ 41 w 72"/>
                <a:gd name="T67" fmla="*/ 133 h 203"/>
                <a:gd name="T68" fmla="*/ 38 w 72"/>
                <a:gd name="T69" fmla="*/ 101 h 203"/>
                <a:gd name="T70" fmla="*/ 41 w 72"/>
                <a:gd name="T71" fmla="*/ 70 h 203"/>
                <a:gd name="T72" fmla="*/ 47 w 72"/>
                <a:gd name="T73" fmla="*/ 43 h 203"/>
                <a:gd name="T74" fmla="*/ 59 w 72"/>
                <a:gd name="T75" fmla="*/ 19 h 203"/>
                <a:gd name="T76" fmla="*/ 72 w 72"/>
                <a:gd name="T7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 h="203">
                  <a:moveTo>
                    <a:pt x="72" y="0"/>
                  </a:moveTo>
                  <a:lnTo>
                    <a:pt x="54" y="0"/>
                  </a:lnTo>
                  <a:lnTo>
                    <a:pt x="48" y="1"/>
                  </a:lnTo>
                  <a:lnTo>
                    <a:pt x="42" y="3"/>
                  </a:lnTo>
                  <a:lnTo>
                    <a:pt x="36" y="7"/>
                  </a:lnTo>
                  <a:lnTo>
                    <a:pt x="30" y="12"/>
                  </a:lnTo>
                  <a:lnTo>
                    <a:pt x="24" y="19"/>
                  </a:lnTo>
                  <a:lnTo>
                    <a:pt x="18" y="27"/>
                  </a:lnTo>
                  <a:lnTo>
                    <a:pt x="14" y="36"/>
                  </a:lnTo>
                  <a:lnTo>
                    <a:pt x="9" y="46"/>
                  </a:lnTo>
                  <a:lnTo>
                    <a:pt x="5" y="58"/>
                  </a:lnTo>
                  <a:lnTo>
                    <a:pt x="3" y="71"/>
                  </a:lnTo>
                  <a:lnTo>
                    <a:pt x="0" y="86"/>
                  </a:lnTo>
                  <a:lnTo>
                    <a:pt x="0" y="101"/>
                  </a:lnTo>
                  <a:lnTo>
                    <a:pt x="0" y="103"/>
                  </a:lnTo>
                  <a:lnTo>
                    <a:pt x="0" y="104"/>
                  </a:lnTo>
                  <a:lnTo>
                    <a:pt x="0" y="107"/>
                  </a:lnTo>
                  <a:lnTo>
                    <a:pt x="0" y="109"/>
                  </a:lnTo>
                  <a:lnTo>
                    <a:pt x="3" y="133"/>
                  </a:lnTo>
                  <a:lnTo>
                    <a:pt x="9" y="153"/>
                  </a:lnTo>
                  <a:lnTo>
                    <a:pt x="17" y="171"/>
                  </a:lnTo>
                  <a:lnTo>
                    <a:pt x="26" y="186"/>
                  </a:lnTo>
                  <a:lnTo>
                    <a:pt x="32" y="192"/>
                  </a:lnTo>
                  <a:lnTo>
                    <a:pt x="39" y="197"/>
                  </a:lnTo>
                  <a:lnTo>
                    <a:pt x="45" y="201"/>
                  </a:lnTo>
                  <a:lnTo>
                    <a:pt x="53" y="203"/>
                  </a:lnTo>
                  <a:lnTo>
                    <a:pt x="53" y="203"/>
                  </a:lnTo>
                  <a:lnTo>
                    <a:pt x="54" y="203"/>
                  </a:lnTo>
                  <a:lnTo>
                    <a:pt x="54" y="203"/>
                  </a:lnTo>
                  <a:lnTo>
                    <a:pt x="54" y="203"/>
                  </a:lnTo>
                  <a:lnTo>
                    <a:pt x="72" y="203"/>
                  </a:lnTo>
                  <a:lnTo>
                    <a:pt x="59" y="185"/>
                  </a:lnTo>
                  <a:lnTo>
                    <a:pt x="47" y="161"/>
                  </a:lnTo>
                  <a:lnTo>
                    <a:pt x="41" y="133"/>
                  </a:lnTo>
                  <a:lnTo>
                    <a:pt x="38" y="101"/>
                  </a:lnTo>
                  <a:lnTo>
                    <a:pt x="41" y="70"/>
                  </a:lnTo>
                  <a:lnTo>
                    <a:pt x="47" y="43"/>
                  </a:lnTo>
                  <a:lnTo>
                    <a:pt x="59" y="19"/>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44" name="Freeform 40"/>
            <p:cNvSpPr>
              <a:spLocks/>
            </p:cNvSpPr>
            <p:nvPr/>
          </p:nvSpPr>
          <p:spPr bwMode="auto">
            <a:xfrm>
              <a:off x="816" y="2357"/>
              <a:ext cx="143" cy="77"/>
            </a:xfrm>
            <a:custGeom>
              <a:avLst/>
              <a:gdLst>
                <a:gd name="T0" fmla="*/ 71 w 143"/>
                <a:gd name="T1" fmla="*/ 77 h 77"/>
                <a:gd name="T2" fmla="*/ 77 w 143"/>
                <a:gd name="T3" fmla="*/ 77 h 77"/>
                <a:gd name="T4" fmla="*/ 85 w 143"/>
                <a:gd name="T5" fmla="*/ 76 h 77"/>
                <a:gd name="T6" fmla="*/ 91 w 143"/>
                <a:gd name="T7" fmla="*/ 76 h 77"/>
                <a:gd name="T8" fmla="*/ 97 w 143"/>
                <a:gd name="T9" fmla="*/ 74 h 77"/>
                <a:gd name="T10" fmla="*/ 103 w 143"/>
                <a:gd name="T11" fmla="*/ 73 h 77"/>
                <a:gd name="T12" fmla="*/ 107 w 143"/>
                <a:gd name="T13" fmla="*/ 70 h 77"/>
                <a:gd name="T14" fmla="*/ 113 w 143"/>
                <a:gd name="T15" fmla="*/ 69 h 77"/>
                <a:gd name="T16" fmla="*/ 117 w 143"/>
                <a:gd name="T17" fmla="*/ 66 h 77"/>
                <a:gd name="T18" fmla="*/ 126 w 143"/>
                <a:gd name="T19" fmla="*/ 61 h 77"/>
                <a:gd name="T20" fmla="*/ 134 w 143"/>
                <a:gd name="T21" fmla="*/ 55 h 77"/>
                <a:gd name="T22" fmla="*/ 138 w 143"/>
                <a:gd name="T23" fmla="*/ 48 h 77"/>
                <a:gd name="T24" fmla="*/ 143 w 143"/>
                <a:gd name="T25" fmla="*/ 40 h 77"/>
                <a:gd name="T26" fmla="*/ 143 w 143"/>
                <a:gd name="T27" fmla="*/ 39 h 77"/>
                <a:gd name="T28" fmla="*/ 143 w 143"/>
                <a:gd name="T29" fmla="*/ 39 h 77"/>
                <a:gd name="T30" fmla="*/ 143 w 143"/>
                <a:gd name="T31" fmla="*/ 39 h 77"/>
                <a:gd name="T32" fmla="*/ 143 w 143"/>
                <a:gd name="T33" fmla="*/ 39 h 77"/>
                <a:gd name="T34" fmla="*/ 140 w 143"/>
                <a:gd name="T35" fmla="*/ 30 h 77"/>
                <a:gd name="T36" fmla="*/ 134 w 143"/>
                <a:gd name="T37" fmla="*/ 22 h 77"/>
                <a:gd name="T38" fmla="*/ 125 w 143"/>
                <a:gd name="T39" fmla="*/ 16 h 77"/>
                <a:gd name="T40" fmla="*/ 116 w 143"/>
                <a:gd name="T41" fmla="*/ 10 h 77"/>
                <a:gd name="T42" fmla="*/ 111 w 143"/>
                <a:gd name="T43" fmla="*/ 7 h 77"/>
                <a:gd name="T44" fmla="*/ 105 w 143"/>
                <a:gd name="T45" fmla="*/ 6 h 77"/>
                <a:gd name="T46" fmla="*/ 101 w 143"/>
                <a:gd name="T47" fmla="*/ 4 h 77"/>
                <a:gd name="T48" fmla="*/ 95 w 143"/>
                <a:gd name="T49" fmla="*/ 3 h 77"/>
                <a:gd name="T50" fmla="*/ 89 w 143"/>
                <a:gd name="T51" fmla="*/ 1 h 77"/>
                <a:gd name="T52" fmla="*/ 83 w 143"/>
                <a:gd name="T53" fmla="*/ 0 h 77"/>
                <a:gd name="T54" fmla="*/ 77 w 143"/>
                <a:gd name="T55" fmla="*/ 0 h 77"/>
                <a:gd name="T56" fmla="*/ 71 w 143"/>
                <a:gd name="T57" fmla="*/ 0 h 77"/>
                <a:gd name="T58" fmla="*/ 59 w 143"/>
                <a:gd name="T59" fmla="*/ 1 h 77"/>
                <a:gd name="T60" fmla="*/ 47 w 143"/>
                <a:gd name="T61" fmla="*/ 3 h 77"/>
                <a:gd name="T62" fmla="*/ 35 w 143"/>
                <a:gd name="T63" fmla="*/ 6 h 77"/>
                <a:gd name="T64" fmla="*/ 25 w 143"/>
                <a:gd name="T65" fmla="*/ 10 h 77"/>
                <a:gd name="T66" fmla="*/ 16 w 143"/>
                <a:gd name="T67" fmla="*/ 16 h 77"/>
                <a:gd name="T68" fmla="*/ 9 w 143"/>
                <a:gd name="T69" fmla="*/ 24 h 77"/>
                <a:gd name="T70" fmla="*/ 4 w 143"/>
                <a:gd name="T71" fmla="*/ 31 h 77"/>
                <a:gd name="T72" fmla="*/ 0 w 143"/>
                <a:gd name="T73" fmla="*/ 39 h 77"/>
                <a:gd name="T74" fmla="*/ 4 w 143"/>
                <a:gd name="T75" fmla="*/ 46 h 77"/>
                <a:gd name="T76" fmla="*/ 9 w 143"/>
                <a:gd name="T77" fmla="*/ 54 h 77"/>
                <a:gd name="T78" fmla="*/ 16 w 143"/>
                <a:gd name="T79" fmla="*/ 60 h 77"/>
                <a:gd name="T80" fmla="*/ 25 w 143"/>
                <a:gd name="T81" fmla="*/ 66 h 77"/>
                <a:gd name="T82" fmla="*/ 35 w 143"/>
                <a:gd name="T83" fmla="*/ 70 h 77"/>
                <a:gd name="T84" fmla="*/ 47 w 143"/>
                <a:gd name="T85" fmla="*/ 74 h 77"/>
                <a:gd name="T86" fmla="*/ 59 w 143"/>
                <a:gd name="T87" fmla="*/ 76 h 77"/>
                <a:gd name="T88" fmla="*/ 71 w 143"/>
                <a:gd name="T8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 h="77">
                  <a:moveTo>
                    <a:pt x="71" y="77"/>
                  </a:moveTo>
                  <a:lnTo>
                    <a:pt x="77" y="77"/>
                  </a:lnTo>
                  <a:lnTo>
                    <a:pt x="85" y="76"/>
                  </a:lnTo>
                  <a:lnTo>
                    <a:pt x="91" y="76"/>
                  </a:lnTo>
                  <a:lnTo>
                    <a:pt x="97" y="74"/>
                  </a:lnTo>
                  <a:lnTo>
                    <a:pt x="103" y="73"/>
                  </a:lnTo>
                  <a:lnTo>
                    <a:pt x="107" y="70"/>
                  </a:lnTo>
                  <a:lnTo>
                    <a:pt x="113" y="69"/>
                  </a:lnTo>
                  <a:lnTo>
                    <a:pt x="117" y="66"/>
                  </a:lnTo>
                  <a:lnTo>
                    <a:pt x="126" y="61"/>
                  </a:lnTo>
                  <a:lnTo>
                    <a:pt x="134" y="55"/>
                  </a:lnTo>
                  <a:lnTo>
                    <a:pt x="138" y="48"/>
                  </a:lnTo>
                  <a:lnTo>
                    <a:pt x="143" y="40"/>
                  </a:lnTo>
                  <a:lnTo>
                    <a:pt x="143" y="39"/>
                  </a:lnTo>
                  <a:lnTo>
                    <a:pt x="143" y="39"/>
                  </a:lnTo>
                  <a:lnTo>
                    <a:pt x="143" y="39"/>
                  </a:lnTo>
                  <a:lnTo>
                    <a:pt x="143" y="39"/>
                  </a:lnTo>
                  <a:lnTo>
                    <a:pt x="140" y="30"/>
                  </a:lnTo>
                  <a:lnTo>
                    <a:pt x="134" y="22"/>
                  </a:lnTo>
                  <a:lnTo>
                    <a:pt x="125" y="16"/>
                  </a:lnTo>
                  <a:lnTo>
                    <a:pt x="116" y="10"/>
                  </a:lnTo>
                  <a:lnTo>
                    <a:pt x="111" y="7"/>
                  </a:lnTo>
                  <a:lnTo>
                    <a:pt x="105" y="6"/>
                  </a:lnTo>
                  <a:lnTo>
                    <a:pt x="101" y="4"/>
                  </a:lnTo>
                  <a:lnTo>
                    <a:pt x="95" y="3"/>
                  </a:lnTo>
                  <a:lnTo>
                    <a:pt x="89" y="1"/>
                  </a:lnTo>
                  <a:lnTo>
                    <a:pt x="83" y="0"/>
                  </a:lnTo>
                  <a:lnTo>
                    <a:pt x="77" y="0"/>
                  </a:lnTo>
                  <a:lnTo>
                    <a:pt x="71" y="0"/>
                  </a:lnTo>
                  <a:lnTo>
                    <a:pt x="59" y="1"/>
                  </a:lnTo>
                  <a:lnTo>
                    <a:pt x="47" y="3"/>
                  </a:lnTo>
                  <a:lnTo>
                    <a:pt x="35" y="6"/>
                  </a:lnTo>
                  <a:lnTo>
                    <a:pt x="25" y="10"/>
                  </a:lnTo>
                  <a:lnTo>
                    <a:pt x="16" y="16"/>
                  </a:lnTo>
                  <a:lnTo>
                    <a:pt x="9" y="24"/>
                  </a:lnTo>
                  <a:lnTo>
                    <a:pt x="4" y="31"/>
                  </a:lnTo>
                  <a:lnTo>
                    <a:pt x="0" y="39"/>
                  </a:lnTo>
                  <a:lnTo>
                    <a:pt x="4" y="46"/>
                  </a:lnTo>
                  <a:lnTo>
                    <a:pt x="9" y="54"/>
                  </a:lnTo>
                  <a:lnTo>
                    <a:pt x="16" y="60"/>
                  </a:lnTo>
                  <a:lnTo>
                    <a:pt x="25" y="66"/>
                  </a:lnTo>
                  <a:lnTo>
                    <a:pt x="35" y="70"/>
                  </a:lnTo>
                  <a:lnTo>
                    <a:pt x="47" y="74"/>
                  </a:lnTo>
                  <a:lnTo>
                    <a:pt x="59" y="76"/>
                  </a:lnTo>
                  <a:lnTo>
                    <a:pt x="71"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45" name="Freeform 41"/>
            <p:cNvSpPr>
              <a:spLocks/>
            </p:cNvSpPr>
            <p:nvPr/>
          </p:nvSpPr>
          <p:spPr bwMode="auto">
            <a:xfrm>
              <a:off x="1235" y="2347"/>
              <a:ext cx="156" cy="68"/>
            </a:xfrm>
            <a:custGeom>
              <a:avLst/>
              <a:gdLst>
                <a:gd name="T0" fmla="*/ 110 w 156"/>
                <a:gd name="T1" fmla="*/ 10 h 68"/>
                <a:gd name="T2" fmla="*/ 101 w 156"/>
                <a:gd name="T3" fmla="*/ 8 h 68"/>
                <a:gd name="T4" fmla="*/ 94 w 156"/>
                <a:gd name="T5" fmla="*/ 7 h 68"/>
                <a:gd name="T6" fmla="*/ 85 w 156"/>
                <a:gd name="T7" fmla="*/ 4 h 68"/>
                <a:gd name="T8" fmla="*/ 77 w 156"/>
                <a:gd name="T9" fmla="*/ 0 h 68"/>
                <a:gd name="T10" fmla="*/ 70 w 156"/>
                <a:gd name="T11" fmla="*/ 2 h 68"/>
                <a:gd name="T12" fmla="*/ 59 w 156"/>
                <a:gd name="T13" fmla="*/ 7 h 68"/>
                <a:gd name="T14" fmla="*/ 47 w 156"/>
                <a:gd name="T15" fmla="*/ 13 h 68"/>
                <a:gd name="T16" fmla="*/ 36 w 156"/>
                <a:gd name="T17" fmla="*/ 19 h 68"/>
                <a:gd name="T18" fmla="*/ 24 w 156"/>
                <a:gd name="T19" fmla="*/ 23 h 68"/>
                <a:gd name="T20" fmla="*/ 13 w 156"/>
                <a:gd name="T21" fmla="*/ 28 h 68"/>
                <a:gd name="T22" fmla="*/ 4 w 156"/>
                <a:gd name="T23" fmla="*/ 32 h 68"/>
                <a:gd name="T24" fmla="*/ 0 w 156"/>
                <a:gd name="T25" fmla="*/ 34 h 68"/>
                <a:gd name="T26" fmla="*/ 7 w 156"/>
                <a:gd name="T27" fmla="*/ 41 h 68"/>
                <a:gd name="T28" fmla="*/ 15 w 156"/>
                <a:gd name="T29" fmla="*/ 47 h 68"/>
                <a:gd name="T30" fmla="*/ 24 w 156"/>
                <a:gd name="T31" fmla="*/ 53 h 68"/>
                <a:gd name="T32" fmla="*/ 33 w 156"/>
                <a:gd name="T33" fmla="*/ 59 h 68"/>
                <a:gd name="T34" fmla="*/ 41 w 156"/>
                <a:gd name="T35" fmla="*/ 62 h 68"/>
                <a:gd name="T36" fmla="*/ 50 w 156"/>
                <a:gd name="T37" fmla="*/ 65 h 68"/>
                <a:gd name="T38" fmla="*/ 59 w 156"/>
                <a:gd name="T39" fmla="*/ 68 h 68"/>
                <a:gd name="T40" fmla="*/ 70 w 156"/>
                <a:gd name="T41" fmla="*/ 68 h 68"/>
                <a:gd name="T42" fmla="*/ 82 w 156"/>
                <a:gd name="T43" fmla="*/ 67 h 68"/>
                <a:gd name="T44" fmla="*/ 95 w 156"/>
                <a:gd name="T45" fmla="*/ 64 h 68"/>
                <a:gd name="T46" fmla="*/ 107 w 156"/>
                <a:gd name="T47" fmla="*/ 59 h 68"/>
                <a:gd name="T48" fmla="*/ 118 w 156"/>
                <a:gd name="T49" fmla="*/ 52 h 68"/>
                <a:gd name="T50" fmla="*/ 128 w 156"/>
                <a:gd name="T51" fmla="*/ 44 h 68"/>
                <a:gd name="T52" fmla="*/ 138 w 156"/>
                <a:gd name="T53" fmla="*/ 34 h 68"/>
                <a:gd name="T54" fmla="*/ 147 w 156"/>
                <a:gd name="T55" fmla="*/ 23 h 68"/>
                <a:gd name="T56" fmla="*/ 156 w 156"/>
                <a:gd name="T57" fmla="*/ 10 h 68"/>
                <a:gd name="T58" fmla="*/ 110 w 156"/>
                <a:gd name="T59"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68">
                  <a:moveTo>
                    <a:pt x="110" y="10"/>
                  </a:moveTo>
                  <a:lnTo>
                    <a:pt x="101" y="8"/>
                  </a:lnTo>
                  <a:lnTo>
                    <a:pt x="94" y="7"/>
                  </a:lnTo>
                  <a:lnTo>
                    <a:pt x="85" y="4"/>
                  </a:lnTo>
                  <a:lnTo>
                    <a:pt x="77" y="0"/>
                  </a:lnTo>
                  <a:lnTo>
                    <a:pt x="70" y="2"/>
                  </a:lnTo>
                  <a:lnTo>
                    <a:pt x="59" y="7"/>
                  </a:lnTo>
                  <a:lnTo>
                    <a:pt x="47" y="13"/>
                  </a:lnTo>
                  <a:lnTo>
                    <a:pt x="36" y="19"/>
                  </a:lnTo>
                  <a:lnTo>
                    <a:pt x="24" y="23"/>
                  </a:lnTo>
                  <a:lnTo>
                    <a:pt x="13" y="28"/>
                  </a:lnTo>
                  <a:lnTo>
                    <a:pt x="4" y="32"/>
                  </a:lnTo>
                  <a:lnTo>
                    <a:pt x="0" y="34"/>
                  </a:lnTo>
                  <a:lnTo>
                    <a:pt x="7" y="41"/>
                  </a:lnTo>
                  <a:lnTo>
                    <a:pt x="15" y="47"/>
                  </a:lnTo>
                  <a:lnTo>
                    <a:pt x="24" y="53"/>
                  </a:lnTo>
                  <a:lnTo>
                    <a:pt x="33" y="59"/>
                  </a:lnTo>
                  <a:lnTo>
                    <a:pt x="41" y="62"/>
                  </a:lnTo>
                  <a:lnTo>
                    <a:pt x="50" y="65"/>
                  </a:lnTo>
                  <a:lnTo>
                    <a:pt x="59" y="68"/>
                  </a:lnTo>
                  <a:lnTo>
                    <a:pt x="70" y="68"/>
                  </a:lnTo>
                  <a:lnTo>
                    <a:pt x="82" y="67"/>
                  </a:lnTo>
                  <a:lnTo>
                    <a:pt x="95" y="64"/>
                  </a:lnTo>
                  <a:lnTo>
                    <a:pt x="107" y="59"/>
                  </a:lnTo>
                  <a:lnTo>
                    <a:pt x="118" y="52"/>
                  </a:lnTo>
                  <a:lnTo>
                    <a:pt x="128" y="44"/>
                  </a:lnTo>
                  <a:lnTo>
                    <a:pt x="138" y="34"/>
                  </a:lnTo>
                  <a:lnTo>
                    <a:pt x="147" y="23"/>
                  </a:lnTo>
                  <a:lnTo>
                    <a:pt x="156" y="10"/>
                  </a:lnTo>
                  <a:lnTo>
                    <a:pt x="1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46" name="Freeform 42"/>
            <p:cNvSpPr>
              <a:spLocks/>
            </p:cNvSpPr>
            <p:nvPr/>
          </p:nvSpPr>
          <p:spPr bwMode="auto">
            <a:xfrm>
              <a:off x="1183" y="2038"/>
              <a:ext cx="134" cy="241"/>
            </a:xfrm>
            <a:custGeom>
              <a:avLst/>
              <a:gdLst>
                <a:gd name="T0" fmla="*/ 123 w 134"/>
                <a:gd name="T1" fmla="*/ 22 h 241"/>
                <a:gd name="T2" fmla="*/ 126 w 134"/>
                <a:gd name="T3" fmla="*/ 22 h 241"/>
                <a:gd name="T4" fmla="*/ 128 w 134"/>
                <a:gd name="T5" fmla="*/ 22 h 241"/>
                <a:gd name="T6" fmla="*/ 131 w 134"/>
                <a:gd name="T7" fmla="*/ 22 h 241"/>
                <a:gd name="T8" fmla="*/ 132 w 134"/>
                <a:gd name="T9" fmla="*/ 22 h 241"/>
                <a:gd name="T10" fmla="*/ 113 w 134"/>
                <a:gd name="T11" fmla="*/ 28 h 241"/>
                <a:gd name="T12" fmla="*/ 95 w 134"/>
                <a:gd name="T13" fmla="*/ 39 h 241"/>
                <a:gd name="T14" fmla="*/ 80 w 134"/>
                <a:gd name="T15" fmla="*/ 55 h 241"/>
                <a:gd name="T16" fmla="*/ 65 w 134"/>
                <a:gd name="T17" fmla="*/ 76 h 241"/>
                <a:gd name="T18" fmla="*/ 55 w 134"/>
                <a:gd name="T19" fmla="*/ 100 h 241"/>
                <a:gd name="T20" fmla="*/ 46 w 134"/>
                <a:gd name="T21" fmla="*/ 127 h 241"/>
                <a:gd name="T22" fmla="*/ 40 w 134"/>
                <a:gd name="T23" fmla="*/ 156 h 241"/>
                <a:gd name="T24" fmla="*/ 38 w 134"/>
                <a:gd name="T25" fmla="*/ 189 h 241"/>
                <a:gd name="T26" fmla="*/ 38 w 134"/>
                <a:gd name="T27" fmla="*/ 197 h 241"/>
                <a:gd name="T28" fmla="*/ 40 w 134"/>
                <a:gd name="T29" fmla="*/ 203 h 241"/>
                <a:gd name="T30" fmla="*/ 40 w 134"/>
                <a:gd name="T31" fmla="*/ 210 h 241"/>
                <a:gd name="T32" fmla="*/ 40 w 134"/>
                <a:gd name="T33" fmla="*/ 218 h 241"/>
                <a:gd name="T34" fmla="*/ 50 w 134"/>
                <a:gd name="T35" fmla="*/ 209 h 241"/>
                <a:gd name="T36" fmla="*/ 61 w 134"/>
                <a:gd name="T37" fmla="*/ 200 h 241"/>
                <a:gd name="T38" fmla="*/ 70 w 134"/>
                <a:gd name="T39" fmla="*/ 191 h 241"/>
                <a:gd name="T40" fmla="*/ 77 w 134"/>
                <a:gd name="T41" fmla="*/ 182 h 241"/>
                <a:gd name="T42" fmla="*/ 79 w 134"/>
                <a:gd name="T43" fmla="*/ 161 h 241"/>
                <a:gd name="T44" fmla="*/ 82 w 134"/>
                <a:gd name="T45" fmla="*/ 142 h 241"/>
                <a:gd name="T46" fmla="*/ 88 w 134"/>
                <a:gd name="T47" fmla="*/ 124 h 241"/>
                <a:gd name="T48" fmla="*/ 93 w 134"/>
                <a:gd name="T49" fmla="*/ 107 h 241"/>
                <a:gd name="T50" fmla="*/ 102 w 134"/>
                <a:gd name="T51" fmla="*/ 92 h 241"/>
                <a:gd name="T52" fmla="*/ 111 w 134"/>
                <a:gd name="T53" fmla="*/ 80 h 241"/>
                <a:gd name="T54" fmla="*/ 122 w 134"/>
                <a:gd name="T55" fmla="*/ 70 h 241"/>
                <a:gd name="T56" fmla="*/ 134 w 134"/>
                <a:gd name="T57" fmla="*/ 63 h 241"/>
                <a:gd name="T58" fmla="*/ 134 w 134"/>
                <a:gd name="T59" fmla="*/ 0 h 241"/>
                <a:gd name="T60" fmla="*/ 131 w 134"/>
                <a:gd name="T61" fmla="*/ 0 h 241"/>
                <a:gd name="T62" fmla="*/ 128 w 134"/>
                <a:gd name="T63" fmla="*/ 0 h 241"/>
                <a:gd name="T64" fmla="*/ 125 w 134"/>
                <a:gd name="T65" fmla="*/ 0 h 241"/>
                <a:gd name="T66" fmla="*/ 122 w 134"/>
                <a:gd name="T67" fmla="*/ 0 h 241"/>
                <a:gd name="T68" fmla="*/ 98 w 134"/>
                <a:gd name="T69" fmla="*/ 4 h 241"/>
                <a:gd name="T70" fmla="*/ 74 w 134"/>
                <a:gd name="T71" fmla="*/ 15 h 241"/>
                <a:gd name="T72" fmla="*/ 53 w 134"/>
                <a:gd name="T73" fmla="*/ 31 h 241"/>
                <a:gd name="T74" fmla="*/ 35 w 134"/>
                <a:gd name="T75" fmla="*/ 55 h 241"/>
                <a:gd name="T76" fmla="*/ 20 w 134"/>
                <a:gd name="T77" fmla="*/ 82 h 241"/>
                <a:gd name="T78" fmla="*/ 8 w 134"/>
                <a:gd name="T79" fmla="*/ 115 h 241"/>
                <a:gd name="T80" fmla="*/ 3 w 134"/>
                <a:gd name="T81" fmla="*/ 149 h 241"/>
                <a:gd name="T82" fmla="*/ 0 w 134"/>
                <a:gd name="T83" fmla="*/ 188 h 241"/>
                <a:gd name="T84" fmla="*/ 0 w 134"/>
                <a:gd name="T85" fmla="*/ 203 h 241"/>
                <a:gd name="T86" fmla="*/ 1 w 134"/>
                <a:gd name="T87" fmla="*/ 216 h 241"/>
                <a:gd name="T88" fmla="*/ 4 w 134"/>
                <a:gd name="T89" fmla="*/ 229 h 241"/>
                <a:gd name="T90" fmla="*/ 5 w 134"/>
                <a:gd name="T91" fmla="*/ 241 h 241"/>
                <a:gd name="T92" fmla="*/ 10 w 134"/>
                <a:gd name="T93" fmla="*/ 238 h 241"/>
                <a:gd name="T94" fmla="*/ 16 w 134"/>
                <a:gd name="T95" fmla="*/ 235 h 241"/>
                <a:gd name="T96" fmla="*/ 20 w 134"/>
                <a:gd name="T97" fmla="*/ 232 h 241"/>
                <a:gd name="T98" fmla="*/ 25 w 134"/>
                <a:gd name="T99" fmla="*/ 229 h 241"/>
                <a:gd name="T100" fmla="*/ 23 w 134"/>
                <a:gd name="T101" fmla="*/ 219 h 241"/>
                <a:gd name="T102" fmla="*/ 22 w 134"/>
                <a:gd name="T103" fmla="*/ 209 h 241"/>
                <a:gd name="T104" fmla="*/ 20 w 134"/>
                <a:gd name="T105" fmla="*/ 200 h 241"/>
                <a:gd name="T106" fmla="*/ 20 w 134"/>
                <a:gd name="T107" fmla="*/ 189 h 241"/>
                <a:gd name="T108" fmla="*/ 22 w 134"/>
                <a:gd name="T109" fmla="*/ 155 h 241"/>
                <a:gd name="T110" fmla="*/ 28 w 134"/>
                <a:gd name="T111" fmla="*/ 124 h 241"/>
                <a:gd name="T112" fmla="*/ 38 w 134"/>
                <a:gd name="T113" fmla="*/ 95 h 241"/>
                <a:gd name="T114" fmla="*/ 50 w 134"/>
                <a:gd name="T115" fmla="*/ 71 h 241"/>
                <a:gd name="T116" fmla="*/ 65 w 134"/>
                <a:gd name="T117" fmla="*/ 51 h 241"/>
                <a:gd name="T118" fmla="*/ 83 w 134"/>
                <a:gd name="T119" fmla="*/ 36 h 241"/>
                <a:gd name="T120" fmla="*/ 102 w 134"/>
                <a:gd name="T121" fmla="*/ 25 h 241"/>
                <a:gd name="T122" fmla="*/ 123 w 134"/>
                <a:gd name="T123" fmla="*/ 2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241">
                  <a:moveTo>
                    <a:pt x="123" y="22"/>
                  </a:moveTo>
                  <a:lnTo>
                    <a:pt x="126" y="22"/>
                  </a:lnTo>
                  <a:lnTo>
                    <a:pt x="128" y="22"/>
                  </a:lnTo>
                  <a:lnTo>
                    <a:pt x="131" y="22"/>
                  </a:lnTo>
                  <a:lnTo>
                    <a:pt x="132" y="22"/>
                  </a:lnTo>
                  <a:lnTo>
                    <a:pt x="113" y="28"/>
                  </a:lnTo>
                  <a:lnTo>
                    <a:pt x="95" y="39"/>
                  </a:lnTo>
                  <a:lnTo>
                    <a:pt x="80" y="55"/>
                  </a:lnTo>
                  <a:lnTo>
                    <a:pt x="65" y="76"/>
                  </a:lnTo>
                  <a:lnTo>
                    <a:pt x="55" y="100"/>
                  </a:lnTo>
                  <a:lnTo>
                    <a:pt x="46" y="127"/>
                  </a:lnTo>
                  <a:lnTo>
                    <a:pt x="40" y="156"/>
                  </a:lnTo>
                  <a:lnTo>
                    <a:pt x="38" y="189"/>
                  </a:lnTo>
                  <a:lnTo>
                    <a:pt x="38" y="197"/>
                  </a:lnTo>
                  <a:lnTo>
                    <a:pt x="40" y="203"/>
                  </a:lnTo>
                  <a:lnTo>
                    <a:pt x="40" y="210"/>
                  </a:lnTo>
                  <a:lnTo>
                    <a:pt x="40" y="218"/>
                  </a:lnTo>
                  <a:lnTo>
                    <a:pt x="50" y="209"/>
                  </a:lnTo>
                  <a:lnTo>
                    <a:pt x="61" y="200"/>
                  </a:lnTo>
                  <a:lnTo>
                    <a:pt x="70" y="191"/>
                  </a:lnTo>
                  <a:lnTo>
                    <a:pt x="77" y="182"/>
                  </a:lnTo>
                  <a:lnTo>
                    <a:pt x="79" y="161"/>
                  </a:lnTo>
                  <a:lnTo>
                    <a:pt x="82" y="142"/>
                  </a:lnTo>
                  <a:lnTo>
                    <a:pt x="88" y="124"/>
                  </a:lnTo>
                  <a:lnTo>
                    <a:pt x="93" y="107"/>
                  </a:lnTo>
                  <a:lnTo>
                    <a:pt x="102" y="92"/>
                  </a:lnTo>
                  <a:lnTo>
                    <a:pt x="111" y="80"/>
                  </a:lnTo>
                  <a:lnTo>
                    <a:pt x="122" y="70"/>
                  </a:lnTo>
                  <a:lnTo>
                    <a:pt x="134" y="63"/>
                  </a:lnTo>
                  <a:lnTo>
                    <a:pt x="134" y="0"/>
                  </a:lnTo>
                  <a:lnTo>
                    <a:pt x="131" y="0"/>
                  </a:lnTo>
                  <a:lnTo>
                    <a:pt x="128" y="0"/>
                  </a:lnTo>
                  <a:lnTo>
                    <a:pt x="125" y="0"/>
                  </a:lnTo>
                  <a:lnTo>
                    <a:pt x="122" y="0"/>
                  </a:lnTo>
                  <a:lnTo>
                    <a:pt x="98" y="4"/>
                  </a:lnTo>
                  <a:lnTo>
                    <a:pt x="74" y="15"/>
                  </a:lnTo>
                  <a:lnTo>
                    <a:pt x="53" y="31"/>
                  </a:lnTo>
                  <a:lnTo>
                    <a:pt x="35" y="55"/>
                  </a:lnTo>
                  <a:lnTo>
                    <a:pt x="20" y="82"/>
                  </a:lnTo>
                  <a:lnTo>
                    <a:pt x="8" y="115"/>
                  </a:lnTo>
                  <a:lnTo>
                    <a:pt x="3" y="149"/>
                  </a:lnTo>
                  <a:lnTo>
                    <a:pt x="0" y="188"/>
                  </a:lnTo>
                  <a:lnTo>
                    <a:pt x="0" y="203"/>
                  </a:lnTo>
                  <a:lnTo>
                    <a:pt x="1" y="216"/>
                  </a:lnTo>
                  <a:lnTo>
                    <a:pt x="4" y="229"/>
                  </a:lnTo>
                  <a:lnTo>
                    <a:pt x="5" y="241"/>
                  </a:lnTo>
                  <a:lnTo>
                    <a:pt x="10" y="238"/>
                  </a:lnTo>
                  <a:lnTo>
                    <a:pt x="16" y="235"/>
                  </a:lnTo>
                  <a:lnTo>
                    <a:pt x="20" y="232"/>
                  </a:lnTo>
                  <a:lnTo>
                    <a:pt x="25" y="229"/>
                  </a:lnTo>
                  <a:lnTo>
                    <a:pt x="23" y="219"/>
                  </a:lnTo>
                  <a:lnTo>
                    <a:pt x="22" y="209"/>
                  </a:lnTo>
                  <a:lnTo>
                    <a:pt x="20" y="200"/>
                  </a:lnTo>
                  <a:lnTo>
                    <a:pt x="20" y="189"/>
                  </a:lnTo>
                  <a:lnTo>
                    <a:pt x="22" y="155"/>
                  </a:lnTo>
                  <a:lnTo>
                    <a:pt x="28" y="124"/>
                  </a:lnTo>
                  <a:lnTo>
                    <a:pt x="38" y="95"/>
                  </a:lnTo>
                  <a:lnTo>
                    <a:pt x="50" y="71"/>
                  </a:lnTo>
                  <a:lnTo>
                    <a:pt x="65" y="51"/>
                  </a:lnTo>
                  <a:lnTo>
                    <a:pt x="83" y="36"/>
                  </a:lnTo>
                  <a:lnTo>
                    <a:pt x="102" y="25"/>
                  </a:lnTo>
                  <a:lnTo>
                    <a:pt x="12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sp>
          <p:nvSpPr>
            <p:cNvPr id="47" name="Freeform 43"/>
            <p:cNvSpPr>
              <a:spLocks/>
            </p:cNvSpPr>
            <p:nvPr/>
          </p:nvSpPr>
          <p:spPr bwMode="auto">
            <a:xfrm>
              <a:off x="1203" y="2060"/>
              <a:ext cx="112" cy="207"/>
            </a:xfrm>
            <a:custGeom>
              <a:avLst/>
              <a:gdLst>
                <a:gd name="T0" fmla="*/ 18 w 112"/>
                <a:gd name="T1" fmla="*/ 167 h 207"/>
                <a:gd name="T2" fmla="*/ 20 w 112"/>
                <a:gd name="T3" fmla="*/ 134 h 207"/>
                <a:gd name="T4" fmla="*/ 26 w 112"/>
                <a:gd name="T5" fmla="*/ 105 h 207"/>
                <a:gd name="T6" fmla="*/ 35 w 112"/>
                <a:gd name="T7" fmla="*/ 78 h 207"/>
                <a:gd name="T8" fmla="*/ 45 w 112"/>
                <a:gd name="T9" fmla="*/ 54 h 207"/>
                <a:gd name="T10" fmla="*/ 60 w 112"/>
                <a:gd name="T11" fmla="*/ 33 h 207"/>
                <a:gd name="T12" fmla="*/ 75 w 112"/>
                <a:gd name="T13" fmla="*/ 17 h 207"/>
                <a:gd name="T14" fmla="*/ 93 w 112"/>
                <a:gd name="T15" fmla="*/ 6 h 207"/>
                <a:gd name="T16" fmla="*/ 112 w 112"/>
                <a:gd name="T17" fmla="*/ 0 h 207"/>
                <a:gd name="T18" fmla="*/ 111 w 112"/>
                <a:gd name="T19" fmla="*/ 0 h 207"/>
                <a:gd name="T20" fmla="*/ 108 w 112"/>
                <a:gd name="T21" fmla="*/ 0 h 207"/>
                <a:gd name="T22" fmla="*/ 106 w 112"/>
                <a:gd name="T23" fmla="*/ 0 h 207"/>
                <a:gd name="T24" fmla="*/ 103 w 112"/>
                <a:gd name="T25" fmla="*/ 0 h 207"/>
                <a:gd name="T26" fmla="*/ 82 w 112"/>
                <a:gd name="T27" fmla="*/ 3 h 207"/>
                <a:gd name="T28" fmla="*/ 63 w 112"/>
                <a:gd name="T29" fmla="*/ 14 h 207"/>
                <a:gd name="T30" fmla="*/ 45 w 112"/>
                <a:gd name="T31" fmla="*/ 29 h 207"/>
                <a:gd name="T32" fmla="*/ 30 w 112"/>
                <a:gd name="T33" fmla="*/ 49 h 207"/>
                <a:gd name="T34" fmla="*/ 18 w 112"/>
                <a:gd name="T35" fmla="*/ 73 h 207"/>
                <a:gd name="T36" fmla="*/ 8 w 112"/>
                <a:gd name="T37" fmla="*/ 102 h 207"/>
                <a:gd name="T38" fmla="*/ 2 w 112"/>
                <a:gd name="T39" fmla="*/ 133 h 207"/>
                <a:gd name="T40" fmla="*/ 0 w 112"/>
                <a:gd name="T41" fmla="*/ 167 h 207"/>
                <a:gd name="T42" fmla="*/ 0 w 112"/>
                <a:gd name="T43" fmla="*/ 178 h 207"/>
                <a:gd name="T44" fmla="*/ 2 w 112"/>
                <a:gd name="T45" fmla="*/ 187 h 207"/>
                <a:gd name="T46" fmla="*/ 3 w 112"/>
                <a:gd name="T47" fmla="*/ 197 h 207"/>
                <a:gd name="T48" fmla="*/ 5 w 112"/>
                <a:gd name="T49" fmla="*/ 207 h 207"/>
                <a:gd name="T50" fmla="*/ 8 w 112"/>
                <a:gd name="T51" fmla="*/ 205 h 207"/>
                <a:gd name="T52" fmla="*/ 12 w 112"/>
                <a:gd name="T53" fmla="*/ 202 h 207"/>
                <a:gd name="T54" fmla="*/ 17 w 112"/>
                <a:gd name="T55" fmla="*/ 199 h 207"/>
                <a:gd name="T56" fmla="*/ 20 w 112"/>
                <a:gd name="T57" fmla="*/ 196 h 207"/>
                <a:gd name="T58" fmla="*/ 20 w 112"/>
                <a:gd name="T59" fmla="*/ 188 h 207"/>
                <a:gd name="T60" fmla="*/ 20 w 112"/>
                <a:gd name="T61" fmla="*/ 181 h 207"/>
                <a:gd name="T62" fmla="*/ 18 w 112"/>
                <a:gd name="T63" fmla="*/ 175 h 207"/>
                <a:gd name="T64" fmla="*/ 18 w 112"/>
                <a:gd name="T65" fmla="*/ 16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207">
                  <a:moveTo>
                    <a:pt x="18" y="167"/>
                  </a:moveTo>
                  <a:lnTo>
                    <a:pt x="20" y="134"/>
                  </a:lnTo>
                  <a:lnTo>
                    <a:pt x="26" y="105"/>
                  </a:lnTo>
                  <a:lnTo>
                    <a:pt x="35" y="78"/>
                  </a:lnTo>
                  <a:lnTo>
                    <a:pt x="45" y="54"/>
                  </a:lnTo>
                  <a:lnTo>
                    <a:pt x="60" y="33"/>
                  </a:lnTo>
                  <a:lnTo>
                    <a:pt x="75" y="17"/>
                  </a:lnTo>
                  <a:lnTo>
                    <a:pt x="93" y="6"/>
                  </a:lnTo>
                  <a:lnTo>
                    <a:pt x="112" y="0"/>
                  </a:lnTo>
                  <a:lnTo>
                    <a:pt x="111" y="0"/>
                  </a:lnTo>
                  <a:lnTo>
                    <a:pt x="108" y="0"/>
                  </a:lnTo>
                  <a:lnTo>
                    <a:pt x="106" y="0"/>
                  </a:lnTo>
                  <a:lnTo>
                    <a:pt x="103" y="0"/>
                  </a:lnTo>
                  <a:lnTo>
                    <a:pt x="82" y="3"/>
                  </a:lnTo>
                  <a:lnTo>
                    <a:pt x="63" y="14"/>
                  </a:lnTo>
                  <a:lnTo>
                    <a:pt x="45" y="29"/>
                  </a:lnTo>
                  <a:lnTo>
                    <a:pt x="30" y="49"/>
                  </a:lnTo>
                  <a:lnTo>
                    <a:pt x="18" y="73"/>
                  </a:lnTo>
                  <a:lnTo>
                    <a:pt x="8" y="102"/>
                  </a:lnTo>
                  <a:lnTo>
                    <a:pt x="2" y="133"/>
                  </a:lnTo>
                  <a:lnTo>
                    <a:pt x="0" y="167"/>
                  </a:lnTo>
                  <a:lnTo>
                    <a:pt x="0" y="178"/>
                  </a:lnTo>
                  <a:lnTo>
                    <a:pt x="2" y="187"/>
                  </a:lnTo>
                  <a:lnTo>
                    <a:pt x="3" y="197"/>
                  </a:lnTo>
                  <a:lnTo>
                    <a:pt x="5" y="207"/>
                  </a:lnTo>
                  <a:lnTo>
                    <a:pt x="8" y="205"/>
                  </a:lnTo>
                  <a:lnTo>
                    <a:pt x="12" y="202"/>
                  </a:lnTo>
                  <a:lnTo>
                    <a:pt x="17" y="199"/>
                  </a:lnTo>
                  <a:lnTo>
                    <a:pt x="20" y="196"/>
                  </a:lnTo>
                  <a:lnTo>
                    <a:pt x="20" y="188"/>
                  </a:lnTo>
                  <a:lnTo>
                    <a:pt x="20" y="181"/>
                  </a:lnTo>
                  <a:lnTo>
                    <a:pt x="18" y="175"/>
                  </a:lnTo>
                  <a:lnTo>
                    <a:pt x="18" y="167"/>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C6600"/>
                </a:solidFill>
              </a:endParaRPr>
            </a:p>
          </p:txBody>
        </p:sp>
      </p:grpSp>
      <p:sp>
        <p:nvSpPr>
          <p:cNvPr id="59" name="Freeform 38"/>
          <p:cNvSpPr>
            <a:spLocks/>
          </p:cNvSpPr>
          <p:nvPr/>
        </p:nvSpPr>
        <p:spPr bwMode="auto">
          <a:xfrm rot="16200000">
            <a:off x="4410568" y="3143285"/>
            <a:ext cx="543019" cy="166910"/>
          </a:xfrm>
          <a:custGeom>
            <a:avLst/>
            <a:gdLst>
              <a:gd name="T0" fmla="*/ 114 w 212"/>
              <a:gd name="T1" fmla="*/ 0 h 95"/>
              <a:gd name="T2" fmla="*/ 118 w 212"/>
              <a:gd name="T3" fmla="*/ 2 h 95"/>
              <a:gd name="T4" fmla="*/ 129 w 212"/>
              <a:gd name="T5" fmla="*/ 6 h 95"/>
              <a:gd name="T6" fmla="*/ 142 w 212"/>
              <a:gd name="T7" fmla="*/ 10 h 95"/>
              <a:gd name="T8" fmla="*/ 156 w 212"/>
              <a:gd name="T9" fmla="*/ 16 h 95"/>
              <a:gd name="T10" fmla="*/ 169 w 212"/>
              <a:gd name="T11" fmla="*/ 22 h 95"/>
              <a:gd name="T12" fmla="*/ 181 w 212"/>
              <a:gd name="T13" fmla="*/ 27 h 95"/>
              <a:gd name="T14" fmla="*/ 190 w 212"/>
              <a:gd name="T15" fmla="*/ 30 h 95"/>
              <a:gd name="T16" fmla="*/ 193 w 212"/>
              <a:gd name="T17" fmla="*/ 31 h 95"/>
              <a:gd name="T18" fmla="*/ 196 w 212"/>
              <a:gd name="T19" fmla="*/ 34 h 95"/>
              <a:gd name="T20" fmla="*/ 203 w 212"/>
              <a:gd name="T21" fmla="*/ 40 h 95"/>
              <a:gd name="T22" fmla="*/ 209 w 212"/>
              <a:gd name="T23" fmla="*/ 52 h 95"/>
              <a:gd name="T24" fmla="*/ 212 w 212"/>
              <a:gd name="T25" fmla="*/ 70 h 95"/>
              <a:gd name="T26" fmla="*/ 212 w 212"/>
              <a:gd name="T27" fmla="*/ 72 h 95"/>
              <a:gd name="T28" fmla="*/ 212 w 212"/>
              <a:gd name="T29" fmla="*/ 78 h 95"/>
              <a:gd name="T30" fmla="*/ 212 w 212"/>
              <a:gd name="T31" fmla="*/ 87 h 95"/>
              <a:gd name="T32" fmla="*/ 212 w 212"/>
              <a:gd name="T33" fmla="*/ 95 h 95"/>
              <a:gd name="T34" fmla="*/ 176 w 212"/>
              <a:gd name="T35" fmla="*/ 82 h 95"/>
              <a:gd name="T36" fmla="*/ 142 w 212"/>
              <a:gd name="T37" fmla="*/ 73 h 95"/>
              <a:gd name="T38" fmla="*/ 112 w 212"/>
              <a:gd name="T39" fmla="*/ 70 h 95"/>
              <a:gd name="T40" fmla="*/ 84 w 212"/>
              <a:gd name="T41" fmla="*/ 70 h 95"/>
              <a:gd name="T42" fmla="*/ 59 w 212"/>
              <a:gd name="T43" fmla="*/ 73 h 95"/>
              <a:gd name="T44" fmla="*/ 35 w 212"/>
              <a:gd name="T45" fmla="*/ 79 h 95"/>
              <a:gd name="T46" fmla="*/ 17 w 212"/>
              <a:gd name="T47" fmla="*/ 85 h 95"/>
              <a:gd name="T48" fmla="*/ 0 w 212"/>
              <a:gd name="T49" fmla="*/ 92 h 95"/>
              <a:gd name="T50" fmla="*/ 0 w 212"/>
              <a:gd name="T51" fmla="*/ 84 h 95"/>
              <a:gd name="T52" fmla="*/ 0 w 212"/>
              <a:gd name="T53" fmla="*/ 76 h 95"/>
              <a:gd name="T54" fmla="*/ 0 w 212"/>
              <a:gd name="T55" fmla="*/ 70 h 95"/>
              <a:gd name="T56" fmla="*/ 0 w 212"/>
              <a:gd name="T57" fmla="*/ 69 h 95"/>
              <a:gd name="T58" fmla="*/ 0 w 212"/>
              <a:gd name="T59" fmla="*/ 69 h 95"/>
              <a:gd name="T60" fmla="*/ 0 w 212"/>
              <a:gd name="T61" fmla="*/ 67 h 95"/>
              <a:gd name="T62" fmla="*/ 0 w 212"/>
              <a:gd name="T63" fmla="*/ 67 h 95"/>
              <a:gd name="T64" fmla="*/ 0 w 212"/>
              <a:gd name="T65" fmla="*/ 67 h 95"/>
              <a:gd name="T66" fmla="*/ 0 w 212"/>
              <a:gd name="T67" fmla="*/ 67 h 95"/>
              <a:gd name="T68" fmla="*/ 0 w 212"/>
              <a:gd name="T69" fmla="*/ 66 h 95"/>
              <a:gd name="T70" fmla="*/ 0 w 212"/>
              <a:gd name="T71" fmla="*/ 66 h 95"/>
              <a:gd name="T72" fmla="*/ 0 w 212"/>
              <a:gd name="T73" fmla="*/ 64 h 95"/>
              <a:gd name="T74" fmla="*/ 0 w 212"/>
              <a:gd name="T75" fmla="*/ 55 h 95"/>
              <a:gd name="T76" fmla="*/ 3 w 212"/>
              <a:gd name="T77" fmla="*/ 45 h 95"/>
              <a:gd name="T78" fmla="*/ 9 w 212"/>
              <a:gd name="T79" fmla="*/ 31 h 95"/>
              <a:gd name="T80" fmla="*/ 21 w 212"/>
              <a:gd name="T81" fmla="*/ 21 h 95"/>
              <a:gd name="T82" fmla="*/ 24 w 212"/>
              <a:gd name="T83" fmla="*/ 18 h 95"/>
              <a:gd name="T84" fmla="*/ 33 w 212"/>
              <a:gd name="T85" fmla="*/ 12 h 95"/>
              <a:gd name="T86" fmla="*/ 42 w 212"/>
              <a:gd name="T87" fmla="*/ 6 h 95"/>
              <a:gd name="T88" fmla="*/ 51 w 212"/>
              <a:gd name="T89" fmla="*/ 0 h 95"/>
              <a:gd name="T90" fmla="*/ 56 w 212"/>
              <a:gd name="T91" fmla="*/ 0 h 95"/>
              <a:gd name="T92" fmla="*/ 65 w 212"/>
              <a:gd name="T93" fmla="*/ 0 h 95"/>
              <a:gd name="T94" fmla="*/ 74 w 212"/>
              <a:gd name="T95" fmla="*/ 0 h 95"/>
              <a:gd name="T96" fmla="*/ 84 w 212"/>
              <a:gd name="T97" fmla="*/ 0 h 95"/>
              <a:gd name="T98" fmla="*/ 94 w 212"/>
              <a:gd name="T99" fmla="*/ 0 h 95"/>
              <a:gd name="T100" fmla="*/ 103 w 212"/>
              <a:gd name="T101" fmla="*/ 0 h 95"/>
              <a:gd name="T102" fmla="*/ 111 w 212"/>
              <a:gd name="T103" fmla="*/ 0 h 95"/>
              <a:gd name="T104" fmla="*/ 114 w 212"/>
              <a:gd name="T10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95">
                <a:moveTo>
                  <a:pt x="114" y="0"/>
                </a:moveTo>
                <a:lnTo>
                  <a:pt x="118" y="2"/>
                </a:lnTo>
                <a:lnTo>
                  <a:pt x="129" y="6"/>
                </a:lnTo>
                <a:lnTo>
                  <a:pt x="142" y="10"/>
                </a:lnTo>
                <a:lnTo>
                  <a:pt x="156" y="16"/>
                </a:lnTo>
                <a:lnTo>
                  <a:pt x="169" y="22"/>
                </a:lnTo>
                <a:lnTo>
                  <a:pt x="181" y="27"/>
                </a:lnTo>
                <a:lnTo>
                  <a:pt x="190" y="30"/>
                </a:lnTo>
                <a:lnTo>
                  <a:pt x="193" y="31"/>
                </a:lnTo>
                <a:lnTo>
                  <a:pt x="196" y="34"/>
                </a:lnTo>
                <a:lnTo>
                  <a:pt x="203" y="40"/>
                </a:lnTo>
                <a:lnTo>
                  <a:pt x="209" y="52"/>
                </a:lnTo>
                <a:lnTo>
                  <a:pt x="212" y="70"/>
                </a:lnTo>
                <a:lnTo>
                  <a:pt x="212" y="72"/>
                </a:lnTo>
                <a:lnTo>
                  <a:pt x="212" y="78"/>
                </a:lnTo>
                <a:lnTo>
                  <a:pt x="212" y="87"/>
                </a:lnTo>
                <a:lnTo>
                  <a:pt x="212" y="95"/>
                </a:lnTo>
                <a:lnTo>
                  <a:pt x="176" y="82"/>
                </a:lnTo>
                <a:lnTo>
                  <a:pt x="142" y="73"/>
                </a:lnTo>
                <a:lnTo>
                  <a:pt x="112" y="70"/>
                </a:lnTo>
                <a:lnTo>
                  <a:pt x="84" y="70"/>
                </a:lnTo>
                <a:lnTo>
                  <a:pt x="59" y="73"/>
                </a:lnTo>
                <a:lnTo>
                  <a:pt x="35" y="79"/>
                </a:lnTo>
                <a:lnTo>
                  <a:pt x="17" y="85"/>
                </a:lnTo>
                <a:lnTo>
                  <a:pt x="0" y="92"/>
                </a:lnTo>
                <a:lnTo>
                  <a:pt x="0" y="84"/>
                </a:lnTo>
                <a:lnTo>
                  <a:pt x="0" y="76"/>
                </a:lnTo>
                <a:lnTo>
                  <a:pt x="0" y="70"/>
                </a:lnTo>
                <a:lnTo>
                  <a:pt x="0" y="69"/>
                </a:lnTo>
                <a:lnTo>
                  <a:pt x="0" y="69"/>
                </a:lnTo>
                <a:lnTo>
                  <a:pt x="0" y="67"/>
                </a:lnTo>
                <a:lnTo>
                  <a:pt x="0" y="67"/>
                </a:lnTo>
                <a:lnTo>
                  <a:pt x="0" y="67"/>
                </a:lnTo>
                <a:lnTo>
                  <a:pt x="0" y="67"/>
                </a:lnTo>
                <a:lnTo>
                  <a:pt x="0" y="66"/>
                </a:lnTo>
                <a:lnTo>
                  <a:pt x="0" y="66"/>
                </a:lnTo>
                <a:lnTo>
                  <a:pt x="0" y="64"/>
                </a:lnTo>
                <a:lnTo>
                  <a:pt x="0" y="55"/>
                </a:lnTo>
                <a:lnTo>
                  <a:pt x="3" y="45"/>
                </a:lnTo>
                <a:lnTo>
                  <a:pt x="9" y="31"/>
                </a:lnTo>
                <a:lnTo>
                  <a:pt x="21" y="21"/>
                </a:lnTo>
                <a:lnTo>
                  <a:pt x="24" y="18"/>
                </a:lnTo>
                <a:lnTo>
                  <a:pt x="33" y="12"/>
                </a:lnTo>
                <a:lnTo>
                  <a:pt x="42" y="6"/>
                </a:lnTo>
                <a:lnTo>
                  <a:pt x="51" y="0"/>
                </a:lnTo>
                <a:lnTo>
                  <a:pt x="56" y="0"/>
                </a:lnTo>
                <a:lnTo>
                  <a:pt x="65" y="0"/>
                </a:lnTo>
                <a:lnTo>
                  <a:pt x="74" y="0"/>
                </a:lnTo>
                <a:lnTo>
                  <a:pt x="84" y="0"/>
                </a:lnTo>
                <a:lnTo>
                  <a:pt x="94" y="0"/>
                </a:lnTo>
                <a:lnTo>
                  <a:pt x="103" y="0"/>
                </a:lnTo>
                <a:lnTo>
                  <a:pt x="111" y="0"/>
                </a:lnTo>
                <a:lnTo>
                  <a:pt x="114" y="0"/>
                </a:lnTo>
                <a:close/>
              </a:path>
            </a:pathLst>
          </a:custGeom>
          <a:solidFill>
            <a:srgbClr val="F57D05"/>
          </a:solidFill>
          <a:ln>
            <a:noFill/>
          </a:ln>
        </p:spPr>
        <p:txBody>
          <a:bodyPr vert="horz" wrap="square" lIns="124358" tIns="62179" rIns="124358" bIns="62179" numCol="1" anchor="t" anchorCtr="0" compatLnSpc="1">
            <a:prstTxWarp prst="textNoShape">
              <a:avLst/>
            </a:prstTxWarp>
          </a:bodyPr>
          <a:lstStyle/>
          <a:p>
            <a:endParaRPr lang="en-US" dirty="0">
              <a:solidFill>
                <a:srgbClr val="CC6600"/>
              </a:solidFill>
            </a:endParaRPr>
          </a:p>
        </p:txBody>
      </p:sp>
    </p:spTree>
    <p:extLst>
      <p:ext uri="{BB962C8B-B14F-4D97-AF65-F5344CB8AC3E}">
        <p14:creationId xmlns:p14="http://schemas.microsoft.com/office/powerpoint/2010/main" val="31331004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oloring page pile of documen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3886" y="3196818"/>
            <a:ext cx="4762500" cy="3371851"/>
          </a:xfrm>
          <a:prstGeom prst="rect">
            <a:avLst/>
          </a:prstGeom>
          <a:noFill/>
          <a:extLst>
            <a:ext uri="{909E8E84-426E-40DD-AFC4-6F175D3DCCD1}">
              <a14:hiddenFill xmlns:a14="http://schemas.microsoft.com/office/drawing/2010/main">
                <a:solidFill>
                  <a:srgbClr val="FFFFFF"/>
                </a:solidFill>
              </a14:hiddenFill>
            </a:ext>
          </a:extLst>
        </p:spPr>
      </p:pic>
      <p:sp>
        <p:nvSpPr>
          <p:cNvPr id="83" name="Freeform 5"/>
          <p:cNvSpPr>
            <a:spLocks/>
          </p:cNvSpPr>
          <p:nvPr/>
        </p:nvSpPr>
        <p:spPr bwMode="auto">
          <a:xfrm>
            <a:off x="8789136" y="3666592"/>
            <a:ext cx="1784350" cy="1195388"/>
          </a:xfrm>
          <a:custGeom>
            <a:avLst/>
            <a:gdLst>
              <a:gd name="T0" fmla="*/ 1124 w 1124"/>
              <a:gd name="T1" fmla="*/ 0 h 753"/>
              <a:gd name="T2" fmla="*/ 0 w 1124"/>
              <a:gd name="T3" fmla="*/ 0 h 753"/>
              <a:gd name="T4" fmla="*/ 0 w 1124"/>
              <a:gd name="T5" fmla="*/ 334 h 753"/>
              <a:gd name="T6" fmla="*/ 34 w 1124"/>
              <a:gd name="T7" fmla="*/ 334 h 753"/>
              <a:gd name="T8" fmla="*/ 34 w 1124"/>
              <a:gd name="T9" fmla="*/ 753 h 753"/>
              <a:gd name="T10" fmla="*/ 167 w 1124"/>
              <a:gd name="T11" fmla="*/ 753 h 753"/>
              <a:gd name="T12" fmla="*/ 167 w 1124"/>
              <a:gd name="T13" fmla="*/ 334 h 753"/>
              <a:gd name="T14" fmla="*/ 959 w 1124"/>
              <a:gd name="T15" fmla="*/ 334 h 753"/>
              <a:gd name="T16" fmla="*/ 959 w 1124"/>
              <a:gd name="T17" fmla="*/ 753 h 753"/>
              <a:gd name="T18" fmla="*/ 1090 w 1124"/>
              <a:gd name="T19" fmla="*/ 753 h 753"/>
              <a:gd name="T20" fmla="*/ 1090 w 1124"/>
              <a:gd name="T21" fmla="*/ 334 h 753"/>
              <a:gd name="T22" fmla="*/ 1124 w 1124"/>
              <a:gd name="T23" fmla="*/ 334 h 753"/>
              <a:gd name="T24" fmla="*/ 1124 w 1124"/>
              <a:gd name="T25" fmla="*/ 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4" h="753">
                <a:moveTo>
                  <a:pt x="1124" y="0"/>
                </a:moveTo>
                <a:lnTo>
                  <a:pt x="0" y="0"/>
                </a:lnTo>
                <a:lnTo>
                  <a:pt x="0" y="334"/>
                </a:lnTo>
                <a:lnTo>
                  <a:pt x="34" y="334"/>
                </a:lnTo>
                <a:lnTo>
                  <a:pt x="34" y="753"/>
                </a:lnTo>
                <a:lnTo>
                  <a:pt x="167" y="753"/>
                </a:lnTo>
                <a:lnTo>
                  <a:pt x="167" y="334"/>
                </a:lnTo>
                <a:lnTo>
                  <a:pt x="959" y="334"/>
                </a:lnTo>
                <a:lnTo>
                  <a:pt x="959" y="753"/>
                </a:lnTo>
                <a:lnTo>
                  <a:pt x="1090" y="753"/>
                </a:lnTo>
                <a:lnTo>
                  <a:pt x="1090" y="334"/>
                </a:lnTo>
                <a:lnTo>
                  <a:pt x="1124" y="334"/>
                </a:lnTo>
                <a:lnTo>
                  <a:pt x="11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6"/>
          <p:cNvSpPr>
            <a:spLocks noChangeArrowheads="1"/>
          </p:cNvSpPr>
          <p:nvPr/>
        </p:nvSpPr>
        <p:spPr bwMode="auto">
          <a:xfrm>
            <a:off x="8844699" y="3722155"/>
            <a:ext cx="1674812" cy="420688"/>
          </a:xfrm>
          <a:prstGeom prst="rect">
            <a:avLst/>
          </a:prstGeom>
          <a:solidFill>
            <a:srgbClr val="DBA3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14"/>
          <p:cNvSpPr>
            <a:spLocks noChangeArrowheads="1"/>
          </p:cNvSpPr>
          <p:nvPr/>
        </p:nvSpPr>
        <p:spPr bwMode="auto">
          <a:xfrm>
            <a:off x="10376636" y="4192055"/>
            <a:ext cx="84137" cy="293688"/>
          </a:xfrm>
          <a:prstGeom prst="rect">
            <a:avLst/>
          </a:prstGeom>
          <a:solidFill>
            <a:srgbClr val="DBA3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15"/>
          <p:cNvSpPr>
            <a:spLocks noChangeArrowheads="1"/>
          </p:cNvSpPr>
          <p:nvPr/>
        </p:nvSpPr>
        <p:spPr bwMode="auto">
          <a:xfrm>
            <a:off x="8903436" y="4192055"/>
            <a:ext cx="84137" cy="285750"/>
          </a:xfrm>
          <a:prstGeom prst="rect">
            <a:avLst/>
          </a:prstGeom>
          <a:solidFill>
            <a:srgbClr val="DBA3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 name="Title 1"/>
          <p:cNvSpPr txBox="1">
            <a:spLocks/>
          </p:cNvSpPr>
          <p:nvPr/>
        </p:nvSpPr>
        <p:spPr>
          <a:xfrm>
            <a:off x="768793" y="502708"/>
            <a:ext cx="11240644"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SharePoint Can Be </a:t>
            </a:r>
            <a:r>
              <a:rPr lang="en-US" sz="6000" b="1" dirty="0" smtClean="0">
                <a:solidFill>
                  <a:srgbClr val="CC6600"/>
                </a:solidFill>
                <a:latin typeface="+mn-lt"/>
              </a:rPr>
              <a:t>Difficult</a:t>
            </a:r>
            <a:endParaRPr lang="en-US" sz="6000" b="1" dirty="0">
              <a:latin typeface="+mn-lt"/>
            </a:endParaRPr>
          </a:p>
        </p:txBody>
      </p:sp>
      <p:grpSp>
        <p:nvGrpSpPr>
          <p:cNvPr id="4" name="Group 43"/>
          <p:cNvGrpSpPr>
            <a:grpSpLocks noChangeAspect="1"/>
          </p:cNvGrpSpPr>
          <p:nvPr/>
        </p:nvGrpSpPr>
        <p:grpSpPr bwMode="auto">
          <a:xfrm>
            <a:off x="884237" y="2138150"/>
            <a:ext cx="12192000" cy="3264112"/>
            <a:chOff x="-131" y="1872"/>
            <a:chExt cx="5966" cy="2016"/>
          </a:xfrm>
        </p:grpSpPr>
        <p:sp>
          <p:nvSpPr>
            <p:cNvPr id="5" name="AutoShape 42"/>
            <p:cNvSpPr>
              <a:spLocks noChangeAspect="1" noChangeArrowheads="1" noTextEdit="1"/>
            </p:cNvSpPr>
            <p:nvPr/>
          </p:nvSpPr>
          <p:spPr bwMode="auto">
            <a:xfrm>
              <a:off x="-131" y="1872"/>
              <a:ext cx="5966"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46"/>
            <p:cNvSpPr>
              <a:spLocks/>
            </p:cNvSpPr>
            <p:nvPr/>
          </p:nvSpPr>
          <p:spPr bwMode="auto">
            <a:xfrm>
              <a:off x="1260" y="3149"/>
              <a:ext cx="579" cy="382"/>
            </a:xfrm>
            <a:custGeom>
              <a:avLst/>
              <a:gdLst>
                <a:gd name="T0" fmla="*/ 10 w 579"/>
                <a:gd name="T1" fmla="*/ 0 h 382"/>
                <a:gd name="T2" fmla="*/ 10 w 579"/>
                <a:gd name="T3" fmla="*/ 0 h 382"/>
                <a:gd name="T4" fmla="*/ 67 w 579"/>
                <a:gd name="T5" fmla="*/ 10 h 382"/>
                <a:gd name="T6" fmla="*/ 196 w 579"/>
                <a:gd name="T7" fmla="*/ 41 h 382"/>
                <a:gd name="T8" fmla="*/ 269 w 579"/>
                <a:gd name="T9" fmla="*/ 67 h 382"/>
                <a:gd name="T10" fmla="*/ 331 w 579"/>
                <a:gd name="T11" fmla="*/ 93 h 382"/>
                <a:gd name="T12" fmla="*/ 356 w 579"/>
                <a:gd name="T13" fmla="*/ 108 h 382"/>
                <a:gd name="T14" fmla="*/ 377 w 579"/>
                <a:gd name="T15" fmla="*/ 124 h 382"/>
                <a:gd name="T16" fmla="*/ 393 w 579"/>
                <a:gd name="T17" fmla="*/ 139 h 382"/>
                <a:gd name="T18" fmla="*/ 403 w 579"/>
                <a:gd name="T19" fmla="*/ 155 h 382"/>
                <a:gd name="T20" fmla="*/ 439 w 579"/>
                <a:gd name="T21" fmla="*/ 310 h 382"/>
                <a:gd name="T22" fmla="*/ 439 w 579"/>
                <a:gd name="T23" fmla="*/ 310 h 382"/>
                <a:gd name="T24" fmla="*/ 480 w 579"/>
                <a:gd name="T25" fmla="*/ 310 h 382"/>
                <a:gd name="T26" fmla="*/ 522 w 579"/>
                <a:gd name="T27" fmla="*/ 310 h 382"/>
                <a:gd name="T28" fmla="*/ 558 w 579"/>
                <a:gd name="T29" fmla="*/ 320 h 382"/>
                <a:gd name="T30" fmla="*/ 558 w 579"/>
                <a:gd name="T31" fmla="*/ 320 h 382"/>
                <a:gd name="T32" fmla="*/ 568 w 579"/>
                <a:gd name="T33" fmla="*/ 331 h 382"/>
                <a:gd name="T34" fmla="*/ 579 w 579"/>
                <a:gd name="T35" fmla="*/ 346 h 382"/>
                <a:gd name="T36" fmla="*/ 579 w 579"/>
                <a:gd name="T37" fmla="*/ 356 h 382"/>
                <a:gd name="T38" fmla="*/ 574 w 579"/>
                <a:gd name="T39" fmla="*/ 362 h 382"/>
                <a:gd name="T40" fmla="*/ 568 w 579"/>
                <a:gd name="T41" fmla="*/ 367 h 382"/>
                <a:gd name="T42" fmla="*/ 537 w 579"/>
                <a:gd name="T43" fmla="*/ 377 h 382"/>
                <a:gd name="T44" fmla="*/ 480 w 579"/>
                <a:gd name="T45" fmla="*/ 382 h 382"/>
                <a:gd name="T46" fmla="*/ 398 w 579"/>
                <a:gd name="T47" fmla="*/ 382 h 382"/>
                <a:gd name="T48" fmla="*/ 284 w 579"/>
                <a:gd name="T49" fmla="*/ 186 h 382"/>
                <a:gd name="T50" fmla="*/ 0 w 579"/>
                <a:gd name="T51" fmla="*/ 77 h 382"/>
                <a:gd name="T52" fmla="*/ 10 w 579"/>
                <a:gd name="T53"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9" h="382">
                  <a:moveTo>
                    <a:pt x="10" y="0"/>
                  </a:moveTo>
                  <a:lnTo>
                    <a:pt x="10" y="0"/>
                  </a:lnTo>
                  <a:lnTo>
                    <a:pt x="67" y="10"/>
                  </a:lnTo>
                  <a:lnTo>
                    <a:pt x="196" y="41"/>
                  </a:lnTo>
                  <a:lnTo>
                    <a:pt x="269" y="67"/>
                  </a:lnTo>
                  <a:lnTo>
                    <a:pt x="331" y="93"/>
                  </a:lnTo>
                  <a:lnTo>
                    <a:pt x="356" y="108"/>
                  </a:lnTo>
                  <a:lnTo>
                    <a:pt x="377" y="124"/>
                  </a:lnTo>
                  <a:lnTo>
                    <a:pt x="393" y="139"/>
                  </a:lnTo>
                  <a:lnTo>
                    <a:pt x="403" y="155"/>
                  </a:lnTo>
                  <a:lnTo>
                    <a:pt x="439" y="310"/>
                  </a:lnTo>
                  <a:lnTo>
                    <a:pt x="439" y="310"/>
                  </a:lnTo>
                  <a:lnTo>
                    <a:pt x="480" y="310"/>
                  </a:lnTo>
                  <a:lnTo>
                    <a:pt x="522" y="310"/>
                  </a:lnTo>
                  <a:lnTo>
                    <a:pt x="558" y="320"/>
                  </a:lnTo>
                  <a:lnTo>
                    <a:pt x="558" y="320"/>
                  </a:lnTo>
                  <a:lnTo>
                    <a:pt x="568" y="331"/>
                  </a:lnTo>
                  <a:lnTo>
                    <a:pt x="579" y="346"/>
                  </a:lnTo>
                  <a:lnTo>
                    <a:pt x="579" y="356"/>
                  </a:lnTo>
                  <a:lnTo>
                    <a:pt x="574" y="362"/>
                  </a:lnTo>
                  <a:lnTo>
                    <a:pt x="568" y="367"/>
                  </a:lnTo>
                  <a:lnTo>
                    <a:pt x="537" y="377"/>
                  </a:lnTo>
                  <a:lnTo>
                    <a:pt x="480" y="382"/>
                  </a:lnTo>
                  <a:lnTo>
                    <a:pt x="398" y="382"/>
                  </a:lnTo>
                  <a:lnTo>
                    <a:pt x="284" y="186"/>
                  </a:lnTo>
                  <a:lnTo>
                    <a:pt x="0" y="77"/>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47"/>
            <p:cNvSpPr>
              <a:spLocks/>
            </p:cNvSpPr>
            <p:nvPr/>
          </p:nvSpPr>
          <p:spPr bwMode="auto">
            <a:xfrm>
              <a:off x="789" y="2989"/>
              <a:ext cx="502" cy="625"/>
            </a:xfrm>
            <a:custGeom>
              <a:avLst/>
              <a:gdLst>
                <a:gd name="T0" fmla="*/ 119 w 502"/>
                <a:gd name="T1" fmla="*/ 62 h 625"/>
                <a:gd name="T2" fmla="*/ 119 w 502"/>
                <a:gd name="T3" fmla="*/ 62 h 625"/>
                <a:gd name="T4" fmla="*/ 171 w 502"/>
                <a:gd name="T5" fmla="*/ 98 h 625"/>
                <a:gd name="T6" fmla="*/ 274 w 502"/>
                <a:gd name="T7" fmla="*/ 180 h 625"/>
                <a:gd name="T8" fmla="*/ 326 w 502"/>
                <a:gd name="T9" fmla="*/ 227 h 625"/>
                <a:gd name="T10" fmla="*/ 372 w 502"/>
                <a:gd name="T11" fmla="*/ 279 h 625"/>
                <a:gd name="T12" fmla="*/ 393 w 502"/>
                <a:gd name="T13" fmla="*/ 305 h 625"/>
                <a:gd name="T14" fmla="*/ 403 w 502"/>
                <a:gd name="T15" fmla="*/ 325 h 625"/>
                <a:gd name="T16" fmla="*/ 414 w 502"/>
                <a:gd name="T17" fmla="*/ 346 h 625"/>
                <a:gd name="T18" fmla="*/ 414 w 502"/>
                <a:gd name="T19" fmla="*/ 361 h 625"/>
                <a:gd name="T20" fmla="*/ 388 w 502"/>
                <a:gd name="T21" fmla="*/ 522 h 625"/>
                <a:gd name="T22" fmla="*/ 388 w 502"/>
                <a:gd name="T23" fmla="*/ 522 h 625"/>
                <a:gd name="T24" fmla="*/ 424 w 502"/>
                <a:gd name="T25" fmla="*/ 537 h 625"/>
                <a:gd name="T26" fmla="*/ 460 w 502"/>
                <a:gd name="T27" fmla="*/ 553 h 625"/>
                <a:gd name="T28" fmla="*/ 491 w 502"/>
                <a:gd name="T29" fmla="*/ 579 h 625"/>
                <a:gd name="T30" fmla="*/ 491 w 502"/>
                <a:gd name="T31" fmla="*/ 579 h 625"/>
                <a:gd name="T32" fmla="*/ 497 w 502"/>
                <a:gd name="T33" fmla="*/ 594 h 625"/>
                <a:gd name="T34" fmla="*/ 502 w 502"/>
                <a:gd name="T35" fmla="*/ 610 h 625"/>
                <a:gd name="T36" fmla="*/ 497 w 502"/>
                <a:gd name="T37" fmla="*/ 620 h 625"/>
                <a:gd name="T38" fmla="*/ 491 w 502"/>
                <a:gd name="T39" fmla="*/ 625 h 625"/>
                <a:gd name="T40" fmla="*/ 481 w 502"/>
                <a:gd name="T41" fmla="*/ 625 h 625"/>
                <a:gd name="T42" fmla="*/ 450 w 502"/>
                <a:gd name="T43" fmla="*/ 625 h 625"/>
                <a:gd name="T44" fmla="*/ 398 w 502"/>
                <a:gd name="T45" fmla="*/ 604 h 625"/>
                <a:gd name="T46" fmla="*/ 321 w 502"/>
                <a:gd name="T47" fmla="*/ 568 h 625"/>
                <a:gd name="T48" fmla="*/ 295 w 502"/>
                <a:gd name="T49" fmla="*/ 346 h 625"/>
                <a:gd name="T50" fmla="*/ 295 w 502"/>
                <a:gd name="T51" fmla="*/ 346 h 625"/>
                <a:gd name="T52" fmla="*/ 248 w 502"/>
                <a:gd name="T53" fmla="*/ 325 h 625"/>
                <a:gd name="T54" fmla="*/ 202 w 502"/>
                <a:gd name="T55" fmla="*/ 305 h 625"/>
                <a:gd name="T56" fmla="*/ 145 w 502"/>
                <a:gd name="T57" fmla="*/ 274 h 625"/>
                <a:gd name="T58" fmla="*/ 93 w 502"/>
                <a:gd name="T59" fmla="*/ 237 h 625"/>
                <a:gd name="T60" fmla="*/ 67 w 502"/>
                <a:gd name="T61" fmla="*/ 211 h 625"/>
                <a:gd name="T62" fmla="*/ 47 w 502"/>
                <a:gd name="T63" fmla="*/ 191 h 625"/>
                <a:gd name="T64" fmla="*/ 26 w 502"/>
                <a:gd name="T65" fmla="*/ 160 h 625"/>
                <a:gd name="T66" fmla="*/ 11 w 502"/>
                <a:gd name="T67" fmla="*/ 134 h 625"/>
                <a:gd name="T68" fmla="*/ 5 w 502"/>
                <a:gd name="T69" fmla="*/ 103 h 625"/>
                <a:gd name="T70" fmla="*/ 0 w 502"/>
                <a:gd name="T71" fmla="*/ 72 h 625"/>
                <a:gd name="T72" fmla="*/ 0 w 502"/>
                <a:gd name="T73" fmla="*/ 72 h 625"/>
                <a:gd name="T74" fmla="*/ 0 w 502"/>
                <a:gd name="T75" fmla="*/ 46 h 625"/>
                <a:gd name="T76" fmla="*/ 5 w 502"/>
                <a:gd name="T77" fmla="*/ 25 h 625"/>
                <a:gd name="T78" fmla="*/ 11 w 502"/>
                <a:gd name="T79" fmla="*/ 15 h 625"/>
                <a:gd name="T80" fmla="*/ 21 w 502"/>
                <a:gd name="T81" fmla="*/ 5 h 625"/>
                <a:gd name="T82" fmla="*/ 26 w 502"/>
                <a:gd name="T83" fmla="*/ 0 h 625"/>
                <a:gd name="T84" fmla="*/ 36 w 502"/>
                <a:gd name="T85" fmla="*/ 0 h 625"/>
                <a:gd name="T86" fmla="*/ 62 w 502"/>
                <a:gd name="T87" fmla="*/ 10 h 625"/>
                <a:gd name="T88" fmla="*/ 83 w 502"/>
                <a:gd name="T89" fmla="*/ 25 h 625"/>
                <a:gd name="T90" fmla="*/ 104 w 502"/>
                <a:gd name="T91" fmla="*/ 41 h 625"/>
                <a:gd name="T92" fmla="*/ 119 w 502"/>
                <a:gd name="T93" fmla="*/ 62 h 625"/>
                <a:gd name="T94" fmla="*/ 119 w 502"/>
                <a:gd name="T95" fmla="*/ 62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2" h="625">
                  <a:moveTo>
                    <a:pt x="119" y="62"/>
                  </a:moveTo>
                  <a:lnTo>
                    <a:pt x="119" y="62"/>
                  </a:lnTo>
                  <a:lnTo>
                    <a:pt x="171" y="98"/>
                  </a:lnTo>
                  <a:lnTo>
                    <a:pt x="274" y="180"/>
                  </a:lnTo>
                  <a:lnTo>
                    <a:pt x="326" y="227"/>
                  </a:lnTo>
                  <a:lnTo>
                    <a:pt x="372" y="279"/>
                  </a:lnTo>
                  <a:lnTo>
                    <a:pt x="393" y="305"/>
                  </a:lnTo>
                  <a:lnTo>
                    <a:pt x="403" y="325"/>
                  </a:lnTo>
                  <a:lnTo>
                    <a:pt x="414" y="346"/>
                  </a:lnTo>
                  <a:lnTo>
                    <a:pt x="414" y="361"/>
                  </a:lnTo>
                  <a:lnTo>
                    <a:pt x="388" y="522"/>
                  </a:lnTo>
                  <a:lnTo>
                    <a:pt x="388" y="522"/>
                  </a:lnTo>
                  <a:lnTo>
                    <a:pt x="424" y="537"/>
                  </a:lnTo>
                  <a:lnTo>
                    <a:pt x="460" y="553"/>
                  </a:lnTo>
                  <a:lnTo>
                    <a:pt x="491" y="579"/>
                  </a:lnTo>
                  <a:lnTo>
                    <a:pt x="491" y="579"/>
                  </a:lnTo>
                  <a:lnTo>
                    <a:pt x="497" y="594"/>
                  </a:lnTo>
                  <a:lnTo>
                    <a:pt x="502" y="610"/>
                  </a:lnTo>
                  <a:lnTo>
                    <a:pt x="497" y="620"/>
                  </a:lnTo>
                  <a:lnTo>
                    <a:pt x="491" y="625"/>
                  </a:lnTo>
                  <a:lnTo>
                    <a:pt x="481" y="625"/>
                  </a:lnTo>
                  <a:lnTo>
                    <a:pt x="450" y="625"/>
                  </a:lnTo>
                  <a:lnTo>
                    <a:pt x="398" y="604"/>
                  </a:lnTo>
                  <a:lnTo>
                    <a:pt x="321" y="568"/>
                  </a:lnTo>
                  <a:lnTo>
                    <a:pt x="295" y="346"/>
                  </a:lnTo>
                  <a:lnTo>
                    <a:pt x="295" y="346"/>
                  </a:lnTo>
                  <a:lnTo>
                    <a:pt x="248" y="325"/>
                  </a:lnTo>
                  <a:lnTo>
                    <a:pt x="202" y="305"/>
                  </a:lnTo>
                  <a:lnTo>
                    <a:pt x="145" y="274"/>
                  </a:lnTo>
                  <a:lnTo>
                    <a:pt x="93" y="237"/>
                  </a:lnTo>
                  <a:lnTo>
                    <a:pt x="67" y="211"/>
                  </a:lnTo>
                  <a:lnTo>
                    <a:pt x="47" y="191"/>
                  </a:lnTo>
                  <a:lnTo>
                    <a:pt x="26" y="160"/>
                  </a:lnTo>
                  <a:lnTo>
                    <a:pt x="11" y="134"/>
                  </a:lnTo>
                  <a:lnTo>
                    <a:pt x="5" y="103"/>
                  </a:lnTo>
                  <a:lnTo>
                    <a:pt x="0" y="72"/>
                  </a:lnTo>
                  <a:lnTo>
                    <a:pt x="0" y="72"/>
                  </a:lnTo>
                  <a:lnTo>
                    <a:pt x="0" y="46"/>
                  </a:lnTo>
                  <a:lnTo>
                    <a:pt x="5" y="25"/>
                  </a:lnTo>
                  <a:lnTo>
                    <a:pt x="11" y="15"/>
                  </a:lnTo>
                  <a:lnTo>
                    <a:pt x="21" y="5"/>
                  </a:lnTo>
                  <a:lnTo>
                    <a:pt x="26" y="0"/>
                  </a:lnTo>
                  <a:lnTo>
                    <a:pt x="36" y="0"/>
                  </a:lnTo>
                  <a:lnTo>
                    <a:pt x="62" y="10"/>
                  </a:lnTo>
                  <a:lnTo>
                    <a:pt x="83" y="25"/>
                  </a:lnTo>
                  <a:lnTo>
                    <a:pt x="104" y="41"/>
                  </a:lnTo>
                  <a:lnTo>
                    <a:pt x="119" y="62"/>
                  </a:lnTo>
                  <a:lnTo>
                    <a:pt x="119"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48"/>
            <p:cNvSpPr>
              <a:spLocks/>
            </p:cNvSpPr>
            <p:nvPr/>
          </p:nvSpPr>
          <p:spPr bwMode="auto">
            <a:xfrm>
              <a:off x="769" y="2053"/>
              <a:ext cx="1235" cy="770"/>
            </a:xfrm>
            <a:custGeom>
              <a:avLst/>
              <a:gdLst>
                <a:gd name="T0" fmla="*/ 0 w 1235"/>
                <a:gd name="T1" fmla="*/ 455 h 770"/>
                <a:gd name="T2" fmla="*/ 5 w 1235"/>
                <a:gd name="T3" fmla="*/ 377 h 770"/>
                <a:gd name="T4" fmla="*/ 31 w 1235"/>
                <a:gd name="T5" fmla="*/ 305 h 770"/>
                <a:gd name="T6" fmla="*/ 82 w 1235"/>
                <a:gd name="T7" fmla="*/ 233 h 770"/>
                <a:gd name="T8" fmla="*/ 149 w 1235"/>
                <a:gd name="T9" fmla="*/ 165 h 770"/>
                <a:gd name="T10" fmla="*/ 232 w 1235"/>
                <a:gd name="T11" fmla="*/ 108 h 770"/>
                <a:gd name="T12" fmla="*/ 336 w 1235"/>
                <a:gd name="T13" fmla="*/ 62 h 770"/>
                <a:gd name="T14" fmla="*/ 449 w 1235"/>
                <a:gd name="T15" fmla="*/ 26 h 770"/>
                <a:gd name="T16" fmla="*/ 573 w 1235"/>
                <a:gd name="T17" fmla="*/ 5 h 770"/>
                <a:gd name="T18" fmla="*/ 635 w 1235"/>
                <a:gd name="T19" fmla="*/ 0 h 770"/>
                <a:gd name="T20" fmla="*/ 754 w 1235"/>
                <a:gd name="T21" fmla="*/ 0 h 770"/>
                <a:gd name="T22" fmla="*/ 868 w 1235"/>
                <a:gd name="T23" fmla="*/ 15 h 770"/>
                <a:gd name="T24" fmla="*/ 971 w 1235"/>
                <a:gd name="T25" fmla="*/ 46 h 770"/>
                <a:gd name="T26" fmla="*/ 1065 w 1235"/>
                <a:gd name="T27" fmla="*/ 88 h 770"/>
                <a:gd name="T28" fmla="*/ 1137 w 1235"/>
                <a:gd name="T29" fmla="*/ 139 h 770"/>
                <a:gd name="T30" fmla="*/ 1194 w 1235"/>
                <a:gd name="T31" fmla="*/ 202 h 770"/>
                <a:gd name="T32" fmla="*/ 1225 w 1235"/>
                <a:gd name="T33" fmla="*/ 269 h 770"/>
                <a:gd name="T34" fmla="*/ 1235 w 1235"/>
                <a:gd name="T35" fmla="*/ 310 h 770"/>
                <a:gd name="T36" fmla="*/ 1230 w 1235"/>
                <a:gd name="T37" fmla="*/ 388 h 770"/>
                <a:gd name="T38" fmla="*/ 1204 w 1235"/>
                <a:gd name="T39" fmla="*/ 460 h 770"/>
                <a:gd name="T40" fmla="*/ 1152 w 1235"/>
                <a:gd name="T41" fmla="*/ 532 h 770"/>
                <a:gd name="T42" fmla="*/ 1085 w 1235"/>
                <a:gd name="T43" fmla="*/ 600 h 770"/>
                <a:gd name="T44" fmla="*/ 997 w 1235"/>
                <a:gd name="T45" fmla="*/ 656 h 770"/>
                <a:gd name="T46" fmla="*/ 899 w 1235"/>
                <a:gd name="T47" fmla="*/ 703 h 770"/>
                <a:gd name="T48" fmla="*/ 785 w 1235"/>
                <a:gd name="T49" fmla="*/ 739 h 770"/>
                <a:gd name="T50" fmla="*/ 661 w 1235"/>
                <a:gd name="T51" fmla="*/ 760 h 770"/>
                <a:gd name="T52" fmla="*/ 599 w 1235"/>
                <a:gd name="T53" fmla="*/ 765 h 770"/>
                <a:gd name="T54" fmla="*/ 475 w 1235"/>
                <a:gd name="T55" fmla="*/ 765 h 770"/>
                <a:gd name="T56" fmla="*/ 361 w 1235"/>
                <a:gd name="T57" fmla="*/ 749 h 770"/>
                <a:gd name="T58" fmla="*/ 258 w 1235"/>
                <a:gd name="T59" fmla="*/ 724 h 770"/>
                <a:gd name="T60" fmla="*/ 170 w 1235"/>
                <a:gd name="T61" fmla="*/ 682 h 770"/>
                <a:gd name="T62" fmla="*/ 98 w 1235"/>
                <a:gd name="T63" fmla="*/ 625 h 770"/>
                <a:gd name="T64" fmla="*/ 41 w 1235"/>
                <a:gd name="T65" fmla="*/ 563 h 770"/>
                <a:gd name="T66" fmla="*/ 10 w 1235"/>
                <a:gd name="T67" fmla="*/ 496 h 770"/>
                <a:gd name="T68" fmla="*/ 0 w 1235"/>
                <a:gd name="T69" fmla="*/ 45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5" h="770">
                  <a:moveTo>
                    <a:pt x="0" y="455"/>
                  </a:moveTo>
                  <a:lnTo>
                    <a:pt x="0" y="455"/>
                  </a:lnTo>
                  <a:lnTo>
                    <a:pt x="0" y="419"/>
                  </a:lnTo>
                  <a:lnTo>
                    <a:pt x="5" y="377"/>
                  </a:lnTo>
                  <a:lnTo>
                    <a:pt x="15" y="341"/>
                  </a:lnTo>
                  <a:lnTo>
                    <a:pt x="31" y="305"/>
                  </a:lnTo>
                  <a:lnTo>
                    <a:pt x="51" y="269"/>
                  </a:lnTo>
                  <a:lnTo>
                    <a:pt x="82" y="233"/>
                  </a:lnTo>
                  <a:lnTo>
                    <a:pt x="113" y="202"/>
                  </a:lnTo>
                  <a:lnTo>
                    <a:pt x="149" y="165"/>
                  </a:lnTo>
                  <a:lnTo>
                    <a:pt x="191" y="139"/>
                  </a:lnTo>
                  <a:lnTo>
                    <a:pt x="232" y="108"/>
                  </a:lnTo>
                  <a:lnTo>
                    <a:pt x="284" y="88"/>
                  </a:lnTo>
                  <a:lnTo>
                    <a:pt x="336" y="62"/>
                  </a:lnTo>
                  <a:lnTo>
                    <a:pt x="392" y="46"/>
                  </a:lnTo>
                  <a:lnTo>
                    <a:pt x="449" y="26"/>
                  </a:lnTo>
                  <a:lnTo>
                    <a:pt x="506" y="15"/>
                  </a:lnTo>
                  <a:lnTo>
                    <a:pt x="573" y="5"/>
                  </a:lnTo>
                  <a:lnTo>
                    <a:pt x="573" y="5"/>
                  </a:lnTo>
                  <a:lnTo>
                    <a:pt x="635" y="0"/>
                  </a:lnTo>
                  <a:lnTo>
                    <a:pt x="697" y="0"/>
                  </a:lnTo>
                  <a:lnTo>
                    <a:pt x="754" y="0"/>
                  </a:lnTo>
                  <a:lnTo>
                    <a:pt x="816" y="5"/>
                  </a:lnTo>
                  <a:lnTo>
                    <a:pt x="868" y="15"/>
                  </a:lnTo>
                  <a:lnTo>
                    <a:pt x="925" y="31"/>
                  </a:lnTo>
                  <a:lnTo>
                    <a:pt x="971" y="46"/>
                  </a:lnTo>
                  <a:lnTo>
                    <a:pt x="1018" y="62"/>
                  </a:lnTo>
                  <a:lnTo>
                    <a:pt x="1065" y="88"/>
                  </a:lnTo>
                  <a:lnTo>
                    <a:pt x="1101" y="108"/>
                  </a:lnTo>
                  <a:lnTo>
                    <a:pt x="1137" y="139"/>
                  </a:lnTo>
                  <a:lnTo>
                    <a:pt x="1168" y="171"/>
                  </a:lnTo>
                  <a:lnTo>
                    <a:pt x="1194" y="202"/>
                  </a:lnTo>
                  <a:lnTo>
                    <a:pt x="1209" y="233"/>
                  </a:lnTo>
                  <a:lnTo>
                    <a:pt x="1225" y="269"/>
                  </a:lnTo>
                  <a:lnTo>
                    <a:pt x="1235" y="310"/>
                  </a:lnTo>
                  <a:lnTo>
                    <a:pt x="1235" y="310"/>
                  </a:lnTo>
                  <a:lnTo>
                    <a:pt x="1235" y="346"/>
                  </a:lnTo>
                  <a:lnTo>
                    <a:pt x="1230" y="388"/>
                  </a:lnTo>
                  <a:lnTo>
                    <a:pt x="1220" y="424"/>
                  </a:lnTo>
                  <a:lnTo>
                    <a:pt x="1204" y="460"/>
                  </a:lnTo>
                  <a:lnTo>
                    <a:pt x="1178" y="496"/>
                  </a:lnTo>
                  <a:lnTo>
                    <a:pt x="1152" y="532"/>
                  </a:lnTo>
                  <a:lnTo>
                    <a:pt x="1121" y="569"/>
                  </a:lnTo>
                  <a:lnTo>
                    <a:pt x="1085" y="600"/>
                  </a:lnTo>
                  <a:lnTo>
                    <a:pt x="1044" y="625"/>
                  </a:lnTo>
                  <a:lnTo>
                    <a:pt x="997" y="656"/>
                  </a:lnTo>
                  <a:lnTo>
                    <a:pt x="951" y="682"/>
                  </a:lnTo>
                  <a:lnTo>
                    <a:pt x="899" y="703"/>
                  </a:lnTo>
                  <a:lnTo>
                    <a:pt x="842" y="724"/>
                  </a:lnTo>
                  <a:lnTo>
                    <a:pt x="785" y="739"/>
                  </a:lnTo>
                  <a:lnTo>
                    <a:pt x="723" y="749"/>
                  </a:lnTo>
                  <a:lnTo>
                    <a:pt x="661" y="760"/>
                  </a:lnTo>
                  <a:lnTo>
                    <a:pt x="661" y="760"/>
                  </a:lnTo>
                  <a:lnTo>
                    <a:pt x="599" y="765"/>
                  </a:lnTo>
                  <a:lnTo>
                    <a:pt x="537" y="770"/>
                  </a:lnTo>
                  <a:lnTo>
                    <a:pt x="475" y="765"/>
                  </a:lnTo>
                  <a:lnTo>
                    <a:pt x="418" y="760"/>
                  </a:lnTo>
                  <a:lnTo>
                    <a:pt x="361" y="749"/>
                  </a:lnTo>
                  <a:lnTo>
                    <a:pt x="310" y="739"/>
                  </a:lnTo>
                  <a:lnTo>
                    <a:pt x="258" y="724"/>
                  </a:lnTo>
                  <a:lnTo>
                    <a:pt x="212" y="703"/>
                  </a:lnTo>
                  <a:lnTo>
                    <a:pt x="170" y="682"/>
                  </a:lnTo>
                  <a:lnTo>
                    <a:pt x="129" y="656"/>
                  </a:lnTo>
                  <a:lnTo>
                    <a:pt x="98" y="625"/>
                  </a:lnTo>
                  <a:lnTo>
                    <a:pt x="67" y="600"/>
                  </a:lnTo>
                  <a:lnTo>
                    <a:pt x="41" y="563"/>
                  </a:lnTo>
                  <a:lnTo>
                    <a:pt x="20" y="532"/>
                  </a:lnTo>
                  <a:lnTo>
                    <a:pt x="10" y="496"/>
                  </a:lnTo>
                  <a:lnTo>
                    <a:pt x="0" y="455"/>
                  </a:lnTo>
                  <a:lnTo>
                    <a:pt x="0" y="4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49"/>
            <p:cNvSpPr>
              <a:spLocks/>
            </p:cNvSpPr>
            <p:nvPr/>
          </p:nvSpPr>
          <p:spPr bwMode="auto">
            <a:xfrm>
              <a:off x="1466" y="2523"/>
              <a:ext cx="347" cy="124"/>
            </a:xfrm>
            <a:custGeom>
              <a:avLst/>
              <a:gdLst>
                <a:gd name="T0" fmla="*/ 0 w 347"/>
                <a:gd name="T1" fmla="*/ 124 h 124"/>
                <a:gd name="T2" fmla="*/ 0 w 347"/>
                <a:gd name="T3" fmla="*/ 124 h 124"/>
                <a:gd name="T4" fmla="*/ 32 w 347"/>
                <a:gd name="T5" fmla="*/ 93 h 124"/>
                <a:gd name="T6" fmla="*/ 68 w 347"/>
                <a:gd name="T7" fmla="*/ 68 h 124"/>
                <a:gd name="T8" fmla="*/ 109 w 347"/>
                <a:gd name="T9" fmla="*/ 37 h 124"/>
                <a:gd name="T10" fmla="*/ 166 w 347"/>
                <a:gd name="T11" fmla="*/ 16 h 124"/>
                <a:gd name="T12" fmla="*/ 192 w 347"/>
                <a:gd name="T13" fmla="*/ 5 h 124"/>
                <a:gd name="T14" fmla="*/ 223 w 347"/>
                <a:gd name="T15" fmla="*/ 0 h 124"/>
                <a:gd name="T16" fmla="*/ 254 w 347"/>
                <a:gd name="T17" fmla="*/ 0 h 124"/>
                <a:gd name="T18" fmla="*/ 285 w 347"/>
                <a:gd name="T19" fmla="*/ 0 h 124"/>
                <a:gd name="T20" fmla="*/ 316 w 347"/>
                <a:gd name="T21" fmla="*/ 11 h 124"/>
                <a:gd name="T22" fmla="*/ 347 w 347"/>
                <a:gd name="T23" fmla="*/ 26 h 124"/>
                <a:gd name="T24" fmla="*/ 347 w 347"/>
                <a:gd name="T25" fmla="*/ 26 h 124"/>
                <a:gd name="T26" fmla="*/ 321 w 347"/>
                <a:gd name="T27" fmla="*/ 26 h 124"/>
                <a:gd name="T28" fmla="*/ 249 w 347"/>
                <a:gd name="T29" fmla="*/ 31 h 124"/>
                <a:gd name="T30" fmla="*/ 197 w 347"/>
                <a:gd name="T31" fmla="*/ 42 h 124"/>
                <a:gd name="T32" fmla="*/ 140 w 347"/>
                <a:gd name="T33" fmla="*/ 62 h 124"/>
                <a:gd name="T34" fmla="*/ 73 w 347"/>
                <a:gd name="T35" fmla="*/ 88 h 124"/>
                <a:gd name="T36" fmla="*/ 0 w 347"/>
                <a:gd name="T37" fmla="*/ 124 h 124"/>
                <a:gd name="T38" fmla="*/ 0 w 347"/>
                <a:gd name="T3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7" h="124">
                  <a:moveTo>
                    <a:pt x="0" y="124"/>
                  </a:moveTo>
                  <a:lnTo>
                    <a:pt x="0" y="124"/>
                  </a:lnTo>
                  <a:lnTo>
                    <a:pt x="32" y="93"/>
                  </a:lnTo>
                  <a:lnTo>
                    <a:pt x="68" y="68"/>
                  </a:lnTo>
                  <a:lnTo>
                    <a:pt x="109" y="37"/>
                  </a:lnTo>
                  <a:lnTo>
                    <a:pt x="166" y="16"/>
                  </a:lnTo>
                  <a:lnTo>
                    <a:pt x="192" y="5"/>
                  </a:lnTo>
                  <a:lnTo>
                    <a:pt x="223" y="0"/>
                  </a:lnTo>
                  <a:lnTo>
                    <a:pt x="254" y="0"/>
                  </a:lnTo>
                  <a:lnTo>
                    <a:pt x="285" y="0"/>
                  </a:lnTo>
                  <a:lnTo>
                    <a:pt x="316" y="11"/>
                  </a:lnTo>
                  <a:lnTo>
                    <a:pt x="347" y="26"/>
                  </a:lnTo>
                  <a:lnTo>
                    <a:pt x="347" y="26"/>
                  </a:lnTo>
                  <a:lnTo>
                    <a:pt x="321" y="26"/>
                  </a:lnTo>
                  <a:lnTo>
                    <a:pt x="249" y="31"/>
                  </a:lnTo>
                  <a:lnTo>
                    <a:pt x="197" y="42"/>
                  </a:lnTo>
                  <a:lnTo>
                    <a:pt x="140" y="62"/>
                  </a:lnTo>
                  <a:lnTo>
                    <a:pt x="73" y="88"/>
                  </a:lnTo>
                  <a:lnTo>
                    <a:pt x="0" y="124"/>
                  </a:lnTo>
                  <a:lnTo>
                    <a:pt x="0"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50"/>
            <p:cNvSpPr>
              <a:spLocks/>
            </p:cNvSpPr>
            <p:nvPr/>
          </p:nvSpPr>
          <p:spPr bwMode="auto">
            <a:xfrm>
              <a:off x="769" y="2689"/>
              <a:ext cx="915" cy="579"/>
            </a:xfrm>
            <a:custGeom>
              <a:avLst/>
              <a:gdLst>
                <a:gd name="T0" fmla="*/ 41 w 915"/>
                <a:gd name="T1" fmla="*/ 0 h 579"/>
                <a:gd name="T2" fmla="*/ 41 w 915"/>
                <a:gd name="T3" fmla="*/ 0 h 579"/>
                <a:gd name="T4" fmla="*/ 56 w 915"/>
                <a:gd name="T5" fmla="*/ 15 h 579"/>
                <a:gd name="T6" fmla="*/ 108 w 915"/>
                <a:gd name="T7" fmla="*/ 46 h 579"/>
                <a:gd name="T8" fmla="*/ 186 w 915"/>
                <a:gd name="T9" fmla="*/ 82 h 579"/>
                <a:gd name="T10" fmla="*/ 237 w 915"/>
                <a:gd name="T11" fmla="*/ 103 h 579"/>
                <a:gd name="T12" fmla="*/ 294 w 915"/>
                <a:gd name="T13" fmla="*/ 124 h 579"/>
                <a:gd name="T14" fmla="*/ 356 w 915"/>
                <a:gd name="T15" fmla="*/ 139 h 579"/>
                <a:gd name="T16" fmla="*/ 423 w 915"/>
                <a:gd name="T17" fmla="*/ 155 h 579"/>
                <a:gd name="T18" fmla="*/ 496 w 915"/>
                <a:gd name="T19" fmla="*/ 165 h 579"/>
                <a:gd name="T20" fmla="*/ 573 w 915"/>
                <a:gd name="T21" fmla="*/ 165 h 579"/>
                <a:gd name="T22" fmla="*/ 651 w 915"/>
                <a:gd name="T23" fmla="*/ 160 h 579"/>
                <a:gd name="T24" fmla="*/ 739 w 915"/>
                <a:gd name="T25" fmla="*/ 150 h 579"/>
                <a:gd name="T26" fmla="*/ 827 w 915"/>
                <a:gd name="T27" fmla="*/ 124 h 579"/>
                <a:gd name="T28" fmla="*/ 915 w 915"/>
                <a:gd name="T29" fmla="*/ 93 h 579"/>
                <a:gd name="T30" fmla="*/ 915 w 915"/>
                <a:gd name="T31" fmla="*/ 93 h 579"/>
                <a:gd name="T32" fmla="*/ 889 w 915"/>
                <a:gd name="T33" fmla="*/ 144 h 579"/>
                <a:gd name="T34" fmla="*/ 816 w 915"/>
                <a:gd name="T35" fmla="*/ 269 h 579"/>
                <a:gd name="T36" fmla="*/ 775 w 915"/>
                <a:gd name="T37" fmla="*/ 346 h 579"/>
                <a:gd name="T38" fmla="*/ 729 w 915"/>
                <a:gd name="T39" fmla="*/ 413 h 579"/>
                <a:gd name="T40" fmla="*/ 687 w 915"/>
                <a:gd name="T41" fmla="*/ 480 h 579"/>
                <a:gd name="T42" fmla="*/ 641 w 915"/>
                <a:gd name="T43" fmla="*/ 532 h 579"/>
                <a:gd name="T44" fmla="*/ 641 w 915"/>
                <a:gd name="T45" fmla="*/ 532 h 579"/>
                <a:gd name="T46" fmla="*/ 625 w 915"/>
                <a:gd name="T47" fmla="*/ 548 h 579"/>
                <a:gd name="T48" fmla="*/ 604 w 915"/>
                <a:gd name="T49" fmla="*/ 558 h 579"/>
                <a:gd name="T50" fmla="*/ 604 w 915"/>
                <a:gd name="T51" fmla="*/ 558 h 579"/>
                <a:gd name="T52" fmla="*/ 584 w 915"/>
                <a:gd name="T53" fmla="*/ 568 h 579"/>
                <a:gd name="T54" fmla="*/ 553 w 915"/>
                <a:gd name="T55" fmla="*/ 574 h 579"/>
                <a:gd name="T56" fmla="*/ 517 w 915"/>
                <a:gd name="T57" fmla="*/ 579 h 579"/>
                <a:gd name="T58" fmla="*/ 470 w 915"/>
                <a:gd name="T59" fmla="*/ 579 h 579"/>
                <a:gd name="T60" fmla="*/ 423 w 915"/>
                <a:gd name="T61" fmla="*/ 574 h 579"/>
                <a:gd name="T62" fmla="*/ 377 w 915"/>
                <a:gd name="T63" fmla="*/ 568 h 579"/>
                <a:gd name="T64" fmla="*/ 325 w 915"/>
                <a:gd name="T65" fmla="*/ 558 h 579"/>
                <a:gd name="T66" fmla="*/ 274 w 915"/>
                <a:gd name="T67" fmla="*/ 548 h 579"/>
                <a:gd name="T68" fmla="*/ 222 w 915"/>
                <a:gd name="T69" fmla="*/ 527 h 579"/>
                <a:gd name="T70" fmla="*/ 175 w 915"/>
                <a:gd name="T71" fmla="*/ 506 h 579"/>
                <a:gd name="T72" fmla="*/ 129 w 915"/>
                <a:gd name="T73" fmla="*/ 480 h 579"/>
                <a:gd name="T74" fmla="*/ 87 w 915"/>
                <a:gd name="T75" fmla="*/ 455 h 579"/>
                <a:gd name="T76" fmla="*/ 56 w 915"/>
                <a:gd name="T77" fmla="*/ 418 h 579"/>
                <a:gd name="T78" fmla="*/ 31 w 915"/>
                <a:gd name="T79" fmla="*/ 382 h 579"/>
                <a:gd name="T80" fmla="*/ 10 w 915"/>
                <a:gd name="T81" fmla="*/ 336 h 579"/>
                <a:gd name="T82" fmla="*/ 0 w 915"/>
                <a:gd name="T83" fmla="*/ 289 h 579"/>
                <a:gd name="T84" fmla="*/ 0 w 915"/>
                <a:gd name="T85" fmla="*/ 289 h 579"/>
                <a:gd name="T86" fmla="*/ 10 w 915"/>
                <a:gd name="T87" fmla="*/ 160 h 579"/>
                <a:gd name="T88" fmla="*/ 20 w 915"/>
                <a:gd name="T89" fmla="*/ 62 h 579"/>
                <a:gd name="T90" fmla="*/ 31 w 915"/>
                <a:gd name="T91" fmla="*/ 26 h 579"/>
                <a:gd name="T92" fmla="*/ 41 w 915"/>
                <a:gd name="T93" fmla="*/ 0 h 579"/>
                <a:gd name="T94" fmla="*/ 41 w 915"/>
                <a:gd name="T95"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15" h="579">
                  <a:moveTo>
                    <a:pt x="41" y="0"/>
                  </a:moveTo>
                  <a:lnTo>
                    <a:pt x="41" y="0"/>
                  </a:lnTo>
                  <a:lnTo>
                    <a:pt x="56" y="15"/>
                  </a:lnTo>
                  <a:lnTo>
                    <a:pt x="108" y="46"/>
                  </a:lnTo>
                  <a:lnTo>
                    <a:pt x="186" y="82"/>
                  </a:lnTo>
                  <a:lnTo>
                    <a:pt x="237" y="103"/>
                  </a:lnTo>
                  <a:lnTo>
                    <a:pt x="294" y="124"/>
                  </a:lnTo>
                  <a:lnTo>
                    <a:pt x="356" y="139"/>
                  </a:lnTo>
                  <a:lnTo>
                    <a:pt x="423" y="155"/>
                  </a:lnTo>
                  <a:lnTo>
                    <a:pt x="496" y="165"/>
                  </a:lnTo>
                  <a:lnTo>
                    <a:pt x="573" y="165"/>
                  </a:lnTo>
                  <a:lnTo>
                    <a:pt x="651" y="160"/>
                  </a:lnTo>
                  <a:lnTo>
                    <a:pt x="739" y="150"/>
                  </a:lnTo>
                  <a:lnTo>
                    <a:pt x="827" y="124"/>
                  </a:lnTo>
                  <a:lnTo>
                    <a:pt x="915" y="93"/>
                  </a:lnTo>
                  <a:lnTo>
                    <a:pt x="915" y="93"/>
                  </a:lnTo>
                  <a:lnTo>
                    <a:pt x="889" y="144"/>
                  </a:lnTo>
                  <a:lnTo>
                    <a:pt x="816" y="269"/>
                  </a:lnTo>
                  <a:lnTo>
                    <a:pt x="775" y="346"/>
                  </a:lnTo>
                  <a:lnTo>
                    <a:pt x="729" y="413"/>
                  </a:lnTo>
                  <a:lnTo>
                    <a:pt x="687" y="480"/>
                  </a:lnTo>
                  <a:lnTo>
                    <a:pt x="641" y="532"/>
                  </a:lnTo>
                  <a:lnTo>
                    <a:pt x="641" y="532"/>
                  </a:lnTo>
                  <a:lnTo>
                    <a:pt x="625" y="548"/>
                  </a:lnTo>
                  <a:lnTo>
                    <a:pt x="604" y="558"/>
                  </a:lnTo>
                  <a:lnTo>
                    <a:pt x="604" y="558"/>
                  </a:lnTo>
                  <a:lnTo>
                    <a:pt x="584" y="568"/>
                  </a:lnTo>
                  <a:lnTo>
                    <a:pt x="553" y="574"/>
                  </a:lnTo>
                  <a:lnTo>
                    <a:pt x="517" y="579"/>
                  </a:lnTo>
                  <a:lnTo>
                    <a:pt x="470" y="579"/>
                  </a:lnTo>
                  <a:lnTo>
                    <a:pt x="423" y="574"/>
                  </a:lnTo>
                  <a:lnTo>
                    <a:pt x="377" y="568"/>
                  </a:lnTo>
                  <a:lnTo>
                    <a:pt x="325" y="558"/>
                  </a:lnTo>
                  <a:lnTo>
                    <a:pt x="274" y="548"/>
                  </a:lnTo>
                  <a:lnTo>
                    <a:pt x="222" y="527"/>
                  </a:lnTo>
                  <a:lnTo>
                    <a:pt x="175" y="506"/>
                  </a:lnTo>
                  <a:lnTo>
                    <a:pt x="129" y="480"/>
                  </a:lnTo>
                  <a:lnTo>
                    <a:pt x="87" y="455"/>
                  </a:lnTo>
                  <a:lnTo>
                    <a:pt x="56" y="418"/>
                  </a:lnTo>
                  <a:lnTo>
                    <a:pt x="31" y="382"/>
                  </a:lnTo>
                  <a:lnTo>
                    <a:pt x="10" y="336"/>
                  </a:lnTo>
                  <a:lnTo>
                    <a:pt x="0" y="289"/>
                  </a:lnTo>
                  <a:lnTo>
                    <a:pt x="0" y="289"/>
                  </a:lnTo>
                  <a:lnTo>
                    <a:pt x="10" y="160"/>
                  </a:lnTo>
                  <a:lnTo>
                    <a:pt x="20" y="62"/>
                  </a:lnTo>
                  <a:lnTo>
                    <a:pt x="31" y="26"/>
                  </a:lnTo>
                  <a:lnTo>
                    <a:pt x="41" y="0"/>
                  </a:lnTo>
                  <a:lnTo>
                    <a:pt x="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51"/>
            <p:cNvSpPr>
              <a:spLocks/>
            </p:cNvSpPr>
            <p:nvPr/>
          </p:nvSpPr>
          <p:spPr bwMode="auto">
            <a:xfrm>
              <a:off x="1601" y="2782"/>
              <a:ext cx="662" cy="320"/>
            </a:xfrm>
            <a:custGeom>
              <a:avLst/>
              <a:gdLst>
                <a:gd name="T0" fmla="*/ 83 w 662"/>
                <a:gd name="T1" fmla="*/ 0 h 320"/>
                <a:gd name="T2" fmla="*/ 538 w 662"/>
                <a:gd name="T3" fmla="*/ 181 h 320"/>
                <a:gd name="T4" fmla="*/ 538 w 662"/>
                <a:gd name="T5" fmla="*/ 181 h 320"/>
                <a:gd name="T6" fmla="*/ 569 w 662"/>
                <a:gd name="T7" fmla="*/ 181 h 320"/>
                <a:gd name="T8" fmla="*/ 594 w 662"/>
                <a:gd name="T9" fmla="*/ 186 h 320"/>
                <a:gd name="T10" fmla="*/ 625 w 662"/>
                <a:gd name="T11" fmla="*/ 191 h 320"/>
                <a:gd name="T12" fmla="*/ 646 w 662"/>
                <a:gd name="T13" fmla="*/ 201 h 320"/>
                <a:gd name="T14" fmla="*/ 656 w 662"/>
                <a:gd name="T15" fmla="*/ 212 h 320"/>
                <a:gd name="T16" fmla="*/ 662 w 662"/>
                <a:gd name="T17" fmla="*/ 222 h 320"/>
                <a:gd name="T18" fmla="*/ 662 w 662"/>
                <a:gd name="T19" fmla="*/ 232 h 320"/>
                <a:gd name="T20" fmla="*/ 656 w 662"/>
                <a:gd name="T21" fmla="*/ 248 h 320"/>
                <a:gd name="T22" fmla="*/ 646 w 662"/>
                <a:gd name="T23" fmla="*/ 269 h 320"/>
                <a:gd name="T24" fmla="*/ 631 w 662"/>
                <a:gd name="T25" fmla="*/ 289 h 320"/>
                <a:gd name="T26" fmla="*/ 631 w 662"/>
                <a:gd name="T27" fmla="*/ 289 h 320"/>
                <a:gd name="T28" fmla="*/ 610 w 662"/>
                <a:gd name="T29" fmla="*/ 300 h 320"/>
                <a:gd name="T30" fmla="*/ 589 w 662"/>
                <a:gd name="T31" fmla="*/ 310 h 320"/>
                <a:gd name="T32" fmla="*/ 563 w 662"/>
                <a:gd name="T33" fmla="*/ 320 h 320"/>
                <a:gd name="T34" fmla="*/ 532 w 662"/>
                <a:gd name="T35" fmla="*/ 320 h 320"/>
                <a:gd name="T36" fmla="*/ 496 w 662"/>
                <a:gd name="T37" fmla="*/ 315 h 320"/>
                <a:gd name="T38" fmla="*/ 481 w 662"/>
                <a:gd name="T39" fmla="*/ 305 h 320"/>
                <a:gd name="T40" fmla="*/ 465 w 662"/>
                <a:gd name="T41" fmla="*/ 289 h 320"/>
                <a:gd name="T42" fmla="*/ 450 w 662"/>
                <a:gd name="T43" fmla="*/ 274 h 320"/>
                <a:gd name="T44" fmla="*/ 434 w 662"/>
                <a:gd name="T45" fmla="*/ 253 h 320"/>
                <a:gd name="T46" fmla="*/ 434 w 662"/>
                <a:gd name="T47" fmla="*/ 253 h 320"/>
                <a:gd name="T48" fmla="*/ 393 w 662"/>
                <a:gd name="T49" fmla="*/ 227 h 320"/>
                <a:gd name="T50" fmla="*/ 346 w 662"/>
                <a:gd name="T51" fmla="*/ 201 h 320"/>
                <a:gd name="T52" fmla="*/ 289 w 662"/>
                <a:gd name="T53" fmla="*/ 170 h 320"/>
                <a:gd name="T54" fmla="*/ 222 w 662"/>
                <a:gd name="T55" fmla="*/ 139 h 320"/>
                <a:gd name="T56" fmla="*/ 150 w 662"/>
                <a:gd name="T57" fmla="*/ 119 h 320"/>
                <a:gd name="T58" fmla="*/ 114 w 662"/>
                <a:gd name="T59" fmla="*/ 114 h 320"/>
                <a:gd name="T60" fmla="*/ 77 w 662"/>
                <a:gd name="T61" fmla="*/ 108 h 320"/>
                <a:gd name="T62" fmla="*/ 36 w 662"/>
                <a:gd name="T63" fmla="*/ 108 h 320"/>
                <a:gd name="T64" fmla="*/ 0 w 662"/>
                <a:gd name="T65" fmla="*/ 114 h 320"/>
                <a:gd name="T66" fmla="*/ 83 w 662"/>
                <a:gd name="T6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2" h="320">
                  <a:moveTo>
                    <a:pt x="83" y="0"/>
                  </a:moveTo>
                  <a:lnTo>
                    <a:pt x="538" y="181"/>
                  </a:lnTo>
                  <a:lnTo>
                    <a:pt x="538" y="181"/>
                  </a:lnTo>
                  <a:lnTo>
                    <a:pt x="569" y="181"/>
                  </a:lnTo>
                  <a:lnTo>
                    <a:pt x="594" y="186"/>
                  </a:lnTo>
                  <a:lnTo>
                    <a:pt x="625" y="191"/>
                  </a:lnTo>
                  <a:lnTo>
                    <a:pt x="646" y="201"/>
                  </a:lnTo>
                  <a:lnTo>
                    <a:pt x="656" y="212"/>
                  </a:lnTo>
                  <a:lnTo>
                    <a:pt x="662" y="222"/>
                  </a:lnTo>
                  <a:lnTo>
                    <a:pt x="662" y="232"/>
                  </a:lnTo>
                  <a:lnTo>
                    <a:pt x="656" y="248"/>
                  </a:lnTo>
                  <a:lnTo>
                    <a:pt x="646" y="269"/>
                  </a:lnTo>
                  <a:lnTo>
                    <a:pt x="631" y="289"/>
                  </a:lnTo>
                  <a:lnTo>
                    <a:pt x="631" y="289"/>
                  </a:lnTo>
                  <a:lnTo>
                    <a:pt x="610" y="300"/>
                  </a:lnTo>
                  <a:lnTo>
                    <a:pt x="589" y="310"/>
                  </a:lnTo>
                  <a:lnTo>
                    <a:pt x="563" y="320"/>
                  </a:lnTo>
                  <a:lnTo>
                    <a:pt x="532" y="320"/>
                  </a:lnTo>
                  <a:lnTo>
                    <a:pt x="496" y="315"/>
                  </a:lnTo>
                  <a:lnTo>
                    <a:pt x="481" y="305"/>
                  </a:lnTo>
                  <a:lnTo>
                    <a:pt x="465" y="289"/>
                  </a:lnTo>
                  <a:lnTo>
                    <a:pt x="450" y="274"/>
                  </a:lnTo>
                  <a:lnTo>
                    <a:pt x="434" y="253"/>
                  </a:lnTo>
                  <a:lnTo>
                    <a:pt x="434" y="253"/>
                  </a:lnTo>
                  <a:lnTo>
                    <a:pt x="393" y="227"/>
                  </a:lnTo>
                  <a:lnTo>
                    <a:pt x="346" y="201"/>
                  </a:lnTo>
                  <a:lnTo>
                    <a:pt x="289" y="170"/>
                  </a:lnTo>
                  <a:lnTo>
                    <a:pt x="222" y="139"/>
                  </a:lnTo>
                  <a:lnTo>
                    <a:pt x="150" y="119"/>
                  </a:lnTo>
                  <a:lnTo>
                    <a:pt x="114" y="114"/>
                  </a:lnTo>
                  <a:lnTo>
                    <a:pt x="77" y="108"/>
                  </a:lnTo>
                  <a:lnTo>
                    <a:pt x="36" y="108"/>
                  </a:lnTo>
                  <a:lnTo>
                    <a:pt x="0" y="114"/>
                  </a:lnTo>
                  <a:lnTo>
                    <a:pt x="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52"/>
            <p:cNvSpPr>
              <a:spLocks/>
            </p:cNvSpPr>
            <p:nvPr/>
          </p:nvSpPr>
          <p:spPr bwMode="auto">
            <a:xfrm>
              <a:off x="3457" y="3180"/>
              <a:ext cx="579" cy="388"/>
            </a:xfrm>
            <a:custGeom>
              <a:avLst/>
              <a:gdLst>
                <a:gd name="T0" fmla="*/ 569 w 579"/>
                <a:gd name="T1" fmla="*/ 0 h 388"/>
                <a:gd name="T2" fmla="*/ 569 w 579"/>
                <a:gd name="T3" fmla="*/ 0 h 388"/>
                <a:gd name="T4" fmla="*/ 512 w 579"/>
                <a:gd name="T5" fmla="*/ 15 h 388"/>
                <a:gd name="T6" fmla="*/ 382 w 579"/>
                <a:gd name="T7" fmla="*/ 46 h 388"/>
                <a:gd name="T8" fmla="*/ 310 w 579"/>
                <a:gd name="T9" fmla="*/ 72 h 388"/>
                <a:gd name="T10" fmla="*/ 248 w 579"/>
                <a:gd name="T11" fmla="*/ 98 h 388"/>
                <a:gd name="T12" fmla="*/ 222 w 579"/>
                <a:gd name="T13" fmla="*/ 114 h 388"/>
                <a:gd name="T14" fmla="*/ 201 w 579"/>
                <a:gd name="T15" fmla="*/ 129 h 388"/>
                <a:gd name="T16" fmla="*/ 186 w 579"/>
                <a:gd name="T17" fmla="*/ 145 h 388"/>
                <a:gd name="T18" fmla="*/ 181 w 579"/>
                <a:gd name="T19" fmla="*/ 160 h 388"/>
                <a:gd name="T20" fmla="*/ 139 w 579"/>
                <a:gd name="T21" fmla="*/ 315 h 388"/>
                <a:gd name="T22" fmla="*/ 139 w 579"/>
                <a:gd name="T23" fmla="*/ 315 h 388"/>
                <a:gd name="T24" fmla="*/ 98 w 579"/>
                <a:gd name="T25" fmla="*/ 315 h 388"/>
                <a:gd name="T26" fmla="*/ 62 w 579"/>
                <a:gd name="T27" fmla="*/ 315 h 388"/>
                <a:gd name="T28" fmla="*/ 21 w 579"/>
                <a:gd name="T29" fmla="*/ 325 h 388"/>
                <a:gd name="T30" fmla="*/ 21 w 579"/>
                <a:gd name="T31" fmla="*/ 325 h 388"/>
                <a:gd name="T32" fmla="*/ 10 w 579"/>
                <a:gd name="T33" fmla="*/ 336 h 388"/>
                <a:gd name="T34" fmla="*/ 0 w 579"/>
                <a:gd name="T35" fmla="*/ 346 h 388"/>
                <a:gd name="T36" fmla="*/ 0 w 579"/>
                <a:gd name="T37" fmla="*/ 362 h 388"/>
                <a:gd name="T38" fmla="*/ 5 w 579"/>
                <a:gd name="T39" fmla="*/ 367 h 388"/>
                <a:gd name="T40" fmla="*/ 15 w 579"/>
                <a:gd name="T41" fmla="*/ 372 h 388"/>
                <a:gd name="T42" fmla="*/ 41 w 579"/>
                <a:gd name="T43" fmla="*/ 382 h 388"/>
                <a:gd name="T44" fmla="*/ 98 w 579"/>
                <a:gd name="T45" fmla="*/ 388 h 388"/>
                <a:gd name="T46" fmla="*/ 181 w 579"/>
                <a:gd name="T47" fmla="*/ 388 h 388"/>
                <a:gd name="T48" fmla="*/ 295 w 579"/>
                <a:gd name="T49" fmla="*/ 191 h 388"/>
                <a:gd name="T50" fmla="*/ 579 w 579"/>
                <a:gd name="T51" fmla="*/ 83 h 388"/>
                <a:gd name="T52" fmla="*/ 569 w 579"/>
                <a:gd name="T53"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9" h="388">
                  <a:moveTo>
                    <a:pt x="569" y="0"/>
                  </a:moveTo>
                  <a:lnTo>
                    <a:pt x="569" y="0"/>
                  </a:lnTo>
                  <a:lnTo>
                    <a:pt x="512" y="15"/>
                  </a:lnTo>
                  <a:lnTo>
                    <a:pt x="382" y="46"/>
                  </a:lnTo>
                  <a:lnTo>
                    <a:pt x="310" y="72"/>
                  </a:lnTo>
                  <a:lnTo>
                    <a:pt x="248" y="98"/>
                  </a:lnTo>
                  <a:lnTo>
                    <a:pt x="222" y="114"/>
                  </a:lnTo>
                  <a:lnTo>
                    <a:pt x="201" y="129"/>
                  </a:lnTo>
                  <a:lnTo>
                    <a:pt x="186" y="145"/>
                  </a:lnTo>
                  <a:lnTo>
                    <a:pt x="181" y="160"/>
                  </a:lnTo>
                  <a:lnTo>
                    <a:pt x="139" y="315"/>
                  </a:lnTo>
                  <a:lnTo>
                    <a:pt x="139" y="315"/>
                  </a:lnTo>
                  <a:lnTo>
                    <a:pt x="98" y="315"/>
                  </a:lnTo>
                  <a:lnTo>
                    <a:pt x="62" y="315"/>
                  </a:lnTo>
                  <a:lnTo>
                    <a:pt x="21" y="325"/>
                  </a:lnTo>
                  <a:lnTo>
                    <a:pt x="21" y="325"/>
                  </a:lnTo>
                  <a:lnTo>
                    <a:pt x="10" y="336"/>
                  </a:lnTo>
                  <a:lnTo>
                    <a:pt x="0" y="346"/>
                  </a:lnTo>
                  <a:lnTo>
                    <a:pt x="0" y="362"/>
                  </a:lnTo>
                  <a:lnTo>
                    <a:pt x="5" y="367"/>
                  </a:lnTo>
                  <a:lnTo>
                    <a:pt x="15" y="372"/>
                  </a:lnTo>
                  <a:lnTo>
                    <a:pt x="41" y="382"/>
                  </a:lnTo>
                  <a:lnTo>
                    <a:pt x="98" y="388"/>
                  </a:lnTo>
                  <a:lnTo>
                    <a:pt x="181" y="388"/>
                  </a:lnTo>
                  <a:lnTo>
                    <a:pt x="295" y="191"/>
                  </a:lnTo>
                  <a:lnTo>
                    <a:pt x="579" y="83"/>
                  </a:lnTo>
                  <a:lnTo>
                    <a:pt x="56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53"/>
            <p:cNvSpPr>
              <a:spLocks/>
            </p:cNvSpPr>
            <p:nvPr/>
          </p:nvSpPr>
          <p:spPr bwMode="auto">
            <a:xfrm>
              <a:off x="4129" y="3004"/>
              <a:ext cx="393" cy="719"/>
            </a:xfrm>
            <a:custGeom>
              <a:avLst/>
              <a:gdLst>
                <a:gd name="T0" fmla="*/ 274 w 393"/>
                <a:gd name="T1" fmla="*/ 103 h 719"/>
                <a:gd name="T2" fmla="*/ 274 w 393"/>
                <a:gd name="T3" fmla="*/ 103 h 719"/>
                <a:gd name="T4" fmla="*/ 233 w 393"/>
                <a:gd name="T5" fmla="*/ 145 h 719"/>
                <a:gd name="T6" fmla="*/ 145 w 393"/>
                <a:gd name="T7" fmla="*/ 243 h 719"/>
                <a:gd name="T8" fmla="*/ 98 w 393"/>
                <a:gd name="T9" fmla="*/ 305 h 719"/>
                <a:gd name="T10" fmla="*/ 62 w 393"/>
                <a:gd name="T11" fmla="*/ 362 h 719"/>
                <a:gd name="T12" fmla="*/ 46 w 393"/>
                <a:gd name="T13" fmla="*/ 388 h 719"/>
                <a:gd name="T14" fmla="*/ 41 w 393"/>
                <a:gd name="T15" fmla="*/ 414 h 719"/>
                <a:gd name="T16" fmla="*/ 36 w 393"/>
                <a:gd name="T17" fmla="*/ 434 h 719"/>
                <a:gd name="T18" fmla="*/ 36 w 393"/>
                <a:gd name="T19" fmla="*/ 450 h 719"/>
                <a:gd name="T20" fmla="*/ 93 w 393"/>
                <a:gd name="T21" fmla="*/ 600 h 719"/>
                <a:gd name="T22" fmla="*/ 93 w 393"/>
                <a:gd name="T23" fmla="*/ 600 h 719"/>
                <a:gd name="T24" fmla="*/ 57 w 393"/>
                <a:gd name="T25" fmla="*/ 620 h 719"/>
                <a:gd name="T26" fmla="*/ 26 w 393"/>
                <a:gd name="T27" fmla="*/ 646 h 719"/>
                <a:gd name="T28" fmla="*/ 0 w 393"/>
                <a:gd name="T29" fmla="*/ 677 h 719"/>
                <a:gd name="T30" fmla="*/ 0 w 393"/>
                <a:gd name="T31" fmla="*/ 677 h 719"/>
                <a:gd name="T32" fmla="*/ 0 w 393"/>
                <a:gd name="T33" fmla="*/ 693 h 719"/>
                <a:gd name="T34" fmla="*/ 0 w 393"/>
                <a:gd name="T35" fmla="*/ 708 h 719"/>
                <a:gd name="T36" fmla="*/ 5 w 393"/>
                <a:gd name="T37" fmla="*/ 719 h 719"/>
                <a:gd name="T38" fmla="*/ 10 w 393"/>
                <a:gd name="T39" fmla="*/ 719 h 719"/>
                <a:gd name="T40" fmla="*/ 21 w 393"/>
                <a:gd name="T41" fmla="*/ 719 h 719"/>
                <a:gd name="T42" fmla="*/ 52 w 393"/>
                <a:gd name="T43" fmla="*/ 713 h 719"/>
                <a:gd name="T44" fmla="*/ 98 w 393"/>
                <a:gd name="T45" fmla="*/ 688 h 719"/>
                <a:gd name="T46" fmla="*/ 165 w 393"/>
                <a:gd name="T47" fmla="*/ 636 h 719"/>
                <a:gd name="T48" fmla="*/ 155 w 393"/>
                <a:gd name="T49" fmla="*/ 408 h 719"/>
                <a:gd name="T50" fmla="*/ 155 w 393"/>
                <a:gd name="T51" fmla="*/ 408 h 719"/>
                <a:gd name="T52" fmla="*/ 202 w 393"/>
                <a:gd name="T53" fmla="*/ 372 h 719"/>
                <a:gd name="T54" fmla="*/ 253 w 393"/>
                <a:gd name="T55" fmla="*/ 336 h 719"/>
                <a:gd name="T56" fmla="*/ 305 w 393"/>
                <a:gd name="T57" fmla="*/ 284 h 719"/>
                <a:gd name="T58" fmla="*/ 352 w 393"/>
                <a:gd name="T59" fmla="*/ 228 h 719"/>
                <a:gd name="T60" fmla="*/ 367 w 393"/>
                <a:gd name="T61" fmla="*/ 196 h 719"/>
                <a:gd name="T62" fmla="*/ 383 w 393"/>
                <a:gd name="T63" fmla="*/ 165 h 719"/>
                <a:gd name="T64" fmla="*/ 388 w 393"/>
                <a:gd name="T65" fmla="*/ 134 h 719"/>
                <a:gd name="T66" fmla="*/ 393 w 393"/>
                <a:gd name="T67" fmla="*/ 109 h 719"/>
                <a:gd name="T68" fmla="*/ 383 w 393"/>
                <a:gd name="T69" fmla="*/ 78 h 719"/>
                <a:gd name="T70" fmla="*/ 367 w 393"/>
                <a:gd name="T71" fmla="*/ 52 h 719"/>
                <a:gd name="T72" fmla="*/ 367 w 393"/>
                <a:gd name="T73" fmla="*/ 52 h 719"/>
                <a:gd name="T74" fmla="*/ 331 w 393"/>
                <a:gd name="T75" fmla="*/ 16 h 719"/>
                <a:gd name="T76" fmla="*/ 315 w 393"/>
                <a:gd name="T77" fmla="*/ 5 h 719"/>
                <a:gd name="T78" fmla="*/ 305 w 393"/>
                <a:gd name="T79" fmla="*/ 0 h 719"/>
                <a:gd name="T80" fmla="*/ 295 w 393"/>
                <a:gd name="T81" fmla="*/ 0 h 719"/>
                <a:gd name="T82" fmla="*/ 289 w 393"/>
                <a:gd name="T83" fmla="*/ 5 h 719"/>
                <a:gd name="T84" fmla="*/ 279 w 393"/>
                <a:gd name="T85" fmla="*/ 26 h 719"/>
                <a:gd name="T86" fmla="*/ 274 w 393"/>
                <a:gd name="T87" fmla="*/ 47 h 719"/>
                <a:gd name="T88" fmla="*/ 274 w 393"/>
                <a:gd name="T89" fmla="*/ 72 h 719"/>
                <a:gd name="T90" fmla="*/ 274 w 393"/>
                <a:gd name="T91" fmla="*/ 103 h 719"/>
                <a:gd name="T92" fmla="*/ 274 w 393"/>
                <a:gd name="T93" fmla="*/ 103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3" h="719">
                  <a:moveTo>
                    <a:pt x="274" y="103"/>
                  </a:moveTo>
                  <a:lnTo>
                    <a:pt x="274" y="103"/>
                  </a:lnTo>
                  <a:lnTo>
                    <a:pt x="233" y="145"/>
                  </a:lnTo>
                  <a:lnTo>
                    <a:pt x="145" y="243"/>
                  </a:lnTo>
                  <a:lnTo>
                    <a:pt x="98" y="305"/>
                  </a:lnTo>
                  <a:lnTo>
                    <a:pt x="62" y="362"/>
                  </a:lnTo>
                  <a:lnTo>
                    <a:pt x="46" y="388"/>
                  </a:lnTo>
                  <a:lnTo>
                    <a:pt x="41" y="414"/>
                  </a:lnTo>
                  <a:lnTo>
                    <a:pt x="36" y="434"/>
                  </a:lnTo>
                  <a:lnTo>
                    <a:pt x="36" y="450"/>
                  </a:lnTo>
                  <a:lnTo>
                    <a:pt x="93" y="600"/>
                  </a:lnTo>
                  <a:lnTo>
                    <a:pt x="93" y="600"/>
                  </a:lnTo>
                  <a:lnTo>
                    <a:pt x="57" y="620"/>
                  </a:lnTo>
                  <a:lnTo>
                    <a:pt x="26" y="646"/>
                  </a:lnTo>
                  <a:lnTo>
                    <a:pt x="0" y="677"/>
                  </a:lnTo>
                  <a:lnTo>
                    <a:pt x="0" y="677"/>
                  </a:lnTo>
                  <a:lnTo>
                    <a:pt x="0" y="693"/>
                  </a:lnTo>
                  <a:lnTo>
                    <a:pt x="0" y="708"/>
                  </a:lnTo>
                  <a:lnTo>
                    <a:pt x="5" y="719"/>
                  </a:lnTo>
                  <a:lnTo>
                    <a:pt x="10" y="719"/>
                  </a:lnTo>
                  <a:lnTo>
                    <a:pt x="21" y="719"/>
                  </a:lnTo>
                  <a:lnTo>
                    <a:pt x="52" y="713"/>
                  </a:lnTo>
                  <a:lnTo>
                    <a:pt x="98" y="688"/>
                  </a:lnTo>
                  <a:lnTo>
                    <a:pt x="165" y="636"/>
                  </a:lnTo>
                  <a:lnTo>
                    <a:pt x="155" y="408"/>
                  </a:lnTo>
                  <a:lnTo>
                    <a:pt x="155" y="408"/>
                  </a:lnTo>
                  <a:lnTo>
                    <a:pt x="202" y="372"/>
                  </a:lnTo>
                  <a:lnTo>
                    <a:pt x="253" y="336"/>
                  </a:lnTo>
                  <a:lnTo>
                    <a:pt x="305" y="284"/>
                  </a:lnTo>
                  <a:lnTo>
                    <a:pt x="352" y="228"/>
                  </a:lnTo>
                  <a:lnTo>
                    <a:pt x="367" y="196"/>
                  </a:lnTo>
                  <a:lnTo>
                    <a:pt x="383" y="165"/>
                  </a:lnTo>
                  <a:lnTo>
                    <a:pt x="388" y="134"/>
                  </a:lnTo>
                  <a:lnTo>
                    <a:pt x="393" y="109"/>
                  </a:lnTo>
                  <a:lnTo>
                    <a:pt x="383" y="78"/>
                  </a:lnTo>
                  <a:lnTo>
                    <a:pt x="367" y="52"/>
                  </a:lnTo>
                  <a:lnTo>
                    <a:pt x="367" y="52"/>
                  </a:lnTo>
                  <a:lnTo>
                    <a:pt x="331" y="16"/>
                  </a:lnTo>
                  <a:lnTo>
                    <a:pt x="315" y="5"/>
                  </a:lnTo>
                  <a:lnTo>
                    <a:pt x="305" y="0"/>
                  </a:lnTo>
                  <a:lnTo>
                    <a:pt x="295" y="0"/>
                  </a:lnTo>
                  <a:lnTo>
                    <a:pt x="289" y="5"/>
                  </a:lnTo>
                  <a:lnTo>
                    <a:pt x="279" y="26"/>
                  </a:lnTo>
                  <a:lnTo>
                    <a:pt x="274" y="47"/>
                  </a:lnTo>
                  <a:lnTo>
                    <a:pt x="274" y="72"/>
                  </a:lnTo>
                  <a:lnTo>
                    <a:pt x="274" y="103"/>
                  </a:lnTo>
                  <a:lnTo>
                    <a:pt x="274" y="1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54"/>
            <p:cNvSpPr>
              <a:spLocks/>
            </p:cNvSpPr>
            <p:nvPr/>
          </p:nvSpPr>
          <p:spPr bwMode="auto">
            <a:xfrm>
              <a:off x="3405" y="2063"/>
              <a:ext cx="1220" cy="791"/>
            </a:xfrm>
            <a:custGeom>
              <a:avLst/>
              <a:gdLst>
                <a:gd name="T0" fmla="*/ 1215 w 1220"/>
                <a:gd name="T1" fmla="*/ 248 h 791"/>
                <a:gd name="T2" fmla="*/ 1184 w 1220"/>
                <a:gd name="T3" fmla="*/ 181 h 791"/>
                <a:gd name="T4" fmla="*/ 1132 w 1220"/>
                <a:gd name="T5" fmla="*/ 119 h 791"/>
                <a:gd name="T6" fmla="*/ 1060 w 1220"/>
                <a:gd name="T7" fmla="*/ 67 h 791"/>
                <a:gd name="T8" fmla="*/ 977 w 1220"/>
                <a:gd name="T9" fmla="*/ 31 h 791"/>
                <a:gd name="T10" fmla="*/ 874 w 1220"/>
                <a:gd name="T11" fmla="*/ 11 h 791"/>
                <a:gd name="T12" fmla="*/ 765 w 1220"/>
                <a:gd name="T13" fmla="*/ 0 h 791"/>
                <a:gd name="T14" fmla="*/ 646 w 1220"/>
                <a:gd name="T15" fmla="*/ 5 h 791"/>
                <a:gd name="T16" fmla="*/ 522 w 1220"/>
                <a:gd name="T17" fmla="*/ 26 h 791"/>
                <a:gd name="T18" fmla="*/ 460 w 1220"/>
                <a:gd name="T19" fmla="*/ 42 h 791"/>
                <a:gd name="T20" fmla="*/ 347 w 1220"/>
                <a:gd name="T21" fmla="*/ 88 h 791"/>
                <a:gd name="T22" fmla="*/ 248 w 1220"/>
                <a:gd name="T23" fmla="*/ 140 h 791"/>
                <a:gd name="T24" fmla="*/ 160 w 1220"/>
                <a:gd name="T25" fmla="*/ 202 h 791"/>
                <a:gd name="T26" fmla="*/ 88 w 1220"/>
                <a:gd name="T27" fmla="*/ 274 h 791"/>
                <a:gd name="T28" fmla="*/ 36 w 1220"/>
                <a:gd name="T29" fmla="*/ 347 h 791"/>
                <a:gd name="T30" fmla="*/ 11 w 1220"/>
                <a:gd name="T31" fmla="*/ 424 h 791"/>
                <a:gd name="T32" fmla="*/ 0 w 1220"/>
                <a:gd name="T33" fmla="*/ 502 h 791"/>
                <a:gd name="T34" fmla="*/ 11 w 1220"/>
                <a:gd name="T35" fmla="*/ 543 h 791"/>
                <a:gd name="T36" fmla="*/ 36 w 1220"/>
                <a:gd name="T37" fmla="*/ 615 h 791"/>
                <a:gd name="T38" fmla="*/ 93 w 1220"/>
                <a:gd name="T39" fmla="*/ 672 h 791"/>
                <a:gd name="T40" fmla="*/ 160 w 1220"/>
                <a:gd name="T41" fmla="*/ 724 h 791"/>
                <a:gd name="T42" fmla="*/ 248 w 1220"/>
                <a:gd name="T43" fmla="*/ 760 h 791"/>
                <a:gd name="T44" fmla="*/ 347 w 1220"/>
                <a:gd name="T45" fmla="*/ 786 h 791"/>
                <a:gd name="T46" fmla="*/ 460 w 1220"/>
                <a:gd name="T47" fmla="*/ 791 h 791"/>
                <a:gd name="T48" fmla="*/ 579 w 1220"/>
                <a:gd name="T49" fmla="*/ 786 h 791"/>
                <a:gd name="T50" fmla="*/ 703 w 1220"/>
                <a:gd name="T51" fmla="*/ 765 h 791"/>
                <a:gd name="T52" fmla="*/ 760 w 1220"/>
                <a:gd name="T53" fmla="*/ 750 h 791"/>
                <a:gd name="T54" fmla="*/ 874 w 1220"/>
                <a:gd name="T55" fmla="*/ 708 h 791"/>
                <a:gd name="T56" fmla="*/ 977 w 1220"/>
                <a:gd name="T57" fmla="*/ 652 h 791"/>
                <a:gd name="T58" fmla="*/ 1065 w 1220"/>
                <a:gd name="T59" fmla="*/ 590 h 791"/>
                <a:gd name="T60" fmla="*/ 1132 w 1220"/>
                <a:gd name="T61" fmla="*/ 517 h 791"/>
                <a:gd name="T62" fmla="*/ 1184 w 1220"/>
                <a:gd name="T63" fmla="*/ 445 h 791"/>
                <a:gd name="T64" fmla="*/ 1215 w 1220"/>
                <a:gd name="T65" fmla="*/ 367 h 791"/>
                <a:gd name="T66" fmla="*/ 1220 w 1220"/>
                <a:gd name="T67" fmla="*/ 290 h 791"/>
                <a:gd name="T68" fmla="*/ 1215 w 1220"/>
                <a:gd name="T69" fmla="*/ 248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0" h="791">
                  <a:moveTo>
                    <a:pt x="1215" y="248"/>
                  </a:moveTo>
                  <a:lnTo>
                    <a:pt x="1215" y="248"/>
                  </a:lnTo>
                  <a:lnTo>
                    <a:pt x="1205" y="212"/>
                  </a:lnTo>
                  <a:lnTo>
                    <a:pt x="1184" y="181"/>
                  </a:lnTo>
                  <a:lnTo>
                    <a:pt x="1163" y="145"/>
                  </a:lnTo>
                  <a:lnTo>
                    <a:pt x="1132" y="119"/>
                  </a:lnTo>
                  <a:lnTo>
                    <a:pt x="1101" y="93"/>
                  </a:lnTo>
                  <a:lnTo>
                    <a:pt x="1060" y="67"/>
                  </a:lnTo>
                  <a:lnTo>
                    <a:pt x="1019" y="47"/>
                  </a:lnTo>
                  <a:lnTo>
                    <a:pt x="977" y="31"/>
                  </a:lnTo>
                  <a:lnTo>
                    <a:pt x="926" y="16"/>
                  </a:lnTo>
                  <a:lnTo>
                    <a:pt x="874" y="11"/>
                  </a:lnTo>
                  <a:lnTo>
                    <a:pt x="822" y="0"/>
                  </a:lnTo>
                  <a:lnTo>
                    <a:pt x="765" y="0"/>
                  </a:lnTo>
                  <a:lnTo>
                    <a:pt x="708" y="0"/>
                  </a:lnTo>
                  <a:lnTo>
                    <a:pt x="646" y="5"/>
                  </a:lnTo>
                  <a:lnTo>
                    <a:pt x="584" y="16"/>
                  </a:lnTo>
                  <a:lnTo>
                    <a:pt x="522" y="26"/>
                  </a:lnTo>
                  <a:lnTo>
                    <a:pt x="522" y="26"/>
                  </a:lnTo>
                  <a:lnTo>
                    <a:pt x="460" y="42"/>
                  </a:lnTo>
                  <a:lnTo>
                    <a:pt x="403" y="62"/>
                  </a:lnTo>
                  <a:lnTo>
                    <a:pt x="347" y="88"/>
                  </a:lnTo>
                  <a:lnTo>
                    <a:pt x="295" y="114"/>
                  </a:lnTo>
                  <a:lnTo>
                    <a:pt x="248" y="140"/>
                  </a:lnTo>
                  <a:lnTo>
                    <a:pt x="202" y="171"/>
                  </a:lnTo>
                  <a:lnTo>
                    <a:pt x="160" y="202"/>
                  </a:lnTo>
                  <a:lnTo>
                    <a:pt x="124" y="238"/>
                  </a:lnTo>
                  <a:lnTo>
                    <a:pt x="88" y="274"/>
                  </a:lnTo>
                  <a:lnTo>
                    <a:pt x="62" y="310"/>
                  </a:lnTo>
                  <a:lnTo>
                    <a:pt x="36" y="347"/>
                  </a:lnTo>
                  <a:lnTo>
                    <a:pt x="21" y="388"/>
                  </a:lnTo>
                  <a:lnTo>
                    <a:pt x="11" y="424"/>
                  </a:lnTo>
                  <a:lnTo>
                    <a:pt x="5" y="465"/>
                  </a:lnTo>
                  <a:lnTo>
                    <a:pt x="0" y="502"/>
                  </a:lnTo>
                  <a:lnTo>
                    <a:pt x="11" y="543"/>
                  </a:lnTo>
                  <a:lnTo>
                    <a:pt x="11" y="543"/>
                  </a:lnTo>
                  <a:lnTo>
                    <a:pt x="21" y="579"/>
                  </a:lnTo>
                  <a:lnTo>
                    <a:pt x="36" y="615"/>
                  </a:lnTo>
                  <a:lnTo>
                    <a:pt x="62" y="646"/>
                  </a:lnTo>
                  <a:lnTo>
                    <a:pt x="93" y="672"/>
                  </a:lnTo>
                  <a:lnTo>
                    <a:pt x="124" y="698"/>
                  </a:lnTo>
                  <a:lnTo>
                    <a:pt x="160" y="724"/>
                  </a:lnTo>
                  <a:lnTo>
                    <a:pt x="202" y="745"/>
                  </a:lnTo>
                  <a:lnTo>
                    <a:pt x="248" y="760"/>
                  </a:lnTo>
                  <a:lnTo>
                    <a:pt x="295" y="776"/>
                  </a:lnTo>
                  <a:lnTo>
                    <a:pt x="347" y="786"/>
                  </a:lnTo>
                  <a:lnTo>
                    <a:pt x="403" y="791"/>
                  </a:lnTo>
                  <a:lnTo>
                    <a:pt x="460" y="791"/>
                  </a:lnTo>
                  <a:lnTo>
                    <a:pt x="517" y="791"/>
                  </a:lnTo>
                  <a:lnTo>
                    <a:pt x="579" y="786"/>
                  </a:lnTo>
                  <a:lnTo>
                    <a:pt x="641" y="781"/>
                  </a:lnTo>
                  <a:lnTo>
                    <a:pt x="703" y="765"/>
                  </a:lnTo>
                  <a:lnTo>
                    <a:pt x="703" y="765"/>
                  </a:lnTo>
                  <a:lnTo>
                    <a:pt x="760" y="750"/>
                  </a:lnTo>
                  <a:lnTo>
                    <a:pt x="822" y="729"/>
                  </a:lnTo>
                  <a:lnTo>
                    <a:pt x="874" y="708"/>
                  </a:lnTo>
                  <a:lnTo>
                    <a:pt x="931" y="683"/>
                  </a:lnTo>
                  <a:lnTo>
                    <a:pt x="977" y="652"/>
                  </a:lnTo>
                  <a:lnTo>
                    <a:pt x="1024" y="621"/>
                  </a:lnTo>
                  <a:lnTo>
                    <a:pt x="1065" y="590"/>
                  </a:lnTo>
                  <a:lnTo>
                    <a:pt x="1101" y="553"/>
                  </a:lnTo>
                  <a:lnTo>
                    <a:pt x="1132" y="517"/>
                  </a:lnTo>
                  <a:lnTo>
                    <a:pt x="1163" y="481"/>
                  </a:lnTo>
                  <a:lnTo>
                    <a:pt x="1184" y="445"/>
                  </a:lnTo>
                  <a:lnTo>
                    <a:pt x="1205" y="409"/>
                  </a:lnTo>
                  <a:lnTo>
                    <a:pt x="1215" y="367"/>
                  </a:lnTo>
                  <a:lnTo>
                    <a:pt x="1220" y="326"/>
                  </a:lnTo>
                  <a:lnTo>
                    <a:pt x="1220" y="290"/>
                  </a:lnTo>
                  <a:lnTo>
                    <a:pt x="1215" y="248"/>
                  </a:lnTo>
                  <a:lnTo>
                    <a:pt x="1215" y="2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55"/>
            <p:cNvSpPr>
              <a:spLocks/>
            </p:cNvSpPr>
            <p:nvPr/>
          </p:nvSpPr>
          <p:spPr bwMode="auto">
            <a:xfrm>
              <a:off x="3653" y="2596"/>
              <a:ext cx="362" cy="119"/>
            </a:xfrm>
            <a:custGeom>
              <a:avLst/>
              <a:gdLst>
                <a:gd name="T0" fmla="*/ 362 w 362"/>
                <a:gd name="T1" fmla="*/ 88 h 119"/>
                <a:gd name="T2" fmla="*/ 362 w 362"/>
                <a:gd name="T3" fmla="*/ 88 h 119"/>
                <a:gd name="T4" fmla="*/ 321 w 362"/>
                <a:gd name="T5" fmla="*/ 57 h 119"/>
                <a:gd name="T6" fmla="*/ 274 w 362"/>
                <a:gd name="T7" fmla="*/ 31 h 119"/>
                <a:gd name="T8" fmla="*/ 223 w 362"/>
                <a:gd name="T9" fmla="*/ 10 h 119"/>
                <a:gd name="T10" fmla="*/ 192 w 362"/>
                <a:gd name="T11" fmla="*/ 0 h 119"/>
                <a:gd name="T12" fmla="*/ 166 w 362"/>
                <a:gd name="T13" fmla="*/ 0 h 119"/>
                <a:gd name="T14" fmla="*/ 135 w 362"/>
                <a:gd name="T15" fmla="*/ 0 h 119"/>
                <a:gd name="T16" fmla="*/ 104 w 362"/>
                <a:gd name="T17" fmla="*/ 5 h 119"/>
                <a:gd name="T18" fmla="*/ 78 w 362"/>
                <a:gd name="T19" fmla="*/ 20 h 119"/>
                <a:gd name="T20" fmla="*/ 47 w 362"/>
                <a:gd name="T21" fmla="*/ 41 h 119"/>
                <a:gd name="T22" fmla="*/ 21 w 362"/>
                <a:gd name="T23" fmla="*/ 77 h 119"/>
                <a:gd name="T24" fmla="*/ 0 w 362"/>
                <a:gd name="T25" fmla="*/ 119 h 119"/>
                <a:gd name="T26" fmla="*/ 0 w 362"/>
                <a:gd name="T27" fmla="*/ 119 h 119"/>
                <a:gd name="T28" fmla="*/ 26 w 362"/>
                <a:gd name="T29" fmla="*/ 108 h 119"/>
                <a:gd name="T30" fmla="*/ 99 w 362"/>
                <a:gd name="T31" fmla="*/ 88 h 119"/>
                <a:gd name="T32" fmla="*/ 150 w 362"/>
                <a:gd name="T33" fmla="*/ 82 h 119"/>
                <a:gd name="T34" fmla="*/ 212 w 362"/>
                <a:gd name="T35" fmla="*/ 77 h 119"/>
                <a:gd name="T36" fmla="*/ 279 w 362"/>
                <a:gd name="T37" fmla="*/ 82 h 119"/>
                <a:gd name="T38" fmla="*/ 362 w 362"/>
                <a:gd name="T39" fmla="*/ 88 h 119"/>
                <a:gd name="T40" fmla="*/ 362 w 362"/>
                <a:gd name="T41" fmla="*/ 8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2" h="119">
                  <a:moveTo>
                    <a:pt x="362" y="88"/>
                  </a:moveTo>
                  <a:lnTo>
                    <a:pt x="362" y="88"/>
                  </a:lnTo>
                  <a:lnTo>
                    <a:pt x="321" y="57"/>
                  </a:lnTo>
                  <a:lnTo>
                    <a:pt x="274" y="31"/>
                  </a:lnTo>
                  <a:lnTo>
                    <a:pt x="223" y="10"/>
                  </a:lnTo>
                  <a:lnTo>
                    <a:pt x="192" y="0"/>
                  </a:lnTo>
                  <a:lnTo>
                    <a:pt x="166" y="0"/>
                  </a:lnTo>
                  <a:lnTo>
                    <a:pt x="135" y="0"/>
                  </a:lnTo>
                  <a:lnTo>
                    <a:pt x="104" y="5"/>
                  </a:lnTo>
                  <a:lnTo>
                    <a:pt x="78" y="20"/>
                  </a:lnTo>
                  <a:lnTo>
                    <a:pt x="47" y="41"/>
                  </a:lnTo>
                  <a:lnTo>
                    <a:pt x="21" y="77"/>
                  </a:lnTo>
                  <a:lnTo>
                    <a:pt x="0" y="119"/>
                  </a:lnTo>
                  <a:lnTo>
                    <a:pt x="0" y="119"/>
                  </a:lnTo>
                  <a:lnTo>
                    <a:pt x="26" y="108"/>
                  </a:lnTo>
                  <a:lnTo>
                    <a:pt x="99" y="88"/>
                  </a:lnTo>
                  <a:lnTo>
                    <a:pt x="150" y="82"/>
                  </a:lnTo>
                  <a:lnTo>
                    <a:pt x="212" y="77"/>
                  </a:lnTo>
                  <a:lnTo>
                    <a:pt x="279" y="82"/>
                  </a:lnTo>
                  <a:lnTo>
                    <a:pt x="362" y="88"/>
                  </a:lnTo>
                  <a:lnTo>
                    <a:pt x="362" y="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56"/>
            <p:cNvSpPr>
              <a:spLocks/>
            </p:cNvSpPr>
            <p:nvPr/>
          </p:nvSpPr>
          <p:spPr bwMode="auto">
            <a:xfrm>
              <a:off x="3612" y="2725"/>
              <a:ext cx="915" cy="579"/>
            </a:xfrm>
            <a:custGeom>
              <a:avLst/>
              <a:gdLst>
                <a:gd name="T0" fmla="*/ 879 w 915"/>
                <a:gd name="T1" fmla="*/ 0 h 579"/>
                <a:gd name="T2" fmla="*/ 879 w 915"/>
                <a:gd name="T3" fmla="*/ 0 h 579"/>
                <a:gd name="T4" fmla="*/ 858 w 915"/>
                <a:gd name="T5" fmla="*/ 10 h 579"/>
                <a:gd name="T6" fmla="*/ 806 w 915"/>
                <a:gd name="T7" fmla="*/ 41 h 579"/>
                <a:gd name="T8" fmla="*/ 729 w 915"/>
                <a:gd name="T9" fmla="*/ 83 h 579"/>
                <a:gd name="T10" fmla="*/ 677 w 915"/>
                <a:gd name="T11" fmla="*/ 103 h 579"/>
                <a:gd name="T12" fmla="*/ 620 w 915"/>
                <a:gd name="T13" fmla="*/ 124 h 579"/>
                <a:gd name="T14" fmla="*/ 558 w 915"/>
                <a:gd name="T15" fmla="*/ 139 h 579"/>
                <a:gd name="T16" fmla="*/ 491 w 915"/>
                <a:gd name="T17" fmla="*/ 155 h 579"/>
                <a:gd name="T18" fmla="*/ 419 w 915"/>
                <a:gd name="T19" fmla="*/ 160 h 579"/>
                <a:gd name="T20" fmla="*/ 341 w 915"/>
                <a:gd name="T21" fmla="*/ 165 h 579"/>
                <a:gd name="T22" fmla="*/ 264 w 915"/>
                <a:gd name="T23" fmla="*/ 160 h 579"/>
                <a:gd name="T24" fmla="*/ 181 w 915"/>
                <a:gd name="T25" fmla="*/ 150 h 579"/>
                <a:gd name="T26" fmla="*/ 93 w 915"/>
                <a:gd name="T27" fmla="*/ 124 h 579"/>
                <a:gd name="T28" fmla="*/ 0 w 915"/>
                <a:gd name="T29" fmla="*/ 93 h 579"/>
                <a:gd name="T30" fmla="*/ 0 w 915"/>
                <a:gd name="T31" fmla="*/ 93 h 579"/>
                <a:gd name="T32" fmla="*/ 31 w 915"/>
                <a:gd name="T33" fmla="*/ 145 h 579"/>
                <a:gd name="T34" fmla="*/ 98 w 915"/>
                <a:gd name="T35" fmla="*/ 269 h 579"/>
                <a:gd name="T36" fmla="*/ 140 w 915"/>
                <a:gd name="T37" fmla="*/ 341 h 579"/>
                <a:gd name="T38" fmla="*/ 186 w 915"/>
                <a:gd name="T39" fmla="*/ 413 h 579"/>
                <a:gd name="T40" fmla="*/ 233 w 915"/>
                <a:gd name="T41" fmla="*/ 481 h 579"/>
                <a:gd name="T42" fmla="*/ 274 w 915"/>
                <a:gd name="T43" fmla="*/ 527 h 579"/>
                <a:gd name="T44" fmla="*/ 274 w 915"/>
                <a:gd name="T45" fmla="*/ 527 h 579"/>
                <a:gd name="T46" fmla="*/ 295 w 915"/>
                <a:gd name="T47" fmla="*/ 548 h 579"/>
                <a:gd name="T48" fmla="*/ 310 w 915"/>
                <a:gd name="T49" fmla="*/ 558 h 579"/>
                <a:gd name="T50" fmla="*/ 310 w 915"/>
                <a:gd name="T51" fmla="*/ 558 h 579"/>
                <a:gd name="T52" fmla="*/ 331 w 915"/>
                <a:gd name="T53" fmla="*/ 569 h 579"/>
                <a:gd name="T54" fmla="*/ 362 w 915"/>
                <a:gd name="T55" fmla="*/ 574 h 579"/>
                <a:gd name="T56" fmla="*/ 403 w 915"/>
                <a:gd name="T57" fmla="*/ 579 h 579"/>
                <a:gd name="T58" fmla="*/ 445 w 915"/>
                <a:gd name="T59" fmla="*/ 579 h 579"/>
                <a:gd name="T60" fmla="*/ 491 w 915"/>
                <a:gd name="T61" fmla="*/ 574 h 579"/>
                <a:gd name="T62" fmla="*/ 543 w 915"/>
                <a:gd name="T63" fmla="*/ 569 h 579"/>
                <a:gd name="T64" fmla="*/ 594 w 915"/>
                <a:gd name="T65" fmla="*/ 558 h 579"/>
                <a:gd name="T66" fmla="*/ 646 w 915"/>
                <a:gd name="T67" fmla="*/ 548 h 579"/>
                <a:gd name="T68" fmla="*/ 693 w 915"/>
                <a:gd name="T69" fmla="*/ 527 h 579"/>
                <a:gd name="T70" fmla="*/ 744 w 915"/>
                <a:gd name="T71" fmla="*/ 507 h 579"/>
                <a:gd name="T72" fmla="*/ 786 w 915"/>
                <a:gd name="T73" fmla="*/ 481 h 579"/>
                <a:gd name="T74" fmla="*/ 827 w 915"/>
                <a:gd name="T75" fmla="*/ 450 h 579"/>
                <a:gd name="T76" fmla="*/ 863 w 915"/>
                <a:gd name="T77" fmla="*/ 419 h 579"/>
                <a:gd name="T78" fmla="*/ 889 w 915"/>
                <a:gd name="T79" fmla="*/ 377 h 579"/>
                <a:gd name="T80" fmla="*/ 905 w 915"/>
                <a:gd name="T81" fmla="*/ 336 h 579"/>
                <a:gd name="T82" fmla="*/ 915 w 915"/>
                <a:gd name="T83" fmla="*/ 289 h 579"/>
                <a:gd name="T84" fmla="*/ 915 w 915"/>
                <a:gd name="T85" fmla="*/ 289 h 579"/>
                <a:gd name="T86" fmla="*/ 905 w 915"/>
                <a:gd name="T87" fmla="*/ 160 h 579"/>
                <a:gd name="T88" fmla="*/ 894 w 915"/>
                <a:gd name="T89" fmla="*/ 62 h 579"/>
                <a:gd name="T90" fmla="*/ 889 w 915"/>
                <a:gd name="T91" fmla="*/ 21 h 579"/>
                <a:gd name="T92" fmla="*/ 879 w 915"/>
                <a:gd name="T93" fmla="*/ 0 h 579"/>
                <a:gd name="T94" fmla="*/ 879 w 915"/>
                <a:gd name="T95"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15" h="579">
                  <a:moveTo>
                    <a:pt x="879" y="0"/>
                  </a:moveTo>
                  <a:lnTo>
                    <a:pt x="879" y="0"/>
                  </a:lnTo>
                  <a:lnTo>
                    <a:pt x="858" y="10"/>
                  </a:lnTo>
                  <a:lnTo>
                    <a:pt x="806" y="41"/>
                  </a:lnTo>
                  <a:lnTo>
                    <a:pt x="729" y="83"/>
                  </a:lnTo>
                  <a:lnTo>
                    <a:pt x="677" y="103"/>
                  </a:lnTo>
                  <a:lnTo>
                    <a:pt x="620" y="124"/>
                  </a:lnTo>
                  <a:lnTo>
                    <a:pt x="558" y="139"/>
                  </a:lnTo>
                  <a:lnTo>
                    <a:pt x="491" y="155"/>
                  </a:lnTo>
                  <a:lnTo>
                    <a:pt x="419" y="160"/>
                  </a:lnTo>
                  <a:lnTo>
                    <a:pt x="341" y="165"/>
                  </a:lnTo>
                  <a:lnTo>
                    <a:pt x="264" y="160"/>
                  </a:lnTo>
                  <a:lnTo>
                    <a:pt x="181" y="150"/>
                  </a:lnTo>
                  <a:lnTo>
                    <a:pt x="93" y="124"/>
                  </a:lnTo>
                  <a:lnTo>
                    <a:pt x="0" y="93"/>
                  </a:lnTo>
                  <a:lnTo>
                    <a:pt x="0" y="93"/>
                  </a:lnTo>
                  <a:lnTo>
                    <a:pt x="31" y="145"/>
                  </a:lnTo>
                  <a:lnTo>
                    <a:pt x="98" y="269"/>
                  </a:lnTo>
                  <a:lnTo>
                    <a:pt x="140" y="341"/>
                  </a:lnTo>
                  <a:lnTo>
                    <a:pt x="186" y="413"/>
                  </a:lnTo>
                  <a:lnTo>
                    <a:pt x="233" y="481"/>
                  </a:lnTo>
                  <a:lnTo>
                    <a:pt x="274" y="527"/>
                  </a:lnTo>
                  <a:lnTo>
                    <a:pt x="274" y="527"/>
                  </a:lnTo>
                  <a:lnTo>
                    <a:pt x="295" y="548"/>
                  </a:lnTo>
                  <a:lnTo>
                    <a:pt x="310" y="558"/>
                  </a:lnTo>
                  <a:lnTo>
                    <a:pt x="310" y="558"/>
                  </a:lnTo>
                  <a:lnTo>
                    <a:pt x="331" y="569"/>
                  </a:lnTo>
                  <a:lnTo>
                    <a:pt x="362" y="574"/>
                  </a:lnTo>
                  <a:lnTo>
                    <a:pt x="403" y="579"/>
                  </a:lnTo>
                  <a:lnTo>
                    <a:pt x="445" y="579"/>
                  </a:lnTo>
                  <a:lnTo>
                    <a:pt x="491" y="574"/>
                  </a:lnTo>
                  <a:lnTo>
                    <a:pt x="543" y="569"/>
                  </a:lnTo>
                  <a:lnTo>
                    <a:pt x="594" y="558"/>
                  </a:lnTo>
                  <a:lnTo>
                    <a:pt x="646" y="548"/>
                  </a:lnTo>
                  <a:lnTo>
                    <a:pt x="693" y="527"/>
                  </a:lnTo>
                  <a:lnTo>
                    <a:pt x="744" y="507"/>
                  </a:lnTo>
                  <a:lnTo>
                    <a:pt x="786" y="481"/>
                  </a:lnTo>
                  <a:lnTo>
                    <a:pt x="827" y="450"/>
                  </a:lnTo>
                  <a:lnTo>
                    <a:pt x="863" y="419"/>
                  </a:lnTo>
                  <a:lnTo>
                    <a:pt x="889" y="377"/>
                  </a:lnTo>
                  <a:lnTo>
                    <a:pt x="905" y="336"/>
                  </a:lnTo>
                  <a:lnTo>
                    <a:pt x="915" y="289"/>
                  </a:lnTo>
                  <a:lnTo>
                    <a:pt x="915" y="289"/>
                  </a:lnTo>
                  <a:lnTo>
                    <a:pt x="905" y="160"/>
                  </a:lnTo>
                  <a:lnTo>
                    <a:pt x="894" y="62"/>
                  </a:lnTo>
                  <a:lnTo>
                    <a:pt x="889" y="21"/>
                  </a:lnTo>
                  <a:lnTo>
                    <a:pt x="879" y="0"/>
                  </a:lnTo>
                  <a:lnTo>
                    <a:pt x="87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57"/>
            <p:cNvSpPr>
              <a:spLocks/>
            </p:cNvSpPr>
            <p:nvPr/>
          </p:nvSpPr>
          <p:spPr bwMode="auto">
            <a:xfrm>
              <a:off x="3798" y="2255"/>
              <a:ext cx="310" cy="248"/>
            </a:xfrm>
            <a:custGeom>
              <a:avLst/>
              <a:gdLst>
                <a:gd name="T0" fmla="*/ 10 w 310"/>
                <a:gd name="T1" fmla="*/ 222 h 248"/>
                <a:gd name="T2" fmla="*/ 10 w 310"/>
                <a:gd name="T3" fmla="*/ 222 h 248"/>
                <a:gd name="T4" fmla="*/ 0 w 310"/>
                <a:gd name="T5" fmla="*/ 206 h 248"/>
                <a:gd name="T6" fmla="*/ 0 w 310"/>
                <a:gd name="T7" fmla="*/ 186 h 248"/>
                <a:gd name="T8" fmla="*/ 5 w 310"/>
                <a:gd name="T9" fmla="*/ 165 h 248"/>
                <a:gd name="T10" fmla="*/ 16 w 310"/>
                <a:gd name="T11" fmla="*/ 139 h 248"/>
                <a:gd name="T12" fmla="*/ 31 w 310"/>
                <a:gd name="T13" fmla="*/ 113 h 248"/>
                <a:gd name="T14" fmla="*/ 47 w 310"/>
                <a:gd name="T15" fmla="*/ 93 h 248"/>
                <a:gd name="T16" fmla="*/ 72 w 310"/>
                <a:gd name="T17" fmla="*/ 67 h 248"/>
                <a:gd name="T18" fmla="*/ 103 w 310"/>
                <a:gd name="T19" fmla="*/ 46 h 248"/>
                <a:gd name="T20" fmla="*/ 103 w 310"/>
                <a:gd name="T21" fmla="*/ 46 h 248"/>
                <a:gd name="T22" fmla="*/ 134 w 310"/>
                <a:gd name="T23" fmla="*/ 31 h 248"/>
                <a:gd name="T24" fmla="*/ 160 w 310"/>
                <a:gd name="T25" fmla="*/ 15 h 248"/>
                <a:gd name="T26" fmla="*/ 191 w 310"/>
                <a:gd name="T27" fmla="*/ 5 h 248"/>
                <a:gd name="T28" fmla="*/ 217 w 310"/>
                <a:gd name="T29" fmla="*/ 0 h 248"/>
                <a:gd name="T30" fmla="*/ 243 w 310"/>
                <a:gd name="T31" fmla="*/ 0 h 248"/>
                <a:gd name="T32" fmla="*/ 269 w 310"/>
                <a:gd name="T33" fmla="*/ 5 h 248"/>
                <a:gd name="T34" fmla="*/ 284 w 310"/>
                <a:gd name="T35" fmla="*/ 15 h 248"/>
                <a:gd name="T36" fmla="*/ 300 w 310"/>
                <a:gd name="T37" fmla="*/ 25 h 248"/>
                <a:gd name="T38" fmla="*/ 300 w 310"/>
                <a:gd name="T39" fmla="*/ 25 h 248"/>
                <a:gd name="T40" fmla="*/ 305 w 310"/>
                <a:gd name="T41" fmla="*/ 46 h 248"/>
                <a:gd name="T42" fmla="*/ 310 w 310"/>
                <a:gd name="T43" fmla="*/ 67 h 248"/>
                <a:gd name="T44" fmla="*/ 305 w 310"/>
                <a:gd name="T45" fmla="*/ 87 h 248"/>
                <a:gd name="T46" fmla="*/ 295 w 310"/>
                <a:gd name="T47" fmla="*/ 113 h 248"/>
                <a:gd name="T48" fmla="*/ 279 w 310"/>
                <a:gd name="T49" fmla="*/ 134 h 248"/>
                <a:gd name="T50" fmla="*/ 259 w 310"/>
                <a:gd name="T51" fmla="*/ 160 h 248"/>
                <a:gd name="T52" fmla="*/ 233 w 310"/>
                <a:gd name="T53" fmla="*/ 180 h 248"/>
                <a:gd name="T54" fmla="*/ 207 w 310"/>
                <a:gd name="T55" fmla="*/ 201 h 248"/>
                <a:gd name="T56" fmla="*/ 207 w 310"/>
                <a:gd name="T57" fmla="*/ 201 h 248"/>
                <a:gd name="T58" fmla="*/ 176 w 310"/>
                <a:gd name="T59" fmla="*/ 222 h 248"/>
                <a:gd name="T60" fmla="*/ 145 w 310"/>
                <a:gd name="T61" fmla="*/ 232 h 248"/>
                <a:gd name="T62" fmla="*/ 114 w 310"/>
                <a:gd name="T63" fmla="*/ 242 h 248"/>
                <a:gd name="T64" fmla="*/ 88 w 310"/>
                <a:gd name="T65" fmla="*/ 248 h 248"/>
                <a:gd name="T66" fmla="*/ 62 w 310"/>
                <a:gd name="T67" fmla="*/ 248 h 248"/>
                <a:gd name="T68" fmla="*/ 41 w 310"/>
                <a:gd name="T69" fmla="*/ 248 h 248"/>
                <a:gd name="T70" fmla="*/ 21 w 310"/>
                <a:gd name="T71" fmla="*/ 237 h 248"/>
                <a:gd name="T72" fmla="*/ 10 w 310"/>
                <a:gd name="T73" fmla="*/ 222 h 248"/>
                <a:gd name="T74" fmla="*/ 10 w 310"/>
                <a:gd name="T75" fmla="*/ 22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0" h="248">
                  <a:moveTo>
                    <a:pt x="10" y="222"/>
                  </a:moveTo>
                  <a:lnTo>
                    <a:pt x="10" y="222"/>
                  </a:lnTo>
                  <a:lnTo>
                    <a:pt x="0" y="206"/>
                  </a:lnTo>
                  <a:lnTo>
                    <a:pt x="0" y="186"/>
                  </a:lnTo>
                  <a:lnTo>
                    <a:pt x="5" y="165"/>
                  </a:lnTo>
                  <a:lnTo>
                    <a:pt x="16" y="139"/>
                  </a:lnTo>
                  <a:lnTo>
                    <a:pt x="31" y="113"/>
                  </a:lnTo>
                  <a:lnTo>
                    <a:pt x="47" y="93"/>
                  </a:lnTo>
                  <a:lnTo>
                    <a:pt x="72" y="67"/>
                  </a:lnTo>
                  <a:lnTo>
                    <a:pt x="103" y="46"/>
                  </a:lnTo>
                  <a:lnTo>
                    <a:pt x="103" y="46"/>
                  </a:lnTo>
                  <a:lnTo>
                    <a:pt x="134" y="31"/>
                  </a:lnTo>
                  <a:lnTo>
                    <a:pt x="160" y="15"/>
                  </a:lnTo>
                  <a:lnTo>
                    <a:pt x="191" y="5"/>
                  </a:lnTo>
                  <a:lnTo>
                    <a:pt x="217" y="0"/>
                  </a:lnTo>
                  <a:lnTo>
                    <a:pt x="243" y="0"/>
                  </a:lnTo>
                  <a:lnTo>
                    <a:pt x="269" y="5"/>
                  </a:lnTo>
                  <a:lnTo>
                    <a:pt x="284" y="15"/>
                  </a:lnTo>
                  <a:lnTo>
                    <a:pt x="300" y="25"/>
                  </a:lnTo>
                  <a:lnTo>
                    <a:pt x="300" y="25"/>
                  </a:lnTo>
                  <a:lnTo>
                    <a:pt x="305" y="46"/>
                  </a:lnTo>
                  <a:lnTo>
                    <a:pt x="310" y="67"/>
                  </a:lnTo>
                  <a:lnTo>
                    <a:pt x="305" y="87"/>
                  </a:lnTo>
                  <a:lnTo>
                    <a:pt x="295" y="113"/>
                  </a:lnTo>
                  <a:lnTo>
                    <a:pt x="279" y="134"/>
                  </a:lnTo>
                  <a:lnTo>
                    <a:pt x="259" y="160"/>
                  </a:lnTo>
                  <a:lnTo>
                    <a:pt x="233" y="180"/>
                  </a:lnTo>
                  <a:lnTo>
                    <a:pt x="207" y="201"/>
                  </a:lnTo>
                  <a:lnTo>
                    <a:pt x="207" y="201"/>
                  </a:lnTo>
                  <a:lnTo>
                    <a:pt x="176" y="222"/>
                  </a:lnTo>
                  <a:lnTo>
                    <a:pt x="145" y="232"/>
                  </a:lnTo>
                  <a:lnTo>
                    <a:pt x="114" y="242"/>
                  </a:lnTo>
                  <a:lnTo>
                    <a:pt x="88" y="248"/>
                  </a:lnTo>
                  <a:lnTo>
                    <a:pt x="62" y="248"/>
                  </a:lnTo>
                  <a:lnTo>
                    <a:pt x="41" y="248"/>
                  </a:lnTo>
                  <a:lnTo>
                    <a:pt x="21" y="237"/>
                  </a:lnTo>
                  <a:lnTo>
                    <a:pt x="10" y="222"/>
                  </a:lnTo>
                  <a:lnTo>
                    <a:pt x="10" y="2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58"/>
            <p:cNvSpPr>
              <a:spLocks/>
            </p:cNvSpPr>
            <p:nvPr/>
          </p:nvSpPr>
          <p:spPr bwMode="auto">
            <a:xfrm>
              <a:off x="3183" y="2864"/>
              <a:ext cx="625" cy="409"/>
            </a:xfrm>
            <a:custGeom>
              <a:avLst/>
              <a:gdLst>
                <a:gd name="T0" fmla="*/ 522 w 625"/>
                <a:gd name="T1" fmla="*/ 0 h 409"/>
                <a:gd name="T2" fmla="*/ 114 w 625"/>
                <a:gd name="T3" fmla="*/ 269 h 409"/>
                <a:gd name="T4" fmla="*/ 114 w 625"/>
                <a:gd name="T5" fmla="*/ 269 h 409"/>
                <a:gd name="T6" fmla="*/ 83 w 625"/>
                <a:gd name="T7" fmla="*/ 274 h 409"/>
                <a:gd name="T8" fmla="*/ 57 w 625"/>
                <a:gd name="T9" fmla="*/ 285 h 409"/>
                <a:gd name="T10" fmla="*/ 31 w 625"/>
                <a:gd name="T11" fmla="*/ 295 h 409"/>
                <a:gd name="T12" fmla="*/ 10 w 625"/>
                <a:gd name="T13" fmla="*/ 316 h 409"/>
                <a:gd name="T14" fmla="*/ 5 w 625"/>
                <a:gd name="T15" fmla="*/ 326 h 409"/>
                <a:gd name="T16" fmla="*/ 0 w 625"/>
                <a:gd name="T17" fmla="*/ 336 h 409"/>
                <a:gd name="T18" fmla="*/ 0 w 625"/>
                <a:gd name="T19" fmla="*/ 347 h 409"/>
                <a:gd name="T20" fmla="*/ 10 w 625"/>
                <a:gd name="T21" fmla="*/ 362 h 409"/>
                <a:gd name="T22" fmla="*/ 21 w 625"/>
                <a:gd name="T23" fmla="*/ 378 h 409"/>
                <a:gd name="T24" fmla="*/ 41 w 625"/>
                <a:gd name="T25" fmla="*/ 393 h 409"/>
                <a:gd name="T26" fmla="*/ 41 w 625"/>
                <a:gd name="T27" fmla="*/ 393 h 409"/>
                <a:gd name="T28" fmla="*/ 67 w 625"/>
                <a:gd name="T29" fmla="*/ 404 h 409"/>
                <a:gd name="T30" fmla="*/ 88 w 625"/>
                <a:gd name="T31" fmla="*/ 409 h 409"/>
                <a:gd name="T32" fmla="*/ 119 w 625"/>
                <a:gd name="T33" fmla="*/ 409 h 409"/>
                <a:gd name="T34" fmla="*/ 150 w 625"/>
                <a:gd name="T35" fmla="*/ 404 h 409"/>
                <a:gd name="T36" fmla="*/ 181 w 625"/>
                <a:gd name="T37" fmla="*/ 388 h 409"/>
                <a:gd name="T38" fmla="*/ 191 w 625"/>
                <a:gd name="T39" fmla="*/ 378 h 409"/>
                <a:gd name="T40" fmla="*/ 207 w 625"/>
                <a:gd name="T41" fmla="*/ 362 h 409"/>
                <a:gd name="T42" fmla="*/ 222 w 625"/>
                <a:gd name="T43" fmla="*/ 342 h 409"/>
                <a:gd name="T44" fmla="*/ 233 w 625"/>
                <a:gd name="T45" fmla="*/ 316 h 409"/>
                <a:gd name="T46" fmla="*/ 233 w 625"/>
                <a:gd name="T47" fmla="*/ 316 h 409"/>
                <a:gd name="T48" fmla="*/ 264 w 625"/>
                <a:gd name="T49" fmla="*/ 285 h 409"/>
                <a:gd name="T50" fmla="*/ 305 w 625"/>
                <a:gd name="T51" fmla="*/ 249 h 409"/>
                <a:gd name="T52" fmla="*/ 351 w 625"/>
                <a:gd name="T53" fmla="*/ 207 h 409"/>
                <a:gd name="T54" fmla="*/ 413 w 625"/>
                <a:gd name="T55" fmla="*/ 166 h 409"/>
                <a:gd name="T56" fmla="*/ 481 w 625"/>
                <a:gd name="T57" fmla="*/ 130 h 409"/>
                <a:gd name="T58" fmla="*/ 512 w 625"/>
                <a:gd name="T59" fmla="*/ 114 h 409"/>
                <a:gd name="T60" fmla="*/ 553 w 625"/>
                <a:gd name="T61" fmla="*/ 104 h 409"/>
                <a:gd name="T62" fmla="*/ 589 w 625"/>
                <a:gd name="T63" fmla="*/ 99 h 409"/>
                <a:gd name="T64" fmla="*/ 625 w 625"/>
                <a:gd name="T65" fmla="*/ 94 h 409"/>
                <a:gd name="T66" fmla="*/ 522 w 625"/>
                <a:gd name="T67"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25" h="409">
                  <a:moveTo>
                    <a:pt x="522" y="0"/>
                  </a:moveTo>
                  <a:lnTo>
                    <a:pt x="114" y="269"/>
                  </a:lnTo>
                  <a:lnTo>
                    <a:pt x="114" y="269"/>
                  </a:lnTo>
                  <a:lnTo>
                    <a:pt x="83" y="274"/>
                  </a:lnTo>
                  <a:lnTo>
                    <a:pt x="57" y="285"/>
                  </a:lnTo>
                  <a:lnTo>
                    <a:pt x="31" y="295"/>
                  </a:lnTo>
                  <a:lnTo>
                    <a:pt x="10" y="316"/>
                  </a:lnTo>
                  <a:lnTo>
                    <a:pt x="5" y="326"/>
                  </a:lnTo>
                  <a:lnTo>
                    <a:pt x="0" y="336"/>
                  </a:lnTo>
                  <a:lnTo>
                    <a:pt x="0" y="347"/>
                  </a:lnTo>
                  <a:lnTo>
                    <a:pt x="10" y="362"/>
                  </a:lnTo>
                  <a:lnTo>
                    <a:pt x="21" y="378"/>
                  </a:lnTo>
                  <a:lnTo>
                    <a:pt x="41" y="393"/>
                  </a:lnTo>
                  <a:lnTo>
                    <a:pt x="41" y="393"/>
                  </a:lnTo>
                  <a:lnTo>
                    <a:pt x="67" y="404"/>
                  </a:lnTo>
                  <a:lnTo>
                    <a:pt x="88" y="409"/>
                  </a:lnTo>
                  <a:lnTo>
                    <a:pt x="119" y="409"/>
                  </a:lnTo>
                  <a:lnTo>
                    <a:pt x="150" y="404"/>
                  </a:lnTo>
                  <a:lnTo>
                    <a:pt x="181" y="388"/>
                  </a:lnTo>
                  <a:lnTo>
                    <a:pt x="191" y="378"/>
                  </a:lnTo>
                  <a:lnTo>
                    <a:pt x="207" y="362"/>
                  </a:lnTo>
                  <a:lnTo>
                    <a:pt x="222" y="342"/>
                  </a:lnTo>
                  <a:lnTo>
                    <a:pt x="233" y="316"/>
                  </a:lnTo>
                  <a:lnTo>
                    <a:pt x="233" y="316"/>
                  </a:lnTo>
                  <a:lnTo>
                    <a:pt x="264" y="285"/>
                  </a:lnTo>
                  <a:lnTo>
                    <a:pt x="305" y="249"/>
                  </a:lnTo>
                  <a:lnTo>
                    <a:pt x="351" y="207"/>
                  </a:lnTo>
                  <a:lnTo>
                    <a:pt x="413" y="166"/>
                  </a:lnTo>
                  <a:lnTo>
                    <a:pt x="481" y="130"/>
                  </a:lnTo>
                  <a:lnTo>
                    <a:pt x="512" y="114"/>
                  </a:lnTo>
                  <a:lnTo>
                    <a:pt x="553" y="104"/>
                  </a:lnTo>
                  <a:lnTo>
                    <a:pt x="589" y="99"/>
                  </a:lnTo>
                  <a:lnTo>
                    <a:pt x="625" y="94"/>
                  </a:lnTo>
                  <a:lnTo>
                    <a:pt x="5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60"/>
            <p:cNvSpPr>
              <a:spLocks/>
            </p:cNvSpPr>
            <p:nvPr/>
          </p:nvSpPr>
          <p:spPr bwMode="auto">
            <a:xfrm>
              <a:off x="308" y="2709"/>
              <a:ext cx="533" cy="316"/>
            </a:xfrm>
            <a:custGeom>
              <a:avLst/>
              <a:gdLst>
                <a:gd name="T0" fmla="*/ 533 w 533"/>
                <a:gd name="T1" fmla="*/ 0 h 316"/>
                <a:gd name="T2" fmla="*/ 62 w 533"/>
                <a:gd name="T3" fmla="*/ 93 h 316"/>
                <a:gd name="T4" fmla="*/ 62 w 533"/>
                <a:gd name="T5" fmla="*/ 93 h 316"/>
                <a:gd name="T6" fmla="*/ 42 w 533"/>
                <a:gd name="T7" fmla="*/ 99 h 316"/>
                <a:gd name="T8" fmla="*/ 21 w 533"/>
                <a:gd name="T9" fmla="*/ 104 h 316"/>
                <a:gd name="T10" fmla="*/ 6 w 533"/>
                <a:gd name="T11" fmla="*/ 119 h 316"/>
                <a:gd name="T12" fmla="*/ 0 w 533"/>
                <a:gd name="T13" fmla="*/ 124 h 316"/>
                <a:gd name="T14" fmla="*/ 0 w 533"/>
                <a:gd name="T15" fmla="*/ 135 h 316"/>
                <a:gd name="T16" fmla="*/ 6 w 533"/>
                <a:gd name="T17" fmla="*/ 145 h 316"/>
                <a:gd name="T18" fmla="*/ 16 w 533"/>
                <a:gd name="T19" fmla="*/ 155 h 316"/>
                <a:gd name="T20" fmla="*/ 52 w 533"/>
                <a:gd name="T21" fmla="*/ 187 h 316"/>
                <a:gd name="T22" fmla="*/ 125 w 533"/>
                <a:gd name="T23" fmla="*/ 223 h 316"/>
                <a:gd name="T24" fmla="*/ 125 w 533"/>
                <a:gd name="T25" fmla="*/ 223 h 316"/>
                <a:gd name="T26" fmla="*/ 109 w 533"/>
                <a:gd name="T27" fmla="*/ 223 h 316"/>
                <a:gd name="T28" fmla="*/ 99 w 533"/>
                <a:gd name="T29" fmla="*/ 233 h 316"/>
                <a:gd name="T30" fmla="*/ 88 w 533"/>
                <a:gd name="T31" fmla="*/ 238 h 316"/>
                <a:gd name="T32" fmla="*/ 83 w 533"/>
                <a:gd name="T33" fmla="*/ 249 h 316"/>
                <a:gd name="T34" fmla="*/ 93 w 533"/>
                <a:gd name="T35" fmla="*/ 264 h 316"/>
                <a:gd name="T36" fmla="*/ 114 w 533"/>
                <a:gd name="T37" fmla="*/ 280 h 316"/>
                <a:gd name="T38" fmla="*/ 156 w 533"/>
                <a:gd name="T39" fmla="*/ 300 h 316"/>
                <a:gd name="T40" fmla="*/ 156 w 533"/>
                <a:gd name="T41" fmla="*/ 300 h 316"/>
                <a:gd name="T42" fmla="*/ 187 w 533"/>
                <a:gd name="T43" fmla="*/ 311 h 316"/>
                <a:gd name="T44" fmla="*/ 249 w 533"/>
                <a:gd name="T45" fmla="*/ 316 h 316"/>
                <a:gd name="T46" fmla="*/ 280 w 533"/>
                <a:gd name="T47" fmla="*/ 316 h 316"/>
                <a:gd name="T48" fmla="*/ 311 w 533"/>
                <a:gd name="T49" fmla="*/ 305 h 316"/>
                <a:gd name="T50" fmla="*/ 321 w 533"/>
                <a:gd name="T51" fmla="*/ 300 h 316"/>
                <a:gd name="T52" fmla="*/ 331 w 533"/>
                <a:gd name="T53" fmla="*/ 290 h 316"/>
                <a:gd name="T54" fmla="*/ 342 w 533"/>
                <a:gd name="T55" fmla="*/ 280 h 316"/>
                <a:gd name="T56" fmla="*/ 347 w 533"/>
                <a:gd name="T57" fmla="*/ 269 h 316"/>
                <a:gd name="T58" fmla="*/ 347 w 533"/>
                <a:gd name="T59" fmla="*/ 269 h 316"/>
                <a:gd name="T60" fmla="*/ 347 w 533"/>
                <a:gd name="T61" fmla="*/ 254 h 316"/>
                <a:gd name="T62" fmla="*/ 352 w 533"/>
                <a:gd name="T63" fmla="*/ 243 h 316"/>
                <a:gd name="T64" fmla="*/ 347 w 533"/>
                <a:gd name="T65" fmla="*/ 228 h 316"/>
                <a:gd name="T66" fmla="*/ 342 w 533"/>
                <a:gd name="T67" fmla="*/ 212 h 316"/>
                <a:gd name="T68" fmla="*/ 331 w 533"/>
                <a:gd name="T69" fmla="*/ 197 h 316"/>
                <a:gd name="T70" fmla="*/ 305 w 533"/>
                <a:gd name="T71" fmla="*/ 187 h 316"/>
                <a:gd name="T72" fmla="*/ 274 w 533"/>
                <a:gd name="T73" fmla="*/ 187 h 316"/>
                <a:gd name="T74" fmla="*/ 228 w 533"/>
                <a:gd name="T75" fmla="*/ 150 h 316"/>
                <a:gd name="T76" fmla="*/ 228 w 533"/>
                <a:gd name="T77" fmla="*/ 150 h 316"/>
                <a:gd name="T78" fmla="*/ 254 w 533"/>
                <a:gd name="T79" fmla="*/ 140 h 316"/>
                <a:gd name="T80" fmla="*/ 316 w 533"/>
                <a:gd name="T81" fmla="*/ 124 h 316"/>
                <a:gd name="T82" fmla="*/ 357 w 533"/>
                <a:gd name="T83" fmla="*/ 119 h 316"/>
                <a:gd name="T84" fmla="*/ 399 w 533"/>
                <a:gd name="T85" fmla="*/ 119 h 316"/>
                <a:gd name="T86" fmla="*/ 445 w 533"/>
                <a:gd name="T87" fmla="*/ 124 h 316"/>
                <a:gd name="T88" fmla="*/ 486 w 533"/>
                <a:gd name="T89" fmla="*/ 140 h 316"/>
                <a:gd name="T90" fmla="*/ 533 w 533"/>
                <a:gd name="T91"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3" h="316">
                  <a:moveTo>
                    <a:pt x="533" y="0"/>
                  </a:moveTo>
                  <a:lnTo>
                    <a:pt x="62" y="93"/>
                  </a:lnTo>
                  <a:lnTo>
                    <a:pt x="62" y="93"/>
                  </a:lnTo>
                  <a:lnTo>
                    <a:pt x="42" y="99"/>
                  </a:lnTo>
                  <a:lnTo>
                    <a:pt x="21" y="104"/>
                  </a:lnTo>
                  <a:lnTo>
                    <a:pt x="6" y="119"/>
                  </a:lnTo>
                  <a:lnTo>
                    <a:pt x="0" y="124"/>
                  </a:lnTo>
                  <a:lnTo>
                    <a:pt x="0" y="135"/>
                  </a:lnTo>
                  <a:lnTo>
                    <a:pt x="6" y="145"/>
                  </a:lnTo>
                  <a:lnTo>
                    <a:pt x="16" y="155"/>
                  </a:lnTo>
                  <a:lnTo>
                    <a:pt x="52" y="187"/>
                  </a:lnTo>
                  <a:lnTo>
                    <a:pt x="125" y="223"/>
                  </a:lnTo>
                  <a:lnTo>
                    <a:pt x="125" y="223"/>
                  </a:lnTo>
                  <a:lnTo>
                    <a:pt x="109" y="223"/>
                  </a:lnTo>
                  <a:lnTo>
                    <a:pt x="99" y="233"/>
                  </a:lnTo>
                  <a:lnTo>
                    <a:pt x="88" y="238"/>
                  </a:lnTo>
                  <a:lnTo>
                    <a:pt x="83" y="249"/>
                  </a:lnTo>
                  <a:lnTo>
                    <a:pt x="93" y="264"/>
                  </a:lnTo>
                  <a:lnTo>
                    <a:pt x="114" y="280"/>
                  </a:lnTo>
                  <a:lnTo>
                    <a:pt x="156" y="300"/>
                  </a:lnTo>
                  <a:lnTo>
                    <a:pt x="156" y="300"/>
                  </a:lnTo>
                  <a:lnTo>
                    <a:pt x="187" y="311"/>
                  </a:lnTo>
                  <a:lnTo>
                    <a:pt x="249" y="316"/>
                  </a:lnTo>
                  <a:lnTo>
                    <a:pt x="280" y="316"/>
                  </a:lnTo>
                  <a:lnTo>
                    <a:pt x="311" y="305"/>
                  </a:lnTo>
                  <a:lnTo>
                    <a:pt x="321" y="300"/>
                  </a:lnTo>
                  <a:lnTo>
                    <a:pt x="331" y="290"/>
                  </a:lnTo>
                  <a:lnTo>
                    <a:pt x="342" y="280"/>
                  </a:lnTo>
                  <a:lnTo>
                    <a:pt x="347" y="269"/>
                  </a:lnTo>
                  <a:lnTo>
                    <a:pt x="347" y="269"/>
                  </a:lnTo>
                  <a:lnTo>
                    <a:pt x="347" y="254"/>
                  </a:lnTo>
                  <a:lnTo>
                    <a:pt x="352" y="243"/>
                  </a:lnTo>
                  <a:lnTo>
                    <a:pt x="347" y="228"/>
                  </a:lnTo>
                  <a:lnTo>
                    <a:pt x="342" y="212"/>
                  </a:lnTo>
                  <a:lnTo>
                    <a:pt x="331" y="197"/>
                  </a:lnTo>
                  <a:lnTo>
                    <a:pt x="305" y="187"/>
                  </a:lnTo>
                  <a:lnTo>
                    <a:pt x="274" y="187"/>
                  </a:lnTo>
                  <a:lnTo>
                    <a:pt x="228" y="150"/>
                  </a:lnTo>
                  <a:lnTo>
                    <a:pt x="228" y="150"/>
                  </a:lnTo>
                  <a:lnTo>
                    <a:pt x="254" y="140"/>
                  </a:lnTo>
                  <a:lnTo>
                    <a:pt x="316" y="124"/>
                  </a:lnTo>
                  <a:lnTo>
                    <a:pt x="357" y="119"/>
                  </a:lnTo>
                  <a:lnTo>
                    <a:pt x="399" y="119"/>
                  </a:lnTo>
                  <a:lnTo>
                    <a:pt x="445" y="124"/>
                  </a:lnTo>
                  <a:lnTo>
                    <a:pt x="486" y="140"/>
                  </a:lnTo>
                  <a:lnTo>
                    <a:pt x="5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61"/>
            <p:cNvSpPr>
              <a:spLocks/>
            </p:cNvSpPr>
            <p:nvPr/>
          </p:nvSpPr>
          <p:spPr bwMode="auto">
            <a:xfrm>
              <a:off x="4444" y="2761"/>
              <a:ext cx="533" cy="315"/>
            </a:xfrm>
            <a:custGeom>
              <a:avLst/>
              <a:gdLst>
                <a:gd name="T0" fmla="*/ 0 w 533"/>
                <a:gd name="T1" fmla="*/ 0 h 315"/>
                <a:gd name="T2" fmla="*/ 471 w 533"/>
                <a:gd name="T3" fmla="*/ 93 h 315"/>
                <a:gd name="T4" fmla="*/ 471 w 533"/>
                <a:gd name="T5" fmla="*/ 93 h 315"/>
                <a:gd name="T6" fmla="*/ 491 w 533"/>
                <a:gd name="T7" fmla="*/ 98 h 315"/>
                <a:gd name="T8" fmla="*/ 512 w 533"/>
                <a:gd name="T9" fmla="*/ 103 h 315"/>
                <a:gd name="T10" fmla="*/ 528 w 533"/>
                <a:gd name="T11" fmla="*/ 119 h 315"/>
                <a:gd name="T12" fmla="*/ 533 w 533"/>
                <a:gd name="T13" fmla="*/ 124 h 315"/>
                <a:gd name="T14" fmla="*/ 533 w 533"/>
                <a:gd name="T15" fmla="*/ 135 h 315"/>
                <a:gd name="T16" fmla="*/ 528 w 533"/>
                <a:gd name="T17" fmla="*/ 145 h 315"/>
                <a:gd name="T18" fmla="*/ 517 w 533"/>
                <a:gd name="T19" fmla="*/ 155 h 315"/>
                <a:gd name="T20" fmla="*/ 481 w 533"/>
                <a:gd name="T21" fmla="*/ 186 h 315"/>
                <a:gd name="T22" fmla="*/ 409 w 533"/>
                <a:gd name="T23" fmla="*/ 222 h 315"/>
                <a:gd name="T24" fmla="*/ 409 w 533"/>
                <a:gd name="T25" fmla="*/ 222 h 315"/>
                <a:gd name="T26" fmla="*/ 424 w 533"/>
                <a:gd name="T27" fmla="*/ 228 h 315"/>
                <a:gd name="T28" fmla="*/ 435 w 533"/>
                <a:gd name="T29" fmla="*/ 233 h 315"/>
                <a:gd name="T30" fmla="*/ 445 w 533"/>
                <a:gd name="T31" fmla="*/ 238 h 315"/>
                <a:gd name="T32" fmla="*/ 450 w 533"/>
                <a:gd name="T33" fmla="*/ 253 h 315"/>
                <a:gd name="T34" fmla="*/ 440 w 533"/>
                <a:gd name="T35" fmla="*/ 264 h 315"/>
                <a:gd name="T36" fmla="*/ 419 w 533"/>
                <a:gd name="T37" fmla="*/ 284 h 315"/>
                <a:gd name="T38" fmla="*/ 378 w 533"/>
                <a:gd name="T39" fmla="*/ 305 h 315"/>
                <a:gd name="T40" fmla="*/ 378 w 533"/>
                <a:gd name="T41" fmla="*/ 305 h 315"/>
                <a:gd name="T42" fmla="*/ 347 w 533"/>
                <a:gd name="T43" fmla="*/ 310 h 315"/>
                <a:gd name="T44" fmla="*/ 285 w 533"/>
                <a:gd name="T45" fmla="*/ 315 h 315"/>
                <a:gd name="T46" fmla="*/ 254 w 533"/>
                <a:gd name="T47" fmla="*/ 315 h 315"/>
                <a:gd name="T48" fmla="*/ 223 w 533"/>
                <a:gd name="T49" fmla="*/ 310 h 315"/>
                <a:gd name="T50" fmla="*/ 212 w 533"/>
                <a:gd name="T51" fmla="*/ 300 h 315"/>
                <a:gd name="T52" fmla="*/ 202 w 533"/>
                <a:gd name="T53" fmla="*/ 295 h 315"/>
                <a:gd name="T54" fmla="*/ 192 w 533"/>
                <a:gd name="T55" fmla="*/ 284 h 315"/>
                <a:gd name="T56" fmla="*/ 186 w 533"/>
                <a:gd name="T57" fmla="*/ 269 h 315"/>
                <a:gd name="T58" fmla="*/ 186 w 533"/>
                <a:gd name="T59" fmla="*/ 269 h 315"/>
                <a:gd name="T60" fmla="*/ 186 w 533"/>
                <a:gd name="T61" fmla="*/ 253 h 315"/>
                <a:gd name="T62" fmla="*/ 181 w 533"/>
                <a:gd name="T63" fmla="*/ 243 h 315"/>
                <a:gd name="T64" fmla="*/ 186 w 533"/>
                <a:gd name="T65" fmla="*/ 228 h 315"/>
                <a:gd name="T66" fmla="*/ 192 w 533"/>
                <a:gd name="T67" fmla="*/ 212 h 315"/>
                <a:gd name="T68" fmla="*/ 202 w 533"/>
                <a:gd name="T69" fmla="*/ 197 h 315"/>
                <a:gd name="T70" fmla="*/ 228 w 533"/>
                <a:gd name="T71" fmla="*/ 191 h 315"/>
                <a:gd name="T72" fmla="*/ 259 w 533"/>
                <a:gd name="T73" fmla="*/ 186 h 315"/>
                <a:gd name="T74" fmla="*/ 305 w 533"/>
                <a:gd name="T75" fmla="*/ 150 h 315"/>
                <a:gd name="T76" fmla="*/ 305 w 533"/>
                <a:gd name="T77" fmla="*/ 150 h 315"/>
                <a:gd name="T78" fmla="*/ 279 w 533"/>
                <a:gd name="T79" fmla="*/ 145 h 315"/>
                <a:gd name="T80" fmla="*/ 217 w 533"/>
                <a:gd name="T81" fmla="*/ 129 h 315"/>
                <a:gd name="T82" fmla="*/ 176 w 533"/>
                <a:gd name="T83" fmla="*/ 124 h 315"/>
                <a:gd name="T84" fmla="*/ 135 w 533"/>
                <a:gd name="T85" fmla="*/ 119 h 315"/>
                <a:gd name="T86" fmla="*/ 88 w 533"/>
                <a:gd name="T87" fmla="*/ 124 h 315"/>
                <a:gd name="T88" fmla="*/ 47 w 533"/>
                <a:gd name="T89" fmla="*/ 140 h 315"/>
                <a:gd name="T90" fmla="*/ 0 w 533"/>
                <a:gd name="T91"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3" h="315">
                  <a:moveTo>
                    <a:pt x="0" y="0"/>
                  </a:moveTo>
                  <a:lnTo>
                    <a:pt x="471" y="93"/>
                  </a:lnTo>
                  <a:lnTo>
                    <a:pt x="471" y="93"/>
                  </a:lnTo>
                  <a:lnTo>
                    <a:pt x="491" y="98"/>
                  </a:lnTo>
                  <a:lnTo>
                    <a:pt x="512" y="103"/>
                  </a:lnTo>
                  <a:lnTo>
                    <a:pt x="528" y="119"/>
                  </a:lnTo>
                  <a:lnTo>
                    <a:pt x="533" y="124"/>
                  </a:lnTo>
                  <a:lnTo>
                    <a:pt x="533" y="135"/>
                  </a:lnTo>
                  <a:lnTo>
                    <a:pt x="528" y="145"/>
                  </a:lnTo>
                  <a:lnTo>
                    <a:pt x="517" y="155"/>
                  </a:lnTo>
                  <a:lnTo>
                    <a:pt x="481" y="186"/>
                  </a:lnTo>
                  <a:lnTo>
                    <a:pt x="409" y="222"/>
                  </a:lnTo>
                  <a:lnTo>
                    <a:pt x="409" y="222"/>
                  </a:lnTo>
                  <a:lnTo>
                    <a:pt x="424" y="228"/>
                  </a:lnTo>
                  <a:lnTo>
                    <a:pt x="435" y="233"/>
                  </a:lnTo>
                  <a:lnTo>
                    <a:pt x="445" y="238"/>
                  </a:lnTo>
                  <a:lnTo>
                    <a:pt x="450" y="253"/>
                  </a:lnTo>
                  <a:lnTo>
                    <a:pt x="440" y="264"/>
                  </a:lnTo>
                  <a:lnTo>
                    <a:pt x="419" y="284"/>
                  </a:lnTo>
                  <a:lnTo>
                    <a:pt x="378" y="305"/>
                  </a:lnTo>
                  <a:lnTo>
                    <a:pt x="378" y="305"/>
                  </a:lnTo>
                  <a:lnTo>
                    <a:pt x="347" y="310"/>
                  </a:lnTo>
                  <a:lnTo>
                    <a:pt x="285" y="315"/>
                  </a:lnTo>
                  <a:lnTo>
                    <a:pt x="254" y="315"/>
                  </a:lnTo>
                  <a:lnTo>
                    <a:pt x="223" y="310"/>
                  </a:lnTo>
                  <a:lnTo>
                    <a:pt x="212" y="300"/>
                  </a:lnTo>
                  <a:lnTo>
                    <a:pt x="202" y="295"/>
                  </a:lnTo>
                  <a:lnTo>
                    <a:pt x="192" y="284"/>
                  </a:lnTo>
                  <a:lnTo>
                    <a:pt x="186" y="269"/>
                  </a:lnTo>
                  <a:lnTo>
                    <a:pt x="186" y="269"/>
                  </a:lnTo>
                  <a:lnTo>
                    <a:pt x="186" y="253"/>
                  </a:lnTo>
                  <a:lnTo>
                    <a:pt x="181" y="243"/>
                  </a:lnTo>
                  <a:lnTo>
                    <a:pt x="186" y="228"/>
                  </a:lnTo>
                  <a:lnTo>
                    <a:pt x="192" y="212"/>
                  </a:lnTo>
                  <a:lnTo>
                    <a:pt x="202" y="197"/>
                  </a:lnTo>
                  <a:lnTo>
                    <a:pt x="228" y="191"/>
                  </a:lnTo>
                  <a:lnTo>
                    <a:pt x="259" y="186"/>
                  </a:lnTo>
                  <a:lnTo>
                    <a:pt x="305" y="150"/>
                  </a:lnTo>
                  <a:lnTo>
                    <a:pt x="305" y="150"/>
                  </a:lnTo>
                  <a:lnTo>
                    <a:pt x="279" y="145"/>
                  </a:lnTo>
                  <a:lnTo>
                    <a:pt x="217" y="129"/>
                  </a:lnTo>
                  <a:lnTo>
                    <a:pt x="176" y="124"/>
                  </a:lnTo>
                  <a:lnTo>
                    <a:pt x="135" y="119"/>
                  </a:lnTo>
                  <a:lnTo>
                    <a:pt x="88" y="124"/>
                  </a:lnTo>
                  <a:lnTo>
                    <a:pt x="47" y="14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2"/>
            <p:cNvSpPr>
              <a:spLocks/>
            </p:cNvSpPr>
            <p:nvPr/>
          </p:nvSpPr>
          <p:spPr bwMode="auto">
            <a:xfrm>
              <a:off x="4341" y="1872"/>
              <a:ext cx="62" cy="129"/>
            </a:xfrm>
            <a:custGeom>
              <a:avLst/>
              <a:gdLst>
                <a:gd name="T0" fmla="*/ 62 w 62"/>
                <a:gd name="T1" fmla="*/ 5 h 129"/>
                <a:gd name="T2" fmla="*/ 62 w 62"/>
                <a:gd name="T3" fmla="*/ 5 h 129"/>
                <a:gd name="T4" fmla="*/ 52 w 62"/>
                <a:gd name="T5" fmla="*/ 129 h 129"/>
                <a:gd name="T6" fmla="*/ 0 w 62"/>
                <a:gd name="T7" fmla="*/ 124 h 129"/>
                <a:gd name="T8" fmla="*/ 0 w 62"/>
                <a:gd name="T9" fmla="*/ 124 h 129"/>
                <a:gd name="T10" fmla="*/ 10 w 62"/>
                <a:gd name="T11" fmla="*/ 0 h 129"/>
                <a:gd name="T12" fmla="*/ 62 w 62"/>
                <a:gd name="T13" fmla="*/ 5 h 129"/>
              </a:gdLst>
              <a:ahLst/>
              <a:cxnLst>
                <a:cxn ang="0">
                  <a:pos x="T0" y="T1"/>
                </a:cxn>
                <a:cxn ang="0">
                  <a:pos x="T2" y="T3"/>
                </a:cxn>
                <a:cxn ang="0">
                  <a:pos x="T4" y="T5"/>
                </a:cxn>
                <a:cxn ang="0">
                  <a:pos x="T6" y="T7"/>
                </a:cxn>
                <a:cxn ang="0">
                  <a:pos x="T8" y="T9"/>
                </a:cxn>
                <a:cxn ang="0">
                  <a:pos x="T10" y="T11"/>
                </a:cxn>
                <a:cxn ang="0">
                  <a:pos x="T12" y="T13"/>
                </a:cxn>
              </a:cxnLst>
              <a:rect l="0" t="0" r="r" b="b"/>
              <a:pathLst>
                <a:path w="62" h="129">
                  <a:moveTo>
                    <a:pt x="62" y="5"/>
                  </a:moveTo>
                  <a:lnTo>
                    <a:pt x="62" y="5"/>
                  </a:lnTo>
                  <a:lnTo>
                    <a:pt x="52" y="129"/>
                  </a:lnTo>
                  <a:lnTo>
                    <a:pt x="0" y="124"/>
                  </a:lnTo>
                  <a:lnTo>
                    <a:pt x="0" y="124"/>
                  </a:lnTo>
                  <a:lnTo>
                    <a:pt x="10" y="0"/>
                  </a:lnTo>
                  <a:lnTo>
                    <a:pt x="62" y="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3"/>
            <p:cNvSpPr>
              <a:spLocks/>
            </p:cNvSpPr>
            <p:nvPr/>
          </p:nvSpPr>
          <p:spPr bwMode="auto">
            <a:xfrm>
              <a:off x="4646" y="2012"/>
              <a:ext cx="124" cy="129"/>
            </a:xfrm>
            <a:custGeom>
              <a:avLst/>
              <a:gdLst>
                <a:gd name="T0" fmla="*/ 124 w 124"/>
                <a:gd name="T1" fmla="*/ 31 h 129"/>
                <a:gd name="T2" fmla="*/ 124 w 124"/>
                <a:gd name="T3" fmla="*/ 31 h 129"/>
                <a:gd name="T4" fmla="*/ 41 w 124"/>
                <a:gd name="T5" fmla="*/ 129 h 129"/>
                <a:gd name="T6" fmla="*/ 0 w 124"/>
                <a:gd name="T7" fmla="*/ 98 h 129"/>
                <a:gd name="T8" fmla="*/ 0 w 124"/>
                <a:gd name="T9" fmla="*/ 98 h 129"/>
                <a:gd name="T10" fmla="*/ 83 w 124"/>
                <a:gd name="T11" fmla="*/ 0 h 129"/>
                <a:gd name="T12" fmla="*/ 124 w 124"/>
                <a:gd name="T13" fmla="*/ 31 h 129"/>
              </a:gdLst>
              <a:ahLst/>
              <a:cxnLst>
                <a:cxn ang="0">
                  <a:pos x="T0" y="T1"/>
                </a:cxn>
                <a:cxn ang="0">
                  <a:pos x="T2" y="T3"/>
                </a:cxn>
                <a:cxn ang="0">
                  <a:pos x="T4" y="T5"/>
                </a:cxn>
                <a:cxn ang="0">
                  <a:pos x="T6" y="T7"/>
                </a:cxn>
                <a:cxn ang="0">
                  <a:pos x="T8" y="T9"/>
                </a:cxn>
                <a:cxn ang="0">
                  <a:pos x="T10" y="T11"/>
                </a:cxn>
                <a:cxn ang="0">
                  <a:pos x="T12" y="T13"/>
                </a:cxn>
              </a:cxnLst>
              <a:rect l="0" t="0" r="r" b="b"/>
              <a:pathLst>
                <a:path w="124" h="129">
                  <a:moveTo>
                    <a:pt x="124" y="31"/>
                  </a:moveTo>
                  <a:lnTo>
                    <a:pt x="124" y="31"/>
                  </a:lnTo>
                  <a:lnTo>
                    <a:pt x="41" y="129"/>
                  </a:lnTo>
                  <a:lnTo>
                    <a:pt x="0" y="98"/>
                  </a:lnTo>
                  <a:lnTo>
                    <a:pt x="0" y="98"/>
                  </a:lnTo>
                  <a:lnTo>
                    <a:pt x="83" y="0"/>
                  </a:lnTo>
                  <a:lnTo>
                    <a:pt x="124" y="3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64"/>
            <p:cNvSpPr>
              <a:spLocks/>
            </p:cNvSpPr>
            <p:nvPr/>
          </p:nvSpPr>
          <p:spPr bwMode="auto">
            <a:xfrm>
              <a:off x="4501" y="1888"/>
              <a:ext cx="119" cy="165"/>
            </a:xfrm>
            <a:custGeom>
              <a:avLst/>
              <a:gdLst>
                <a:gd name="T0" fmla="*/ 119 w 119"/>
                <a:gd name="T1" fmla="*/ 20 h 165"/>
                <a:gd name="T2" fmla="*/ 119 w 119"/>
                <a:gd name="T3" fmla="*/ 20 h 165"/>
                <a:gd name="T4" fmla="*/ 47 w 119"/>
                <a:gd name="T5" fmla="*/ 165 h 165"/>
                <a:gd name="T6" fmla="*/ 0 w 119"/>
                <a:gd name="T7" fmla="*/ 144 h 165"/>
                <a:gd name="T8" fmla="*/ 0 w 119"/>
                <a:gd name="T9" fmla="*/ 144 h 165"/>
                <a:gd name="T10" fmla="*/ 78 w 119"/>
                <a:gd name="T11" fmla="*/ 0 h 165"/>
                <a:gd name="T12" fmla="*/ 119 w 119"/>
                <a:gd name="T13" fmla="*/ 20 h 165"/>
              </a:gdLst>
              <a:ahLst/>
              <a:cxnLst>
                <a:cxn ang="0">
                  <a:pos x="T0" y="T1"/>
                </a:cxn>
                <a:cxn ang="0">
                  <a:pos x="T2" y="T3"/>
                </a:cxn>
                <a:cxn ang="0">
                  <a:pos x="T4" y="T5"/>
                </a:cxn>
                <a:cxn ang="0">
                  <a:pos x="T6" y="T7"/>
                </a:cxn>
                <a:cxn ang="0">
                  <a:pos x="T8" y="T9"/>
                </a:cxn>
                <a:cxn ang="0">
                  <a:pos x="T10" y="T11"/>
                </a:cxn>
                <a:cxn ang="0">
                  <a:pos x="T12" y="T13"/>
                </a:cxn>
              </a:cxnLst>
              <a:rect l="0" t="0" r="r" b="b"/>
              <a:pathLst>
                <a:path w="119" h="165">
                  <a:moveTo>
                    <a:pt x="119" y="20"/>
                  </a:moveTo>
                  <a:lnTo>
                    <a:pt x="119" y="20"/>
                  </a:lnTo>
                  <a:lnTo>
                    <a:pt x="47" y="165"/>
                  </a:lnTo>
                  <a:lnTo>
                    <a:pt x="0" y="144"/>
                  </a:lnTo>
                  <a:lnTo>
                    <a:pt x="0" y="144"/>
                  </a:lnTo>
                  <a:lnTo>
                    <a:pt x="78" y="0"/>
                  </a:lnTo>
                  <a:lnTo>
                    <a:pt x="119" y="2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5"/>
            <p:cNvSpPr>
              <a:spLocks/>
            </p:cNvSpPr>
            <p:nvPr/>
          </p:nvSpPr>
          <p:spPr bwMode="auto">
            <a:xfrm>
              <a:off x="743" y="2063"/>
              <a:ext cx="134" cy="109"/>
            </a:xfrm>
            <a:custGeom>
              <a:avLst/>
              <a:gdLst>
                <a:gd name="T0" fmla="*/ 26 w 134"/>
                <a:gd name="T1" fmla="*/ 0 h 109"/>
                <a:gd name="T2" fmla="*/ 26 w 134"/>
                <a:gd name="T3" fmla="*/ 0 h 109"/>
                <a:gd name="T4" fmla="*/ 134 w 134"/>
                <a:gd name="T5" fmla="*/ 67 h 109"/>
                <a:gd name="T6" fmla="*/ 108 w 134"/>
                <a:gd name="T7" fmla="*/ 109 h 109"/>
                <a:gd name="T8" fmla="*/ 108 w 134"/>
                <a:gd name="T9" fmla="*/ 109 h 109"/>
                <a:gd name="T10" fmla="*/ 0 w 134"/>
                <a:gd name="T11" fmla="*/ 47 h 109"/>
                <a:gd name="T12" fmla="*/ 26 w 134"/>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34" h="109">
                  <a:moveTo>
                    <a:pt x="26" y="0"/>
                  </a:moveTo>
                  <a:lnTo>
                    <a:pt x="26" y="0"/>
                  </a:lnTo>
                  <a:lnTo>
                    <a:pt x="134" y="67"/>
                  </a:lnTo>
                  <a:lnTo>
                    <a:pt x="108" y="109"/>
                  </a:lnTo>
                  <a:lnTo>
                    <a:pt x="108" y="109"/>
                  </a:lnTo>
                  <a:lnTo>
                    <a:pt x="0" y="47"/>
                  </a:lnTo>
                  <a:lnTo>
                    <a:pt x="26"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66"/>
            <p:cNvSpPr>
              <a:spLocks/>
            </p:cNvSpPr>
            <p:nvPr/>
          </p:nvSpPr>
          <p:spPr bwMode="auto">
            <a:xfrm>
              <a:off x="862" y="1903"/>
              <a:ext cx="134" cy="165"/>
            </a:xfrm>
            <a:custGeom>
              <a:avLst/>
              <a:gdLst>
                <a:gd name="T0" fmla="*/ 36 w 134"/>
                <a:gd name="T1" fmla="*/ 0 h 165"/>
                <a:gd name="T2" fmla="*/ 36 w 134"/>
                <a:gd name="T3" fmla="*/ 0 h 165"/>
                <a:gd name="T4" fmla="*/ 134 w 134"/>
                <a:gd name="T5" fmla="*/ 129 h 165"/>
                <a:gd name="T6" fmla="*/ 93 w 134"/>
                <a:gd name="T7" fmla="*/ 165 h 165"/>
                <a:gd name="T8" fmla="*/ 93 w 134"/>
                <a:gd name="T9" fmla="*/ 165 h 165"/>
                <a:gd name="T10" fmla="*/ 0 w 134"/>
                <a:gd name="T11" fmla="*/ 31 h 165"/>
                <a:gd name="T12" fmla="*/ 36 w 134"/>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134" h="165">
                  <a:moveTo>
                    <a:pt x="36" y="0"/>
                  </a:moveTo>
                  <a:lnTo>
                    <a:pt x="36" y="0"/>
                  </a:lnTo>
                  <a:lnTo>
                    <a:pt x="134" y="129"/>
                  </a:lnTo>
                  <a:lnTo>
                    <a:pt x="93" y="165"/>
                  </a:lnTo>
                  <a:lnTo>
                    <a:pt x="93" y="165"/>
                  </a:lnTo>
                  <a:lnTo>
                    <a:pt x="0" y="31"/>
                  </a:lnTo>
                  <a:lnTo>
                    <a:pt x="36"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67"/>
            <p:cNvSpPr>
              <a:spLocks/>
            </p:cNvSpPr>
            <p:nvPr/>
          </p:nvSpPr>
          <p:spPr bwMode="auto">
            <a:xfrm>
              <a:off x="1317" y="2260"/>
              <a:ext cx="201" cy="196"/>
            </a:xfrm>
            <a:custGeom>
              <a:avLst/>
              <a:gdLst>
                <a:gd name="T0" fmla="*/ 72 w 201"/>
                <a:gd name="T1" fmla="*/ 191 h 196"/>
                <a:gd name="T2" fmla="*/ 72 w 201"/>
                <a:gd name="T3" fmla="*/ 191 h 196"/>
                <a:gd name="T4" fmla="*/ 124 w 201"/>
                <a:gd name="T5" fmla="*/ 186 h 196"/>
                <a:gd name="T6" fmla="*/ 170 w 201"/>
                <a:gd name="T7" fmla="*/ 186 h 196"/>
                <a:gd name="T8" fmla="*/ 170 w 201"/>
                <a:gd name="T9" fmla="*/ 186 h 196"/>
                <a:gd name="T10" fmla="*/ 186 w 201"/>
                <a:gd name="T11" fmla="*/ 165 h 196"/>
                <a:gd name="T12" fmla="*/ 196 w 201"/>
                <a:gd name="T13" fmla="*/ 139 h 196"/>
                <a:gd name="T14" fmla="*/ 196 w 201"/>
                <a:gd name="T15" fmla="*/ 139 h 196"/>
                <a:gd name="T16" fmla="*/ 201 w 201"/>
                <a:gd name="T17" fmla="*/ 113 h 196"/>
                <a:gd name="T18" fmla="*/ 201 w 201"/>
                <a:gd name="T19" fmla="*/ 93 h 196"/>
                <a:gd name="T20" fmla="*/ 196 w 201"/>
                <a:gd name="T21" fmla="*/ 72 h 196"/>
                <a:gd name="T22" fmla="*/ 191 w 201"/>
                <a:gd name="T23" fmla="*/ 51 h 196"/>
                <a:gd name="T24" fmla="*/ 181 w 201"/>
                <a:gd name="T25" fmla="*/ 36 h 196"/>
                <a:gd name="T26" fmla="*/ 165 w 201"/>
                <a:gd name="T27" fmla="*/ 20 h 196"/>
                <a:gd name="T28" fmla="*/ 149 w 201"/>
                <a:gd name="T29" fmla="*/ 10 h 196"/>
                <a:gd name="T30" fmla="*/ 134 w 201"/>
                <a:gd name="T31" fmla="*/ 0 h 196"/>
                <a:gd name="T32" fmla="*/ 134 w 201"/>
                <a:gd name="T33" fmla="*/ 0 h 196"/>
                <a:gd name="T34" fmla="*/ 113 w 201"/>
                <a:gd name="T35" fmla="*/ 0 h 196"/>
                <a:gd name="T36" fmla="*/ 93 w 201"/>
                <a:gd name="T37" fmla="*/ 0 h 196"/>
                <a:gd name="T38" fmla="*/ 72 w 201"/>
                <a:gd name="T39" fmla="*/ 5 h 196"/>
                <a:gd name="T40" fmla="*/ 56 w 201"/>
                <a:gd name="T41" fmla="*/ 15 h 196"/>
                <a:gd name="T42" fmla="*/ 41 w 201"/>
                <a:gd name="T43" fmla="*/ 26 h 196"/>
                <a:gd name="T44" fmla="*/ 25 w 201"/>
                <a:gd name="T45" fmla="*/ 41 h 196"/>
                <a:gd name="T46" fmla="*/ 15 w 201"/>
                <a:gd name="T47" fmla="*/ 62 h 196"/>
                <a:gd name="T48" fmla="*/ 5 w 201"/>
                <a:gd name="T49" fmla="*/ 82 h 196"/>
                <a:gd name="T50" fmla="*/ 5 w 201"/>
                <a:gd name="T51" fmla="*/ 82 h 196"/>
                <a:gd name="T52" fmla="*/ 0 w 201"/>
                <a:gd name="T53" fmla="*/ 113 h 196"/>
                <a:gd name="T54" fmla="*/ 5 w 201"/>
                <a:gd name="T55" fmla="*/ 144 h 196"/>
                <a:gd name="T56" fmla="*/ 15 w 201"/>
                <a:gd name="T57" fmla="*/ 175 h 196"/>
                <a:gd name="T58" fmla="*/ 31 w 201"/>
                <a:gd name="T59" fmla="*/ 196 h 196"/>
                <a:gd name="T60" fmla="*/ 31 w 201"/>
                <a:gd name="T61" fmla="*/ 196 h 196"/>
                <a:gd name="T62" fmla="*/ 72 w 201"/>
                <a:gd name="T63" fmla="*/ 191 h 196"/>
                <a:gd name="T64" fmla="*/ 72 w 201"/>
                <a:gd name="T65" fmla="*/ 19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196">
                  <a:moveTo>
                    <a:pt x="72" y="191"/>
                  </a:moveTo>
                  <a:lnTo>
                    <a:pt x="72" y="191"/>
                  </a:lnTo>
                  <a:lnTo>
                    <a:pt x="124" y="186"/>
                  </a:lnTo>
                  <a:lnTo>
                    <a:pt x="170" y="186"/>
                  </a:lnTo>
                  <a:lnTo>
                    <a:pt x="170" y="186"/>
                  </a:lnTo>
                  <a:lnTo>
                    <a:pt x="186" y="165"/>
                  </a:lnTo>
                  <a:lnTo>
                    <a:pt x="196" y="139"/>
                  </a:lnTo>
                  <a:lnTo>
                    <a:pt x="196" y="139"/>
                  </a:lnTo>
                  <a:lnTo>
                    <a:pt x="201" y="113"/>
                  </a:lnTo>
                  <a:lnTo>
                    <a:pt x="201" y="93"/>
                  </a:lnTo>
                  <a:lnTo>
                    <a:pt x="196" y="72"/>
                  </a:lnTo>
                  <a:lnTo>
                    <a:pt x="191" y="51"/>
                  </a:lnTo>
                  <a:lnTo>
                    <a:pt x="181" y="36"/>
                  </a:lnTo>
                  <a:lnTo>
                    <a:pt x="165" y="20"/>
                  </a:lnTo>
                  <a:lnTo>
                    <a:pt x="149" y="10"/>
                  </a:lnTo>
                  <a:lnTo>
                    <a:pt x="134" y="0"/>
                  </a:lnTo>
                  <a:lnTo>
                    <a:pt x="134" y="0"/>
                  </a:lnTo>
                  <a:lnTo>
                    <a:pt x="113" y="0"/>
                  </a:lnTo>
                  <a:lnTo>
                    <a:pt x="93" y="0"/>
                  </a:lnTo>
                  <a:lnTo>
                    <a:pt x="72" y="5"/>
                  </a:lnTo>
                  <a:lnTo>
                    <a:pt x="56" y="15"/>
                  </a:lnTo>
                  <a:lnTo>
                    <a:pt x="41" y="26"/>
                  </a:lnTo>
                  <a:lnTo>
                    <a:pt x="25" y="41"/>
                  </a:lnTo>
                  <a:lnTo>
                    <a:pt x="15" y="62"/>
                  </a:lnTo>
                  <a:lnTo>
                    <a:pt x="5" y="82"/>
                  </a:lnTo>
                  <a:lnTo>
                    <a:pt x="5" y="82"/>
                  </a:lnTo>
                  <a:lnTo>
                    <a:pt x="0" y="113"/>
                  </a:lnTo>
                  <a:lnTo>
                    <a:pt x="5" y="144"/>
                  </a:lnTo>
                  <a:lnTo>
                    <a:pt x="15" y="175"/>
                  </a:lnTo>
                  <a:lnTo>
                    <a:pt x="31" y="196"/>
                  </a:lnTo>
                  <a:lnTo>
                    <a:pt x="31" y="196"/>
                  </a:lnTo>
                  <a:lnTo>
                    <a:pt x="72" y="191"/>
                  </a:lnTo>
                  <a:lnTo>
                    <a:pt x="72" y="1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8"/>
            <p:cNvSpPr>
              <a:spLocks/>
            </p:cNvSpPr>
            <p:nvPr/>
          </p:nvSpPr>
          <p:spPr bwMode="auto">
            <a:xfrm>
              <a:off x="1404" y="2337"/>
              <a:ext cx="125" cy="191"/>
            </a:xfrm>
            <a:custGeom>
              <a:avLst/>
              <a:gdLst>
                <a:gd name="T0" fmla="*/ 125 w 125"/>
                <a:gd name="T1" fmla="*/ 93 h 191"/>
                <a:gd name="T2" fmla="*/ 125 w 125"/>
                <a:gd name="T3" fmla="*/ 93 h 191"/>
                <a:gd name="T4" fmla="*/ 119 w 125"/>
                <a:gd name="T5" fmla="*/ 135 h 191"/>
                <a:gd name="T6" fmla="*/ 104 w 125"/>
                <a:gd name="T7" fmla="*/ 166 h 191"/>
                <a:gd name="T8" fmla="*/ 88 w 125"/>
                <a:gd name="T9" fmla="*/ 186 h 191"/>
                <a:gd name="T10" fmla="*/ 73 w 125"/>
                <a:gd name="T11" fmla="*/ 191 h 191"/>
                <a:gd name="T12" fmla="*/ 62 w 125"/>
                <a:gd name="T13" fmla="*/ 191 h 191"/>
                <a:gd name="T14" fmla="*/ 62 w 125"/>
                <a:gd name="T15" fmla="*/ 191 h 191"/>
                <a:gd name="T16" fmla="*/ 52 w 125"/>
                <a:gd name="T17" fmla="*/ 191 h 191"/>
                <a:gd name="T18" fmla="*/ 37 w 125"/>
                <a:gd name="T19" fmla="*/ 186 h 191"/>
                <a:gd name="T20" fmla="*/ 16 w 125"/>
                <a:gd name="T21" fmla="*/ 166 h 191"/>
                <a:gd name="T22" fmla="*/ 6 w 125"/>
                <a:gd name="T23" fmla="*/ 135 h 191"/>
                <a:gd name="T24" fmla="*/ 0 w 125"/>
                <a:gd name="T25" fmla="*/ 93 h 191"/>
                <a:gd name="T26" fmla="*/ 0 w 125"/>
                <a:gd name="T27" fmla="*/ 93 h 191"/>
                <a:gd name="T28" fmla="*/ 6 w 125"/>
                <a:gd name="T29" fmla="*/ 57 h 191"/>
                <a:gd name="T30" fmla="*/ 16 w 125"/>
                <a:gd name="T31" fmla="*/ 26 h 191"/>
                <a:gd name="T32" fmla="*/ 37 w 125"/>
                <a:gd name="T33" fmla="*/ 5 h 191"/>
                <a:gd name="T34" fmla="*/ 52 w 125"/>
                <a:gd name="T35" fmla="*/ 0 h 191"/>
                <a:gd name="T36" fmla="*/ 62 w 125"/>
                <a:gd name="T37" fmla="*/ 0 h 191"/>
                <a:gd name="T38" fmla="*/ 62 w 125"/>
                <a:gd name="T39" fmla="*/ 0 h 191"/>
                <a:gd name="T40" fmla="*/ 73 w 125"/>
                <a:gd name="T41" fmla="*/ 0 h 191"/>
                <a:gd name="T42" fmla="*/ 88 w 125"/>
                <a:gd name="T43" fmla="*/ 5 h 191"/>
                <a:gd name="T44" fmla="*/ 104 w 125"/>
                <a:gd name="T45" fmla="*/ 26 h 191"/>
                <a:gd name="T46" fmla="*/ 119 w 125"/>
                <a:gd name="T47" fmla="*/ 57 h 191"/>
                <a:gd name="T48" fmla="*/ 125 w 125"/>
                <a:gd name="T49" fmla="*/ 93 h 191"/>
                <a:gd name="T50" fmla="*/ 125 w 125"/>
                <a:gd name="T51" fmla="*/ 9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91">
                  <a:moveTo>
                    <a:pt x="125" y="93"/>
                  </a:moveTo>
                  <a:lnTo>
                    <a:pt x="125" y="93"/>
                  </a:lnTo>
                  <a:lnTo>
                    <a:pt x="119" y="135"/>
                  </a:lnTo>
                  <a:lnTo>
                    <a:pt x="104" y="166"/>
                  </a:lnTo>
                  <a:lnTo>
                    <a:pt x="88" y="186"/>
                  </a:lnTo>
                  <a:lnTo>
                    <a:pt x="73" y="191"/>
                  </a:lnTo>
                  <a:lnTo>
                    <a:pt x="62" y="191"/>
                  </a:lnTo>
                  <a:lnTo>
                    <a:pt x="62" y="191"/>
                  </a:lnTo>
                  <a:lnTo>
                    <a:pt x="52" y="191"/>
                  </a:lnTo>
                  <a:lnTo>
                    <a:pt x="37" y="186"/>
                  </a:lnTo>
                  <a:lnTo>
                    <a:pt x="16" y="166"/>
                  </a:lnTo>
                  <a:lnTo>
                    <a:pt x="6" y="135"/>
                  </a:lnTo>
                  <a:lnTo>
                    <a:pt x="0" y="93"/>
                  </a:lnTo>
                  <a:lnTo>
                    <a:pt x="0" y="93"/>
                  </a:lnTo>
                  <a:lnTo>
                    <a:pt x="6" y="57"/>
                  </a:lnTo>
                  <a:lnTo>
                    <a:pt x="16" y="26"/>
                  </a:lnTo>
                  <a:lnTo>
                    <a:pt x="37" y="5"/>
                  </a:lnTo>
                  <a:lnTo>
                    <a:pt x="52" y="0"/>
                  </a:lnTo>
                  <a:lnTo>
                    <a:pt x="62" y="0"/>
                  </a:lnTo>
                  <a:lnTo>
                    <a:pt x="62" y="0"/>
                  </a:lnTo>
                  <a:lnTo>
                    <a:pt x="73" y="0"/>
                  </a:lnTo>
                  <a:lnTo>
                    <a:pt x="88" y="5"/>
                  </a:lnTo>
                  <a:lnTo>
                    <a:pt x="104" y="26"/>
                  </a:lnTo>
                  <a:lnTo>
                    <a:pt x="119" y="57"/>
                  </a:lnTo>
                  <a:lnTo>
                    <a:pt x="125" y="93"/>
                  </a:lnTo>
                  <a:lnTo>
                    <a:pt x="125"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69"/>
            <p:cNvSpPr>
              <a:spLocks/>
            </p:cNvSpPr>
            <p:nvPr/>
          </p:nvSpPr>
          <p:spPr bwMode="auto">
            <a:xfrm>
              <a:off x="1735" y="2255"/>
              <a:ext cx="166" cy="160"/>
            </a:xfrm>
            <a:custGeom>
              <a:avLst/>
              <a:gdLst>
                <a:gd name="T0" fmla="*/ 57 w 166"/>
                <a:gd name="T1" fmla="*/ 155 h 160"/>
                <a:gd name="T2" fmla="*/ 57 w 166"/>
                <a:gd name="T3" fmla="*/ 155 h 160"/>
                <a:gd name="T4" fmla="*/ 104 w 166"/>
                <a:gd name="T5" fmla="*/ 155 h 160"/>
                <a:gd name="T6" fmla="*/ 140 w 166"/>
                <a:gd name="T7" fmla="*/ 155 h 160"/>
                <a:gd name="T8" fmla="*/ 140 w 166"/>
                <a:gd name="T9" fmla="*/ 155 h 160"/>
                <a:gd name="T10" fmla="*/ 155 w 166"/>
                <a:gd name="T11" fmla="*/ 134 h 160"/>
                <a:gd name="T12" fmla="*/ 166 w 166"/>
                <a:gd name="T13" fmla="*/ 113 h 160"/>
                <a:gd name="T14" fmla="*/ 166 w 166"/>
                <a:gd name="T15" fmla="*/ 113 h 160"/>
                <a:gd name="T16" fmla="*/ 166 w 166"/>
                <a:gd name="T17" fmla="*/ 93 h 160"/>
                <a:gd name="T18" fmla="*/ 166 w 166"/>
                <a:gd name="T19" fmla="*/ 77 h 160"/>
                <a:gd name="T20" fmla="*/ 166 w 166"/>
                <a:gd name="T21" fmla="*/ 56 h 160"/>
                <a:gd name="T22" fmla="*/ 161 w 166"/>
                <a:gd name="T23" fmla="*/ 41 h 160"/>
                <a:gd name="T24" fmla="*/ 150 w 166"/>
                <a:gd name="T25" fmla="*/ 31 h 160"/>
                <a:gd name="T26" fmla="*/ 140 w 166"/>
                <a:gd name="T27" fmla="*/ 15 h 160"/>
                <a:gd name="T28" fmla="*/ 124 w 166"/>
                <a:gd name="T29" fmla="*/ 5 h 160"/>
                <a:gd name="T30" fmla="*/ 109 w 166"/>
                <a:gd name="T31" fmla="*/ 0 h 160"/>
                <a:gd name="T32" fmla="*/ 109 w 166"/>
                <a:gd name="T33" fmla="*/ 0 h 160"/>
                <a:gd name="T34" fmla="*/ 93 w 166"/>
                <a:gd name="T35" fmla="*/ 0 h 160"/>
                <a:gd name="T36" fmla="*/ 78 w 166"/>
                <a:gd name="T37" fmla="*/ 0 h 160"/>
                <a:gd name="T38" fmla="*/ 62 w 166"/>
                <a:gd name="T39" fmla="*/ 5 h 160"/>
                <a:gd name="T40" fmla="*/ 47 w 166"/>
                <a:gd name="T41" fmla="*/ 10 h 160"/>
                <a:gd name="T42" fmla="*/ 31 w 166"/>
                <a:gd name="T43" fmla="*/ 20 h 160"/>
                <a:gd name="T44" fmla="*/ 21 w 166"/>
                <a:gd name="T45" fmla="*/ 36 h 160"/>
                <a:gd name="T46" fmla="*/ 11 w 166"/>
                <a:gd name="T47" fmla="*/ 51 h 160"/>
                <a:gd name="T48" fmla="*/ 5 w 166"/>
                <a:gd name="T49" fmla="*/ 67 h 160"/>
                <a:gd name="T50" fmla="*/ 5 w 166"/>
                <a:gd name="T51" fmla="*/ 67 h 160"/>
                <a:gd name="T52" fmla="*/ 0 w 166"/>
                <a:gd name="T53" fmla="*/ 93 h 160"/>
                <a:gd name="T54" fmla="*/ 5 w 166"/>
                <a:gd name="T55" fmla="*/ 118 h 160"/>
                <a:gd name="T56" fmla="*/ 11 w 166"/>
                <a:gd name="T57" fmla="*/ 144 h 160"/>
                <a:gd name="T58" fmla="*/ 26 w 166"/>
                <a:gd name="T59" fmla="*/ 160 h 160"/>
                <a:gd name="T60" fmla="*/ 26 w 166"/>
                <a:gd name="T61" fmla="*/ 160 h 160"/>
                <a:gd name="T62" fmla="*/ 57 w 166"/>
                <a:gd name="T63" fmla="*/ 155 h 160"/>
                <a:gd name="T64" fmla="*/ 57 w 166"/>
                <a:gd name="T6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160">
                  <a:moveTo>
                    <a:pt x="57" y="155"/>
                  </a:moveTo>
                  <a:lnTo>
                    <a:pt x="57" y="155"/>
                  </a:lnTo>
                  <a:lnTo>
                    <a:pt x="104" y="155"/>
                  </a:lnTo>
                  <a:lnTo>
                    <a:pt x="140" y="155"/>
                  </a:lnTo>
                  <a:lnTo>
                    <a:pt x="140" y="155"/>
                  </a:lnTo>
                  <a:lnTo>
                    <a:pt x="155" y="134"/>
                  </a:lnTo>
                  <a:lnTo>
                    <a:pt x="166" y="113"/>
                  </a:lnTo>
                  <a:lnTo>
                    <a:pt x="166" y="113"/>
                  </a:lnTo>
                  <a:lnTo>
                    <a:pt x="166" y="93"/>
                  </a:lnTo>
                  <a:lnTo>
                    <a:pt x="166" y="77"/>
                  </a:lnTo>
                  <a:lnTo>
                    <a:pt x="166" y="56"/>
                  </a:lnTo>
                  <a:lnTo>
                    <a:pt x="161" y="41"/>
                  </a:lnTo>
                  <a:lnTo>
                    <a:pt x="150" y="31"/>
                  </a:lnTo>
                  <a:lnTo>
                    <a:pt x="140" y="15"/>
                  </a:lnTo>
                  <a:lnTo>
                    <a:pt x="124" y="5"/>
                  </a:lnTo>
                  <a:lnTo>
                    <a:pt x="109" y="0"/>
                  </a:lnTo>
                  <a:lnTo>
                    <a:pt x="109" y="0"/>
                  </a:lnTo>
                  <a:lnTo>
                    <a:pt x="93" y="0"/>
                  </a:lnTo>
                  <a:lnTo>
                    <a:pt x="78" y="0"/>
                  </a:lnTo>
                  <a:lnTo>
                    <a:pt x="62" y="5"/>
                  </a:lnTo>
                  <a:lnTo>
                    <a:pt x="47" y="10"/>
                  </a:lnTo>
                  <a:lnTo>
                    <a:pt x="31" y="20"/>
                  </a:lnTo>
                  <a:lnTo>
                    <a:pt x="21" y="36"/>
                  </a:lnTo>
                  <a:lnTo>
                    <a:pt x="11" y="51"/>
                  </a:lnTo>
                  <a:lnTo>
                    <a:pt x="5" y="67"/>
                  </a:lnTo>
                  <a:lnTo>
                    <a:pt x="5" y="67"/>
                  </a:lnTo>
                  <a:lnTo>
                    <a:pt x="0" y="93"/>
                  </a:lnTo>
                  <a:lnTo>
                    <a:pt x="5" y="118"/>
                  </a:lnTo>
                  <a:lnTo>
                    <a:pt x="11" y="144"/>
                  </a:lnTo>
                  <a:lnTo>
                    <a:pt x="26" y="160"/>
                  </a:lnTo>
                  <a:lnTo>
                    <a:pt x="26" y="160"/>
                  </a:lnTo>
                  <a:lnTo>
                    <a:pt x="57" y="155"/>
                  </a:lnTo>
                  <a:lnTo>
                    <a:pt x="57" y="1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70"/>
            <p:cNvSpPr>
              <a:spLocks/>
            </p:cNvSpPr>
            <p:nvPr/>
          </p:nvSpPr>
          <p:spPr bwMode="auto">
            <a:xfrm>
              <a:off x="1808" y="2317"/>
              <a:ext cx="103" cy="160"/>
            </a:xfrm>
            <a:custGeom>
              <a:avLst/>
              <a:gdLst>
                <a:gd name="T0" fmla="*/ 103 w 103"/>
                <a:gd name="T1" fmla="*/ 77 h 160"/>
                <a:gd name="T2" fmla="*/ 103 w 103"/>
                <a:gd name="T3" fmla="*/ 77 h 160"/>
                <a:gd name="T4" fmla="*/ 98 w 103"/>
                <a:gd name="T5" fmla="*/ 113 h 160"/>
                <a:gd name="T6" fmla="*/ 88 w 103"/>
                <a:gd name="T7" fmla="*/ 134 h 160"/>
                <a:gd name="T8" fmla="*/ 72 w 103"/>
                <a:gd name="T9" fmla="*/ 155 h 160"/>
                <a:gd name="T10" fmla="*/ 62 w 103"/>
                <a:gd name="T11" fmla="*/ 160 h 160"/>
                <a:gd name="T12" fmla="*/ 51 w 103"/>
                <a:gd name="T13" fmla="*/ 160 h 160"/>
                <a:gd name="T14" fmla="*/ 51 w 103"/>
                <a:gd name="T15" fmla="*/ 160 h 160"/>
                <a:gd name="T16" fmla="*/ 41 w 103"/>
                <a:gd name="T17" fmla="*/ 160 h 160"/>
                <a:gd name="T18" fmla="*/ 31 w 103"/>
                <a:gd name="T19" fmla="*/ 155 h 160"/>
                <a:gd name="T20" fmla="*/ 15 w 103"/>
                <a:gd name="T21" fmla="*/ 134 h 160"/>
                <a:gd name="T22" fmla="*/ 5 w 103"/>
                <a:gd name="T23" fmla="*/ 113 h 160"/>
                <a:gd name="T24" fmla="*/ 0 w 103"/>
                <a:gd name="T25" fmla="*/ 77 h 160"/>
                <a:gd name="T26" fmla="*/ 0 w 103"/>
                <a:gd name="T27" fmla="*/ 77 h 160"/>
                <a:gd name="T28" fmla="*/ 5 w 103"/>
                <a:gd name="T29" fmla="*/ 46 h 160"/>
                <a:gd name="T30" fmla="*/ 15 w 103"/>
                <a:gd name="T31" fmla="*/ 25 h 160"/>
                <a:gd name="T32" fmla="*/ 31 w 103"/>
                <a:gd name="T33" fmla="*/ 5 h 160"/>
                <a:gd name="T34" fmla="*/ 41 w 103"/>
                <a:gd name="T35" fmla="*/ 0 h 160"/>
                <a:gd name="T36" fmla="*/ 51 w 103"/>
                <a:gd name="T37" fmla="*/ 0 h 160"/>
                <a:gd name="T38" fmla="*/ 51 w 103"/>
                <a:gd name="T39" fmla="*/ 0 h 160"/>
                <a:gd name="T40" fmla="*/ 62 w 103"/>
                <a:gd name="T41" fmla="*/ 0 h 160"/>
                <a:gd name="T42" fmla="*/ 72 w 103"/>
                <a:gd name="T43" fmla="*/ 5 h 160"/>
                <a:gd name="T44" fmla="*/ 88 w 103"/>
                <a:gd name="T45" fmla="*/ 25 h 160"/>
                <a:gd name="T46" fmla="*/ 98 w 103"/>
                <a:gd name="T47" fmla="*/ 46 h 160"/>
                <a:gd name="T48" fmla="*/ 103 w 103"/>
                <a:gd name="T49" fmla="*/ 77 h 160"/>
                <a:gd name="T50" fmla="*/ 103 w 103"/>
                <a:gd name="T51" fmla="*/ 7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60">
                  <a:moveTo>
                    <a:pt x="103" y="77"/>
                  </a:moveTo>
                  <a:lnTo>
                    <a:pt x="103" y="77"/>
                  </a:lnTo>
                  <a:lnTo>
                    <a:pt x="98" y="113"/>
                  </a:lnTo>
                  <a:lnTo>
                    <a:pt x="88" y="134"/>
                  </a:lnTo>
                  <a:lnTo>
                    <a:pt x="72" y="155"/>
                  </a:lnTo>
                  <a:lnTo>
                    <a:pt x="62" y="160"/>
                  </a:lnTo>
                  <a:lnTo>
                    <a:pt x="51" y="160"/>
                  </a:lnTo>
                  <a:lnTo>
                    <a:pt x="51" y="160"/>
                  </a:lnTo>
                  <a:lnTo>
                    <a:pt x="41" y="160"/>
                  </a:lnTo>
                  <a:lnTo>
                    <a:pt x="31" y="155"/>
                  </a:lnTo>
                  <a:lnTo>
                    <a:pt x="15" y="134"/>
                  </a:lnTo>
                  <a:lnTo>
                    <a:pt x="5" y="113"/>
                  </a:lnTo>
                  <a:lnTo>
                    <a:pt x="0" y="77"/>
                  </a:lnTo>
                  <a:lnTo>
                    <a:pt x="0" y="77"/>
                  </a:lnTo>
                  <a:lnTo>
                    <a:pt x="5" y="46"/>
                  </a:lnTo>
                  <a:lnTo>
                    <a:pt x="15" y="25"/>
                  </a:lnTo>
                  <a:lnTo>
                    <a:pt x="31" y="5"/>
                  </a:lnTo>
                  <a:lnTo>
                    <a:pt x="41" y="0"/>
                  </a:lnTo>
                  <a:lnTo>
                    <a:pt x="51" y="0"/>
                  </a:lnTo>
                  <a:lnTo>
                    <a:pt x="51" y="0"/>
                  </a:lnTo>
                  <a:lnTo>
                    <a:pt x="62" y="0"/>
                  </a:lnTo>
                  <a:lnTo>
                    <a:pt x="72" y="5"/>
                  </a:lnTo>
                  <a:lnTo>
                    <a:pt x="88" y="25"/>
                  </a:lnTo>
                  <a:lnTo>
                    <a:pt x="98" y="46"/>
                  </a:lnTo>
                  <a:lnTo>
                    <a:pt x="103" y="77"/>
                  </a:lnTo>
                  <a:lnTo>
                    <a:pt x="103"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71"/>
            <p:cNvSpPr>
              <a:spLocks/>
            </p:cNvSpPr>
            <p:nvPr/>
          </p:nvSpPr>
          <p:spPr bwMode="auto">
            <a:xfrm>
              <a:off x="3979" y="2322"/>
              <a:ext cx="202" cy="196"/>
            </a:xfrm>
            <a:custGeom>
              <a:avLst/>
              <a:gdLst>
                <a:gd name="T0" fmla="*/ 129 w 202"/>
                <a:gd name="T1" fmla="*/ 191 h 196"/>
                <a:gd name="T2" fmla="*/ 129 w 202"/>
                <a:gd name="T3" fmla="*/ 191 h 196"/>
                <a:gd name="T4" fmla="*/ 78 w 202"/>
                <a:gd name="T5" fmla="*/ 186 h 196"/>
                <a:gd name="T6" fmla="*/ 31 w 202"/>
                <a:gd name="T7" fmla="*/ 186 h 196"/>
                <a:gd name="T8" fmla="*/ 31 w 202"/>
                <a:gd name="T9" fmla="*/ 186 h 196"/>
                <a:gd name="T10" fmla="*/ 16 w 202"/>
                <a:gd name="T11" fmla="*/ 165 h 196"/>
                <a:gd name="T12" fmla="*/ 5 w 202"/>
                <a:gd name="T13" fmla="*/ 139 h 196"/>
                <a:gd name="T14" fmla="*/ 5 w 202"/>
                <a:gd name="T15" fmla="*/ 139 h 196"/>
                <a:gd name="T16" fmla="*/ 0 w 202"/>
                <a:gd name="T17" fmla="*/ 113 h 196"/>
                <a:gd name="T18" fmla="*/ 0 w 202"/>
                <a:gd name="T19" fmla="*/ 93 h 196"/>
                <a:gd name="T20" fmla="*/ 5 w 202"/>
                <a:gd name="T21" fmla="*/ 72 h 196"/>
                <a:gd name="T22" fmla="*/ 10 w 202"/>
                <a:gd name="T23" fmla="*/ 51 h 196"/>
                <a:gd name="T24" fmla="*/ 21 w 202"/>
                <a:gd name="T25" fmla="*/ 36 h 196"/>
                <a:gd name="T26" fmla="*/ 36 w 202"/>
                <a:gd name="T27" fmla="*/ 20 h 196"/>
                <a:gd name="T28" fmla="*/ 52 w 202"/>
                <a:gd name="T29" fmla="*/ 10 h 196"/>
                <a:gd name="T30" fmla="*/ 72 w 202"/>
                <a:gd name="T31" fmla="*/ 0 h 196"/>
                <a:gd name="T32" fmla="*/ 72 w 202"/>
                <a:gd name="T33" fmla="*/ 0 h 196"/>
                <a:gd name="T34" fmla="*/ 88 w 202"/>
                <a:gd name="T35" fmla="*/ 0 h 196"/>
                <a:gd name="T36" fmla="*/ 109 w 202"/>
                <a:gd name="T37" fmla="*/ 0 h 196"/>
                <a:gd name="T38" fmla="*/ 129 w 202"/>
                <a:gd name="T39" fmla="*/ 5 h 196"/>
                <a:gd name="T40" fmla="*/ 145 w 202"/>
                <a:gd name="T41" fmla="*/ 15 h 196"/>
                <a:gd name="T42" fmla="*/ 165 w 202"/>
                <a:gd name="T43" fmla="*/ 26 h 196"/>
                <a:gd name="T44" fmla="*/ 176 w 202"/>
                <a:gd name="T45" fmla="*/ 41 h 196"/>
                <a:gd name="T46" fmla="*/ 186 w 202"/>
                <a:gd name="T47" fmla="*/ 62 h 196"/>
                <a:gd name="T48" fmla="*/ 196 w 202"/>
                <a:gd name="T49" fmla="*/ 82 h 196"/>
                <a:gd name="T50" fmla="*/ 196 w 202"/>
                <a:gd name="T51" fmla="*/ 82 h 196"/>
                <a:gd name="T52" fmla="*/ 202 w 202"/>
                <a:gd name="T53" fmla="*/ 113 h 196"/>
                <a:gd name="T54" fmla="*/ 196 w 202"/>
                <a:gd name="T55" fmla="*/ 144 h 196"/>
                <a:gd name="T56" fmla="*/ 186 w 202"/>
                <a:gd name="T57" fmla="*/ 175 h 196"/>
                <a:gd name="T58" fmla="*/ 171 w 202"/>
                <a:gd name="T59" fmla="*/ 196 h 196"/>
                <a:gd name="T60" fmla="*/ 171 w 202"/>
                <a:gd name="T61" fmla="*/ 196 h 196"/>
                <a:gd name="T62" fmla="*/ 129 w 202"/>
                <a:gd name="T63" fmla="*/ 191 h 196"/>
                <a:gd name="T64" fmla="*/ 129 w 202"/>
                <a:gd name="T65" fmla="*/ 19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2" h="196">
                  <a:moveTo>
                    <a:pt x="129" y="191"/>
                  </a:moveTo>
                  <a:lnTo>
                    <a:pt x="129" y="191"/>
                  </a:lnTo>
                  <a:lnTo>
                    <a:pt x="78" y="186"/>
                  </a:lnTo>
                  <a:lnTo>
                    <a:pt x="31" y="186"/>
                  </a:lnTo>
                  <a:lnTo>
                    <a:pt x="31" y="186"/>
                  </a:lnTo>
                  <a:lnTo>
                    <a:pt x="16" y="165"/>
                  </a:lnTo>
                  <a:lnTo>
                    <a:pt x="5" y="139"/>
                  </a:lnTo>
                  <a:lnTo>
                    <a:pt x="5" y="139"/>
                  </a:lnTo>
                  <a:lnTo>
                    <a:pt x="0" y="113"/>
                  </a:lnTo>
                  <a:lnTo>
                    <a:pt x="0" y="93"/>
                  </a:lnTo>
                  <a:lnTo>
                    <a:pt x="5" y="72"/>
                  </a:lnTo>
                  <a:lnTo>
                    <a:pt x="10" y="51"/>
                  </a:lnTo>
                  <a:lnTo>
                    <a:pt x="21" y="36"/>
                  </a:lnTo>
                  <a:lnTo>
                    <a:pt x="36" y="20"/>
                  </a:lnTo>
                  <a:lnTo>
                    <a:pt x="52" y="10"/>
                  </a:lnTo>
                  <a:lnTo>
                    <a:pt x="72" y="0"/>
                  </a:lnTo>
                  <a:lnTo>
                    <a:pt x="72" y="0"/>
                  </a:lnTo>
                  <a:lnTo>
                    <a:pt x="88" y="0"/>
                  </a:lnTo>
                  <a:lnTo>
                    <a:pt x="109" y="0"/>
                  </a:lnTo>
                  <a:lnTo>
                    <a:pt x="129" y="5"/>
                  </a:lnTo>
                  <a:lnTo>
                    <a:pt x="145" y="15"/>
                  </a:lnTo>
                  <a:lnTo>
                    <a:pt x="165" y="26"/>
                  </a:lnTo>
                  <a:lnTo>
                    <a:pt x="176" y="41"/>
                  </a:lnTo>
                  <a:lnTo>
                    <a:pt x="186" y="62"/>
                  </a:lnTo>
                  <a:lnTo>
                    <a:pt x="196" y="82"/>
                  </a:lnTo>
                  <a:lnTo>
                    <a:pt x="196" y="82"/>
                  </a:lnTo>
                  <a:lnTo>
                    <a:pt x="202" y="113"/>
                  </a:lnTo>
                  <a:lnTo>
                    <a:pt x="196" y="144"/>
                  </a:lnTo>
                  <a:lnTo>
                    <a:pt x="186" y="175"/>
                  </a:lnTo>
                  <a:lnTo>
                    <a:pt x="171" y="196"/>
                  </a:lnTo>
                  <a:lnTo>
                    <a:pt x="171" y="196"/>
                  </a:lnTo>
                  <a:lnTo>
                    <a:pt x="129" y="191"/>
                  </a:lnTo>
                  <a:lnTo>
                    <a:pt x="129" y="1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72"/>
            <p:cNvSpPr>
              <a:spLocks/>
            </p:cNvSpPr>
            <p:nvPr/>
          </p:nvSpPr>
          <p:spPr bwMode="auto">
            <a:xfrm>
              <a:off x="3969" y="2399"/>
              <a:ext cx="124" cy="192"/>
            </a:xfrm>
            <a:custGeom>
              <a:avLst/>
              <a:gdLst>
                <a:gd name="T0" fmla="*/ 0 w 124"/>
                <a:gd name="T1" fmla="*/ 93 h 192"/>
                <a:gd name="T2" fmla="*/ 0 w 124"/>
                <a:gd name="T3" fmla="*/ 93 h 192"/>
                <a:gd name="T4" fmla="*/ 5 w 124"/>
                <a:gd name="T5" fmla="*/ 135 h 192"/>
                <a:gd name="T6" fmla="*/ 20 w 124"/>
                <a:gd name="T7" fmla="*/ 166 h 192"/>
                <a:gd name="T8" fmla="*/ 36 w 124"/>
                <a:gd name="T9" fmla="*/ 186 h 192"/>
                <a:gd name="T10" fmla="*/ 51 w 124"/>
                <a:gd name="T11" fmla="*/ 192 h 192"/>
                <a:gd name="T12" fmla="*/ 62 w 124"/>
                <a:gd name="T13" fmla="*/ 192 h 192"/>
                <a:gd name="T14" fmla="*/ 62 w 124"/>
                <a:gd name="T15" fmla="*/ 192 h 192"/>
                <a:gd name="T16" fmla="*/ 77 w 124"/>
                <a:gd name="T17" fmla="*/ 192 h 192"/>
                <a:gd name="T18" fmla="*/ 88 w 124"/>
                <a:gd name="T19" fmla="*/ 186 h 192"/>
                <a:gd name="T20" fmla="*/ 108 w 124"/>
                <a:gd name="T21" fmla="*/ 166 h 192"/>
                <a:gd name="T22" fmla="*/ 119 w 124"/>
                <a:gd name="T23" fmla="*/ 135 h 192"/>
                <a:gd name="T24" fmla="*/ 124 w 124"/>
                <a:gd name="T25" fmla="*/ 93 h 192"/>
                <a:gd name="T26" fmla="*/ 124 w 124"/>
                <a:gd name="T27" fmla="*/ 93 h 192"/>
                <a:gd name="T28" fmla="*/ 119 w 124"/>
                <a:gd name="T29" fmla="*/ 57 h 192"/>
                <a:gd name="T30" fmla="*/ 108 w 124"/>
                <a:gd name="T31" fmla="*/ 26 h 192"/>
                <a:gd name="T32" fmla="*/ 88 w 124"/>
                <a:gd name="T33" fmla="*/ 5 h 192"/>
                <a:gd name="T34" fmla="*/ 77 w 124"/>
                <a:gd name="T35" fmla="*/ 0 h 192"/>
                <a:gd name="T36" fmla="*/ 62 w 124"/>
                <a:gd name="T37" fmla="*/ 0 h 192"/>
                <a:gd name="T38" fmla="*/ 62 w 124"/>
                <a:gd name="T39" fmla="*/ 0 h 192"/>
                <a:gd name="T40" fmla="*/ 51 w 124"/>
                <a:gd name="T41" fmla="*/ 0 h 192"/>
                <a:gd name="T42" fmla="*/ 36 w 124"/>
                <a:gd name="T43" fmla="*/ 5 h 192"/>
                <a:gd name="T44" fmla="*/ 20 w 124"/>
                <a:gd name="T45" fmla="*/ 26 h 192"/>
                <a:gd name="T46" fmla="*/ 5 w 124"/>
                <a:gd name="T47" fmla="*/ 57 h 192"/>
                <a:gd name="T48" fmla="*/ 0 w 124"/>
                <a:gd name="T49" fmla="*/ 93 h 192"/>
                <a:gd name="T50" fmla="*/ 0 w 124"/>
                <a:gd name="T51" fmla="*/ 9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192">
                  <a:moveTo>
                    <a:pt x="0" y="93"/>
                  </a:moveTo>
                  <a:lnTo>
                    <a:pt x="0" y="93"/>
                  </a:lnTo>
                  <a:lnTo>
                    <a:pt x="5" y="135"/>
                  </a:lnTo>
                  <a:lnTo>
                    <a:pt x="20" y="166"/>
                  </a:lnTo>
                  <a:lnTo>
                    <a:pt x="36" y="186"/>
                  </a:lnTo>
                  <a:lnTo>
                    <a:pt x="51" y="192"/>
                  </a:lnTo>
                  <a:lnTo>
                    <a:pt x="62" y="192"/>
                  </a:lnTo>
                  <a:lnTo>
                    <a:pt x="62" y="192"/>
                  </a:lnTo>
                  <a:lnTo>
                    <a:pt x="77" y="192"/>
                  </a:lnTo>
                  <a:lnTo>
                    <a:pt x="88" y="186"/>
                  </a:lnTo>
                  <a:lnTo>
                    <a:pt x="108" y="166"/>
                  </a:lnTo>
                  <a:lnTo>
                    <a:pt x="119" y="135"/>
                  </a:lnTo>
                  <a:lnTo>
                    <a:pt x="124" y="93"/>
                  </a:lnTo>
                  <a:lnTo>
                    <a:pt x="124" y="93"/>
                  </a:lnTo>
                  <a:lnTo>
                    <a:pt x="119" y="57"/>
                  </a:lnTo>
                  <a:lnTo>
                    <a:pt x="108" y="26"/>
                  </a:lnTo>
                  <a:lnTo>
                    <a:pt x="88" y="5"/>
                  </a:lnTo>
                  <a:lnTo>
                    <a:pt x="77" y="0"/>
                  </a:lnTo>
                  <a:lnTo>
                    <a:pt x="62" y="0"/>
                  </a:lnTo>
                  <a:lnTo>
                    <a:pt x="62" y="0"/>
                  </a:lnTo>
                  <a:lnTo>
                    <a:pt x="51" y="0"/>
                  </a:lnTo>
                  <a:lnTo>
                    <a:pt x="36" y="5"/>
                  </a:lnTo>
                  <a:lnTo>
                    <a:pt x="20" y="26"/>
                  </a:lnTo>
                  <a:lnTo>
                    <a:pt x="5" y="57"/>
                  </a:lnTo>
                  <a:lnTo>
                    <a:pt x="0" y="93"/>
                  </a:lnTo>
                  <a:lnTo>
                    <a:pt x="0"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73"/>
            <p:cNvSpPr>
              <a:spLocks/>
            </p:cNvSpPr>
            <p:nvPr/>
          </p:nvSpPr>
          <p:spPr bwMode="auto">
            <a:xfrm>
              <a:off x="3596" y="2317"/>
              <a:ext cx="166" cy="160"/>
            </a:xfrm>
            <a:custGeom>
              <a:avLst/>
              <a:gdLst>
                <a:gd name="T0" fmla="*/ 109 w 166"/>
                <a:gd name="T1" fmla="*/ 155 h 160"/>
                <a:gd name="T2" fmla="*/ 109 w 166"/>
                <a:gd name="T3" fmla="*/ 155 h 160"/>
                <a:gd name="T4" fmla="*/ 62 w 166"/>
                <a:gd name="T5" fmla="*/ 155 h 160"/>
                <a:gd name="T6" fmla="*/ 26 w 166"/>
                <a:gd name="T7" fmla="*/ 155 h 160"/>
                <a:gd name="T8" fmla="*/ 26 w 166"/>
                <a:gd name="T9" fmla="*/ 155 h 160"/>
                <a:gd name="T10" fmla="*/ 11 w 166"/>
                <a:gd name="T11" fmla="*/ 134 h 160"/>
                <a:gd name="T12" fmla="*/ 0 w 166"/>
                <a:gd name="T13" fmla="*/ 113 h 160"/>
                <a:gd name="T14" fmla="*/ 0 w 166"/>
                <a:gd name="T15" fmla="*/ 113 h 160"/>
                <a:gd name="T16" fmla="*/ 0 w 166"/>
                <a:gd name="T17" fmla="*/ 93 h 160"/>
                <a:gd name="T18" fmla="*/ 0 w 166"/>
                <a:gd name="T19" fmla="*/ 77 h 160"/>
                <a:gd name="T20" fmla="*/ 0 w 166"/>
                <a:gd name="T21" fmla="*/ 56 h 160"/>
                <a:gd name="T22" fmla="*/ 6 w 166"/>
                <a:gd name="T23" fmla="*/ 41 h 160"/>
                <a:gd name="T24" fmla="*/ 16 w 166"/>
                <a:gd name="T25" fmla="*/ 31 h 160"/>
                <a:gd name="T26" fmla="*/ 26 w 166"/>
                <a:gd name="T27" fmla="*/ 15 h 160"/>
                <a:gd name="T28" fmla="*/ 42 w 166"/>
                <a:gd name="T29" fmla="*/ 5 h 160"/>
                <a:gd name="T30" fmla="*/ 57 w 166"/>
                <a:gd name="T31" fmla="*/ 0 h 160"/>
                <a:gd name="T32" fmla="*/ 57 w 166"/>
                <a:gd name="T33" fmla="*/ 0 h 160"/>
                <a:gd name="T34" fmla="*/ 73 w 166"/>
                <a:gd name="T35" fmla="*/ 0 h 160"/>
                <a:gd name="T36" fmla="*/ 88 w 166"/>
                <a:gd name="T37" fmla="*/ 0 h 160"/>
                <a:gd name="T38" fmla="*/ 104 w 166"/>
                <a:gd name="T39" fmla="*/ 5 h 160"/>
                <a:gd name="T40" fmla="*/ 119 w 166"/>
                <a:gd name="T41" fmla="*/ 10 h 160"/>
                <a:gd name="T42" fmla="*/ 135 w 166"/>
                <a:gd name="T43" fmla="*/ 20 h 160"/>
                <a:gd name="T44" fmla="*/ 145 w 166"/>
                <a:gd name="T45" fmla="*/ 36 h 160"/>
                <a:gd name="T46" fmla="*/ 156 w 166"/>
                <a:gd name="T47" fmla="*/ 51 h 160"/>
                <a:gd name="T48" fmla="*/ 161 w 166"/>
                <a:gd name="T49" fmla="*/ 67 h 160"/>
                <a:gd name="T50" fmla="*/ 161 w 166"/>
                <a:gd name="T51" fmla="*/ 67 h 160"/>
                <a:gd name="T52" fmla="*/ 166 w 166"/>
                <a:gd name="T53" fmla="*/ 93 h 160"/>
                <a:gd name="T54" fmla="*/ 161 w 166"/>
                <a:gd name="T55" fmla="*/ 118 h 160"/>
                <a:gd name="T56" fmla="*/ 156 w 166"/>
                <a:gd name="T57" fmla="*/ 144 h 160"/>
                <a:gd name="T58" fmla="*/ 140 w 166"/>
                <a:gd name="T59" fmla="*/ 160 h 160"/>
                <a:gd name="T60" fmla="*/ 140 w 166"/>
                <a:gd name="T61" fmla="*/ 160 h 160"/>
                <a:gd name="T62" fmla="*/ 109 w 166"/>
                <a:gd name="T63" fmla="*/ 155 h 160"/>
                <a:gd name="T64" fmla="*/ 109 w 166"/>
                <a:gd name="T6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160">
                  <a:moveTo>
                    <a:pt x="109" y="155"/>
                  </a:moveTo>
                  <a:lnTo>
                    <a:pt x="109" y="155"/>
                  </a:lnTo>
                  <a:lnTo>
                    <a:pt x="62" y="155"/>
                  </a:lnTo>
                  <a:lnTo>
                    <a:pt x="26" y="155"/>
                  </a:lnTo>
                  <a:lnTo>
                    <a:pt x="26" y="155"/>
                  </a:lnTo>
                  <a:lnTo>
                    <a:pt x="11" y="134"/>
                  </a:lnTo>
                  <a:lnTo>
                    <a:pt x="0" y="113"/>
                  </a:lnTo>
                  <a:lnTo>
                    <a:pt x="0" y="113"/>
                  </a:lnTo>
                  <a:lnTo>
                    <a:pt x="0" y="93"/>
                  </a:lnTo>
                  <a:lnTo>
                    <a:pt x="0" y="77"/>
                  </a:lnTo>
                  <a:lnTo>
                    <a:pt x="0" y="56"/>
                  </a:lnTo>
                  <a:lnTo>
                    <a:pt x="6" y="41"/>
                  </a:lnTo>
                  <a:lnTo>
                    <a:pt x="16" y="31"/>
                  </a:lnTo>
                  <a:lnTo>
                    <a:pt x="26" y="15"/>
                  </a:lnTo>
                  <a:lnTo>
                    <a:pt x="42" y="5"/>
                  </a:lnTo>
                  <a:lnTo>
                    <a:pt x="57" y="0"/>
                  </a:lnTo>
                  <a:lnTo>
                    <a:pt x="57" y="0"/>
                  </a:lnTo>
                  <a:lnTo>
                    <a:pt x="73" y="0"/>
                  </a:lnTo>
                  <a:lnTo>
                    <a:pt x="88" y="0"/>
                  </a:lnTo>
                  <a:lnTo>
                    <a:pt x="104" y="5"/>
                  </a:lnTo>
                  <a:lnTo>
                    <a:pt x="119" y="10"/>
                  </a:lnTo>
                  <a:lnTo>
                    <a:pt x="135" y="20"/>
                  </a:lnTo>
                  <a:lnTo>
                    <a:pt x="145" y="36"/>
                  </a:lnTo>
                  <a:lnTo>
                    <a:pt x="156" y="51"/>
                  </a:lnTo>
                  <a:lnTo>
                    <a:pt x="161" y="67"/>
                  </a:lnTo>
                  <a:lnTo>
                    <a:pt x="161" y="67"/>
                  </a:lnTo>
                  <a:lnTo>
                    <a:pt x="166" y="93"/>
                  </a:lnTo>
                  <a:lnTo>
                    <a:pt x="161" y="118"/>
                  </a:lnTo>
                  <a:lnTo>
                    <a:pt x="156" y="144"/>
                  </a:lnTo>
                  <a:lnTo>
                    <a:pt x="140" y="160"/>
                  </a:lnTo>
                  <a:lnTo>
                    <a:pt x="140" y="160"/>
                  </a:lnTo>
                  <a:lnTo>
                    <a:pt x="109" y="155"/>
                  </a:lnTo>
                  <a:lnTo>
                    <a:pt x="109" y="1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74"/>
            <p:cNvSpPr>
              <a:spLocks/>
            </p:cNvSpPr>
            <p:nvPr/>
          </p:nvSpPr>
          <p:spPr bwMode="auto">
            <a:xfrm>
              <a:off x="3586" y="2379"/>
              <a:ext cx="104" cy="160"/>
            </a:xfrm>
            <a:custGeom>
              <a:avLst/>
              <a:gdLst>
                <a:gd name="T0" fmla="*/ 0 w 104"/>
                <a:gd name="T1" fmla="*/ 77 h 160"/>
                <a:gd name="T2" fmla="*/ 0 w 104"/>
                <a:gd name="T3" fmla="*/ 77 h 160"/>
                <a:gd name="T4" fmla="*/ 5 w 104"/>
                <a:gd name="T5" fmla="*/ 113 h 160"/>
                <a:gd name="T6" fmla="*/ 16 w 104"/>
                <a:gd name="T7" fmla="*/ 134 h 160"/>
                <a:gd name="T8" fmla="*/ 31 w 104"/>
                <a:gd name="T9" fmla="*/ 155 h 160"/>
                <a:gd name="T10" fmla="*/ 41 w 104"/>
                <a:gd name="T11" fmla="*/ 160 h 160"/>
                <a:gd name="T12" fmla="*/ 52 w 104"/>
                <a:gd name="T13" fmla="*/ 160 h 160"/>
                <a:gd name="T14" fmla="*/ 52 w 104"/>
                <a:gd name="T15" fmla="*/ 160 h 160"/>
                <a:gd name="T16" fmla="*/ 62 w 104"/>
                <a:gd name="T17" fmla="*/ 160 h 160"/>
                <a:gd name="T18" fmla="*/ 72 w 104"/>
                <a:gd name="T19" fmla="*/ 155 h 160"/>
                <a:gd name="T20" fmla="*/ 88 w 104"/>
                <a:gd name="T21" fmla="*/ 134 h 160"/>
                <a:gd name="T22" fmla="*/ 98 w 104"/>
                <a:gd name="T23" fmla="*/ 113 h 160"/>
                <a:gd name="T24" fmla="*/ 104 w 104"/>
                <a:gd name="T25" fmla="*/ 77 h 160"/>
                <a:gd name="T26" fmla="*/ 104 w 104"/>
                <a:gd name="T27" fmla="*/ 77 h 160"/>
                <a:gd name="T28" fmla="*/ 98 w 104"/>
                <a:gd name="T29" fmla="*/ 46 h 160"/>
                <a:gd name="T30" fmla="*/ 88 w 104"/>
                <a:gd name="T31" fmla="*/ 25 h 160"/>
                <a:gd name="T32" fmla="*/ 72 w 104"/>
                <a:gd name="T33" fmla="*/ 5 h 160"/>
                <a:gd name="T34" fmla="*/ 62 w 104"/>
                <a:gd name="T35" fmla="*/ 0 h 160"/>
                <a:gd name="T36" fmla="*/ 52 w 104"/>
                <a:gd name="T37" fmla="*/ 0 h 160"/>
                <a:gd name="T38" fmla="*/ 52 w 104"/>
                <a:gd name="T39" fmla="*/ 0 h 160"/>
                <a:gd name="T40" fmla="*/ 41 w 104"/>
                <a:gd name="T41" fmla="*/ 0 h 160"/>
                <a:gd name="T42" fmla="*/ 31 w 104"/>
                <a:gd name="T43" fmla="*/ 5 h 160"/>
                <a:gd name="T44" fmla="*/ 16 w 104"/>
                <a:gd name="T45" fmla="*/ 25 h 160"/>
                <a:gd name="T46" fmla="*/ 5 w 104"/>
                <a:gd name="T47" fmla="*/ 46 h 160"/>
                <a:gd name="T48" fmla="*/ 0 w 104"/>
                <a:gd name="T49" fmla="*/ 77 h 160"/>
                <a:gd name="T50" fmla="*/ 0 w 104"/>
                <a:gd name="T51" fmla="*/ 7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160">
                  <a:moveTo>
                    <a:pt x="0" y="77"/>
                  </a:moveTo>
                  <a:lnTo>
                    <a:pt x="0" y="77"/>
                  </a:lnTo>
                  <a:lnTo>
                    <a:pt x="5" y="113"/>
                  </a:lnTo>
                  <a:lnTo>
                    <a:pt x="16" y="134"/>
                  </a:lnTo>
                  <a:lnTo>
                    <a:pt x="31" y="155"/>
                  </a:lnTo>
                  <a:lnTo>
                    <a:pt x="41" y="160"/>
                  </a:lnTo>
                  <a:lnTo>
                    <a:pt x="52" y="160"/>
                  </a:lnTo>
                  <a:lnTo>
                    <a:pt x="52" y="160"/>
                  </a:lnTo>
                  <a:lnTo>
                    <a:pt x="62" y="160"/>
                  </a:lnTo>
                  <a:lnTo>
                    <a:pt x="72" y="155"/>
                  </a:lnTo>
                  <a:lnTo>
                    <a:pt x="88" y="134"/>
                  </a:lnTo>
                  <a:lnTo>
                    <a:pt x="98" y="113"/>
                  </a:lnTo>
                  <a:lnTo>
                    <a:pt x="104" y="77"/>
                  </a:lnTo>
                  <a:lnTo>
                    <a:pt x="104" y="77"/>
                  </a:lnTo>
                  <a:lnTo>
                    <a:pt x="98" y="46"/>
                  </a:lnTo>
                  <a:lnTo>
                    <a:pt x="88" y="25"/>
                  </a:lnTo>
                  <a:lnTo>
                    <a:pt x="72" y="5"/>
                  </a:lnTo>
                  <a:lnTo>
                    <a:pt x="62" y="0"/>
                  </a:lnTo>
                  <a:lnTo>
                    <a:pt x="52" y="0"/>
                  </a:lnTo>
                  <a:lnTo>
                    <a:pt x="52" y="0"/>
                  </a:lnTo>
                  <a:lnTo>
                    <a:pt x="41" y="0"/>
                  </a:lnTo>
                  <a:lnTo>
                    <a:pt x="31" y="5"/>
                  </a:lnTo>
                  <a:lnTo>
                    <a:pt x="16" y="25"/>
                  </a:lnTo>
                  <a:lnTo>
                    <a:pt x="5" y="46"/>
                  </a:lnTo>
                  <a:lnTo>
                    <a:pt x="0" y="77"/>
                  </a:lnTo>
                  <a:lnTo>
                    <a:pt x="0"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75"/>
            <p:cNvSpPr>
              <a:spLocks/>
            </p:cNvSpPr>
            <p:nvPr/>
          </p:nvSpPr>
          <p:spPr bwMode="auto">
            <a:xfrm>
              <a:off x="1244" y="2213"/>
              <a:ext cx="341" cy="119"/>
            </a:xfrm>
            <a:custGeom>
              <a:avLst/>
              <a:gdLst>
                <a:gd name="T0" fmla="*/ 0 w 341"/>
                <a:gd name="T1" fmla="*/ 31 h 119"/>
                <a:gd name="T2" fmla="*/ 341 w 341"/>
                <a:gd name="T3" fmla="*/ 119 h 119"/>
                <a:gd name="T4" fmla="*/ 341 w 341"/>
                <a:gd name="T5" fmla="*/ 119 h 119"/>
                <a:gd name="T6" fmla="*/ 321 w 341"/>
                <a:gd name="T7" fmla="*/ 88 h 119"/>
                <a:gd name="T8" fmla="*/ 295 w 341"/>
                <a:gd name="T9" fmla="*/ 62 h 119"/>
                <a:gd name="T10" fmla="*/ 259 w 341"/>
                <a:gd name="T11" fmla="*/ 36 h 119"/>
                <a:gd name="T12" fmla="*/ 233 w 341"/>
                <a:gd name="T13" fmla="*/ 21 h 119"/>
                <a:gd name="T14" fmla="*/ 207 w 341"/>
                <a:gd name="T15" fmla="*/ 11 h 119"/>
                <a:gd name="T16" fmla="*/ 181 w 341"/>
                <a:gd name="T17" fmla="*/ 5 h 119"/>
                <a:gd name="T18" fmla="*/ 150 w 341"/>
                <a:gd name="T19" fmla="*/ 0 h 119"/>
                <a:gd name="T20" fmla="*/ 114 w 341"/>
                <a:gd name="T21" fmla="*/ 0 h 119"/>
                <a:gd name="T22" fmla="*/ 78 w 341"/>
                <a:gd name="T23" fmla="*/ 5 h 119"/>
                <a:gd name="T24" fmla="*/ 42 w 341"/>
                <a:gd name="T25" fmla="*/ 16 h 119"/>
                <a:gd name="T26" fmla="*/ 0 w 341"/>
                <a:gd name="T27" fmla="*/ 31 h 119"/>
                <a:gd name="T28" fmla="*/ 0 w 341"/>
                <a:gd name="T29" fmla="*/ 3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1" h="119">
                  <a:moveTo>
                    <a:pt x="0" y="31"/>
                  </a:moveTo>
                  <a:lnTo>
                    <a:pt x="341" y="119"/>
                  </a:lnTo>
                  <a:lnTo>
                    <a:pt x="341" y="119"/>
                  </a:lnTo>
                  <a:lnTo>
                    <a:pt x="321" y="88"/>
                  </a:lnTo>
                  <a:lnTo>
                    <a:pt x="295" y="62"/>
                  </a:lnTo>
                  <a:lnTo>
                    <a:pt x="259" y="36"/>
                  </a:lnTo>
                  <a:lnTo>
                    <a:pt x="233" y="21"/>
                  </a:lnTo>
                  <a:lnTo>
                    <a:pt x="207" y="11"/>
                  </a:lnTo>
                  <a:lnTo>
                    <a:pt x="181" y="5"/>
                  </a:lnTo>
                  <a:lnTo>
                    <a:pt x="150" y="0"/>
                  </a:lnTo>
                  <a:lnTo>
                    <a:pt x="114" y="0"/>
                  </a:lnTo>
                  <a:lnTo>
                    <a:pt x="78" y="5"/>
                  </a:lnTo>
                  <a:lnTo>
                    <a:pt x="42" y="16"/>
                  </a:lnTo>
                  <a:lnTo>
                    <a:pt x="0" y="31"/>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76"/>
            <p:cNvSpPr>
              <a:spLocks/>
            </p:cNvSpPr>
            <p:nvPr/>
          </p:nvSpPr>
          <p:spPr bwMode="auto">
            <a:xfrm>
              <a:off x="1709" y="2213"/>
              <a:ext cx="192" cy="160"/>
            </a:xfrm>
            <a:custGeom>
              <a:avLst/>
              <a:gdLst>
                <a:gd name="T0" fmla="*/ 73 w 192"/>
                <a:gd name="T1" fmla="*/ 0 h 160"/>
                <a:gd name="T2" fmla="*/ 0 w 192"/>
                <a:gd name="T3" fmla="*/ 42 h 160"/>
                <a:gd name="T4" fmla="*/ 6 w 192"/>
                <a:gd name="T5" fmla="*/ 160 h 160"/>
                <a:gd name="T6" fmla="*/ 6 w 192"/>
                <a:gd name="T7" fmla="*/ 160 h 160"/>
                <a:gd name="T8" fmla="*/ 73 w 192"/>
                <a:gd name="T9" fmla="*/ 104 h 160"/>
                <a:gd name="T10" fmla="*/ 130 w 192"/>
                <a:gd name="T11" fmla="*/ 62 h 160"/>
                <a:gd name="T12" fmla="*/ 161 w 192"/>
                <a:gd name="T13" fmla="*/ 42 h 160"/>
                <a:gd name="T14" fmla="*/ 192 w 192"/>
                <a:gd name="T15" fmla="*/ 26 h 160"/>
                <a:gd name="T16" fmla="*/ 73 w 192"/>
                <a:gd name="T1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60">
                  <a:moveTo>
                    <a:pt x="73" y="0"/>
                  </a:moveTo>
                  <a:lnTo>
                    <a:pt x="0" y="42"/>
                  </a:lnTo>
                  <a:lnTo>
                    <a:pt x="6" y="160"/>
                  </a:lnTo>
                  <a:lnTo>
                    <a:pt x="6" y="160"/>
                  </a:lnTo>
                  <a:lnTo>
                    <a:pt x="73" y="104"/>
                  </a:lnTo>
                  <a:lnTo>
                    <a:pt x="130" y="62"/>
                  </a:lnTo>
                  <a:lnTo>
                    <a:pt x="161" y="42"/>
                  </a:lnTo>
                  <a:lnTo>
                    <a:pt x="192" y="26"/>
                  </a:lnTo>
                  <a:lnTo>
                    <a:pt x="7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77"/>
            <p:cNvSpPr>
              <a:spLocks/>
            </p:cNvSpPr>
            <p:nvPr/>
          </p:nvSpPr>
          <p:spPr bwMode="auto">
            <a:xfrm>
              <a:off x="2040" y="2999"/>
              <a:ext cx="228" cy="129"/>
            </a:xfrm>
            <a:custGeom>
              <a:avLst/>
              <a:gdLst>
                <a:gd name="T0" fmla="*/ 228 w 228"/>
                <a:gd name="T1" fmla="*/ 62 h 129"/>
                <a:gd name="T2" fmla="*/ 228 w 228"/>
                <a:gd name="T3" fmla="*/ 62 h 129"/>
                <a:gd name="T4" fmla="*/ 228 w 228"/>
                <a:gd name="T5" fmla="*/ 77 h 129"/>
                <a:gd name="T6" fmla="*/ 217 w 228"/>
                <a:gd name="T7" fmla="*/ 88 h 129"/>
                <a:gd name="T8" fmla="*/ 207 w 228"/>
                <a:gd name="T9" fmla="*/ 98 h 129"/>
                <a:gd name="T10" fmla="*/ 197 w 228"/>
                <a:gd name="T11" fmla="*/ 108 h 129"/>
                <a:gd name="T12" fmla="*/ 161 w 228"/>
                <a:gd name="T13" fmla="*/ 124 h 129"/>
                <a:gd name="T14" fmla="*/ 114 w 228"/>
                <a:gd name="T15" fmla="*/ 129 h 129"/>
                <a:gd name="T16" fmla="*/ 114 w 228"/>
                <a:gd name="T17" fmla="*/ 129 h 129"/>
                <a:gd name="T18" fmla="*/ 68 w 228"/>
                <a:gd name="T19" fmla="*/ 124 h 129"/>
                <a:gd name="T20" fmla="*/ 31 w 228"/>
                <a:gd name="T21" fmla="*/ 108 h 129"/>
                <a:gd name="T22" fmla="*/ 21 w 228"/>
                <a:gd name="T23" fmla="*/ 98 h 129"/>
                <a:gd name="T24" fmla="*/ 11 w 228"/>
                <a:gd name="T25" fmla="*/ 88 h 129"/>
                <a:gd name="T26" fmla="*/ 0 w 228"/>
                <a:gd name="T27" fmla="*/ 77 h 129"/>
                <a:gd name="T28" fmla="*/ 0 w 228"/>
                <a:gd name="T29" fmla="*/ 62 h 129"/>
                <a:gd name="T30" fmla="*/ 0 w 228"/>
                <a:gd name="T31" fmla="*/ 62 h 129"/>
                <a:gd name="T32" fmla="*/ 0 w 228"/>
                <a:gd name="T33" fmla="*/ 52 h 129"/>
                <a:gd name="T34" fmla="*/ 11 w 228"/>
                <a:gd name="T35" fmla="*/ 41 h 129"/>
                <a:gd name="T36" fmla="*/ 21 w 228"/>
                <a:gd name="T37" fmla="*/ 31 h 129"/>
                <a:gd name="T38" fmla="*/ 31 w 228"/>
                <a:gd name="T39" fmla="*/ 21 h 129"/>
                <a:gd name="T40" fmla="*/ 68 w 228"/>
                <a:gd name="T41" fmla="*/ 5 h 129"/>
                <a:gd name="T42" fmla="*/ 114 w 228"/>
                <a:gd name="T43" fmla="*/ 0 h 129"/>
                <a:gd name="T44" fmla="*/ 114 w 228"/>
                <a:gd name="T45" fmla="*/ 0 h 129"/>
                <a:gd name="T46" fmla="*/ 161 w 228"/>
                <a:gd name="T47" fmla="*/ 5 h 129"/>
                <a:gd name="T48" fmla="*/ 197 w 228"/>
                <a:gd name="T49" fmla="*/ 21 h 129"/>
                <a:gd name="T50" fmla="*/ 207 w 228"/>
                <a:gd name="T51" fmla="*/ 31 h 129"/>
                <a:gd name="T52" fmla="*/ 217 w 228"/>
                <a:gd name="T53" fmla="*/ 41 h 129"/>
                <a:gd name="T54" fmla="*/ 228 w 228"/>
                <a:gd name="T55" fmla="*/ 52 h 129"/>
                <a:gd name="T56" fmla="*/ 228 w 228"/>
                <a:gd name="T57" fmla="*/ 62 h 129"/>
                <a:gd name="T58" fmla="*/ 228 w 228"/>
                <a:gd name="T59" fmla="*/ 6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8" h="129">
                  <a:moveTo>
                    <a:pt x="228" y="62"/>
                  </a:moveTo>
                  <a:lnTo>
                    <a:pt x="228" y="62"/>
                  </a:lnTo>
                  <a:lnTo>
                    <a:pt x="228" y="77"/>
                  </a:lnTo>
                  <a:lnTo>
                    <a:pt x="217" y="88"/>
                  </a:lnTo>
                  <a:lnTo>
                    <a:pt x="207" y="98"/>
                  </a:lnTo>
                  <a:lnTo>
                    <a:pt x="197" y="108"/>
                  </a:lnTo>
                  <a:lnTo>
                    <a:pt x="161" y="124"/>
                  </a:lnTo>
                  <a:lnTo>
                    <a:pt x="114" y="129"/>
                  </a:lnTo>
                  <a:lnTo>
                    <a:pt x="114" y="129"/>
                  </a:lnTo>
                  <a:lnTo>
                    <a:pt x="68" y="124"/>
                  </a:lnTo>
                  <a:lnTo>
                    <a:pt x="31" y="108"/>
                  </a:lnTo>
                  <a:lnTo>
                    <a:pt x="21" y="98"/>
                  </a:lnTo>
                  <a:lnTo>
                    <a:pt x="11" y="88"/>
                  </a:lnTo>
                  <a:lnTo>
                    <a:pt x="0" y="77"/>
                  </a:lnTo>
                  <a:lnTo>
                    <a:pt x="0" y="62"/>
                  </a:lnTo>
                  <a:lnTo>
                    <a:pt x="0" y="62"/>
                  </a:lnTo>
                  <a:lnTo>
                    <a:pt x="0" y="52"/>
                  </a:lnTo>
                  <a:lnTo>
                    <a:pt x="11" y="41"/>
                  </a:lnTo>
                  <a:lnTo>
                    <a:pt x="21" y="31"/>
                  </a:lnTo>
                  <a:lnTo>
                    <a:pt x="31" y="21"/>
                  </a:lnTo>
                  <a:lnTo>
                    <a:pt x="68" y="5"/>
                  </a:lnTo>
                  <a:lnTo>
                    <a:pt x="114" y="0"/>
                  </a:lnTo>
                  <a:lnTo>
                    <a:pt x="114" y="0"/>
                  </a:lnTo>
                  <a:lnTo>
                    <a:pt x="161" y="5"/>
                  </a:lnTo>
                  <a:lnTo>
                    <a:pt x="197" y="21"/>
                  </a:lnTo>
                  <a:lnTo>
                    <a:pt x="207" y="31"/>
                  </a:lnTo>
                  <a:lnTo>
                    <a:pt x="217" y="41"/>
                  </a:lnTo>
                  <a:lnTo>
                    <a:pt x="228" y="52"/>
                  </a:lnTo>
                  <a:lnTo>
                    <a:pt x="228" y="62"/>
                  </a:lnTo>
                  <a:lnTo>
                    <a:pt x="228"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78"/>
            <p:cNvSpPr>
              <a:spLocks/>
            </p:cNvSpPr>
            <p:nvPr/>
          </p:nvSpPr>
          <p:spPr bwMode="auto">
            <a:xfrm>
              <a:off x="3157" y="3138"/>
              <a:ext cx="248" cy="140"/>
            </a:xfrm>
            <a:custGeom>
              <a:avLst/>
              <a:gdLst>
                <a:gd name="T0" fmla="*/ 248 w 248"/>
                <a:gd name="T1" fmla="*/ 68 h 140"/>
                <a:gd name="T2" fmla="*/ 248 w 248"/>
                <a:gd name="T3" fmla="*/ 68 h 140"/>
                <a:gd name="T4" fmla="*/ 248 w 248"/>
                <a:gd name="T5" fmla="*/ 83 h 140"/>
                <a:gd name="T6" fmla="*/ 238 w 248"/>
                <a:gd name="T7" fmla="*/ 99 h 140"/>
                <a:gd name="T8" fmla="*/ 227 w 248"/>
                <a:gd name="T9" fmla="*/ 109 h 140"/>
                <a:gd name="T10" fmla="*/ 212 w 248"/>
                <a:gd name="T11" fmla="*/ 119 h 140"/>
                <a:gd name="T12" fmla="*/ 171 w 248"/>
                <a:gd name="T13" fmla="*/ 135 h 140"/>
                <a:gd name="T14" fmla="*/ 124 w 248"/>
                <a:gd name="T15" fmla="*/ 140 h 140"/>
                <a:gd name="T16" fmla="*/ 124 w 248"/>
                <a:gd name="T17" fmla="*/ 140 h 140"/>
                <a:gd name="T18" fmla="*/ 78 w 248"/>
                <a:gd name="T19" fmla="*/ 135 h 140"/>
                <a:gd name="T20" fmla="*/ 36 w 248"/>
                <a:gd name="T21" fmla="*/ 119 h 140"/>
                <a:gd name="T22" fmla="*/ 21 w 248"/>
                <a:gd name="T23" fmla="*/ 109 h 140"/>
                <a:gd name="T24" fmla="*/ 10 w 248"/>
                <a:gd name="T25" fmla="*/ 99 h 140"/>
                <a:gd name="T26" fmla="*/ 0 w 248"/>
                <a:gd name="T27" fmla="*/ 83 h 140"/>
                <a:gd name="T28" fmla="*/ 0 w 248"/>
                <a:gd name="T29" fmla="*/ 68 h 140"/>
                <a:gd name="T30" fmla="*/ 0 w 248"/>
                <a:gd name="T31" fmla="*/ 68 h 140"/>
                <a:gd name="T32" fmla="*/ 0 w 248"/>
                <a:gd name="T33" fmla="*/ 57 h 140"/>
                <a:gd name="T34" fmla="*/ 10 w 248"/>
                <a:gd name="T35" fmla="*/ 42 h 140"/>
                <a:gd name="T36" fmla="*/ 21 w 248"/>
                <a:gd name="T37" fmla="*/ 31 h 140"/>
                <a:gd name="T38" fmla="*/ 36 w 248"/>
                <a:gd name="T39" fmla="*/ 21 h 140"/>
                <a:gd name="T40" fmla="*/ 78 w 248"/>
                <a:gd name="T41" fmla="*/ 6 h 140"/>
                <a:gd name="T42" fmla="*/ 124 w 248"/>
                <a:gd name="T43" fmla="*/ 0 h 140"/>
                <a:gd name="T44" fmla="*/ 124 w 248"/>
                <a:gd name="T45" fmla="*/ 0 h 140"/>
                <a:gd name="T46" fmla="*/ 171 w 248"/>
                <a:gd name="T47" fmla="*/ 6 h 140"/>
                <a:gd name="T48" fmla="*/ 212 w 248"/>
                <a:gd name="T49" fmla="*/ 21 h 140"/>
                <a:gd name="T50" fmla="*/ 227 w 248"/>
                <a:gd name="T51" fmla="*/ 31 h 140"/>
                <a:gd name="T52" fmla="*/ 238 w 248"/>
                <a:gd name="T53" fmla="*/ 42 h 140"/>
                <a:gd name="T54" fmla="*/ 248 w 248"/>
                <a:gd name="T55" fmla="*/ 57 h 140"/>
                <a:gd name="T56" fmla="*/ 248 w 248"/>
                <a:gd name="T57" fmla="*/ 68 h 140"/>
                <a:gd name="T58" fmla="*/ 248 w 248"/>
                <a:gd name="T59" fmla="*/ 6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8" h="140">
                  <a:moveTo>
                    <a:pt x="248" y="68"/>
                  </a:moveTo>
                  <a:lnTo>
                    <a:pt x="248" y="68"/>
                  </a:lnTo>
                  <a:lnTo>
                    <a:pt x="248" y="83"/>
                  </a:lnTo>
                  <a:lnTo>
                    <a:pt x="238" y="99"/>
                  </a:lnTo>
                  <a:lnTo>
                    <a:pt x="227" y="109"/>
                  </a:lnTo>
                  <a:lnTo>
                    <a:pt x="212" y="119"/>
                  </a:lnTo>
                  <a:lnTo>
                    <a:pt x="171" y="135"/>
                  </a:lnTo>
                  <a:lnTo>
                    <a:pt x="124" y="140"/>
                  </a:lnTo>
                  <a:lnTo>
                    <a:pt x="124" y="140"/>
                  </a:lnTo>
                  <a:lnTo>
                    <a:pt x="78" y="135"/>
                  </a:lnTo>
                  <a:lnTo>
                    <a:pt x="36" y="119"/>
                  </a:lnTo>
                  <a:lnTo>
                    <a:pt x="21" y="109"/>
                  </a:lnTo>
                  <a:lnTo>
                    <a:pt x="10" y="99"/>
                  </a:lnTo>
                  <a:lnTo>
                    <a:pt x="0" y="83"/>
                  </a:lnTo>
                  <a:lnTo>
                    <a:pt x="0" y="68"/>
                  </a:lnTo>
                  <a:lnTo>
                    <a:pt x="0" y="68"/>
                  </a:lnTo>
                  <a:lnTo>
                    <a:pt x="0" y="57"/>
                  </a:lnTo>
                  <a:lnTo>
                    <a:pt x="10" y="42"/>
                  </a:lnTo>
                  <a:lnTo>
                    <a:pt x="21" y="31"/>
                  </a:lnTo>
                  <a:lnTo>
                    <a:pt x="36" y="21"/>
                  </a:lnTo>
                  <a:lnTo>
                    <a:pt x="78" y="6"/>
                  </a:lnTo>
                  <a:lnTo>
                    <a:pt x="124" y="0"/>
                  </a:lnTo>
                  <a:lnTo>
                    <a:pt x="124" y="0"/>
                  </a:lnTo>
                  <a:lnTo>
                    <a:pt x="171" y="6"/>
                  </a:lnTo>
                  <a:lnTo>
                    <a:pt x="212" y="21"/>
                  </a:lnTo>
                  <a:lnTo>
                    <a:pt x="227" y="31"/>
                  </a:lnTo>
                  <a:lnTo>
                    <a:pt x="238" y="42"/>
                  </a:lnTo>
                  <a:lnTo>
                    <a:pt x="248" y="57"/>
                  </a:lnTo>
                  <a:lnTo>
                    <a:pt x="248" y="68"/>
                  </a:lnTo>
                  <a:lnTo>
                    <a:pt x="248" y="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4"/>
          <p:cNvGrpSpPr>
            <a:grpSpLocks noChangeAspect="1"/>
          </p:cNvGrpSpPr>
          <p:nvPr/>
        </p:nvGrpSpPr>
        <p:grpSpPr bwMode="auto">
          <a:xfrm>
            <a:off x="7356475" y="2636837"/>
            <a:ext cx="3357562" cy="3679825"/>
            <a:chOff x="3259" y="1627"/>
            <a:chExt cx="2115" cy="2318"/>
          </a:xfrm>
        </p:grpSpPr>
        <p:sp>
          <p:nvSpPr>
            <p:cNvPr id="46" name="AutoShape 3"/>
            <p:cNvSpPr>
              <a:spLocks noChangeAspect="1" noChangeArrowheads="1" noTextEdit="1"/>
            </p:cNvSpPr>
            <p:nvPr/>
          </p:nvSpPr>
          <p:spPr bwMode="auto">
            <a:xfrm>
              <a:off x="3259" y="1627"/>
              <a:ext cx="2115" cy="2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1"/>
            <p:cNvSpPr>
              <a:spLocks/>
            </p:cNvSpPr>
            <p:nvPr/>
          </p:nvSpPr>
          <p:spPr bwMode="auto">
            <a:xfrm>
              <a:off x="3259" y="2755"/>
              <a:ext cx="2115" cy="1190"/>
            </a:xfrm>
            <a:custGeom>
              <a:avLst/>
              <a:gdLst>
                <a:gd name="T0" fmla="*/ 1824 w 2115"/>
                <a:gd name="T1" fmla="*/ 0 h 1190"/>
                <a:gd name="T2" fmla="*/ 257 w 2115"/>
                <a:gd name="T3" fmla="*/ 0 h 1190"/>
                <a:gd name="T4" fmla="*/ 0 w 2115"/>
                <a:gd name="T5" fmla="*/ 373 h 1190"/>
                <a:gd name="T6" fmla="*/ 0 w 2115"/>
                <a:gd name="T7" fmla="*/ 1190 h 1190"/>
                <a:gd name="T8" fmla="*/ 2115 w 2115"/>
                <a:gd name="T9" fmla="*/ 1190 h 1190"/>
                <a:gd name="T10" fmla="*/ 2115 w 2115"/>
                <a:gd name="T11" fmla="*/ 373 h 1190"/>
                <a:gd name="T12" fmla="*/ 1824 w 2115"/>
                <a:gd name="T13" fmla="*/ 0 h 1190"/>
              </a:gdLst>
              <a:ahLst/>
              <a:cxnLst>
                <a:cxn ang="0">
                  <a:pos x="T0" y="T1"/>
                </a:cxn>
                <a:cxn ang="0">
                  <a:pos x="T2" y="T3"/>
                </a:cxn>
                <a:cxn ang="0">
                  <a:pos x="T4" y="T5"/>
                </a:cxn>
                <a:cxn ang="0">
                  <a:pos x="T6" y="T7"/>
                </a:cxn>
                <a:cxn ang="0">
                  <a:pos x="T8" y="T9"/>
                </a:cxn>
                <a:cxn ang="0">
                  <a:pos x="T10" y="T11"/>
                </a:cxn>
                <a:cxn ang="0">
                  <a:pos x="T12" y="T13"/>
                </a:cxn>
              </a:cxnLst>
              <a:rect l="0" t="0" r="r" b="b"/>
              <a:pathLst>
                <a:path w="2115" h="1190">
                  <a:moveTo>
                    <a:pt x="1824" y="0"/>
                  </a:moveTo>
                  <a:lnTo>
                    <a:pt x="257" y="0"/>
                  </a:lnTo>
                  <a:lnTo>
                    <a:pt x="0" y="373"/>
                  </a:lnTo>
                  <a:lnTo>
                    <a:pt x="0" y="1190"/>
                  </a:lnTo>
                  <a:lnTo>
                    <a:pt x="2115" y="1190"/>
                  </a:lnTo>
                  <a:lnTo>
                    <a:pt x="2115" y="373"/>
                  </a:lnTo>
                  <a:lnTo>
                    <a:pt x="18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2"/>
            <p:cNvSpPr>
              <a:spLocks/>
            </p:cNvSpPr>
            <p:nvPr/>
          </p:nvSpPr>
          <p:spPr bwMode="auto">
            <a:xfrm>
              <a:off x="3329" y="2783"/>
              <a:ext cx="1965" cy="316"/>
            </a:xfrm>
            <a:custGeom>
              <a:avLst/>
              <a:gdLst>
                <a:gd name="T0" fmla="*/ 1965 w 1965"/>
                <a:gd name="T1" fmla="*/ 316 h 316"/>
                <a:gd name="T2" fmla="*/ 1723 w 1965"/>
                <a:gd name="T3" fmla="*/ 0 h 316"/>
                <a:gd name="T4" fmla="*/ 212 w 1965"/>
                <a:gd name="T5" fmla="*/ 0 h 316"/>
                <a:gd name="T6" fmla="*/ 0 w 1965"/>
                <a:gd name="T7" fmla="*/ 316 h 316"/>
                <a:gd name="T8" fmla="*/ 1965 w 1965"/>
                <a:gd name="T9" fmla="*/ 316 h 316"/>
              </a:gdLst>
              <a:ahLst/>
              <a:cxnLst>
                <a:cxn ang="0">
                  <a:pos x="T0" y="T1"/>
                </a:cxn>
                <a:cxn ang="0">
                  <a:pos x="T2" y="T3"/>
                </a:cxn>
                <a:cxn ang="0">
                  <a:pos x="T4" y="T5"/>
                </a:cxn>
                <a:cxn ang="0">
                  <a:pos x="T6" y="T7"/>
                </a:cxn>
                <a:cxn ang="0">
                  <a:pos x="T8" y="T9"/>
                </a:cxn>
              </a:cxnLst>
              <a:rect l="0" t="0" r="r" b="b"/>
              <a:pathLst>
                <a:path w="1965" h="316">
                  <a:moveTo>
                    <a:pt x="1965" y="316"/>
                  </a:moveTo>
                  <a:lnTo>
                    <a:pt x="1723" y="0"/>
                  </a:lnTo>
                  <a:lnTo>
                    <a:pt x="212" y="0"/>
                  </a:lnTo>
                  <a:lnTo>
                    <a:pt x="0" y="316"/>
                  </a:lnTo>
                  <a:lnTo>
                    <a:pt x="1965" y="316"/>
                  </a:lnTo>
                  <a:close/>
                </a:path>
              </a:pathLst>
            </a:custGeom>
            <a:solidFill>
              <a:srgbClr val="EDD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13"/>
            <p:cNvSpPr>
              <a:spLocks noChangeArrowheads="1"/>
            </p:cNvSpPr>
            <p:nvPr/>
          </p:nvSpPr>
          <p:spPr bwMode="auto">
            <a:xfrm>
              <a:off x="3304" y="3133"/>
              <a:ext cx="2018" cy="778"/>
            </a:xfrm>
            <a:prstGeom prst="rect">
              <a:avLst/>
            </a:prstGeom>
            <a:solidFill>
              <a:srgbClr val="EDD1B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6"/>
            <p:cNvSpPr>
              <a:spLocks/>
            </p:cNvSpPr>
            <p:nvPr/>
          </p:nvSpPr>
          <p:spPr bwMode="auto">
            <a:xfrm>
              <a:off x="4045" y="2870"/>
              <a:ext cx="278" cy="207"/>
            </a:xfrm>
            <a:custGeom>
              <a:avLst/>
              <a:gdLst>
                <a:gd name="T0" fmla="*/ 235 w 278"/>
                <a:gd name="T1" fmla="*/ 0 h 207"/>
                <a:gd name="T2" fmla="*/ 28 w 278"/>
                <a:gd name="T3" fmla="*/ 0 h 207"/>
                <a:gd name="T4" fmla="*/ 0 w 278"/>
                <a:gd name="T5" fmla="*/ 151 h 207"/>
                <a:gd name="T6" fmla="*/ 0 w 278"/>
                <a:gd name="T7" fmla="*/ 207 h 207"/>
                <a:gd name="T8" fmla="*/ 278 w 278"/>
                <a:gd name="T9" fmla="*/ 207 h 207"/>
                <a:gd name="T10" fmla="*/ 278 w 278"/>
                <a:gd name="T11" fmla="*/ 151 h 207"/>
                <a:gd name="T12" fmla="*/ 235 w 278"/>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278" h="207">
                  <a:moveTo>
                    <a:pt x="235" y="0"/>
                  </a:moveTo>
                  <a:lnTo>
                    <a:pt x="28" y="0"/>
                  </a:lnTo>
                  <a:lnTo>
                    <a:pt x="0" y="151"/>
                  </a:lnTo>
                  <a:lnTo>
                    <a:pt x="0" y="207"/>
                  </a:lnTo>
                  <a:lnTo>
                    <a:pt x="278" y="207"/>
                  </a:lnTo>
                  <a:lnTo>
                    <a:pt x="278" y="151"/>
                  </a:lnTo>
                  <a:lnTo>
                    <a:pt x="2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7"/>
            <p:cNvSpPr>
              <a:spLocks/>
            </p:cNvSpPr>
            <p:nvPr/>
          </p:nvSpPr>
          <p:spPr bwMode="auto">
            <a:xfrm>
              <a:off x="4071" y="2888"/>
              <a:ext cx="220" cy="131"/>
            </a:xfrm>
            <a:custGeom>
              <a:avLst/>
              <a:gdLst>
                <a:gd name="T0" fmla="*/ 17 w 220"/>
                <a:gd name="T1" fmla="*/ 0 h 131"/>
                <a:gd name="T2" fmla="*/ 0 w 220"/>
                <a:gd name="T3" fmla="*/ 131 h 131"/>
                <a:gd name="T4" fmla="*/ 220 w 220"/>
                <a:gd name="T5" fmla="*/ 131 h 131"/>
                <a:gd name="T6" fmla="*/ 183 w 220"/>
                <a:gd name="T7" fmla="*/ 0 h 131"/>
                <a:gd name="T8" fmla="*/ 17 w 220"/>
                <a:gd name="T9" fmla="*/ 0 h 131"/>
              </a:gdLst>
              <a:ahLst/>
              <a:cxnLst>
                <a:cxn ang="0">
                  <a:pos x="T0" y="T1"/>
                </a:cxn>
                <a:cxn ang="0">
                  <a:pos x="T2" y="T3"/>
                </a:cxn>
                <a:cxn ang="0">
                  <a:pos x="T4" y="T5"/>
                </a:cxn>
                <a:cxn ang="0">
                  <a:pos x="T6" y="T7"/>
                </a:cxn>
                <a:cxn ang="0">
                  <a:pos x="T8" y="T9"/>
                </a:cxn>
              </a:cxnLst>
              <a:rect l="0" t="0" r="r" b="b"/>
              <a:pathLst>
                <a:path w="220" h="131">
                  <a:moveTo>
                    <a:pt x="17" y="0"/>
                  </a:moveTo>
                  <a:lnTo>
                    <a:pt x="0" y="131"/>
                  </a:lnTo>
                  <a:lnTo>
                    <a:pt x="220" y="131"/>
                  </a:lnTo>
                  <a:lnTo>
                    <a:pt x="183" y="0"/>
                  </a:lnTo>
                  <a:lnTo>
                    <a:pt x="17" y="0"/>
                  </a:lnTo>
                  <a:close/>
                </a:path>
              </a:pathLst>
            </a:custGeom>
            <a:solidFill>
              <a:srgbClr val="FFE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8"/>
            <p:cNvSpPr>
              <a:spLocks/>
            </p:cNvSpPr>
            <p:nvPr/>
          </p:nvSpPr>
          <p:spPr bwMode="auto">
            <a:xfrm>
              <a:off x="4358" y="2865"/>
              <a:ext cx="775" cy="218"/>
            </a:xfrm>
            <a:custGeom>
              <a:avLst/>
              <a:gdLst>
                <a:gd name="T0" fmla="*/ 479 w 775"/>
                <a:gd name="T1" fmla="*/ 0 h 218"/>
                <a:gd name="T2" fmla="*/ 22 w 775"/>
                <a:gd name="T3" fmla="*/ 0 h 218"/>
                <a:gd name="T4" fmla="*/ 19 w 775"/>
                <a:gd name="T5" fmla="*/ 4 h 218"/>
                <a:gd name="T6" fmla="*/ 12 w 775"/>
                <a:gd name="T7" fmla="*/ 12 h 218"/>
                <a:gd name="T8" fmla="*/ 4 w 775"/>
                <a:gd name="T9" fmla="*/ 27 h 218"/>
                <a:gd name="T10" fmla="*/ 0 w 775"/>
                <a:gd name="T11" fmla="*/ 46 h 218"/>
                <a:gd name="T12" fmla="*/ 4 w 775"/>
                <a:gd name="T13" fmla="*/ 65 h 218"/>
                <a:gd name="T14" fmla="*/ 12 w 775"/>
                <a:gd name="T15" fmla="*/ 82 h 218"/>
                <a:gd name="T16" fmla="*/ 19 w 775"/>
                <a:gd name="T17" fmla="*/ 92 h 218"/>
                <a:gd name="T18" fmla="*/ 22 w 775"/>
                <a:gd name="T19" fmla="*/ 97 h 218"/>
                <a:gd name="T20" fmla="*/ 267 w 775"/>
                <a:gd name="T21" fmla="*/ 218 h 218"/>
                <a:gd name="T22" fmla="*/ 775 w 775"/>
                <a:gd name="T23" fmla="*/ 218 h 218"/>
                <a:gd name="T24" fmla="*/ 772 w 775"/>
                <a:gd name="T25" fmla="*/ 213 h 218"/>
                <a:gd name="T26" fmla="*/ 765 w 775"/>
                <a:gd name="T27" fmla="*/ 203 h 218"/>
                <a:gd name="T28" fmla="*/ 757 w 775"/>
                <a:gd name="T29" fmla="*/ 187 h 218"/>
                <a:gd name="T30" fmla="*/ 754 w 775"/>
                <a:gd name="T31" fmla="*/ 170 h 218"/>
                <a:gd name="T32" fmla="*/ 758 w 775"/>
                <a:gd name="T33" fmla="*/ 154 h 218"/>
                <a:gd name="T34" fmla="*/ 762 w 775"/>
                <a:gd name="T35" fmla="*/ 137 h 218"/>
                <a:gd name="T36" fmla="*/ 768 w 775"/>
                <a:gd name="T37" fmla="*/ 127 h 218"/>
                <a:gd name="T38" fmla="*/ 771 w 775"/>
                <a:gd name="T39" fmla="*/ 122 h 218"/>
                <a:gd name="T40" fmla="*/ 479 w 775"/>
                <a:gd name="T41"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5" h="218">
                  <a:moveTo>
                    <a:pt x="479" y="0"/>
                  </a:moveTo>
                  <a:lnTo>
                    <a:pt x="22" y="0"/>
                  </a:lnTo>
                  <a:lnTo>
                    <a:pt x="19" y="4"/>
                  </a:lnTo>
                  <a:lnTo>
                    <a:pt x="12" y="12"/>
                  </a:lnTo>
                  <a:lnTo>
                    <a:pt x="4" y="27"/>
                  </a:lnTo>
                  <a:lnTo>
                    <a:pt x="0" y="46"/>
                  </a:lnTo>
                  <a:lnTo>
                    <a:pt x="4" y="65"/>
                  </a:lnTo>
                  <a:lnTo>
                    <a:pt x="12" y="82"/>
                  </a:lnTo>
                  <a:lnTo>
                    <a:pt x="19" y="92"/>
                  </a:lnTo>
                  <a:lnTo>
                    <a:pt x="22" y="97"/>
                  </a:lnTo>
                  <a:lnTo>
                    <a:pt x="267" y="218"/>
                  </a:lnTo>
                  <a:lnTo>
                    <a:pt x="775" y="218"/>
                  </a:lnTo>
                  <a:lnTo>
                    <a:pt x="772" y="213"/>
                  </a:lnTo>
                  <a:lnTo>
                    <a:pt x="765" y="203"/>
                  </a:lnTo>
                  <a:lnTo>
                    <a:pt x="757" y="187"/>
                  </a:lnTo>
                  <a:lnTo>
                    <a:pt x="754" y="170"/>
                  </a:lnTo>
                  <a:lnTo>
                    <a:pt x="758" y="154"/>
                  </a:lnTo>
                  <a:lnTo>
                    <a:pt x="762" y="137"/>
                  </a:lnTo>
                  <a:lnTo>
                    <a:pt x="768" y="127"/>
                  </a:lnTo>
                  <a:lnTo>
                    <a:pt x="771" y="122"/>
                  </a:lnTo>
                  <a:lnTo>
                    <a:pt x="47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9"/>
            <p:cNvSpPr>
              <a:spLocks/>
            </p:cNvSpPr>
            <p:nvPr/>
          </p:nvSpPr>
          <p:spPr bwMode="auto">
            <a:xfrm>
              <a:off x="4425" y="2885"/>
              <a:ext cx="644" cy="101"/>
            </a:xfrm>
            <a:custGeom>
              <a:avLst/>
              <a:gdLst>
                <a:gd name="T0" fmla="*/ 0 w 644"/>
                <a:gd name="T1" fmla="*/ 0 h 101"/>
                <a:gd name="T2" fmla="*/ 223 w 644"/>
                <a:gd name="T3" fmla="*/ 101 h 101"/>
                <a:gd name="T4" fmla="*/ 644 w 644"/>
                <a:gd name="T5" fmla="*/ 101 h 101"/>
                <a:gd name="T6" fmla="*/ 407 w 644"/>
                <a:gd name="T7" fmla="*/ 0 h 101"/>
                <a:gd name="T8" fmla="*/ 0 w 644"/>
                <a:gd name="T9" fmla="*/ 0 h 101"/>
              </a:gdLst>
              <a:ahLst/>
              <a:cxnLst>
                <a:cxn ang="0">
                  <a:pos x="T0" y="T1"/>
                </a:cxn>
                <a:cxn ang="0">
                  <a:pos x="T2" y="T3"/>
                </a:cxn>
                <a:cxn ang="0">
                  <a:pos x="T4" y="T5"/>
                </a:cxn>
                <a:cxn ang="0">
                  <a:pos x="T6" y="T7"/>
                </a:cxn>
                <a:cxn ang="0">
                  <a:pos x="T8" y="T9"/>
                </a:cxn>
              </a:cxnLst>
              <a:rect l="0" t="0" r="r" b="b"/>
              <a:pathLst>
                <a:path w="644" h="101">
                  <a:moveTo>
                    <a:pt x="0" y="0"/>
                  </a:moveTo>
                  <a:lnTo>
                    <a:pt x="223" y="101"/>
                  </a:lnTo>
                  <a:lnTo>
                    <a:pt x="644" y="101"/>
                  </a:lnTo>
                  <a:lnTo>
                    <a:pt x="407" y="0"/>
                  </a:lnTo>
                  <a:lnTo>
                    <a:pt x="0" y="0"/>
                  </a:lnTo>
                  <a:close/>
                </a:path>
              </a:pathLst>
            </a:custGeom>
            <a:solidFill>
              <a:srgbClr val="6687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0"/>
            <p:cNvSpPr>
              <a:spLocks/>
            </p:cNvSpPr>
            <p:nvPr/>
          </p:nvSpPr>
          <p:spPr bwMode="auto">
            <a:xfrm>
              <a:off x="4641" y="3014"/>
              <a:ext cx="454" cy="43"/>
            </a:xfrm>
            <a:custGeom>
              <a:avLst/>
              <a:gdLst>
                <a:gd name="T0" fmla="*/ 454 w 454"/>
                <a:gd name="T1" fmla="*/ 43 h 43"/>
                <a:gd name="T2" fmla="*/ 453 w 454"/>
                <a:gd name="T3" fmla="*/ 41 h 43"/>
                <a:gd name="T4" fmla="*/ 450 w 454"/>
                <a:gd name="T5" fmla="*/ 36 h 43"/>
                <a:gd name="T6" fmla="*/ 448 w 454"/>
                <a:gd name="T7" fmla="*/ 29 h 43"/>
                <a:gd name="T8" fmla="*/ 447 w 454"/>
                <a:gd name="T9" fmla="*/ 21 h 43"/>
                <a:gd name="T10" fmla="*/ 448 w 454"/>
                <a:gd name="T11" fmla="*/ 13 h 43"/>
                <a:gd name="T12" fmla="*/ 450 w 454"/>
                <a:gd name="T13" fmla="*/ 6 h 43"/>
                <a:gd name="T14" fmla="*/ 453 w 454"/>
                <a:gd name="T15" fmla="*/ 1 h 43"/>
                <a:gd name="T16" fmla="*/ 454 w 454"/>
                <a:gd name="T17" fmla="*/ 0 h 43"/>
                <a:gd name="T18" fmla="*/ 11 w 454"/>
                <a:gd name="T19" fmla="*/ 0 h 43"/>
                <a:gd name="T20" fmla="*/ 9 w 454"/>
                <a:gd name="T21" fmla="*/ 1 h 43"/>
                <a:gd name="T22" fmla="*/ 6 w 454"/>
                <a:gd name="T23" fmla="*/ 4 h 43"/>
                <a:gd name="T24" fmla="*/ 1 w 454"/>
                <a:gd name="T25" fmla="*/ 9 h 43"/>
                <a:gd name="T26" fmla="*/ 0 w 454"/>
                <a:gd name="T27" fmla="*/ 20 h 43"/>
                <a:gd name="T28" fmla="*/ 1 w 454"/>
                <a:gd name="T29" fmla="*/ 30 h 43"/>
                <a:gd name="T30" fmla="*/ 6 w 454"/>
                <a:gd name="T31" fmla="*/ 38 h 43"/>
                <a:gd name="T32" fmla="*/ 9 w 454"/>
                <a:gd name="T33" fmla="*/ 42 h 43"/>
                <a:gd name="T34" fmla="*/ 11 w 454"/>
                <a:gd name="T35" fmla="*/ 43 h 43"/>
                <a:gd name="T36" fmla="*/ 454 w 454"/>
                <a:gd name="T3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4" h="43">
                  <a:moveTo>
                    <a:pt x="454" y="43"/>
                  </a:moveTo>
                  <a:lnTo>
                    <a:pt x="453" y="41"/>
                  </a:lnTo>
                  <a:lnTo>
                    <a:pt x="450" y="36"/>
                  </a:lnTo>
                  <a:lnTo>
                    <a:pt x="448" y="29"/>
                  </a:lnTo>
                  <a:lnTo>
                    <a:pt x="447" y="21"/>
                  </a:lnTo>
                  <a:lnTo>
                    <a:pt x="448" y="13"/>
                  </a:lnTo>
                  <a:lnTo>
                    <a:pt x="450" y="6"/>
                  </a:lnTo>
                  <a:lnTo>
                    <a:pt x="453" y="1"/>
                  </a:lnTo>
                  <a:lnTo>
                    <a:pt x="454" y="0"/>
                  </a:lnTo>
                  <a:lnTo>
                    <a:pt x="11" y="0"/>
                  </a:lnTo>
                  <a:lnTo>
                    <a:pt x="9" y="1"/>
                  </a:lnTo>
                  <a:lnTo>
                    <a:pt x="6" y="4"/>
                  </a:lnTo>
                  <a:lnTo>
                    <a:pt x="1" y="9"/>
                  </a:lnTo>
                  <a:lnTo>
                    <a:pt x="0" y="20"/>
                  </a:lnTo>
                  <a:lnTo>
                    <a:pt x="1" y="30"/>
                  </a:lnTo>
                  <a:lnTo>
                    <a:pt x="6" y="38"/>
                  </a:lnTo>
                  <a:lnTo>
                    <a:pt x="9" y="42"/>
                  </a:lnTo>
                  <a:lnTo>
                    <a:pt x="11" y="43"/>
                  </a:lnTo>
                  <a:lnTo>
                    <a:pt x="454"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33"/>
            <p:cNvSpPr>
              <a:spLocks/>
            </p:cNvSpPr>
            <p:nvPr/>
          </p:nvSpPr>
          <p:spPr bwMode="auto">
            <a:xfrm>
              <a:off x="4129" y="2956"/>
              <a:ext cx="96" cy="19"/>
            </a:xfrm>
            <a:custGeom>
              <a:avLst/>
              <a:gdLst>
                <a:gd name="T0" fmla="*/ 48 w 96"/>
                <a:gd name="T1" fmla="*/ 19 h 19"/>
                <a:gd name="T2" fmla="*/ 57 w 96"/>
                <a:gd name="T3" fmla="*/ 17 h 19"/>
                <a:gd name="T4" fmla="*/ 67 w 96"/>
                <a:gd name="T5" fmla="*/ 16 h 19"/>
                <a:gd name="T6" fmla="*/ 75 w 96"/>
                <a:gd name="T7" fmla="*/ 15 h 19"/>
                <a:gd name="T8" fmla="*/ 82 w 96"/>
                <a:gd name="T9" fmla="*/ 13 h 19"/>
                <a:gd name="T10" fmla="*/ 87 w 96"/>
                <a:gd name="T11" fmla="*/ 12 h 19"/>
                <a:gd name="T12" fmla="*/ 92 w 96"/>
                <a:gd name="T13" fmla="*/ 9 h 19"/>
                <a:gd name="T14" fmla="*/ 94 w 96"/>
                <a:gd name="T15" fmla="*/ 8 h 19"/>
                <a:gd name="T16" fmla="*/ 96 w 96"/>
                <a:gd name="T17" fmla="*/ 6 h 19"/>
                <a:gd name="T18" fmla="*/ 94 w 96"/>
                <a:gd name="T19" fmla="*/ 5 h 19"/>
                <a:gd name="T20" fmla="*/ 91 w 96"/>
                <a:gd name="T21" fmla="*/ 2 h 19"/>
                <a:gd name="T22" fmla="*/ 86 w 96"/>
                <a:gd name="T23" fmla="*/ 1 h 19"/>
                <a:gd name="T24" fmla="*/ 80 w 96"/>
                <a:gd name="T25" fmla="*/ 1 h 19"/>
                <a:gd name="T26" fmla="*/ 73 w 96"/>
                <a:gd name="T27" fmla="*/ 0 h 19"/>
                <a:gd name="T28" fmla="*/ 65 w 96"/>
                <a:gd name="T29" fmla="*/ 0 h 19"/>
                <a:gd name="T30" fmla="*/ 56 w 96"/>
                <a:gd name="T31" fmla="*/ 0 h 19"/>
                <a:gd name="T32" fmla="*/ 47 w 96"/>
                <a:gd name="T33" fmla="*/ 1 h 19"/>
                <a:gd name="T34" fmla="*/ 37 w 96"/>
                <a:gd name="T35" fmla="*/ 2 h 19"/>
                <a:gd name="T36" fmla="*/ 28 w 96"/>
                <a:gd name="T37" fmla="*/ 2 h 19"/>
                <a:gd name="T38" fmla="*/ 21 w 96"/>
                <a:gd name="T39" fmla="*/ 5 h 19"/>
                <a:gd name="T40" fmla="*/ 14 w 96"/>
                <a:gd name="T41" fmla="*/ 6 h 19"/>
                <a:gd name="T42" fmla="*/ 8 w 96"/>
                <a:gd name="T43" fmla="*/ 7 h 19"/>
                <a:gd name="T44" fmla="*/ 4 w 96"/>
                <a:gd name="T45" fmla="*/ 9 h 19"/>
                <a:gd name="T46" fmla="*/ 1 w 96"/>
                <a:gd name="T47" fmla="*/ 10 h 19"/>
                <a:gd name="T48" fmla="*/ 0 w 96"/>
                <a:gd name="T49" fmla="*/ 13 h 19"/>
                <a:gd name="T50" fmla="*/ 1 w 96"/>
                <a:gd name="T51" fmla="*/ 14 h 19"/>
                <a:gd name="T52" fmla="*/ 5 w 96"/>
                <a:gd name="T53" fmla="*/ 16 h 19"/>
                <a:gd name="T54" fmla="*/ 10 w 96"/>
                <a:gd name="T55" fmla="*/ 17 h 19"/>
                <a:gd name="T56" fmla="*/ 15 w 96"/>
                <a:gd name="T57" fmla="*/ 17 h 19"/>
                <a:gd name="T58" fmla="*/ 22 w 96"/>
                <a:gd name="T59" fmla="*/ 19 h 19"/>
                <a:gd name="T60" fmla="*/ 29 w 96"/>
                <a:gd name="T61" fmla="*/ 19 h 19"/>
                <a:gd name="T62" fmla="*/ 39 w 96"/>
                <a:gd name="T63" fmla="*/ 19 h 19"/>
                <a:gd name="T64" fmla="*/ 48 w 96"/>
                <a:gd name="T6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19">
                  <a:moveTo>
                    <a:pt x="48" y="19"/>
                  </a:moveTo>
                  <a:lnTo>
                    <a:pt x="57" y="17"/>
                  </a:lnTo>
                  <a:lnTo>
                    <a:pt x="67" y="16"/>
                  </a:lnTo>
                  <a:lnTo>
                    <a:pt x="75" y="15"/>
                  </a:lnTo>
                  <a:lnTo>
                    <a:pt x="82" y="13"/>
                  </a:lnTo>
                  <a:lnTo>
                    <a:pt x="87" y="12"/>
                  </a:lnTo>
                  <a:lnTo>
                    <a:pt x="92" y="9"/>
                  </a:lnTo>
                  <a:lnTo>
                    <a:pt x="94" y="8"/>
                  </a:lnTo>
                  <a:lnTo>
                    <a:pt x="96" y="6"/>
                  </a:lnTo>
                  <a:lnTo>
                    <a:pt x="94" y="5"/>
                  </a:lnTo>
                  <a:lnTo>
                    <a:pt x="91" y="2"/>
                  </a:lnTo>
                  <a:lnTo>
                    <a:pt x="86" y="1"/>
                  </a:lnTo>
                  <a:lnTo>
                    <a:pt x="80" y="1"/>
                  </a:lnTo>
                  <a:lnTo>
                    <a:pt x="73" y="0"/>
                  </a:lnTo>
                  <a:lnTo>
                    <a:pt x="65" y="0"/>
                  </a:lnTo>
                  <a:lnTo>
                    <a:pt x="56" y="0"/>
                  </a:lnTo>
                  <a:lnTo>
                    <a:pt x="47" y="1"/>
                  </a:lnTo>
                  <a:lnTo>
                    <a:pt x="37" y="2"/>
                  </a:lnTo>
                  <a:lnTo>
                    <a:pt x="28" y="2"/>
                  </a:lnTo>
                  <a:lnTo>
                    <a:pt x="21" y="5"/>
                  </a:lnTo>
                  <a:lnTo>
                    <a:pt x="14" y="6"/>
                  </a:lnTo>
                  <a:lnTo>
                    <a:pt x="8" y="7"/>
                  </a:lnTo>
                  <a:lnTo>
                    <a:pt x="4" y="9"/>
                  </a:lnTo>
                  <a:lnTo>
                    <a:pt x="1" y="10"/>
                  </a:lnTo>
                  <a:lnTo>
                    <a:pt x="0" y="13"/>
                  </a:lnTo>
                  <a:lnTo>
                    <a:pt x="1" y="14"/>
                  </a:lnTo>
                  <a:lnTo>
                    <a:pt x="5" y="16"/>
                  </a:lnTo>
                  <a:lnTo>
                    <a:pt x="10" y="17"/>
                  </a:lnTo>
                  <a:lnTo>
                    <a:pt x="15" y="17"/>
                  </a:lnTo>
                  <a:lnTo>
                    <a:pt x="22" y="19"/>
                  </a:lnTo>
                  <a:lnTo>
                    <a:pt x="29" y="19"/>
                  </a:lnTo>
                  <a:lnTo>
                    <a:pt x="39" y="19"/>
                  </a:lnTo>
                  <a:lnTo>
                    <a:pt x="48"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4" name="Group 133"/>
          <p:cNvGrpSpPr/>
          <p:nvPr/>
        </p:nvGrpSpPr>
        <p:grpSpPr>
          <a:xfrm rot="19261403">
            <a:off x="2314774" y="1371135"/>
            <a:ext cx="1663700" cy="1895475"/>
            <a:chOff x="3817938" y="3881438"/>
            <a:chExt cx="1663700" cy="1895475"/>
          </a:xfrm>
        </p:grpSpPr>
        <p:grpSp>
          <p:nvGrpSpPr>
            <p:cNvPr id="110" name="Group 62"/>
            <p:cNvGrpSpPr>
              <a:grpSpLocks noChangeAspect="1"/>
            </p:cNvGrpSpPr>
            <p:nvPr/>
          </p:nvGrpSpPr>
          <p:grpSpPr bwMode="auto">
            <a:xfrm>
              <a:off x="3817938" y="3881438"/>
              <a:ext cx="1663700" cy="1895475"/>
              <a:chOff x="2405" y="2445"/>
              <a:chExt cx="1048" cy="1194"/>
            </a:xfrm>
          </p:grpSpPr>
          <p:sp>
            <p:nvSpPr>
              <p:cNvPr id="111" name="AutoShape 61"/>
              <p:cNvSpPr>
                <a:spLocks noChangeAspect="1" noChangeArrowheads="1" noTextEdit="1"/>
              </p:cNvSpPr>
              <p:nvPr/>
            </p:nvSpPr>
            <p:spPr bwMode="auto">
              <a:xfrm>
                <a:off x="2405" y="2445"/>
                <a:ext cx="1048" cy="1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63"/>
              <p:cNvSpPr>
                <a:spLocks/>
              </p:cNvSpPr>
              <p:nvPr/>
            </p:nvSpPr>
            <p:spPr bwMode="auto">
              <a:xfrm>
                <a:off x="2436" y="3013"/>
                <a:ext cx="892" cy="534"/>
              </a:xfrm>
              <a:custGeom>
                <a:avLst/>
                <a:gdLst>
                  <a:gd name="T0" fmla="*/ 862 w 1785"/>
                  <a:gd name="T1" fmla="*/ 1028 h 1069"/>
                  <a:gd name="T2" fmla="*/ 1008 w 1785"/>
                  <a:gd name="T3" fmla="*/ 1055 h 1069"/>
                  <a:gd name="T4" fmla="*/ 1144 w 1785"/>
                  <a:gd name="T5" fmla="*/ 1068 h 1069"/>
                  <a:gd name="T6" fmla="*/ 1267 w 1785"/>
                  <a:gd name="T7" fmla="*/ 1066 h 1069"/>
                  <a:gd name="T8" fmla="*/ 1380 w 1785"/>
                  <a:gd name="T9" fmla="*/ 1055 h 1069"/>
                  <a:gd name="T10" fmla="*/ 1482 w 1785"/>
                  <a:gd name="T11" fmla="*/ 1031 h 1069"/>
                  <a:gd name="T12" fmla="*/ 1569 w 1785"/>
                  <a:gd name="T13" fmla="*/ 997 h 1069"/>
                  <a:gd name="T14" fmla="*/ 1643 w 1785"/>
                  <a:gd name="T15" fmla="*/ 954 h 1069"/>
                  <a:gd name="T16" fmla="*/ 1703 w 1785"/>
                  <a:gd name="T17" fmla="*/ 901 h 1069"/>
                  <a:gd name="T18" fmla="*/ 1747 w 1785"/>
                  <a:gd name="T19" fmla="*/ 841 h 1069"/>
                  <a:gd name="T20" fmla="*/ 1776 w 1785"/>
                  <a:gd name="T21" fmla="*/ 773 h 1069"/>
                  <a:gd name="T22" fmla="*/ 1785 w 1785"/>
                  <a:gd name="T23" fmla="*/ 700 h 1069"/>
                  <a:gd name="T24" fmla="*/ 1774 w 1785"/>
                  <a:gd name="T25" fmla="*/ 627 h 1069"/>
                  <a:gd name="T26" fmla="*/ 1744 w 1785"/>
                  <a:gd name="T27" fmla="*/ 551 h 1069"/>
                  <a:gd name="T28" fmla="*/ 1697 w 1785"/>
                  <a:gd name="T29" fmla="*/ 476 h 1069"/>
                  <a:gd name="T30" fmla="*/ 1634 w 1785"/>
                  <a:gd name="T31" fmla="*/ 401 h 1069"/>
                  <a:gd name="T32" fmla="*/ 1555 w 1785"/>
                  <a:gd name="T33" fmla="*/ 330 h 1069"/>
                  <a:gd name="T34" fmla="*/ 1462 w 1785"/>
                  <a:gd name="T35" fmla="*/ 262 h 1069"/>
                  <a:gd name="T36" fmla="*/ 1357 w 1785"/>
                  <a:gd name="T37" fmla="*/ 198 h 1069"/>
                  <a:gd name="T38" fmla="*/ 1241 w 1785"/>
                  <a:gd name="T39" fmla="*/ 142 h 1069"/>
                  <a:gd name="T40" fmla="*/ 1114 w 1785"/>
                  <a:gd name="T41" fmla="*/ 92 h 1069"/>
                  <a:gd name="T42" fmla="*/ 979 w 1785"/>
                  <a:gd name="T43" fmla="*/ 52 h 1069"/>
                  <a:gd name="T44" fmla="*/ 844 w 1785"/>
                  <a:gd name="T45" fmla="*/ 23 h 1069"/>
                  <a:gd name="T46" fmla="*/ 713 w 1785"/>
                  <a:gd name="T47" fmla="*/ 6 h 1069"/>
                  <a:gd name="T48" fmla="*/ 588 w 1785"/>
                  <a:gd name="T49" fmla="*/ 0 h 1069"/>
                  <a:gd name="T50" fmla="*/ 470 w 1785"/>
                  <a:gd name="T51" fmla="*/ 5 h 1069"/>
                  <a:gd name="T52" fmla="*/ 362 w 1785"/>
                  <a:gd name="T53" fmla="*/ 20 h 1069"/>
                  <a:gd name="T54" fmla="*/ 265 w 1785"/>
                  <a:gd name="T55" fmla="*/ 46 h 1069"/>
                  <a:gd name="T56" fmla="*/ 181 w 1785"/>
                  <a:gd name="T57" fmla="*/ 82 h 1069"/>
                  <a:gd name="T58" fmla="*/ 111 w 1785"/>
                  <a:gd name="T59" fmla="*/ 128 h 1069"/>
                  <a:gd name="T60" fmla="*/ 57 w 1785"/>
                  <a:gd name="T61" fmla="*/ 183 h 1069"/>
                  <a:gd name="T62" fmla="*/ 20 w 1785"/>
                  <a:gd name="T63" fmla="*/ 247 h 1069"/>
                  <a:gd name="T64" fmla="*/ 2 w 1785"/>
                  <a:gd name="T65" fmla="*/ 318 h 1069"/>
                  <a:gd name="T66" fmla="*/ 2 w 1785"/>
                  <a:gd name="T67" fmla="*/ 393 h 1069"/>
                  <a:gd name="T68" fmla="*/ 21 w 1785"/>
                  <a:gd name="T69" fmla="*/ 469 h 1069"/>
                  <a:gd name="T70" fmla="*/ 55 w 1785"/>
                  <a:gd name="T71" fmla="*/ 547 h 1069"/>
                  <a:gd name="T72" fmla="*/ 108 w 1785"/>
                  <a:gd name="T73" fmla="*/ 623 h 1069"/>
                  <a:gd name="T74" fmla="*/ 177 w 1785"/>
                  <a:gd name="T75" fmla="*/ 699 h 1069"/>
                  <a:gd name="T76" fmla="*/ 262 w 1785"/>
                  <a:gd name="T77" fmla="*/ 771 h 1069"/>
                  <a:gd name="T78" fmla="*/ 363 w 1785"/>
                  <a:gd name="T79" fmla="*/ 838 h 1069"/>
                  <a:gd name="T80" fmla="*/ 481 w 1785"/>
                  <a:gd name="T81" fmla="*/ 901 h 1069"/>
                  <a:gd name="T82" fmla="*/ 613 w 1785"/>
                  <a:gd name="T83" fmla="*/ 956 h 1069"/>
                  <a:gd name="T84" fmla="*/ 761 w 1785"/>
                  <a:gd name="T85" fmla="*/ 1003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5" h="1069">
                    <a:moveTo>
                      <a:pt x="761" y="1003"/>
                    </a:moveTo>
                    <a:lnTo>
                      <a:pt x="813" y="1017"/>
                    </a:lnTo>
                    <a:lnTo>
                      <a:pt x="862" y="1028"/>
                    </a:lnTo>
                    <a:lnTo>
                      <a:pt x="912" y="1039"/>
                    </a:lnTo>
                    <a:lnTo>
                      <a:pt x="960" y="1048"/>
                    </a:lnTo>
                    <a:lnTo>
                      <a:pt x="1008" y="1055"/>
                    </a:lnTo>
                    <a:lnTo>
                      <a:pt x="1054" y="1061"/>
                    </a:lnTo>
                    <a:lnTo>
                      <a:pt x="1100" y="1064"/>
                    </a:lnTo>
                    <a:lnTo>
                      <a:pt x="1144" y="1068"/>
                    </a:lnTo>
                    <a:lnTo>
                      <a:pt x="1186" y="1069"/>
                    </a:lnTo>
                    <a:lnTo>
                      <a:pt x="1228" y="1069"/>
                    </a:lnTo>
                    <a:lnTo>
                      <a:pt x="1267" y="1066"/>
                    </a:lnTo>
                    <a:lnTo>
                      <a:pt x="1306" y="1064"/>
                    </a:lnTo>
                    <a:lnTo>
                      <a:pt x="1344" y="1060"/>
                    </a:lnTo>
                    <a:lnTo>
                      <a:pt x="1380" y="1055"/>
                    </a:lnTo>
                    <a:lnTo>
                      <a:pt x="1416" y="1048"/>
                    </a:lnTo>
                    <a:lnTo>
                      <a:pt x="1449" y="1040"/>
                    </a:lnTo>
                    <a:lnTo>
                      <a:pt x="1482" y="1031"/>
                    </a:lnTo>
                    <a:lnTo>
                      <a:pt x="1512" y="1020"/>
                    </a:lnTo>
                    <a:lnTo>
                      <a:pt x="1542" y="1009"/>
                    </a:lnTo>
                    <a:lnTo>
                      <a:pt x="1569" y="997"/>
                    </a:lnTo>
                    <a:lnTo>
                      <a:pt x="1595" y="984"/>
                    </a:lnTo>
                    <a:lnTo>
                      <a:pt x="1620" y="969"/>
                    </a:lnTo>
                    <a:lnTo>
                      <a:pt x="1643" y="954"/>
                    </a:lnTo>
                    <a:lnTo>
                      <a:pt x="1665" y="936"/>
                    </a:lnTo>
                    <a:lnTo>
                      <a:pt x="1685" y="919"/>
                    </a:lnTo>
                    <a:lnTo>
                      <a:pt x="1703" y="901"/>
                    </a:lnTo>
                    <a:lnTo>
                      <a:pt x="1719" y="881"/>
                    </a:lnTo>
                    <a:lnTo>
                      <a:pt x="1734" y="862"/>
                    </a:lnTo>
                    <a:lnTo>
                      <a:pt x="1747" y="841"/>
                    </a:lnTo>
                    <a:lnTo>
                      <a:pt x="1758" y="819"/>
                    </a:lnTo>
                    <a:lnTo>
                      <a:pt x="1768" y="796"/>
                    </a:lnTo>
                    <a:lnTo>
                      <a:pt x="1776" y="773"/>
                    </a:lnTo>
                    <a:lnTo>
                      <a:pt x="1781" y="749"/>
                    </a:lnTo>
                    <a:lnTo>
                      <a:pt x="1785" y="725"/>
                    </a:lnTo>
                    <a:lnTo>
                      <a:pt x="1785" y="700"/>
                    </a:lnTo>
                    <a:lnTo>
                      <a:pt x="1784" y="676"/>
                    </a:lnTo>
                    <a:lnTo>
                      <a:pt x="1780" y="651"/>
                    </a:lnTo>
                    <a:lnTo>
                      <a:pt x="1774" y="627"/>
                    </a:lnTo>
                    <a:lnTo>
                      <a:pt x="1766" y="601"/>
                    </a:lnTo>
                    <a:lnTo>
                      <a:pt x="1757" y="576"/>
                    </a:lnTo>
                    <a:lnTo>
                      <a:pt x="1744" y="551"/>
                    </a:lnTo>
                    <a:lnTo>
                      <a:pt x="1731" y="525"/>
                    </a:lnTo>
                    <a:lnTo>
                      <a:pt x="1716" y="500"/>
                    </a:lnTo>
                    <a:lnTo>
                      <a:pt x="1697" y="476"/>
                    </a:lnTo>
                    <a:lnTo>
                      <a:pt x="1679" y="450"/>
                    </a:lnTo>
                    <a:lnTo>
                      <a:pt x="1657" y="425"/>
                    </a:lnTo>
                    <a:lnTo>
                      <a:pt x="1634" y="401"/>
                    </a:lnTo>
                    <a:lnTo>
                      <a:pt x="1610" y="377"/>
                    </a:lnTo>
                    <a:lnTo>
                      <a:pt x="1583" y="353"/>
                    </a:lnTo>
                    <a:lnTo>
                      <a:pt x="1555" y="330"/>
                    </a:lnTo>
                    <a:lnTo>
                      <a:pt x="1525" y="307"/>
                    </a:lnTo>
                    <a:lnTo>
                      <a:pt x="1495" y="284"/>
                    </a:lnTo>
                    <a:lnTo>
                      <a:pt x="1462" y="262"/>
                    </a:lnTo>
                    <a:lnTo>
                      <a:pt x="1429" y="240"/>
                    </a:lnTo>
                    <a:lnTo>
                      <a:pt x="1394" y="219"/>
                    </a:lnTo>
                    <a:lnTo>
                      <a:pt x="1357" y="198"/>
                    </a:lnTo>
                    <a:lnTo>
                      <a:pt x="1319" y="179"/>
                    </a:lnTo>
                    <a:lnTo>
                      <a:pt x="1281" y="160"/>
                    </a:lnTo>
                    <a:lnTo>
                      <a:pt x="1241" y="142"/>
                    </a:lnTo>
                    <a:lnTo>
                      <a:pt x="1199" y="125"/>
                    </a:lnTo>
                    <a:lnTo>
                      <a:pt x="1156" y="109"/>
                    </a:lnTo>
                    <a:lnTo>
                      <a:pt x="1114" y="92"/>
                    </a:lnTo>
                    <a:lnTo>
                      <a:pt x="1069" y="79"/>
                    </a:lnTo>
                    <a:lnTo>
                      <a:pt x="1024" y="65"/>
                    </a:lnTo>
                    <a:lnTo>
                      <a:pt x="979" y="52"/>
                    </a:lnTo>
                    <a:lnTo>
                      <a:pt x="933" y="42"/>
                    </a:lnTo>
                    <a:lnTo>
                      <a:pt x="888" y="31"/>
                    </a:lnTo>
                    <a:lnTo>
                      <a:pt x="844" y="23"/>
                    </a:lnTo>
                    <a:lnTo>
                      <a:pt x="799" y="16"/>
                    </a:lnTo>
                    <a:lnTo>
                      <a:pt x="756" y="11"/>
                    </a:lnTo>
                    <a:lnTo>
                      <a:pt x="713" y="6"/>
                    </a:lnTo>
                    <a:lnTo>
                      <a:pt x="671" y="3"/>
                    </a:lnTo>
                    <a:lnTo>
                      <a:pt x="630" y="0"/>
                    </a:lnTo>
                    <a:lnTo>
                      <a:pt x="588" y="0"/>
                    </a:lnTo>
                    <a:lnTo>
                      <a:pt x="548" y="0"/>
                    </a:lnTo>
                    <a:lnTo>
                      <a:pt x="509" y="1"/>
                    </a:lnTo>
                    <a:lnTo>
                      <a:pt x="470" y="5"/>
                    </a:lnTo>
                    <a:lnTo>
                      <a:pt x="434" y="8"/>
                    </a:lnTo>
                    <a:lnTo>
                      <a:pt x="398" y="14"/>
                    </a:lnTo>
                    <a:lnTo>
                      <a:pt x="362" y="20"/>
                    </a:lnTo>
                    <a:lnTo>
                      <a:pt x="329" y="28"/>
                    </a:lnTo>
                    <a:lnTo>
                      <a:pt x="296" y="37"/>
                    </a:lnTo>
                    <a:lnTo>
                      <a:pt x="265" y="46"/>
                    </a:lnTo>
                    <a:lnTo>
                      <a:pt x="235" y="58"/>
                    </a:lnTo>
                    <a:lnTo>
                      <a:pt x="208" y="69"/>
                    </a:lnTo>
                    <a:lnTo>
                      <a:pt x="181" y="82"/>
                    </a:lnTo>
                    <a:lnTo>
                      <a:pt x="156" y="97"/>
                    </a:lnTo>
                    <a:lnTo>
                      <a:pt x="132" y="112"/>
                    </a:lnTo>
                    <a:lnTo>
                      <a:pt x="111" y="128"/>
                    </a:lnTo>
                    <a:lnTo>
                      <a:pt x="90" y="145"/>
                    </a:lnTo>
                    <a:lnTo>
                      <a:pt x="73" y="164"/>
                    </a:lnTo>
                    <a:lnTo>
                      <a:pt x="57" y="183"/>
                    </a:lnTo>
                    <a:lnTo>
                      <a:pt x="42" y="203"/>
                    </a:lnTo>
                    <a:lnTo>
                      <a:pt x="30" y="225"/>
                    </a:lnTo>
                    <a:lnTo>
                      <a:pt x="20" y="247"/>
                    </a:lnTo>
                    <a:lnTo>
                      <a:pt x="12" y="270"/>
                    </a:lnTo>
                    <a:lnTo>
                      <a:pt x="6" y="294"/>
                    </a:lnTo>
                    <a:lnTo>
                      <a:pt x="2" y="318"/>
                    </a:lnTo>
                    <a:lnTo>
                      <a:pt x="0" y="342"/>
                    </a:lnTo>
                    <a:lnTo>
                      <a:pt x="0" y="368"/>
                    </a:lnTo>
                    <a:lnTo>
                      <a:pt x="2" y="393"/>
                    </a:lnTo>
                    <a:lnTo>
                      <a:pt x="7" y="418"/>
                    </a:lnTo>
                    <a:lnTo>
                      <a:pt x="13" y="444"/>
                    </a:lnTo>
                    <a:lnTo>
                      <a:pt x="21" y="469"/>
                    </a:lnTo>
                    <a:lnTo>
                      <a:pt x="30" y="495"/>
                    </a:lnTo>
                    <a:lnTo>
                      <a:pt x="42" y="521"/>
                    </a:lnTo>
                    <a:lnTo>
                      <a:pt x="55" y="547"/>
                    </a:lnTo>
                    <a:lnTo>
                      <a:pt x="72" y="573"/>
                    </a:lnTo>
                    <a:lnTo>
                      <a:pt x="89" y="598"/>
                    </a:lnTo>
                    <a:lnTo>
                      <a:pt x="108" y="623"/>
                    </a:lnTo>
                    <a:lnTo>
                      <a:pt x="129" y="649"/>
                    </a:lnTo>
                    <a:lnTo>
                      <a:pt x="152" y="674"/>
                    </a:lnTo>
                    <a:lnTo>
                      <a:pt x="177" y="699"/>
                    </a:lnTo>
                    <a:lnTo>
                      <a:pt x="203" y="723"/>
                    </a:lnTo>
                    <a:lnTo>
                      <a:pt x="232" y="748"/>
                    </a:lnTo>
                    <a:lnTo>
                      <a:pt x="262" y="771"/>
                    </a:lnTo>
                    <a:lnTo>
                      <a:pt x="294" y="794"/>
                    </a:lnTo>
                    <a:lnTo>
                      <a:pt x="328" y="817"/>
                    </a:lnTo>
                    <a:lnTo>
                      <a:pt x="363" y="838"/>
                    </a:lnTo>
                    <a:lnTo>
                      <a:pt x="401" y="860"/>
                    </a:lnTo>
                    <a:lnTo>
                      <a:pt x="439" y="881"/>
                    </a:lnTo>
                    <a:lnTo>
                      <a:pt x="481" y="901"/>
                    </a:lnTo>
                    <a:lnTo>
                      <a:pt x="524" y="920"/>
                    </a:lnTo>
                    <a:lnTo>
                      <a:pt x="567" y="939"/>
                    </a:lnTo>
                    <a:lnTo>
                      <a:pt x="613" y="956"/>
                    </a:lnTo>
                    <a:lnTo>
                      <a:pt x="661" y="972"/>
                    </a:lnTo>
                    <a:lnTo>
                      <a:pt x="710" y="988"/>
                    </a:lnTo>
                    <a:lnTo>
                      <a:pt x="761" y="10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64"/>
              <p:cNvSpPr>
                <a:spLocks/>
              </p:cNvSpPr>
              <p:nvPr/>
            </p:nvSpPr>
            <p:spPr bwMode="auto">
              <a:xfrm>
                <a:off x="2574" y="3376"/>
                <a:ext cx="666" cy="152"/>
              </a:xfrm>
              <a:custGeom>
                <a:avLst/>
                <a:gdLst>
                  <a:gd name="T0" fmla="*/ 2 w 1332"/>
                  <a:gd name="T1" fmla="*/ 1 h 303"/>
                  <a:gd name="T2" fmla="*/ 17 w 1332"/>
                  <a:gd name="T3" fmla="*/ 11 h 303"/>
                  <a:gd name="T4" fmla="*/ 47 w 1332"/>
                  <a:gd name="T5" fmla="*/ 30 h 303"/>
                  <a:gd name="T6" fmla="*/ 90 w 1332"/>
                  <a:gd name="T7" fmla="*/ 55 h 303"/>
                  <a:gd name="T8" fmla="*/ 145 w 1332"/>
                  <a:gd name="T9" fmla="*/ 86 h 303"/>
                  <a:gd name="T10" fmla="*/ 212 w 1332"/>
                  <a:gd name="T11" fmla="*/ 120 h 303"/>
                  <a:gd name="T12" fmla="*/ 289 w 1332"/>
                  <a:gd name="T13" fmla="*/ 154 h 303"/>
                  <a:gd name="T14" fmla="*/ 375 w 1332"/>
                  <a:gd name="T15" fmla="*/ 189 h 303"/>
                  <a:gd name="T16" fmla="*/ 469 w 1332"/>
                  <a:gd name="T17" fmla="*/ 221 h 303"/>
                  <a:gd name="T18" fmla="*/ 571 w 1332"/>
                  <a:gd name="T19" fmla="*/ 249 h 303"/>
                  <a:gd name="T20" fmla="*/ 678 w 1332"/>
                  <a:gd name="T21" fmla="*/ 271 h 303"/>
                  <a:gd name="T22" fmla="*/ 791 w 1332"/>
                  <a:gd name="T23" fmla="*/ 286 h 303"/>
                  <a:gd name="T24" fmla="*/ 907 w 1332"/>
                  <a:gd name="T25" fmla="*/ 291 h 303"/>
                  <a:gd name="T26" fmla="*/ 1026 w 1332"/>
                  <a:gd name="T27" fmla="*/ 284 h 303"/>
                  <a:gd name="T28" fmla="*/ 1148 w 1332"/>
                  <a:gd name="T29" fmla="*/ 266 h 303"/>
                  <a:gd name="T30" fmla="*/ 1270 w 1332"/>
                  <a:gd name="T31" fmla="*/ 231 h 303"/>
                  <a:gd name="T32" fmla="*/ 1330 w 1332"/>
                  <a:gd name="T33" fmla="*/ 210 h 303"/>
                  <a:gd name="T34" fmla="*/ 1317 w 1332"/>
                  <a:gd name="T35" fmla="*/ 215 h 303"/>
                  <a:gd name="T36" fmla="*/ 1291 w 1332"/>
                  <a:gd name="T37" fmla="*/ 227 h 303"/>
                  <a:gd name="T38" fmla="*/ 1254 w 1332"/>
                  <a:gd name="T39" fmla="*/ 242 h 303"/>
                  <a:gd name="T40" fmla="*/ 1205 w 1332"/>
                  <a:gd name="T41" fmla="*/ 258 h 303"/>
                  <a:gd name="T42" fmla="*/ 1145 w 1332"/>
                  <a:gd name="T43" fmla="*/ 274 h 303"/>
                  <a:gd name="T44" fmla="*/ 1074 w 1332"/>
                  <a:gd name="T45" fmla="*/ 288 h 303"/>
                  <a:gd name="T46" fmla="*/ 995 w 1332"/>
                  <a:gd name="T47" fmla="*/ 298 h 303"/>
                  <a:gd name="T48" fmla="*/ 906 w 1332"/>
                  <a:gd name="T49" fmla="*/ 303 h 303"/>
                  <a:gd name="T50" fmla="*/ 808 w 1332"/>
                  <a:gd name="T51" fmla="*/ 300 h 303"/>
                  <a:gd name="T52" fmla="*/ 702 w 1332"/>
                  <a:gd name="T53" fmla="*/ 290 h 303"/>
                  <a:gd name="T54" fmla="*/ 589 w 1332"/>
                  <a:gd name="T55" fmla="*/ 269 h 303"/>
                  <a:gd name="T56" fmla="*/ 468 w 1332"/>
                  <a:gd name="T57" fmla="*/ 236 h 303"/>
                  <a:gd name="T58" fmla="*/ 341 w 1332"/>
                  <a:gd name="T59" fmla="*/ 189 h 303"/>
                  <a:gd name="T60" fmla="*/ 209 w 1332"/>
                  <a:gd name="T61" fmla="*/ 127 h 303"/>
                  <a:gd name="T62" fmla="*/ 70 w 1332"/>
                  <a:gd name="T63" fmla="*/ 4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2" h="303">
                    <a:moveTo>
                      <a:pt x="0" y="0"/>
                    </a:moveTo>
                    <a:lnTo>
                      <a:pt x="2" y="1"/>
                    </a:lnTo>
                    <a:lnTo>
                      <a:pt x="8" y="6"/>
                    </a:lnTo>
                    <a:lnTo>
                      <a:pt x="17" y="11"/>
                    </a:lnTo>
                    <a:lnTo>
                      <a:pt x="30" y="20"/>
                    </a:lnTo>
                    <a:lnTo>
                      <a:pt x="47" y="30"/>
                    </a:lnTo>
                    <a:lnTo>
                      <a:pt x="67" y="43"/>
                    </a:lnTo>
                    <a:lnTo>
                      <a:pt x="90" y="55"/>
                    </a:lnTo>
                    <a:lnTo>
                      <a:pt x="116" y="70"/>
                    </a:lnTo>
                    <a:lnTo>
                      <a:pt x="145" y="86"/>
                    </a:lnTo>
                    <a:lnTo>
                      <a:pt x="178" y="102"/>
                    </a:lnTo>
                    <a:lnTo>
                      <a:pt x="212" y="120"/>
                    </a:lnTo>
                    <a:lnTo>
                      <a:pt x="249" y="137"/>
                    </a:lnTo>
                    <a:lnTo>
                      <a:pt x="289" y="154"/>
                    </a:lnTo>
                    <a:lnTo>
                      <a:pt x="331" y="172"/>
                    </a:lnTo>
                    <a:lnTo>
                      <a:pt x="375" y="189"/>
                    </a:lnTo>
                    <a:lnTo>
                      <a:pt x="421" y="205"/>
                    </a:lnTo>
                    <a:lnTo>
                      <a:pt x="469" y="221"/>
                    </a:lnTo>
                    <a:lnTo>
                      <a:pt x="519" y="236"/>
                    </a:lnTo>
                    <a:lnTo>
                      <a:pt x="571" y="249"/>
                    </a:lnTo>
                    <a:lnTo>
                      <a:pt x="624" y="261"/>
                    </a:lnTo>
                    <a:lnTo>
                      <a:pt x="678" y="271"/>
                    </a:lnTo>
                    <a:lnTo>
                      <a:pt x="733" y="280"/>
                    </a:lnTo>
                    <a:lnTo>
                      <a:pt x="791" y="286"/>
                    </a:lnTo>
                    <a:lnTo>
                      <a:pt x="849" y="289"/>
                    </a:lnTo>
                    <a:lnTo>
                      <a:pt x="907" y="291"/>
                    </a:lnTo>
                    <a:lnTo>
                      <a:pt x="966" y="289"/>
                    </a:lnTo>
                    <a:lnTo>
                      <a:pt x="1026" y="284"/>
                    </a:lnTo>
                    <a:lnTo>
                      <a:pt x="1087" y="276"/>
                    </a:lnTo>
                    <a:lnTo>
                      <a:pt x="1148" y="266"/>
                    </a:lnTo>
                    <a:lnTo>
                      <a:pt x="1209" y="251"/>
                    </a:lnTo>
                    <a:lnTo>
                      <a:pt x="1270" y="231"/>
                    </a:lnTo>
                    <a:lnTo>
                      <a:pt x="1332" y="208"/>
                    </a:lnTo>
                    <a:lnTo>
                      <a:pt x="1330" y="210"/>
                    </a:lnTo>
                    <a:lnTo>
                      <a:pt x="1325" y="212"/>
                    </a:lnTo>
                    <a:lnTo>
                      <a:pt x="1317" y="215"/>
                    </a:lnTo>
                    <a:lnTo>
                      <a:pt x="1305" y="221"/>
                    </a:lnTo>
                    <a:lnTo>
                      <a:pt x="1291" y="227"/>
                    </a:lnTo>
                    <a:lnTo>
                      <a:pt x="1274" y="234"/>
                    </a:lnTo>
                    <a:lnTo>
                      <a:pt x="1254" y="242"/>
                    </a:lnTo>
                    <a:lnTo>
                      <a:pt x="1230" y="250"/>
                    </a:lnTo>
                    <a:lnTo>
                      <a:pt x="1205" y="258"/>
                    </a:lnTo>
                    <a:lnTo>
                      <a:pt x="1176" y="266"/>
                    </a:lnTo>
                    <a:lnTo>
                      <a:pt x="1145" y="274"/>
                    </a:lnTo>
                    <a:lnTo>
                      <a:pt x="1111" y="281"/>
                    </a:lnTo>
                    <a:lnTo>
                      <a:pt x="1074" y="288"/>
                    </a:lnTo>
                    <a:lnTo>
                      <a:pt x="1036" y="294"/>
                    </a:lnTo>
                    <a:lnTo>
                      <a:pt x="995" y="298"/>
                    </a:lnTo>
                    <a:lnTo>
                      <a:pt x="951" y="300"/>
                    </a:lnTo>
                    <a:lnTo>
                      <a:pt x="906" y="303"/>
                    </a:lnTo>
                    <a:lnTo>
                      <a:pt x="858" y="303"/>
                    </a:lnTo>
                    <a:lnTo>
                      <a:pt x="808" y="300"/>
                    </a:lnTo>
                    <a:lnTo>
                      <a:pt x="756" y="297"/>
                    </a:lnTo>
                    <a:lnTo>
                      <a:pt x="702" y="290"/>
                    </a:lnTo>
                    <a:lnTo>
                      <a:pt x="647" y="281"/>
                    </a:lnTo>
                    <a:lnTo>
                      <a:pt x="589" y="269"/>
                    </a:lnTo>
                    <a:lnTo>
                      <a:pt x="529" y="254"/>
                    </a:lnTo>
                    <a:lnTo>
                      <a:pt x="468" y="236"/>
                    </a:lnTo>
                    <a:lnTo>
                      <a:pt x="406" y="214"/>
                    </a:lnTo>
                    <a:lnTo>
                      <a:pt x="341" y="189"/>
                    </a:lnTo>
                    <a:lnTo>
                      <a:pt x="276" y="160"/>
                    </a:lnTo>
                    <a:lnTo>
                      <a:pt x="209" y="127"/>
                    </a:lnTo>
                    <a:lnTo>
                      <a:pt x="141" y="89"/>
                    </a:lnTo>
                    <a:lnTo>
                      <a:pt x="70" y="47"/>
                    </a:lnTo>
                    <a:lnTo>
                      <a:pt x="0" y="0"/>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65"/>
              <p:cNvSpPr>
                <a:spLocks/>
              </p:cNvSpPr>
              <p:nvPr/>
            </p:nvSpPr>
            <p:spPr bwMode="auto">
              <a:xfrm>
                <a:off x="2587" y="2531"/>
                <a:ext cx="794" cy="777"/>
              </a:xfrm>
              <a:custGeom>
                <a:avLst/>
                <a:gdLst>
                  <a:gd name="T0" fmla="*/ 4 w 1588"/>
                  <a:gd name="T1" fmla="*/ 1080 h 1555"/>
                  <a:gd name="T2" fmla="*/ 25 w 1588"/>
                  <a:gd name="T3" fmla="*/ 1003 h 1555"/>
                  <a:gd name="T4" fmla="*/ 60 w 1588"/>
                  <a:gd name="T5" fmla="*/ 871 h 1555"/>
                  <a:gd name="T6" fmla="*/ 106 w 1588"/>
                  <a:gd name="T7" fmla="*/ 705 h 1555"/>
                  <a:gd name="T8" fmla="*/ 155 w 1588"/>
                  <a:gd name="T9" fmla="*/ 529 h 1555"/>
                  <a:gd name="T10" fmla="*/ 201 w 1588"/>
                  <a:gd name="T11" fmla="*/ 363 h 1555"/>
                  <a:gd name="T12" fmla="*/ 238 w 1588"/>
                  <a:gd name="T13" fmla="*/ 230 h 1555"/>
                  <a:gd name="T14" fmla="*/ 260 w 1588"/>
                  <a:gd name="T15" fmla="*/ 152 h 1555"/>
                  <a:gd name="T16" fmla="*/ 290 w 1588"/>
                  <a:gd name="T17" fmla="*/ 110 h 1555"/>
                  <a:gd name="T18" fmla="*/ 358 w 1588"/>
                  <a:gd name="T19" fmla="*/ 59 h 1555"/>
                  <a:gd name="T20" fmla="*/ 444 w 1588"/>
                  <a:gd name="T21" fmla="*/ 25 h 1555"/>
                  <a:gd name="T22" fmla="*/ 543 w 1588"/>
                  <a:gd name="T23" fmla="*/ 6 h 1555"/>
                  <a:gd name="T24" fmla="*/ 653 w 1588"/>
                  <a:gd name="T25" fmla="*/ 0 h 1555"/>
                  <a:gd name="T26" fmla="*/ 769 w 1588"/>
                  <a:gd name="T27" fmla="*/ 9 h 1555"/>
                  <a:gd name="T28" fmla="*/ 890 w 1588"/>
                  <a:gd name="T29" fmla="*/ 28 h 1555"/>
                  <a:gd name="T30" fmla="*/ 1010 w 1588"/>
                  <a:gd name="T31" fmla="*/ 58 h 1555"/>
                  <a:gd name="T32" fmla="*/ 1129 w 1588"/>
                  <a:gd name="T33" fmla="*/ 99 h 1555"/>
                  <a:gd name="T34" fmla="*/ 1240 w 1588"/>
                  <a:gd name="T35" fmla="*/ 149 h 1555"/>
                  <a:gd name="T36" fmla="*/ 1341 w 1588"/>
                  <a:gd name="T37" fmla="*/ 208 h 1555"/>
                  <a:gd name="T38" fmla="*/ 1430 w 1588"/>
                  <a:gd name="T39" fmla="*/ 273 h 1555"/>
                  <a:gd name="T40" fmla="*/ 1503 w 1588"/>
                  <a:gd name="T41" fmla="*/ 346 h 1555"/>
                  <a:gd name="T42" fmla="*/ 1554 w 1588"/>
                  <a:gd name="T43" fmla="*/ 423 h 1555"/>
                  <a:gd name="T44" fmla="*/ 1583 w 1588"/>
                  <a:gd name="T45" fmla="*/ 505 h 1555"/>
                  <a:gd name="T46" fmla="*/ 1586 w 1588"/>
                  <a:gd name="T47" fmla="*/ 590 h 1555"/>
                  <a:gd name="T48" fmla="*/ 1573 w 1588"/>
                  <a:gd name="T49" fmla="*/ 644 h 1555"/>
                  <a:gd name="T50" fmla="*/ 1553 w 1588"/>
                  <a:gd name="T51" fmla="*/ 718 h 1555"/>
                  <a:gd name="T52" fmla="*/ 1519 w 1588"/>
                  <a:gd name="T53" fmla="*/ 843 h 1555"/>
                  <a:gd name="T54" fmla="*/ 1475 w 1588"/>
                  <a:gd name="T55" fmla="*/ 1000 h 1555"/>
                  <a:gd name="T56" fmla="*/ 1429 w 1588"/>
                  <a:gd name="T57" fmla="*/ 1168 h 1555"/>
                  <a:gd name="T58" fmla="*/ 1386 w 1588"/>
                  <a:gd name="T59" fmla="*/ 1325 h 1555"/>
                  <a:gd name="T60" fmla="*/ 1352 w 1588"/>
                  <a:gd name="T61" fmla="*/ 1450 h 1555"/>
                  <a:gd name="T62" fmla="*/ 1331 w 1588"/>
                  <a:gd name="T63" fmla="*/ 1523 h 1555"/>
                  <a:gd name="T64" fmla="*/ 1325 w 1588"/>
                  <a:gd name="T65" fmla="*/ 1533 h 1555"/>
                  <a:gd name="T66" fmla="*/ 1301 w 1588"/>
                  <a:gd name="T67" fmla="*/ 1536 h 1555"/>
                  <a:gd name="T68" fmla="*/ 1256 w 1588"/>
                  <a:gd name="T69" fmla="*/ 1542 h 1555"/>
                  <a:gd name="T70" fmla="*/ 1192 w 1588"/>
                  <a:gd name="T71" fmla="*/ 1548 h 1555"/>
                  <a:gd name="T72" fmla="*/ 1113 w 1588"/>
                  <a:gd name="T73" fmla="*/ 1553 h 1555"/>
                  <a:gd name="T74" fmla="*/ 1019 w 1588"/>
                  <a:gd name="T75" fmla="*/ 1555 h 1555"/>
                  <a:gd name="T76" fmla="*/ 918 w 1588"/>
                  <a:gd name="T77" fmla="*/ 1554 h 1555"/>
                  <a:gd name="T78" fmla="*/ 809 w 1588"/>
                  <a:gd name="T79" fmla="*/ 1547 h 1555"/>
                  <a:gd name="T80" fmla="*/ 696 w 1588"/>
                  <a:gd name="T81" fmla="*/ 1534 h 1555"/>
                  <a:gd name="T82" fmla="*/ 580 w 1588"/>
                  <a:gd name="T83" fmla="*/ 1513 h 1555"/>
                  <a:gd name="T84" fmla="*/ 467 w 1588"/>
                  <a:gd name="T85" fmla="*/ 1483 h 1555"/>
                  <a:gd name="T86" fmla="*/ 359 w 1588"/>
                  <a:gd name="T87" fmla="*/ 1443 h 1555"/>
                  <a:gd name="T88" fmla="*/ 257 w 1588"/>
                  <a:gd name="T89" fmla="*/ 1390 h 1555"/>
                  <a:gd name="T90" fmla="*/ 165 w 1588"/>
                  <a:gd name="T91" fmla="*/ 1325 h 1555"/>
                  <a:gd name="T92" fmla="*/ 87 w 1588"/>
                  <a:gd name="T93" fmla="*/ 1243 h 1555"/>
                  <a:gd name="T94" fmla="*/ 25 w 1588"/>
                  <a:gd name="T95" fmla="*/ 1146 h 1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8" h="1555">
                    <a:moveTo>
                      <a:pt x="0" y="1091"/>
                    </a:moveTo>
                    <a:lnTo>
                      <a:pt x="4" y="1080"/>
                    </a:lnTo>
                    <a:lnTo>
                      <a:pt x="12" y="1051"/>
                    </a:lnTo>
                    <a:lnTo>
                      <a:pt x="25" y="1003"/>
                    </a:lnTo>
                    <a:lnTo>
                      <a:pt x="41" y="943"/>
                    </a:lnTo>
                    <a:lnTo>
                      <a:pt x="60" y="871"/>
                    </a:lnTo>
                    <a:lnTo>
                      <a:pt x="83" y="791"/>
                    </a:lnTo>
                    <a:lnTo>
                      <a:pt x="106" y="705"/>
                    </a:lnTo>
                    <a:lnTo>
                      <a:pt x="131" y="618"/>
                    </a:lnTo>
                    <a:lnTo>
                      <a:pt x="155" y="529"/>
                    </a:lnTo>
                    <a:lnTo>
                      <a:pt x="179" y="443"/>
                    </a:lnTo>
                    <a:lnTo>
                      <a:pt x="201" y="363"/>
                    </a:lnTo>
                    <a:lnTo>
                      <a:pt x="222" y="291"/>
                    </a:lnTo>
                    <a:lnTo>
                      <a:pt x="238" y="230"/>
                    </a:lnTo>
                    <a:lnTo>
                      <a:pt x="252" y="182"/>
                    </a:lnTo>
                    <a:lnTo>
                      <a:pt x="260" y="152"/>
                    </a:lnTo>
                    <a:lnTo>
                      <a:pt x="263" y="141"/>
                    </a:lnTo>
                    <a:lnTo>
                      <a:pt x="290" y="110"/>
                    </a:lnTo>
                    <a:lnTo>
                      <a:pt x="322" y="82"/>
                    </a:lnTo>
                    <a:lnTo>
                      <a:pt x="358" y="59"/>
                    </a:lnTo>
                    <a:lnTo>
                      <a:pt x="399" y="41"/>
                    </a:lnTo>
                    <a:lnTo>
                      <a:pt x="444" y="25"/>
                    </a:lnTo>
                    <a:lnTo>
                      <a:pt x="491" y="14"/>
                    </a:lnTo>
                    <a:lnTo>
                      <a:pt x="543" y="6"/>
                    </a:lnTo>
                    <a:lnTo>
                      <a:pt x="596" y="2"/>
                    </a:lnTo>
                    <a:lnTo>
                      <a:pt x="653" y="0"/>
                    </a:lnTo>
                    <a:lnTo>
                      <a:pt x="711" y="3"/>
                    </a:lnTo>
                    <a:lnTo>
                      <a:pt x="769" y="9"/>
                    </a:lnTo>
                    <a:lnTo>
                      <a:pt x="829" y="17"/>
                    </a:lnTo>
                    <a:lnTo>
                      <a:pt x="890" y="28"/>
                    </a:lnTo>
                    <a:lnTo>
                      <a:pt x="950" y="42"/>
                    </a:lnTo>
                    <a:lnTo>
                      <a:pt x="1010" y="58"/>
                    </a:lnTo>
                    <a:lnTo>
                      <a:pt x="1070" y="78"/>
                    </a:lnTo>
                    <a:lnTo>
                      <a:pt x="1129" y="99"/>
                    </a:lnTo>
                    <a:lnTo>
                      <a:pt x="1186" y="124"/>
                    </a:lnTo>
                    <a:lnTo>
                      <a:pt x="1240" y="149"/>
                    </a:lnTo>
                    <a:lnTo>
                      <a:pt x="1293" y="178"/>
                    </a:lnTo>
                    <a:lnTo>
                      <a:pt x="1341" y="208"/>
                    </a:lnTo>
                    <a:lnTo>
                      <a:pt x="1387" y="240"/>
                    </a:lnTo>
                    <a:lnTo>
                      <a:pt x="1430" y="273"/>
                    </a:lnTo>
                    <a:lnTo>
                      <a:pt x="1468" y="309"/>
                    </a:lnTo>
                    <a:lnTo>
                      <a:pt x="1503" y="346"/>
                    </a:lnTo>
                    <a:lnTo>
                      <a:pt x="1531" y="384"/>
                    </a:lnTo>
                    <a:lnTo>
                      <a:pt x="1554" y="423"/>
                    </a:lnTo>
                    <a:lnTo>
                      <a:pt x="1572" y="463"/>
                    </a:lnTo>
                    <a:lnTo>
                      <a:pt x="1583" y="505"/>
                    </a:lnTo>
                    <a:lnTo>
                      <a:pt x="1588" y="547"/>
                    </a:lnTo>
                    <a:lnTo>
                      <a:pt x="1586" y="590"/>
                    </a:lnTo>
                    <a:lnTo>
                      <a:pt x="1576" y="634"/>
                    </a:lnTo>
                    <a:lnTo>
                      <a:pt x="1573" y="644"/>
                    </a:lnTo>
                    <a:lnTo>
                      <a:pt x="1565" y="673"/>
                    </a:lnTo>
                    <a:lnTo>
                      <a:pt x="1553" y="718"/>
                    </a:lnTo>
                    <a:lnTo>
                      <a:pt x="1537" y="775"/>
                    </a:lnTo>
                    <a:lnTo>
                      <a:pt x="1519" y="843"/>
                    </a:lnTo>
                    <a:lnTo>
                      <a:pt x="1498" y="919"/>
                    </a:lnTo>
                    <a:lnTo>
                      <a:pt x="1475" y="1000"/>
                    </a:lnTo>
                    <a:lnTo>
                      <a:pt x="1452" y="1084"/>
                    </a:lnTo>
                    <a:lnTo>
                      <a:pt x="1429" y="1168"/>
                    </a:lnTo>
                    <a:lnTo>
                      <a:pt x="1407" y="1249"/>
                    </a:lnTo>
                    <a:lnTo>
                      <a:pt x="1386" y="1325"/>
                    </a:lnTo>
                    <a:lnTo>
                      <a:pt x="1367" y="1393"/>
                    </a:lnTo>
                    <a:lnTo>
                      <a:pt x="1352" y="1450"/>
                    </a:lnTo>
                    <a:lnTo>
                      <a:pt x="1339" y="1495"/>
                    </a:lnTo>
                    <a:lnTo>
                      <a:pt x="1331" y="1523"/>
                    </a:lnTo>
                    <a:lnTo>
                      <a:pt x="1328" y="1533"/>
                    </a:lnTo>
                    <a:lnTo>
                      <a:pt x="1325" y="1533"/>
                    </a:lnTo>
                    <a:lnTo>
                      <a:pt x="1316" y="1535"/>
                    </a:lnTo>
                    <a:lnTo>
                      <a:pt x="1301" y="1536"/>
                    </a:lnTo>
                    <a:lnTo>
                      <a:pt x="1281" y="1539"/>
                    </a:lnTo>
                    <a:lnTo>
                      <a:pt x="1256" y="1542"/>
                    </a:lnTo>
                    <a:lnTo>
                      <a:pt x="1226" y="1544"/>
                    </a:lnTo>
                    <a:lnTo>
                      <a:pt x="1192" y="1548"/>
                    </a:lnTo>
                    <a:lnTo>
                      <a:pt x="1154" y="1550"/>
                    </a:lnTo>
                    <a:lnTo>
                      <a:pt x="1113" y="1553"/>
                    </a:lnTo>
                    <a:lnTo>
                      <a:pt x="1068" y="1554"/>
                    </a:lnTo>
                    <a:lnTo>
                      <a:pt x="1019" y="1555"/>
                    </a:lnTo>
                    <a:lnTo>
                      <a:pt x="970" y="1555"/>
                    </a:lnTo>
                    <a:lnTo>
                      <a:pt x="918" y="1554"/>
                    </a:lnTo>
                    <a:lnTo>
                      <a:pt x="864" y="1551"/>
                    </a:lnTo>
                    <a:lnTo>
                      <a:pt x="809" y="1547"/>
                    </a:lnTo>
                    <a:lnTo>
                      <a:pt x="752" y="1541"/>
                    </a:lnTo>
                    <a:lnTo>
                      <a:pt x="696" y="1534"/>
                    </a:lnTo>
                    <a:lnTo>
                      <a:pt x="638" y="1525"/>
                    </a:lnTo>
                    <a:lnTo>
                      <a:pt x="580" y="1513"/>
                    </a:lnTo>
                    <a:lnTo>
                      <a:pt x="524" y="1500"/>
                    </a:lnTo>
                    <a:lnTo>
                      <a:pt x="467" y="1483"/>
                    </a:lnTo>
                    <a:lnTo>
                      <a:pt x="412" y="1465"/>
                    </a:lnTo>
                    <a:lnTo>
                      <a:pt x="359" y="1443"/>
                    </a:lnTo>
                    <a:lnTo>
                      <a:pt x="307" y="1418"/>
                    </a:lnTo>
                    <a:lnTo>
                      <a:pt x="257" y="1390"/>
                    </a:lnTo>
                    <a:lnTo>
                      <a:pt x="210" y="1359"/>
                    </a:lnTo>
                    <a:lnTo>
                      <a:pt x="165" y="1325"/>
                    </a:lnTo>
                    <a:lnTo>
                      <a:pt x="125" y="1285"/>
                    </a:lnTo>
                    <a:lnTo>
                      <a:pt x="87" y="1243"/>
                    </a:lnTo>
                    <a:lnTo>
                      <a:pt x="53" y="1197"/>
                    </a:lnTo>
                    <a:lnTo>
                      <a:pt x="25" y="1146"/>
                    </a:lnTo>
                    <a:lnTo>
                      <a:pt x="0" y="109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66"/>
              <p:cNvSpPr>
                <a:spLocks/>
              </p:cNvSpPr>
              <p:nvPr/>
            </p:nvSpPr>
            <p:spPr bwMode="auto">
              <a:xfrm>
                <a:off x="2923" y="3244"/>
                <a:ext cx="382" cy="244"/>
              </a:xfrm>
              <a:custGeom>
                <a:avLst/>
                <a:gdLst>
                  <a:gd name="T0" fmla="*/ 655 w 765"/>
                  <a:gd name="T1" fmla="*/ 0 h 488"/>
                  <a:gd name="T2" fmla="*/ 655 w 765"/>
                  <a:gd name="T3" fmla="*/ 51 h 488"/>
                  <a:gd name="T4" fmla="*/ 648 w 765"/>
                  <a:gd name="T5" fmla="*/ 96 h 488"/>
                  <a:gd name="T6" fmla="*/ 632 w 765"/>
                  <a:gd name="T7" fmla="*/ 137 h 488"/>
                  <a:gd name="T8" fmla="*/ 609 w 765"/>
                  <a:gd name="T9" fmla="*/ 173 h 488"/>
                  <a:gd name="T10" fmla="*/ 580 w 765"/>
                  <a:gd name="T11" fmla="*/ 205 h 488"/>
                  <a:gd name="T12" fmla="*/ 545 w 765"/>
                  <a:gd name="T13" fmla="*/ 233 h 488"/>
                  <a:gd name="T14" fmla="*/ 504 w 765"/>
                  <a:gd name="T15" fmla="*/ 256 h 488"/>
                  <a:gd name="T16" fmla="*/ 459 w 765"/>
                  <a:gd name="T17" fmla="*/ 275 h 488"/>
                  <a:gd name="T18" fmla="*/ 410 w 765"/>
                  <a:gd name="T19" fmla="*/ 290 h 488"/>
                  <a:gd name="T20" fmla="*/ 357 w 765"/>
                  <a:gd name="T21" fmla="*/ 303 h 488"/>
                  <a:gd name="T22" fmla="*/ 300 w 765"/>
                  <a:gd name="T23" fmla="*/ 310 h 488"/>
                  <a:gd name="T24" fmla="*/ 243 w 765"/>
                  <a:gd name="T25" fmla="*/ 314 h 488"/>
                  <a:gd name="T26" fmla="*/ 183 w 765"/>
                  <a:gd name="T27" fmla="*/ 316 h 488"/>
                  <a:gd name="T28" fmla="*/ 123 w 765"/>
                  <a:gd name="T29" fmla="*/ 313 h 488"/>
                  <a:gd name="T30" fmla="*/ 62 w 765"/>
                  <a:gd name="T31" fmla="*/ 308 h 488"/>
                  <a:gd name="T32" fmla="*/ 0 w 765"/>
                  <a:gd name="T33" fmla="*/ 300 h 488"/>
                  <a:gd name="T34" fmla="*/ 470 w 765"/>
                  <a:gd name="T35" fmla="*/ 488 h 488"/>
                  <a:gd name="T36" fmla="*/ 496 w 765"/>
                  <a:gd name="T37" fmla="*/ 481 h 488"/>
                  <a:gd name="T38" fmla="*/ 520 w 765"/>
                  <a:gd name="T39" fmla="*/ 475 h 488"/>
                  <a:gd name="T40" fmla="*/ 543 w 765"/>
                  <a:gd name="T41" fmla="*/ 466 h 488"/>
                  <a:gd name="T42" fmla="*/ 564 w 765"/>
                  <a:gd name="T43" fmla="*/ 460 h 488"/>
                  <a:gd name="T44" fmla="*/ 584 w 765"/>
                  <a:gd name="T45" fmla="*/ 453 h 488"/>
                  <a:gd name="T46" fmla="*/ 602 w 765"/>
                  <a:gd name="T47" fmla="*/ 445 h 488"/>
                  <a:gd name="T48" fmla="*/ 620 w 765"/>
                  <a:gd name="T49" fmla="*/ 438 h 488"/>
                  <a:gd name="T50" fmla="*/ 635 w 765"/>
                  <a:gd name="T51" fmla="*/ 431 h 488"/>
                  <a:gd name="T52" fmla="*/ 647 w 765"/>
                  <a:gd name="T53" fmla="*/ 425 h 488"/>
                  <a:gd name="T54" fmla="*/ 659 w 765"/>
                  <a:gd name="T55" fmla="*/ 419 h 488"/>
                  <a:gd name="T56" fmla="*/ 668 w 765"/>
                  <a:gd name="T57" fmla="*/ 413 h 488"/>
                  <a:gd name="T58" fmla="*/ 676 w 765"/>
                  <a:gd name="T59" fmla="*/ 410 h 488"/>
                  <a:gd name="T60" fmla="*/ 683 w 765"/>
                  <a:gd name="T61" fmla="*/ 405 h 488"/>
                  <a:gd name="T62" fmla="*/ 688 w 765"/>
                  <a:gd name="T63" fmla="*/ 403 h 488"/>
                  <a:gd name="T64" fmla="*/ 690 w 765"/>
                  <a:gd name="T65" fmla="*/ 402 h 488"/>
                  <a:gd name="T66" fmla="*/ 691 w 765"/>
                  <a:gd name="T67" fmla="*/ 401 h 488"/>
                  <a:gd name="T68" fmla="*/ 721 w 765"/>
                  <a:gd name="T69" fmla="*/ 365 h 488"/>
                  <a:gd name="T70" fmla="*/ 743 w 765"/>
                  <a:gd name="T71" fmla="*/ 329 h 488"/>
                  <a:gd name="T72" fmla="*/ 757 w 765"/>
                  <a:gd name="T73" fmla="*/ 294 h 488"/>
                  <a:gd name="T74" fmla="*/ 764 w 765"/>
                  <a:gd name="T75" fmla="*/ 258 h 488"/>
                  <a:gd name="T76" fmla="*/ 765 w 765"/>
                  <a:gd name="T77" fmla="*/ 224 h 488"/>
                  <a:gd name="T78" fmla="*/ 761 w 765"/>
                  <a:gd name="T79" fmla="*/ 190 h 488"/>
                  <a:gd name="T80" fmla="*/ 753 w 765"/>
                  <a:gd name="T81" fmla="*/ 159 h 488"/>
                  <a:gd name="T82" fmla="*/ 743 w 765"/>
                  <a:gd name="T83" fmla="*/ 129 h 488"/>
                  <a:gd name="T84" fmla="*/ 730 w 765"/>
                  <a:gd name="T85" fmla="*/ 101 h 488"/>
                  <a:gd name="T86" fmla="*/ 715 w 765"/>
                  <a:gd name="T87" fmla="*/ 77 h 488"/>
                  <a:gd name="T88" fmla="*/ 701 w 765"/>
                  <a:gd name="T89" fmla="*/ 54 h 488"/>
                  <a:gd name="T90" fmla="*/ 686 w 765"/>
                  <a:gd name="T91" fmla="*/ 36 h 488"/>
                  <a:gd name="T92" fmla="*/ 675 w 765"/>
                  <a:gd name="T93" fmla="*/ 21 h 488"/>
                  <a:gd name="T94" fmla="*/ 665 w 765"/>
                  <a:gd name="T95" fmla="*/ 9 h 488"/>
                  <a:gd name="T96" fmla="*/ 658 w 765"/>
                  <a:gd name="T97" fmla="*/ 2 h 488"/>
                  <a:gd name="T98" fmla="*/ 655 w 765"/>
                  <a:gd name="T99" fmla="*/ 0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5" h="488">
                    <a:moveTo>
                      <a:pt x="655" y="0"/>
                    </a:moveTo>
                    <a:lnTo>
                      <a:pt x="655" y="51"/>
                    </a:lnTo>
                    <a:lnTo>
                      <a:pt x="648" y="96"/>
                    </a:lnTo>
                    <a:lnTo>
                      <a:pt x="632" y="137"/>
                    </a:lnTo>
                    <a:lnTo>
                      <a:pt x="609" y="173"/>
                    </a:lnTo>
                    <a:lnTo>
                      <a:pt x="580" y="205"/>
                    </a:lnTo>
                    <a:lnTo>
                      <a:pt x="545" y="233"/>
                    </a:lnTo>
                    <a:lnTo>
                      <a:pt x="504" y="256"/>
                    </a:lnTo>
                    <a:lnTo>
                      <a:pt x="459" y="275"/>
                    </a:lnTo>
                    <a:lnTo>
                      <a:pt x="410" y="290"/>
                    </a:lnTo>
                    <a:lnTo>
                      <a:pt x="357" y="303"/>
                    </a:lnTo>
                    <a:lnTo>
                      <a:pt x="300" y="310"/>
                    </a:lnTo>
                    <a:lnTo>
                      <a:pt x="243" y="314"/>
                    </a:lnTo>
                    <a:lnTo>
                      <a:pt x="183" y="316"/>
                    </a:lnTo>
                    <a:lnTo>
                      <a:pt x="123" y="313"/>
                    </a:lnTo>
                    <a:lnTo>
                      <a:pt x="62" y="308"/>
                    </a:lnTo>
                    <a:lnTo>
                      <a:pt x="0" y="300"/>
                    </a:lnTo>
                    <a:lnTo>
                      <a:pt x="470" y="488"/>
                    </a:lnTo>
                    <a:lnTo>
                      <a:pt x="496" y="481"/>
                    </a:lnTo>
                    <a:lnTo>
                      <a:pt x="520" y="475"/>
                    </a:lnTo>
                    <a:lnTo>
                      <a:pt x="543" y="466"/>
                    </a:lnTo>
                    <a:lnTo>
                      <a:pt x="564" y="460"/>
                    </a:lnTo>
                    <a:lnTo>
                      <a:pt x="584" y="453"/>
                    </a:lnTo>
                    <a:lnTo>
                      <a:pt x="602" y="445"/>
                    </a:lnTo>
                    <a:lnTo>
                      <a:pt x="620" y="438"/>
                    </a:lnTo>
                    <a:lnTo>
                      <a:pt x="635" y="431"/>
                    </a:lnTo>
                    <a:lnTo>
                      <a:pt x="647" y="425"/>
                    </a:lnTo>
                    <a:lnTo>
                      <a:pt x="659" y="419"/>
                    </a:lnTo>
                    <a:lnTo>
                      <a:pt x="668" y="413"/>
                    </a:lnTo>
                    <a:lnTo>
                      <a:pt x="676" y="410"/>
                    </a:lnTo>
                    <a:lnTo>
                      <a:pt x="683" y="405"/>
                    </a:lnTo>
                    <a:lnTo>
                      <a:pt x="688" y="403"/>
                    </a:lnTo>
                    <a:lnTo>
                      <a:pt x="690" y="402"/>
                    </a:lnTo>
                    <a:lnTo>
                      <a:pt x="691" y="401"/>
                    </a:lnTo>
                    <a:lnTo>
                      <a:pt x="721" y="365"/>
                    </a:lnTo>
                    <a:lnTo>
                      <a:pt x="743" y="329"/>
                    </a:lnTo>
                    <a:lnTo>
                      <a:pt x="757" y="294"/>
                    </a:lnTo>
                    <a:lnTo>
                      <a:pt x="764" y="258"/>
                    </a:lnTo>
                    <a:lnTo>
                      <a:pt x="765" y="224"/>
                    </a:lnTo>
                    <a:lnTo>
                      <a:pt x="761" y="190"/>
                    </a:lnTo>
                    <a:lnTo>
                      <a:pt x="753" y="159"/>
                    </a:lnTo>
                    <a:lnTo>
                      <a:pt x="743" y="129"/>
                    </a:lnTo>
                    <a:lnTo>
                      <a:pt x="730" y="101"/>
                    </a:lnTo>
                    <a:lnTo>
                      <a:pt x="715" y="77"/>
                    </a:lnTo>
                    <a:lnTo>
                      <a:pt x="701" y="54"/>
                    </a:lnTo>
                    <a:lnTo>
                      <a:pt x="686" y="36"/>
                    </a:lnTo>
                    <a:lnTo>
                      <a:pt x="675" y="21"/>
                    </a:lnTo>
                    <a:lnTo>
                      <a:pt x="665" y="9"/>
                    </a:lnTo>
                    <a:lnTo>
                      <a:pt x="658" y="2"/>
                    </a:lnTo>
                    <a:lnTo>
                      <a:pt x="655" y="0"/>
                    </a:lnTo>
                    <a:close/>
                  </a:path>
                </a:pathLst>
              </a:custGeom>
              <a:solidFill>
                <a:srgbClr val="C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67"/>
              <p:cNvSpPr>
                <a:spLocks/>
              </p:cNvSpPr>
              <p:nvPr/>
            </p:nvSpPr>
            <p:spPr bwMode="auto">
              <a:xfrm>
                <a:off x="2462" y="3057"/>
                <a:ext cx="696" cy="447"/>
              </a:xfrm>
              <a:custGeom>
                <a:avLst/>
                <a:gdLst>
                  <a:gd name="T0" fmla="*/ 569 w 1392"/>
                  <a:gd name="T1" fmla="*/ 555 h 893"/>
                  <a:gd name="T2" fmla="*/ 400 w 1392"/>
                  <a:gd name="T3" fmla="*/ 450 h 893"/>
                  <a:gd name="T4" fmla="*/ 295 w 1392"/>
                  <a:gd name="T5" fmla="*/ 345 h 893"/>
                  <a:gd name="T6" fmla="*/ 242 w 1392"/>
                  <a:gd name="T7" fmla="*/ 247 h 893"/>
                  <a:gd name="T8" fmla="*/ 225 w 1392"/>
                  <a:gd name="T9" fmla="*/ 159 h 893"/>
                  <a:gd name="T10" fmla="*/ 233 w 1392"/>
                  <a:gd name="T11" fmla="*/ 86 h 893"/>
                  <a:gd name="T12" fmla="*/ 250 w 1392"/>
                  <a:gd name="T13" fmla="*/ 32 h 893"/>
                  <a:gd name="T14" fmla="*/ 266 w 1392"/>
                  <a:gd name="T15" fmla="*/ 3 h 893"/>
                  <a:gd name="T16" fmla="*/ 218 w 1392"/>
                  <a:gd name="T17" fmla="*/ 9 h 893"/>
                  <a:gd name="T18" fmla="*/ 137 w 1392"/>
                  <a:gd name="T19" fmla="*/ 39 h 893"/>
                  <a:gd name="T20" fmla="*/ 79 w 1392"/>
                  <a:gd name="T21" fmla="*/ 78 h 893"/>
                  <a:gd name="T22" fmla="*/ 39 w 1392"/>
                  <a:gd name="T23" fmla="*/ 123 h 893"/>
                  <a:gd name="T24" fmla="*/ 16 w 1392"/>
                  <a:gd name="T25" fmla="*/ 168 h 893"/>
                  <a:gd name="T26" fmla="*/ 5 w 1392"/>
                  <a:gd name="T27" fmla="*/ 208 h 893"/>
                  <a:gd name="T28" fmla="*/ 0 w 1392"/>
                  <a:gd name="T29" fmla="*/ 239 h 893"/>
                  <a:gd name="T30" fmla="*/ 0 w 1392"/>
                  <a:gd name="T31" fmla="*/ 258 h 893"/>
                  <a:gd name="T32" fmla="*/ 20 w 1392"/>
                  <a:gd name="T33" fmla="*/ 330 h 893"/>
                  <a:gd name="T34" fmla="*/ 90 w 1392"/>
                  <a:gd name="T35" fmla="*/ 457 h 893"/>
                  <a:gd name="T36" fmla="*/ 190 w 1392"/>
                  <a:gd name="T37" fmla="*/ 562 h 893"/>
                  <a:gd name="T38" fmla="*/ 308 w 1392"/>
                  <a:gd name="T39" fmla="*/ 648 h 893"/>
                  <a:gd name="T40" fmla="*/ 429 w 1392"/>
                  <a:gd name="T41" fmla="*/ 715 h 893"/>
                  <a:gd name="T42" fmla="*/ 539 w 1392"/>
                  <a:gd name="T43" fmla="*/ 764 h 893"/>
                  <a:gd name="T44" fmla="*/ 626 w 1392"/>
                  <a:gd name="T45" fmla="*/ 797 h 893"/>
                  <a:gd name="T46" fmla="*/ 676 w 1392"/>
                  <a:gd name="T47" fmla="*/ 812 h 893"/>
                  <a:gd name="T48" fmla="*/ 739 w 1392"/>
                  <a:gd name="T49" fmla="*/ 832 h 893"/>
                  <a:gd name="T50" fmla="*/ 846 w 1392"/>
                  <a:gd name="T51" fmla="*/ 861 h 893"/>
                  <a:gd name="T52" fmla="*/ 948 w 1392"/>
                  <a:gd name="T53" fmla="*/ 881 h 893"/>
                  <a:gd name="T54" fmla="*/ 1044 w 1392"/>
                  <a:gd name="T55" fmla="*/ 891 h 893"/>
                  <a:gd name="T56" fmla="*/ 1133 w 1392"/>
                  <a:gd name="T57" fmla="*/ 893 h 893"/>
                  <a:gd name="T58" fmla="*/ 1216 w 1392"/>
                  <a:gd name="T59" fmla="*/ 890 h 893"/>
                  <a:gd name="T60" fmla="*/ 1291 w 1392"/>
                  <a:gd name="T61" fmla="*/ 882 h 893"/>
                  <a:gd name="T62" fmla="*/ 1361 w 1392"/>
                  <a:gd name="T63" fmla="*/ 869 h 893"/>
                  <a:gd name="T64" fmla="*/ 922 w 1392"/>
                  <a:gd name="T65" fmla="*/ 674 h 893"/>
                  <a:gd name="T66" fmla="*/ 890 w 1392"/>
                  <a:gd name="T67" fmla="*/ 668 h 893"/>
                  <a:gd name="T68" fmla="*/ 859 w 1392"/>
                  <a:gd name="T69" fmla="*/ 662 h 893"/>
                  <a:gd name="T70" fmla="*/ 828 w 1392"/>
                  <a:gd name="T71" fmla="*/ 654 h 893"/>
                  <a:gd name="T72" fmla="*/ 797 w 1392"/>
                  <a:gd name="T73" fmla="*/ 646 h 893"/>
                  <a:gd name="T74" fmla="*/ 767 w 1392"/>
                  <a:gd name="T75" fmla="*/ 637 h 893"/>
                  <a:gd name="T76" fmla="*/ 737 w 1392"/>
                  <a:gd name="T77" fmla="*/ 627 h 893"/>
                  <a:gd name="T78" fmla="*/ 708 w 1392"/>
                  <a:gd name="T79" fmla="*/ 617 h 893"/>
                  <a:gd name="T80" fmla="*/ 680 w 1392"/>
                  <a:gd name="T81" fmla="*/ 60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2" h="893">
                    <a:moveTo>
                      <a:pt x="680" y="606"/>
                    </a:moveTo>
                    <a:lnTo>
                      <a:pt x="569" y="555"/>
                    </a:lnTo>
                    <a:lnTo>
                      <a:pt x="475" y="502"/>
                    </a:lnTo>
                    <a:lnTo>
                      <a:pt x="400" y="450"/>
                    </a:lnTo>
                    <a:lnTo>
                      <a:pt x="340" y="397"/>
                    </a:lnTo>
                    <a:lnTo>
                      <a:pt x="295" y="345"/>
                    </a:lnTo>
                    <a:lnTo>
                      <a:pt x="263" y="296"/>
                    </a:lnTo>
                    <a:lnTo>
                      <a:pt x="242" y="247"/>
                    </a:lnTo>
                    <a:lnTo>
                      <a:pt x="230" y="201"/>
                    </a:lnTo>
                    <a:lnTo>
                      <a:pt x="225" y="159"/>
                    </a:lnTo>
                    <a:lnTo>
                      <a:pt x="227" y="121"/>
                    </a:lnTo>
                    <a:lnTo>
                      <a:pt x="233" y="86"/>
                    </a:lnTo>
                    <a:lnTo>
                      <a:pt x="241" y="56"/>
                    </a:lnTo>
                    <a:lnTo>
                      <a:pt x="250" y="32"/>
                    </a:lnTo>
                    <a:lnTo>
                      <a:pt x="260" y="15"/>
                    </a:lnTo>
                    <a:lnTo>
                      <a:pt x="266" y="3"/>
                    </a:lnTo>
                    <a:lnTo>
                      <a:pt x="269" y="0"/>
                    </a:lnTo>
                    <a:lnTo>
                      <a:pt x="218" y="9"/>
                    </a:lnTo>
                    <a:lnTo>
                      <a:pt x="174" y="23"/>
                    </a:lnTo>
                    <a:lnTo>
                      <a:pt x="137" y="39"/>
                    </a:lnTo>
                    <a:lnTo>
                      <a:pt x="105" y="58"/>
                    </a:lnTo>
                    <a:lnTo>
                      <a:pt x="79" y="78"/>
                    </a:lnTo>
                    <a:lnTo>
                      <a:pt x="57" y="100"/>
                    </a:lnTo>
                    <a:lnTo>
                      <a:pt x="39" y="123"/>
                    </a:lnTo>
                    <a:lnTo>
                      <a:pt x="27" y="145"/>
                    </a:lnTo>
                    <a:lnTo>
                      <a:pt x="16" y="168"/>
                    </a:lnTo>
                    <a:lnTo>
                      <a:pt x="9" y="189"/>
                    </a:lnTo>
                    <a:lnTo>
                      <a:pt x="5" y="208"/>
                    </a:lnTo>
                    <a:lnTo>
                      <a:pt x="1" y="226"/>
                    </a:lnTo>
                    <a:lnTo>
                      <a:pt x="0" y="239"/>
                    </a:lnTo>
                    <a:lnTo>
                      <a:pt x="0" y="251"/>
                    </a:lnTo>
                    <a:lnTo>
                      <a:pt x="0" y="258"/>
                    </a:lnTo>
                    <a:lnTo>
                      <a:pt x="0" y="260"/>
                    </a:lnTo>
                    <a:lnTo>
                      <a:pt x="20" y="330"/>
                    </a:lnTo>
                    <a:lnTo>
                      <a:pt x="51" y="396"/>
                    </a:lnTo>
                    <a:lnTo>
                      <a:pt x="90" y="457"/>
                    </a:lnTo>
                    <a:lnTo>
                      <a:pt x="137" y="512"/>
                    </a:lnTo>
                    <a:lnTo>
                      <a:pt x="190" y="562"/>
                    </a:lnTo>
                    <a:lnTo>
                      <a:pt x="248" y="608"/>
                    </a:lnTo>
                    <a:lnTo>
                      <a:pt x="308" y="648"/>
                    </a:lnTo>
                    <a:lnTo>
                      <a:pt x="369" y="684"/>
                    </a:lnTo>
                    <a:lnTo>
                      <a:pt x="429" y="715"/>
                    </a:lnTo>
                    <a:lnTo>
                      <a:pt x="486" y="741"/>
                    </a:lnTo>
                    <a:lnTo>
                      <a:pt x="539" y="764"/>
                    </a:lnTo>
                    <a:lnTo>
                      <a:pt x="586" y="783"/>
                    </a:lnTo>
                    <a:lnTo>
                      <a:pt x="626" y="797"/>
                    </a:lnTo>
                    <a:lnTo>
                      <a:pt x="656" y="806"/>
                    </a:lnTo>
                    <a:lnTo>
                      <a:pt x="676" y="812"/>
                    </a:lnTo>
                    <a:lnTo>
                      <a:pt x="683" y="814"/>
                    </a:lnTo>
                    <a:lnTo>
                      <a:pt x="739" y="832"/>
                    </a:lnTo>
                    <a:lnTo>
                      <a:pt x="793" y="849"/>
                    </a:lnTo>
                    <a:lnTo>
                      <a:pt x="846" y="861"/>
                    </a:lnTo>
                    <a:lnTo>
                      <a:pt x="898" y="873"/>
                    </a:lnTo>
                    <a:lnTo>
                      <a:pt x="948" y="881"/>
                    </a:lnTo>
                    <a:lnTo>
                      <a:pt x="997" y="887"/>
                    </a:lnTo>
                    <a:lnTo>
                      <a:pt x="1044" y="891"/>
                    </a:lnTo>
                    <a:lnTo>
                      <a:pt x="1090" y="893"/>
                    </a:lnTo>
                    <a:lnTo>
                      <a:pt x="1133" y="893"/>
                    </a:lnTo>
                    <a:lnTo>
                      <a:pt x="1176" y="893"/>
                    </a:lnTo>
                    <a:lnTo>
                      <a:pt x="1216" y="890"/>
                    </a:lnTo>
                    <a:lnTo>
                      <a:pt x="1255" y="887"/>
                    </a:lnTo>
                    <a:lnTo>
                      <a:pt x="1291" y="882"/>
                    </a:lnTo>
                    <a:lnTo>
                      <a:pt x="1327" y="876"/>
                    </a:lnTo>
                    <a:lnTo>
                      <a:pt x="1361" y="869"/>
                    </a:lnTo>
                    <a:lnTo>
                      <a:pt x="1392" y="862"/>
                    </a:lnTo>
                    <a:lnTo>
                      <a:pt x="922" y="674"/>
                    </a:lnTo>
                    <a:lnTo>
                      <a:pt x="906" y="671"/>
                    </a:lnTo>
                    <a:lnTo>
                      <a:pt x="890" y="668"/>
                    </a:lnTo>
                    <a:lnTo>
                      <a:pt x="875" y="664"/>
                    </a:lnTo>
                    <a:lnTo>
                      <a:pt x="859" y="662"/>
                    </a:lnTo>
                    <a:lnTo>
                      <a:pt x="843" y="657"/>
                    </a:lnTo>
                    <a:lnTo>
                      <a:pt x="828" y="654"/>
                    </a:lnTo>
                    <a:lnTo>
                      <a:pt x="812" y="650"/>
                    </a:lnTo>
                    <a:lnTo>
                      <a:pt x="797" y="646"/>
                    </a:lnTo>
                    <a:lnTo>
                      <a:pt x="782" y="641"/>
                    </a:lnTo>
                    <a:lnTo>
                      <a:pt x="767" y="637"/>
                    </a:lnTo>
                    <a:lnTo>
                      <a:pt x="752" y="632"/>
                    </a:lnTo>
                    <a:lnTo>
                      <a:pt x="737" y="627"/>
                    </a:lnTo>
                    <a:lnTo>
                      <a:pt x="722" y="622"/>
                    </a:lnTo>
                    <a:lnTo>
                      <a:pt x="708" y="617"/>
                    </a:lnTo>
                    <a:lnTo>
                      <a:pt x="694" y="611"/>
                    </a:lnTo>
                    <a:lnTo>
                      <a:pt x="680" y="6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68"/>
              <p:cNvSpPr>
                <a:spLocks/>
              </p:cNvSpPr>
              <p:nvPr/>
            </p:nvSpPr>
            <p:spPr bwMode="auto">
              <a:xfrm>
                <a:off x="2999" y="3234"/>
                <a:ext cx="318" cy="157"/>
              </a:xfrm>
              <a:custGeom>
                <a:avLst/>
                <a:gdLst>
                  <a:gd name="T0" fmla="*/ 0 w 636"/>
                  <a:gd name="T1" fmla="*/ 315 h 315"/>
                  <a:gd name="T2" fmla="*/ 636 w 636"/>
                  <a:gd name="T3" fmla="*/ 309 h 315"/>
                  <a:gd name="T4" fmla="*/ 636 w 636"/>
                  <a:gd name="T5" fmla="*/ 299 h 315"/>
                  <a:gd name="T6" fmla="*/ 634 w 636"/>
                  <a:gd name="T7" fmla="*/ 271 h 315"/>
                  <a:gd name="T8" fmla="*/ 628 w 636"/>
                  <a:gd name="T9" fmla="*/ 232 h 315"/>
                  <a:gd name="T10" fmla="*/ 617 w 636"/>
                  <a:gd name="T11" fmla="*/ 183 h 315"/>
                  <a:gd name="T12" fmla="*/ 600 w 636"/>
                  <a:gd name="T13" fmla="*/ 132 h 315"/>
                  <a:gd name="T14" fmla="*/ 574 w 636"/>
                  <a:gd name="T15" fmla="*/ 81 h 315"/>
                  <a:gd name="T16" fmla="*/ 538 w 636"/>
                  <a:gd name="T17" fmla="*/ 35 h 315"/>
                  <a:gd name="T18" fmla="*/ 489 w 636"/>
                  <a:gd name="T19" fmla="*/ 0 h 315"/>
                  <a:gd name="T20" fmla="*/ 489 w 636"/>
                  <a:gd name="T21" fmla="*/ 4 h 315"/>
                  <a:gd name="T22" fmla="*/ 489 w 636"/>
                  <a:gd name="T23" fmla="*/ 13 h 315"/>
                  <a:gd name="T24" fmla="*/ 487 w 636"/>
                  <a:gd name="T25" fmla="*/ 28 h 315"/>
                  <a:gd name="T26" fmla="*/ 484 w 636"/>
                  <a:gd name="T27" fmla="*/ 46 h 315"/>
                  <a:gd name="T28" fmla="*/ 477 w 636"/>
                  <a:gd name="T29" fmla="*/ 69 h 315"/>
                  <a:gd name="T30" fmla="*/ 468 w 636"/>
                  <a:gd name="T31" fmla="*/ 95 h 315"/>
                  <a:gd name="T32" fmla="*/ 453 w 636"/>
                  <a:gd name="T33" fmla="*/ 121 h 315"/>
                  <a:gd name="T34" fmla="*/ 433 w 636"/>
                  <a:gd name="T35" fmla="*/ 150 h 315"/>
                  <a:gd name="T36" fmla="*/ 408 w 636"/>
                  <a:gd name="T37" fmla="*/ 178 h 315"/>
                  <a:gd name="T38" fmla="*/ 377 w 636"/>
                  <a:gd name="T39" fmla="*/ 207 h 315"/>
                  <a:gd name="T40" fmla="*/ 336 w 636"/>
                  <a:gd name="T41" fmla="*/ 233 h 315"/>
                  <a:gd name="T42" fmla="*/ 289 w 636"/>
                  <a:gd name="T43" fmla="*/ 257 h 315"/>
                  <a:gd name="T44" fmla="*/ 231 w 636"/>
                  <a:gd name="T45" fmla="*/ 278 h 315"/>
                  <a:gd name="T46" fmla="*/ 166 w 636"/>
                  <a:gd name="T47" fmla="*/ 295 h 315"/>
                  <a:gd name="T48" fmla="*/ 88 w 636"/>
                  <a:gd name="T49" fmla="*/ 308 h 315"/>
                  <a:gd name="T50" fmla="*/ 0 w 636"/>
                  <a:gd name="T51"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6" h="315">
                    <a:moveTo>
                      <a:pt x="0" y="315"/>
                    </a:moveTo>
                    <a:lnTo>
                      <a:pt x="636" y="309"/>
                    </a:lnTo>
                    <a:lnTo>
                      <a:pt x="636" y="299"/>
                    </a:lnTo>
                    <a:lnTo>
                      <a:pt x="634" y="271"/>
                    </a:lnTo>
                    <a:lnTo>
                      <a:pt x="628" y="232"/>
                    </a:lnTo>
                    <a:lnTo>
                      <a:pt x="617" y="183"/>
                    </a:lnTo>
                    <a:lnTo>
                      <a:pt x="600" y="132"/>
                    </a:lnTo>
                    <a:lnTo>
                      <a:pt x="574" y="81"/>
                    </a:lnTo>
                    <a:lnTo>
                      <a:pt x="538" y="35"/>
                    </a:lnTo>
                    <a:lnTo>
                      <a:pt x="489" y="0"/>
                    </a:lnTo>
                    <a:lnTo>
                      <a:pt x="489" y="4"/>
                    </a:lnTo>
                    <a:lnTo>
                      <a:pt x="489" y="13"/>
                    </a:lnTo>
                    <a:lnTo>
                      <a:pt x="487" y="28"/>
                    </a:lnTo>
                    <a:lnTo>
                      <a:pt x="484" y="46"/>
                    </a:lnTo>
                    <a:lnTo>
                      <a:pt x="477" y="69"/>
                    </a:lnTo>
                    <a:lnTo>
                      <a:pt x="468" y="95"/>
                    </a:lnTo>
                    <a:lnTo>
                      <a:pt x="453" y="121"/>
                    </a:lnTo>
                    <a:lnTo>
                      <a:pt x="433" y="150"/>
                    </a:lnTo>
                    <a:lnTo>
                      <a:pt x="408" y="178"/>
                    </a:lnTo>
                    <a:lnTo>
                      <a:pt x="377" y="207"/>
                    </a:lnTo>
                    <a:lnTo>
                      <a:pt x="336" y="233"/>
                    </a:lnTo>
                    <a:lnTo>
                      <a:pt x="289" y="257"/>
                    </a:lnTo>
                    <a:lnTo>
                      <a:pt x="231" y="278"/>
                    </a:lnTo>
                    <a:lnTo>
                      <a:pt x="166" y="295"/>
                    </a:lnTo>
                    <a:lnTo>
                      <a:pt x="88" y="308"/>
                    </a:lnTo>
                    <a:lnTo>
                      <a:pt x="0" y="3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69"/>
              <p:cNvSpPr>
                <a:spLocks/>
              </p:cNvSpPr>
              <p:nvPr/>
            </p:nvSpPr>
            <p:spPr bwMode="auto">
              <a:xfrm>
                <a:off x="3078" y="2608"/>
                <a:ext cx="282" cy="334"/>
              </a:xfrm>
              <a:custGeom>
                <a:avLst/>
                <a:gdLst>
                  <a:gd name="T0" fmla="*/ 108 w 564"/>
                  <a:gd name="T1" fmla="*/ 13 h 667"/>
                  <a:gd name="T2" fmla="*/ 148 w 564"/>
                  <a:gd name="T3" fmla="*/ 41 h 667"/>
                  <a:gd name="T4" fmla="*/ 192 w 564"/>
                  <a:gd name="T5" fmla="*/ 75 h 667"/>
                  <a:gd name="T6" fmla="*/ 237 w 564"/>
                  <a:gd name="T7" fmla="*/ 113 h 667"/>
                  <a:gd name="T8" fmla="*/ 281 w 564"/>
                  <a:gd name="T9" fmla="*/ 154 h 667"/>
                  <a:gd name="T10" fmla="*/ 321 w 564"/>
                  <a:gd name="T11" fmla="*/ 198 h 667"/>
                  <a:gd name="T12" fmla="*/ 357 w 564"/>
                  <a:gd name="T13" fmla="*/ 244 h 667"/>
                  <a:gd name="T14" fmla="*/ 386 w 564"/>
                  <a:gd name="T15" fmla="*/ 291 h 667"/>
                  <a:gd name="T16" fmla="*/ 403 w 564"/>
                  <a:gd name="T17" fmla="*/ 340 h 667"/>
                  <a:gd name="T18" fmla="*/ 410 w 564"/>
                  <a:gd name="T19" fmla="*/ 388 h 667"/>
                  <a:gd name="T20" fmla="*/ 401 w 564"/>
                  <a:gd name="T21" fmla="*/ 435 h 667"/>
                  <a:gd name="T22" fmla="*/ 376 w 564"/>
                  <a:gd name="T23" fmla="*/ 481 h 667"/>
                  <a:gd name="T24" fmla="*/ 332 w 564"/>
                  <a:gd name="T25" fmla="*/ 525 h 667"/>
                  <a:gd name="T26" fmla="*/ 268 w 564"/>
                  <a:gd name="T27" fmla="*/ 566 h 667"/>
                  <a:gd name="T28" fmla="*/ 180 w 564"/>
                  <a:gd name="T29" fmla="*/ 603 h 667"/>
                  <a:gd name="T30" fmla="*/ 67 w 564"/>
                  <a:gd name="T31" fmla="*/ 637 h 667"/>
                  <a:gd name="T32" fmla="*/ 57 w 564"/>
                  <a:gd name="T33" fmla="*/ 660 h 667"/>
                  <a:gd name="T34" fmla="*/ 163 w 564"/>
                  <a:gd name="T35" fmla="*/ 667 h 667"/>
                  <a:gd name="T36" fmla="*/ 256 w 564"/>
                  <a:gd name="T37" fmla="*/ 663 h 667"/>
                  <a:gd name="T38" fmla="*/ 337 w 564"/>
                  <a:gd name="T39" fmla="*/ 651 h 667"/>
                  <a:gd name="T40" fmla="*/ 406 w 564"/>
                  <a:gd name="T41" fmla="*/ 631 h 667"/>
                  <a:gd name="T42" fmla="*/ 463 w 564"/>
                  <a:gd name="T43" fmla="*/ 603 h 667"/>
                  <a:gd name="T44" fmla="*/ 507 w 564"/>
                  <a:gd name="T45" fmla="*/ 572 h 667"/>
                  <a:gd name="T46" fmla="*/ 538 w 564"/>
                  <a:gd name="T47" fmla="*/ 538 h 667"/>
                  <a:gd name="T48" fmla="*/ 560 w 564"/>
                  <a:gd name="T49" fmla="*/ 488 h 667"/>
                  <a:gd name="T50" fmla="*/ 562 w 564"/>
                  <a:gd name="T51" fmla="*/ 421 h 667"/>
                  <a:gd name="T52" fmla="*/ 541 w 564"/>
                  <a:gd name="T53" fmla="*/ 351 h 667"/>
                  <a:gd name="T54" fmla="*/ 497 w 564"/>
                  <a:gd name="T55" fmla="*/ 279 h 667"/>
                  <a:gd name="T56" fmla="*/ 435 w 564"/>
                  <a:gd name="T57" fmla="*/ 208 h 667"/>
                  <a:gd name="T58" fmla="*/ 354 w 564"/>
                  <a:gd name="T59" fmla="*/ 140 h 667"/>
                  <a:gd name="T60" fmla="*/ 258 w 564"/>
                  <a:gd name="T61" fmla="*/ 78 h 667"/>
                  <a:gd name="T62" fmla="*/ 148 w 564"/>
                  <a:gd name="T63" fmla="*/ 23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4" h="667">
                    <a:moveTo>
                      <a:pt x="89" y="0"/>
                    </a:moveTo>
                    <a:lnTo>
                      <a:pt x="108" y="13"/>
                    </a:lnTo>
                    <a:lnTo>
                      <a:pt x="127" y="26"/>
                    </a:lnTo>
                    <a:lnTo>
                      <a:pt x="148" y="41"/>
                    </a:lnTo>
                    <a:lnTo>
                      <a:pt x="169" y="58"/>
                    </a:lnTo>
                    <a:lnTo>
                      <a:pt x="192" y="75"/>
                    </a:lnTo>
                    <a:lnTo>
                      <a:pt x="214" y="93"/>
                    </a:lnTo>
                    <a:lnTo>
                      <a:pt x="237" y="113"/>
                    </a:lnTo>
                    <a:lnTo>
                      <a:pt x="259" y="134"/>
                    </a:lnTo>
                    <a:lnTo>
                      <a:pt x="281" y="154"/>
                    </a:lnTo>
                    <a:lnTo>
                      <a:pt x="301" y="176"/>
                    </a:lnTo>
                    <a:lnTo>
                      <a:pt x="321" y="198"/>
                    </a:lnTo>
                    <a:lnTo>
                      <a:pt x="341" y="221"/>
                    </a:lnTo>
                    <a:lnTo>
                      <a:pt x="357" y="244"/>
                    </a:lnTo>
                    <a:lnTo>
                      <a:pt x="372" y="268"/>
                    </a:lnTo>
                    <a:lnTo>
                      <a:pt x="386" y="291"/>
                    </a:lnTo>
                    <a:lnTo>
                      <a:pt x="396" y="315"/>
                    </a:lnTo>
                    <a:lnTo>
                      <a:pt x="403" y="340"/>
                    </a:lnTo>
                    <a:lnTo>
                      <a:pt x="407" y="364"/>
                    </a:lnTo>
                    <a:lnTo>
                      <a:pt x="410" y="388"/>
                    </a:lnTo>
                    <a:lnTo>
                      <a:pt x="407" y="412"/>
                    </a:lnTo>
                    <a:lnTo>
                      <a:pt x="401" y="435"/>
                    </a:lnTo>
                    <a:lnTo>
                      <a:pt x="391" y="458"/>
                    </a:lnTo>
                    <a:lnTo>
                      <a:pt x="376" y="481"/>
                    </a:lnTo>
                    <a:lnTo>
                      <a:pt x="357" y="503"/>
                    </a:lnTo>
                    <a:lnTo>
                      <a:pt x="332" y="525"/>
                    </a:lnTo>
                    <a:lnTo>
                      <a:pt x="304" y="546"/>
                    </a:lnTo>
                    <a:lnTo>
                      <a:pt x="268" y="566"/>
                    </a:lnTo>
                    <a:lnTo>
                      <a:pt x="228" y="585"/>
                    </a:lnTo>
                    <a:lnTo>
                      <a:pt x="180" y="603"/>
                    </a:lnTo>
                    <a:lnTo>
                      <a:pt x="127" y="621"/>
                    </a:lnTo>
                    <a:lnTo>
                      <a:pt x="67" y="637"/>
                    </a:lnTo>
                    <a:lnTo>
                      <a:pt x="0" y="652"/>
                    </a:lnTo>
                    <a:lnTo>
                      <a:pt x="57" y="660"/>
                    </a:lnTo>
                    <a:lnTo>
                      <a:pt x="111" y="664"/>
                    </a:lnTo>
                    <a:lnTo>
                      <a:pt x="163" y="667"/>
                    </a:lnTo>
                    <a:lnTo>
                      <a:pt x="210" y="667"/>
                    </a:lnTo>
                    <a:lnTo>
                      <a:pt x="256" y="663"/>
                    </a:lnTo>
                    <a:lnTo>
                      <a:pt x="298" y="659"/>
                    </a:lnTo>
                    <a:lnTo>
                      <a:pt x="337" y="651"/>
                    </a:lnTo>
                    <a:lnTo>
                      <a:pt x="373" y="641"/>
                    </a:lnTo>
                    <a:lnTo>
                      <a:pt x="406" y="631"/>
                    </a:lnTo>
                    <a:lnTo>
                      <a:pt x="436" y="618"/>
                    </a:lnTo>
                    <a:lnTo>
                      <a:pt x="463" y="603"/>
                    </a:lnTo>
                    <a:lnTo>
                      <a:pt x="486" y="588"/>
                    </a:lnTo>
                    <a:lnTo>
                      <a:pt x="507" y="572"/>
                    </a:lnTo>
                    <a:lnTo>
                      <a:pt x="524" y="555"/>
                    </a:lnTo>
                    <a:lnTo>
                      <a:pt x="538" y="538"/>
                    </a:lnTo>
                    <a:lnTo>
                      <a:pt x="548" y="519"/>
                    </a:lnTo>
                    <a:lnTo>
                      <a:pt x="560" y="488"/>
                    </a:lnTo>
                    <a:lnTo>
                      <a:pt x="564" y="455"/>
                    </a:lnTo>
                    <a:lnTo>
                      <a:pt x="562" y="421"/>
                    </a:lnTo>
                    <a:lnTo>
                      <a:pt x="555" y="387"/>
                    </a:lnTo>
                    <a:lnTo>
                      <a:pt x="541" y="351"/>
                    </a:lnTo>
                    <a:lnTo>
                      <a:pt x="523" y="314"/>
                    </a:lnTo>
                    <a:lnTo>
                      <a:pt x="497" y="279"/>
                    </a:lnTo>
                    <a:lnTo>
                      <a:pt x="469" y="243"/>
                    </a:lnTo>
                    <a:lnTo>
                      <a:pt x="435" y="208"/>
                    </a:lnTo>
                    <a:lnTo>
                      <a:pt x="396" y="174"/>
                    </a:lnTo>
                    <a:lnTo>
                      <a:pt x="354" y="140"/>
                    </a:lnTo>
                    <a:lnTo>
                      <a:pt x="307" y="108"/>
                    </a:lnTo>
                    <a:lnTo>
                      <a:pt x="258" y="78"/>
                    </a:lnTo>
                    <a:lnTo>
                      <a:pt x="205" y="50"/>
                    </a:lnTo>
                    <a:lnTo>
                      <a:pt x="148" y="23"/>
                    </a:lnTo>
                    <a:lnTo>
                      <a:pt x="89" y="0"/>
                    </a:lnTo>
                    <a:close/>
                  </a:path>
                </a:pathLst>
              </a:custGeom>
              <a:solidFill>
                <a:srgbClr val="C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70"/>
              <p:cNvSpPr>
                <a:spLocks/>
              </p:cNvSpPr>
              <p:nvPr/>
            </p:nvSpPr>
            <p:spPr bwMode="auto">
              <a:xfrm>
                <a:off x="2922" y="2587"/>
                <a:ext cx="360" cy="347"/>
              </a:xfrm>
              <a:custGeom>
                <a:avLst/>
                <a:gdLst>
                  <a:gd name="T0" fmla="*/ 394 w 721"/>
                  <a:gd name="T1" fmla="*/ 41 h 695"/>
                  <a:gd name="T2" fmla="*/ 382 w 721"/>
                  <a:gd name="T3" fmla="*/ 36 h 695"/>
                  <a:gd name="T4" fmla="*/ 369 w 721"/>
                  <a:gd name="T5" fmla="*/ 33 h 695"/>
                  <a:gd name="T6" fmla="*/ 356 w 721"/>
                  <a:gd name="T7" fmla="*/ 28 h 695"/>
                  <a:gd name="T8" fmla="*/ 339 w 721"/>
                  <a:gd name="T9" fmla="*/ 22 h 695"/>
                  <a:gd name="T10" fmla="*/ 316 w 721"/>
                  <a:gd name="T11" fmla="*/ 15 h 695"/>
                  <a:gd name="T12" fmla="*/ 293 w 721"/>
                  <a:gd name="T13" fmla="*/ 10 h 695"/>
                  <a:gd name="T14" fmla="*/ 270 w 721"/>
                  <a:gd name="T15" fmla="*/ 4 h 695"/>
                  <a:gd name="T16" fmla="*/ 272 w 721"/>
                  <a:gd name="T17" fmla="*/ 12 h 695"/>
                  <a:gd name="T18" fmla="*/ 306 w 721"/>
                  <a:gd name="T19" fmla="*/ 42 h 695"/>
                  <a:gd name="T20" fmla="*/ 344 w 721"/>
                  <a:gd name="T21" fmla="*/ 80 h 695"/>
                  <a:gd name="T22" fmla="*/ 385 w 721"/>
                  <a:gd name="T23" fmla="*/ 122 h 695"/>
                  <a:gd name="T24" fmla="*/ 427 w 721"/>
                  <a:gd name="T25" fmla="*/ 170 h 695"/>
                  <a:gd name="T26" fmla="*/ 465 w 721"/>
                  <a:gd name="T27" fmla="*/ 220 h 695"/>
                  <a:gd name="T28" fmla="*/ 498 w 721"/>
                  <a:gd name="T29" fmla="*/ 272 h 695"/>
                  <a:gd name="T30" fmla="*/ 522 w 721"/>
                  <a:gd name="T31" fmla="*/ 325 h 695"/>
                  <a:gd name="T32" fmla="*/ 535 w 721"/>
                  <a:gd name="T33" fmla="*/ 377 h 695"/>
                  <a:gd name="T34" fmla="*/ 534 w 721"/>
                  <a:gd name="T35" fmla="*/ 426 h 695"/>
                  <a:gd name="T36" fmla="*/ 517 w 721"/>
                  <a:gd name="T37" fmla="*/ 472 h 695"/>
                  <a:gd name="T38" fmla="*/ 480 w 721"/>
                  <a:gd name="T39" fmla="*/ 514 h 695"/>
                  <a:gd name="T40" fmla="*/ 421 w 721"/>
                  <a:gd name="T41" fmla="*/ 550 h 695"/>
                  <a:gd name="T42" fmla="*/ 337 w 721"/>
                  <a:gd name="T43" fmla="*/ 577 h 695"/>
                  <a:gd name="T44" fmla="*/ 225 w 721"/>
                  <a:gd name="T45" fmla="*/ 596 h 695"/>
                  <a:gd name="T46" fmla="*/ 83 w 721"/>
                  <a:gd name="T47" fmla="*/ 605 h 695"/>
                  <a:gd name="T48" fmla="*/ 19 w 721"/>
                  <a:gd name="T49" fmla="*/ 613 h 695"/>
                  <a:gd name="T50" fmla="*/ 58 w 721"/>
                  <a:gd name="T51" fmla="*/ 628 h 695"/>
                  <a:gd name="T52" fmla="*/ 98 w 721"/>
                  <a:gd name="T53" fmla="*/ 642 h 695"/>
                  <a:gd name="T54" fmla="*/ 141 w 721"/>
                  <a:gd name="T55" fmla="*/ 656 h 695"/>
                  <a:gd name="T56" fmla="*/ 182 w 721"/>
                  <a:gd name="T57" fmla="*/ 667 h 695"/>
                  <a:gd name="T58" fmla="*/ 220 w 721"/>
                  <a:gd name="T59" fmla="*/ 676 h 695"/>
                  <a:gd name="T60" fmla="*/ 257 w 721"/>
                  <a:gd name="T61" fmla="*/ 684 h 695"/>
                  <a:gd name="T62" fmla="*/ 294 w 721"/>
                  <a:gd name="T63" fmla="*/ 691 h 695"/>
                  <a:gd name="T64" fmla="*/ 378 w 721"/>
                  <a:gd name="T65" fmla="*/ 680 h 695"/>
                  <a:gd name="T66" fmla="*/ 491 w 721"/>
                  <a:gd name="T67" fmla="*/ 646 h 695"/>
                  <a:gd name="T68" fmla="*/ 579 w 721"/>
                  <a:gd name="T69" fmla="*/ 609 h 695"/>
                  <a:gd name="T70" fmla="*/ 643 w 721"/>
                  <a:gd name="T71" fmla="*/ 568 h 695"/>
                  <a:gd name="T72" fmla="*/ 687 w 721"/>
                  <a:gd name="T73" fmla="*/ 524 h 695"/>
                  <a:gd name="T74" fmla="*/ 712 w 721"/>
                  <a:gd name="T75" fmla="*/ 478 h 695"/>
                  <a:gd name="T76" fmla="*/ 721 w 721"/>
                  <a:gd name="T77" fmla="*/ 431 h 695"/>
                  <a:gd name="T78" fmla="*/ 714 w 721"/>
                  <a:gd name="T79" fmla="*/ 383 h 695"/>
                  <a:gd name="T80" fmla="*/ 697 w 721"/>
                  <a:gd name="T81" fmla="*/ 334 h 695"/>
                  <a:gd name="T82" fmla="*/ 668 w 721"/>
                  <a:gd name="T83" fmla="*/ 287 h 695"/>
                  <a:gd name="T84" fmla="*/ 632 w 721"/>
                  <a:gd name="T85" fmla="*/ 241 h 695"/>
                  <a:gd name="T86" fmla="*/ 592 w 721"/>
                  <a:gd name="T87" fmla="*/ 197 h 695"/>
                  <a:gd name="T88" fmla="*/ 548 w 721"/>
                  <a:gd name="T89" fmla="*/ 156 h 695"/>
                  <a:gd name="T90" fmla="*/ 503 w 721"/>
                  <a:gd name="T91" fmla="*/ 118 h 695"/>
                  <a:gd name="T92" fmla="*/ 459 w 721"/>
                  <a:gd name="T93" fmla="*/ 84 h 695"/>
                  <a:gd name="T94" fmla="*/ 419 w 721"/>
                  <a:gd name="T95" fmla="*/ 56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1" h="695">
                    <a:moveTo>
                      <a:pt x="400" y="43"/>
                    </a:moveTo>
                    <a:lnTo>
                      <a:pt x="394" y="41"/>
                    </a:lnTo>
                    <a:lnTo>
                      <a:pt x="388" y="38"/>
                    </a:lnTo>
                    <a:lnTo>
                      <a:pt x="382" y="36"/>
                    </a:lnTo>
                    <a:lnTo>
                      <a:pt x="376" y="34"/>
                    </a:lnTo>
                    <a:lnTo>
                      <a:pt x="369" y="33"/>
                    </a:lnTo>
                    <a:lnTo>
                      <a:pt x="363" y="30"/>
                    </a:lnTo>
                    <a:lnTo>
                      <a:pt x="356" y="28"/>
                    </a:lnTo>
                    <a:lnTo>
                      <a:pt x="351" y="26"/>
                    </a:lnTo>
                    <a:lnTo>
                      <a:pt x="339" y="22"/>
                    </a:lnTo>
                    <a:lnTo>
                      <a:pt x="328" y="19"/>
                    </a:lnTo>
                    <a:lnTo>
                      <a:pt x="316" y="15"/>
                    </a:lnTo>
                    <a:lnTo>
                      <a:pt x="305" y="13"/>
                    </a:lnTo>
                    <a:lnTo>
                      <a:pt x="293" y="10"/>
                    </a:lnTo>
                    <a:lnTo>
                      <a:pt x="281" y="6"/>
                    </a:lnTo>
                    <a:lnTo>
                      <a:pt x="270" y="4"/>
                    </a:lnTo>
                    <a:lnTo>
                      <a:pt x="258" y="0"/>
                    </a:lnTo>
                    <a:lnTo>
                      <a:pt x="272" y="12"/>
                    </a:lnTo>
                    <a:lnTo>
                      <a:pt x="288" y="27"/>
                    </a:lnTo>
                    <a:lnTo>
                      <a:pt x="306" y="42"/>
                    </a:lnTo>
                    <a:lnTo>
                      <a:pt x="324" y="60"/>
                    </a:lnTo>
                    <a:lnTo>
                      <a:pt x="344" y="80"/>
                    </a:lnTo>
                    <a:lnTo>
                      <a:pt x="364" y="101"/>
                    </a:lnTo>
                    <a:lnTo>
                      <a:pt x="385" y="122"/>
                    </a:lnTo>
                    <a:lnTo>
                      <a:pt x="406" y="145"/>
                    </a:lnTo>
                    <a:lnTo>
                      <a:pt x="427" y="170"/>
                    </a:lnTo>
                    <a:lnTo>
                      <a:pt x="446" y="194"/>
                    </a:lnTo>
                    <a:lnTo>
                      <a:pt x="465" y="220"/>
                    </a:lnTo>
                    <a:lnTo>
                      <a:pt x="482" y="246"/>
                    </a:lnTo>
                    <a:lnTo>
                      <a:pt x="498" y="272"/>
                    </a:lnTo>
                    <a:lnTo>
                      <a:pt x="511" y="299"/>
                    </a:lnTo>
                    <a:lnTo>
                      <a:pt x="522" y="325"/>
                    </a:lnTo>
                    <a:lnTo>
                      <a:pt x="531" y="350"/>
                    </a:lnTo>
                    <a:lnTo>
                      <a:pt x="535" y="377"/>
                    </a:lnTo>
                    <a:lnTo>
                      <a:pt x="536" y="402"/>
                    </a:lnTo>
                    <a:lnTo>
                      <a:pt x="534" y="426"/>
                    </a:lnTo>
                    <a:lnTo>
                      <a:pt x="528" y="451"/>
                    </a:lnTo>
                    <a:lnTo>
                      <a:pt x="517" y="472"/>
                    </a:lnTo>
                    <a:lnTo>
                      <a:pt x="501" y="494"/>
                    </a:lnTo>
                    <a:lnTo>
                      <a:pt x="480" y="514"/>
                    </a:lnTo>
                    <a:lnTo>
                      <a:pt x="453" y="532"/>
                    </a:lnTo>
                    <a:lnTo>
                      <a:pt x="421" y="550"/>
                    </a:lnTo>
                    <a:lnTo>
                      <a:pt x="382" y="565"/>
                    </a:lnTo>
                    <a:lnTo>
                      <a:pt x="337" y="577"/>
                    </a:lnTo>
                    <a:lnTo>
                      <a:pt x="285" y="588"/>
                    </a:lnTo>
                    <a:lnTo>
                      <a:pt x="225" y="596"/>
                    </a:lnTo>
                    <a:lnTo>
                      <a:pt x="158" y="601"/>
                    </a:lnTo>
                    <a:lnTo>
                      <a:pt x="83" y="605"/>
                    </a:lnTo>
                    <a:lnTo>
                      <a:pt x="0" y="605"/>
                    </a:lnTo>
                    <a:lnTo>
                      <a:pt x="19" y="613"/>
                    </a:lnTo>
                    <a:lnTo>
                      <a:pt x="38" y="620"/>
                    </a:lnTo>
                    <a:lnTo>
                      <a:pt x="58" y="628"/>
                    </a:lnTo>
                    <a:lnTo>
                      <a:pt x="79" y="635"/>
                    </a:lnTo>
                    <a:lnTo>
                      <a:pt x="98" y="642"/>
                    </a:lnTo>
                    <a:lnTo>
                      <a:pt x="120" y="649"/>
                    </a:lnTo>
                    <a:lnTo>
                      <a:pt x="141" y="656"/>
                    </a:lnTo>
                    <a:lnTo>
                      <a:pt x="163" y="661"/>
                    </a:lnTo>
                    <a:lnTo>
                      <a:pt x="182" y="667"/>
                    </a:lnTo>
                    <a:lnTo>
                      <a:pt x="201" y="672"/>
                    </a:lnTo>
                    <a:lnTo>
                      <a:pt x="220" y="676"/>
                    </a:lnTo>
                    <a:lnTo>
                      <a:pt x="239" y="681"/>
                    </a:lnTo>
                    <a:lnTo>
                      <a:pt x="257" y="684"/>
                    </a:lnTo>
                    <a:lnTo>
                      <a:pt x="276" y="688"/>
                    </a:lnTo>
                    <a:lnTo>
                      <a:pt x="294" y="691"/>
                    </a:lnTo>
                    <a:lnTo>
                      <a:pt x="311" y="695"/>
                    </a:lnTo>
                    <a:lnTo>
                      <a:pt x="378" y="680"/>
                    </a:lnTo>
                    <a:lnTo>
                      <a:pt x="438" y="664"/>
                    </a:lnTo>
                    <a:lnTo>
                      <a:pt x="491" y="646"/>
                    </a:lnTo>
                    <a:lnTo>
                      <a:pt x="539" y="628"/>
                    </a:lnTo>
                    <a:lnTo>
                      <a:pt x="579" y="609"/>
                    </a:lnTo>
                    <a:lnTo>
                      <a:pt x="615" y="589"/>
                    </a:lnTo>
                    <a:lnTo>
                      <a:pt x="643" y="568"/>
                    </a:lnTo>
                    <a:lnTo>
                      <a:pt x="668" y="546"/>
                    </a:lnTo>
                    <a:lnTo>
                      <a:pt x="687" y="524"/>
                    </a:lnTo>
                    <a:lnTo>
                      <a:pt x="702" y="501"/>
                    </a:lnTo>
                    <a:lnTo>
                      <a:pt x="712" y="478"/>
                    </a:lnTo>
                    <a:lnTo>
                      <a:pt x="718" y="455"/>
                    </a:lnTo>
                    <a:lnTo>
                      <a:pt x="721" y="431"/>
                    </a:lnTo>
                    <a:lnTo>
                      <a:pt x="718" y="407"/>
                    </a:lnTo>
                    <a:lnTo>
                      <a:pt x="714" y="383"/>
                    </a:lnTo>
                    <a:lnTo>
                      <a:pt x="707" y="358"/>
                    </a:lnTo>
                    <a:lnTo>
                      <a:pt x="697" y="334"/>
                    </a:lnTo>
                    <a:lnTo>
                      <a:pt x="683" y="311"/>
                    </a:lnTo>
                    <a:lnTo>
                      <a:pt x="668" y="287"/>
                    </a:lnTo>
                    <a:lnTo>
                      <a:pt x="652" y="264"/>
                    </a:lnTo>
                    <a:lnTo>
                      <a:pt x="632" y="241"/>
                    </a:lnTo>
                    <a:lnTo>
                      <a:pt x="612" y="219"/>
                    </a:lnTo>
                    <a:lnTo>
                      <a:pt x="592" y="197"/>
                    </a:lnTo>
                    <a:lnTo>
                      <a:pt x="570" y="177"/>
                    </a:lnTo>
                    <a:lnTo>
                      <a:pt x="548" y="156"/>
                    </a:lnTo>
                    <a:lnTo>
                      <a:pt x="525" y="136"/>
                    </a:lnTo>
                    <a:lnTo>
                      <a:pt x="503" y="118"/>
                    </a:lnTo>
                    <a:lnTo>
                      <a:pt x="480" y="101"/>
                    </a:lnTo>
                    <a:lnTo>
                      <a:pt x="459" y="84"/>
                    </a:lnTo>
                    <a:lnTo>
                      <a:pt x="438" y="69"/>
                    </a:lnTo>
                    <a:lnTo>
                      <a:pt x="419" y="56"/>
                    </a:lnTo>
                    <a:lnTo>
                      <a:pt x="400" y="43"/>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71"/>
              <p:cNvSpPr>
                <a:spLocks/>
              </p:cNvSpPr>
              <p:nvPr/>
            </p:nvSpPr>
            <p:spPr bwMode="auto">
              <a:xfrm>
                <a:off x="2728" y="2571"/>
                <a:ext cx="462" cy="318"/>
              </a:xfrm>
              <a:custGeom>
                <a:avLst/>
                <a:gdLst>
                  <a:gd name="T0" fmla="*/ 589 w 924"/>
                  <a:gd name="T1" fmla="*/ 20 h 637"/>
                  <a:gd name="T2" fmla="*/ 476 w 924"/>
                  <a:gd name="T3" fmla="*/ 4 h 637"/>
                  <a:gd name="T4" fmla="*/ 369 w 924"/>
                  <a:gd name="T5" fmla="*/ 0 h 637"/>
                  <a:gd name="T6" fmla="*/ 271 w 924"/>
                  <a:gd name="T7" fmla="*/ 8 h 637"/>
                  <a:gd name="T8" fmla="*/ 185 w 924"/>
                  <a:gd name="T9" fmla="*/ 27 h 637"/>
                  <a:gd name="T10" fmla="*/ 113 w 924"/>
                  <a:gd name="T11" fmla="*/ 55 h 637"/>
                  <a:gd name="T12" fmla="*/ 57 w 924"/>
                  <a:gd name="T13" fmla="*/ 92 h 637"/>
                  <a:gd name="T14" fmla="*/ 19 w 924"/>
                  <a:gd name="T15" fmla="*/ 137 h 637"/>
                  <a:gd name="T16" fmla="*/ 2 w 924"/>
                  <a:gd name="T17" fmla="*/ 192 h 637"/>
                  <a:gd name="T18" fmla="*/ 2 w 924"/>
                  <a:gd name="T19" fmla="*/ 253 h 637"/>
                  <a:gd name="T20" fmla="*/ 18 w 924"/>
                  <a:gd name="T21" fmla="*/ 317 h 637"/>
                  <a:gd name="T22" fmla="*/ 50 w 924"/>
                  <a:gd name="T23" fmla="*/ 380 h 637"/>
                  <a:gd name="T24" fmla="*/ 99 w 924"/>
                  <a:gd name="T25" fmla="*/ 443 h 637"/>
                  <a:gd name="T26" fmla="*/ 163 w 924"/>
                  <a:gd name="T27" fmla="*/ 503 h 637"/>
                  <a:gd name="T28" fmla="*/ 242 w 924"/>
                  <a:gd name="T29" fmla="*/ 561 h 637"/>
                  <a:gd name="T30" fmla="*/ 336 w 924"/>
                  <a:gd name="T31" fmla="*/ 613 h 637"/>
                  <a:gd name="T32" fmla="*/ 471 w 924"/>
                  <a:gd name="T33" fmla="*/ 637 h 637"/>
                  <a:gd name="T34" fmla="*/ 613 w 924"/>
                  <a:gd name="T35" fmla="*/ 628 h 637"/>
                  <a:gd name="T36" fmla="*/ 725 w 924"/>
                  <a:gd name="T37" fmla="*/ 609 h 637"/>
                  <a:gd name="T38" fmla="*/ 809 w 924"/>
                  <a:gd name="T39" fmla="*/ 582 h 637"/>
                  <a:gd name="T40" fmla="*/ 868 w 924"/>
                  <a:gd name="T41" fmla="*/ 546 h 637"/>
                  <a:gd name="T42" fmla="*/ 905 w 924"/>
                  <a:gd name="T43" fmla="*/ 504 h 637"/>
                  <a:gd name="T44" fmla="*/ 922 w 924"/>
                  <a:gd name="T45" fmla="*/ 458 h 637"/>
                  <a:gd name="T46" fmla="*/ 923 w 924"/>
                  <a:gd name="T47" fmla="*/ 409 h 637"/>
                  <a:gd name="T48" fmla="*/ 910 w 924"/>
                  <a:gd name="T49" fmla="*/ 357 h 637"/>
                  <a:gd name="T50" fmla="*/ 886 w 924"/>
                  <a:gd name="T51" fmla="*/ 304 h 637"/>
                  <a:gd name="T52" fmla="*/ 853 w 924"/>
                  <a:gd name="T53" fmla="*/ 252 h 637"/>
                  <a:gd name="T54" fmla="*/ 815 w 924"/>
                  <a:gd name="T55" fmla="*/ 202 h 637"/>
                  <a:gd name="T56" fmla="*/ 773 w 924"/>
                  <a:gd name="T57" fmla="*/ 154 h 637"/>
                  <a:gd name="T58" fmla="*/ 732 w 924"/>
                  <a:gd name="T59" fmla="*/ 112 h 637"/>
                  <a:gd name="T60" fmla="*/ 694 w 924"/>
                  <a:gd name="T61" fmla="*/ 74 h 637"/>
                  <a:gd name="T62" fmla="*/ 660 w 924"/>
                  <a:gd name="T63" fmla="*/ 44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4" h="637">
                    <a:moveTo>
                      <a:pt x="646" y="32"/>
                    </a:moveTo>
                    <a:lnTo>
                      <a:pt x="589" y="20"/>
                    </a:lnTo>
                    <a:lnTo>
                      <a:pt x="531" y="11"/>
                    </a:lnTo>
                    <a:lnTo>
                      <a:pt x="476" y="4"/>
                    </a:lnTo>
                    <a:lnTo>
                      <a:pt x="420" y="0"/>
                    </a:lnTo>
                    <a:lnTo>
                      <a:pt x="369" y="0"/>
                    </a:lnTo>
                    <a:lnTo>
                      <a:pt x="319" y="2"/>
                    </a:lnTo>
                    <a:lnTo>
                      <a:pt x="271" y="8"/>
                    </a:lnTo>
                    <a:lnTo>
                      <a:pt x="227" y="16"/>
                    </a:lnTo>
                    <a:lnTo>
                      <a:pt x="185" y="27"/>
                    </a:lnTo>
                    <a:lnTo>
                      <a:pt x="147" y="39"/>
                    </a:lnTo>
                    <a:lnTo>
                      <a:pt x="113" y="55"/>
                    </a:lnTo>
                    <a:lnTo>
                      <a:pt x="83" y="73"/>
                    </a:lnTo>
                    <a:lnTo>
                      <a:pt x="57" y="92"/>
                    </a:lnTo>
                    <a:lnTo>
                      <a:pt x="35" y="114"/>
                    </a:lnTo>
                    <a:lnTo>
                      <a:pt x="19" y="137"/>
                    </a:lnTo>
                    <a:lnTo>
                      <a:pt x="9" y="163"/>
                    </a:lnTo>
                    <a:lnTo>
                      <a:pt x="2" y="192"/>
                    </a:lnTo>
                    <a:lnTo>
                      <a:pt x="0" y="222"/>
                    </a:lnTo>
                    <a:lnTo>
                      <a:pt x="2" y="253"/>
                    </a:lnTo>
                    <a:lnTo>
                      <a:pt x="8" y="285"/>
                    </a:lnTo>
                    <a:lnTo>
                      <a:pt x="18" y="317"/>
                    </a:lnTo>
                    <a:lnTo>
                      <a:pt x="33" y="348"/>
                    </a:lnTo>
                    <a:lnTo>
                      <a:pt x="50" y="380"/>
                    </a:lnTo>
                    <a:lnTo>
                      <a:pt x="73" y="411"/>
                    </a:lnTo>
                    <a:lnTo>
                      <a:pt x="99" y="443"/>
                    </a:lnTo>
                    <a:lnTo>
                      <a:pt x="129" y="473"/>
                    </a:lnTo>
                    <a:lnTo>
                      <a:pt x="163" y="503"/>
                    </a:lnTo>
                    <a:lnTo>
                      <a:pt x="201" y="532"/>
                    </a:lnTo>
                    <a:lnTo>
                      <a:pt x="242" y="561"/>
                    </a:lnTo>
                    <a:lnTo>
                      <a:pt x="287" y="587"/>
                    </a:lnTo>
                    <a:lnTo>
                      <a:pt x="336" y="613"/>
                    </a:lnTo>
                    <a:lnTo>
                      <a:pt x="388" y="637"/>
                    </a:lnTo>
                    <a:lnTo>
                      <a:pt x="471" y="637"/>
                    </a:lnTo>
                    <a:lnTo>
                      <a:pt x="546" y="633"/>
                    </a:lnTo>
                    <a:lnTo>
                      <a:pt x="613" y="628"/>
                    </a:lnTo>
                    <a:lnTo>
                      <a:pt x="673" y="620"/>
                    </a:lnTo>
                    <a:lnTo>
                      <a:pt x="725" y="609"/>
                    </a:lnTo>
                    <a:lnTo>
                      <a:pt x="770" y="597"/>
                    </a:lnTo>
                    <a:lnTo>
                      <a:pt x="809" y="582"/>
                    </a:lnTo>
                    <a:lnTo>
                      <a:pt x="841" y="564"/>
                    </a:lnTo>
                    <a:lnTo>
                      <a:pt x="868" y="546"/>
                    </a:lnTo>
                    <a:lnTo>
                      <a:pt x="889" y="526"/>
                    </a:lnTo>
                    <a:lnTo>
                      <a:pt x="905" y="504"/>
                    </a:lnTo>
                    <a:lnTo>
                      <a:pt x="916" y="483"/>
                    </a:lnTo>
                    <a:lnTo>
                      <a:pt x="922" y="458"/>
                    </a:lnTo>
                    <a:lnTo>
                      <a:pt x="924" y="434"/>
                    </a:lnTo>
                    <a:lnTo>
                      <a:pt x="923" y="409"/>
                    </a:lnTo>
                    <a:lnTo>
                      <a:pt x="919" y="382"/>
                    </a:lnTo>
                    <a:lnTo>
                      <a:pt x="910" y="357"/>
                    </a:lnTo>
                    <a:lnTo>
                      <a:pt x="899" y="331"/>
                    </a:lnTo>
                    <a:lnTo>
                      <a:pt x="886" y="304"/>
                    </a:lnTo>
                    <a:lnTo>
                      <a:pt x="870" y="278"/>
                    </a:lnTo>
                    <a:lnTo>
                      <a:pt x="853" y="252"/>
                    </a:lnTo>
                    <a:lnTo>
                      <a:pt x="834" y="226"/>
                    </a:lnTo>
                    <a:lnTo>
                      <a:pt x="815" y="202"/>
                    </a:lnTo>
                    <a:lnTo>
                      <a:pt x="794" y="177"/>
                    </a:lnTo>
                    <a:lnTo>
                      <a:pt x="773" y="154"/>
                    </a:lnTo>
                    <a:lnTo>
                      <a:pt x="752" y="133"/>
                    </a:lnTo>
                    <a:lnTo>
                      <a:pt x="732" y="112"/>
                    </a:lnTo>
                    <a:lnTo>
                      <a:pt x="712" y="92"/>
                    </a:lnTo>
                    <a:lnTo>
                      <a:pt x="694" y="74"/>
                    </a:lnTo>
                    <a:lnTo>
                      <a:pt x="676" y="59"/>
                    </a:lnTo>
                    <a:lnTo>
                      <a:pt x="660" y="44"/>
                    </a:lnTo>
                    <a:lnTo>
                      <a:pt x="646"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77"/>
              <p:cNvSpPr>
                <a:spLocks/>
              </p:cNvSpPr>
              <p:nvPr/>
            </p:nvSpPr>
            <p:spPr bwMode="auto">
              <a:xfrm>
                <a:off x="2927" y="2951"/>
                <a:ext cx="254" cy="415"/>
              </a:xfrm>
              <a:custGeom>
                <a:avLst/>
                <a:gdLst>
                  <a:gd name="T0" fmla="*/ 508 w 508"/>
                  <a:gd name="T1" fmla="*/ 31 h 830"/>
                  <a:gd name="T2" fmla="*/ 488 w 508"/>
                  <a:gd name="T3" fmla="*/ 31 h 830"/>
                  <a:gd name="T4" fmla="*/ 470 w 508"/>
                  <a:gd name="T5" fmla="*/ 30 h 830"/>
                  <a:gd name="T6" fmla="*/ 450 w 508"/>
                  <a:gd name="T7" fmla="*/ 30 h 830"/>
                  <a:gd name="T8" fmla="*/ 432 w 508"/>
                  <a:gd name="T9" fmla="*/ 29 h 830"/>
                  <a:gd name="T10" fmla="*/ 413 w 508"/>
                  <a:gd name="T11" fmla="*/ 28 h 830"/>
                  <a:gd name="T12" fmla="*/ 395 w 508"/>
                  <a:gd name="T13" fmla="*/ 25 h 830"/>
                  <a:gd name="T14" fmla="*/ 377 w 508"/>
                  <a:gd name="T15" fmla="*/ 24 h 830"/>
                  <a:gd name="T16" fmla="*/ 358 w 508"/>
                  <a:gd name="T17" fmla="*/ 22 h 830"/>
                  <a:gd name="T18" fmla="*/ 341 w 508"/>
                  <a:gd name="T19" fmla="*/ 20 h 830"/>
                  <a:gd name="T20" fmla="*/ 324 w 508"/>
                  <a:gd name="T21" fmla="*/ 17 h 830"/>
                  <a:gd name="T22" fmla="*/ 306 w 508"/>
                  <a:gd name="T23" fmla="*/ 15 h 830"/>
                  <a:gd name="T24" fmla="*/ 289 w 508"/>
                  <a:gd name="T25" fmla="*/ 13 h 830"/>
                  <a:gd name="T26" fmla="*/ 272 w 508"/>
                  <a:gd name="T27" fmla="*/ 9 h 830"/>
                  <a:gd name="T28" fmla="*/ 254 w 508"/>
                  <a:gd name="T29" fmla="*/ 7 h 830"/>
                  <a:gd name="T30" fmla="*/ 238 w 508"/>
                  <a:gd name="T31" fmla="*/ 4 h 830"/>
                  <a:gd name="T32" fmla="*/ 222 w 508"/>
                  <a:gd name="T33" fmla="*/ 0 h 830"/>
                  <a:gd name="T34" fmla="*/ 0 w 508"/>
                  <a:gd name="T35" fmla="*/ 819 h 830"/>
                  <a:gd name="T36" fmla="*/ 32 w 508"/>
                  <a:gd name="T37" fmla="*/ 823 h 830"/>
                  <a:gd name="T38" fmla="*/ 62 w 508"/>
                  <a:gd name="T39" fmla="*/ 827 h 830"/>
                  <a:gd name="T40" fmla="*/ 92 w 508"/>
                  <a:gd name="T41" fmla="*/ 829 h 830"/>
                  <a:gd name="T42" fmla="*/ 118 w 508"/>
                  <a:gd name="T43" fmla="*/ 830 h 830"/>
                  <a:gd name="T44" fmla="*/ 145 w 508"/>
                  <a:gd name="T45" fmla="*/ 830 h 830"/>
                  <a:gd name="T46" fmla="*/ 168 w 508"/>
                  <a:gd name="T47" fmla="*/ 830 h 830"/>
                  <a:gd name="T48" fmla="*/ 190 w 508"/>
                  <a:gd name="T49" fmla="*/ 829 h 830"/>
                  <a:gd name="T50" fmla="*/ 211 w 508"/>
                  <a:gd name="T51" fmla="*/ 828 h 830"/>
                  <a:gd name="T52" fmla="*/ 228 w 508"/>
                  <a:gd name="T53" fmla="*/ 827 h 830"/>
                  <a:gd name="T54" fmla="*/ 244 w 508"/>
                  <a:gd name="T55" fmla="*/ 824 h 830"/>
                  <a:gd name="T56" fmla="*/ 257 w 508"/>
                  <a:gd name="T57" fmla="*/ 822 h 830"/>
                  <a:gd name="T58" fmla="*/ 268 w 508"/>
                  <a:gd name="T59" fmla="*/ 821 h 830"/>
                  <a:gd name="T60" fmla="*/ 277 w 508"/>
                  <a:gd name="T61" fmla="*/ 819 h 830"/>
                  <a:gd name="T62" fmla="*/ 283 w 508"/>
                  <a:gd name="T63" fmla="*/ 818 h 830"/>
                  <a:gd name="T64" fmla="*/ 288 w 508"/>
                  <a:gd name="T65" fmla="*/ 816 h 830"/>
                  <a:gd name="T66" fmla="*/ 289 w 508"/>
                  <a:gd name="T67" fmla="*/ 816 h 830"/>
                  <a:gd name="T68" fmla="*/ 508 w 508"/>
                  <a:gd name="T69" fmla="*/ 31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8" h="830">
                    <a:moveTo>
                      <a:pt x="508" y="31"/>
                    </a:moveTo>
                    <a:lnTo>
                      <a:pt x="488" y="31"/>
                    </a:lnTo>
                    <a:lnTo>
                      <a:pt x="470" y="30"/>
                    </a:lnTo>
                    <a:lnTo>
                      <a:pt x="450" y="30"/>
                    </a:lnTo>
                    <a:lnTo>
                      <a:pt x="432" y="29"/>
                    </a:lnTo>
                    <a:lnTo>
                      <a:pt x="413" y="28"/>
                    </a:lnTo>
                    <a:lnTo>
                      <a:pt x="395" y="25"/>
                    </a:lnTo>
                    <a:lnTo>
                      <a:pt x="377" y="24"/>
                    </a:lnTo>
                    <a:lnTo>
                      <a:pt x="358" y="22"/>
                    </a:lnTo>
                    <a:lnTo>
                      <a:pt x="341" y="20"/>
                    </a:lnTo>
                    <a:lnTo>
                      <a:pt x="324" y="17"/>
                    </a:lnTo>
                    <a:lnTo>
                      <a:pt x="306" y="15"/>
                    </a:lnTo>
                    <a:lnTo>
                      <a:pt x="289" y="13"/>
                    </a:lnTo>
                    <a:lnTo>
                      <a:pt x="272" y="9"/>
                    </a:lnTo>
                    <a:lnTo>
                      <a:pt x="254" y="7"/>
                    </a:lnTo>
                    <a:lnTo>
                      <a:pt x="238" y="4"/>
                    </a:lnTo>
                    <a:lnTo>
                      <a:pt x="222" y="0"/>
                    </a:lnTo>
                    <a:lnTo>
                      <a:pt x="0" y="819"/>
                    </a:lnTo>
                    <a:lnTo>
                      <a:pt x="32" y="823"/>
                    </a:lnTo>
                    <a:lnTo>
                      <a:pt x="62" y="827"/>
                    </a:lnTo>
                    <a:lnTo>
                      <a:pt x="92" y="829"/>
                    </a:lnTo>
                    <a:lnTo>
                      <a:pt x="118" y="830"/>
                    </a:lnTo>
                    <a:lnTo>
                      <a:pt x="145" y="830"/>
                    </a:lnTo>
                    <a:lnTo>
                      <a:pt x="168" y="830"/>
                    </a:lnTo>
                    <a:lnTo>
                      <a:pt x="190" y="829"/>
                    </a:lnTo>
                    <a:lnTo>
                      <a:pt x="211" y="828"/>
                    </a:lnTo>
                    <a:lnTo>
                      <a:pt x="228" y="827"/>
                    </a:lnTo>
                    <a:lnTo>
                      <a:pt x="244" y="824"/>
                    </a:lnTo>
                    <a:lnTo>
                      <a:pt x="257" y="822"/>
                    </a:lnTo>
                    <a:lnTo>
                      <a:pt x="268" y="821"/>
                    </a:lnTo>
                    <a:lnTo>
                      <a:pt x="277" y="819"/>
                    </a:lnTo>
                    <a:lnTo>
                      <a:pt x="283" y="818"/>
                    </a:lnTo>
                    <a:lnTo>
                      <a:pt x="288" y="816"/>
                    </a:lnTo>
                    <a:lnTo>
                      <a:pt x="289" y="816"/>
                    </a:lnTo>
                    <a:lnTo>
                      <a:pt x="508" y="31"/>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0" name="Freeform 77"/>
            <p:cNvSpPr>
              <a:spLocks/>
            </p:cNvSpPr>
            <p:nvPr/>
          </p:nvSpPr>
          <p:spPr bwMode="auto">
            <a:xfrm rot="1998342" flipH="1">
              <a:off x="4221152" y="4557548"/>
              <a:ext cx="403225" cy="626921"/>
            </a:xfrm>
            <a:custGeom>
              <a:avLst/>
              <a:gdLst>
                <a:gd name="T0" fmla="*/ 508 w 508"/>
                <a:gd name="T1" fmla="*/ 31 h 830"/>
                <a:gd name="T2" fmla="*/ 488 w 508"/>
                <a:gd name="T3" fmla="*/ 31 h 830"/>
                <a:gd name="T4" fmla="*/ 470 w 508"/>
                <a:gd name="T5" fmla="*/ 30 h 830"/>
                <a:gd name="T6" fmla="*/ 450 w 508"/>
                <a:gd name="T7" fmla="*/ 30 h 830"/>
                <a:gd name="T8" fmla="*/ 432 w 508"/>
                <a:gd name="T9" fmla="*/ 29 h 830"/>
                <a:gd name="T10" fmla="*/ 413 w 508"/>
                <a:gd name="T11" fmla="*/ 28 h 830"/>
                <a:gd name="T12" fmla="*/ 395 w 508"/>
                <a:gd name="T13" fmla="*/ 25 h 830"/>
                <a:gd name="T14" fmla="*/ 377 w 508"/>
                <a:gd name="T15" fmla="*/ 24 h 830"/>
                <a:gd name="T16" fmla="*/ 358 w 508"/>
                <a:gd name="T17" fmla="*/ 22 h 830"/>
                <a:gd name="T18" fmla="*/ 341 w 508"/>
                <a:gd name="T19" fmla="*/ 20 h 830"/>
                <a:gd name="T20" fmla="*/ 324 w 508"/>
                <a:gd name="T21" fmla="*/ 17 h 830"/>
                <a:gd name="T22" fmla="*/ 306 w 508"/>
                <a:gd name="T23" fmla="*/ 15 h 830"/>
                <a:gd name="T24" fmla="*/ 289 w 508"/>
                <a:gd name="T25" fmla="*/ 13 h 830"/>
                <a:gd name="T26" fmla="*/ 272 w 508"/>
                <a:gd name="T27" fmla="*/ 9 h 830"/>
                <a:gd name="T28" fmla="*/ 254 w 508"/>
                <a:gd name="T29" fmla="*/ 7 h 830"/>
                <a:gd name="T30" fmla="*/ 238 w 508"/>
                <a:gd name="T31" fmla="*/ 4 h 830"/>
                <a:gd name="T32" fmla="*/ 222 w 508"/>
                <a:gd name="T33" fmla="*/ 0 h 830"/>
                <a:gd name="T34" fmla="*/ 0 w 508"/>
                <a:gd name="T35" fmla="*/ 819 h 830"/>
                <a:gd name="T36" fmla="*/ 32 w 508"/>
                <a:gd name="T37" fmla="*/ 823 h 830"/>
                <a:gd name="T38" fmla="*/ 62 w 508"/>
                <a:gd name="T39" fmla="*/ 827 h 830"/>
                <a:gd name="T40" fmla="*/ 92 w 508"/>
                <a:gd name="T41" fmla="*/ 829 h 830"/>
                <a:gd name="T42" fmla="*/ 118 w 508"/>
                <a:gd name="T43" fmla="*/ 830 h 830"/>
                <a:gd name="T44" fmla="*/ 145 w 508"/>
                <a:gd name="T45" fmla="*/ 830 h 830"/>
                <a:gd name="T46" fmla="*/ 168 w 508"/>
                <a:gd name="T47" fmla="*/ 830 h 830"/>
                <a:gd name="T48" fmla="*/ 190 w 508"/>
                <a:gd name="T49" fmla="*/ 829 h 830"/>
                <a:gd name="T50" fmla="*/ 211 w 508"/>
                <a:gd name="T51" fmla="*/ 828 h 830"/>
                <a:gd name="T52" fmla="*/ 228 w 508"/>
                <a:gd name="T53" fmla="*/ 827 h 830"/>
                <a:gd name="T54" fmla="*/ 244 w 508"/>
                <a:gd name="T55" fmla="*/ 824 h 830"/>
                <a:gd name="T56" fmla="*/ 257 w 508"/>
                <a:gd name="T57" fmla="*/ 822 h 830"/>
                <a:gd name="T58" fmla="*/ 268 w 508"/>
                <a:gd name="T59" fmla="*/ 821 h 830"/>
                <a:gd name="T60" fmla="*/ 277 w 508"/>
                <a:gd name="T61" fmla="*/ 819 h 830"/>
                <a:gd name="T62" fmla="*/ 283 w 508"/>
                <a:gd name="T63" fmla="*/ 818 h 830"/>
                <a:gd name="T64" fmla="*/ 288 w 508"/>
                <a:gd name="T65" fmla="*/ 816 h 830"/>
                <a:gd name="T66" fmla="*/ 289 w 508"/>
                <a:gd name="T67" fmla="*/ 816 h 830"/>
                <a:gd name="T68" fmla="*/ 508 w 508"/>
                <a:gd name="T69" fmla="*/ 31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8" h="830">
                  <a:moveTo>
                    <a:pt x="508" y="31"/>
                  </a:moveTo>
                  <a:lnTo>
                    <a:pt x="488" y="31"/>
                  </a:lnTo>
                  <a:lnTo>
                    <a:pt x="470" y="30"/>
                  </a:lnTo>
                  <a:lnTo>
                    <a:pt x="450" y="30"/>
                  </a:lnTo>
                  <a:lnTo>
                    <a:pt x="432" y="29"/>
                  </a:lnTo>
                  <a:lnTo>
                    <a:pt x="413" y="28"/>
                  </a:lnTo>
                  <a:lnTo>
                    <a:pt x="395" y="25"/>
                  </a:lnTo>
                  <a:lnTo>
                    <a:pt x="377" y="24"/>
                  </a:lnTo>
                  <a:lnTo>
                    <a:pt x="358" y="22"/>
                  </a:lnTo>
                  <a:lnTo>
                    <a:pt x="341" y="20"/>
                  </a:lnTo>
                  <a:lnTo>
                    <a:pt x="324" y="17"/>
                  </a:lnTo>
                  <a:lnTo>
                    <a:pt x="306" y="15"/>
                  </a:lnTo>
                  <a:lnTo>
                    <a:pt x="289" y="13"/>
                  </a:lnTo>
                  <a:lnTo>
                    <a:pt x="272" y="9"/>
                  </a:lnTo>
                  <a:lnTo>
                    <a:pt x="254" y="7"/>
                  </a:lnTo>
                  <a:lnTo>
                    <a:pt x="238" y="4"/>
                  </a:lnTo>
                  <a:lnTo>
                    <a:pt x="222" y="0"/>
                  </a:lnTo>
                  <a:lnTo>
                    <a:pt x="0" y="819"/>
                  </a:lnTo>
                  <a:lnTo>
                    <a:pt x="32" y="823"/>
                  </a:lnTo>
                  <a:lnTo>
                    <a:pt x="62" y="827"/>
                  </a:lnTo>
                  <a:lnTo>
                    <a:pt x="92" y="829"/>
                  </a:lnTo>
                  <a:lnTo>
                    <a:pt x="118" y="830"/>
                  </a:lnTo>
                  <a:lnTo>
                    <a:pt x="145" y="830"/>
                  </a:lnTo>
                  <a:lnTo>
                    <a:pt x="168" y="830"/>
                  </a:lnTo>
                  <a:lnTo>
                    <a:pt x="190" y="829"/>
                  </a:lnTo>
                  <a:lnTo>
                    <a:pt x="211" y="828"/>
                  </a:lnTo>
                  <a:lnTo>
                    <a:pt x="228" y="827"/>
                  </a:lnTo>
                  <a:lnTo>
                    <a:pt x="244" y="824"/>
                  </a:lnTo>
                  <a:lnTo>
                    <a:pt x="257" y="822"/>
                  </a:lnTo>
                  <a:lnTo>
                    <a:pt x="268" y="821"/>
                  </a:lnTo>
                  <a:lnTo>
                    <a:pt x="277" y="819"/>
                  </a:lnTo>
                  <a:lnTo>
                    <a:pt x="283" y="818"/>
                  </a:lnTo>
                  <a:lnTo>
                    <a:pt x="288" y="816"/>
                  </a:lnTo>
                  <a:lnTo>
                    <a:pt x="289" y="816"/>
                  </a:lnTo>
                  <a:lnTo>
                    <a:pt x="508" y="31"/>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77"/>
            <p:cNvSpPr>
              <a:spLocks/>
            </p:cNvSpPr>
            <p:nvPr/>
          </p:nvSpPr>
          <p:spPr bwMode="auto">
            <a:xfrm rot="1633814" flipH="1">
              <a:off x="4297681" y="4598589"/>
              <a:ext cx="403225" cy="652895"/>
            </a:xfrm>
            <a:custGeom>
              <a:avLst/>
              <a:gdLst>
                <a:gd name="T0" fmla="*/ 508 w 508"/>
                <a:gd name="T1" fmla="*/ 31 h 830"/>
                <a:gd name="T2" fmla="*/ 488 w 508"/>
                <a:gd name="T3" fmla="*/ 31 h 830"/>
                <a:gd name="T4" fmla="*/ 470 w 508"/>
                <a:gd name="T5" fmla="*/ 30 h 830"/>
                <a:gd name="T6" fmla="*/ 450 w 508"/>
                <a:gd name="T7" fmla="*/ 30 h 830"/>
                <a:gd name="T8" fmla="*/ 432 w 508"/>
                <a:gd name="T9" fmla="*/ 29 h 830"/>
                <a:gd name="T10" fmla="*/ 413 w 508"/>
                <a:gd name="T11" fmla="*/ 28 h 830"/>
                <a:gd name="T12" fmla="*/ 395 w 508"/>
                <a:gd name="T13" fmla="*/ 25 h 830"/>
                <a:gd name="T14" fmla="*/ 377 w 508"/>
                <a:gd name="T15" fmla="*/ 24 h 830"/>
                <a:gd name="T16" fmla="*/ 358 w 508"/>
                <a:gd name="T17" fmla="*/ 22 h 830"/>
                <a:gd name="T18" fmla="*/ 341 w 508"/>
                <a:gd name="T19" fmla="*/ 20 h 830"/>
                <a:gd name="T20" fmla="*/ 324 w 508"/>
                <a:gd name="T21" fmla="*/ 17 h 830"/>
                <a:gd name="T22" fmla="*/ 306 w 508"/>
                <a:gd name="T23" fmla="*/ 15 h 830"/>
                <a:gd name="T24" fmla="*/ 289 w 508"/>
                <a:gd name="T25" fmla="*/ 13 h 830"/>
                <a:gd name="T26" fmla="*/ 272 w 508"/>
                <a:gd name="T27" fmla="*/ 9 h 830"/>
                <a:gd name="T28" fmla="*/ 254 w 508"/>
                <a:gd name="T29" fmla="*/ 7 h 830"/>
                <a:gd name="T30" fmla="*/ 238 w 508"/>
                <a:gd name="T31" fmla="*/ 4 h 830"/>
                <a:gd name="T32" fmla="*/ 222 w 508"/>
                <a:gd name="T33" fmla="*/ 0 h 830"/>
                <a:gd name="T34" fmla="*/ 0 w 508"/>
                <a:gd name="T35" fmla="*/ 819 h 830"/>
                <a:gd name="T36" fmla="*/ 32 w 508"/>
                <a:gd name="T37" fmla="*/ 823 h 830"/>
                <a:gd name="T38" fmla="*/ 62 w 508"/>
                <a:gd name="T39" fmla="*/ 827 h 830"/>
                <a:gd name="T40" fmla="*/ 92 w 508"/>
                <a:gd name="T41" fmla="*/ 829 h 830"/>
                <a:gd name="T42" fmla="*/ 118 w 508"/>
                <a:gd name="T43" fmla="*/ 830 h 830"/>
                <a:gd name="T44" fmla="*/ 145 w 508"/>
                <a:gd name="T45" fmla="*/ 830 h 830"/>
                <a:gd name="T46" fmla="*/ 168 w 508"/>
                <a:gd name="T47" fmla="*/ 830 h 830"/>
                <a:gd name="T48" fmla="*/ 190 w 508"/>
                <a:gd name="T49" fmla="*/ 829 h 830"/>
                <a:gd name="T50" fmla="*/ 211 w 508"/>
                <a:gd name="T51" fmla="*/ 828 h 830"/>
                <a:gd name="T52" fmla="*/ 228 w 508"/>
                <a:gd name="T53" fmla="*/ 827 h 830"/>
                <a:gd name="T54" fmla="*/ 244 w 508"/>
                <a:gd name="T55" fmla="*/ 824 h 830"/>
                <a:gd name="T56" fmla="*/ 257 w 508"/>
                <a:gd name="T57" fmla="*/ 822 h 830"/>
                <a:gd name="T58" fmla="*/ 268 w 508"/>
                <a:gd name="T59" fmla="*/ 821 h 830"/>
                <a:gd name="T60" fmla="*/ 277 w 508"/>
                <a:gd name="T61" fmla="*/ 819 h 830"/>
                <a:gd name="T62" fmla="*/ 283 w 508"/>
                <a:gd name="T63" fmla="*/ 818 h 830"/>
                <a:gd name="T64" fmla="*/ 288 w 508"/>
                <a:gd name="T65" fmla="*/ 816 h 830"/>
                <a:gd name="T66" fmla="*/ 289 w 508"/>
                <a:gd name="T67" fmla="*/ 816 h 830"/>
                <a:gd name="T68" fmla="*/ 508 w 508"/>
                <a:gd name="T69" fmla="*/ 31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8" h="830">
                  <a:moveTo>
                    <a:pt x="508" y="31"/>
                  </a:moveTo>
                  <a:lnTo>
                    <a:pt x="488" y="31"/>
                  </a:lnTo>
                  <a:lnTo>
                    <a:pt x="470" y="30"/>
                  </a:lnTo>
                  <a:lnTo>
                    <a:pt x="450" y="30"/>
                  </a:lnTo>
                  <a:lnTo>
                    <a:pt x="432" y="29"/>
                  </a:lnTo>
                  <a:lnTo>
                    <a:pt x="413" y="28"/>
                  </a:lnTo>
                  <a:lnTo>
                    <a:pt x="395" y="25"/>
                  </a:lnTo>
                  <a:lnTo>
                    <a:pt x="377" y="24"/>
                  </a:lnTo>
                  <a:lnTo>
                    <a:pt x="358" y="22"/>
                  </a:lnTo>
                  <a:lnTo>
                    <a:pt x="341" y="20"/>
                  </a:lnTo>
                  <a:lnTo>
                    <a:pt x="324" y="17"/>
                  </a:lnTo>
                  <a:lnTo>
                    <a:pt x="306" y="15"/>
                  </a:lnTo>
                  <a:lnTo>
                    <a:pt x="289" y="13"/>
                  </a:lnTo>
                  <a:lnTo>
                    <a:pt x="272" y="9"/>
                  </a:lnTo>
                  <a:lnTo>
                    <a:pt x="254" y="7"/>
                  </a:lnTo>
                  <a:lnTo>
                    <a:pt x="238" y="4"/>
                  </a:lnTo>
                  <a:lnTo>
                    <a:pt x="222" y="0"/>
                  </a:lnTo>
                  <a:lnTo>
                    <a:pt x="0" y="819"/>
                  </a:lnTo>
                  <a:lnTo>
                    <a:pt x="32" y="823"/>
                  </a:lnTo>
                  <a:lnTo>
                    <a:pt x="62" y="827"/>
                  </a:lnTo>
                  <a:lnTo>
                    <a:pt x="92" y="829"/>
                  </a:lnTo>
                  <a:lnTo>
                    <a:pt x="118" y="830"/>
                  </a:lnTo>
                  <a:lnTo>
                    <a:pt x="145" y="830"/>
                  </a:lnTo>
                  <a:lnTo>
                    <a:pt x="168" y="830"/>
                  </a:lnTo>
                  <a:lnTo>
                    <a:pt x="190" y="829"/>
                  </a:lnTo>
                  <a:lnTo>
                    <a:pt x="211" y="828"/>
                  </a:lnTo>
                  <a:lnTo>
                    <a:pt x="228" y="827"/>
                  </a:lnTo>
                  <a:lnTo>
                    <a:pt x="244" y="824"/>
                  </a:lnTo>
                  <a:lnTo>
                    <a:pt x="257" y="822"/>
                  </a:lnTo>
                  <a:lnTo>
                    <a:pt x="268" y="821"/>
                  </a:lnTo>
                  <a:lnTo>
                    <a:pt x="277" y="819"/>
                  </a:lnTo>
                  <a:lnTo>
                    <a:pt x="283" y="818"/>
                  </a:lnTo>
                  <a:lnTo>
                    <a:pt x="288" y="816"/>
                  </a:lnTo>
                  <a:lnTo>
                    <a:pt x="289" y="816"/>
                  </a:lnTo>
                  <a:lnTo>
                    <a:pt x="508" y="31"/>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77"/>
            <p:cNvSpPr>
              <a:spLocks/>
            </p:cNvSpPr>
            <p:nvPr/>
          </p:nvSpPr>
          <p:spPr bwMode="auto">
            <a:xfrm rot="1275891" flipH="1">
              <a:off x="4512012" y="4662290"/>
              <a:ext cx="403225" cy="603606"/>
            </a:xfrm>
            <a:custGeom>
              <a:avLst/>
              <a:gdLst>
                <a:gd name="T0" fmla="*/ 508 w 508"/>
                <a:gd name="T1" fmla="*/ 31 h 830"/>
                <a:gd name="T2" fmla="*/ 488 w 508"/>
                <a:gd name="T3" fmla="*/ 31 h 830"/>
                <a:gd name="T4" fmla="*/ 470 w 508"/>
                <a:gd name="T5" fmla="*/ 30 h 830"/>
                <a:gd name="T6" fmla="*/ 450 w 508"/>
                <a:gd name="T7" fmla="*/ 30 h 830"/>
                <a:gd name="T8" fmla="*/ 432 w 508"/>
                <a:gd name="T9" fmla="*/ 29 h 830"/>
                <a:gd name="T10" fmla="*/ 413 w 508"/>
                <a:gd name="T11" fmla="*/ 28 h 830"/>
                <a:gd name="T12" fmla="*/ 395 w 508"/>
                <a:gd name="T13" fmla="*/ 25 h 830"/>
                <a:gd name="T14" fmla="*/ 377 w 508"/>
                <a:gd name="T15" fmla="*/ 24 h 830"/>
                <a:gd name="T16" fmla="*/ 358 w 508"/>
                <a:gd name="T17" fmla="*/ 22 h 830"/>
                <a:gd name="T18" fmla="*/ 341 w 508"/>
                <a:gd name="T19" fmla="*/ 20 h 830"/>
                <a:gd name="T20" fmla="*/ 324 w 508"/>
                <a:gd name="T21" fmla="*/ 17 h 830"/>
                <a:gd name="T22" fmla="*/ 306 w 508"/>
                <a:gd name="T23" fmla="*/ 15 h 830"/>
                <a:gd name="T24" fmla="*/ 289 w 508"/>
                <a:gd name="T25" fmla="*/ 13 h 830"/>
                <a:gd name="T26" fmla="*/ 272 w 508"/>
                <a:gd name="T27" fmla="*/ 9 h 830"/>
                <a:gd name="T28" fmla="*/ 254 w 508"/>
                <a:gd name="T29" fmla="*/ 7 h 830"/>
                <a:gd name="T30" fmla="*/ 238 w 508"/>
                <a:gd name="T31" fmla="*/ 4 h 830"/>
                <a:gd name="T32" fmla="*/ 222 w 508"/>
                <a:gd name="T33" fmla="*/ 0 h 830"/>
                <a:gd name="T34" fmla="*/ 0 w 508"/>
                <a:gd name="T35" fmla="*/ 819 h 830"/>
                <a:gd name="T36" fmla="*/ 32 w 508"/>
                <a:gd name="T37" fmla="*/ 823 h 830"/>
                <a:gd name="T38" fmla="*/ 62 w 508"/>
                <a:gd name="T39" fmla="*/ 827 h 830"/>
                <a:gd name="T40" fmla="*/ 92 w 508"/>
                <a:gd name="T41" fmla="*/ 829 h 830"/>
                <a:gd name="T42" fmla="*/ 118 w 508"/>
                <a:gd name="T43" fmla="*/ 830 h 830"/>
                <a:gd name="T44" fmla="*/ 145 w 508"/>
                <a:gd name="T45" fmla="*/ 830 h 830"/>
                <a:gd name="T46" fmla="*/ 168 w 508"/>
                <a:gd name="T47" fmla="*/ 830 h 830"/>
                <a:gd name="T48" fmla="*/ 190 w 508"/>
                <a:gd name="T49" fmla="*/ 829 h 830"/>
                <a:gd name="T50" fmla="*/ 211 w 508"/>
                <a:gd name="T51" fmla="*/ 828 h 830"/>
                <a:gd name="T52" fmla="*/ 228 w 508"/>
                <a:gd name="T53" fmla="*/ 827 h 830"/>
                <a:gd name="T54" fmla="*/ 244 w 508"/>
                <a:gd name="T55" fmla="*/ 824 h 830"/>
                <a:gd name="T56" fmla="*/ 257 w 508"/>
                <a:gd name="T57" fmla="*/ 822 h 830"/>
                <a:gd name="T58" fmla="*/ 268 w 508"/>
                <a:gd name="T59" fmla="*/ 821 h 830"/>
                <a:gd name="T60" fmla="*/ 277 w 508"/>
                <a:gd name="T61" fmla="*/ 819 h 830"/>
                <a:gd name="T62" fmla="*/ 283 w 508"/>
                <a:gd name="T63" fmla="*/ 818 h 830"/>
                <a:gd name="T64" fmla="*/ 288 w 508"/>
                <a:gd name="T65" fmla="*/ 816 h 830"/>
                <a:gd name="T66" fmla="*/ 289 w 508"/>
                <a:gd name="T67" fmla="*/ 816 h 830"/>
                <a:gd name="T68" fmla="*/ 508 w 508"/>
                <a:gd name="T69" fmla="*/ 31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8" h="830">
                  <a:moveTo>
                    <a:pt x="508" y="31"/>
                  </a:moveTo>
                  <a:lnTo>
                    <a:pt x="488" y="31"/>
                  </a:lnTo>
                  <a:lnTo>
                    <a:pt x="470" y="30"/>
                  </a:lnTo>
                  <a:lnTo>
                    <a:pt x="450" y="30"/>
                  </a:lnTo>
                  <a:lnTo>
                    <a:pt x="432" y="29"/>
                  </a:lnTo>
                  <a:lnTo>
                    <a:pt x="413" y="28"/>
                  </a:lnTo>
                  <a:lnTo>
                    <a:pt x="395" y="25"/>
                  </a:lnTo>
                  <a:lnTo>
                    <a:pt x="377" y="24"/>
                  </a:lnTo>
                  <a:lnTo>
                    <a:pt x="358" y="22"/>
                  </a:lnTo>
                  <a:lnTo>
                    <a:pt x="341" y="20"/>
                  </a:lnTo>
                  <a:lnTo>
                    <a:pt x="324" y="17"/>
                  </a:lnTo>
                  <a:lnTo>
                    <a:pt x="306" y="15"/>
                  </a:lnTo>
                  <a:lnTo>
                    <a:pt x="289" y="13"/>
                  </a:lnTo>
                  <a:lnTo>
                    <a:pt x="272" y="9"/>
                  </a:lnTo>
                  <a:lnTo>
                    <a:pt x="254" y="7"/>
                  </a:lnTo>
                  <a:lnTo>
                    <a:pt x="238" y="4"/>
                  </a:lnTo>
                  <a:lnTo>
                    <a:pt x="222" y="0"/>
                  </a:lnTo>
                  <a:lnTo>
                    <a:pt x="0" y="819"/>
                  </a:lnTo>
                  <a:lnTo>
                    <a:pt x="32" y="823"/>
                  </a:lnTo>
                  <a:lnTo>
                    <a:pt x="62" y="827"/>
                  </a:lnTo>
                  <a:lnTo>
                    <a:pt x="92" y="829"/>
                  </a:lnTo>
                  <a:lnTo>
                    <a:pt x="118" y="830"/>
                  </a:lnTo>
                  <a:lnTo>
                    <a:pt x="145" y="830"/>
                  </a:lnTo>
                  <a:lnTo>
                    <a:pt x="168" y="830"/>
                  </a:lnTo>
                  <a:lnTo>
                    <a:pt x="190" y="829"/>
                  </a:lnTo>
                  <a:lnTo>
                    <a:pt x="211" y="828"/>
                  </a:lnTo>
                  <a:lnTo>
                    <a:pt x="228" y="827"/>
                  </a:lnTo>
                  <a:lnTo>
                    <a:pt x="244" y="824"/>
                  </a:lnTo>
                  <a:lnTo>
                    <a:pt x="257" y="822"/>
                  </a:lnTo>
                  <a:lnTo>
                    <a:pt x="268" y="821"/>
                  </a:lnTo>
                  <a:lnTo>
                    <a:pt x="277" y="819"/>
                  </a:lnTo>
                  <a:lnTo>
                    <a:pt x="283" y="818"/>
                  </a:lnTo>
                  <a:lnTo>
                    <a:pt x="288" y="816"/>
                  </a:lnTo>
                  <a:lnTo>
                    <a:pt x="289" y="816"/>
                  </a:lnTo>
                  <a:lnTo>
                    <a:pt x="508" y="31"/>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77"/>
            <p:cNvSpPr>
              <a:spLocks/>
            </p:cNvSpPr>
            <p:nvPr/>
          </p:nvSpPr>
          <p:spPr bwMode="auto">
            <a:xfrm rot="667101" flipH="1">
              <a:off x="4404075" y="4715412"/>
              <a:ext cx="403225" cy="603606"/>
            </a:xfrm>
            <a:custGeom>
              <a:avLst/>
              <a:gdLst>
                <a:gd name="T0" fmla="*/ 508 w 508"/>
                <a:gd name="T1" fmla="*/ 31 h 830"/>
                <a:gd name="T2" fmla="*/ 488 w 508"/>
                <a:gd name="T3" fmla="*/ 31 h 830"/>
                <a:gd name="T4" fmla="*/ 470 w 508"/>
                <a:gd name="T5" fmla="*/ 30 h 830"/>
                <a:gd name="T6" fmla="*/ 450 w 508"/>
                <a:gd name="T7" fmla="*/ 30 h 830"/>
                <a:gd name="T8" fmla="*/ 432 w 508"/>
                <a:gd name="T9" fmla="*/ 29 h 830"/>
                <a:gd name="T10" fmla="*/ 413 w 508"/>
                <a:gd name="T11" fmla="*/ 28 h 830"/>
                <a:gd name="T12" fmla="*/ 395 w 508"/>
                <a:gd name="T13" fmla="*/ 25 h 830"/>
                <a:gd name="T14" fmla="*/ 377 w 508"/>
                <a:gd name="T15" fmla="*/ 24 h 830"/>
                <a:gd name="T16" fmla="*/ 358 w 508"/>
                <a:gd name="T17" fmla="*/ 22 h 830"/>
                <a:gd name="T18" fmla="*/ 341 w 508"/>
                <a:gd name="T19" fmla="*/ 20 h 830"/>
                <a:gd name="T20" fmla="*/ 324 w 508"/>
                <a:gd name="T21" fmla="*/ 17 h 830"/>
                <a:gd name="T22" fmla="*/ 306 w 508"/>
                <a:gd name="T23" fmla="*/ 15 h 830"/>
                <a:gd name="T24" fmla="*/ 289 w 508"/>
                <a:gd name="T25" fmla="*/ 13 h 830"/>
                <a:gd name="T26" fmla="*/ 272 w 508"/>
                <a:gd name="T27" fmla="*/ 9 h 830"/>
                <a:gd name="T28" fmla="*/ 254 w 508"/>
                <a:gd name="T29" fmla="*/ 7 h 830"/>
                <a:gd name="T30" fmla="*/ 238 w 508"/>
                <a:gd name="T31" fmla="*/ 4 h 830"/>
                <a:gd name="T32" fmla="*/ 222 w 508"/>
                <a:gd name="T33" fmla="*/ 0 h 830"/>
                <a:gd name="T34" fmla="*/ 0 w 508"/>
                <a:gd name="T35" fmla="*/ 819 h 830"/>
                <a:gd name="T36" fmla="*/ 32 w 508"/>
                <a:gd name="T37" fmla="*/ 823 h 830"/>
                <a:gd name="T38" fmla="*/ 62 w 508"/>
                <a:gd name="T39" fmla="*/ 827 h 830"/>
                <a:gd name="T40" fmla="*/ 92 w 508"/>
                <a:gd name="T41" fmla="*/ 829 h 830"/>
                <a:gd name="T42" fmla="*/ 118 w 508"/>
                <a:gd name="T43" fmla="*/ 830 h 830"/>
                <a:gd name="T44" fmla="*/ 145 w 508"/>
                <a:gd name="T45" fmla="*/ 830 h 830"/>
                <a:gd name="T46" fmla="*/ 168 w 508"/>
                <a:gd name="T47" fmla="*/ 830 h 830"/>
                <a:gd name="T48" fmla="*/ 190 w 508"/>
                <a:gd name="T49" fmla="*/ 829 h 830"/>
                <a:gd name="T50" fmla="*/ 211 w 508"/>
                <a:gd name="T51" fmla="*/ 828 h 830"/>
                <a:gd name="T52" fmla="*/ 228 w 508"/>
                <a:gd name="T53" fmla="*/ 827 h 830"/>
                <a:gd name="T54" fmla="*/ 244 w 508"/>
                <a:gd name="T55" fmla="*/ 824 h 830"/>
                <a:gd name="T56" fmla="*/ 257 w 508"/>
                <a:gd name="T57" fmla="*/ 822 h 830"/>
                <a:gd name="T58" fmla="*/ 268 w 508"/>
                <a:gd name="T59" fmla="*/ 821 h 830"/>
                <a:gd name="T60" fmla="*/ 277 w 508"/>
                <a:gd name="T61" fmla="*/ 819 h 830"/>
                <a:gd name="T62" fmla="*/ 283 w 508"/>
                <a:gd name="T63" fmla="*/ 818 h 830"/>
                <a:gd name="T64" fmla="*/ 288 w 508"/>
                <a:gd name="T65" fmla="*/ 816 h 830"/>
                <a:gd name="T66" fmla="*/ 289 w 508"/>
                <a:gd name="T67" fmla="*/ 816 h 830"/>
                <a:gd name="T68" fmla="*/ 508 w 508"/>
                <a:gd name="T69" fmla="*/ 31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8" h="830">
                  <a:moveTo>
                    <a:pt x="508" y="31"/>
                  </a:moveTo>
                  <a:lnTo>
                    <a:pt x="488" y="31"/>
                  </a:lnTo>
                  <a:lnTo>
                    <a:pt x="470" y="30"/>
                  </a:lnTo>
                  <a:lnTo>
                    <a:pt x="450" y="30"/>
                  </a:lnTo>
                  <a:lnTo>
                    <a:pt x="432" y="29"/>
                  </a:lnTo>
                  <a:lnTo>
                    <a:pt x="413" y="28"/>
                  </a:lnTo>
                  <a:lnTo>
                    <a:pt x="395" y="25"/>
                  </a:lnTo>
                  <a:lnTo>
                    <a:pt x="377" y="24"/>
                  </a:lnTo>
                  <a:lnTo>
                    <a:pt x="358" y="22"/>
                  </a:lnTo>
                  <a:lnTo>
                    <a:pt x="341" y="20"/>
                  </a:lnTo>
                  <a:lnTo>
                    <a:pt x="324" y="17"/>
                  </a:lnTo>
                  <a:lnTo>
                    <a:pt x="306" y="15"/>
                  </a:lnTo>
                  <a:lnTo>
                    <a:pt x="289" y="13"/>
                  </a:lnTo>
                  <a:lnTo>
                    <a:pt x="272" y="9"/>
                  </a:lnTo>
                  <a:lnTo>
                    <a:pt x="254" y="7"/>
                  </a:lnTo>
                  <a:lnTo>
                    <a:pt x="238" y="4"/>
                  </a:lnTo>
                  <a:lnTo>
                    <a:pt x="222" y="0"/>
                  </a:lnTo>
                  <a:lnTo>
                    <a:pt x="0" y="819"/>
                  </a:lnTo>
                  <a:lnTo>
                    <a:pt x="32" y="823"/>
                  </a:lnTo>
                  <a:lnTo>
                    <a:pt x="62" y="827"/>
                  </a:lnTo>
                  <a:lnTo>
                    <a:pt x="92" y="829"/>
                  </a:lnTo>
                  <a:lnTo>
                    <a:pt x="118" y="830"/>
                  </a:lnTo>
                  <a:lnTo>
                    <a:pt x="145" y="830"/>
                  </a:lnTo>
                  <a:lnTo>
                    <a:pt x="168" y="830"/>
                  </a:lnTo>
                  <a:lnTo>
                    <a:pt x="190" y="829"/>
                  </a:lnTo>
                  <a:lnTo>
                    <a:pt x="211" y="828"/>
                  </a:lnTo>
                  <a:lnTo>
                    <a:pt x="228" y="827"/>
                  </a:lnTo>
                  <a:lnTo>
                    <a:pt x="244" y="824"/>
                  </a:lnTo>
                  <a:lnTo>
                    <a:pt x="257" y="822"/>
                  </a:lnTo>
                  <a:lnTo>
                    <a:pt x="268" y="821"/>
                  </a:lnTo>
                  <a:lnTo>
                    <a:pt x="277" y="819"/>
                  </a:lnTo>
                  <a:lnTo>
                    <a:pt x="283" y="818"/>
                  </a:lnTo>
                  <a:lnTo>
                    <a:pt x="288" y="816"/>
                  </a:lnTo>
                  <a:lnTo>
                    <a:pt x="289" y="816"/>
                  </a:lnTo>
                  <a:lnTo>
                    <a:pt x="508" y="31"/>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 name="Picture 6" descr="http://sharepoint-careers.com/wp-content/uploads/2012/10/sharepoint-2013-logo.jpg"/>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66369"/>
            <a:stretch/>
          </p:blipFill>
          <p:spPr bwMode="auto">
            <a:xfrm rot="1101298">
              <a:off x="4343419" y="4688085"/>
              <a:ext cx="678924" cy="610941"/>
            </a:xfrm>
            <a:prstGeom prst="rect">
              <a:avLst/>
            </a:prstGeom>
            <a:noFill/>
            <a:extLst>
              <a:ext uri="{909E8E84-426E-40DD-AFC4-6F175D3DCCD1}">
                <a14:hiddenFill xmlns:a14="http://schemas.microsoft.com/office/drawing/2010/main">
                  <a:solidFill>
                    <a:srgbClr val="FFFFFF"/>
                  </a:solidFill>
                </a14:hiddenFill>
              </a:ext>
            </a:extLst>
          </p:spPr>
        </p:pic>
      </p:grpSp>
      <p:sp>
        <p:nvSpPr>
          <p:cNvPr id="136" name="Oval Callout 135"/>
          <p:cNvSpPr/>
          <p:nvPr/>
        </p:nvSpPr>
        <p:spPr bwMode="auto">
          <a:xfrm>
            <a:off x="5438592" y="1661721"/>
            <a:ext cx="2603437" cy="1530741"/>
          </a:xfrm>
          <a:prstGeom prst="wedgeEllipseCallout">
            <a:avLst>
              <a:gd name="adj1" fmla="val -67759"/>
              <a:gd name="adj2" fmla="val 55631"/>
            </a:avLst>
          </a:prstGeom>
          <a:solidFill>
            <a:schemeClr val="bg1">
              <a:lumMod val="85000"/>
            </a:schemeClr>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rgbClr val="000000"/>
                </a:solidFill>
              </a:rPr>
              <a:t>These Documents Are </a:t>
            </a:r>
            <a:r>
              <a:rPr lang="en-US" sz="2400" b="1" dirty="0" smtClean="0">
                <a:solidFill>
                  <a:srgbClr val="000000"/>
                </a:solidFill>
              </a:rPr>
              <a:t>Checked Out</a:t>
            </a:r>
            <a:r>
              <a:rPr lang="en-US" sz="2400" dirty="0" smtClean="0">
                <a:solidFill>
                  <a:srgbClr val="000000"/>
                </a:solidFill>
              </a:rPr>
              <a:t>!</a:t>
            </a:r>
            <a:endParaRPr lang="en-US" sz="2400" b="1" dirty="0">
              <a:solidFill>
                <a:srgbClr val="000000"/>
              </a:solidFill>
            </a:endParaRPr>
          </a:p>
        </p:txBody>
      </p:sp>
      <p:cxnSp>
        <p:nvCxnSpPr>
          <p:cNvPr id="138" name="Straight Arrow Connector 137"/>
          <p:cNvCxnSpPr/>
          <p:nvPr/>
        </p:nvCxnSpPr>
        <p:spPr>
          <a:xfrm flipV="1">
            <a:off x="1716176" y="4510506"/>
            <a:ext cx="597965" cy="949884"/>
          </a:xfrm>
          <a:prstGeom prst="straightConnector1">
            <a:avLst/>
          </a:prstGeom>
          <a:ln w="76200">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3773429"/>
      </p:ext>
    </p:extLst>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48"/>
          <p:cNvSpPr>
            <a:spLocks/>
          </p:cNvSpPr>
          <p:nvPr/>
        </p:nvSpPr>
        <p:spPr bwMode="auto">
          <a:xfrm>
            <a:off x="2468437" y="5826442"/>
            <a:ext cx="2523822" cy="1246709"/>
          </a:xfrm>
          <a:custGeom>
            <a:avLst/>
            <a:gdLst>
              <a:gd name="T0" fmla="*/ 0 w 1235"/>
              <a:gd name="T1" fmla="*/ 455 h 770"/>
              <a:gd name="T2" fmla="*/ 5 w 1235"/>
              <a:gd name="T3" fmla="*/ 377 h 770"/>
              <a:gd name="T4" fmla="*/ 31 w 1235"/>
              <a:gd name="T5" fmla="*/ 305 h 770"/>
              <a:gd name="T6" fmla="*/ 82 w 1235"/>
              <a:gd name="T7" fmla="*/ 233 h 770"/>
              <a:gd name="T8" fmla="*/ 149 w 1235"/>
              <a:gd name="T9" fmla="*/ 165 h 770"/>
              <a:gd name="T10" fmla="*/ 232 w 1235"/>
              <a:gd name="T11" fmla="*/ 108 h 770"/>
              <a:gd name="T12" fmla="*/ 336 w 1235"/>
              <a:gd name="T13" fmla="*/ 62 h 770"/>
              <a:gd name="T14" fmla="*/ 449 w 1235"/>
              <a:gd name="T15" fmla="*/ 26 h 770"/>
              <a:gd name="T16" fmla="*/ 573 w 1235"/>
              <a:gd name="T17" fmla="*/ 5 h 770"/>
              <a:gd name="T18" fmla="*/ 635 w 1235"/>
              <a:gd name="T19" fmla="*/ 0 h 770"/>
              <a:gd name="T20" fmla="*/ 754 w 1235"/>
              <a:gd name="T21" fmla="*/ 0 h 770"/>
              <a:gd name="T22" fmla="*/ 868 w 1235"/>
              <a:gd name="T23" fmla="*/ 15 h 770"/>
              <a:gd name="T24" fmla="*/ 971 w 1235"/>
              <a:gd name="T25" fmla="*/ 46 h 770"/>
              <a:gd name="T26" fmla="*/ 1065 w 1235"/>
              <a:gd name="T27" fmla="*/ 88 h 770"/>
              <a:gd name="T28" fmla="*/ 1137 w 1235"/>
              <a:gd name="T29" fmla="*/ 139 h 770"/>
              <a:gd name="T30" fmla="*/ 1194 w 1235"/>
              <a:gd name="T31" fmla="*/ 202 h 770"/>
              <a:gd name="T32" fmla="*/ 1225 w 1235"/>
              <a:gd name="T33" fmla="*/ 269 h 770"/>
              <a:gd name="T34" fmla="*/ 1235 w 1235"/>
              <a:gd name="T35" fmla="*/ 310 h 770"/>
              <a:gd name="T36" fmla="*/ 1230 w 1235"/>
              <a:gd name="T37" fmla="*/ 388 h 770"/>
              <a:gd name="T38" fmla="*/ 1204 w 1235"/>
              <a:gd name="T39" fmla="*/ 460 h 770"/>
              <a:gd name="T40" fmla="*/ 1152 w 1235"/>
              <a:gd name="T41" fmla="*/ 532 h 770"/>
              <a:gd name="T42" fmla="*/ 1085 w 1235"/>
              <a:gd name="T43" fmla="*/ 600 h 770"/>
              <a:gd name="T44" fmla="*/ 997 w 1235"/>
              <a:gd name="T45" fmla="*/ 656 h 770"/>
              <a:gd name="T46" fmla="*/ 899 w 1235"/>
              <a:gd name="T47" fmla="*/ 703 h 770"/>
              <a:gd name="T48" fmla="*/ 785 w 1235"/>
              <a:gd name="T49" fmla="*/ 739 h 770"/>
              <a:gd name="T50" fmla="*/ 661 w 1235"/>
              <a:gd name="T51" fmla="*/ 760 h 770"/>
              <a:gd name="T52" fmla="*/ 599 w 1235"/>
              <a:gd name="T53" fmla="*/ 765 h 770"/>
              <a:gd name="T54" fmla="*/ 475 w 1235"/>
              <a:gd name="T55" fmla="*/ 765 h 770"/>
              <a:gd name="T56" fmla="*/ 361 w 1235"/>
              <a:gd name="T57" fmla="*/ 749 h 770"/>
              <a:gd name="T58" fmla="*/ 258 w 1235"/>
              <a:gd name="T59" fmla="*/ 724 h 770"/>
              <a:gd name="T60" fmla="*/ 170 w 1235"/>
              <a:gd name="T61" fmla="*/ 682 h 770"/>
              <a:gd name="T62" fmla="*/ 98 w 1235"/>
              <a:gd name="T63" fmla="*/ 625 h 770"/>
              <a:gd name="T64" fmla="*/ 41 w 1235"/>
              <a:gd name="T65" fmla="*/ 563 h 770"/>
              <a:gd name="T66" fmla="*/ 10 w 1235"/>
              <a:gd name="T67" fmla="*/ 496 h 770"/>
              <a:gd name="T68" fmla="*/ 0 w 1235"/>
              <a:gd name="T69" fmla="*/ 45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5" h="770">
                <a:moveTo>
                  <a:pt x="0" y="455"/>
                </a:moveTo>
                <a:lnTo>
                  <a:pt x="0" y="455"/>
                </a:lnTo>
                <a:lnTo>
                  <a:pt x="0" y="419"/>
                </a:lnTo>
                <a:lnTo>
                  <a:pt x="5" y="377"/>
                </a:lnTo>
                <a:lnTo>
                  <a:pt x="15" y="341"/>
                </a:lnTo>
                <a:lnTo>
                  <a:pt x="31" y="305"/>
                </a:lnTo>
                <a:lnTo>
                  <a:pt x="51" y="269"/>
                </a:lnTo>
                <a:lnTo>
                  <a:pt x="82" y="233"/>
                </a:lnTo>
                <a:lnTo>
                  <a:pt x="113" y="202"/>
                </a:lnTo>
                <a:lnTo>
                  <a:pt x="149" y="165"/>
                </a:lnTo>
                <a:lnTo>
                  <a:pt x="191" y="139"/>
                </a:lnTo>
                <a:lnTo>
                  <a:pt x="232" y="108"/>
                </a:lnTo>
                <a:lnTo>
                  <a:pt x="284" y="88"/>
                </a:lnTo>
                <a:lnTo>
                  <a:pt x="336" y="62"/>
                </a:lnTo>
                <a:lnTo>
                  <a:pt x="392" y="46"/>
                </a:lnTo>
                <a:lnTo>
                  <a:pt x="449" y="26"/>
                </a:lnTo>
                <a:lnTo>
                  <a:pt x="506" y="15"/>
                </a:lnTo>
                <a:lnTo>
                  <a:pt x="573" y="5"/>
                </a:lnTo>
                <a:lnTo>
                  <a:pt x="573" y="5"/>
                </a:lnTo>
                <a:lnTo>
                  <a:pt x="635" y="0"/>
                </a:lnTo>
                <a:lnTo>
                  <a:pt x="697" y="0"/>
                </a:lnTo>
                <a:lnTo>
                  <a:pt x="754" y="0"/>
                </a:lnTo>
                <a:lnTo>
                  <a:pt x="816" y="5"/>
                </a:lnTo>
                <a:lnTo>
                  <a:pt x="868" y="15"/>
                </a:lnTo>
                <a:lnTo>
                  <a:pt x="925" y="31"/>
                </a:lnTo>
                <a:lnTo>
                  <a:pt x="971" y="46"/>
                </a:lnTo>
                <a:lnTo>
                  <a:pt x="1018" y="62"/>
                </a:lnTo>
                <a:lnTo>
                  <a:pt x="1065" y="88"/>
                </a:lnTo>
                <a:lnTo>
                  <a:pt x="1101" y="108"/>
                </a:lnTo>
                <a:lnTo>
                  <a:pt x="1137" y="139"/>
                </a:lnTo>
                <a:lnTo>
                  <a:pt x="1168" y="171"/>
                </a:lnTo>
                <a:lnTo>
                  <a:pt x="1194" y="202"/>
                </a:lnTo>
                <a:lnTo>
                  <a:pt x="1209" y="233"/>
                </a:lnTo>
                <a:lnTo>
                  <a:pt x="1225" y="269"/>
                </a:lnTo>
                <a:lnTo>
                  <a:pt x="1235" y="310"/>
                </a:lnTo>
                <a:lnTo>
                  <a:pt x="1235" y="310"/>
                </a:lnTo>
                <a:lnTo>
                  <a:pt x="1235" y="346"/>
                </a:lnTo>
                <a:lnTo>
                  <a:pt x="1230" y="388"/>
                </a:lnTo>
                <a:lnTo>
                  <a:pt x="1220" y="424"/>
                </a:lnTo>
                <a:lnTo>
                  <a:pt x="1204" y="460"/>
                </a:lnTo>
                <a:lnTo>
                  <a:pt x="1178" y="496"/>
                </a:lnTo>
                <a:lnTo>
                  <a:pt x="1152" y="532"/>
                </a:lnTo>
                <a:lnTo>
                  <a:pt x="1121" y="569"/>
                </a:lnTo>
                <a:lnTo>
                  <a:pt x="1085" y="600"/>
                </a:lnTo>
                <a:lnTo>
                  <a:pt x="1044" y="625"/>
                </a:lnTo>
                <a:lnTo>
                  <a:pt x="997" y="656"/>
                </a:lnTo>
                <a:lnTo>
                  <a:pt x="951" y="682"/>
                </a:lnTo>
                <a:lnTo>
                  <a:pt x="899" y="703"/>
                </a:lnTo>
                <a:lnTo>
                  <a:pt x="842" y="724"/>
                </a:lnTo>
                <a:lnTo>
                  <a:pt x="785" y="739"/>
                </a:lnTo>
                <a:lnTo>
                  <a:pt x="723" y="749"/>
                </a:lnTo>
                <a:lnTo>
                  <a:pt x="661" y="760"/>
                </a:lnTo>
                <a:lnTo>
                  <a:pt x="661" y="760"/>
                </a:lnTo>
                <a:lnTo>
                  <a:pt x="599" y="765"/>
                </a:lnTo>
                <a:lnTo>
                  <a:pt x="537" y="770"/>
                </a:lnTo>
                <a:lnTo>
                  <a:pt x="475" y="765"/>
                </a:lnTo>
                <a:lnTo>
                  <a:pt x="418" y="760"/>
                </a:lnTo>
                <a:lnTo>
                  <a:pt x="361" y="749"/>
                </a:lnTo>
                <a:lnTo>
                  <a:pt x="310" y="739"/>
                </a:lnTo>
                <a:lnTo>
                  <a:pt x="258" y="724"/>
                </a:lnTo>
                <a:lnTo>
                  <a:pt x="212" y="703"/>
                </a:lnTo>
                <a:lnTo>
                  <a:pt x="170" y="682"/>
                </a:lnTo>
                <a:lnTo>
                  <a:pt x="129" y="656"/>
                </a:lnTo>
                <a:lnTo>
                  <a:pt x="98" y="625"/>
                </a:lnTo>
                <a:lnTo>
                  <a:pt x="67" y="600"/>
                </a:lnTo>
                <a:lnTo>
                  <a:pt x="41" y="563"/>
                </a:lnTo>
                <a:lnTo>
                  <a:pt x="20" y="532"/>
                </a:lnTo>
                <a:lnTo>
                  <a:pt x="10" y="496"/>
                </a:lnTo>
                <a:lnTo>
                  <a:pt x="0" y="455"/>
                </a:lnTo>
                <a:lnTo>
                  <a:pt x="0" y="4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 name="Title 1"/>
          <p:cNvSpPr txBox="1">
            <a:spLocks/>
          </p:cNvSpPr>
          <p:nvPr/>
        </p:nvSpPr>
        <p:spPr>
          <a:xfrm>
            <a:off x="768793" y="502708"/>
            <a:ext cx="11240644" cy="1165754"/>
          </a:xfrm>
          <a:prstGeom prst="rect">
            <a:avLst/>
          </a:prstGeom>
        </p:spPr>
        <p:txBody>
          <a:bodyPr lIns="124358" tIns="62179" rIns="124358" bIns="62179"/>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smtClean="0">
                <a:solidFill>
                  <a:srgbClr val="000000"/>
                </a:solidFill>
                <a:latin typeface="+mn-lt"/>
              </a:rPr>
              <a:t>SharePoint Can Be </a:t>
            </a:r>
            <a:r>
              <a:rPr lang="en-US" sz="6000" b="1" dirty="0" smtClean="0">
                <a:solidFill>
                  <a:srgbClr val="CC6600"/>
                </a:solidFill>
                <a:latin typeface="+mn-lt"/>
              </a:rPr>
              <a:t>Intrusive</a:t>
            </a:r>
            <a:endParaRPr lang="en-US" sz="6000" b="1" dirty="0">
              <a:latin typeface="+mn-lt"/>
            </a:endParaRPr>
          </a:p>
        </p:txBody>
      </p:sp>
      <p:grpSp>
        <p:nvGrpSpPr>
          <p:cNvPr id="4" name="Group 3"/>
          <p:cNvGrpSpPr/>
          <p:nvPr/>
        </p:nvGrpSpPr>
        <p:grpSpPr>
          <a:xfrm>
            <a:off x="6218237" y="1439862"/>
            <a:ext cx="5334000" cy="4267200"/>
            <a:chOff x="1493837" y="1820862"/>
            <a:chExt cx="4572000" cy="3907350"/>
          </a:xfrm>
        </p:grpSpPr>
        <p:pic>
          <p:nvPicPr>
            <p:cNvPr id="2050" name="Picture 2" descr="http://ecologyofdelusions.files.wordpress.com/2011/12/bathroom-st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3837" y="1820862"/>
              <a:ext cx="4572000" cy="39073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bwMode="auto">
            <a:xfrm>
              <a:off x="2027237" y="4945062"/>
              <a:ext cx="1524000" cy="78315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4008437" y="4923912"/>
              <a:ext cx="1524000" cy="78315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20" name="Group 19"/>
          <p:cNvGrpSpPr/>
          <p:nvPr/>
        </p:nvGrpSpPr>
        <p:grpSpPr>
          <a:xfrm rot="19742894">
            <a:off x="2338768" y="4759324"/>
            <a:ext cx="1663700" cy="1895475"/>
            <a:chOff x="3817938" y="3881438"/>
            <a:chExt cx="1663700" cy="1895475"/>
          </a:xfrm>
        </p:grpSpPr>
        <p:grpSp>
          <p:nvGrpSpPr>
            <p:cNvPr id="21" name="Group 62"/>
            <p:cNvGrpSpPr>
              <a:grpSpLocks noChangeAspect="1"/>
            </p:cNvGrpSpPr>
            <p:nvPr/>
          </p:nvGrpSpPr>
          <p:grpSpPr bwMode="auto">
            <a:xfrm>
              <a:off x="3817938" y="3881438"/>
              <a:ext cx="1663700" cy="1895475"/>
              <a:chOff x="2405" y="2445"/>
              <a:chExt cx="1048" cy="1194"/>
            </a:xfrm>
          </p:grpSpPr>
          <p:sp>
            <p:nvSpPr>
              <p:cNvPr id="27" name="AutoShape 61"/>
              <p:cNvSpPr>
                <a:spLocks noChangeAspect="1" noChangeArrowheads="1" noTextEdit="1"/>
              </p:cNvSpPr>
              <p:nvPr/>
            </p:nvSpPr>
            <p:spPr bwMode="auto">
              <a:xfrm>
                <a:off x="2405" y="2445"/>
                <a:ext cx="1048" cy="1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63"/>
              <p:cNvSpPr>
                <a:spLocks/>
              </p:cNvSpPr>
              <p:nvPr/>
            </p:nvSpPr>
            <p:spPr bwMode="auto">
              <a:xfrm>
                <a:off x="2436" y="3013"/>
                <a:ext cx="892" cy="534"/>
              </a:xfrm>
              <a:custGeom>
                <a:avLst/>
                <a:gdLst>
                  <a:gd name="T0" fmla="*/ 862 w 1785"/>
                  <a:gd name="T1" fmla="*/ 1028 h 1069"/>
                  <a:gd name="T2" fmla="*/ 1008 w 1785"/>
                  <a:gd name="T3" fmla="*/ 1055 h 1069"/>
                  <a:gd name="T4" fmla="*/ 1144 w 1785"/>
                  <a:gd name="T5" fmla="*/ 1068 h 1069"/>
                  <a:gd name="T6" fmla="*/ 1267 w 1785"/>
                  <a:gd name="T7" fmla="*/ 1066 h 1069"/>
                  <a:gd name="T8" fmla="*/ 1380 w 1785"/>
                  <a:gd name="T9" fmla="*/ 1055 h 1069"/>
                  <a:gd name="T10" fmla="*/ 1482 w 1785"/>
                  <a:gd name="T11" fmla="*/ 1031 h 1069"/>
                  <a:gd name="T12" fmla="*/ 1569 w 1785"/>
                  <a:gd name="T13" fmla="*/ 997 h 1069"/>
                  <a:gd name="T14" fmla="*/ 1643 w 1785"/>
                  <a:gd name="T15" fmla="*/ 954 h 1069"/>
                  <a:gd name="T16" fmla="*/ 1703 w 1785"/>
                  <a:gd name="T17" fmla="*/ 901 h 1069"/>
                  <a:gd name="T18" fmla="*/ 1747 w 1785"/>
                  <a:gd name="T19" fmla="*/ 841 h 1069"/>
                  <a:gd name="T20" fmla="*/ 1776 w 1785"/>
                  <a:gd name="T21" fmla="*/ 773 h 1069"/>
                  <a:gd name="T22" fmla="*/ 1785 w 1785"/>
                  <a:gd name="T23" fmla="*/ 700 h 1069"/>
                  <a:gd name="T24" fmla="*/ 1774 w 1785"/>
                  <a:gd name="T25" fmla="*/ 627 h 1069"/>
                  <a:gd name="T26" fmla="*/ 1744 w 1785"/>
                  <a:gd name="T27" fmla="*/ 551 h 1069"/>
                  <a:gd name="T28" fmla="*/ 1697 w 1785"/>
                  <a:gd name="T29" fmla="*/ 476 h 1069"/>
                  <a:gd name="T30" fmla="*/ 1634 w 1785"/>
                  <a:gd name="T31" fmla="*/ 401 h 1069"/>
                  <a:gd name="T32" fmla="*/ 1555 w 1785"/>
                  <a:gd name="T33" fmla="*/ 330 h 1069"/>
                  <a:gd name="T34" fmla="*/ 1462 w 1785"/>
                  <a:gd name="T35" fmla="*/ 262 h 1069"/>
                  <a:gd name="T36" fmla="*/ 1357 w 1785"/>
                  <a:gd name="T37" fmla="*/ 198 h 1069"/>
                  <a:gd name="T38" fmla="*/ 1241 w 1785"/>
                  <a:gd name="T39" fmla="*/ 142 h 1069"/>
                  <a:gd name="T40" fmla="*/ 1114 w 1785"/>
                  <a:gd name="T41" fmla="*/ 92 h 1069"/>
                  <a:gd name="T42" fmla="*/ 979 w 1785"/>
                  <a:gd name="T43" fmla="*/ 52 h 1069"/>
                  <a:gd name="T44" fmla="*/ 844 w 1785"/>
                  <a:gd name="T45" fmla="*/ 23 h 1069"/>
                  <a:gd name="T46" fmla="*/ 713 w 1785"/>
                  <a:gd name="T47" fmla="*/ 6 h 1069"/>
                  <a:gd name="T48" fmla="*/ 588 w 1785"/>
                  <a:gd name="T49" fmla="*/ 0 h 1069"/>
                  <a:gd name="T50" fmla="*/ 470 w 1785"/>
                  <a:gd name="T51" fmla="*/ 5 h 1069"/>
                  <a:gd name="T52" fmla="*/ 362 w 1785"/>
                  <a:gd name="T53" fmla="*/ 20 h 1069"/>
                  <a:gd name="T54" fmla="*/ 265 w 1785"/>
                  <a:gd name="T55" fmla="*/ 46 h 1069"/>
                  <a:gd name="T56" fmla="*/ 181 w 1785"/>
                  <a:gd name="T57" fmla="*/ 82 h 1069"/>
                  <a:gd name="T58" fmla="*/ 111 w 1785"/>
                  <a:gd name="T59" fmla="*/ 128 h 1069"/>
                  <a:gd name="T60" fmla="*/ 57 w 1785"/>
                  <a:gd name="T61" fmla="*/ 183 h 1069"/>
                  <a:gd name="T62" fmla="*/ 20 w 1785"/>
                  <a:gd name="T63" fmla="*/ 247 h 1069"/>
                  <a:gd name="T64" fmla="*/ 2 w 1785"/>
                  <a:gd name="T65" fmla="*/ 318 h 1069"/>
                  <a:gd name="T66" fmla="*/ 2 w 1785"/>
                  <a:gd name="T67" fmla="*/ 393 h 1069"/>
                  <a:gd name="T68" fmla="*/ 21 w 1785"/>
                  <a:gd name="T69" fmla="*/ 469 h 1069"/>
                  <a:gd name="T70" fmla="*/ 55 w 1785"/>
                  <a:gd name="T71" fmla="*/ 547 h 1069"/>
                  <a:gd name="T72" fmla="*/ 108 w 1785"/>
                  <a:gd name="T73" fmla="*/ 623 h 1069"/>
                  <a:gd name="T74" fmla="*/ 177 w 1785"/>
                  <a:gd name="T75" fmla="*/ 699 h 1069"/>
                  <a:gd name="T76" fmla="*/ 262 w 1785"/>
                  <a:gd name="T77" fmla="*/ 771 h 1069"/>
                  <a:gd name="T78" fmla="*/ 363 w 1785"/>
                  <a:gd name="T79" fmla="*/ 838 h 1069"/>
                  <a:gd name="T80" fmla="*/ 481 w 1785"/>
                  <a:gd name="T81" fmla="*/ 901 h 1069"/>
                  <a:gd name="T82" fmla="*/ 613 w 1785"/>
                  <a:gd name="T83" fmla="*/ 956 h 1069"/>
                  <a:gd name="T84" fmla="*/ 761 w 1785"/>
                  <a:gd name="T85" fmla="*/ 1003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5" h="1069">
                    <a:moveTo>
                      <a:pt x="761" y="1003"/>
                    </a:moveTo>
                    <a:lnTo>
                      <a:pt x="813" y="1017"/>
                    </a:lnTo>
                    <a:lnTo>
                      <a:pt x="862" y="1028"/>
                    </a:lnTo>
                    <a:lnTo>
                      <a:pt x="912" y="1039"/>
                    </a:lnTo>
                    <a:lnTo>
                      <a:pt x="960" y="1048"/>
                    </a:lnTo>
                    <a:lnTo>
                      <a:pt x="1008" y="1055"/>
                    </a:lnTo>
                    <a:lnTo>
                      <a:pt x="1054" y="1061"/>
                    </a:lnTo>
                    <a:lnTo>
                      <a:pt x="1100" y="1064"/>
                    </a:lnTo>
                    <a:lnTo>
                      <a:pt x="1144" y="1068"/>
                    </a:lnTo>
                    <a:lnTo>
                      <a:pt x="1186" y="1069"/>
                    </a:lnTo>
                    <a:lnTo>
                      <a:pt x="1228" y="1069"/>
                    </a:lnTo>
                    <a:lnTo>
                      <a:pt x="1267" y="1066"/>
                    </a:lnTo>
                    <a:lnTo>
                      <a:pt x="1306" y="1064"/>
                    </a:lnTo>
                    <a:lnTo>
                      <a:pt x="1344" y="1060"/>
                    </a:lnTo>
                    <a:lnTo>
                      <a:pt x="1380" y="1055"/>
                    </a:lnTo>
                    <a:lnTo>
                      <a:pt x="1416" y="1048"/>
                    </a:lnTo>
                    <a:lnTo>
                      <a:pt x="1449" y="1040"/>
                    </a:lnTo>
                    <a:lnTo>
                      <a:pt x="1482" y="1031"/>
                    </a:lnTo>
                    <a:lnTo>
                      <a:pt x="1512" y="1020"/>
                    </a:lnTo>
                    <a:lnTo>
                      <a:pt x="1542" y="1009"/>
                    </a:lnTo>
                    <a:lnTo>
                      <a:pt x="1569" y="997"/>
                    </a:lnTo>
                    <a:lnTo>
                      <a:pt x="1595" y="984"/>
                    </a:lnTo>
                    <a:lnTo>
                      <a:pt x="1620" y="969"/>
                    </a:lnTo>
                    <a:lnTo>
                      <a:pt x="1643" y="954"/>
                    </a:lnTo>
                    <a:lnTo>
                      <a:pt x="1665" y="936"/>
                    </a:lnTo>
                    <a:lnTo>
                      <a:pt x="1685" y="919"/>
                    </a:lnTo>
                    <a:lnTo>
                      <a:pt x="1703" y="901"/>
                    </a:lnTo>
                    <a:lnTo>
                      <a:pt x="1719" y="881"/>
                    </a:lnTo>
                    <a:lnTo>
                      <a:pt x="1734" y="862"/>
                    </a:lnTo>
                    <a:lnTo>
                      <a:pt x="1747" y="841"/>
                    </a:lnTo>
                    <a:lnTo>
                      <a:pt x="1758" y="819"/>
                    </a:lnTo>
                    <a:lnTo>
                      <a:pt x="1768" y="796"/>
                    </a:lnTo>
                    <a:lnTo>
                      <a:pt x="1776" y="773"/>
                    </a:lnTo>
                    <a:lnTo>
                      <a:pt x="1781" y="749"/>
                    </a:lnTo>
                    <a:lnTo>
                      <a:pt x="1785" y="725"/>
                    </a:lnTo>
                    <a:lnTo>
                      <a:pt x="1785" y="700"/>
                    </a:lnTo>
                    <a:lnTo>
                      <a:pt x="1784" y="676"/>
                    </a:lnTo>
                    <a:lnTo>
                      <a:pt x="1780" y="651"/>
                    </a:lnTo>
                    <a:lnTo>
                      <a:pt x="1774" y="627"/>
                    </a:lnTo>
                    <a:lnTo>
                      <a:pt x="1766" y="601"/>
                    </a:lnTo>
                    <a:lnTo>
                      <a:pt x="1757" y="576"/>
                    </a:lnTo>
                    <a:lnTo>
                      <a:pt x="1744" y="551"/>
                    </a:lnTo>
                    <a:lnTo>
                      <a:pt x="1731" y="525"/>
                    </a:lnTo>
                    <a:lnTo>
                      <a:pt x="1716" y="500"/>
                    </a:lnTo>
                    <a:lnTo>
                      <a:pt x="1697" y="476"/>
                    </a:lnTo>
                    <a:lnTo>
                      <a:pt x="1679" y="450"/>
                    </a:lnTo>
                    <a:lnTo>
                      <a:pt x="1657" y="425"/>
                    </a:lnTo>
                    <a:lnTo>
                      <a:pt x="1634" y="401"/>
                    </a:lnTo>
                    <a:lnTo>
                      <a:pt x="1610" y="377"/>
                    </a:lnTo>
                    <a:lnTo>
                      <a:pt x="1583" y="353"/>
                    </a:lnTo>
                    <a:lnTo>
                      <a:pt x="1555" y="330"/>
                    </a:lnTo>
                    <a:lnTo>
                      <a:pt x="1525" y="307"/>
                    </a:lnTo>
                    <a:lnTo>
                      <a:pt x="1495" y="284"/>
                    </a:lnTo>
                    <a:lnTo>
                      <a:pt x="1462" y="262"/>
                    </a:lnTo>
                    <a:lnTo>
                      <a:pt x="1429" y="240"/>
                    </a:lnTo>
                    <a:lnTo>
                      <a:pt x="1394" y="219"/>
                    </a:lnTo>
                    <a:lnTo>
                      <a:pt x="1357" y="198"/>
                    </a:lnTo>
                    <a:lnTo>
                      <a:pt x="1319" y="179"/>
                    </a:lnTo>
                    <a:lnTo>
                      <a:pt x="1281" y="160"/>
                    </a:lnTo>
                    <a:lnTo>
                      <a:pt x="1241" y="142"/>
                    </a:lnTo>
                    <a:lnTo>
                      <a:pt x="1199" y="125"/>
                    </a:lnTo>
                    <a:lnTo>
                      <a:pt x="1156" y="109"/>
                    </a:lnTo>
                    <a:lnTo>
                      <a:pt x="1114" y="92"/>
                    </a:lnTo>
                    <a:lnTo>
                      <a:pt x="1069" y="79"/>
                    </a:lnTo>
                    <a:lnTo>
                      <a:pt x="1024" y="65"/>
                    </a:lnTo>
                    <a:lnTo>
                      <a:pt x="979" y="52"/>
                    </a:lnTo>
                    <a:lnTo>
                      <a:pt x="933" y="42"/>
                    </a:lnTo>
                    <a:lnTo>
                      <a:pt x="888" y="31"/>
                    </a:lnTo>
                    <a:lnTo>
                      <a:pt x="844" y="23"/>
                    </a:lnTo>
                    <a:lnTo>
                      <a:pt x="799" y="16"/>
                    </a:lnTo>
                    <a:lnTo>
                      <a:pt x="756" y="11"/>
                    </a:lnTo>
                    <a:lnTo>
                      <a:pt x="713" y="6"/>
                    </a:lnTo>
                    <a:lnTo>
                      <a:pt x="671" y="3"/>
                    </a:lnTo>
                    <a:lnTo>
                      <a:pt x="630" y="0"/>
                    </a:lnTo>
                    <a:lnTo>
                      <a:pt x="588" y="0"/>
                    </a:lnTo>
                    <a:lnTo>
                      <a:pt x="548" y="0"/>
                    </a:lnTo>
                    <a:lnTo>
                      <a:pt x="509" y="1"/>
                    </a:lnTo>
                    <a:lnTo>
                      <a:pt x="470" y="5"/>
                    </a:lnTo>
                    <a:lnTo>
                      <a:pt x="434" y="8"/>
                    </a:lnTo>
                    <a:lnTo>
                      <a:pt x="398" y="14"/>
                    </a:lnTo>
                    <a:lnTo>
                      <a:pt x="362" y="20"/>
                    </a:lnTo>
                    <a:lnTo>
                      <a:pt x="329" y="28"/>
                    </a:lnTo>
                    <a:lnTo>
                      <a:pt x="296" y="37"/>
                    </a:lnTo>
                    <a:lnTo>
                      <a:pt x="265" y="46"/>
                    </a:lnTo>
                    <a:lnTo>
                      <a:pt x="235" y="58"/>
                    </a:lnTo>
                    <a:lnTo>
                      <a:pt x="208" y="69"/>
                    </a:lnTo>
                    <a:lnTo>
                      <a:pt x="181" y="82"/>
                    </a:lnTo>
                    <a:lnTo>
                      <a:pt x="156" y="97"/>
                    </a:lnTo>
                    <a:lnTo>
                      <a:pt x="132" y="112"/>
                    </a:lnTo>
                    <a:lnTo>
                      <a:pt x="111" y="128"/>
                    </a:lnTo>
                    <a:lnTo>
                      <a:pt x="90" y="145"/>
                    </a:lnTo>
                    <a:lnTo>
                      <a:pt x="73" y="164"/>
                    </a:lnTo>
                    <a:lnTo>
                      <a:pt x="57" y="183"/>
                    </a:lnTo>
                    <a:lnTo>
                      <a:pt x="42" y="203"/>
                    </a:lnTo>
                    <a:lnTo>
                      <a:pt x="30" y="225"/>
                    </a:lnTo>
                    <a:lnTo>
                      <a:pt x="20" y="247"/>
                    </a:lnTo>
                    <a:lnTo>
                      <a:pt x="12" y="270"/>
                    </a:lnTo>
                    <a:lnTo>
                      <a:pt x="6" y="294"/>
                    </a:lnTo>
                    <a:lnTo>
                      <a:pt x="2" y="318"/>
                    </a:lnTo>
                    <a:lnTo>
                      <a:pt x="0" y="342"/>
                    </a:lnTo>
                    <a:lnTo>
                      <a:pt x="0" y="368"/>
                    </a:lnTo>
                    <a:lnTo>
                      <a:pt x="2" y="393"/>
                    </a:lnTo>
                    <a:lnTo>
                      <a:pt x="7" y="418"/>
                    </a:lnTo>
                    <a:lnTo>
                      <a:pt x="13" y="444"/>
                    </a:lnTo>
                    <a:lnTo>
                      <a:pt x="21" y="469"/>
                    </a:lnTo>
                    <a:lnTo>
                      <a:pt x="30" y="495"/>
                    </a:lnTo>
                    <a:lnTo>
                      <a:pt x="42" y="521"/>
                    </a:lnTo>
                    <a:lnTo>
                      <a:pt x="55" y="547"/>
                    </a:lnTo>
                    <a:lnTo>
                      <a:pt x="72" y="573"/>
                    </a:lnTo>
                    <a:lnTo>
                      <a:pt x="89" y="598"/>
                    </a:lnTo>
                    <a:lnTo>
                      <a:pt x="108" y="623"/>
                    </a:lnTo>
                    <a:lnTo>
                      <a:pt x="129" y="649"/>
                    </a:lnTo>
                    <a:lnTo>
                      <a:pt x="152" y="674"/>
                    </a:lnTo>
                    <a:lnTo>
                      <a:pt x="177" y="699"/>
                    </a:lnTo>
                    <a:lnTo>
                      <a:pt x="203" y="723"/>
                    </a:lnTo>
                    <a:lnTo>
                      <a:pt x="232" y="748"/>
                    </a:lnTo>
                    <a:lnTo>
                      <a:pt x="262" y="771"/>
                    </a:lnTo>
                    <a:lnTo>
                      <a:pt x="294" y="794"/>
                    </a:lnTo>
                    <a:lnTo>
                      <a:pt x="328" y="817"/>
                    </a:lnTo>
                    <a:lnTo>
                      <a:pt x="363" y="838"/>
                    </a:lnTo>
                    <a:lnTo>
                      <a:pt x="401" y="860"/>
                    </a:lnTo>
                    <a:lnTo>
                      <a:pt x="439" y="881"/>
                    </a:lnTo>
                    <a:lnTo>
                      <a:pt x="481" y="901"/>
                    </a:lnTo>
                    <a:lnTo>
                      <a:pt x="524" y="920"/>
                    </a:lnTo>
                    <a:lnTo>
                      <a:pt x="567" y="939"/>
                    </a:lnTo>
                    <a:lnTo>
                      <a:pt x="613" y="956"/>
                    </a:lnTo>
                    <a:lnTo>
                      <a:pt x="661" y="972"/>
                    </a:lnTo>
                    <a:lnTo>
                      <a:pt x="710" y="988"/>
                    </a:lnTo>
                    <a:lnTo>
                      <a:pt x="761" y="10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64"/>
              <p:cNvSpPr>
                <a:spLocks/>
              </p:cNvSpPr>
              <p:nvPr/>
            </p:nvSpPr>
            <p:spPr bwMode="auto">
              <a:xfrm>
                <a:off x="2574" y="3376"/>
                <a:ext cx="666" cy="152"/>
              </a:xfrm>
              <a:custGeom>
                <a:avLst/>
                <a:gdLst>
                  <a:gd name="T0" fmla="*/ 2 w 1332"/>
                  <a:gd name="T1" fmla="*/ 1 h 303"/>
                  <a:gd name="T2" fmla="*/ 17 w 1332"/>
                  <a:gd name="T3" fmla="*/ 11 h 303"/>
                  <a:gd name="T4" fmla="*/ 47 w 1332"/>
                  <a:gd name="T5" fmla="*/ 30 h 303"/>
                  <a:gd name="T6" fmla="*/ 90 w 1332"/>
                  <a:gd name="T7" fmla="*/ 55 h 303"/>
                  <a:gd name="T8" fmla="*/ 145 w 1332"/>
                  <a:gd name="T9" fmla="*/ 86 h 303"/>
                  <a:gd name="T10" fmla="*/ 212 w 1332"/>
                  <a:gd name="T11" fmla="*/ 120 h 303"/>
                  <a:gd name="T12" fmla="*/ 289 w 1332"/>
                  <a:gd name="T13" fmla="*/ 154 h 303"/>
                  <a:gd name="T14" fmla="*/ 375 w 1332"/>
                  <a:gd name="T15" fmla="*/ 189 h 303"/>
                  <a:gd name="T16" fmla="*/ 469 w 1332"/>
                  <a:gd name="T17" fmla="*/ 221 h 303"/>
                  <a:gd name="T18" fmla="*/ 571 w 1332"/>
                  <a:gd name="T19" fmla="*/ 249 h 303"/>
                  <a:gd name="T20" fmla="*/ 678 w 1332"/>
                  <a:gd name="T21" fmla="*/ 271 h 303"/>
                  <a:gd name="T22" fmla="*/ 791 w 1332"/>
                  <a:gd name="T23" fmla="*/ 286 h 303"/>
                  <a:gd name="T24" fmla="*/ 907 w 1332"/>
                  <a:gd name="T25" fmla="*/ 291 h 303"/>
                  <a:gd name="T26" fmla="*/ 1026 w 1332"/>
                  <a:gd name="T27" fmla="*/ 284 h 303"/>
                  <a:gd name="T28" fmla="*/ 1148 w 1332"/>
                  <a:gd name="T29" fmla="*/ 266 h 303"/>
                  <a:gd name="T30" fmla="*/ 1270 w 1332"/>
                  <a:gd name="T31" fmla="*/ 231 h 303"/>
                  <a:gd name="T32" fmla="*/ 1330 w 1332"/>
                  <a:gd name="T33" fmla="*/ 210 h 303"/>
                  <a:gd name="T34" fmla="*/ 1317 w 1332"/>
                  <a:gd name="T35" fmla="*/ 215 h 303"/>
                  <a:gd name="T36" fmla="*/ 1291 w 1332"/>
                  <a:gd name="T37" fmla="*/ 227 h 303"/>
                  <a:gd name="T38" fmla="*/ 1254 w 1332"/>
                  <a:gd name="T39" fmla="*/ 242 h 303"/>
                  <a:gd name="T40" fmla="*/ 1205 w 1332"/>
                  <a:gd name="T41" fmla="*/ 258 h 303"/>
                  <a:gd name="T42" fmla="*/ 1145 w 1332"/>
                  <a:gd name="T43" fmla="*/ 274 h 303"/>
                  <a:gd name="T44" fmla="*/ 1074 w 1332"/>
                  <a:gd name="T45" fmla="*/ 288 h 303"/>
                  <a:gd name="T46" fmla="*/ 995 w 1332"/>
                  <a:gd name="T47" fmla="*/ 298 h 303"/>
                  <a:gd name="T48" fmla="*/ 906 w 1332"/>
                  <a:gd name="T49" fmla="*/ 303 h 303"/>
                  <a:gd name="T50" fmla="*/ 808 w 1332"/>
                  <a:gd name="T51" fmla="*/ 300 h 303"/>
                  <a:gd name="T52" fmla="*/ 702 w 1332"/>
                  <a:gd name="T53" fmla="*/ 290 h 303"/>
                  <a:gd name="T54" fmla="*/ 589 w 1332"/>
                  <a:gd name="T55" fmla="*/ 269 h 303"/>
                  <a:gd name="T56" fmla="*/ 468 w 1332"/>
                  <a:gd name="T57" fmla="*/ 236 h 303"/>
                  <a:gd name="T58" fmla="*/ 341 w 1332"/>
                  <a:gd name="T59" fmla="*/ 189 h 303"/>
                  <a:gd name="T60" fmla="*/ 209 w 1332"/>
                  <a:gd name="T61" fmla="*/ 127 h 303"/>
                  <a:gd name="T62" fmla="*/ 70 w 1332"/>
                  <a:gd name="T63" fmla="*/ 4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2" h="303">
                    <a:moveTo>
                      <a:pt x="0" y="0"/>
                    </a:moveTo>
                    <a:lnTo>
                      <a:pt x="2" y="1"/>
                    </a:lnTo>
                    <a:lnTo>
                      <a:pt x="8" y="6"/>
                    </a:lnTo>
                    <a:lnTo>
                      <a:pt x="17" y="11"/>
                    </a:lnTo>
                    <a:lnTo>
                      <a:pt x="30" y="20"/>
                    </a:lnTo>
                    <a:lnTo>
                      <a:pt x="47" y="30"/>
                    </a:lnTo>
                    <a:lnTo>
                      <a:pt x="67" y="43"/>
                    </a:lnTo>
                    <a:lnTo>
                      <a:pt x="90" y="55"/>
                    </a:lnTo>
                    <a:lnTo>
                      <a:pt x="116" y="70"/>
                    </a:lnTo>
                    <a:lnTo>
                      <a:pt x="145" y="86"/>
                    </a:lnTo>
                    <a:lnTo>
                      <a:pt x="178" y="102"/>
                    </a:lnTo>
                    <a:lnTo>
                      <a:pt x="212" y="120"/>
                    </a:lnTo>
                    <a:lnTo>
                      <a:pt x="249" y="137"/>
                    </a:lnTo>
                    <a:lnTo>
                      <a:pt x="289" y="154"/>
                    </a:lnTo>
                    <a:lnTo>
                      <a:pt x="331" y="172"/>
                    </a:lnTo>
                    <a:lnTo>
                      <a:pt x="375" y="189"/>
                    </a:lnTo>
                    <a:lnTo>
                      <a:pt x="421" y="205"/>
                    </a:lnTo>
                    <a:lnTo>
                      <a:pt x="469" y="221"/>
                    </a:lnTo>
                    <a:lnTo>
                      <a:pt x="519" y="236"/>
                    </a:lnTo>
                    <a:lnTo>
                      <a:pt x="571" y="249"/>
                    </a:lnTo>
                    <a:lnTo>
                      <a:pt x="624" y="261"/>
                    </a:lnTo>
                    <a:lnTo>
                      <a:pt x="678" y="271"/>
                    </a:lnTo>
                    <a:lnTo>
                      <a:pt x="733" y="280"/>
                    </a:lnTo>
                    <a:lnTo>
                      <a:pt x="791" y="286"/>
                    </a:lnTo>
                    <a:lnTo>
                      <a:pt x="849" y="289"/>
                    </a:lnTo>
                    <a:lnTo>
                      <a:pt x="907" y="291"/>
                    </a:lnTo>
                    <a:lnTo>
                      <a:pt x="966" y="289"/>
                    </a:lnTo>
                    <a:lnTo>
                      <a:pt x="1026" y="284"/>
                    </a:lnTo>
                    <a:lnTo>
                      <a:pt x="1087" y="276"/>
                    </a:lnTo>
                    <a:lnTo>
                      <a:pt x="1148" y="266"/>
                    </a:lnTo>
                    <a:lnTo>
                      <a:pt x="1209" y="251"/>
                    </a:lnTo>
                    <a:lnTo>
                      <a:pt x="1270" y="231"/>
                    </a:lnTo>
                    <a:lnTo>
                      <a:pt x="1332" y="208"/>
                    </a:lnTo>
                    <a:lnTo>
                      <a:pt x="1330" y="210"/>
                    </a:lnTo>
                    <a:lnTo>
                      <a:pt x="1325" y="212"/>
                    </a:lnTo>
                    <a:lnTo>
                      <a:pt x="1317" y="215"/>
                    </a:lnTo>
                    <a:lnTo>
                      <a:pt x="1305" y="221"/>
                    </a:lnTo>
                    <a:lnTo>
                      <a:pt x="1291" y="227"/>
                    </a:lnTo>
                    <a:lnTo>
                      <a:pt x="1274" y="234"/>
                    </a:lnTo>
                    <a:lnTo>
                      <a:pt x="1254" y="242"/>
                    </a:lnTo>
                    <a:lnTo>
                      <a:pt x="1230" y="250"/>
                    </a:lnTo>
                    <a:lnTo>
                      <a:pt x="1205" y="258"/>
                    </a:lnTo>
                    <a:lnTo>
                      <a:pt x="1176" y="266"/>
                    </a:lnTo>
                    <a:lnTo>
                      <a:pt x="1145" y="274"/>
                    </a:lnTo>
                    <a:lnTo>
                      <a:pt x="1111" y="281"/>
                    </a:lnTo>
                    <a:lnTo>
                      <a:pt x="1074" y="288"/>
                    </a:lnTo>
                    <a:lnTo>
                      <a:pt x="1036" y="294"/>
                    </a:lnTo>
                    <a:lnTo>
                      <a:pt x="995" y="298"/>
                    </a:lnTo>
                    <a:lnTo>
                      <a:pt x="951" y="300"/>
                    </a:lnTo>
                    <a:lnTo>
                      <a:pt x="906" y="303"/>
                    </a:lnTo>
                    <a:lnTo>
                      <a:pt x="858" y="303"/>
                    </a:lnTo>
                    <a:lnTo>
                      <a:pt x="808" y="300"/>
                    </a:lnTo>
                    <a:lnTo>
                      <a:pt x="756" y="297"/>
                    </a:lnTo>
                    <a:lnTo>
                      <a:pt x="702" y="290"/>
                    </a:lnTo>
                    <a:lnTo>
                      <a:pt x="647" y="281"/>
                    </a:lnTo>
                    <a:lnTo>
                      <a:pt x="589" y="269"/>
                    </a:lnTo>
                    <a:lnTo>
                      <a:pt x="529" y="254"/>
                    </a:lnTo>
                    <a:lnTo>
                      <a:pt x="468" y="236"/>
                    </a:lnTo>
                    <a:lnTo>
                      <a:pt x="406" y="214"/>
                    </a:lnTo>
                    <a:lnTo>
                      <a:pt x="341" y="189"/>
                    </a:lnTo>
                    <a:lnTo>
                      <a:pt x="276" y="160"/>
                    </a:lnTo>
                    <a:lnTo>
                      <a:pt x="209" y="127"/>
                    </a:lnTo>
                    <a:lnTo>
                      <a:pt x="141" y="89"/>
                    </a:lnTo>
                    <a:lnTo>
                      <a:pt x="70" y="47"/>
                    </a:lnTo>
                    <a:lnTo>
                      <a:pt x="0" y="0"/>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5"/>
              <p:cNvSpPr>
                <a:spLocks/>
              </p:cNvSpPr>
              <p:nvPr/>
            </p:nvSpPr>
            <p:spPr bwMode="auto">
              <a:xfrm>
                <a:off x="2587" y="2531"/>
                <a:ext cx="794" cy="777"/>
              </a:xfrm>
              <a:custGeom>
                <a:avLst/>
                <a:gdLst>
                  <a:gd name="T0" fmla="*/ 4 w 1588"/>
                  <a:gd name="T1" fmla="*/ 1080 h 1555"/>
                  <a:gd name="T2" fmla="*/ 25 w 1588"/>
                  <a:gd name="T3" fmla="*/ 1003 h 1555"/>
                  <a:gd name="T4" fmla="*/ 60 w 1588"/>
                  <a:gd name="T5" fmla="*/ 871 h 1555"/>
                  <a:gd name="T6" fmla="*/ 106 w 1588"/>
                  <a:gd name="T7" fmla="*/ 705 h 1555"/>
                  <a:gd name="T8" fmla="*/ 155 w 1588"/>
                  <a:gd name="T9" fmla="*/ 529 h 1555"/>
                  <a:gd name="T10" fmla="*/ 201 w 1588"/>
                  <a:gd name="T11" fmla="*/ 363 h 1555"/>
                  <a:gd name="T12" fmla="*/ 238 w 1588"/>
                  <a:gd name="T13" fmla="*/ 230 h 1555"/>
                  <a:gd name="T14" fmla="*/ 260 w 1588"/>
                  <a:gd name="T15" fmla="*/ 152 h 1555"/>
                  <a:gd name="T16" fmla="*/ 290 w 1588"/>
                  <a:gd name="T17" fmla="*/ 110 h 1555"/>
                  <a:gd name="T18" fmla="*/ 358 w 1588"/>
                  <a:gd name="T19" fmla="*/ 59 h 1555"/>
                  <a:gd name="T20" fmla="*/ 444 w 1588"/>
                  <a:gd name="T21" fmla="*/ 25 h 1555"/>
                  <a:gd name="T22" fmla="*/ 543 w 1588"/>
                  <a:gd name="T23" fmla="*/ 6 h 1555"/>
                  <a:gd name="T24" fmla="*/ 653 w 1588"/>
                  <a:gd name="T25" fmla="*/ 0 h 1555"/>
                  <a:gd name="T26" fmla="*/ 769 w 1588"/>
                  <a:gd name="T27" fmla="*/ 9 h 1555"/>
                  <a:gd name="T28" fmla="*/ 890 w 1588"/>
                  <a:gd name="T29" fmla="*/ 28 h 1555"/>
                  <a:gd name="T30" fmla="*/ 1010 w 1588"/>
                  <a:gd name="T31" fmla="*/ 58 h 1555"/>
                  <a:gd name="T32" fmla="*/ 1129 w 1588"/>
                  <a:gd name="T33" fmla="*/ 99 h 1555"/>
                  <a:gd name="T34" fmla="*/ 1240 w 1588"/>
                  <a:gd name="T35" fmla="*/ 149 h 1555"/>
                  <a:gd name="T36" fmla="*/ 1341 w 1588"/>
                  <a:gd name="T37" fmla="*/ 208 h 1555"/>
                  <a:gd name="T38" fmla="*/ 1430 w 1588"/>
                  <a:gd name="T39" fmla="*/ 273 h 1555"/>
                  <a:gd name="T40" fmla="*/ 1503 w 1588"/>
                  <a:gd name="T41" fmla="*/ 346 h 1555"/>
                  <a:gd name="T42" fmla="*/ 1554 w 1588"/>
                  <a:gd name="T43" fmla="*/ 423 h 1555"/>
                  <a:gd name="T44" fmla="*/ 1583 w 1588"/>
                  <a:gd name="T45" fmla="*/ 505 h 1555"/>
                  <a:gd name="T46" fmla="*/ 1586 w 1588"/>
                  <a:gd name="T47" fmla="*/ 590 h 1555"/>
                  <a:gd name="T48" fmla="*/ 1573 w 1588"/>
                  <a:gd name="T49" fmla="*/ 644 h 1555"/>
                  <a:gd name="T50" fmla="*/ 1553 w 1588"/>
                  <a:gd name="T51" fmla="*/ 718 h 1555"/>
                  <a:gd name="T52" fmla="*/ 1519 w 1588"/>
                  <a:gd name="T53" fmla="*/ 843 h 1555"/>
                  <a:gd name="T54" fmla="*/ 1475 w 1588"/>
                  <a:gd name="T55" fmla="*/ 1000 h 1555"/>
                  <a:gd name="T56" fmla="*/ 1429 w 1588"/>
                  <a:gd name="T57" fmla="*/ 1168 h 1555"/>
                  <a:gd name="T58" fmla="*/ 1386 w 1588"/>
                  <a:gd name="T59" fmla="*/ 1325 h 1555"/>
                  <a:gd name="T60" fmla="*/ 1352 w 1588"/>
                  <a:gd name="T61" fmla="*/ 1450 h 1555"/>
                  <a:gd name="T62" fmla="*/ 1331 w 1588"/>
                  <a:gd name="T63" fmla="*/ 1523 h 1555"/>
                  <a:gd name="T64" fmla="*/ 1325 w 1588"/>
                  <a:gd name="T65" fmla="*/ 1533 h 1555"/>
                  <a:gd name="T66" fmla="*/ 1301 w 1588"/>
                  <a:gd name="T67" fmla="*/ 1536 h 1555"/>
                  <a:gd name="T68" fmla="*/ 1256 w 1588"/>
                  <a:gd name="T69" fmla="*/ 1542 h 1555"/>
                  <a:gd name="T70" fmla="*/ 1192 w 1588"/>
                  <a:gd name="T71" fmla="*/ 1548 h 1555"/>
                  <a:gd name="T72" fmla="*/ 1113 w 1588"/>
                  <a:gd name="T73" fmla="*/ 1553 h 1555"/>
                  <a:gd name="T74" fmla="*/ 1019 w 1588"/>
                  <a:gd name="T75" fmla="*/ 1555 h 1555"/>
                  <a:gd name="T76" fmla="*/ 918 w 1588"/>
                  <a:gd name="T77" fmla="*/ 1554 h 1555"/>
                  <a:gd name="T78" fmla="*/ 809 w 1588"/>
                  <a:gd name="T79" fmla="*/ 1547 h 1555"/>
                  <a:gd name="T80" fmla="*/ 696 w 1588"/>
                  <a:gd name="T81" fmla="*/ 1534 h 1555"/>
                  <a:gd name="T82" fmla="*/ 580 w 1588"/>
                  <a:gd name="T83" fmla="*/ 1513 h 1555"/>
                  <a:gd name="T84" fmla="*/ 467 w 1588"/>
                  <a:gd name="T85" fmla="*/ 1483 h 1555"/>
                  <a:gd name="T86" fmla="*/ 359 w 1588"/>
                  <a:gd name="T87" fmla="*/ 1443 h 1555"/>
                  <a:gd name="T88" fmla="*/ 257 w 1588"/>
                  <a:gd name="T89" fmla="*/ 1390 h 1555"/>
                  <a:gd name="T90" fmla="*/ 165 w 1588"/>
                  <a:gd name="T91" fmla="*/ 1325 h 1555"/>
                  <a:gd name="T92" fmla="*/ 87 w 1588"/>
                  <a:gd name="T93" fmla="*/ 1243 h 1555"/>
                  <a:gd name="T94" fmla="*/ 25 w 1588"/>
                  <a:gd name="T95" fmla="*/ 1146 h 1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8" h="1555">
                    <a:moveTo>
                      <a:pt x="0" y="1091"/>
                    </a:moveTo>
                    <a:lnTo>
                      <a:pt x="4" y="1080"/>
                    </a:lnTo>
                    <a:lnTo>
                      <a:pt x="12" y="1051"/>
                    </a:lnTo>
                    <a:lnTo>
                      <a:pt x="25" y="1003"/>
                    </a:lnTo>
                    <a:lnTo>
                      <a:pt x="41" y="943"/>
                    </a:lnTo>
                    <a:lnTo>
                      <a:pt x="60" y="871"/>
                    </a:lnTo>
                    <a:lnTo>
                      <a:pt x="83" y="791"/>
                    </a:lnTo>
                    <a:lnTo>
                      <a:pt x="106" y="705"/>
                    </a:lnTo>
                    <a:lnTo>
                      <a:pt x="131" y="618"/>
                    </a:lnTo>
                    <a:lnTo>
                      <a:pt x="155" y="529"/>
                    </a:lnTo>
                    <a:lnTo>
                      <a:pt x="179" y="443"/>
                    </a:lnTo>
                    <a:lnTo>
                      <a:pt x="201" y="363"/>
                    </a:lnTo>
                    <a:lnTo>
                      <a:pt x="222" y="291"/>
                    </a:lnTo>
                    <a:lnTo>
                      <a:pt x="238" y="230"/>
                    </a:lnTo>
                    <a:lnTo>
                      <a:pt x="252" y="182"/>
                    </a:lnTo>
                    <a:lnTo>
                      <a:pt x="260" y="152"/>
                    </a:lnTo>
                    <a:lnTo>
                      <a:pt x="263" y="141"/>
                    </a:lnTo>
                    <a:lnTo>
                      <a:pt x="290" y="110"/>
                    </a:lnTo>
                    <a:lnTo>
                      <a:pt x="322" y="82"/>
                    </a:lnTo>
                    <a:lnTo>
                      <a:pt x="358" y="59"/>
                    </a:lnTo>
                    <a:lnTo>
                      <a:pt x="399" y="41"/>
                    </a:lnTo>
                    <a:lnTo>
                      <a:pt x="444" y="25"/>
                    </a:lnTo>
                    <a:lnTo>
                      <a:pt x="491" y="14"/>
                    </a:lnTo>
                    <a:lnTo>
                      <a:pt x="543" y="6"/>
                    </a:lnTo>
                    <a:lnTo>
                      <a:pt x="596" y="2"/>
                    </a:lnTo>
                    <a:lnTo>
                      <a:pt x="653" y="0"/>
                    </a:lnTo>
                    <a:lnTo>
                      <a:pt x="711" y="3"/>
                    </a:lnTo>
                    <a:lnTo>
                      <a:pt x="769" y="9"/>
                    </a:lnTo>
                    <a:lnTo>
                      <a:pt x="829" y="17"/>
                    </a:lnTo>
                    <a:lnTo>
                      <a:pt x="890" y="28"/>
                    </a:lnTo>
                    <a:lnTo>
                      <a:pt x="950" y="42"/>
                    </a:lnTo>
                    <a:lnTo>
                      <a:pt x="1010" y="58"/>
                    </a:lnTo>
                    <a:lnTo>
                      <a:pt x="1070" y="78"/>
                    </a:lnTo>
                    <a:lnTo>
                      <a:pt x="1129" y="99"/>
                    </a:lnTo>
                    <a:lnTo>
                      <a:pt x="1186" y="124"/>
                    </a:lnTo>
                    <a:lnTo>
                      <a:pt x="1240" y="149"/>
                    </a:lnTo>
                    <a:lnTo>
                      <a:pt x="1293" y="178"/>
                    </a:lnTo>
                    <a:lnTo>
                      <a:pt x="1341" y="208"/>
                    </a:lnTo>
                    <a:lnTo>
                      <a:pt x="1387" y="240"/>
                    </a:lnTo>
                    <a:lnTo>
                      <a:pt x="1430" y="273"/>
                    </a:lnTo>
                    <a:lnTo>
                      <a:pt x="1468" y="309"/>
                    </a:lnTo>
                    <a:lnTo>
                      <a:pt x="1503" y="346"/>
                    </a:lnTo>
                    <a:lnTo>
                      <a:pt x="1531" y="384"/>
                    </a:lnTo>
                    <a:lnTo>
                      <a:pt x="1554" y="423"/>
                    </a:lnTo>
                    <a:lnTo>
                      <a:pt x="1572" y="463"/>
                    </a:lnTo>
                    <a:lnTo>
                      <a:pt x="1583" y="505"/>
                    </a:lnTo>
                    <a:lnTo>
                      <a:pt x="1588" y="547"/>
                    </a:lnTo>
                    <a:lnTo>
                      <a:pt x="1586" y="590"/>
                    </a:lnTo>
                    <a:lnTo>
                      <a:pt x="1576" y="634"/>
                    </a:lnTo>
                    <a:lnTo>
                      <a:pt x="1573" y="644"/>
                    </a:lnTo>
                    <a:lnTo>
                      <a:pt x="1565" y="673"/>
                    </a:lnTo>
                    <a:lnTo>
                      <a:pt x="1553" y="718"/>
                    </a:lnTo>
                    <a:lnTo>
                      <a:pt x="1537" y="775"/>
                    </a:lnTo>
                    <a:lnTo>
                      <a:pt x="1519" y="843"/>
                    </a:lnTo>
                    <a:lnTo>
                      <a:pt x="1498" y="919"/>
                    </a:lnTo>
                    <a:lnTo>
                      <a:pt x="1475" y="1000"/>
                    </a:lnTo>
                    <a:lnTo>
                      <a:pt x="1452" y="1084"/>
                    </a:lnTo>
                    <a:lnTo>
                      <a:pt x="1429" y="1168"/>
                    </a:lnTo>
                    <a:lnTo>
                      <a:pt x="1407" y="1249"/>
                    </a:lnTo>
                    <a:lnTo>
                      <a:pt x="1386" y="1325"/>
                    </a:lnTo>
                    <a:lnTo>
                      <a:pt x="1367" y="1393"/>
                    </a:lnTo>
                    <a:lnTo>
                      <a:pt x="1352" y="1450"/>
                    </a:lnTo>
                    <a:lnTo>
                      <a:pt x="1339" y="1495"/>
                    </a:lnTo>
                    <a:lnTo>
                      <a:pt x="1331" y="1523"/>
                    </a:lnTo>
                    <a:lnTo>
                      <a:pt x="1328" y="1533"/>
                    </a:lnTo>
                    <a:lnTo>
                      <a:pt x="1325" y="1533"/>
                    </a:lnTo>
                    <a:lnTo>
                      <a:pt x="1316" y="1535"/>
                    </a:lnTo>
                    <a:lnTo>
                      <a:pt x="1301" y="1536"/>
                    </a:lnTo>
                    <a:lnTo>
                      <a:pt x="1281" y="1539"/>
                    </a:lnTo>
                    <a:lnTo>
                      <a:pt x="1256" y="1542"/>
                    </a:lnTo>
                    <a:lnTo>
                      <a:pt x="1226" y="1544"/>
                    </a:lnTo>
                    <a:lnTo>
                      <a:pt x="1192" y="1548"/>
                    </a:lnTo>
                    <a:lnTo>
                      <a:pt x="1154" y="1550"/>
                    </a:lnTo>
                    <a:lnTo>
                      <a:pt x="1113" y="1553"/>
                    </a:lnTo>
                    <a:lnTo>
                      <a:pt x="1068" y="1554"/>
                    </a:lnTo>
                    <a:lnTo>
                      <a:pt x="1019" y="1555"/>
                    </a:lnTo>
                    <a:lnTo>
                      <a:pt x="970" y="1555"/>
                    </a:lnTo>
                    <a:lnTo>
                      <a:pt x="918" y="1554"/>
                    </a:lnTo>
                    <a:lnTo>
                      <a:pt x="864" y="1551"/>
                    </a:lnTo>
                    <a:lnTo>
                      <a:pt x="809" y="1547"/>
                    </a:lnTo>
                    <a:lnTo>
                      <a:pt x="752" y="1541"/>
                    </a:lnTo>
                    <a:lnTo>
                      <a:pt x="696" y="1534"/>
                    </a:lnTo>
                    <a:lnTo>
                      <a:pt x="638" y="1525"/>
                    </a:lnTo>
                    <a:lnTo>
                      <a:pt x="580" y="1513"/>
                    </a:lnTo>
                    <a:lnTo>
                      <a:pt x="524" y="1500"/>
                    </a:lnTo>
                    <a:lnTo>
                      <a:pt x="467" y="1483"/>
                    </a:lnTo>
                    <a:lnTo>
                      <a:pt x="412" y="1465"/>
                    </a:lnTo>
                    <a:lnTo>
                      <a:pt x="359" y="1443"/>
                    </a:lnTo>
                    <a:lnTo>
                      <a:pt x="307" y="1418"/>
                    </a:lnTo>
                    <a:lnTo>
                      <a:pt x="257" y="1390"/>
                    </a:lnTo>
                    <a:lnTo>
                      <a:pt x="210" y="1359"/>
                    </a:lnTo>
                    <a:lnTo>
                      <a:pt x="165" y="1325"/>
                    </a:lnTo>
                    <a:lnTo>
                      <a:pt x="125" y="1285"/>
                    </a:lnTo>
                    <a:lnTo>
                      <a:pt x="87" y="1243"/>
                    </a:lnTo>
                    <a:lnTo>
                      <a:pt x="53" y="1197"/>
                    </a:lnTo>
                    <a:lnTo>
                      <a:pt x="25" y="1146"/>
                    </a:lnTo>
                    <a:lnTo>
                      <a:pt x="0" y="109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66"/>
              <p:cNvSpPr>
                <a:spLocks/>
              </p:cNvSpPr>
              <p:nvPr/>
            </p:nvSpPr>
            <p:spPr bwMode="auto">
              <a:xfrm>
                <a:off x="2923" y="3244"/>
                <a:ext cx="382" cy="244"/>
              </a:xfrm>
              <a:custGeom>
                <a:avLst/>
                <a:gdLst>
                  <a:gd name="T0" fmla="*/ 655 w 765"/>
                  <a:gd name="T1" fmla="*/ 0 h 488"/>
                  <a:gd name="T2" fmla="*/ 655 w 765"/>
                  <a:gd name="T3" fmla="*/ 51 h 488"/>
                  <a:gd name="T4" fmla="*/ 648 w 765"/>
                  <a:gd name="T5" fmla="*/ 96 h 488"/>
                  <a:gd name="T6" fmla="*/ 632 w 765"/>
                  <a:gd name="T7" fmla="*/ 137 h 488"/>
                  <a:gd name="T8" fmla="*/ 609 w 765"/>
                  <a:gd name="T9" fmla="*/ 173 h 488"/>
                  <a:gd name="T10" fmla="*/ 580 w 765"/>
                  <a:gd name="T11" fmla="*/ 205 h 488"/>
                  <a:gd name="T12" fmla="*/ 545 w 765"/>
                  <a:gd name="T13" fmla="*/ 233 h 488"/>
                  <a:gd name="T14" fmla="*/ 504 w 765"/>
                  <a:gd name="T15" fmla="*/ 256 h 488"/>
                  <a:gd name="T16" fmla="*/ 459 w 765"/>
                  <a:gd name="T17" fmla="*/ 275 h 488"/>
                  <a:gd name="T18" fmla="*/ 410 w 765"/>
                  <a:gd name="T19" fmla="*/ 290 h 488"/>
                  <a:gd name="T20" fmla="*/ 357 w 765"/>
                  <a:gd name="T21" fmla="*/ 303 h 488"/>
                  <a:gd name="T22" fmla="*/ 300 w 765"/>
                  <a:gd name="T23" fmla="*/ 310 h 488"/>
                  <a:gd name="T24" fmla="*/ 243 w 765"/>
                  <a:gd name="T25" fmla="*/ 314 h 488"/>
                  <a:gd name="T26" fmla="*/ 183 w 765"/>
                  <a:gd name="T27" fmla="*/ 316 h 488"/>
                  <a:gd name="T28" fmla="*/ 123 w 765"/>
                  <a:gd name="T29" fmla="*/ 313 h 488"/>
                  <a:gd name="T30" fmla="*/ 62 w 765"/>
                  <a:gd name="T31" fmla="*/ 308 h 488"/>
                  <a:gd name="T32" fmla="*/ 0 w 765"/>
                  <a:gd name="T33" fmla="*/ 300 h 488"/>
                  <a:gd name="T34" fmla="*/ 470 w 765"/>
                  <a:gd name="T35" fmla="*/ 488 h 488"/>
                  <a:gd name="T36" fmla="*/ 496 w 765"/>
                  <a:gd name="T37" fmla="*/ 481 h 488"/>
                  <a:gd name="T38" fmla="*/ 520 w 765"/>
                  <a:gd name="T39" fmla="*/ 475 h 488"/>
                  <a:gd name="T40" fmla="*/ 543 w 765"/>
                  <a:gd name="T41" fmla="*/ 466 h 488"/>
                  <a:gd name="T42" fmla="*/ 564 w 765"/>
                  <a:gd name="T43" fmla="*/ 460 h 488"/>
                  <a:gd name="T44" fmla="*/ 584 w 765"/>
                  <a:gd name="T45" fmla="*/ 453 h 488"/>
                  <a:gd name="T46" fmla="*/ 602 w 765"/>
                  <a:gd name="T47" fmla="*/ 445 h 488"/>
                  <a:gd name="T48" fmla="*/ 620 w 765"/>
                  <a:gd name="T49" fmla="*/ 438 h 488"/>
                  <a:gd name="T50" fmla="*/ 635 w 765"/>
                  <a:gd name="T51" fmla="*/ 431 h 488"/>
                  <a:gd name="T52" fmla="*/ 647 w 765"/>
                  <a:gd name="T53" fmla="*/ 425 h 488"/>
                  <a:gd name="T54" fmla="*/ 659 w 765"/>
                  <a:gd name="T55" fmla="*/ 419 h 488"/>
                  <a:gd name="T56" fmla="*/ 668 w 765"/>
                  <a:gd name="T57" fmla="*/ 413 h 488"/>
                  <a:gd name="T58" fmla="*/ 676 w 765"/>
                  <a:gd name="T59" fmla="*/ 410 h 488"/>
                  <a:gd name="T60" fmla="*/ 683 w 765"/>
                  <a:gd name="T61" fmla="*/ 405 h 488"/>
                  <a:gd name="T62" fmla="*/ 688 w 765"/>
                  <a:gd name="T63" fmla="*/ 403 h 488"/>
                  <a:gd name="T64" fmla="*/ 690 w 765"/>
                  <a:gd name="T65" fmla="*/ 402 h 488"/>
                  <a:gd name="T66" fmla="*/ 691 w 765"/>
                  <a:gd name="T67" fmla="*/ 401 h 488"/>
                  <a:gd name="T68" fmla="*/ 721 w 765"/>
                  <a:gd name="T69" fmla="*/ 365 h 488"/>
                  <a:gd name="T70" fmla="*/ 743 w 765"/>
                  <a:gd name="T71" fmla="*/ 329 h 488"/>
                  <a:gd name="T72" fmla="*/ 757 w 765"/>
                  <a:gd name="T73" fmla="*/ 294 h 488"/>
                  <a:gd name="T74" fmla="*/ 764 w 765"/>
                  <a:gd name="T75" fmla="*/ 258 h 488"/>
                  <a:gd name="T76" fmla="*/ 765 w 765"/>
                  <a:gd name="T77" fmla="*/ 224 h 488"/>
                  <a:gd name="T78" fmla="*/ 761 w 765"/>
                  <a:gd name="T79" fmla="*/ 190 h 488"/>
                  <a:gd name="T80" fmla="*/ 753 w 765"/>
                  <a:gd name="T81" fmla="*/ 159 h 488"/>
                  <a:gd name="T82" fmla="*/ 743 w 765"/>
                  <a:gd name="T83" fmla="*/ 129 h 488"/>
                  <a:gd name="T84" fmla="*/ 730 w 765"/>
                  <a:gd name="T85" fmla="*/ 101 h 488"/>
                  <a:gd name="T86" fmla="*/ 715 w 765"/>
                  <a:gd name="T87" fmla="*/ 77 h 488"/>
                  <a:gd name="T88" fmla="*/ 701 w 765"/>
                  <a:gd name="T89" fmla="*/ 54 h 488"/>
                  <a:gd name="T90" fmla="*/ 686 w 765"/>
                  <a:gd name="T91" fmla="*/ 36 h 488"/>
                  <a:gd name="T92" fmla="*/ 675 w 765"/>
                  <a:gd name="T93" fmla="*/ 21 h 488"/>
                  <a:gd name="T94" fmla="*/ 665 w 765"/>
                  <a:gd name="T95" fmla="*/ 9 h 488"/>
                  <a:gd name="T96" fmla="*/ 658 w 765"/>
                  <a:gd name="T97" fmla="*/ 2 h 488"/>
                  <a:gd name="T98" fmla="*/ 655 w 765"/>
                  <a:gd name="T99" fmla="*/ 0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5" h="488">
                    <a:moveTo>
                      <a:pt x="655" y="0"/>
                    </a:moveTo>
                    <a:lnTo>
                      <a:pt x="655" y="51"/>
                    </a:lnTo>
                    <a:lnTo>
                      <a:pt x="648" y="96"/>
                    </a:lnTo>
                    <a:lnTo>
                      <a:pt x="632" y="137"/>
                    </a:lnTo>
                    <a:lnTo>
                      <a:pt x="609" y="173"/>
                    </a:lnTo>
                    <a:lnTo>
                      <a:pt x="580" y="205"/>
                    </a:lnTo>
                    <a:lnTo>
                      <a:pt x="545" y="233"/>
                    </a:lnTo>
                    <a:lnTo>
                      <a:pt x="504" y="256"/>
                    </a:lnTo>
                    <a:lnTo>
                      <a:pt x="459" y="275"/>
                    </a:lnTo>
                    <a:lnTo>
                      <a:pt x="410" y="290"/>
                    </a:lnTo>
                    <a:lnTo>
                      <a:pt x="357" y="303"/>
                    </a:lnTo>
                    <a:lnTo>
                      <a:pt x="300" y="310"/>
                    </a:lnTo>
                    <a:lnTo>
                      <a:pt x="243" y="314"/>
                    </a:lnTo>
                    <a:lnTo>
                      <a:pt x="183" y="316"/>
                    </a:lnTo>
                    <a:lnTo>
                      <a:pt x="123" y="313"/>
                    </a:lnTo>
                    <a:lnTo>
                      <a:pt x="62" y="308"/>
                    </a:lnTo>
                    <a:lnTo>
                      <a:pt x="0" y="300"/>
                    </a:lnTo>
                    <a:lnTo>
                      <a:pt x="470" y="488"/>
                    </a:lnTo>
                    <a:lnTo>
                      <a:pt x="496" y="481"/>
                    </a:lnTo>
                    <a:lnTo>
                      <a:pt x="520" y="475"/>
                    </a:lnTo>
                    <a:lnTo>
                      <a:pt x="543" y="466"/>
                    </a:lnTo>
                    <a:lnTo>
                      <a:pt x="564" y="460"/>
                    </a:lnTo>
                    <a:lnTo>
                      <a:pt x="584" y="453"/>
                    </a:lnTo>
                    <a:lnTo>
                      <a:pt x="602" y="445"/>
                    </a:lnTo>
                    <a:lnTo>
                      <a:pt x="620" y="438"/>
                    </a:lnTo>
                    <a:lnTo>
                      <a:pt x="635" y="431"/>
                    </a:lnTo>
                    <a:lnTo>
                      <a:pt x="647" y="425"/>
                    </a:lnTo>
                    <a:lnTo>
                      <a:pt x="659" y="419"/>
                    </a:lnTo>
                    <a:lnTo>
                      <a:pt x="668" y="413"/>
                    </a:lnTo>
                    <a:lnTo>
                      <a:pt x="676" y="410"/>
                    </a:lnTo>
                    <a:lnTo>
                      <a:pt x="683" y="405"/>
                    </a:lnTo>
                    <a:lnTo>
                      <a:pt x="688" y="403"/>
                    </a:lnTo>
                    <a:lnTo>
                      <a:pt x="690" y="402"/>
                    </a:lnTo>
                    <a:lnTo>
                      <a:pt x="691" y="401"/>
                    </a:lnTo>
                    <a:lnTo>
                      <a:pt x="721" y="365"/>
                    </a:lnTo>
                    <a:lnTo>
                      <a:pt x="743" y="329"/>
                    </a:lnTo>
                    <a:lnTo>
                      <a:pt x="757" y="294"/>
                    </a:lnTo>
                    <a:lnTo>
                      <a:pt x="764" y="258"/>
                    </a:lnTo>
                    <a:lnTo>
                      <a:pt x="765" y="224"/>
                    </a:lnTo>
                    <a:lnTo>
                      <a:pt x="761" y="190"/>
                    </a:lnTo>
                    <a:lnTo>
                      <a:pt x="753" y="159"/>
                    </a:lnTo>
                    <a:lnTo>
                      <a:pt x="743" y="129"/>
                    </a:lnTo>
                    <a:lnTo>
                      <a:pt x="730" y="101"/>
                    </a:lnTo>
                    <a:lnTo>
                      <a:pt x="715" y="77"/>
                    </a:lnTo>
                    <a:lnTo>
                      <a:pt x="701" y="54"/>
                    </a:lnTo>
                    <a:lnTo>
                      <a:pt x="686" y="36"/>
                    </a:lnTo>
                    <a:lnTo>
                      <a:pt x="675" y="21"/>
                    </a:lnTo>
                    <a:lnTo>
                      <a:pt x="665" y="9"/>
                    </a:lnTo>
                    <a:lnTo>
                      <a:pt x="658" y="2"/>
                    </a:lnTo>
                    <a:lnTo>
                      <a:pt x="655" y="0"/>
                    </a:lnTo>
                    <a:close/>
                  </a:path>
                </a:pathLst>
              </a:custGeom>
              <a:solidFill>
                <a:srgbClr val="C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7"/>
              <p:cNvSpPr>
                <a:spLocks/>
              </p:cNvSpPr>
              <p:nvPr/>
            </p:nvSpPr>
            <p:spPr bwMode="auto">
              <a:xfrm>
                <a:off x="2462" y="3057"/>
                <a:ext cx="696" cy="447"/>
              </a:xfrm>
              <a:custGeom>
                <a:avLst/>
                <a:gdLst>
                  <a:gd name="T0" fmla="*/ 569 w 1392"/>
                  <a:gd name="T1" fmla="*/ 555 h 893"/>
                  <a:gd name="T2" fmla="*/ 400 w 1392"/>
                  <a:gd name="T3" fmla="*/ 450 h 893"/>
                  <a:gd name="T4" fmla="*/ 295 w 1392"/>
                  <a:gd name="T5" fmla="*/ 345 h 893"/>
                  <a:gd name="T6" fmla="*/ 242 w 1392"/>
                  <a:gd name="T7" fmla="*/ 247 h 893"/>
                  <a:gd name="T8" fmla="*/ 225 w 1392"/>
                  <a:gd name="T9" fmla="*/ 159 h 893"/>
                  <a:gd name="T10" fmla="*/ 233 w 1392"/>
                  <a:gd name="T11" fmla="*/ 86 h 893"/>
                  <a:gd name="T12" fmla="*/ 250 w 1392"/>
                  <a:gd name="T13" fmla="*/ 32 h 893"/>
                  <a:gd name="T14" fmla="*/ 266 w 1392"/>
                  <a:gd name="T15" fmla="*/ 3 h 893"/>
                  <a:gd name="T16" fmla="*/ 218 w 1392"/>
                  <a:gd name="T17" fmla="*/ 9 h 893"/>
                  <a:gd name="T18" fmla="*/ 137 w 1392"/>
                  <a:gd name="T19" fmla="*/ 39 h 893"/>
                  <a:gd name="T20" fmla="*/ 79 w 1392"/>
                  <a:gd name="T21" fmla="*/ 78 h 893"/>
                  <a:gd name="T22" fmla="*/ 39 w 1392"/>
                  <a:gd name="T23" fmla="*/ 123 h 893"/>
                  <a:gd name="T24" fmla="*/ 16 w 1392"/>
                  <a:gd name="T25" fmla="*/ 168 h 893"/>
                  <a:gd name="T26" fmla="*/ 5 w 1392"/>
                  <a:gd name="T27" fmla="*/ 208 h 893"/>
                  <a:gd name="T28" fmla="*/ 0 w 1392"/>
                  <a:gd name="T29" fmla="*/ 239 h 893"/>
                  <a:gd name="T30" fmla="*/ 0 w 1392"/>
                  <a:gd name="T31" fmla="*/ 258 h 893"/>
                  <a:gd name="T32" fmla="*/ 20 w 1392"/>
                  <a:gd name="T33" fmla="*/ 330 h 893"/>
                  <a:gd name="T34" fmla="*/ 90 w 1392"/>
                  <a:gd name="T35" fmla="*/ 457 h 893"/>
                  <a:gd name="T36" fmla="*/ 190 w 1392"/>
                  <a:gd name="T37" fmla="*/ 562 h 893"/>
                  <a:gd name="T38" fmla="*/ 308 w 1392"/>
                  <a:gd name="T39" fmla="*/ 648 h 893"/>
                  <a:gd name="T40" fmla="*/ 429 w 1392"/>
                  <a:gd name="T41" fmla="*/ 715 h 893"/>
                  <a:gd name="T42" fmla="*/ 539 w 1392"/>
                  <a:gd name="T43" fmla="*/ 764 h 893"/>
                  <a:gd name="T44" fmla="*/ 626 w 1392"/>
                  <a:gd name="T45" fmla="*/ 797 h 893"/>
                  <a:gd name="T46" fmla="*/ 676 w 1392"/>
                  <a:gd name="T47" fmla="*/ 812 h 893"/>
                  <a:gd name="T48" fmla="*/ 739 w 1392"/>
                  <a:gd name="T49" fmla="*/ 832 h 893"/>
                  <a:gd name="T50" fmla="*/ 846 w 1392"/>
                  <a:gd name="T51" fmla="*/ 861 h 893"/>
                  <a:gd name="T52" fmla="*/ 948 w 1392"/>
                  <a:gd name="T53" fmla="*/ 881 h 893"/>
                  <a:gd name="T54" fmla="*/ 1044 w 1392"/>
                  <a:gd name="T55" fmla="*/ 891 h 893"/>
                  <a:gd name="T56" fmla="*/ 1133 w 1392"/>
                  <a:gd name="T57" fmla="*/ 893 h 893"/>
                  <a:gd name="T58" fmla="*/ 1216 w 1392"/>
                  <a:gd name="T59" fmla="*/ 890 h 893"/>
                  <a:gd name="T60" fmla="*/ 1291 w 1392"/>
                  <a:gd name="T61" fmla="*/ 882 h 893"/>
                  <a:gd name="T62" fmla="*/ 1361 w 1392"/>
                  <a:gd name="T63" fmla="*/ 869 h 893"/>
                  <a:gd name="T64" fmla="*/ 922 w 1392"/>
                  <a:gd name="T65" fmla="*/ 674 h 893"/>
                  <a:gd name="T66" fmla="*/ 890 w 1392"/>
                  <a:gd name="T67" fmla="*/ 668 h 893"/>
                  <a:gd name="T68" fmla="*/ 859 w 1392"/>
                  <a:gd name="T69" fmla="*/ 662 h 893"/>
                  <a:gd name="T70" fmla="*/ 828 w 1392"/>
                  <a:gd name="T71" fmla="*/ 654 h 893"/>
                  <a:gd name="T72" fmla="*/ 797 w 1392"/>
                  <a:gd name="T73" fmla="*/ 646 h 893"/>
                  <a:gd name="T74" fmla="*/ 767 w 1392"/>
                  <a:gd name="T75" fmla="*/ 637 h 893"/>
                  <a:gd name="T76" fmla="*/ 737 w 1392"/>
                  <a:gd name="T77" fmla="*/ 627 h 893"/>
                  <a:gd name="T78" fmla="*/ 708 w 1392"/>
                  <a:gd name="T79" fmla="*/ 617 h 893"/>
                  <a:gd name="T80" fmla="*/ 680 w 1392"/>
                  <a:gd name="T81" fmla="*/ 60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2" h="893">
                    <a:moveTo>
                      <a:pt x="680" y="606"/>
                    </a:moveTo>
                    <a:lnTo>
                      <a:pt x="569" y="555"/>
                    </a:lnTo>
                    <a:lnTo>
                      <a:pt x="475" y="502"/>
                    </a:lnTo>
                    <a:lnTo>
                      <a:pt x="400" y="450"/>
                    </a:lnTo>
                    <a:lnTo>
                      <a:pt x="340" y="397"/>
                    </a:lnTo>
                    <a:lnTo>
                      <a:pt x="295" y="345"/>
                    </a:lnTo>
                    <a:lnTo>
                      <a:pt x="263" y="296"/>
                    </a:lnTo>
                    <a:lnTo>
                      <a:pt x="242" y="247"/>
                    </a:lnTo>
                    <a:lnTo>
                      <a:pt x="230" y="201"/>
                    </a:lnTo>
                    <a:lnTo>
                      <a:pt x="225" y="159"/>
                    </a:lnTo>
                    <a:lnTo>
                      <a:pt x="227" y="121"/>
                    </a:lnTo>
                    <a:lnTo>
                      <a:pt x="233" y="86"/>
                    </a:lnTo>
                    <a:lnTo>
                      <a:pt x="241" y="56"/>
                    </a:lnTo>
                    <a:lnTo>
                      <a:pt x="250" y="32"/>
                    </a:lnTo>
                    <a:lnTo>
                      <a:pt x="260" y="15"/>
                    </a:lnTo>
                    <a:lnTo>
                      <a:pt x="266" y="3"/>
                    </a:lnTo>
                    <a:lnTo>
                      <a:pt x="269" y="0"/>
                    </a:lnTo>
                    <a:lnTo>
                      <a:pt x="218" y="9"/>
                    </a:lnTo>
                    <a:lnTo>
                      <a:pt x="174" y="23"/>
                    </a:lnTo>
                    <a:lnTo>
                      <a:pt x="137" y="39"/>
                    </a:lnTo>
                    <a:lnTo>
                      <a:pt x="105" y="58"/>
                    </a:lnTo>
                    <a:lnTo>
                      <a:pt x="79" y="78"/>
                    </a:lnTo>
                    <a:lnTo>
                      <a:pt x="57" y="100"/>
                    </a:lnTo>
                    <a:lnTo>
                      <a:pt x="39" y="123"/>
                    </a:lnTo>
                    <a:lnTo>
                      <a:pt x="27" y="145"/>
                    </a:lnTo>
                    <a:lnTo>
                      <a:pt x="16" y="168"/>
                    </a:lnTo>
                    <a:lnTo>
                      <a:pt x="9" y="189"/>
                    </a:lnTo>
                    <a:lnTo>
                      <a:pt x="5" y="208"/>
                    </a:lnTo>
                    <a:lnTo>
                      <a:pt x="1" y="226"/>
                    </a:lnTo>
                    <a:lnTo>
                      <a:pt x="0" y="239"/>
                    </a:lnTo>
                    <a:lnTo>
                      <a:pt x="0" y="251"/>
                    </a:lnTo>
                    <a:lnTo>
                      <a:pt x="0" y="258"/>
                    </a:lnTo>
                    <a:lnTo>
                      <a:pt x="0" y="260"/>
                    </a:lnTo>
                    <a:lnTo>
                      <a:pt x="20" y="330"/>
                    </a:lnTo>
                    <a:lnTo>
                      <a:pt x="51" y="396"/>
                    </a:lnTo>
                    <a:lnTo>
                      <a:pt x="90" y="457"/>
                    </a:lnTo>
                    <a:lnTo>
                      <a:pt x="137" y="512"/>
                    </a:lnTo>
                    <a:lnTo>
                      <a:pt x="190" y="562"/>
                    </a:lnTo>
                    <a:lnTo>
                      <a:pt x="248" y="608"/>
                    </a:lnTo>
                    <a:lnTo>
                      <a:pt x="308" y="648"/>
                    </a:lnTo>
                    <a:lnTo>
                      <a:pt x="369" y="684"/>
                    </a:lnTo>
                    <a:lnTo>
                      <a:pt x="429" y="715"/>
                    </a:lnTo>
                    <a:lnTo>
                      <a:pt x="486" y="741"/>
                    </a:lnTo>
                    <a:lnTo>
                      <a:pt x="539" y="764"/>
                    </a:lnTo>
                    <a:lnTo>
                      <a:pt x="586" y="783"/>
                    </a:lnTo>
                    <a:lnTo>
                      <a:pt x="626" y="797"/>
                    </a:lnTo>
                    <a:lnTo>
                      <a:pt x="656" y="806"/>
                    </a:lnTo>
                    <a:lnTo>
                      <a:pt x="676" y="812"/>
                    </a:lnTo>
                    <a:lnTo>
                      <a:pt x="683" y="814"/>
                    </a:lnTo>
                    <a:lnTo>
                      <a:pt x="739" y="832"/>
                    </a:lnTo>
                    <a:lnTo>
                      <a:pt x="793" y="849"/>
                    </a:lnTo>
                    <a:lnTo>
                      <a:pt x="846" y="861"/>
                    </a:lnTo>
                    <a:lnTo>
                      <a:pt x="898" y="873"/>
                    </a:lnTo>
                    <a:lnTo>
                      <a:pt x="948" y="881"/>
                    </a:lnTo>
                    <a:lnTo>
                      <a:pt x="997" y="887"/>
                    </a:lnTo>
                    <a:lnTo>
                      <a:pt x="1044" y="891"/>
                    </a:lnTo>
                    <a:lnTo>
                      <a:pt x="1090" y="893"/>
                    </a:lnTo>
                    <a:lnTo>
                      <a:pt x="1133" y="893"/>
                    </a:lnTo>
                    <a:lnTo>
                      <a:pt x="1176" y="893"/>
                    </a:lnTo>
                    <a:lnTo>
                      <a:pt x="1216" y="890"/>
                    </a:lnTo>
                    <a:lnTo>
                      <a:pt x="1255" y="887"/>
                    </a:lnTo>
                    <a:lnTo>
                      <a:pt x="1291" y="882"/>
                    </a:lnTo>
                    <a:lnTo>
                      <a:pt x="1327" y="876"/>
                    </a:lnTo>
                    <a:lnTo>
                      <a:pt x="1361" y="869"/>
                    </a:lnTo>
                    <a:lnTo>
                      <a:pt x="1392" y="862"/>
                    </a:lnTo>
                    <a:lnTo>
                      <a:pt x="922" y="674"/>
                    </a:lnTo>
                    <a:lnTo>
                      <a:pt x="906" y="671"/>
                    </a:lnTo>
                    <a:lnTo>
                      <a:pt x="890" y="668"/>
                    </a:lnTo>
                    <a:lnTo>
                      <a:pt x="875" y="664"/>
                    </a:lnTo>
                    <a:lnTo>
                      <a:pt x="859" y="662"/>
                    </a:lnTo>
                    <a:lnTo>
                      <a:pt x="843" y="657"/>
                    </a:lnTo>
                    <a:lnTo>
                      <a:pt x="828" y="654"/>
                    </a:lnTo>
                    <a:lnTo>
                      <a:pt x="812" y="650"/>
                    </a:lnTo>
                    <a:lnTo>
                      <a:pt x="797" y="646"/>
                    </a:lnTo>
                    <a:lnTo>
                      <a:pt x="782" y="641"/>
                    </a:lnTo>
                    <a:lnTo>
                      <a:pt x="767" y="637"/>
                    </a:lnTo>
                    <a:lnTo>
                      <a:pt x="752" y="632"/>
                    </a:lnTo>
                    <a:lnTo>
                      <a:pt x="737" y="627"/>
                    </a:lnTo>
                    <a:lnTo>
                      <a:pt x="722" y="622"/>
                    </a:lnTo>
                    <a:lnTo>
                      <a:pt x="708" y="617"/>
                    </a:lnTo>
                    <a:lnTo>
                      <a:pt x="694" y="611"/>
                    </a:lnTo>
                    <a:lnTo>
                      <a:pt x="680" y="6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68"/>
              <p:cNvSpPr>
                <a:spLocks/>
              </p:cNvSpPr>
              <p:nvPr/>
            </p:nvSpPr>
            <p:spPr bwMode="auto">
              <a:xfrm>
                <a:off x="2999" y="3234"/>
                <a:ext cx="318" cy="157"/>
              </a:xfrm>
              <a:custGeom>
                <a:avLst/>
                <a:gdLst>
                  <a:gd name="T0" fmla="*/ 0 w 636"/>
                  <a:gd name="T1" fmla="*/ 315 h 315"/>
                  <a:gd name="T2" fmla="*/ 636 w 636"/>
                  <a:gd name="T3" fmla="*/ 309 h 315"/>
                  <a:gd name="T4" fmla="*/ 636 w 636"/>
                  <a:gd name="T5" fmla="*/ 299 h 315"/>
                  <a:gd name="T6" fmla="*/ 634 w 636"/>
                  <a:gd name="T7" fmla="*/ 271 h 315"/>
                  <a:gd name="T8" fmla="*/ 628 w 636"/>
                  <a:gd name="T9" fmla="*/ 232 h 315"/>
                  <a:gd name="T10" fmla="*/ 617 w 636"/>
                  <a:gd name="T11" fmla="*/ 183 h 315"/>
                  <a:gd name="T12" fmla="*/ 600 w 636"/>
                  <a:gd name="T13" fmla="*/ 132 h 315"/>
                  <a:gd name="T14" fmla="*/ 574 w 636"/>
                  <a:gd name="T15" fmla="*/ 81 h 315"/>
                  <a:gd name="T16" fmla="*/ 538 w 636"/>
                  <a:gd name="T17" fmla="*/ 35 h 315"/>
                  <a:gd name="T18" fmla="*/ 489 w 636"/>
                  <a:gd name="T19" fmla="*/ 0 h 315"/>
                  <a:gd name="T20" fmla="*/ 489 w 636"/>
                  <a:gd name="T21" fmla="*/ 4 h 315"/>
                  <a:gd name="T22" fmla="*/ 489 w 636"/>
                  <a:gd name="T23" fmla="*/ 13 h 315"/>
                  <a:gd name="T24" fmla="*/ 487 w 636"/>
                  <a:gd name="T25" fmla="*/ 28 h 315"/>
                  <a:gd name="T26" fmla="*/ 484 w 636"/>
                  <a:gd name="T27" fmla="*/ 46 h 315"/>
                  <a:gd name="T28" fmla="*/ 477 w 636"/>
                  <a:gd name="T29" fmla="*/ 69 h 315"/>
                  <a:gd name="T30" fmla="*/ 468 w 636"/>
                  <a:gd name="T31" fmla="*/ 95 h 315"/>
                  <a:gd name="T32" fmla="*/ 453 w 636"/>
                  <a:gd name="T33" fmla="*/ 121 h 315"/>
                  <a:gd name="T34" fmla="*/ 433 w 636"/>
                  <a:gd name="T35" fmla="*/ 150 h 315"/>
                  <a:gd name="T36" fmla="*/ 408 w 636"/>
                  <a:gd name="T37" fmla="*/ 178 h 315"/>
                  <a:gd name="T38" fmla="*/ 377 w 636"/>
                  <a:gd name="T39" fmla="*/ 207 h 315"/>
                  <a:gd name="T40" fmla="*/ 336 w 636"/>
                  <a:gd name="T41" fmla="*/ 233 h 315"/>
                  <a:gd name="T42" fmla="*/ 289 w 636"/>
                  <a:gd name="T43" fmla="*/ 257 h 315"/>
                  <a:gd name="T44" fmla="*/ 231 w 636"/>
                  <a:gd name="T45" fmla="*/ 278 h 315"/>
                  <a:gd name="T46" fmla="*/ 166 w 636"/>
                  <a:gd name="T47" fmla="*/ 295 h 315"/>
                  <a:gd name="T48" fmla="*/ 88 w 636"/>
                  <a:gd name="T49" fmla="*/ 308 h 315"/>
                  <a:gd name="T50" fmla="*/ 0 w 636"/>
                  <a:gd name="T51"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6" h="315">
                    <a:moveTo>
                      <a:pt x="0" y="315"/>
                    </a:moveTo>
                    <a:lnTo>
                      <a:pt x="636" y="309"/>
                    </a:lnTo>
                    <a:lnTo>
                      <a:pt x="636" y="299"/>
                    </a:lnTo>
                    <a:lnTo>
                      <a:pt x="634" y="271"/>
                    </a:lnTo>
                    <a:lnTo>
                      <a:pt x="628" y="232"/>
                    </a:lnTo>
                    <a:lnTo>
                      <a:pt x="617" y="183"/>
                    </a:lnTo>
                    <a:lnTo>
                      <a:pt x="600" y="132"/>
                    </a:lnTo>
                    <a:lnTo>
                      <a:pt x="574" y="81"/>
                    </a:lnTo>
                    <a:lnTo>
                      <a:pt x="538" y="35"/>
                    </a:lnTo>
                    <a:lnTo>
                      <a:pt x="489" y="0"/>
                    </a:lnTo>
                    <a:lnTo>
                      <a:pt x="489" y="4"/>
                    </a:lnTo>
                    <a:lnTo>
                      <a:pt x="489" y="13"/>
                    </a:lnTo>
                    <a:lnTo>
                      <a:pt x="487" y="28"/>
                    </a:lnTo>
                    <a:lnTo>
                      <a:pt x="484" y="46"/>
                    </a:lnTo>
                    <a:lnTo>
                      <a:pt x="477" y="69"/>
                    </a:lnTo>
                    <a:lnTo>
                      <a:pt x="468" y="95"/>
                    </a:lnTo>
                    <a:lnTo>
                      <a:pt x="453" y="121"/>
                    </a:lnTo>
                    <a:lnTo>
                      <a:pt x="433" y="150"/>
                    </a:lnTo>
                    <a:lnTo>
                      <a:pt x="408" y="178"/>
                    </a:lnTo>
                    <a:lnTo>
                      <a:pt x="377" y="207"/>
                    </a:lnTo>
                    <a:lnTo>
                      <a:pt x="336" y="233"/>
                    </a:lnTo>
                    <a:lnTo>
                      <a:pt x="289" y="257"/>
                    </a:lnTo>
                    <a:lnTo>
                      <a:pt x="231" y="278"/>
                    </a:lnTo>
                    <a:lnTo>
                      <a:pt x="166" y="295"/>
                    </a:lnTo>
                    <a:lnTo>
                      <a:pt x="88" y="308"/>
                    </a:lnTo>
                    <a:lnTo>
                      <a:pt x="0" y="3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69"/>
              <p:cNvSpPr>
                <a:spLocks/>
              </p:cNvSpPr>
              <p:nvPr/>
            </p:nvSpPr>
            <p:spPr bwMode="auto">
              <a:xfrm>
                <a:off x="3078" y="2608"/>
                <a:ext cx="282" cy="334"/>
              </a:xfrm>
              <a:custGeom>
                <a:avLst/>
                <a:gdLst>
                  <a:gd name="T0" fmla="*/ 108 w 564"/>
                  <a:gd name="T1" fmla="*/ 13 h 667"/>
                  <a:gd name="T2" fmla="*/ 148 w 564"/>
                  <a:gd name="T3" fmla="*/ 41 h 667"/>
                  <a:gd name="T4" fmla="*/ 192 w 564"/>
                  <a:gd name="T5" fmla="*/ 75 h 667"/>
                  <a:gd name="T6" fmla="*/ 237 w 564"/>
                  <a:gd name="T7" fmla="*/ 113 h 667"/>
                  <a:gd name="T8" fmla="*/ 281 w 564"/>
                  <a:gd name="T9" fmla="*/ 154 h 667"/>
                  <a:gd name="T10" fmla="*/ 321 w 564"/>
                  <a:gd name="T11" fmla="*/ 198 h 667"/>
                  <a:gd name="T12" fmla="*/ 357 w 564"/>
                  <a:gd name="T13" fmla="*/ 244 h 667"/>
                  <a:gd name="T14" fmla="*/ 386 w 564"/>
                  <a:gd name="T15" fmla="*/ 291 h 667"/>
                  <a:gd name="T16" fmla="*/ 403 w 564"/>
                  <a:gd name="T17" fmla="*/ 340 h 667"/>
                  <a:gd name="T18" fmla="*/ 410 w 564"/>
                  <a:gd name="T19" fmla="*/ 388 h 667"/>
                  <a:gd name="T20" fmla="*/ 401 w 564"/>
                  <a:gd name="T21" fmla="*/ 435 h 667"/>
                  <a:gd name="T22" fmla="*/ 376 w 564"/>
                  <a:gd name="T23" fmla="*/ 481 h 667"/>
                  <a:gd name="T24" fmla="*/ 332 w 564"/>
                  <a:gd name="T25" fmla="*/ 525 h 667"/>
                  <a:gd name="T26" fmla="*/ 268 w 564"/>
                  <a:gd name="T27" fmla="*/ 566 h 667"/>
                  <a:gd name="T28" fmla="*/ 180 w 564"/>
                  <a:gd name="T29" fmla="*/ 603 h 667"/>
                  <a:gd name="T30" fmla="*/ 67 w 564"/>
                  <a:gd name="T31" fmla="*/ 637 h 667"/>
                  <a:gd name="T32" fmla="*/ 57 w 564"/>
                  <a:gd name="T33" fmla="*/ 660 h 667"/>
                  <a:gd name="T34" fmla="*/ 163 w 564"/>
                  <a:gd name="T35" fmla="*/ 667 h 667"/>
                  <a:gd name="T36" fmla="*/ 256 w 564"/>
                  <a:gd name="T37" fmla="*/ 663 h 667"/>
                  <a:gd name="T38" fmla="*/ 337 w 564"/>
                  <a:gd name="T39" fmla="*/ 651 h 667"/>
                  <a:gd name="T40" fmla="*/ 406 w 564"/>
                  <a:gd name="T41" fmla="*/ 631 h 667"/>
                  <a:gd name="T42" fmla="*/ 463 w 564"/>
                  <a:gd name="T43" fmla="*/ 603 h 667"/>
                  <a:gd name="T44" fmla="*/ 507 w 564"/>
                  <a:gd name="T45" fmla="*/ 572 h 667"/>
                  <a:gd name="T46" fmla="*/ 538 w 564"/>
                  <a:gd name="T47" fmla="*/ 538 h 667"/>
                  <a:gd name="T48" fmla="*/ 560 w 564"/>
                  <a:gd name="T49" fmla="*/ 488 h 667"/>
                  <a:gd name="T50" fmla="*/ 562 w 564"/>
                  <a:gd name="T51" fmla="*/ 421 h 667"/>
                  <a:gd name="T52" fmla="*/ 541 w 564"/>
                  <a:gd name="T53" fmla="*/ 351 h 667"/>
                  <a:gd name="T54" fmla="*/ 497 w 564"/>
                  <a:gd name="T55" fmla="*/ 279 h 667"/>
                  <a:gd name="T56" fmla="*/ 435 w 564"/>
                  <a:gd name="T57" fmla="*/ 208 h 667"/>
                  <a:gd name="T58" fmla="*/ 354 w 564"/>
                  <a:gd name="T59" fmla="*/ 140 h 667"/>
                  <a:gd name="T60" fmla="*/ 258 w 564"/>
                  <a:gd name="T61" fmla="*/ 78 h 667"/>
                  <a:gd name="T62" fmla="*/ 148 w 564"/>
                  <a:gd name="T63" fmla="*/ 23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4" h="667">
                    <a:moveTo>
                      <a:pt x="89" y="0"/>
                    </a:moveTo>
                    <a:lnTo>
                      <a:pt x="108" y="13"/>
                    </a:lnTo>
                    <a:lnTo>
                      <a:pt x="127" y="26"/>
                    </a:lnTo>
                    <a:lnTo>
                      <a:pt x="148" y="41"/>
                    </a:lnTo>
                    <a:lnTo>
                      <a:pt x="169" y="58"/>
                    </a:lnTo>
                    <a:lnTo>
                      <a:pt x="192" y="75"/>
                    </a:lnTo>
                    <a:lnTo>
                      <a:pt x="214" y="93"/>
                    </a:lnTo>
                    <a:lnTo>
                      <a:pt x="237" y="113"/>
                    </a:lnTo>
                    <a:lnTo>
                      <a:pt x="259" y="134"/>
                    </a:lnTo>
                    <a:lnTo>
                      <a:pt x="281" y="154"/>
                    </a:lnTo>
                    <a:lnTo>
                      <a:pt x="301" y="176"/>
                    </a:lnTo>
                    <a:lnTo>
                      <a:pt x="321" y="198"/>
                    </a:lnTo>
                    <a:lnTo>
                      <a:pt x="341" y="221"/>
                    </a:lnTo>
                    <a:lnTo>
                      <a:pt x="357" y="244"/>
                    </a:lnTo>
                    <a:lnTo>
                      <a:pt x="372" y="268"/>
                    </a:lnTo>
                    <a:lnTo>
                      <a:pt x="386" y="291"/>
                    </a:lnTo>
                    <a:lnTo>
                      <a:pt x="396" y="315"/>
                    </a:lnTo>
                    <a:lnTo>
                      <a:pt x="403" y="340"/>
                    </a:lnTo>
                    <a:lnTo>
                      <a:pt x="407" y="364"/>
                    </a:lnTo>
                    <a:lnTo>
                      <a:pt x="410" y="388"/>
                    </a:lnTo>
                    <a:lnTo>
                      <a:pt x="407" y="412"/>
                    </a:lnTo>
                    <a:lnTo>
                      <a:pt x="401" y="435"/>
                    </a:lnTo>
                    <a:lnTo>
                      <a:pt x="391" y="458"/>
                    </a:lnTo>
                    <a:lnTo>
                      <a:pt x="376" y="481"/>
                    </a:lnTo>
                    <a:lnTo>
                      <a:pt x="357" y="503"/>
                    </a:lnTo>
                    <a:lnTo>
                      <a:pt x="332" y="525"/>
                    </a:lnTo>
                    <a:lnTo>
                      <a:pt x="304" y="546"/>
                    </a:lnTo>
                    <a:lnTo>
                      <a:pt x="268" y="566"/>
                    </a:lnTo>
                    <a:lnTo>
                      <a:pt x="228" y="585"/>
                    </a:lnTo>
                    <a:lnTo>
                      <a:pt x="180" y="603"/>
                    </a:lnTo>
                    <a:lnTo>
                      <a:pt x="127" y="621"/>
                    </a:lnTo>
                    <a:lnTo>
                      <a:pt x="67" y="637"/>
                    </a:lnTo>
                    <a:lnTo>
                      <a:pt x="0" y="652"/>
                    </a:lnTo>
                    <a:lnTo>
                      <a:pt x="57" y="660"/>
                    </a:lnTo>
                    <a:lnTo>
                      <a:pt x="111" y="664"/>
                    </a:lnTo>
                    <a:lnTo>
                      <a:pt x="163" y="667"/>
                    </a:lnTo>
                    <a:lnTo>
                      <a:pt x="210" y="667"/>
                    </a:lnTo>
                    <a:lnTo>
                      <a:pt x="256" y="663"/>
                    </a:lnTo>
                    <a:lnTo>
                      <a:pt x="298" y="659"/>
                    </a:lnTo>
                    <a:lnTo>
                      <a:pt x="337" y="651"/>
                    </a:lnTo>
                    <a:lnTo>
                      <a:pt x="373" y="641"/>
                    </a:lnTo>
                    <a:lnTo>
                      <a:pt x="406" y="631"/>
                    </a:lnTo>
                    <a:lnTo>
                      <a:pt x="436" y="618"/>
                    </a:lnTo>
                    <a:lnTo>
                      <a:pt x="463" y="603"/>
                    </a:lnTo>
                    <a:lnTo>
                      <a:pt x="486" y="588"/>
                    </a:lnTo>
                    <a:lnTo>
                      <a:pt x="507" y="572"/>
                    </a:lnTo>
                    <a:lnTo>
                      <a:pt x="524" y="555"/>
                    </a:lnTo>
                    <a:lnTo>
                      <a:pt x="538" y="538"/>
                    </a:lnTo>
                    <a:lnTo>
                      <a:pt x="548" y="519"/>
                    </a:lnTo>
                    <a:lnTo>
                      <a:pt x="560" y="488"/>
                    </a:lnTo>
                    <a:lnTo>
                      <a:pt x="564" y="455"/>
                    </a:lnTo>
                    <a:lnTo>
                      <a:pt x="562" y="421"/>
                    </a:lnTo>
                    <a:lnTo>
                      <a:pt x="555" y="387"/>
                    </a:lnTo>
                    <a:lnTo>
                      <a:pt x="541" y="351"/>
                    </a:lnTo>
                    <a:lnTo>
                      <a:pt x="523" y="314"/>
                    </a:lnTo>
                    <a:lnTo>
                      <a:pt x="497" y="279"/>
                    </a:lnTo>
                    <a:lnTo>
                      <a:pt x="469" y="243"/>
                    </a:lnTo>
                    <a:lnTo>
                      <a:pt x="435" y="208"/>
                    </a:lnTo>
                    <a:lnTo>
                      <a:pt x="396" y="174"/>
                    </a:lnTo>
                    <a:lnTo>
                      <a:pt x="354" y="140"/>
                    </a:lnTo>
                    <a:lnTo>
                      <a:pt x="307" y="108"/>
                    </a:lnTo>
                    <a:lnTo>
                      <a:pt x="258" y="78"/>
                    </a:lnTo>
                    <a:lnTo>
                      <a:pt x="205" y="50"/>
                    </a:lnTo>
                    <a:lnTo>
                      <a:pt x="148" y="23"/>
                    </a:lnTo>
                    <a:lnTo>
                      <a:pt x="89" y="0"/>
                    </a:lnTo>
                    <a:close/>
                  </a:path>
                </a:pathLst>
              </a:custGeom>
              <a:solidFill>
                <a:srgbClr val="C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70"/>
              <p:cNvSpPr>
                <a:spLocks/>
              </p:cNvSpPr>
              <p:nvPr/>
            </p:nvSpPr>
            <p:spPr bwMode="auto">
              <a:xfrm>
                <a:off x="2922" y="2587"/>
                <a:ext cx="360" cy="347"/>
              </a:xfrm>
              <a:custGeom>
                <a:avLst/>
                <a:gdLst>
                  <a:gd name="T0" fmla="*/ 394 w 721"/>
                  <a:gd name="T1" fmla="*/ 41 h 695"/>
                  <a:gd name="T2" fmla="*/ 382 w 721"/>
                  <a:gd name="T3" fmla="*/ 36 h 695"/>
                  <a:gd name="T4" fmla="*/ 369 w 721"/>
                  <a:gd name="T5" fmla="*/ 33 h 695"/>
                  <a:gd name="T6" fmla="*/ 356 w 721"/>
                  <a:gd name="T7" fmla="*/ 28 h 695"/>
                  <a:gd name="T8" fmla="*/ 339 w 721"/>
                  <a:gd name="T9" fmla="*/ 22 h 695"/>
                  <a:gd name="T10" fmla="*/ 316 w 721"/>
                  <a:gd name="T11" fmla="*/ 15 h 695"/>
                  <a:gd name="T12" fmla="*/ 293 w 721"/>
                  <a:gd name="T13" fmla="*/ 10 h 695"/>
                  <a:gd name="T14" fmla="*/ 270 w 721"/>
                  <a:gd name="T15" fmla="*/ 4 h 695"/>
                  <a:gd name="T16" fmla="*/ 272 w 721"/>
                  <a:gd name="T17" fmla="*/ 12 h 695"/>
                  <a:gd name="T18" fmla="*/ 306 w 721"/>
                  <a:gd name="T19" fmla="*/ 42 h 695"/>
                  <a:gd name="T20" fmla="*/ 344 w 721"/>
                  <a:gd name="T21" fmla="*/ 80 h 695"/>
                  <a:gd name="T22" fmla="*/ 385 w 721"/>
                  <a:gd name="T23" fmla="*/ 122 h 695"/>
                  <a:gd name="T24" fmla="*/ 427 w 721"/>
                  <a:gd name="T25" fmla="*/ 170 h 695"/>
                  <a:gd name="T26" fmla="*/ 465 w 721"/>
                  <a:gd name="T27" fmla="*/ 220 h 695"/>
                  <a:gd name="T28" fmla="*/ 498 w 721"/>
                  <a:gd name="T29" fmla="*/ 272 h 695"/>
                  <a:gd name="T30" fmla="*/ 522 w 721"/>
                  <a:gd name="T31" fmla="*/ 325 h 695"/>
                  <a:gd name="T32" fmla="*/ 535 w 721"/>
                  <a:gd name="T33" fmla="*/ 377 h 695"/>
                  <a:gd name="T34" fmla="*/ 534 w 721"/>
                  <a:gd name="T35" fmla="*/ 426 h 695"/>
                  <a:gd name="T36" fmla="*/ 517 w 721"/>
                  <a:gd name="T37" fmla="*/ 472 h 695"/>
                  <a:gd name="T38" fmla="*/ 480 w 721"/>
                  <a:gd name="T39" fmla="*/ 514 h 695"/>
                  <a:gd name="T40" fmla="*/ 421 w 721"/>
                  <a:gd name="T41" fmla="*/ 550 h 695"/>
                  <a:gd name="T42" fmla="*/ 337 w 721"/>
                  <a:gd name="T43" fmla="*/ 577 h 695"/>
                  <a:gd name="T44" fmla="*/ 225 w 721"/>
                  <a:gd name="T45" fmla="*/ 596 h 695"/>
                  <a:gd name="T46" fmla="*/ 83 w 721"/>
                  <a:gd name="T47" fmla="*/ 605 h 695"/>
                  <a:gd name="T48" fmla="*/ 19 w 721"/>
                  <a:gd name="T49" fmla="*/ 613 h 695"/>
                  <a:gd name="T50" fmla="*/ 58 w 721"/>
                  <a:gd name="T51" fmla="*/ 628 h 695"/>
                  <a:gd name="T52" fmla="*/ 98 w 721"/>
                  <a:gd name="T53" fmla="*/ 642 h 695"/>
                  <a:gd name="T54" fmla="*/ 141 w 721"/>
                  <a:gd name="T55" fmla="*/ 656 h 695"/>
                  <a:gd name="T56" fmla="*/ 182 w 721"/>
                  <a:gd name="T57" fmla="*/ 667 h 695"/>
                  <a:gd name="T58" fmla="*/ 220 w 721"/>
                  <a:gd name="T59" fmla="*/ 676 h 695"/>
                  <a:gd name="T60" fmla="*/ 257 w 721"/>
                  <a:gd name="T61" fmla="*/ 684 h 695"/>
                  <a:gd name="T62" fmla="*/ 294 w 721"/>
                  <a:gd name="T63" fmla="*/ 691 h 695"/>
                  <a:gd name="T64" fmla="*/ 378 w 721"/>
                  <a:gd name="T65" fmla="*/ 680 h 695"/>
                  <a:gd name="T66" fmla="*/ 491 w 721"/>
                  <a:gd name="T67" fmla="*/ 646 h 695"/>
                  <a:gd name="T68" fmla="*/ 579 w 721"/>
                  <a:gd name="T69" fmla="*/ 609 h 695"/>
                  <a:gd name="T70" fmla="*/ 643 w 721"/>
                  <a:gd name="T71" fmla="*/ 568 h 695"/>
                  <a:gd name="T72" fmla="*/ 687 w 721"/>
                  <a:gd name="T73" fmla="*/ 524 h 695"/>
                  <a:gd name="T74" fmla="*/ 712 w 721"/>
                  <a:gd name="T75" fmla="*/ 478 h 695"/>
                  <a:gd name="T76" fmla="*/ 721 w 721"/>
                  <a:gd name="T77" fmla="*/ 431 h 695"/>
                  <a:gd name="T78" fmla="*/ 714 w 721"/>
                  <a:gd name="T79" fmla="*/ 383 h 695"/>
                  <a:gd name="T80" fmla="*/ 697 w 721"/>
                  <a:gd name="T81" fmla="*/ 334 h 695"/>
                  <a:gd name="T82" fmla="*/ 668 w 721"/>
                  <a:gd name="T83" fmla="*/ 287 h 695"/>
                  <a:gd name="T84" fmla="*/ 632 w 721"/>
                  <a:gd name="T85" fmla="*/ 241 h 695"/>
                  <a:gd name="T86" fmla="*/ 592 w 721"/>
                  <a:gd name="T87" fmla="*/ 197 h 695"/>
                  <a:gd name="T88" fmla="*/ 548 w 721"/>
                  <a:gd name="T89" fmla="*/ 156 h 695"/>
                  <a:gd name="T90" fmla="*/ 503 w 721"/>
                  <a:gd name="T91" fmla="*/ 118 h 695"/>
                  <a:gd name="T92" fmla="*/ 459 w 721"/>
                  <a:gd name="T93" fmla="*/ 84 h 695"/>
                  <a:gd name="T94" fmla="*/ 419 w 721"/>
                  <a:gd name="T95" fmla="*/ 56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1" h="695">
                    <a:moveTo>
                      <a:pt x="400" y="43"/>
                    </a:moveTo>
                    <a:lnTo>
                      <a:pt x="394" y="41"/>
                    </a:lnTo>
                    <a:lnTo>
                      <a:pt x="388" y="38"/>
                    </a:lnTo>
                    <a:lnTo>
                      <a:pt x="382" y="36"/>
                    </a:lnTo>
                    <a:lnTo>
                      <a:pt x="376" y="34"/>
                    </a:lnTo>
                    <a:lnTo>
                      <a:pt x="369" y="33"/>
                    </a:lnTo>
                    <a:lnTo>
                      <a:pt x="363" y="30"/>
                    </a:lnTo>
                    <a:lnTo>
                      <a:pt x="356" y="28"/>
                    </a:lnTo>
                    <a:lnTo>
                      <a:pt x="351" y="26"/>
                    </a:lnTo>
                    <a:lnTo>
                      <a:pt x="339" y="22"/>
                    </a:lnTo>
                    <a:lnTo>
                      <a:pt x="328" y="19"/>
                    </a:lnTo>
                    <a:lnTo>
                      <a:pt x="316" y="15"/>
                    </a:lnTo>
                    <a:lnTo>
                      <a:pt x="305" y="13"/>
                    </a:lnTo>
                    <a:lnTo>
                      <a:pt x="293" y="10"/>
                    </a:lnTo>
                    <a:lnTo>
                      <a:pt x="281" y="6"/>
                    </a:lnTo>
                    <a:lnTo>
                      <a:pt x="270" y="4"/>
                    </a:lnTo>
                    <a:lnTo>
                      <a:pt x="258" y="0"/>
                    </a:lnTo>
                    <a:lnTo>
                      <a:pt x="272" y="12"/>
                    </a:lnTo>
                    <a:lnTo>
                      <a:pt x="288" y="27"/>
                    </a:lnTo>
                    <a:lnTo>
                      <a:pt x="306" y="42"/>
                    </a:lnTo>
                    <a:lnTo>
                      <a:pt x="324" y="60"/>
                    </a:lnTo>
                    <a:lnTo>
                      <a:pt x="344" y="80"/>
                    </a:lnTo>
                    <a:lnTo>
                      <a:pt x="364" y="101"/>
                    </a:lnTo>
                    <a:lnTo>
                      <a:pt x="385" y="122"/>
                    </a:lnTo>
                    <a:lnTo>
                      <a:pt x="406" y="145"/>
                    </a:lnTo>
                    <a:lnTo>
                      <a:pt x="427" y="170"/>
                    </a:lnTo>
                    <a:lnTo>
                      <a:pt x="446" y="194"/>
                    </a:lnTo>
                    <a:lnTo>
                      <a:pt x="465" y="220"/>
                    </a:lnTo>
                    <a:lnTo>
                      <a:pt x="482" y="246"/>
                    </a:lnTo>
                    <a:lnTo>
                      <a:pt x="498" y="272"/>
                    </a:lnTo>
                    <a:lnTo>
                      <a:pt x="511" y="299"/>
                    </a:lnTo>
                    <a:lnTo>
                      <a:pt x="522" y="325"/>
                    </a:lnTo>
                    <a:lnTo>
                      <a:pt x="531" y="350"/>
                    </a:lnTo>
                    <a:lnTo>
                      <a:pt x="535" y="377"/>
                    </a:lnTo>
                    <a:lnTo>
                      <a:pt x="536" y="402"/>
                    </a:lnTo>
                    <a:lnTo>
                      <a:pt x="534" y="426"/>
                    </a:lnTo>
                    <a:lnTo>
                      <a:pt x="528" y="451"/>
                    </a:lnTo>
                    <a:lnTo>
                      <a:pt x="517" y="472"/>
                    </a:lnTo>
                    <a:lnTo>
                      <a:pt x="501" y="494"/>
                    </a:lnTo>
                    <a:lnTo>
                      <a:pt x="480" y="514"/>
                    </a:lnTo>
                    <a:lnTo>
                      <a:pt x="453" y="532"/>
                    </a:lnTo>
                    <a:lnTo>
                      <a:pt x="421" y="550"/>
                    </a:lnTo>
                    <a:lnTo>
                      <a:pt x="382" y="565"/>
                    </a:lnTo>
                    <a:lnTo>
                      <a:pt x="337" y="577"/>
                    </a:lnTo>
                    <a:lnTo>
                      <a:pt x="285" y="588"/>
                    </a:lnTo>
                    <a:lnTo>
                      <a:pt x="225" y="596"/>
                    </a:lnTo>
                    <a:lnTo>
                      <a:pt x="158" y="601"/>
                    </a:lnTo>
                    <a:lnTo>
                      <a:pt x="83" y="605"/>
                    </a:lnTo>
                    <a:lnTo>
                      <a:pt x="0" y="605"/>
                    </a:lnTo>
                    <a:lnTo>
                      <a:pt x="19" y="613"/>
                    </a:lnTo>
                    <a:lnTo>
                      <a:pt x="38" y="620"/>
                    </a:lnTo>
                    <a:lnTo>
                      <a:pt x="58" y="628"/>
                    </a:lnTo>
                    <a:lnTo>
                      <a:pt x="79" y="635"/>
                    </a:lnTo>
                    <a:lnTo>
                      <a:pt x="98" y="642"/>
                    </a:lnTo>
                    <a:lnTo>
                      <a:pt x="120" y="649"/>
                    </a:lnTo>
                    <a:lnTo>
                      <a:pt x="141" y="656"/>
                    </a:lnTo>
                    <a:lnTo>
                      <a:pt x="163" y="661"/>
                    </a:lnTo>
                    <a:lnTo>
                      <a:pt x="182" y="667"/>
                    </a:lnTo>
                    <a:lnTo>
                      <a:pt x="201" y="672"/>
                    </a:lnTo>
                    <a:lnTo>
                      <a:pt x="220" y="676"/>
                    </a:lnTo>
                    <a:lnTo>
                      <a:pt x="239" y="681"/>
                    </a:lnTo>
                    <a:lnTo>
                      <a:pt x="257" y="684"/>
                    </a:lnTo>
                    <a:lnTo>
                      <a:pt x="276" y="688"/>
                    </a:lnTo>
                    <a:lnTo>
                      <a:pt x="294" y="691"/>
                    </a:lnTo>
                    <a:lnTo>
                      <a:pt x="311" y="695"/>
                    </a:lnTo>
                    <a:lnTo>
                      <a:pt x="378" y="680"/>
                    </a:lnTo>
                    <a:lnTo>
                      <a:pt x="438" y="664"/>
                    </a:lnTo>
                    <a:lnTo>
                      <a:pt x="491" y="646"/>
                    </a:lnTo>
                    <a:lnTo>
                      <a:pt x="539" y="628"/>
                    </a:lnTo>
                    <a:lnTo>
                      <a:pt x="579" y="609"/>
                    </a:lnTo>
                    <a:lnTo>
                      <a:pt x="615" y="589"/>
                    </a:lnTo>
                    <a:lnTo>
                      <a:pt x="643" y="568"/>
                    </a:lnTo>
                    <a:lnTo>
                      <a:pt x="668" y="546"/>
                    </a:lnTo>
                    <a:lnTo>
                      <a:pt x="687" y="524"/>
                    </a:lnTo>
                    <a:lnTo>
                      <a:pt x="702" y="501"/>
                    </a:lnTo>
                    <a:lnTo>
                      <a:pt x="712" y="478"/>
                    </a:lnTo>
                    <a:lnTo>
                      <a:pt x="718" y="455"/>
                    </a:lnTo>
                    <a:lnTo>
                      <a:pt x="721" y="431"/>
                    </a:lnTo>
                    <a:lnTo>
                      <a:pt x="718" y="407"/>
                    </a:lnTo>
                    <a:lnTo>
                      <a:pt x="714" y="383"/>
                    </a:lnTo>
                    <a:lnTo>
                      <a:pt x="707" y="358"/>
                    </a:lnTo>
                    <a:lnTo>
                      <a:pt x="697" y="334"/>
                    </a:lnTo>
                    <a:lnTo>
                      <a:pt x="683" y="311"/>
                    </a:lnTo>
                    <a:lnTo>
                      <a:pt x="668" y="287"/>
                    </a:lnTo>
                    <a:lnTo>
                      <a:pt x="652" y="264"/>
                    </a:lnTo>
                    <a:lnTo>
                      <a:pt x="632" y="241"/>
                    </a:lnTo>
                    <a:lnTo>
                      <a:pt x="612" y="219"/>
                    </a:lnTo>
                    <a:lnTo>
                      <a:pt x="592" y="197"/>
                    </a:lnTo>
                    <a:lnTo>
                      <a:pt x="570" y="177"/>
                    </a:lnTo>
                    <a:lnTo>
                      <a:pt x="548" y="156"/>
                    </a:lnTo>
                    <a:lnTo>
                      <a:pt x="525" y="136"/>
                    </a:lnTo>
                    <a:lnTo>
                      <a:pt x="503" y="118"/>
                    </a:lnTo>
                    <a:lnTo>
                      <a:pt x="480" y="101"/>
                    </a:lnTo>
                    <a:lnTo>
                      <a:pt x="459" y="84"/>
                    </a:lnTo>
                    <a:lnTo>
                      <a:pt x="438" y="69"/>
                    </a:lnTo>
                    <a:lnTo>
                      <a:pt x="419" y="56"/>
                    </a:lnTo>
                    <a:lnTo>
                      <a:pt x="400" y="43"/>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71"/>
              <p:cNvSpPr>
                <a:spLocks/>
              </p:cNvSpPr>
              <p:nvPr/>
            </p:nvSpPr>
            <p:spPr bwMode="auto">
              <a:xfrm>
                <a:off x="2728" y="2571"/>
                <a:ext cx="462" cy="318"/>
              </a:xfrm>
              <a:custGeom>
                <a:avLst/>
                <a:gdLst>
                  <a:gd name="T0" fmla="*/ 589 w 924"/>
                  <a:gd name="T1" fmla="*/ 20 h 637"/>
                  <a:gd name="T2" fmla="*/ 476 w 924"/>
                  <a:gd name="T3" fmla="*/ 4 h 637"/>
                  <a:gd name="T4" fmla="*/ 369 w 924"/>
                  <a:gd name="T5" fmla="*/ 0 h 637"/>
                  <a:gd name="T6" fmla="*/ 271 w 924"/>
                  <a:gd name="T7" fmla="*/ 8 h 637"/>
                  <a:gd name="T8" fmla="*/ 185 w 924"/>
                  <a:gd name="T9" fmla="*/ 27 h 637"/>
                  <a:gd name="T10" fmla="*/ 113 w 924"/>
                  <a:gd name="T11" fmla="*/ 55 h 637"/>
                  <a:gd name="T12" fmla="*/ 57 w 924"/>
                  <a:gd name="T13" fmla="*/ 92 h 637"/>
                  <a:gd name="T14" fmla="*/ 19 w 924"/>
                  <a:gd name="T15" fmla="*/ 137 h 637"/>
                  <a:gd name="T16" fmla="*/ 2 w 924"/>
                  <a:gd name="T17" fmla="*/ 192 h 637"/>
                  <a:gd name="T18" fmla="*/ 2 w 924"/>
                  <a:gd name="T19" fmla="*/ 253 h 637"/>
                  <a:gd name="T20" fmla="*/ 18 w 924"/>
                  <a:gd name="T21" fmla="*/ 317 h 637"/>
                  <a:gd name="T22" fmla="*/ 50 w 924"/>
                  <a:gd name="T23" fmla="*/ 380 h 637"/>
                  <a:gd name="T24" fmla="*/ 99 w 924"/>
                  <a:gd name="T25" fmla="*/ 443 h 637"/>
                  <a:gd name="T26" fmla="*/ 163 w 924"/>
                  <a:gd name="T27" fmla="*/ 503 h 637"/>
                  <a:gd name="T28" fmla="*/ 242 w 924"/>
                  <a:gd name="T29" fmla="*/ 561 h 637"/>
                  <a:gd name="T30" fmla="*/ 336 w 924"/>
                  <a:gd name="T31" fmla="*/ 613 h 637"/>
                  <a:gd name="T32" fmla="*/ 471 w 924"/>
                  <a:gd name="T33" fmla="*/ 637 h 637"/>
                  <a:gd name="T34" fmla="*/ 613 w 924"/>
                  <a:gd name="T35" fmla="*/ 628 h 637"/>
                  <a:gd name="T36" fmla="*/ 725 w 924"/>
                  <a:gd name="T37" fmla="*/ 609 h 637"/>
                  <a:gd name="T38" fmla="*/ 809 w 924"/>
                  <a:gd name="T39" fmla="*/ 582 h 637"/>
                  <a:gd name="T40" fmla="*/ 868 w 924"/>
                  <a:gd name="T41" fmla="*/ 546 h 637"/>
                  <a:gd name="T42" fmla="*/ 905 w 924"/>
                  <a:gd name="T43" fmla="*/ 504 h 637"/>
                  <a:gd name="T44" fmla="*/ 922 w 924"/>
                  <a:gd name="T45" fmla="*/ 458 h 637"/>
                  <a:gd name="T46" fmla="*/ 923 w 924"/>
                  <a:gd name="T47" fmla="*/ 409 h 637"/>
                  <a:gd name="T48" fmla="*/ 910 w 924"/>
                  <a:gd name="T49" fmla="*/ 357 h 637"/>
                  <a:gd name="T50" fmla="*/ 886 w 924"/>
                  <a:gd name="T51" fmla="*/ 304 h 637"/>
                  <a:gd name="T52" fmla="*/ 853 w 924"/>
                  <a:gd name="T53" fmla="*/ 252 h 637"/>
                  <a:gd name="T54" fmla="*/ 815 w 924"/>
                  <a:gd name="T55" fmla="*/ 202 h 637"/>
                  <a:gd name="T56" fmla="*/ 773 w 924"/>
                  <a:gd name="T57" fmla="*/ 154 h 637"/>
                  <a:gd name="T58" fmla="*/ 732 w 924"/>
                  <a:gd name="T59" fmla="*/ 112 h 637"/>
                  <a:gd name="T60" fmla="*/ 694 w 924"/>
                  <a:gd name="T61" fmla="*/ 74 h 637"/>
                  <a:gd name="T62" fmla="*/ 660 w 924"/>
                  <a:gd name="T63" fmla="*/ 44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4" h="637">
                    <a:moveTo>
                      <a:pt x="646" y="32"/>
                    </a:moveTo>
                    <a:lnTo>
                      <a:pt x="589" y="20"/>
                    </a:lnTo>
                    <a:lnTo>
                      <a:pt x="531" y="11"/>
                    </a:lnTo>
                    <a:lnTo>
                      <a:pt x="476" y="4"/>
                    </a:lnTo>
                    <a:lnTo>
                      <a:pt x="420" y="0"/>
                    </a:lnTo>
                    <a:lnTo>
                      <a:pt x="369" y="0"/>
                    </a:lnTo>
                    <a:lnTo>
                      <a:pt x="319" y="2"/>
                    </a:lnTo>
                    <a:lnTo>
                      <a:pt x="271" y="8"/>
                    </a:lnTo>
                    <a:lnTo>
                      <a:pt x="227" y="16"/>
                    </a:lnTo>
                    <a:lnTo>
                      <a:pt x="185" y="27"/>
                    </a:lnTo>
                    <a:lnTo>
                      <a:pt x="147" y="39"/>
                    </a:lnTo>
                    <a:lnTo>
                      <a:pt x="113" y="55"/>
                    </a:lnTo>
                    <a:lnTo>
                      <a:pt x="83" y="73"/>
                    </a:lnTo>
                    <a:lnTo>
                      <a:pt x="57" y="92"/>
                    </a:lnTo>
                    <a:lnTo>
                      <a:pt x="35" y="114"/>
                    </a:lnTo>
                    <a:lnTo>
                      <a:pt x="19" y="137"/>
                    </a:lnTo>
                    <a:lnTo>
                      <a:pt x="9" y="163"/>
                    </a:lnTo>
                    <a:lnTo>
                      <a:pt x="2" y="192"/>
                    </a:lnTo>
                    <a:lnTo>
                      <a:pt x="0" y="222"/>
                    </a:lnTo>
                    <a:lnTo>
                      <a:pt x="2" y="253"/>
                    </a:lnTo>
                    <a:lnTo>
                      <a:pt x="8" y="285"/>
                    </a:lnTo>
                    <a:lnTo>
                      <a:pt x="18" y="317"/>
                    </a:lnTo>
                    <a:lnTo>
                      <a:pt x="33" y="348"/>
                    </a:lnTo>
                    <a:lnTo>
                      <a:pt x="50" y="380"/>
                    </a:lnTo>
                    <a:lnTo>
                      <a:pt x="73" y="411"/>
                    </a:lnTo>
                    <a:lnTo>
                      <a:pt x="99" y="443"/>
                    </a:lnTo>
                    <a:lnTo>
                      <a:pt x="129" y="473"/>
                    </a:lnTo>
                    <a:lnTo>
                      <a:pt x="163" y="503"/>
                    </a:lnTo>
                    <a:lnTo>
                      <a:pt x="201" y="532"/>
                    </a:lnTo>
                    <a:lnTo>
                      <a:pt x="242" y="561"/>
                    </a:lnTo>
                    <a:lnTo>
                      <a:pt x="287" y="587"/>
                    </a:lnTo>
                    <a:lnTo>
                      <a:pt x="336" y="613"/>
                    </a:lnTo>
                    <a:lnTo>
                      <a:pt x="388" y="637"/>
                    </a:lnTo>
                    <a:lnTo>
                      <a:pt x="471" y="637"/>
                    </a:lnTo>
                    <a:lnTo>
                      <a:pt x="546" y="633"/>
                    </a:lnTo>
                    <a:lnTo>
                      <a:pt x="613" y="628"/>
                    </a:lnTo>
                    <a:lnTo>
                      <a:pt x="673" y="620"/>
                    </a:lnTo>
                    <a:lnTo>
                      <a:pt x="725" y="609"/>
                    </a:lnTo>
                    <a:lnTo>
                      <a:pt x="770" y="597"/>
                    </a:lnTo>
                    <a:lnTo>
                      <a:pt x="809" y="582"/>
                    </a:lnTo>
                    <a:lnTo>
                      <a:pt x="841" y="564"/>
                    </a:lnTo>
                    <a:lnTo>
                      <a:pt x="868" y="546"/>
                    </a:lnTo>
                    <a:lnTo>
                      <a:pt x="889" y="526"/>
                    </a:lnTo>
                    <a:lnTo>
                      <a:pt x="905" y="504"/>
                    </a:lnTo>
                    <a:lnTo>
                      <a:pt x="916" y="483"/>
                    </a:lnTo>
                    <a:lnTo>
                      <a:pt x="922" y="458"/>
                    </a:lnTo>
                    <a:lnTo>
                      <a:pt x="924" y="434"/>
                    </a:lnTo>
                    <a:lnTo>
                      <a:pt x="923" y="409"/>
                    </a:lnTo>
                    <a:lnTo>
                      <a:pt x="919" y="382"/>
                    </a:lnTo>
                    <a:lnTo>
                      <a:pt x="910" y="357"/>
                    </a:lnTo>
                    <a:lnTo>
                      <a:pt x="899" y="331"/>
                    </a:lnTo>
                    <a:lnTo>
                      <a:pt x="886" y="304"/>
                    </a:lnTo>
                    <a:lnTo>
                      <a:pt x="870" y="278"/>
                    </a:lnTo>
                    <a:lnTo>
                      <a:pt x="853" y="252"/>
                    </a:lnTo>
                    <a:lnTo>
                      <a:pt x="834" y="226"/>
                    </a:lnTo>
                    <a:lnTo>
                      <a:pt x="815" y="202"/>
                    </a:lnTo>
                    <a:lnTo>
                      <a:pt x="794" y="177"/>
                    </a:lnTo>
                    <a:lnTo>
                      <a:pt x="773" y="154"/>
                    </a:lnTo>
                    <a:lnTo>
                      <a:pt x="752" y="133"/>
                    </a:lnTo>
                    <a:lnTo>
                      <a:pt x="732" y="112"/>
                    </a:lnTo>
                    <a:lnTo>
                      <a:pt x="712" y="92"/>
                    </a:lnTo>
                    <a:lnTo>
                      <a:pt x="694" y="74"/>
                    </a:lnTo>
                    <a:lnTo>
                      <a:pt x="676" y="59"/>
                    </a:lnTo>
                    <a:lnTo>
                      <a:pt x="660" y="44"/>
                    </a:lnTo>
                    <a:lnTo>
                      <a:pt x="646"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77"/>
              <p:cNvSpPr>
                <a:spLocks/>
              </p:cNvSpPr>
              <p:nvPr/>
            </p:nvSpPr>
            <p:spPr bwMode="auto">
              <a:xfrm>
                <a:off x="2927" y="2951"/>
                <a:ext cx="254" cy="415"/>
              </a:xfrm>
              <a:custGeom>
                <a:avLst/>
                <a:gdLst>
                  <a:gd name="T0" fmla="*/ 508 w 508"/>
                  <a:gd name="T1" fmla="*/ 31 h 830"/>
                  <a:gd name="T2" fmla="*/ 488 w 508"/>
                  <a:gd name="T3" fmla="*/ 31 h 830"/>
                  <a:gd name="T4" fmla="*/ 470 w 508"/>
                  <a:gd name="T5" fmla="*/ 30 h 830"/>
                  <a:gd name="T6" fmla="*/ 450 w 508"/>
                  <a:gd name="T7" fmla="*/ 30 h 830"/>
                  <a:gd name="T8" fmla="*/ 432 w 508"/>
                  <a:gd name="T9" fmla="*/ 29 h 830"/>
                  <a:gd name="T10" fmla="*/ 413 w 508"/>
                  <a:gd name="T11" fmla="*/ 28 h 830"/>
                  <a:gd name="T12" fmla="*/ 395 w 508"/>
                  <a:gd name="T13" fmla="*/ 25 h 830"/>
                  <a:gd name="T14" fmla="*/ 377 w 508"/>
                  <a:gd name="T15" fmla="*/ 24 h 830"/>
                  <a:gd name="T16" fmla="*/ 358 w 508"/>
                  <a:gd name="T17" fmla="*/ 22 h 830"/>
                  <a:gd name="T18" fmla="*/ 341 w 508"/>
                  <a:gd name="T19" fmla="*/ 20 h 830"/>
                  <a:gd name="T20" fmla="*/ 324 w 508"/>
                  <a:gd name="T21" fmla="*/ 17 h 830"/>
                  <a:gd name="T22" fmla="*/ 306 w 508"/>
                  <a:gd name="T23" fmla="*/ 15 h 830"/>
                  <a:gd name="T24" fmla="*/ 289 w 508"/>
                  <a:gd name="T25" fmla="*/ 13 h 830"/>
                  <a:gd name="T26" fmla="*/ 272 w 508"/>
                  <a:gd name="T27" fmla="*/ 9 h 830"/>
                  <a:gd name="T28" fmla="*/ 254 w 508"/>
                  <a:gd name="T29" fmla="*/ 7 h 830"/>
                  <a:gd name="T30" fmla="*/ 238 w 508"/>
                  <a:gd name="T31" fmla="*/ 4 h 830"/>
                  <a:gd name="T32" fmla="*/ 222 w 508"/>
                  <a:gd name="T33" fmla="*/ 0 h 830"/>
                  <a:gd name="T34" fmla="*/ 0 w 508"/>
                  <a:gd name="T35" fmla="*/ 819 h 830"/>
                  <a:gd name="T36" fmla="*/ 32 w 508"/>
                  <a:gd name="T37" fmla="*/ 823 h 830"/>
                  <a:gd name="T38" fmla="*/ 62 w 508"/>
                  <a:gd name="T39" fmla="*/ 827 h 830"/>
                  <a:gd name="T40" fmla="*/ 92 w 508"/>
                  <a:gd name="T41" fmla="*/ 829 h 830"/>
                  <a:gd name="T42" fmla="*/ 118 w 508"/>
                  <a:gd name="T43" fmla="*/ 830 h 830"/>
                  <a:gd name="T44" fmla="*/ 145 w 508"/>
                  <a:gd name="T45" fmla="*/ 830 h 830"/>
                  <a:gd name="T46" fmla="*/ 168 w 508"/>
                  <a:gd name="T47" fmla="*/ 830 h 830"/>
                  <a:gd name="T48" fmla="*/ 190 w 508"/>
                  <a:gd name="T49" fmla="*/ 829 h 830"/>
                  <a:gd name="T50" fmla="*/ 211 w 508"/>
                  <a:gd name="T51" fmla="*/ 828 h 830"/>
                  <a:gd name="T52" fmla="*/ 228 w 508"/>
                  <a:gd name="T53" fmla="*/ 827 h 830"/>
                  <a:gd name="T54" fmla="*/ 244 w 508"/>
                  <a:gd name="T55" fmla="*/ 824 h 830"/>
                  <a:gd name="T56" fmla="*/ 257 w 508"/>
                  <a:gd name="T57" fmla="*/ 822 h 830"/>
                  <a:gd name="T58" fmla="*/ 268 w 508"/>
                  <a:gd name="T59" fmla="*/ 821 h 830"/>
                  <a:gd name="T60" fmla="*/ 277 w 508"/>
                  <a:gd name="T61" fmla="*/ 819 h 830"/>
                  <a:gd name="T62" fmla="*/ 283 w 508"/>
                  <a:gd name="T63" fmla="*/ 818 h 830"/>
                  <a:gd name="T64" fmla="*/ 288 w 508"/>
                  <a:gd name="T65" fmla="*/ 816 h 830"/>
                  <a:gd name="T66" fmla="*/ 289 w 508"/>
                  <a:gd name="T67" fmla="*/ 816 h 830"/>
                  <a:gd name="T68" fmla="*/ 508 w 508"/>
                  <a:gd name="T69" fmla="*/ 31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8" h="830">
                    <a:moveTo>
                      <a:pt x="508" y="31"/>
                    </a:moveTo>
                    <a:lnTo>
                      <a:pt x="488" y="31"/>
                    </a:lnTo>
                    <a:lnTo>
                      <a:pt x="470" y="30"/>
                    </a:lnTo>
                    <a:lnTo>
                      <a:pt x="450" y="30"/>
                    </a:lnTo>
                    <a:lnTo>
                      <a:pt x="432" y="29"/>
                    </a:lnTo>
                    <a:lnTo>
                      <a:pt x="413" y="28"/>
                    </a:lnTo>
                    <a:lnTo>
                      <a:pt x="395" y="25"/>
                    </a:lnTo>
                    <a:lnTo>
                      <a:pt x="377" y="24"/>
                    </a:lnTo>
                    <a:lnTo>
                      <a:pt x="358" y="22"/>
                    </a:lnTo>
                    <a:lnTo>
                      <a:pt x="341" y="20"/>
                    </a:lnTo>
                    <a:lnTo>
                      <a:pt x="324" y="17"/>
                    </a:lnTo>
                    <a:lnTo>
                      <a:pt x="306" y="15"/>
                    </a:lnTo>
                    <a:lnTo>
                      <a:pt x="289" y="13"/>
                    </a:lnTo>
                    <a:lnTo>
                      <a:pt x="272" y="9"/>
                    </a:lnTo>
                    <a:lnTo>
                      <a:pt x="254" y="7"/>
                    </a:lnTo>
                    <a:lnTo>
                      <a:pt x="238" y="4"/>
                    </a:lnTo>
                    <a:lnTo>
                      <a:pt x="222" y="0"/>
                    </a:lnTo>
                    <a:lnTo>
                      <a:pt x="0" y="819"/>
                    </a:lnTo>
                    <a:lnTo>
                      <a:pt x="32" y="823"/>
                    </a:lnTo>
                    <a:lnTo>
                      <a:pt x="62" y="827"/>
                    </a:lnTo>
                    <a:lnTo>
                      <a:pt x="92" y="829"/>
                    </a:lnTo>
                    <a:lnTo>
                      <a:pt x="118" y="830"/>
                    </a:lnTo>
                    <a:lnTo>
                      <a:pt x="145" y="830"/>
                    </a:lnTo>
                    <a:lnTo>
                      <a:pt x="168" y="830"/>
                    </a:lnTo>
                    <a:lnTo>
                      <a:pt x="190" y="829"/>
                    </a:lnTo>
                    <a:lnTo>
                      <a:pt x="211" y="828"/>
                    </a:lnTo>
                    <a:lnTo>
                      <a:pt x="228" y="827"/>
                    </a:lnTo>
                    <a:lnTo>
                      <a:pt x="244" y="824"/>
                    </a:lnTo>
                    <a:lnTo>
                      <a:pt x="257" y="822"/>
                    </a:lnTo>
                    <a:lnTo>
                      <a:pt x="268" y="821"/>
                    </a:lnTo>
                    <a:lnTo>
                      <a:pt x="277" y="819"/>
                    </a:lnTo>
                    <a:lnTo>
                      <a:pt x="283" y="818"/>
                    </a:lnTo>
                    <a:lnTo>
                      <a:pt x="288" y="816"/>
                    </a:lnTo>
                    <a:lnTo>
                      <a:pt x="289" y="816"/>
                    </a:lnTo>
                    <a:lnTo>
                      <a:pt x="508" y="31"/>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2" name="Freeform 77"/>
            <p:cNvSpPr>
              <a:spLocks/>
            </p:cNvSpPr>
            <p:nvPr/>
          </p:nvSpPr>
          <p:spPr bwMode="auto">
            <a:xfrm rot="1998342" flipH="1">
              <a:off x="4221152" y="4557548"/>
              <a:ext cx="403225" cy="626921"/>
            </a:xfrm>
            <a:custGeom>
              <a:avLst/>
              <a:gdLst>
                <a:gd name="T0" fmla="*/ 508 w 508"/>
                <a:gd name="T1" fmla="*/ 31 h 830"/>
                <a:gd name="T2" fmla="*/ 488 w 508"/>
                <a:gd name="T3" fmla="*/ 31 h 830"/>
                <a:gd name="T4" fmla="*/ 470 w 508"/>
                <a:gd name="T5" fmla="*/ 30 h 830"/>
                <a:gd name="T6" fmla="*/ 450 w 508"/>
                <a:gd name="T7" fmla="*/ 30 h 830"/>
                <a:gd name="T8" fmla="*/ 432 w 508"/>
                <a:gd name="T9" fmla="*/ 29 h 830"/>
                <a:gd name="T10" fmla="*/ 413 w 508"/>
                <a:gd name="T11" fmla="*/ 28 h 830"/>
                <a:gd name="T12" fmla="*/ 395 w 508"/>
                <a:gd name="T13" fmla="*/ 25 h 830"/>
                <a:gd name="T14" fmla="*/ 377 w 508"/>
                <a:gd name="T15" fmla="*/ 24 h 830"/>
                <a:gd name="T16" fmla="*/ 358 w 508"/>
                <a:gd name="T17" fmla="*/ 22 h 830"/>
                <a:gd name="T18" fmla="*/ 341 w 508"/>
                <a:gd name="T19" fmla="*/ 20 h 830"/>
                <a:gd name="T20" fmla="*/ 324 w 508"/>
                <a:gd name="T21" fmla="*/ 17 h 830"/>
                <a:gd name="T22" fmla="*/ 306 w 508"/>
                <a:gd name="T23" fmla="*/ 15 h 830"/>
                <a:gd name="T24" fmla="*/ 289 w 508"/>
                <a:gd name="T25" fmla="*/ 13 h 830"/>
                <a:gd name="T26" fmla="*/ 272 w 508"/>
                <a:gd name="T27" fmla="*/ 9 h 830"/>
                <a:gd name="T28" fmla="*/ 254 w 508"/>
                <a:gd name="T29" fmla="*/ 7 h 830"/>
                <a:gd name="T30" fmla="*/ 238 w 508"/>
                <a:gd name="T31" fmla="*/ 4 h 830"/>
                <a:gd name="T32" fmla="*/ 222 w 508"/>
                <a:gd name="T33" fmla="*/ 0 h 830"/>
                <a:gd name="T34" fmla="*/ 0 w 508"/>
                <a:gd name="T35" fmla="*/ 819 h 830"/>
                <a:gd name="T36" fmla="*/ 32 w 508"/>
                <a:gd name="T37" fmla="*/ 823 h 830"/>
                <a:gd name="T38" fmla="*/ 62 w 508"/>
                <a:gd name="T39" fmla="*/ 827 h 830"/>
                <a:gd name="T40" fmla="*/ 92 w 508"/>
                <a:gd name="T41" fmla="*/ 829 h 830"/>
                <a:gd name="T42" fmla="*/ 118 w 508"/>
                <a:gd name="T43" fmla="*/ 830 h 830"/>
                <a:gd name="T44" fmla="*/ 145 w 508"/>
                <a:gd name="T45" fmla="*/ 830 h 830"/>
                <a:gd name="T46" fmla="*/ 168 w 508"/>
                <a:gd name="T47" fmla="*/ 830 h 830"/>
                <a:gd name="T48" fmla="*/ 190 w 508"/>
                <a:gd name="T49" fmla="*/ 829 h 830"/>
                <a:gd name="T50" fmla="*/ 211 w 508"/>
                <a:gd name="T51" fmla="*/ 828 h 830"/>
                <a:gd name="T52" fmla="*/ 228 w 508"/>
                <a:gd name="T53" fmla="*/ 827 h 830"/>
                <a:gd name="T54" fmla="*/ 244 w 508"/>
                <a:gd name="T55" fmla="*/ 824 h 830"/>
                <a:gd name="T56" fmla="*/ 257 w 508"/>
                <a:gd name="T57" fmla="*/ 822 h 830"/>
                <a:gd name="T58" fmla="*/ 268 w 508"/>
                <a:gd name="T59" fmla="*/ 821 h 830"/>
                <a:gd name="T60" fmla="*/ 277 w 508"/>
                <a:gd name="T61" fmla="*/ 819 h 830"/>
                <a:gd name="T62" fmla="*/ 283 w 508"/>
                <a:gd name="T63" fmla="*/ 818 h 830"/>
                <a:gd name="T64" fmla="*/ 288 w 508"/>
                <a:gd name="T65" fmla="*/ 816 h 830"/>
                <a:gd name="T66" fmla="*/ 289 w 508"/>
                <a:gd name="T67" fmla="*/ 816 h 830"/>
                <a:gd name="T68" fmla="*/ 508 w 508"/>
                <a:gd name="T69" fmla="*/ 31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8" h="830">
                  <a:moveTo>
                    <a:pt x="508" y="31"/>
                  </a:moveTo>
                  <a:lnTo>
                    <a:pt x="488" y="31"/>
                  </a:lnTo>
                  <a:lnTo>
                    <a:pt x="470" y="30"/>
                  </a:lnTo>
                  <a:lnTo>
                    <a:pt x="450" y="30"/>
                  </a:lnTo>
                  <a:lnTo>
                    <a:pt x="432" y="29"/>
                  </a:lnTo>
                  <a:lnTo>
                    <a:pt x="413" y="28"/>
                  </a:lnTo>
                  <a:lnTo>
                    <a:pt x="395" y="25"/>
                  </a:lnTo>
                  <a:lnTo>
                    <a:pt x="377" y="24"/>
                  </a:lnTo>
                  <a:lnTo>
                    <a:pt x="358" y="22"/>
                  </a:lnTo>
                  <a:lnTo>
                    <a:pt x="341" y="20"/>
                  </a:lnTo>
                  <a:lnTo>
                    <a:pt x="324" y="17"/>
                  </a:lnTo>
                  <a:lnTo>
                    <a:pt x="306" y="15"/>
                  </a:lnTo>
                  <a:lnTo>
                    <a:pt x="289" y="13"/>
                  </a:lnTo>
                  <a:lnTo>
                    <a:pt x="272" y="9"/>
                  </a:lnTo>
                  <a:lnTo>
                    <a:pt x="254" y="7"/>
                  </a:lnTo>
                  <a:lnTo>
                    <a:pt x="238" y="4"/>
                  </a:lnTo>
                  <a:lnTo>
                    <a:pt x="222" y="0"/>
                  </a:lnTo>
                  <a:lnTo>
                    <a:pt x="0" y="819"/>
                  </a:lnTo>
                  <a:lnTo>
                    <a:pt x="32" y="823"/>
                  </a:lnTo>
                  <a:lnTo>
                    <a:pt x="62" y="827"/>
                  </a:lnTo>
                  <a:lnTo>
                    <a:pt x="92" y="829"/>
                  </a:lnTo>
                  <a:lnTo>
                    <a:pt x="118" y="830"/>
                  </a:lnTo>
                  <a:lnTo>
                    <a:pt x="145" y="830"/>
                  </a:lnTo>
                  <a:lnTo>
                    <a:pt x="168" y="830"/>
                  </a:lnTo>
                  <a:lnTo>
                    <a:pt x="190" y="829"/>
                  </a:lnTo>
                  <a:lnTo>
                    <a:pt x="211" y="828"/>
                  </a:lnTo>
                  <a:lnTo>
                    <a:pt x="228" y="827"/>
                  </a:lnTo>
                  <a:lnTo>
                    <a:pt x="244" y="824"/>
                  </a:lnTo>
                  <a:lnTo>
                    <a:pt x="257" y="822"/>
                  </a:lnTo>
                  <a:lnTo>
                    <a:pt x="268" y="821"/>
                  </a:lnTo>
                  <a:lnTo>
                    <a:pt x="277" y="819"/>
                  </a:lnTo>
                  <a:lnTo>
                    <a:pt x="283" y="818"/>
                  </a:lnTo>
                  <a:lnTo>
                    <a:pt x="288" y="816"/>
                  </a:lnTo>
                  <a:lnTo>
                    <a:pt x="289" y="816"/>
                  </a:lnTo>
                  <a:lnTo>
                    <a:pt x="508" y="31"/>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77"/>
            <p:cNvSpPr>
              <a:spLocks/>
            </p:cNvSpPr>
            <p:nvPr/>
          </p:nvSpPr>
          <p:spPr bwMode="auto">
            <a:xfrm rot="1633814" flipH="1">
              <a:off x="4297681" y="4598589"/>
              <a:ext cx="403225" cy="652895"/>
            </a:xfrm>
            <a:custGeom>
              <a:avLst/>
              <a:gdLst>
                <a:gd name="T0" fmla="*/ 508 w 508"/>
                <a:gd name="T1" fmla="*/ 31 h 830"/>
                <a:gd name="T2" fmla="*/ 488 w 508"/>
                <a:gd name="T3" fmla="*/ 31 h 830"/>
                <a:gd name="T4" fmla="*/ 470 w 508"/>
                <a:gd name="T5" fmla="*/ 30 h 830"/>
                <a:gd name="T6" fmla="*/ 450 w 508"/>
                <a:gd name="T7" fmla="*/ 30 h 830"/>
                <a:gd name="T8" fmla="*/ 432 w 508"/>
                <a:gd name="T9" fmla="*/ 29 h 830"/>
                <a:gd name="T10" fmla="*/ 413 w 508"/>
                <a:gd name="T11" fmla="*/ 28 h 830"/>
                <a:gd name="T12" fmla="*/ 395 w 508"/>
                <a:gd name="T13" fmla="*/ 25 h 830"/>
                <a:gd name="T14" fmla="*/ 377 w 508"/>
                <a:gd name="T15" fmla="*/ 24 h 830"/>
                <a:gd name="T16" fmla="*/ 358 w 508"/>
                <a:gd name="T17" fmla="*/ 22 h 830"/>
                <a:gd name="T18" fmla="*/ 341 w 508"/>
                <a:gd name="T19" fmla="*/ 20 h 830"/>
                <a:gd name="T20" fmla="*/ 324 w 508"/>
                <a:gd name="T21" fmla="*/ 17 h 830"/>
                <a:gd name="T22" fmla="*/ 306 w 508"/>
                <a:gd name="T23" fmla="*/ 15 h 830"/>
                <a:gd name="T24" fmla="*/ 289 w 508"/>
                <a:gd name="T25" fmla="*/ 13 h 830"/>
                <a:gd name="T26" fmla="*/ 272 w 508"/>
                <a:gd name="T27" fmla="*/ 9 h 830"/>
                <a:gd name="T28" fmla="*/ 254 w 508"/>
                <a:gd name="T29" fmla="*/ 7 h 830"/>
                <a:gd name="T30" fmla="*/ 238 w 508"/>
                <a:gd name="T31" fmla="*/ 4 h 830"/>
                <a:gd name="T32" fmla="*/ 222 w 508"/>
                <a:gd name="T33" fmla="*/ 0 h 830"/>
                <a:gd name="T34" fmla="*/ 0 w 508"/>
                <a:gd name="T35" fmla="*/ 819 h 830"/>
                <a:gd name="T36" fmla="*/ 32 w 508"/>
                <a:gd name="T37" fmla="*/ 823 h 830"/>
                <a:gd name="T38" fmla="*/ 62 w 508"/>
                <a:gd name="T39" fmla="*/ 827 h 830"/>
                <a:gd name="T40" fmla="*/ 92 w 508"/>
                <a:gd name="T41" fmla="*/ 829 h 830"/>
                <a:gd name="T42" fmla="*/ 118 w 508"/>
                <a:gd name="T43" fmla="*/ 830 h 830"/>
                <a:gd name="T44" fmla="*/ 145 w 508"/>
                <a:gd name="T45" fmla="*/ 830 h 830"/>
                <a:gd name="T46" fmla="*/ 168 w 508"/>
                <a:gd name="T47" fmla="*/ 830 h 830"/>
                <a:gd name="T48" fmla="*/ 190 w 508"/>
                <a:gd name="T49" fmla="*/ 829 h 830"/>
                <a:gd name="T50" fmla="*/ 211 w 508"/>
                <a:gd name="T51" fmla="*/ 828 h 830"/>
                <a:gd name="T52" fmla="*/ 228 w 508"/>
                <a:gd name="T53" fmla="*/ 827 h 830"/>
                <a:gd name="T54" fmla="*/ 244 w 508"/>
                <a:gd name="T55" fmla="*/ 824 h 830"/>
                <a:gd name="T56" fmla="*/ 257 w 508"/>
                <a:gd name="T57" fmla="*/ 822 h 830"/>
                <a:gd name="T58" fmla="*/ 268 w 508"/>
                <a:gd name="T59" fmla="*/ 821 h 830"/>
                <a:gd name="T60" fmla="*/ 277 w 508"/>
                <a:gd name="T61" fmla="*/ 819 h 830"/>
                <a:gd name="T62" fmla="*/ 283 w 508"/>
                <a:gd name="T63" fmla="*/ 818 h 830"/>
                <a:gd name="T64" fmla="*/ 288 w 508"/>
                <a:gd name="T65" fmla="*/ 816 h 830"/>
                <a:gd name="T66" fmla="*/ 289 w 508"/>
                <a:gd name="T67" fmla="*/ 816 h 830"/>
                <a:gd name="T68" fmla="*/ 508 w 508"/>
                <a:gd name="T69" fmla="*/ 31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8" h="830">
                  <a:moveTo>
                    <a:pt x="508" y="31"/>
                  </a:moveTo>
                  <a:lnTo>
                    <a:pt x="488" y="31"/>
                  </a:lnTo>
                  <a:lnTo>
                    <a:pt x="470" y="30"/>
                  </a:lnTo>
                  <a:lnTo>
                    <a:pt x="450" y="30"/>
                  </a:lnTo>
                  <a:lnTo>
                    <a:pt x="432" y="29"/>
                  </a:lnTo>
                  <a:lnTo>
                    <a:pt x="413" y="28"/>
                  </a:lnTo>
                  <a:lnTo>
                    <a:pt x="395" y="25"/>
                  </a:lnTo>
                  <a:lnTo>
                    <a:pt x="377" y="24"/>
                  </a:lnTo>
                  <a:lnTo>
                    <a:pt x="358" y="22"/>
                  </a:lnTo>
                  <a:lnTo>
                    <a:pt x="341" y="20"/>
                  </a:lnTo>
                  <a:lnTo>
                    <a:pt x="324" y="17"/>
                  </a:lnTo>
                  <a:lnTo>
                    <a:pt x="306" y="15"/>
                  </a:lnTo>
                  <a:lnTo>
                    <a:pt x="289" y="13"/>
                  </a:lnTo>
                  <a:lnTo>
                    <a:pt x="272" y="9"/>
                  </a:lnTo>
                  <a:lnTo>
                    <a:pt x="254" y="7"/>
                  </a:lnTo>
                  <a:lnTo>
                    <a:pt x="238" y="4"/>
                  </a:lnTo>
                  <a:lnTo>
                    <a:pt x="222" y="0"/>
                  </a:lnTo>
                  <a:lnTo>
                    <a:pt x="0" y="819"/>
                  </a:lnTo>
                  <a:lnTo>
                    <a:pt x="32" y="823"/>
                  </a:lnTo>
                  <a:lnTo>
                    <a:pt x="62" y="827"/>
                  </a:lnTo>
                  <a:lnTo>
                    <a:pt x="92" y="829"/>
                  </a:lnTo>
                  <a:lnTo>
                    <a:pt x="118" y="830"/>
                  </a:lnTo>
                  <a:lnTo>
                    <a:pt x="145" y="830"/>
                  </a:lnTo>
                  <a:lnTo>
                    <a:pt x="168" y="830"/>
                  </a:lnTo>
                  <a:lnTo>
                    <a:pt x="190" y="829"/>
                  </a:lnTo>
                  <a:lnTo>
                    <a:pt x="211" y="828"/>
                  </a:lnTo>
                  <a:lnTo>
                    <a:pt x="228" y="827"/>
                  </a:lnTo>
                  <a:lnTo>
                    <a:pt x="244" y="824"/>
                  </a:lnTo>
                  <a:lnTo>
                    <a:pt x="257" y="822"/>
                  </a:lnTo>
                  <a:lnTo>
                    <a:pt x="268" y="821"/>
                  </a:lnTo>
                  <a:lnTo>
                    <a:pt x="277" y="819"/>
                  </a:lnTo>
                  <a:lnTo>
                    <a:pt x="283" y="818"/>
                  </a:lnTo>
                  <a:lnTo>
                    <a:pt x="288" y="816"/>
                  </a:lnTo>
                  <a:lnTo>
                    <a:pt x="289" y="816"/>
                  </a:lnTo>
                  <a:lnTo>
                    <a:pt x="508" y="31"/>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77"/>
            <p:cNvSpPr>
              <a:spLocks/>
            </p:cNvSpPr>
            <p:nvPr/>
          </p:nvSpPr>
          <p:spPr bwMode="auto">
            <a:xfrm rot="1275891" flipH="1">
              <a:off x="4512012" y="4662290"/>
              <a:ext cx="403225" cy="603606"/>
            </a:xfrm>
            <a:custGeom>
              <a:avLst/>
              <a:gdLst>
                <a:gd name="T0" fmla="*/ 508 w 508"/>
                <a:gd name="T1" fmla="*/ 31 h 830"/>
                <a:gd name="T2" fmla="*/ 488 w 508"/>
                <a:gd name="T3" fmla="*/ 31 h 830"/>
                <a:gd name="T4" fmla="*/ 470 w 508"/>
                <a:gd name="T5" fmla="*/ 30 h 830"/>
                <a:gd name="T6" fmla="*/ 450 w 508"/>
                <a:gd name="T7" fmla="*/ 30 h 830"/>
                <a:gd name="T8" fmla="*/ 432 w 508"/>
                <a:gd name="T9" fmla="*/ 29 h 830"/>
                <a:gd name="T10" fmla="*/ 413 w 508"/>
                <a:gd name="T11" fmla="*/ 28 h 830"/>
                <a:gd name="T12" fmla="*/ 395 w 508"/>
                <a:gd name="T13" fmla="*/ 25 h 830"/>
                <a:gd name="T14" fmla="*/ 377 w 508"/>
                <a:gd name="T15" fmla="*/ 24 h 830"/>
                <a:gd name="T16" fmla="*/ 358 w 508"/>
                <a:gd name="T17" fmla="*/ 22 h 830"/>
                <a:gd name="T18" fmla="*/ 341 w 508"/>
                <a:gd name="T19" fmla="*/ 20 h 830"/>
                <a:gd name="T20" fmla="*/ 324 w 508"/>
                <a:gd name="T21" fmla="*/ 17 h 830"/>
                <a:gd name="T22" fmla="*/ 306 w 508"/>
                <a:gd name="T23" fmla="*/ 15 h 830"/>
                <a:gd name="T24" fmla="*/ 289 w 508"/>
                <a:gd name="T25" fmla="*/ 13 h 830"/>
                <a:gd name="T26" fmla="*/ 272 w 508"/>
                <a:gd name="T27" fmla="*/ 9 h 830"/>
                <a:gd name="T28" fmla="*/ 254 w 508"/>
                <a:gd name="T29" fmla="*/ 7 h 830"/>
                <a:gd name="T30" fmla="*/ 238 w 508"/>
                <a:gd name="T31" fmla="*/ 4 h 830"/>
                <a:gd name="T32" fmla="*/ 222 w 508"/>
                <a:gd name="T33" fmla="*/ 0 h 830"/>
                <a:gd name="T34" fmla="*/ 0 w 508"/>
                <a:gd name="T35" fmla="*/ 819 h 830"/>
                <a:gd name="T36" fmla="*/ 32 w 508"/>
                <a:gd name="T37" fmla="*/ 823 h 830"/>
                <a:gd name="T38" fmla="*/ 62 w 508"/>
                <a:gd name="T39" fmla="*/ 827 h 830"/>
                <a:gd name="T40" fmla="*/ 92 w 508"/>
                <a:gd name="T41" fmla="*/ 829 h 830"/>
                <a:gd name="T42" fmla="*/ 118 w 508"/>
                <a:gd name="T43" fmla="*/ 830 h 830"/>
                <a:gd name="T44" fmla="*/ 145 w 508"/>
                <a:gd name="T45" fmla="*/ 830 h 830"/>
                <a:gd name="T46" fmla="*/ 168 w 508"/>
                <a:gd name="T47" fmla="*/ 830 h 830"/>
                <a:gd name="T48" fmla="*/ 190 w 508"/>
                <a:gd name="T49" fmla="*/ 829 h 830"/>
                <a:gd name="T50" fmla="*/ 211 w 508"/>
                <a:gd name="T51" fmla="*/ 828 h 830"/>
                <a:gd name="T52" fmla="*/ 228 w 508"/>
                <a:gd name="T53" fmla="*/ 827 h 830"/>
                <a:gd name="T54" fmla="*/ 244 w 508"/>
                <a:gd name="T55" fmla="*/ 824 h 830"/>
                <a:gd name="T56" fmla="*/ 257 w 508"/>
                <a:gd name="T57" fmla="*/ 822 h 830"/>
                <a:gd name="T58" fmla="*/ 268 w 508"/>
                <a:gd name="T59" fmla="*/ 821 h 830"/>
                <a:gd name="T60" fmla="*/ 277 w 508"/>
                <a:gd name="T61" fmla="*/ 819 h 830"/>
                <a:gd name="T62" fmla="*/ 283 w 508"/>
                <a:gd name="T63" fmla="*/ 818 h 830"/>
                <a:gd name="T64" fmla="*/ 288 w 508"/>
                <a:gd name="T65" fmla="*/ 816 h 830"/>
                <a:gd name="T66" fmla="*/ 289 w 508"/>
                <a:gd name="T67" fmla="*/ 816 h 830"/>
                <a:gd name="T68" fmla="*/ 508 w 508"/>
                <a:gd name="T69" fmla="*/ 31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8" h="830">
                  <a:moveTo>
                    <a:pt x="508" y="31"/>
                  </a:moveTo>
                  <a:lnTo>
                    <a:pt x="488" y="31"/>
                  </a:lnTo>
                  <a:lnTo>
                    <a:pt x="470" y="30"/>
                  </a:lnTo>
                  <a:lnTo>
                    <a:pt x="450" y="30"/>
                  </a:lnTo>
                  <a:lnTo>
                    <a:pt x="432" y="29"/>
                  </a:lnTo>
                  <a:lnTo>
                    <a:pt x="413" y="28"/>
                  </a:lnTo>
                  <a:lnTo>
                    <a:pt x="395" y="25"/>
                  </a:lnTo>
                  <a:lnTo>
                    <a:pt x="377" y="24"/>
                  </a:lnTo>
                  <a:lnTo>
                    <a:pt x="358" y="22"/>
                  </a:lnTo>
                  <a:lnTo>
                    <a:pt x="341" y="20"/>
                  </a:lnTo>
                  <a:lnTo>
                    <a:pt x="324" y="17"/>
                  </a:lnTo>
                  <a:lnTo>
                    <a:pt x="306" y="15"/>
                  </a:lnTo>
                  <a:lnTo>
                    <a:pt x="289" y="13"/>
                  </a:lnTo>
                  <a:lnTo>
                    <a:pt x="272" y="9"/>
                  </a:lnTo>
                  <a:lnTo>
                    <a:pt x="254" y="7"/>
                  </a:lnTo>
                  <a:lnTo>
                    <a:pt x="238" y="4"/>
                  </a:lnTo>
                  <a:lnTo>
                    <a:pt x="222" y="0"/>
                  </a:lnTo>
                  <a:lnTo>
                    <a:pt x="0" y="819"/>
                  </a:lnTo>
                  <a:lnTo>
                    <a:pt x="32" y="823"/>
                  </a:lnTo>
                  <a:lnTo>
                    <a:pt x="62" y="827"/>
                  </a:lnTo>
                  <a:lnTo>
                    <a:pt x="92" y="829"/>
                  </a:lnTo>
                  <a:lnTo>
                    <a:pt x="118" y="830"/>
                  </a:lnTo>
                  <a:lnTo>
                    <a:pt x="145" y="830"/>
                  </a:lnTo>
                  <a:lnTo>
                    <a:pt x="168" y="830"/>
                  </a:lnTo>
                  <a:lnTo>
                    <a:pt x="190" y="829"/>
                  </a:lnTo>
                  <a:lnTo>
                    <a:pt x="211" y="828"/>
                  </a:lnTo>
                  <a:lnTo>
                    <a:pt x="228" y="827"/>
                  </a:lnTo>
                  <a:lnTo>
                    <a:pt x="244" y="824"/>
                  </a:lnTo>
                  <a:lnTo>
                    <a:pt x="257" y="822"/>
                  </a:lnTo>
                  <a:lnTo>
                    <a:pt x="268" y="821"/>
                  </a:lnTo>
                  <a:lnTo>
                    <a:pt x="277" y="819"/>
                  </a:lnTo>
                  <a:lnTo>
                    <a:pt x="283" y="818"/>
                  </a:lnTo>
                  <a:lnTo>
                    <a:pt x="288" y="816"/>
                  </a:lnTo>
                  <a:lnTo>
                    <a:pt x="289" y="816"/>
                  </a:lnTo>
                  <a:lnTo>
                    <a:pt x="508" y="31"/>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77"/>
            <p:cNvSpPr>
              <a:spLocks/>
            </p:cNvSpPr>
            <p:nvPr/>
          </p:nvSpPr>
          <p:spPr bwMode="auto">
            <a:xfrm rot="667101" flipH="1">
              <a:off x="4404075" y="4715412"/>
              <a:ext cx="403225" cy="603606"/>
            </a:xfrm>
            <a:custGeom>
              <a:avLst/>
              <a:gdLst>
                <a:gd name="T0" fmla="*/ 508 w 508"/>
                <a:gd name="T1" fmla="*/ 31 h 830"/>
                <a:gd name="T2" fmla="*/ 488 w 508"/>
                <a:gd name="T3" fmla="*/ 31 h 830"/>
                <a:gd name="T4" fmla="*/ 470 w 508"/>
                <a:gd name="T5" fmla="*/ 30 h 830"/>
                <a:gd name="T6" fmla="*/ 450 w 508"/>
                <a:gd name="T7" fmla="*/ 30 h 830"/>
                <a:gd name="T8" fmla="*/ 432 w 508"/>
                <a:gd name="T9" fmla="*/ 29 h 830"/>
                <a:gd name="T10" fmla="*/ 413 w 508"/>
                <a:gd name="T11" fmla="*/ 28 h 830"/>
                <a:gd name="T12" fmla="*/ 395 w 508"/>
                <a:gd name="T13" fmla="*/ 25 h 830"/>
                <a:gd name="T14" fmla="*/ 377 w 508"/>
                <a:gd name="T15" fmla="*/ 24 h 830"/>
                <a:gd name="T16" fmla="*/ 358 w 508"/>
                <a:gd name="T17" fmla="*/ 22 h 830"/>
                <a:gd name="T18" fmla="*/ 341 w 508"/>
                <a:gd name="T19" fmla="*/ 20 h 830"/>
                <a:gd name="T20" fmla="*/ 324 w 508"/>
                <a:gd name="T21" fmla="*/ 17 h 830"/>
                <a:gd name="T22" fmla="*/ 306 w 508"/>
                <a:gd name="T23" fmla="*/ 15 h 830"/>
                <a:gd name="T24" fmla="*/ 289 w 508"/>
                <a:gd name="T25" fmla="*/ 13 h 830"/>
                <a:gd name="T26" fmla="*/ 272 w 508"/>
                <a:gd name="T27" fmla="*/ 9 h 830"/>
                <a:gd name="T28" fmla="*/ 254 w 508"/>
                <a:gd name="T29" fmla="*/ 7 h 830"/>
                <a:gd name="T30" fmla="*/ 238 w 508"/>
                <a:gd name="T31" fmla="*/ 4 h 830"/>
                <a:gd name="T32" fmla="*/ 222 w 508"/>
                <a:gd name="T33" fmla="*/ 0 h 830"/>
                <a:gd name="T34" fmla="*/ 0 w 508"/>
                <a:gd name="T35" fmla="*/ 819 h 830"/>
                <a:gd name="T36" fmla="*/ 32 w 508"/>
                <a:gd name="T37" fmla="*/ 823 h 830"/>
                <a:gd name="T38" fmla="*/ 62 w 508"/>
                <a:gd name="T39" fmla="*/ 827 h 830"/>
                <a:gd name="T40" fmla="*/ 92 w 508"/>
                <a:gd name="T41" fmla="*/ 829 h 830"/>
                <a:gd name="T42" fmla="*/ 118 w 508"/>
                <a:gd name="T43" fmla="*/ 830 h 830"/>
                <a:gd name="T44" fmla="*/ 145 w 508"/>
                <a:gd name="T45" fmla="*/ 830 h 830"/>
                <a:gd name="T46" fmla="*/ 168 w 508"/>
                <a:gd name="T47" fmla="*/ 830 h 830"/>
                <a:gd name="T48" fmla="*/ 190 w 508"/>
                <a:gd name="T49" fmla="*/ 829 h 830"/>
                <a:gd name="T50" fmla="*/ 211 w 508"/>
                <a:gd name="T51" fmla="*/ 828 h 830"/>
                <a:gd name="T52" fmla="*/ 228 w 508"/>
                <a:gd name="T53" fmla="*/ 827 h 830"/>
                <a:gd name="T54" fmla="*/ 244 w 508"/>
                <a:gd name="T55" fmla="*/ 824 h 830"/>
                <a:gd name="T56" fmla="*/ 257 w 508"/>
                <a:gd name="T57" fmla="*/ 822 h 830"/>
                <a:gd name="T58" fmla="*/ 268 w 508"/>
                <a:gd name="T59" fmla="*/ 821 h 830"/>
                <a:gd name="T60" fmla="*/ 277 w 508"/>
                <a:gd name="T61" fmla="*/ 819 h 830"/>
                <a:gd name="T62" fmla="*/ 283 w 508"/>
                <a:gd name="T63" fmla="*/ 818 h 830"/>
                <a:gd name="T64" fmla="*/ 288 w 508"/>
                <a:gd name="T65" fmla="*/ 816 h 830"/>
                <a:gd name="T66" fmla="*/ 289 w 508"/>
                <a:gd name="T67" fmla="*/ 816 h 830"/>
                <a:gd name="T68" fmla="*/ 508 w 508"/>
                <a:gd name="T69" fmla="*/ 31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8" h="830">
                  <a:moveTo>
                    <a:pt x="508" y="31"/>
                  </a:moveTo>
                  <a:lnTo>
                    <a:pt x="488" y="31"/>
                  </a:lnTo>
                  <a:lnTo>
                    <a:pt x="470" y="30"/>
                  </a:lnTo>
                  <a:lnTo>
                    <a:pt x="450" y="30"/>
                  </a:lnTo>
                  <a:lnTo>
                    <a:pt x="432" y="29"/>
                  </a:lnTo>
                  <a:lnTo>
                    <a:pt x="413" y="28"/>
                  </a:lnTo>
                  <a:lnTo>
                    <a:pt x="395" y="25"/>
                  </a:lnTo>
                  <a:lnTo>
                    <a:pt x="377" y="24"/>
                  </a:lnTo>
                  <a:lnTo>
                    <a:pt x="358" y="22"/>
                  </a:lnTo>
                  <a:lnTo>
                    <a:pt x="341" y="20"/>
                  </a:lnTo>
                  <a:lnTo>
                    <a:pt x="324" y="17"/>
                  </a:lnTo>
                  <a:lnTo>
                    <a:pt x="306" y="15"/>
                  </a:lnTo>
                  <a:lnTo>
                    <a:pt x="289" y="13"/>
                  </a:lnTo>
                  <a:lnTo>
                    <a:pt x="272" y="9"/>
                  </a:lnTo>
                  <a:lnTo>
                    <a:pt x="254" y="7"/>
                  </a:lnTo>
                  <a:lnTo>
                    <a:pt x="238" y="4"/>
                  </a:lnTo>
                  <a:lnTo>
                    <a:pt x="222" y="0"/>
                  </a:lnTo>
                  <a:lnTo>
                    <a:pt x="0" y="819"/>
                  </a:lnTo>
                  <a:lnTo>
                    <a:pt x="32" y="823"/>
                  </a:lnTo>
                  <a:lnTo>
                    <a:pt x="62" y="827"/>
                  </a:lnTo>
                  <a:lnTo>
                    <a:pt x="92" y="829"/>
                  </a:lnTo>
                  <a:lnTo>
                    <a:pt x="118" y="830"/>
                  </a:lnTo>
                  <a:lnTo>
                    <a:pt x="145" y="830"/>
                  </a:lnTo>
                  <a:lnTo>
                    <a:pt x="168" y="830"/>
                  </a:lnTo>
                  <a:lnTo>
                    <a:pt x="190" y="829"/>
                  </a:lnTo>
                  <a:lnTo>
                    <a:pt x="211" y="828"/>
                  </a:lnTo>
                  <a:lnTo>
                    <a:pt x="228" y="827"/>
                  </a:lnTo>
                  <a:lnTo>
                    <a:pt x="244" y="824"/>
                  </a:lnTo>
                  <a:lnTo>
                    <a:pt x="257" y="822"/>
                  </a:lnTo>
                  <a:lnTo>
                    <a:pt x="268" y="821"/>
                  </a:lnTo>
                  <a:lnTo>
                    <a:pt x="277" y="819"/>
                  </a:lnTo>
                  <a:lnTo>
                    <a:pt x="283" y="818"/>
                  </a:lnTo>
                  <a:lnTo>
                    <a:pt x="288" y="816"/>
                  </a:lnTo>
                  <a:lnTo>
                    <a:pt x="289" y="816"/>
                  </a:lnTo>
                  <a:lnTo>
                    <a:pt x="508" y="31"/>
                  </a:lnTo>
                  <a:close/>
                </a:path>
              </a:pathLst>
            </a:custGeom>
            <a:solidFill>
              <a:srgbClr val="E5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6" name="Picture 6" descr="http://sharepoint-careers.com/wp-content/uploads/2012/10/sharepoint-2013-logo.jpg"/>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66369"/>
            <a:stretch/>
          </p:blipFill>
          <p:spPr bwMode="auto">
            <a:xfrm rot="1101298">
              <a:off x="4343419" y="4688085"/>
              <a:ext cx="678924" cy="610941"/>
            </a:xfrm>
            <a:prstGeom prst="rect">
              <a:avLst/>
            </a:prstGeom>
            <a:noFill/>
            <a:extLst>
              <a:ext uri="{909E8E84-426E-40DD-AFC4-6F175D3DCCD1}">
                <a14:hiddenFill xmlns:a14="http://schemas.microsoft.com/office/drawing/2010/main">
                  <a:solidFill>
                    <a:srgbClr val="FFFFFF"/>
                  </a:solidFill>
                </a14:hiddenFill>
              </a:ext>
            </a:extLst>
          </p:spPr>
        </p:pic>
      </p:grpSp>
      <p:sp>
        <p:nvSpPr>
          <p:cNvPr id="39" name="Oval Callout 38"/>
          <p:cNvSpPr/>
          <p:nvPr/>
        </p:nvSpPr>
        <p:spPr bwMode="auto">
          <a:xfrm>
            <a:off x="417967" y="3028456"/>
            <a:ext cx="2303644" cy="1774103"/>
          </a:xfrm>
          <a:prstGeom prst="wedgeEllipseCallout">
            <a:avLst>
              <a:gd name="adj1" fmla="val 37601"/>
              <a:gd name="adj2" fmla="val 69604"/>
            </a:avLst>
          </a:prstGeom>
          <a:solidFill>
            <a:schemeClr val="bg1">
              <a:lumMod val="85000"/>
            </a:schemeClr>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rgbClr val="000000"/>
                </a:solidFill>
              </a:rPr>
              <a:t>Doug Just Signed You Up For An Alert!</a:t>
            </a:r>
            <a:endParaRPr lang="en-US" sz="2400" b="1" dirty="0">
              <a:solidFill>
                <a:srgbClr val="000000"/>
              </a:solidFill>
            </a:endParaRPr>
          </a:p>
        </p:txBody>
      </p:sp>
      <p:sp>
        <p:nvSpPr>
          <p:cNvPr id="40" name="Oval Callout 39"/>
          <p:cNvSpPr/>
          <p:nvPr/>
        </p:nvSpPr>
        <p:spPr bwMode="auto">
          <a:xfrm>
            <a:off x="1474596" y="1836905"/>
            <a:ext cx="2303644" cy="1433709"/>
          </a:xfrm>
          <a:prstGeom prst="wedgeEllipseCallout">
            <a:avLst>
              <a:gd name="adj1" fmla="val 1828"/>
              <a:gd name="adj2" fmla="val 169336"/>
            </a:avLst>
          </a:prstGeom>
          <a:solidFill>
            <a:schemeClr val="bg1">
              <a:lumMod val="85000"/>
            </a:schemeClr>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rgbClr val="000000"/>
                </a:solidFill>
              </a:rPr>
              <a:t>Doug Just Edited A Document!</a:t>
            </a:r>
            <a:endParaRPr lang="en-US" sz="2400" b="1" dirty="0">
              <a:solidFill>
                <a:srgbClr val="000000"/>
              </a:solidFill>
            </a:endParaRPr>
          </a:p>
        </p:txBody>
      </p:sp>
      <p:sp>
        <p:nvSpPr>
          <p:cNvPr id="41" name="Oval Callout 40"/>
          <p:cNvSpPr/>
          <p:nvPr/>
        </p:nvSpPr>
        <p:spPr bwMode="auto">
          <a:xfrm>
            <a:off x="5343506" y="4886525"/>
            <a:ext cx="2303644" cy="1530277"/>
          </a:xfrm>
          <a:prstGeom prst="wedgeEllipseCallout">
            <a:avLst>
              <a:gd name="adj1" fmla="val -60408"/>
              <a:gd name="adj2" fmla="val 67368"/>
            </a:avLst>
          </a:prstGeom>
          <a:solidFill>
            <a:schemeClr val="bg1">
              <a:lumMod val="85000"/>
            </a:schemeClr>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rgbClr val="000000"/>
                </a:solidFill>
              </a:rPr>
              <a:t>Sally Just Edited A Document!</a:t>
            </a:r>
            <a:endParaRPr lang="en-US" sz="2400" b="1" dirty="0">
              <a:solidFill>
                <a:srgbClr val="000000"/>
              </a:solidFill>
            </a:endParaRPr>
          </a:p>
        </p:txBody>
      </p:sp>
      <p:sp>
        <p:nvSpPr>
          <p:cNvPr id="43" name="Oval Callout 42"/>
          <p:cNvSpPr/>
          <p:nvPr/>
        </p:nvSpPr>
        <p:spPr bwMode="auto">
          <a:xfrm>
            <a:off x="5016773" y="2412909"/>
            <a:ext cx="2954064" cy="1530277"/>
          </a:xfrm>
          <a:prstGeom prst="wedgeEllipseCallout">
            <a:avLst>
              <a:gd name="adj1" fmla="val -65763"/>
              <a:gd name="adj2" fmla="val 164745"/>
            </a:avLst>
          </a:prstGeom>
          <a:solidFill>
            <a:schemeClr val="bg1">
              <a:lumMod val="85000"/>
            </a:schemeClr>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rgbClr val="000000"/>
                </a:solidFill>
              </a:rPr>
              <a:t>You Have A New Colleague In SharePoint</a:t>
            </a:r>
            <a:endParaRPr lang="en-US" sz="2400" b="1" dirty="0">
              <a:solidFill>
                <a:srgbClr val="000000"/>
              </a:solidFill>
            </a:endParaRPr>
          </a:p>
        </p:txBody>
      </p:sp>
      <p:sp>
        <p:nvSpPr>
          <p:cNvPr id="42" name="Oval Callout 41"/>
          <p:cNvSpPr/>
          <p:nvPr/>
        </p:nvSpPr>
        <p:spPr bwMode="auto">
          <a:xfrm>
            <a:off x="4377920" y="3858045"/>
            <a:ext cx="2303644" cy="1530277"/>
          </a:xfrm>
          <a:prstGeom prst="wedgeEllipseCallout">
            <a:avLst>
              <a:gd name="adj1" fmla="val -37866"/>
              <a:gd name="adj2" fmla="val 75483"/>
            </a:avLst>
          </a:prstGeom>
          <a:solidFill>
            <a:schemeClr val="bg1">
              <a:lumMod val="85000"/>
            </a:schemeClr>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rgbClr val="000000"/>
                </a:solidFill>
              </a:rPr>
              <a:t>John Just Added You To A Site!</a:t>
            </a:r>
            <a:endParaRPr lang="en-US" sz="2400" b="1" dirty="0">
              <a:solidFill>
                <a:srgbClr val="000000"/>
              </a:solidFill>
            </a:endParaRPr>
          </a:p>
        </p:txBody>
      </p:sp>
      <p:sp>
        <p:nvSpPr>
          <p:cNvPr id="44" name="Oval Callout 43"/>
          <p:cNvSpPr/>
          <p:nvPr/>
        </p:nvSpPr>
        <p:spPr bwMode="auto">
          <a:xfrm>
            <a:off x="2868480" y="2963862"/>
            <a:ext cx="2566069" cy="1213172"/>
          </a:xfrm>
          <a:prstGeom prst="wedgeEllipseCallout">
            <a:avLst>
              <a:gd name="adj1" fmla="val -14731"/>
              <a:gd name="adj2" fmla="val 137760"/>
            </a:avLst>
          </a:prstGeom>
          <a:solidFill>
            <a:schemeClr val="bg1">
              <a:lumMod val="85000"/>
            </a:schemeClr>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rgbClr val="000000"/>
                </a:solidFill>
              </a:rPr>
              <a:t>Bob Deleted A Document!</a:t>
            </a:r>
            <a:endParaRPr lang="en-US" sz="2400" b="1" dirty="0">
              <a:solidFill>
                <a:srgbClr val="000000"/>
              </a:solidFill>
            </a:endParaRPr>
          </a:p>
        </p:txBody>
      </p:sp>
    </p:spTree>
    <p:extLst>
      <p:ext uri="{BB962C8B-B14F-4D97-AF65-F5344CB8AC3E}">
        <p14:creationId xmlns:p14="http://schemas.microsoft.com/office/powerpoint/2010/main" val="123499237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Template">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Custom 4">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505050"/>
      </a:hlink>
      <a:folHlink>
        <a:srgbClr val="01265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Richard Harbridge </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www.w3.org/XML/1998/namespace"/>
    <ds:schemaRef ds:uri="http://purl.org/dc/terms/"/>
    <ds:schemaRef ds:uri="032d541b-1b4e-4d91-93c7-b10533c52f73"/>
    <ds:schemaRef ds:uri="http://schemas.microsoft.com/office/2006/documentManagement/types"/>
    <ds:schemaRef ds:uri="http://purl.org/dc/dcmitype/"/>
    <ds:schemaRef ds:uri="http://schemas.microsoft.com/sharepoint/v3"/>
    <ds:schemaRef ds:uri="http://purl.org/dc/elements/1.1/"/>
    <ds:schemaRef ds:uri="http://schemas.microsoft.com/office/infopath/2007/PartnerControls"/>
    <ds:schemaRef ds:uri="2295e2e7-0eeb-498e-8716-217bb2ee6ee3"/>
    <ds:schemaRef ds:uri="http://schemas.openxmlformats.org/package/2006/metadata/core-properties"/>
    <ds:schemaRef ds:uri="230e9df3-be65-4c73-a93b-d1236ebd677e"/>
    <ds:schemaRef ds:uri="http://schemas.microsoft.com/office/2006/metadata/propertie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1DF1A1B9-6C0D-4396-A5CE-693BD137D5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SPC2012_Business_Template</Template>
  <TotalTime>6741</TotalTime>
  <Words>4482</Words>
  <Application>Microsoft Office PowerPoint</Application>
  <PresentationFormat>Custom</PresentationFormat>
  <Paragraphs>612</Paragraphs>
  <Slides>141</Slides>
  <Notes>29</Notes>
  <HiddenSlides>0</HiddenSlides>
  <MMClips>0</MMClips>
  <ScaleCrop>false</ScaleCrop>
  <HeadingPairs>
    <vt:vector size="4" baseType="variant">
      <vt:variant>
        <vt:lpstr>Theme</vt:lpstr>
      </vt:variant>
      <vt:variant>
        <vt:i4>2</vt:i4>
      </vt:variant>
      <vt:variant>
        <vt:lpstr>Slide Titles</vt:lpstr>
      </vt:variant>
      <vt:variant>
        <vt:i4>141</vt:i4>
      </vt:variant>
    </vt:vector>
  </HeadingPairs>
  <TitlesOfParts>
    <vt:vector size="143" baseType="lpstr">
      <vt:lpstr>SPC2012_Business_Template</vt:lpstr>
      <vt:lpstr>5-30072_SPC2012_Business_Template_16x9_Light</vt:lpstr>
      <vt:lpstr>PowerPoint Presentation</vt:lpstr>
      <vt:lpstr>SharePoint Success In Seven Steps</vt:lpstr>
      <vt:lpstr>PowerPoint Presentation</vt:lpstr>
      <vt:lpstr>PowerPoint Presentation</vt:lpstr>
      <vt:lpstr>PowerPoint Presentation</vt:lpstr>
      <vt:lpstr>PowerPoint Presentation</vt:lpstr>
      <vt:lpstr>Seven Steps For Success…</vt:lpstr>
      <vt:lpstr>Seven Steps For Success…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It’s Big Ecosystem…</vt:lpstr>
      <vt:lpstr>PowerPoint Presentation</vt:lpstr>
      <vt:lpstr>PowerPoint Presentation</vt:lpstr>
      <vt:lpstr>PowerPoint Presentation</vt:lpstr>
      <vt:lpstr>PowerPoint Presentation</vt:lpstr>
      <vt:lpstr>PowerPoint Presentation</vt:lpstr>
      <vt:lpstr>Seven Steps For Success…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Information Overload</vt:lpstr>
      <vt:lpstr>Explain Platform Benefits</vt:lpstr>
      <vt:lpstr>PowerPoint Presentation</vt:lpstr>
      <vt:lpstr>PowerPoint Presentation</vt:lpstr>
      <vt:lpstr>PowerPoint Presentation</vt:lpstr>
      <vt:lpstr>PowerPoint Presentation</vt:lpstr>
      <vt:lpstr>Add Value (Decision Makers)</vt:lpstr>
      <vt:lpstr>Prioritize and Plan</vt:lpstr>
      <vt:lpstr>HR Onboarding Solutions</vt:lpstr>
      <vt:lpstr>Map Solutions to Objectives</vt:lpstr>
      <vt:lpstr>PowerPoint Presentation</vt:lpstr>
      <vt:lpstr>PowerPoint Presentation</vt:lpstr>
      <vt:lpstr>SharePoint Solutions (Evolution)</vt:lpstr>
      <vt:lpstr>PowerPoint Presentation</vt:lpstr>
      <vt:lpstr>PowerPoint Presentation</vt:lpstr>
      <vt:lpstr>Seven Steps For Success…</vt:lpstr>
      <vt:lpstr>How do we get here?</vt:lpstr>
      <vt:lpstr>Evaluating With Discounted Cash Flow</vt:lpstr>
      <vt:lpstr>PowerPoint Presentation</vt:lpstr>
      <vt:lpstr>PowerPoint Presentation</vt:lpstr>
      <vt:lpstr>PowerPoint Presentation</vt:lpstr>
      <vt:lpstr>PowerPoint Presentation</vt:lpstr>
      <vt:lpstr>PowerPoint Presentation</vt:lpstr>
      <vt:lpstr>Examples</vt:lpstr>
      <vt:lpstr>PowerPoint Presentation</vt:lpstr>
      <vt:lpstr>PowerPoint Presentation</vt:lpstr>
      <vt:lpstr>Example of  Non-Financial Measurement</vt:lpstr>
      <vt:lpstr>PowerPoint Presentation</vt:lpstr>
      <vt:lpstr>PowerPoint Presentation</vt:lpstr>
      <vt:lpstr>PowerPoint Presentation</vt:lpstr>
      <vt:lpstr>PowerPoint Presentation</vt:lpstr>
      <vt:lpstr>Seven Steps For Success…</vt:lpstr>
      <vt:lpstr>PowerPoint Presentation</vt:lpstr>
      <vt:lpstr>PowerPoint Presentation</vt:lpstr>
      <vt:lpstr>PowerPoint Presentation</vt:lpstr>
      <vt:lpstr>PowerPoint Presentation</vt:lpstr>
      <vt:lpstr>PowerPoint Presentation</vt:lpstr>
      <vt:lpstr>Teamwork is Key</vt:lpstr>
      <vt:lpstr>PowerPoint Presentation</vt:lpstr>
      <vt:lpstr>PowerPoint Presentation</vt:lpstr>
      <vt:lpstr>Executing Governance</vt:lpstr>
      <vt:lpstr>Governance Outcomes</vt:lpstr>
      <vt:lpstr>Operations Outcomes</vt:lpstr>
      <vt:lpstr>Development Outcomes</vt:lpstr>
      <vt:lpstr>Support Outcomes</vt:lpstr>
      <vt:lpstr>Support Outcomes</vt:lpstr>
      <vt:lpstr>PowerPoint Presentation</vt:lpstr>
      <vt:lpstr>PowerPoint Presentation</vt:lpstr>
      <vt:lpstr>PowerPoint Presentation</vt:lpstr>
      <vt:lpstr>Seven Steps For Success…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Productivity Hub</vt:lpstr>
      <vt:lpstr>PowerPoint Presentation</vt:lpstr>
      <vt:lpstr>PowerPoint Presentation</vt:lpstr>
      <vt:lpstr>PowerPoint Presentation</vt:lpstr>
      <vt:lpstr>PowerPoint Presentation</vt:lpstr>
      <vt:lpstr>Seven Steps For Success…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Seven Steps For Success…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Seven Steps For Success…</vt:lpstr>
      <vt:lpstr>Seven Steps For Success…</vt:lpstr>
      <vt:lpstr>Seven Steps For Success…</vt:lpstr>
      <vt:lpstr>Seven Steps For Success…</vt:lpstr>
      <vt:lpstr>Seven Steps For Success…</vt:lpstr>
      <vt:lpstr>Seven Steps For Success…</vt:lpstr>
      <vt:lpstr>Seven Steps For Success…</vt:lpstr>
      <vt:lpstr>Seven Steps For Success…</vt:lpstr>
      <vt:lpstr>PowerPoint Presentation</vt:lpstr>
      <vt:lpstr>PowerPoint Presentation</vt:lpstr>
    </vt:vector>
  </TitlesOfParts>
  <Manager>Ron Sasaki</Manager>
  <Company>Allin Consulting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SharePoint Conference 2012</dc:subject>
  <dc:creator>Richard Harbridge</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181</cp:revision>
  <dcterms:created xsi:type="dcterms:W3CDTF">2012-10-19T15:00:24Z</dcterms:created>
  <dcterms:modified xsi:type="dcterms:W3CDTF">2012-12-06T17:51:28Z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